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4129" r:id="rId2"/>
    <p:sldId id="484" r:id="rId3"/>
    <p:sldId id="1758" r:id="rId4"/>
    <p:sldId id="1392" r:id="rId5"/>
    <p:sldId id="306" r:id="rId6"/>
    <p:sldId id="465" r:id="rId7"/>
    <p:sldId id="1757" r:id="rId8"/>
    <p:sldId id="472" r:id="rId9"/>
    <p:sldId id="1451" r:id="rId10"/>
    <p:sldId id="1759" r:id="rId11"/>
    <p:sldId id="179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DB0E"/>
    <a:srgbClr val="C02032"/>
    <a:srgbClr val="4C0339"/>
    <a:srgbClr val="7030A0"/>
    <a:srgbClr val="A6A6A6"/>
    <a:srgbClr val="000000"/>
    <a:srgbClr val="E16354"/>
    <a:srgbClr val="89F9F7"/>
    <a:srgbClr val="2F1E5B"/>
    <a:srgbClr val="BD002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039B44-39DD-4233-B304-15AD18965CDC}" v="7" dt="2025-06-09T15:17:27.5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44" autoAdjust="0"/>
    <p:restoredTop sz="94660"/>
  </p:normalViewPr>
  <p:slideViewPr>
    <p:cSldViewPr snapToGrid="0">
      <p:cViewPr varScale="1">
        <p:scale>
          <a:sx n="112" d="100"/>
          <a:sy n="112" d="100"/>
        </p:scale>
        <p:origin x="1038" y="108"/>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AD039B44-39DD-4233-B304-15AD18965CDC}"/>
    <pc:docChg chg="addSld delSld modSld sldOrd">
      <pc:chgData name="Jolie Serrano Delgado" userId="d52b4219-5c60-4a0c-87ad-b1ec335c0c37" providerId="ADAL" clId="{AD039B44-39DD-4233-B304-15AD18965CDC}" dt="2025-06-09T15:17:27.594" v="19" actId="1076"/>
      <pc:docMkLst>
        <pc:docMk/>
      </pc:docMkLst>
      <pc:sldChg chg="del">
        <pc:chgData name="Jolie Serrano Delgado" userId="d52b4219-5c60-4a0c-87ad-b1ec335c0c37" providerId="ADAL" clId="{AD039B44-39DD-4233-B304-15AD18965CDC}" dt="2025-06-09T15:16:56.734" v="5" actId="47"/>
        <pc:sldMkLst>
          <pc:docMk/>
          <pc:sldMk cId="0" sldId="1420"/>
        </pc:sldMkLst>
      </pc:sldChg>
      <pc:sldChg chg="del">
        <pc:chgData name="Jolie Serrano Delgado" userId="d52b4219-5c60-4a0c-87ad-b1ec335c0c37" providerId="ADAL" clId="{AD039B44-39DD-4233-B304-15AD18965CDC}" dt="2025-06-09T15:16:49.389" v="3" actId="47"/>
        <pc:sldMkLst>
          <pc:docMk/>
          <pc:sldMk cId="4040804473" sldId="1449"/>
        </pc:sldMkLst>
      </pc:sldChg>
      <pc:sldChg chg="modSp add mod ord">
        <pc:chgData name="Jolie Serrano Delgado" userId="d52b4219-5c60-4a0c-87ad-b1ec335c0c37" providerId="ADAL" clId="{AD039B44-39DD-4233-B304-15AD18965CDC}" dt="2025-06-09T15:16:52.870" v="4" actId="207"/>
        <pc:sldMkLst>
          <pc:docMk/>
          <pc:sldMk cId="3573392034" sldId="1791"/>
        </pc:sldMkLst>
        <pc:spChg chg="mod">
          <ac:chgData name="Jolie Serrano Delgado" userId="d52b4219-5c60-4a0c-87ad-b1ec335c0c37" providerId="ADAL" clId="{AD039B44-39DD-4233-B304-15AD18965CDC}" dt="2025-06-09T15:16:52.870" v="4" actId="207"/>
          <ac:spMkLst>
            <pc:docMk/>
            <pc:sldMk cId="3573392034" sldId="1791"/>
            <ac:spMk id="5" creationId="{7FCA87B9-E211-0E4B-A9F7-DF87D6193A8C}"/>
          </ac:spMkLst>
        </pc:spChg>
      </pc:sldChg>
      <pc:sldChg chg="delSp modSp add mod">
        <pc:chgData name="Jolie Serrano Delgado" userId="d52b4219-5c60-4a0c-87ad-b1ec335c0c37" providerId="ADAL" clId="{AD039B44-39DD-4233-B304-15AD18965CDC}" dt="2025-06-09T15:17:27.594" v="19" actId="1076"/>
        <pc:sldMkLst>
          <pc:docMk/>
          <pc:sldMk cId="0" sldId="4129"/>
        </pc:sldMkLst>
        <pc:spChg chg="mod">
          <ac:chgData name="Jolie Serrano Delgado" userId="d52b4219-5c60-4a0c-87ad-b1ec335c0c37" providerId="ADAL" clId="{AD039B44-39DD-4233-B304-15AD18965CDC}" dt="2025-06-09T15:17:17.758" v="15" actId="1076"/>
          <ac:spMkLst>
            <pc:docMk/>
            <pc:sldMk cId="0" sldId="4129"/>
            <ac:spMk id="2" creationId="{A861E1E4-650F-4B58-BD99-93E6FC21ADED}"/>
          </ac:spMkLst>
        </pc:spChg>
        <pc:spChg chg="mod">
          <ac:chgData name="Jolie Serrano Delgado" userId="d52b4219-5c60-4a0c-87ad-b1ec335c0c37" providerId="ADAL" clId="{AD039B44-39DD-4233-B304-15AD18965CDC}" dt="2025-06-09T15:17:17.758" v="15" actId="1076"/>
          <ac:spMkLst>
            <pc:docMk/>
            <pc:sldMk cId="0" sldId="4129"/>
            <ac:spMk id="3" creationId="{4FD16BAF-8F85-4252-90D0-A30F2681D6B9}"/>
          </ac:spMkLst>
        </pc:spChg>
        <pc:spChg chg="mod">
          <ac:chgData name="Jolie Serrano Delgado" userId="d52b4219-5c60-4a0c-87ad-b1ec335c0c37" providerId="ADAL" clId="{AD039B44-39DD-4233-B304-15AD18965CDC}" dt="2025-06-09T15:16:58.616" v="6" actId="207"/>
          <ac:spMkLst>
            <pc:docMk/>
            <pc:sldMk cId="0" sldId="4129"/>
            <ac:spMk id="18" creationId="{8F5F15BF-00E8-0146-9639-0FB07145B42A}"/>
          </ac:spMkLst>
        </pc:spChg>
        <pc:spChg chg="mod">
          <ac:chgData name="Jolie Serrano Delgado" userId="d52b4219-5c60-4a0c-87ad-b1ec335c0c37" providerId="ADAL" clId="{AD039B44-39DD-4233-B304-15AD18965CDC}" dt="2025-06-09T15:17:17.758" v="15" actId="1076"/>
          <ac:spMkLst>
            <pc:docMk/>
            <pc:sldMk cId="0" sldId="4129"/>
            <ac:spMk id="30" creationId="{4994152A-3327-45D6-9425-D1DCEF519E86}"/>
          </ac:spMkLst>
        </pc:spChg>
        <pc:spChg chg="del">
          <ac:chgData name="Jolie Serrano Delgado" userId="d52b4219-5c60-4a0c-87ad-b1ec335c0c37" providerId="ADAL" clId="{AD039B44-39DD-4233-B304-15AD18965CDC}" dt="2025-06-09T15:17:01.910" v="7" actId="478"/>
          <ac:spMkLst>
            <pc:docMk/>
            <pc:sldMk cId="0" sldId="4129"/>
            <ac:spMk id="63" creationId="{00000000-0000-0000-0000-000000000000}"/>
          </ac:spMkLst>
        </pc:spChg>
        <pc:spChg chg="mod">
          <ac:chgData name="Jolie Serrano Delgado" userId="d52b4219-5c60-4a0c-87ad-b1ec335c0c37" providerId="ADAL" clId="{AD039B44-39DD-4233-B304-15AD18965CDC}" dt="2025-06-09T15:17:17.758" v="15" actId="1076"/>
          <ac:spMkLst>
            <pc:docMk/>
            <pc:sldMk cId="0" sldId="4129"/>
            <ac:spMk id="75" creationId="{00000000-0000-0000-0000-000000000000}"/>
          </ac:spMkLst>
        </pc:spChg>
        <pc:spChg chg="mod">
          <ac:chgData name="Jolie Serrano Delgado" userId="d52b4219-5c60-4a0c-87ad-b1ec335c0c37" providerId="ADAL" clId="{AD039B44-39DD-4233-B304-15AD18965CDC}" dt="2025-06-09T15:17:17.758" v="15" actId="1076"/>
          <ac:spMkLst>
            <pc:docMk/>
            <pc:sldMk cId="0" sldId="4129"/>
            <ac:spMk id="87" creationId="{00000000-0000-0000-0000-000000000000}"/>
          </ac:spMkLst>
        </pc:spChg>
        <pc:spChg chg="mod">
          <ac:chgData name="Jolie Serrano Delgado" userId="d52b4219-5c60-4a0c-87ad-b1ec335c0c37" providerId="ADAL" clId="{AD039B44-39DD-4233-B304-15AD18965CDC}" dt="2025-06-09T15:17:17.758" v="15" actId="1076"/>
          <ac:spMkLst>
            <pc:docMk/>
            <pc:sldMk cId="0" sldId="4129"/>
            <ac:spMk id="99" creationId="{00000000-0000-0000-0000-000000000000}"/>
          </ac:spMkLst>
        </pc:spChg>
        <pc:spChg chg="del">
          <ac:chgData name="Jolie Serrano Delgado" userId="d52b4219-5c60-4a0c-87ad-b1ec335c0c37" providerId="ADAL" clId="{AD039B44-39DD-4233-B304-15AD18965CDC}" dt="2025-06-09T15:17:01.910" v="7" actId="478"/>
          <ac:spMkLst>
            <pc:docMk/>
            <pc:sldMk cId="0" sldId="4129"/>
            <ac:spMk id="55309" creationId="{00000000-0000-0000-0000-000000000000}"/>
          </ac:spMkLst>
        </pc:spChg>
        <pc:spChg chg="mod">
          <ac:chgData name="Jolie Serrano Delgado" userId="d52b4219-5c60-4a0c-87ad-b1ec335c0c37" providerId="ADAL" clId="{AD039B44-39DD-4233-B304-15AD18965CDC}" dt="2025-06-09T15:17:17.758" v="15" actId="1076"/>
          <ac:spMkLst>
            <pc:docMk/>
            <pc:sldMk cId="0" sldId="4129"/>
            <ac:spMk id="55311" creationId="{00000000-0000-0000-0000-000000000000}"/>
          </ac:spMkLst>
        </pc:spChg>
        <pc:spChg chg="mod">
          <ac:chgData name="Jolie Serrano Delgado" userId="d52b4219-5c60-4a0c-87ad-b1ec335c0c37" providerId="ADAL" clId="{AD039B44-39DD-4233-B304-15AD18965CDC}" dt="2025-06-09T15:17:27.594" v="19" actId="1076"/>
          <ac:spMkLst>
            <pc:docMk/>
            <pc:sldMk cId="0" sldId="4129"/>
            <ac:spMk id="55317" creationId="{00000000-0000-0000-0000-000000000000}"/>
          </ac:spMkLst>
        </pc:spChg>
        <pc:grpChg chg="mod">
          <ac:chgData name="Jolie Serrano Delgado" userId="d52b4219-5c60-4a0c-87ad-b1ec335c0c37" providerId="ADAL" clId="{AD039B44-39DD-4233-B304-15AD18965CDC}" dt="2025-06-09T15:17:24.030" v="18" actId="1076"/>
          <ac:grpSpMkLst>
            <pc:docMk/>
            <pc:sldMk cId="0" sldId="4129"/>
            <ac:grpSpMk id="55318" creationId="{00000000-0000-0000-0000-000000000000}"/>
          </ac:grpSpMkLst>
        </pc:gr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6/9/2025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8571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EE2D03B3-6E5F-49B9-9DBC-BD2D59B1FF28}"/>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1856907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Full Image">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B3B42D9C-6612-4124-BC4B-51EC5E843741}"/>
              </a:ext>
            </a:extLst>
          </p:cNvPr>
          <p:cNvSpPr>
            <a:spLocks noGrp="1"/>
          </p:cNvSpPr>
          <p:nvPr>
            <p:ph type="pic" sz="quarter" idx="10"/>
          </p:nvPr>
        </p:nvSpPr>
        <p:spPr>
          <a:xfrm>
            <a:off x="1085850" y="2514600"/>
            <a:ext cx="2552700" cy="2552700"/>
          </a:xfrm>
          <a:prstGeom prst="ellipse">
            <a:avLst/>
          </a:prstGeom>
        </p:spPr>
        <p:txBody>
          <a:bodyPr/>
          <a:lstStyle/>
          <a:p>
            <a:endParaRPr lang="en-US" dirty="0"/>
          </a:p>
        </p:txBody>
      </p:sp>
      <p:sp>
        <p:nvSpPr>
          <p:cNvPr id="5" name="Marcador de posición de imagen 2">
            <a:extLst>
              <a:ext uri="{FF2B5EF4-FFF2-40B4-BE49-F238E27FC236}">
                <a16:creationId xmlns:a16="http://schemas.microsoft.com/office/drawing/2014/main" id="{FFA0D629-6DBE-4F0F-96CF-507C478621B6}"/>
              </a:ext>
            </a:extLst>
          </p:cNvPr>
          <p:cNvSpPr>
            <a:spLocks noGrp="1"/>
          </p:cNvSpPr>
          <p:nvPr>
            <p:ph type="pic" sz="quarter" idx="11"/>
          </p:nvPr>
        </p:nvSpPr>
        <p:spPr>
          <a:xfrm>
            <a:off x="4819650" y="2514600"/>
            <a:ext cx="2552700" cy="2552700"/>
          </a:xfrm>
          <a:prstGeom prst="ellipse">
            <a:avLst/>
          </a:prstGeom>
        </p:spPr>
        <p:txBody>
          <a:bodyPr/>
          <a:lstStyle/>
          <a:p>
            <a:endParaRPr lang="en-US"/>
          </a:p>
        </p:txBody>
      </p:sp>
      <p:sp>
        <p:nvSpPr>
          <p:cNvPr id="6" name="Marcador de posición de imagen 2">
            <a:extLst>
              <a:ext uri="{FF2B5EF4-FFF2-40B4-BE49-F238E27FC236}">
                <a16:creationId xmlns:a16="http://schemas.microsoft.com/office/drawing/2014/main" id="{43BA16E7-EE2C-4E05-A43E-1CC4D9143AF3}"/>
              </a:ext>
            </a:extLst>
          </p:cNvPr>
          <p:cNvSpPr>
            <a:spLocks noGrp="1"/>
          </p:cNvSpPr>
          <p:nvPr>
            <p:ph type="pic" sz="quarter" idx="12"/>
          </p:nvPr>
        </p:nvSpPr>
        <p:spPr>
          <a:xfrm>
            <a:off x="8553450" y="2514600"/>
            <a:ext cx="2552700" cy="2552700"/>
          </a:xfrm>
          <a:prstGeom prst="ellipse">
            <a:avLst/>
          </a:prstGeom>
        </p:spPr>
        <p:txBody>
          <a:bodyPr/>
          <a:lstStyle/>
          <a:p>
            <a:endParaRPr lang="en-US"/>
          </a:p>
        </p:txBody>
      </p:sp>
    </p:spTree>
    <p:extLst>
      <p:ext uri="{BB962C8B-B14F-4D97-AF65-F5344CB8AC3E}">
        <p14:creationId xmlns:p14="http://schemas.microsoft.com/office/powerpoint/2010/main" val="327679625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3CF78DEB-EEE1-49EB-949D-5DCF1F12BCB3}"/>
              </a:ext>
            </a:extLst>
          </p:cNvPr>
          <p:cNvSpPr>
            <a:spLocks noGrp="1"/>
          </p:cNvSpPr>
          <p:nvPr>
            <p:ph type="pic" sz="quarter" idx="10"/>
          </p:nvPr>
        </p:nvSpPr>
        <p:spPr>
          <a:xfrm>
            <a:off x="1579903" y="2949678"/>
            <a:ext cx="9186420" cy="9188101"/>
          </a:xfrm>
          <a:prstGeom prst="ellipse">
            <a:avLst/>
          </a:prstGeom>
        </p:spPr>
        <p:txBody>
          <a:bodyPr/>
          <a:lstStyle/>
          <a:p>
            <a:endParaRPr lang="en-US"/>
          </a:p>
        </p:txBody>
      </p:sp>
    </p:spTree>
    <p:extLst>
      <p:ext uri="{BB962C8B-B14F-4D97-AF65-F5344CB8AC3E}">
        <p14:creationId xmlns:p14="http://schemas.microsoft.com/office/powerpoint/2010/main" val="539981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E588B98C-A631-4077-AD40-B8F2BF6D5379}"/>
              </a:ext>
            </a:extLst>
          </p:cNvPr>
          <p:cNvSpPr>
            <a:spLocks noGrp="1"/>
          </p:cNvSpPr>
          <p:nvPr>
            <p:ph type="pic" sz="quarter" idx="10"/>
          </p:nvPr>
        </p:nvSpPr>
        <p:spPr>
          <a:xfrm>
            <a:off x="0" y="1619250"/>
            <a:ext cx="12192000" cy="2990850"/>
          </a:xfrm>
          <a:prstGeom prst="rect">
            <a:avLst/>
          </a:prstGeom>
        </p:spPr>
        <p:txBody>
          <a:bodyPr/>
          <a:lstStyle/>
          <a:p>
            <a:endParaRPr lang="en-US"/>
          </a:p>
        </p:txBody>
      </p:sp>
    </p:spTree>
    <p:extLst>
      <p:ext uri="{BB962C8B-B14F-4D97-AF65-F5344CB8AC3E}">
        <p14:creationId xmlns:p14="http://schemas.microsoft.com/office/powerpoint/2010/main" val="3785890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3" name="Marcador de posición de imagen 17">
            <a:extLst>
              <a:ext uri="{FF2B5EF4-FFF2-40B4-BE49-F238E27FC236}">
                <a16:creationId xmlns:a16="http://schemas.microsoft.com/office/drawing/2014/main" id="{54298802-8784-46AF-9FAB-D3130CB77FC5}"/>
              </a:ext>
            </a:extLst>
          </p:cNvPr>
          <p:cNvSpPr>
            <a:spLocks noGrp="1"/>
          </p:cNvSpPr>
          <p:nvPr>
            <p:ph type="pic" sz="quarter" idx="10"/>
          </p:nvPr>
        </p:nvSpPr>
        <p:spPr>
          <a:xfrm>
            <a:off x="0" y="554038"/>
            <a:ext cx="12192000" cy="5599112"/>
          </a:xfrm>
          <a:prstGeom prst="rect">
            <a:avLst/>
          </a:prstGeom>
        </p:spPr>
        <p:txBody>
          <a:bodyPr/>
          <a:lstStyle/>
          <a:p>
            <a:endParaRPr lang="en-US"/>
          </a:p>
        </p:txBody>
      </p:sp>
    </p:spTree>
    <p:extLst>
      <p:ext uri="{BB962C8B-B14F-4D97-AF65-F5344CB8AC3E}">
        <p14:creationId xmlns:p14="http://schemas.microsoft.com/office/powerpoint/2010/main" val="1333038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Diseño personalizado">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A1CAAB4F-99BE-45F9-9A57-3E34E7849EE4}"/>
              </a:ext>
            </a:extLst>
          </p:cNvPr>
          <p:cNvSpPr>
            <a:spLocks noGrp="1"/>
          </p:cNvSpPr>
          <p:nvPr>
            <p:ph type="pic" sz="quarter" idx="10"/>
          </p:nvPr>
        </p:nvSpPr>
        <p:spPr>
          <a:xfrm>
            <a:off x="6648450" y="0"/>
            <a:ext cx="5543550" cy="6858000"/>
          </a:xfrm>
          <a:prstGeom prst="rect">
            <a:avLst/>
          </a:prstGeom>
        </p:spPr>
        <p:txBody>
          <a:bodyPr/>
          <a:lstStyle/>
          <a:p>
            <a:endParaRPr lang="en-US"/>
          </a:p>
        </p:txBody>
      </p:sp>
    </p:spTree>
    <p:extLst>
      <p:ext uri="{BB962C8B-B14F-4D97-AF65-F5344CB8AC3E}">
        <p14:creationId xmlns:p14="http://schemas.microsoft.com/office/powerpoint/2010/main" val="1784254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9310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618621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s://slidesgratis.com/"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free-powerpoint-templates-download.com/" TargetMode="Externa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C1B40DE2-E565-4F94-9089-1E7DD09E50D5}"/>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uadroTexto 5">
            <a:extLst>
              <a:ext uri="{FF2B5EF4-FFF2-40B4-BE49-F238E27FC236}">
                <a16:creationId xmlns:a16="http://schemas.microsoft.com/office/drawing/2014/main" id="{84A20288-61F4-497E-868B-175BA8D0A2BA}"/>
              </a:ext>
            </a:extLst>
          </p:cNvPr>
          <p:cNvSpPr txBox="1"/>
          <p:nvPr userDrawn="1"/>
        </p:nvSpPr>
        <p:spPr>
          <a:xfrm>
            <a:off x="1659310" y="-688899"/>
            <a:ext cx="5134739" cy="369332"/>
          </a:xfrm>
          <a:prstGeom prst="rect">
            <a:avLst/>
          </a:prstGeom>
          <a:noFill/>
        </p:spPr>
        <p:txBody>
          <a:bodyPr wrap="none" rtlCol="0">
            <a:spAutoFit/>
          </a:bodyPr>
          <a:lstStyle/>
          <a:p>
            <a:r>
              <a:rPr lang="en-US" dirty="0">
                <a:solidFill>
                  <a:schemeClr val="bg1"/>
                </a:solidFill>
                <a:hlinkClick r:id="rId11">
                  <a:extLst>
                    <a:ext uri="{A12FA001-AC4F-418D-AE19-62706E023703}">
                      <ahyp:hlinkClr xmlns:ahyp="http://schemas.microsoft.com/office/drawing/2018/hyperlinkcolor" val="tx"/>
                    </a:ext>
                  </a:extLst>
                </a:hlinkClick>
              </a:rPr>
              <a:t>http://free-powerpoint-templates-download.com/</a:t>
            </a:r>
            <a:r>
              <a:rPr lang="en-US" dirty="0">
                <a:solidFill>
                  <a:schemeClr val="bg1"/>
                </a:solidFill>
              </a:rPr>
              <a:t> </a:t>
            </a:r>
          </a:p>
        </p:txBody>
      </p:sp>
      <p:pic>
        <p:nvPicPr>
          <p:cNvPr id="7" name="Imagen 6">
            <a:extLst>
              <a:ext uri="{FF2B5EF4-FFF2-40B4-BE49-F238E27FC236}">
                <a16:creationId xmlns:a16="http://schemas.microsoft.com/office/drawing/2014/main" id="{9B58F451-DA91-46A4-A1BF-535A62353D1E}"/>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8" name="CuadroTexto 7">
            <a:extLst>
              <a:ext uri="{FF2B5EF4-FFF2-40B4-BE49-F238E27FC236}">
                <a16:creationId xmlns:a16="http://schemas.microsoft.com/office/drawing/2014/main" id="{71C4FDE4-7D47-4948-8193-D9B0DD0B6A76}"/>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13">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9" name="Imagen 8">
            <a:extLst>
              <a:ext uri="{FF2B5EF4-FFF2-40B4-BE49-F238E27FC236}">
                <a16:creationId xmlns:a16="http://schemas.microsoft.com/office/drawing/2014/main" id="{5EF4608B-62BE-42A3-8CD7-C486DE335C11}"/>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33397" y="-967119"/>
            <a:ext cx="1856346" cy="713826"/>
          </a:xfrm>
          <a:prstGeom prst="rect">
            <a:avLst/>
          </a:prstGeom>
        </p:spPr>
      </p:pic>
      <p:sp>
        <p:nvSpPr>
          <p:cNvPr id="2" name="Rectángulo 1">
            <a:extLst>
              <a:ext uri="{FF2B5EF4-FFF2-40B4-BE49-F238E27FC236}">
                <a16:creationId xmlns:a16="http://schemas.microsoft.com/office/drawing/2014/main" id="{F9E9BEC4-21AB-40F7-ADAE-44E66579D8A2}"/>
              </a:ext>
            </a:extLst>
          </p:cNvPr>
          <p:cNvSpPr/>
          <p:nvPr userDrawn="1"/>
        </p:nvSpPr>
        <p:spPr>
          <a:xfrm>
            <a:off x="0" y="-19050"/>
            <a:ext cx="12192000" cy="68770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70" r:id="rId1"/>
    <p:sldLayoutId id="2147483651" r:id="rId2"/>
    <p:sldLayoutId id="2147483667" r:id="rId3"/>
    <p:sldLayoutId id="2147483649" r:id="rId4"/>
    <p:sldLayoutId id="2147483661" r:id="rId5"/>
    <p:sldLayoutId id="2147483668" r:id="rId6"/>
    <p:sldLayoutId id="2147483669" r:id="rId7"/>
    <p:sldLayoutId id="2147483671" r:id="rId8"/>
    <p:sldLayoutId id="2147483672"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9.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free-powerpoint-templates-download.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75" name="Text Box 334"/>
          <p:cNvSpPr txBox="1">
            <a:spLocks noChangeArrowheads="1"/>
          </p:cNvSpPr>
          <p:nvPr/>
        </p:nvSpPr>
        <p:spPr bwMode="auto">
          <a:xfrm>
            <a:off x="2054229" y="2451894"/>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87" name="Text Box 346"/>
          <p:cNvSpPr txBox="1">
            <a:spLocks noChangeArrowheads="1"/>
          </p:cNvSpPr>
          <p:nvPr/>
        </p:nvSpPr>
        <p:spPr bwMode="auto">
          <a:xfrm>
            <a:off x="2054229" y="3469480"/>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99" name="Text Box 358"/>
          <p:cNvSpPr txBox="1">
            <a:spLocks noChangeArrowheads="1"/>
          </p:cNvSpPr>
          <p:nvPr/>
        </p:nvSpPr>
        <p:spPr bwMode="auto">
          <a:xfrm>
            <a:off x="2054229" y="4485479"/>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55311" name="TextBox 124"/>
          <p:cNvSpPr txBox="1">
            <a:spLocks noChangeArrowheads="1"/>
          </p:cNvSpPr>
          <p:nvPr/>
        </p:nvSpPr>
        <p:spPr bwMode="auto">
          <a:xfrm>
            <a:off x="2928240" y="4516639"/>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54229" y="101939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568983"/>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353480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605469"/>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2551477"/>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3393261B-D8CD-4C9D-8243-35D783B032DE}"/>
              </a:ext>
            </a:extLst>
          </p:cNvPr>
          <p:cNvGrpSpPr>
            <a:grpSpLocks noChangeAspect="1"/>
          </p:cNvGrpSpPr>
          <p:nvPr/>
        </p:nvGrpSpPr>
        <p:grpSpPr bwMode="auto">
          <a:xfrm rot="10800000">
            <a:off x="-31750" y="3175"/>
            <a:ext cx="12239164" cy="6854825"/>
            <a:chOff x="4" y="2"/>
            <a:chExt cx="7674" cy="4298"/>
          </a:xfrm>
        </p:grpSpPr>
        <p:sp>
          <p:nvSpPr>
            <p:cNvPr id="10" name="Freeform 5">
              <a:extLst>
                <a:ext uri="{FF2B5EF4-FFF2-40B4-BE49-F238E27FC236}">
                  <a16:creationId xmlns:a16="http://schemas.microsoft.com/office/drawing/2014/main" id="{ADB9888C-0C41-4303-A500-84231A8E55FD}"/>
                </a:ext>
              </a:extLst>
            </p:cNvPr>
            <p:cNvSpPr>
              <a:spLocks/>
            </p:cNvSpPr>
            <p:nvPr/>
          </p:nvSpPr>
          <p:spPr bwMode="auto">
            <a:xfrm>
              <a:off x="1992" y="2158"/>
              <a:ext cx="5686" cy="2142"/>
            </a:xfrm>
            <a:custGeom>
              <a:avLst/>
              <a:gdLst>
                <a:gd name="T0" fmla="*/ 2626 w 2626"/>
                <a:gd name="T1" fmla="*/ 353 h 988"/>
                <a:gd name="T2" fmla="*/ 2626 w 2626"/>
                <a:gd name="T3" fmla="*/ 460 h 988"/>
                <a:gd name="T4" fmla="*/ 162 w 2626"/>
                <a:gd name="T5" fmla="*/ 988 h 988"/>
                <a:gd name="T6" fmla="*/ 0 w 2626"/>
                <a:gd name="T7" fmla="*/ 988 h 988"/>
                <a:gd name="T8" fmla="*/ 2626 w 2626"/>
                <a:gd name="T9" fmla="*/ 353 h 988"/>
              </a:gdLst>
              <a:ahLst/>
              <a:cxnLst>
                <a:cxn ang="0">
                  <a:pos x="T0" y="T1"/>
                </a:cxn>
                <a:cxn ang="0">
                  <a:pos x="T2" y="T3"/>
                </a:cxn>
                <a:cxn ang="0">
                  <a:pos x="T4" y="T5"/>
                </a:cxn>
                <a:cxn ang="0">
                  <a:pos x="T6" y="T7"/>
                </a:cxn>
                <a:cxn ang="0">
                  <a:pos x="T8" y="T9"/>
                </a:cxn>
              </a:cxnLst>
              <a:rect l="0" t="0" r="r" b="b"/>
              <a:pathLst>
                <a:path w="2626" h="988">
                  <a:moveTo>
                    <a:pt x="2626" y="353"/>
                  </a:moveTo>
                  <a:cubicBezTo>
                    <a:pt x="2626" y="460"/>
                    <a:pt x="2626" y="460"/>
                    <a:pt x="2626" y="460"/>
                  </a:cubicBezTo>
                  <a:cubicBezTo>
                    <a:pt x="1375" y="40"/>
                    <a:pt x="162" y="988"/>
                    <a:pt x="162" y="988"/>
                  </a:cubicBezTo>
                  <a:cubicBezTo>
                    <a:pt x="0" y="988"/>
                    <a:pt x="0" y="988"/>
                    <a:pt x="0" y="988"/>
                  </a:cubicBezTo>
                  <a:cubicBezTo>
                    <a:pt x="0" y="988"/>
                    <a:pt x="1141" y="0"/>
                    <a:pt x="2626" y="353"/>
                  </a:cubicBezTo>
                  <a:close/>
                </a:path>
              </a:pathLst>
            </a:custGeom>
            <a:solidFill>
              <a:srgbClr val="C0203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6">
              <a:extLst>
                <a:ext uri="{FF2B5EF4-FFF2-40B4-BE49-F238E27FC236}">
                  <a16:creationId xmlns:a16="http://schemas.microsoft.com/office/drawing/2014/main" id="{8FE05BDB-F5FE-4534-9C7A-5A67776B666C}"/>
                </a:ext>
              </a:extLst>
            </p:cNvPr>
            <p:cNvSpPr>
              <a:spLocks/>
            </p:cNvSpPr>
            <p:nvPr/>
          </p:nvSpPr>
          <p:spPr bwMode="auto">
            <a:xfrm>
              <a:off x="4" y="126"/>
              <a:ext cx="7674" cy="3487"/>
            </a:xfrm>
            <a:custGeom>
              <a:avLst/>
              <a:gdLst>
                <a:gd name="T0" fmla="*/ 3544 w 3544"/>
                <a:gd name="T1" fmla="*/ 420 h 1609"/>
                <a:gd name="T2" fmla="*/ 3544 w 3544"/>
                <a:gd name="T3" fmla="*/ 527 h 1609"/>
                <a:gd name="T4" fmla="*/ 1374 w 3544"/>
                <a:gd name="T5" fmla="*/ 780 h 1609"/>
                <a:gd name="T6" fmla="*/ 0 w 3544"/>
                <a:gd name="T7" fmla="*/ 1609 h 1609"/>
                <a:gd name="T8" fmla="*/ 0 w 3544"/>
                <a:gd name="T9" fmla="*/ 1482 h 1609"/>
                <a:gd name="T10" fmla="*/ 1530 w 3544"/>
                <a:gd name="T11" fmla="*/ 606 h 1609"/>
                <a:gd name="T12" fmla="*/ 3544 w 3544"/>
                <a:gd name="T13" fmla="*/ 420 h 1609"/>
              </a:gdLst>
              <a:ahLst/>
              <a:cxnLst>
                <a:cxn ang="0">
                  <a:pos x="T0" y="T1"/>
                </a:cxn>
                <a:cxn ang="0">
                  <a:pos x="T2" y="T3"/>
                </a:cxn>
                <a:cxn ang="0">
                  <a:pos x="T4" y="T5"/>
                </a:cxn>
                <a:cxn ang="0">
                  <a:pos x="T6" y="T7"/>
                </a:cxn>
                <a:cxn ang="0">
                  <a:pos x="T8" y="T9"/>
                </a:cxn>
                <a:cxn ang="0">
                  <a:pos x="T10" y="T11"/>
                </a:cxn>
                <a:cxn ang="0">
                  <a:pos x="T12" y="T13"/>
                </a:cxn>
              </a:cxnLst>
              <a:rect l="0" t="0" r="r" b="b"/>
              <a:pathLst>
                <a:path w="3544" h="1609">
                  <a:moveTo>
                    <a:pt x="3544" y="420"/>
                  </a:moveTo>
                  <a:cubicBezTo>
                    <a:pt x="3544" y="527"/>
                    <a:pt x="3544" y="527"/>
                    <a:pt x="3544" y="527"/>
                  </a:cubicBezTo>
                  <a:cubicBezTo>
                    <a:pt x="3416" y="469"/>
                    <a:pt x="2463" y="72"/>
                    <a:pt x="1374" y="780"/>
                  </a:cubicBezTo>
                  <a:cubicBezTo>
                    <a:pt x="1152" y="935"/>
                    <a:pt x="24" y="1579"/>
                    <a:pt x="0" y="1609"/>
                  </a:cubicBezTo>
                  <a:cubicBezTo>
                    <a:pt x="0" y="1482"/>
                    <a:pt x="0" y="1482"/>
                    <a:pt x="0" y="1482"/>
                  </a:cubicBezTo>
                  <a:cubicBezTo>
                    <a:pt x="0" y="1482"/>
                    <a:pt x="444" y="1212"/>
                    <a:pt x="1530" y="606"/>
                  </a:cubicBezTo>
                  <a:cubicBezTo>
                    <a:pt x="2616" y="0"/>
                    <a:pt x="3544" y="420"/>
                    <a:pt x="3544" y="420"/>
                  </a:cubicBezTo>
                  <a:close/>
                </a:path>
              </a:pathLst>
            </a:custGeom>
            <a:solidFill>
              <a:srgbClr val="C0203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DB178657-50FD-4699-9343-FF5BC1B8848D}"/>
                </a:ext>
              </a:extLst>
            </p:cNvPr>
            <p:cNvSpPr>
              <a:spLocks/>
            </p:cNvSpPr>
            <p:nvPr/>
          </p:nvSpPr>
          <p:spPr bwMode="auto">
            <a:xfrm>
              <a:off x="2343" y="2245"/>
              <a:ext cx="5335" cy="2055"/>
            </a:xfrm>
            <a:custGeom>
              <a:avLst/>
              <a:gdLst>
                <a:gd name="T0" fmla="*/ 2464 w 2464"/>
                <a:gd name="T1" fmla="*/ 420 h 948"/>
                <a:gd name="T2" fmla="*/ 2464 w 2464"/>
                <a:gd name="T3" fmla="*/ 948 h 948"/>
                <a:gd name="T4" fmla="*/ 0 w 2464"/>
                <a:gd name="T5" fmla="*/ 948 h 948"/>
                <a:gd name="T6" fmla="*/ 2464 w 2464"/>
                <a:gd name="T7" fmla="*/ 420 h 948"/>
              </a:gdLst>
              <a:ahLst/>
              <a:cxnLst>
                <a:cxn ang="0">
                  <a:pos x="T0" y="T1"/>
                </a:cxn>
                <a:cxn ang="0">
                  <a:pos x="T2" y="T3"/>
                </a:cxn>
                <a:cxn ang="0">
                  <a:pos x="T4" y="T5"/>
                </a:cxn>
                <a:cxn ang="0">
                  <a:pos x="T6" y="T7"/>
                </a:cxn>
              </a:cxnLst>
              <a:rect l="0" t="0" r="r" b="b"/>
              <a:pathLst>
                <a:path w="2464" h="948">
                  <a:moveTo>
                    <a:pt x="2464" y="420"/>
                  </a:moveTo>
                  <a:cubicBezTo>
                    <a:pt x="2464" y="948"/>
                    <a:pt x="2464" y="948"/>
                    <a:pt x="2464" y="948"/>
                  </a:cubicBezTo>
                  <a:cubicBezTo>
                    <a:pt x="0" y="948"/>
                    <a:pt x="0" y="948"/>
                    <a:pt x="0" y="948"/>
                  </a:cubicBezTo>
                  <a:cubicBezTo>
                    <a:pt x="0" y="948"/>
                    <a:pt x="1213" y="0"/>
                    <a:pt x="2464" y="420"/>
                  </a:cubicBez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8">
              <a:extLst>
                <a:ext uri="{FF2B5EF4-FFF2-40B4-BE49-F238E27FC236}">
                  <a16:creationId xmlns:a16="http://schemas.microsoft.com/office/drawing/2014/main" id="{D3A5B875-5441-446A-91B9-D692B78D2EFF}"/>
                </a:ext>
              </a:extLst>
            </p:cNvPr>
            <p:cNvSpPr>
              <a:spLocks/>
            </p:cNvSpPr>
            <p:nvPr/>
          </p:nvSpPr>
          <p:spPr bwMode="auto">
            <a:xfrm>
              <a:off x="4" y="2"/>
              <a:ext cx="7674" cy="3335"/>
            </a:xfrm>
            <a:custGeom>
              <a:avLst/>
              <a:gdLst>
                <a:gd name="T0" fmla="*/ 3544 w 3544"/>
                <a:gd name="T1" fmla="*/ 0 h 1539"/>
                <a:gd name="T2" fmla="*/ 3544 w 3544"/>
                <a:gd name="T3" fmla="*/ 477 h 1539"/>
                <a:gd name="T4" fmla="*/ 1530 w 3544"/>
                <a:gd name="T5" fmla="*/ 663 h 1539"/>
                <a:gd name="T6" fmla="*/ 0 w 3544"/>
                <a:gd name="T7" fmla="*/ 1539 h 1539"/>
                <a:gd name="T8" fmla="*/ 0 w 3544"/>
                <a:gd name="T9" fmla="*/ 0 h 1539"/>
                <a:gd name="T10" fmla="*/ 3544 w 3544"/>
                <a:gd name="T11" fmla="*/ 0 h 1539"/>
              </a:gdLst>
              <a:ahLst/>
              <a:cxnLst>
                <a:cxn ang="0">
                  <a:pos x="T0" y="T1"/>
                </a:cxn>
                <a:cxn ang="0">
                  <a:pos x="T2" y="T3"/>
                </a:cxn>
                <a:cxn ang="0">
                  <a:pos x="T4" y="T5"/>
                </a:cxn>
                <a:cxn ang="0">
                  <a:pos x="T6" y="T7"/>
                </a:cxn>
                <a:cxn ang="0">
                  <a:pos x="T8" y="T9"/>
                </a:cxn>
                <a:cxn ang="0">
                  <a:pos x="T10" y="T11"/>
                </a:cxn>
              </a:cxnLst>
              <a:rect l="0" t="0" r="r" b="b"/>
              <a:pathLst>
                <a:path w="3544" h="1539">
                  <a:moveTo>
                    <a:pt x="3544" y="0"/>
                  </a:moveTo>
                  <a:cubicBezTo>
                    <a:pt x="3544" y="477"/>
                    <a:pt x="3544" y="477"/>
                    <a:pt x="3544" y="477"/>
                  </a:cubicBezTo>
                  <a:cubicBezTo>
                    <a:pt x="3544" y="477"/>
                    <a:pt x="2616" y="57"/>
                    <a:pt x="1530" y="663"/>
                  </a:cubicBezTo>
                  <a:cubicBezTo>
                    <a:pt x="444" y="1269"/>
                    <a:pt x="0" y="1539"/>
                    <a:pt x="0" y="1539"/>
                  </a:cubicBezTo>
                  <a:cubicBezTo>
                    <a:pt x="0" y="0"/>
                    <a:pt x="0" y="0"/>
                    <a:pt x="0" y="0"/>
                  </a:cubicBezTo>
                  <a:lnTo>
                    <a:pt x="3544" y="0"/>
                  </a:lnTo>
                  <a:close/>
                </a:path>
              </a:pathLst>
            </a:cu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9">
              <a:extLst>
                <a:ext uri="{FF2B5EF4-FFF2-40B4-BE49-F238E27FC236}">
                  <a16:creationId xmlns:a16="http://schemas.microsoft.com/office/drawing/2014/main" id="{08E2CB88-9302-4F29-B06A-5FBAFAFFB0B1}"/>
                </a:ext>
              </a:extLst>
            </p:cNvPr>
            <p:cNvSpPr>
              <a:spLocks/>
            </p:cNvSpPr>
            <p:nvPr/>
          </p:nvSpPr>
          <p:spPr bwMode="auto">
            <a:xfrm>
              <a:off x="4" y="2"/>
              <a:ext cx="7674" cy="4298"/>
            </a:xfrm>
            <a:custGeom>
              <a:avLst/>
              <a:gdLst>
                <a:gd name="T0" fmla="*/ 7674 w 7674"/>
                <a:gd name="T1" fmla="*/ 3153 h 4298"/>
                <a:gd name="T2" fmla="*/ 7674 w 7674"/>
                <a:gd name="T3" fmla="*/ 4298 h 4298"/>
                <a:gd name="T4" fmla="*/ 2339 w 7674"/>
                <a:gd name="T5" fmla="*/ 4298 h 4298"/>
                <a:gd name="T6" fmla="*/ 1988 w 7674"/>
                <a:gd name="T7" fmla="*/ 4298 h 4298"/>
                <a:gd name="T8" fmla="*/ 0 w 7674"/>
                <a:gd name="T9" fmla="*/ 4298 h 4298"/>
                <a:gd name="T10" fmla="*/ 0 w 7674"/>
                <a:gd name="T11" fmla="*/ 3611 h 4298"/>
                <a:gd name="T12" fmla="*/ 0 w 7674"/>
                <a:gd name="T13" fmla="*/ 3335 h 4298"/>
                <a:gd name="T14" fmla="*/ 0 w 7674"/>
                <a:gd name="T15" fmla="*/ 0 h 4298"/>
                <a:gd name="T16" fmla="*/ 7674 w 7674"/>
                <a:gd name="T17" fmla="*/ 0 h 4298"/>
                <a:gd name="T18" fmla="*/ 7674 w 7674"/>
                <a:gd name="T19" fmla="*/ 1034 h 4298"/>
                <a:gd name="T20" fmla="*/ 7674 w 7674"/>
                <a:gd name="T21" fmla="*/ 1266 h 4298"/>
                <a:gd name="T22" fmla="*/ 7674 w 7674"/>
                <a:gd name="T23" fmla="*/ 2921 h 4298"/>
                <a:gd name="T24" fmla="*/ 7674 w 7674"/>
                <a:gd name="T25" fmla="*/ 3153 h 4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674" h="4298">
                  <a:moveTo>
                    <a:pt x="7674" y="3153"/>
                  </a:moveTo>
                  <a:lnTo>
                    <a:pt x="7674" y="4298"/>
                  </a:lnTo>
                  <a:lnTo>
                    <a:pt x="2339" y="4298"/>
                  </a:lnTo>
                  <a:lnTo>
                    <a:pt x="1988" y="4298"/>
                  </a:lnTo>
                  <a:lnTo>
                    <a:pt x="0" y="4298"/>
                  </a:lnTo>
                  <a:lnTo>
                    <a:pt x="0" y="3611"/>
                  </a:lnTo>
                  <a:lnTo>
                    <a:pt x="0" y="3335"/>
                  </a:lnTo>
                  <a:lnTo>
                    <a:pt x="0" y="0"/>
                  </a:lnTo>
                  <a:lnTo>
                    <a:pt x="7674" y="0"/>
                  </a:lnTo>
                  <a:lnTo>
                    <a:pt x="7674" y="1034"/>
                  </a:lnTo>
                  <a:lnTo>
                    <a:pt x="7674" y="1266"/>
                  </a:lnTo>
                  <a:lnTo>
                    <a:pt x="7674" y="2921"/>
                  </a:lnTo>
                  <a:lnTo>
                    <a:pt x="7674" y="3153"/>
                  </a:lnTo>
                  <a:close/>
                </a:path>
              </a:pathLst>
            </a:custGeom>
            <a:noFill/>
            <a:ln w="14288"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10">
              <a:extLst>
                <a:ext uri="{FF2B5EF4-FFF2-40B4-BE49-F238E27FC236}">
                  <a16:creationId xmlns:a16="http://schemas.microsoft.com/office/drawing/2014/main" id="{57A5A95B-E86D-4F51-A25F-74E77B950EA6}"/>
                </a:ext>
              </a:extLst>
            </p:cNvPr>
            <p:cNvSpPr>
              <a:spLocks/>
            </p:cNvSpPr>
            <p:nvPr/>
          </p:nvSpPr>
          <p:spPr bwMode="auto">
            <a:xfrm>
              <a:off x="2343" y="2245"/>
              <a:ext cx="5335" cy="2055"/>
            </a:xfrm>
            <a:custGeom>
              <a:avLst/>
              <a:gdLst>
                <a:gd name="T0" fmla="*/ 0 w 2464"/>
                <a:gd name="T1" fmla="*/ 948 h 948"/>
                <a:gd name="T2" fmla="*/ 2464 w 2464"/>
                <a:gd name="T3" fmla="*/ 420 h 948"/>
              </a:gdLst>
              <a:ahLst/>
              <a:cxnLst>
                <a:cxn ang="0">
                  <a:pos x="T0" y="T1"/>
                </a:cxn>
                <a:cxn ang="0">
                  <a:pos x="T2" y="T3"/>
                </a:cxn>
              </a:cxnLst>
              <a:rect l="0" t="0" r="r" b="b"/>
              <a:pathLst>
                <a:path w="2464" h="948">
                  <a:moveTo>
                    <a:pt x="0" y="948"/>
                  </a:moveTo>
                  <a:cubicBezTo>
                    <a:pt x="0" y="948"/>
                    <a:pt x="1213" y="0"/>
                    <a:pt x="2464" y="420"/>
                  </a:cubicBezTo>
                </a:path>
              </a:pathLst>
            </a:custGeom>
            <a:noFill/>
            <a:ln w="14288"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11">
              <a:extLst>
                <a:ext uri="{FF2B5EF4-FFF2-40B4-BE49-F238E27FC236}">
                  <a16:creationId xmlns:a16="http://schemas.microsoft.com/office/drawing/2014/main" id="{4732F81C-F1D8-4D8C-93EE-2D2263E38EB0}"/>
                </a:ext>
              </a:extLst>
            </p:cNvPr>
            <p:cNvSpPr>
              <a:spLocks/>
            </p:cNvSpPr>
            <p:nvPr/>
          </p:nvSpPr>
          <p:spPr bwMode="auto">
            <a:xfrm>
              <a:off x="1992" y="2158"/>
              <a:ext cx="5686" cy="2142"/>
            </a:xfrm>
            <a:custGeom>
              <a:avLst/>
              <a:gdLst>
                <a:gd name="T0" fmla="*/ 0 w 2626"/>
                <a:gd name="T1" fmla="*/ 988 h 988"/>
                <a:gd name="T2" fmla="*/ 2626 w 2626"/>
                <a:gd name="T3" fmla="*/ 353 h 988"/>
              </a:gdLst>
              <a:ahLst/>
              <a:cxnLst>
                <a:cxn ang="0">
                  <a:pos x="T0" y="T1"/>
                </a:cxn>
                <a:cxn ang="0">
                  <a:pos x="T2" y="T3"/>
                </a:cxn>
              </a:cxnLst>
              <a:rect l="0" t="0" r="r" b="b"/>
              <a:pathLst>
                <a:path w="2626" h="988">
                  <a:moveTo>
                    <a:pt x="0" y="988"/>
                  </a:moveTo>
                  <a:cubicBezTo>
                    <a:pt x="0" y="988"/>
                    <a:pt x="1141" y="0"/>
                    <a:pt x="2626" y="353"/>
                  </a:cubicBezTo>
                </a:path>
              </a:pathLst>
            </a:custGeom>
            <a:noFill/>
            <a:ln w="14288"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5" name="TextBox 142">
            <a:extLst>
              <a:ext uri="{FF2B5EF4-FFF2-40B4-BE49-F238E27FC236}">
                <a16:creationId xmlns:a16="http://schemas.microsoft.com/office/drawing/2014/main" id="{B69307B3-4B36-49FA-954D-FEBC6332F944}"/>
              </a:ext>
            </a:extLst>
          </p:cNvPr>
          <p:cNvSpPr txBox="1"/>
          <p:nvPr/>
        </p:nvSpPr>
        <p:spPr>
          <a:xfrm>
            <a:off x="3804878" y="3960857"/>
            <a:ext cx="8142971" cy="830997"/>
          </a:xfrm>
          <a:prstGeom prst="rect">
            <a:avLst/>
          </a:prstGeom>
          <a:noFill/>
        </p:spPr>
        <p:txBody>
          <a:bodyPr wrap="square" rtlCol="0">
            <a:spAutoFit/>
          </a:bodyPr>
          <a:lstStyle/>
          <a:p>
            <a:pPr algn="r"/>
            <a:r>
              <a:rPr lang="en-US" sz="4800" b="1" i="1" spc="600" dirty="0">
                <a:solidFill>
                  <a:schemeClr val="bg1"/>
                </a:solidFill>
                <a:latin typeface="Stag Bold" panose="02000603060000020004" pitchFamily="50" charset="0"/>
                <a:ea typeface="Arvo" panose="02000000000000000000" pitchFamily="2" charset="0"/>
              </a:rPr>
              <a:t>THE BEST</a:t>
            </a:r>
            <a:endParaRPr lang="en-US" sz="4800" i="1" spc="600" dirty="0">
              <a:solidFill>
                <a:schemeClr val="bg1"/>
              </a:solidFill>
              <a:latin typeface="Stag Bold" panose="02000603060000020004" pitchFamily="50" charset="0"/>
            </a:endParaRPr>
          </a:p>
        </p:txBody>
      </p:sp>
      <p:sp>
        <p:nvSpPr>
          <p:cNvPr id="26" name="TextBox 143">
            <a:extLst>
              <a:ext uri="{FF2B5EF4-FFF2-40B4-BE49-F238E27FC236}">
                <a16:creationId xmlns:a16="http://schemas.microsoft.com/office/drawing/2014/main" id="{6B961BBF-A792-47CC-8BFB-F40FFF25B8EE}"/>
              </a:ext>
            </a:extLst>
          </p:cNvPr>
          <p:cNvSpPr txBox="1"/>
          <p:nvPr/>
        </p:nvSpPr>
        <p:spPr>
          <a:xfrm>
            <a:off x="4502514" y="4744478"/>
            <a:ext cx="7445335" cy="923330"/>
          </a:xfrm>
          <a:prstGeom prst="rect">
            <a:avLst/>
          </a:prstGeom>
          <a:noFill/>
        </p:spPr>
        <p:txBody>
          <a:bodyPr wrap="square" rtlCol="0">
            <a:spAutoFit/>
          </a:bodyPr>
          <a:lstStyle/>
          <a:p>
            <a:pPr algn="r"/>
            <a:r>
              <a:rPr lang="en-US" sz="5400" b="1" i="1" spc="600" dirty="0">
                <a:solidFill>
                  <a:srgbClr val="C02032"/>
                </a:solidFill>
                <a:latin typeface="Stag Bold" panose="02000603060000020004" pitchFamily="50" charset="0"/>
              </a:rPr>
              <a:t>DRINKS EVER</a:t>
            </a:r>
          </a:p>
        </p:txBody>
      </p:sp>
      <p:sp>
        <p:nvSpPr>
          <p:cNvPr id="27" name="TextBox 142">
            <a:extLst>
              <a:ext uri="{FF2B5EF4-FFF2-40B4-BE49-F238E27FC236}">
                <a16:creationId xmlns:a16="http://schemas.microsoft.com/office/drawing/2014/main" id="{D60D2B66-9668-45E8-A4F0-EB7D5927736E}"/>
              </a:ext>
            </a:extLst>
          </p:cNvPr>
          <p:cNvSpPr txBox="1"/>
          <p:nvPr/>
        </p:nvSpPr>
        <p:spPr>
          <a:xfrm>
            <a:off x="893807" y="-123514"/>
            <a:ext cx="8142971" cy="2215991"/>
          </a:xfrm>
          <a:prstGeom prst="rect">
            <a:avLst/>
          </a:prstGeom>
          <a:noFill/>
        </p:spPr>
        <p:txBody>
          <a:bodyPr wrap="square" rtlCol="0">
            <a:spAutoFit/>
          </a:bodyPr>
          <a:lstStyle/>
          <a:p>
            <a:r>
              <a:rPr lang="en-US" sz="13800" b="1" i="1" spc="600" dirty="0">
                <a:solidFill>
                  <a:srgbClr val="C02032"/>
                </a:solidFill>
                <a:effectLst>
                  <a:outerShdw blurRad="38100" dist="38100" dir="2700000" algn="tl">
                    <a:srgbClr val="000000">
                      <a:alpha val="43137"/>
                    </a:srgbClr>
                  </a:outerShdw>
                </a:effectLst>
                <a:latin typeface="Stag Bold" panose="02000603060000020004" pitchFamily="50" charset="0"/>
                <a:ea typeface="Arvo" panose="02000000000000000000" pitchFamily="2" charset="0"/>
              </a:rPr>
              <a:t>50</a:t>
            </a:r>
            <a:r>
              <a:rPr lang="en-US" sz="5400" b="1" i="1" spc="600" dirty="0">
                <a:solidFill>
                  <a:srgbClr val="C02032"/>
                </a:solidFill>
                <a:effectLst>
                  <a:outerShdw blurRad="38100" dist="38100" dir="2700000" algn="tl">
                    <a:srgbClr val="000000">
                      <a:alpha val="43137"/>
                    </a:srgbClr>
                  </a:outerShdw>
                </a:effectLst>
                <a:latin typeface="Stag Bold" panose="02000603060000020004" pitchFamily="50" charset="0"/>
                <a:ea typeface="Arvo" panose="02000000000000000000" pitchFamily="2" charset="0"/>
              </a:rPr>
              <a:t>%</a:t>
            </a:r>
            <a:endParaRPr lang="en-US" sz="13800" i="1" spc="600" dirty="0">
              <a:solidFill>
                <a:srgbClr val="C02032"/>
              </a:solidFill>
              <a:effectLst>
                <a:outerShdw blurRad="38100" dist="38100" dir="2700000" algn="tl">
                  <a:srgbClr val="000000">
                    <a:alpha val="43137"/>
                  </a:srgbClr>
                </a:outerShdw>
              </a:effectLst>
              <a:latin typeface="Stag Bold" panose="02000603060000020004" pitchFamily="50" charset="0"/>
            </a:endParaRPr>
          </a:p>
        </p:txBody>
      </p:sp>
      <p:sp>
        <p:nvSpPr>
          <p:cNvPr id="28" name="CuadroTexto 27">
            <a:extLst>
              <a:ext uri="{FF2B5EF4-FFF2-40B4-BE49-F238E27FC236}">
                <a16:creationId xmlns:a16="http://schemas.microsoft.com/office/drawing/2014/main" id="{546D028E-5F0F-4871-9A85-A078E1A810C2}"/>
              </a:ext>
            </a:extLst>
          </p:cNvPr>
          <p:cNvSpPr txBox="1"/>
          <p:nvPr/>
        </p:nvSpPr>
        <p:spPr>
          <a:xfrm>
            <a:off x="5859184" y="5543203"/>
            <a:ext cx="5985785" cy="1815882"/>
          </a:xfrm>
          <a:prstGeom prst="rect">
            <a:avLst/>
          </a:prstGeom>
          <a:noFill/>
        </p:spPr>
        <p:txBody>
          <a:bodyPr wrap="square" rtlCol="0">
            <a:spAutoFit/>
          </a:bodyPr>
          <a:lstStyle/>
          <a:p>
            <a:pPr algn="r"/>
            <a:r>
              <a:rPr lang="en-US" sz="2000" i="1" spc="300" dirty="0">
                <a:solidFill>
                  <a:schemeClr val="bg1"/>
                </a:solidFill>
                <a:latin typeface="Stag Bold" panose="02000603060000020004" pitchFamily="50" charset="0"/>
              </a:rPr>
              <a:t>AND NUTRITIVE</a:t>
            </a:r>
          </a:p>
          <a:p>
            <a:pPr algn="r"/>
            <a:r>
              <a:rPr lang="en-US" sz="2400" i="1" spc="300" dirty="0">
                <a:solidFill>
                  <a:srgbClr val="F6DB0E"/>
                </a:solidFill>
                <a:latin typeface="Stag Bold" panose="02000603060000020004" pitchFamily="50" charset="0"/>
              </a:rPr>
              <a:t>STRET 123</a:t>
            </a:r>
          </a:p>
          <a:p>
            <a:pPr algn="r"/>
            <a:r>
              <a:rPr lang="en-US" sz="2000" i="1" spc="300" dirty="0">
                <a:solidFill>
                  <a:schemeClr val="bg1"/>
                </a:solidFill>
                <a:latin typeface="Stag Bold" panose="02000603060000020004" pitchFamily="50" charset="0"/>
              </a:rPr>
              <a:t>+1 408 325 589 855</a:t>
            </a:r>
          </a:p>
          <a:p>
            <a:pPr algn="r"/>
            <a:endParaRPr lang="en-US" sz="2400" i="1" spc="300" dirty="0">
              <a:solidFill>
                <a:srgbClr val="F6DB0E"/>
              </a:solidFill>
              <a:latin typeface="Stag Bold" panose="02000603060000020004" pitchFamily="50" charset="0"/>
            </a:endParaRPr>
          </a:p>
          <a:p>
            <a:pPr algn="r"/>
            <a:endParaRPr lang="en-US" sz="2400" i="1" spc="300" dirty="0">
              <a:solidFill>
                <a:srgbClr val="F6DB0E"/>
              </a:solidFill>
              <a:latin typeface="Stag Bold" panose="02000603060000020004" pitchFamily="50" charset="0"/>
            </a:endParaRPr>
          </a:p>
        </p:txBody>
      </p:sp>
      <p:sp>
        <p:nvSpPr>
          <p:cNvPr id="3" name="Marcador de posición de imagen 2">
            <a:extLst>
              <a:ext uri="{FF2B5EF4-FFF2-40B4-BE49-F238E27FC236}">
                <a16:creationId xmlns:a16="http://schemas.microsoft.com/office/drawing/2014/main" id="{389ECEF4-A763-4821-B553-DD39B6BAE968}"/>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3865049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Line 5"/>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7170" name="Line 6"/>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grpSp>
        <p:nvGrpSpPr>
          <p:cNvPr id="7225" name="Group 15">
            <a:extLst>
              <a:ext uri="{FF2B5EF4-FFF2-40B4-BE49-F238E27FC236}">
                <a16:creationId xmlns:a16="http://schemas.microsoft.com/office/drawing/2014/main" id="{6AC2DC2F-12FC-44AF-9DD3-1E2DA2194E61}"/>
              </a:ext>
            </a:extLst>
          </p:cNvPr>
          <p:cNvGrpSpPr>
            <a:grpSpLocks noChangeAspect="1"/>
          </p:cNvGrpSpPr>
          <p:nvPr/>
        </p:nvGrpSpPr>
        <p:grpSpPr bwMode="auto">
          <a:xfrm>
            <a:off x="0" y="1032387"/>
            <a:ext cx="12276190" cy="5825613"/>
            <a:chOff x="-2638" y="876"/>
            <a:chExt cx="8309" cy="3943"/>
          </a:xfrm>
        </p:grpSpPr>
        <p:sp>
          <p:nvSpPr>
            <p:cNvPr id="131" name="Freeform 16">
              <a:extLst>
                <a:ext uri="{FF2B5EF4-FFF2-40B4-BE49-F238E27FC236}">
                  <a16:creationId xmlns:a16="http://schemas.microsoft.com/office/drawing/2014/main" id="{6930C9F4-E9B4-4D25-AFE3-044505C2D358}"/>
                </a:ext>
              </a:extLst>
            </p:cNvPr>
            <p:cNvSpPr>
              <a:spLocks/>
            </p:cNvSpPr>
            <p:nvPr/>
          </p:nvSpPr>
          <p:spPr bwMode="auto">
            <a:xfrm>
              <a:off x="-2638" y="876"/>
              <a:ext cx="8309" cy="3687"/>
            </a:xfrm>
            <a:custGeom>
              <a:avLst/>
              <a:gdLst>
                <a:gd name="T0" fmla="*/ 2214 w 3502"/>
                <a:gd name="T1" fmla="*/ 1020 h 1552"/>
                <a:gd name="T2" fmla="*/ 0 w 3502"/>
                <a:gd name="T3" fmla="*/ 392 h 1552"/>
                <a:gd name="T4" fmla="*/ 0 w 3502"/>
                <a:gd name="T5" fmla="*/ 276 h 1552"/>
                <a:gd name="T6" fmla="*/ 2266 w 3502"/>
                <a:gd name="T7" fmla="*/ 929 h 1552"/>
                <a:gd name="T8" fmla="*/ 3502 w 3502"/>
                <a:gd name="T9" fmla="*/ 1452 h 1552"/>
                <a:gd name="T10" fmla="*/ 3502 w 3502"/>
                <a:gd name="T11" fmla="*/ 1552 h 1552"/>
                <a:gd name="T12" fmla="*/ 2214 w 3502"/>
                <a:gd name="T13" fmla="*/ 1020 h 1552"/>
              </a:gdLst>
              <a:ahLst/>
              <a:cxnLst>
                <a:cxn ang="0">
                  <a:pos x="T0" y="T1"/>
                </a:cxn>
                <a:cxn ang="0">
                  <a:pos x="T2" y="T3"/>
                </a:cxn>
                <a:cxn ang="0">
                  <a:pos x="T4" y="T5"/>
                </a:cxn>
                <a:cxn ang="0">
                  <a:pos x="T6" y="T7"/>
                </a:cxn>
                <a:cxn ang="0">
                  <a:pos x="T8" y="T9"/>
                </a:cxn>
                <a:cxn ang="0">
                  <a:pos x="T10" y="T11"/>
                </a:cxn>
                <a:cxn ang="0">
                  <a:pos x="T12" y="T13"/>
                </a:cxn>
              </a:cxnLst>
              <a:rect l="0" t="0" r="r" b="b"/>
              <a:pathLst>
                <a:path w="3502" h="1552">
                  <a:moveTo>
                    <a:pt x="2214" y="1020"/>
                  </a:moveTo>
                  <a:cubicBezTo>
                    <a:pt x="738" y="4"/>
                    <a:pt x="0" y="392"/>
                    <a:pt x="0" y="392"/>
                  </a:cubicBezTo>
                  <a:cubicBezTo>
                    <a:pt x="0" y="392"/>
                    <a:pt x="0" y="392"/>
                    <a:pt x="0" y="276"/>
                  </a:cubicBezTo>
                  <a:cubicBezTo>
                    <a:pt x="921" y="0"/>
                    <a:pt x="1734" y="584"/>
                    <a:pt x="2266" y="929"/>
                  </a:cubicBezTo>
                  <a:cubicBezTo>
                    <a:pt x="2798" y="1274"/>
                    <a:pt x="3502" y="1452"/>
                    <a:pt x="3502" y="1452"/>
                  </a:cubicBezTo>
                  <a:cubicBezTo>
                    <a:pt x="3502" y="1452"/>
                    <a:pt x="3502" y="1452"/>
                    <a:pt x="3502" y="1552"/>
                  </a:cubicBezTo>
                  <a:cubicBezTo>
                    <a:pt x="2918" y="1408"/>
                    <a:pt x="2813" y="1349"/>
                    <a:pt x="2214" y="1020"/>
                  </a:cubicBezTo>
                  <a:close/>
                </a:path>
              </a:pathLst>
            </a:custGeom>
            <a:solidFill>
              <a:srgbClr val="FFC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2" name="Freeform 17">
              <a:extLst>
                <a:ext uri="{FF2B5EF4-FFF2-40B4-BE49-F238E27FC236}">
                  <a16:creationId xmlns:a16="http://schemas.microsoft.com/office/drawing/2014/main" id="{12EBBBD0-8FA6-429E-AE7B-AC9428A4571E}"/>
                </a:ext>
              </a:extLst>
            </p:cNvPr>
            <p:cNvSpPr>
              <a:spLocks/>
            </p:cNvSpPr>
            <p:nvPr/>
          </p:nvSpPr>
          <p:spPr bwMode="auto">
            <a:xfrm>
              <a:off x="-2638" y="876"/>
              <a:ext cx="8309" cy="3943"/>
            </a:xfrm>
            <a:custGeom>
              <a:avLst/>
              <a:gdLst>
                <a:gd name="T0" fmla="*/ 3502 w 3502"/>
                <a:gd name="T1" fmla="*/ 1548 h 1660"/>
                <a:gd name="T2" fmla="*/ 3502 w 3502"/>
                <a:gd name="T3" fmla="*/ 1660 h 1660"/>
                <a:gd name="T4" fmla="*/ 0 w 3502"/>
                <a:gd name="T5" fmla="*/ 1660 h 1660"/>
                <a:gd name="T6" fmla="*/ 0 w 3502"/>
                <a:gd name="T7" fmla="*/ 388 h 1660"/>
                <a:gd name="T8" fmla="*/ 2214 w 3502"/>
                <a:gd name="T9" fmla="*/ 1016 h 1660"/>
                <a:gd name="T10" fmla="*/ 3502 w 3502"/>
                <a:gd name="T11" fmla="*/ 1548 h 1660"/>
              </a:gdLst>
              <a:ahLst/>
              <a:cxnLst>
                <a:cxn ang="0">
                  <a:pos x="T0" y="T1"/>
                </a:cxn>
                <a:cxn ang="0">
                  <a:pos x="T2" y="T3"/>
                </a:cxn>
                <a:cxn ang="0">
                  <a:pos x="T4" y="T5"/>
                </a:cxn>
                <a:cxn ang="0">
                  <a:pos x="T6" y="T7"/>
                </a:cxn>
                <a:cxn ang="0">
                  <a:pos x="T8" y="T9"/>
                </a:cxn>
                <a:cxn ang="0">
                  <a:pos x="T10" y="T11"/>
                </a:cxn>
              </a:cxnLst>
              <a:rect l="0" t="0" r="r" b="b"/>
              <a:pathLst>
                <a:path w="3502" h="1660">
                  <a:moveTo>
                    <a:pt x="3502" y="1548"/>
                  </a:moveTo>
                  <a:cubicBezTo>
                    <a:pt x="3502" y="1660"/>
                    <a:pt x="3502" y="1660"/>
                    <a:pt x="3502" y="1660"/>
                  </a:cubicBezTo>
                  <a:cubicBezTo>
                    <a:pt x="0" y="1660"/>
                    <a:pt x="0" y="1660"/>
                    <a:pt x="0" y="1660"/>
                  </a:cubicBezTo>
                  <a:cubicBezTo>
                    <a:pt x="0" y="388"/>
                    <a:pt x="0" y="388"/>
                    <a:pt x="0" y="388"/>
                  </a:cubicBezTo>
                  <a:cubicBezTo>
                    <a:pt x="0" y="388"/>
                    <a:pt x="738" y="0"/>
                    <a:pt x="2214" y="1016"/>
                  </a:cubicBezTo>
                  <a:cubicBezTo>
                    <a:pt x="2813" y="1345"/>
                    <a:pt x="2918" y="1404"/>
                    <a:pt x="3502" y="1548"/>
                  </a:cubicBezTo>
                  <a:close/>
                </a:path>
              </a:pathLst>
            </a:custGeom>
            <a:solidFill>
              <a:schemeClr val="tx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4" name="Freeform 19">
              <a:extLst>
                <a:ext uri="{FF2B5EF4-FFF2-40B4-BE49-F238E27FC236}">
                  <a16:creationId xmlns:a16="http://schemas.microsoft.com/office/drawing/2014/main" id="{8F8CD436-B3E0-4AC9-A634-171D65FA1AE8}"/>
                </a:ext>
              </a:extLst>
            </p:cNvPr>
            <p:cNvSpPr>
              <a:spLocks/>
            </p:cNvSpPr>
            <p:nvPr/>
          </p:nvSpPr>
          <p:spPr bwMode="auto">
            <a:xfrm>
              <a:off x="-2638" y="876"/>
              <a:ext cx="8309" cy="3687"/>
            </a:xfrm>
            <a:custGeom>
              <a:avLst/>
              <a:gdLst>
                <a:gd name="T0" fmla="*/ 0 w 3502"/>
                <a:gd name="T1" fmla="*/ 392 h 1552"/>
                <a:gd name="T2" fmla="*/ 2214 w 3502"/>
                <a:gd name="T3" fmla="*/ 1020 h 1552"/>
                <a:gd name="T4" fmla="*/ 3502 w 3502"/>
                <a:gd name="T5" fmla="*/ 1552 h 1552"/>
                <a:gd name="T6" fmla="*/ 3502 w 3502"/>
                <a:gd name="T7" fmla="*/ 1452 h 1552"/>
                <a:gd name="T8" fmla="*/ 2266 w 3502"/>
                <a:gd name="T9" fmla="*/ 929 h 1552"/>
                <a:gd name="T10" fmla="*/ 0 w 3502"/>
                <a:gd name="T11" fmla="*/ 276 h 1552"/>
                <a:gd name="T12" fmla="*/ 0 w 3502"/>
                <a:gd name="T13" fmla="*/ 392 h 1552"/>
              </a:gdLst>
              <a:ahLst/>
              <a:cxnLst>
                <a:cxn ang="0">
                  <a:pos x="T0" y="T1"/>
                </a:cxn>
                <a:cxn ang="0">
                  <a:pos x="T2" y="T3"/>
                </a:cxn>
                <a:cxn ang="0">
                  <a:pos x="T4" y="T5"/>
                </a:cxn>
                <a:cxn ang="0">
                  <a:pos x="T6" y="T7"/>
                </a:cxn>
                <a:cxn ang="0">
                  <a:pos x="T8" y="T9"/>
                </a:cxn>
                <a:cxn ang="0">
                  <a:pos x="T10" y="T11"/>
                </a:cxn>
                <a:cxn ang="0">
                  <a:pos x="T12" y="T13"/>
                </a:cxn>
              </a:cxnLst>
              <a:rect l="0" t="0" r="r" b="b"/>
              <a:pathLst>
                <a:path w="3502" h="1552">
                  <a:moveTo>
                    <a:pt x="0" y="392"/>
                  </a:moveTo>
                  <a:cubicBezTo>
                    <a:pt x="0" y="392"/>
                    <a:pt x="738" y="4"/>
                    <a:pt x="2214" y="1020"/>
                  </a:cubicBezTo>
                  <a:cubicBezTo>
                    <a:pt x="2813" y="1349"/>
                    <a:pt x="2918" y="1408"/>
                    <a:pt x="3502" y="1552"/>
                  </a:cubicBezTo>
                  <a:cubicBezTo>
                    <a:pt x="3502" y="1452"/>
                    <a:pt x="3502" y="1452"/>
                    <a:pt x="3502" y="1452"/>
                  </a:cubicBezTo>
                  <a:cubicBezTo>
                    <a:pt x="3502" y="1452"/>
                    <a:pt x="2798" y="1274"/>
                    <a:pt x="2266" y="929"/>
                  </a:cubicBezTo>
                  <a:cubicBezTo>
                    <a:pt x="1734" y="584"/>
                    <a:pt x="921" y="0"/>
                    <a:pt x="0" y="276"/>
                  </a:cubicBezTo>
                  <a:cubicBezTo>
                    <a:pt x="0" y="392"/>
                    <a:pt x="0" y="392"/>
                    <a:pt x="0" y="392"/>
                  </a:cubicBezTo>
                  <a:close/>
                </a:path>
              </a:pathLst>
            </a:custGeom>
            <a:noFill/>
            <a:ln w="14288"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89" name="TextBox 142">
            <a:extLst>
              <a:ext uri="{FF2B5EF4-FFF2-40B4-BE49-F238E27FC236}">
                <a16:creationId xmlns:a16="http://schemas.microsoft.com/office/drawing/2014/main" id="{4E657416-BE13-4F3B-A3F8-F1522A968EAB}"/>
              </a:ext>
            </a:extLst>
          </p:cNvPr>
          <p:cNvSpPr txBox="1"/>
          <p:nvPr/>
        </p:nvSpPr>
        <p:spPr>
          <a:xfrm>
            <a:off x="689149" y="3451556"/>
            <a:ext cx="8142971" cy="830997"/>
          </a:xfrm>
          <a:prstGeom prst="rect">
            <a:avLst/>
          </a:prstGeom>
          <a:noFill/>
        </p:spPr>
        <p:txBody>
          <a:bodyPr wrap="square" rtlCol="0">
            <a:spAutoFit/>
          </a:bodyPr>
          <a:lstStyle/>
          <a:p>
            <a:r>
              <a:rPr lang="en-US" sz="4800" b="1" i="1" spc="600" dirty="0">
                <a:solidFill>
                  <a:schemeClr val="bg1"/>
                </a:solidFill>
                <a:latin typeface="Stag Bold" panose="02000603060000020004" pitchFamily="50" charset="0"/>
                <a:ea typeface="Arvo" panose="02000000000000000000" pitchFamily="2" charset="0"/>
              </a:rPr>
              <a:t>THE BEST</a:t>
            </a:r>
            <a:endParaRPr lang="en-US" sz="4800" i="1" spc="600" dirty="0">
              <a:solidFill>
                <a:schemeClr val="bg1"/>
              </a:solidFill>
              <a:latin typeface="Stag Bold" panose="02000603060000020004" pitchFamily="50" charset="0"/>
            </a:endParaRPr>
          </a:p>
        </p:txBody>
      </p:sp>
      <p:sp>
        <p:nvSpPr>
          <p:cNvPr id="290" name="TextBox 143">
            <a:extLst>
              <a:ext uri="{FF2B5EF4-FFF2-40B4-BE49-F238E27FC236}">
                <a16:creationId xmlns:a16="http://schemas.microsoft.com/office/drawing/2014/main" id="{C701487B-312C-4D6C-A2A5-5D7699321D48}"/>
              </a:ext>
            </a:extLst>
          </p:cNvPr>
          <p:cNvSpPr txBox="1"/>
          <p:nvPr/>
        </p:nvSpPr>
        <p:spPr>
          <a:xfrm>
            <a:off x="579460" y="4128795"/>
            <a:ext cx="6888140" cy="1015663"/>
          </a:xfrm>
          <a:prstGeom prst="rect">
            <a:avLst/>
          </a:prstGeom>
          <a:noFill/>
        </p:spPr>
        <p:txBody>
          <a:bodyPr wrap="square" rtlCol="0">
            <a:spAutoFit/>
          </a:bodyPr>
          <a:lstStyle/>
          <a:p>
            <a:r>
              <a:rPr lang="es-CO" sz="6000" b="1" i="1" spc="600" dirty="0">
                <a:solidFill>
                  <a:srgbClr val="FFC000"/>
                </a:solidFill>
                <a:latin typeface="Stag Bold" panose="02000603060000020004" pitchFamily="50" charset="0"/>
              </a:rPr>
              <a:t>RESTAURANT</a:t>
            </a:r>
            <a:endParaRPr lang="en-US" sz="6000" b="1" i="1" spc="600" dirty="0">
              <a:solidFill>
                <a:srgbClr val="FFC000"/>
              </a:solidFill>
              <a:latin typeface="Stag Bold" panose="02000603060000020004" pitchFamily="50" charset="0"/>
            </a:endParaRPr>
          </a:p>
        </p:txBody>
      </p:sp>
      <p:sp>
        <p:nvSpPr>
          <p:cNvPr id="11" name="TextBox 142">
            <a:extLst>
              <a:ext uri="{FF2B5EF4-FFF2-40B4-BE49-F238E27FC236}">
                <a16:creationId xmlns:a16="http://schemas.microsoft.com/office/drawing/2014/main" id="{2C010962-3366-4052-82FF-34452EFBDDA0}"/>
              </a:ext>
            </a:extLst>
          </p:cNvPr>
          <p:cNvSpPr txBox="1"/>
          <p:nvPr/>
        </p:nvSpPr>
        <p:spPr>
          <a:xfrm>
            <a:off x="579460" y="5041185"/>
            <a:ext cx="8142971" cy="646331"/>
          </a:xfrm>
          <a:prstGeom prst="rect">
            <a:avLst/>
          </a:prstGeom>
          <a:noFill/>
        </p:spPr>
        <p:txBody>
          <a:bodyPr wrap="square" rtlCol="0">
            <a:spAutoFit/>
          </a:bodyPr>
          <a:lstStyle/>
          <a:p>
            <a:r>
              <a:rPr lang="en-US" sz="3600" i="1" dirty="0">
                <a:solidFill>
                  <a:schemeClr val="bg1"/>
                </a:solidFill>
                <a:latin typeface="Stag Bold" panose="02000603060000020004" pitchFamily="50" charset="0"/>
                <a:ea typeface="Arvo" panose="02000000000000000000" pitchFamily="2" charset="0"/>
              </a:rPr>
              <a:t>POWERPOINT TEMPLATE</a:t>
            </a:r>
            <a:endParaRPr lang="en-US" sz="3600" i="1" dirty="0">
              <a:solidFill>
                <a:schemeClr val="bg1"/>
              </a:solidFill>
              <a:latin typeface="Stag Bold" panose="02000603060000020004" pitchFamily="50" charset="0"/>
            </a:endParaRPr>
          </a:p>
        </p:txBody>
      </p:sp>
      <p:sp>
        <p:nvSpPr>
          <p:cNvPr id="12" name="CuadroTexto 11">
            <a:extLst>
              <a:ext uri="{FF2B5EF4-FFF2-40B4-BE49-F238E27FC236}">
                <a16:creationId xmlns:a16="http://schemas.microsoft.com/office/drawing/2014/main" id="{E69659C3-F3CB-49F1-ADA7-417F1C2712DD}"/>
              </a:ext>
            </a:extLst>
          </p:cNvPr>
          <p:cNvSpPr txBox="1"/>
          <p:nvPr/>
        </p:nvSpPr>
        <p:spPr>
          <a:xfrm>
            <a:off x="579460" y="5687516"/>
            <a:ext cx="5134739" cy="369332"/>
          </a:xfrm>
          <a:prstGeom prst="rect">
            <a:avLst/>
          </a:prstGeom>
          <a:noFill/>
        </p:spPr>
        <p:txBody>
          <a:bodyPr wrap="none" rtlCol="0">
            <a:spAutoFit/>
          </a:bodyPr>
          <a:lstStyle/>
          <a:p>
            <a:r>
              <a:rPr lang="en-US" dirty="0">
                <a:solidFill>
                  <a:schemeClr val="bg1"/>
                </a:solidFill>
                <a:hlinkClick r:id="rId2">
                  <a:extLst>
                    <a:ext uri="{A12FA001-AC4F-418D-AE19-62706E023703}">
                      <ahyp:hlinkClr xmlns:ahyp="http://schemas.microsoft.com/office/drawing/2018/hyperlinkcolor" val="tx"/>
                    </a:ext>
                  </a:extLst>
                </a:hlinkClick>
              </a:rPr>
              <a:t>http://free-powerpoint-templates-download.com/</a:t>
            </a:r>
            <a:r>
              <a:rPr lang="en-US" dirty="0">
                <a:solidFill>
                  <a:schemeClr val="bg1"/>
                </a:solidFill>
              </a:rPr>
              <a:t> </a:t>
            </a:r>
          </a:p>
        </p:txBody>
      </p:sp>
      <p:sp>
        <p:nvSpPr>
          <p:cNvPr id="3" name="Marcador de posición de imagen 2">
            <a:extLst>
              <a:ext uri="{FF2B5EF4-FFF2-40B4-BE49-F238E27FC236}">
                <a16:creationId xmlns:a16="http://schemas.microsoft.com/office/drawing/2014/main" id="{0BB6BF32-E6B0-4D14-AFEC-977C5B100403}"/>
              </a:ext>
            </a:extLst>
          </p:cNvPr>
          <p:cNvSpPr>
            <a:spLocks noGrp="1"/>
          </p:cNvSpPr>
          <p:nvPr>
            <p:ph type="pic" sz="quarter" idx="10"/>
          </p:nvPr>
        </p:nvSpPr>
        <p:spPr/>
        <p:txBody>
          <a:bodyPr/>
          <a:lstStyle/>
          <a:p>
            <a:endParaRPr lang="es-CO"/>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Group 15">
            <a:extLst>
              <a:ext uri="{FF2B5EF4-FFF2-40B4-BE49-F238E27FC236}">
                <a16:creationId xmlns:a16="http://schemas.microsoft.com/office/drawing/2014/main" id="{C1CB0324-5D30-4102-B257-9D92CF6E8CEB}"/>
              </a:ext>
            </a:extLst>
          </p:cNvPr>
          <p:cNvGrpSpPr>
            <a:grpSpLocks noChangeAspect="1"/>
          </p:cNvGrpSpPr>
          <p:nvPr/>
        </p:nvGrpSpPr>
        <p:grpSpPr bwMode="auto">
          <a:xfrm rot="10800000" flipH="1">
            <a:off x="0" y="-133351"/>
            <a:ext cx="12192000" cy="5825613"/>
            <a:chOff x="-2638" y="876"/>
            <a:chExt cx="8309" cy="3943"/>
          </a:xfrm>
        </p:grpSpPr>
        <p:sp>
          <p:nvSpPr>
            <p:cNvPr id="53" name="Freeform 16">
              <a:extLst>
                <a:ext uri="{FF2B5EF4-FFF2-40B4-BE49-F238E27FC236}">
                  <a16:creationId xmlns:a16="http://schemas.microsoft.com/office/drawing/2014/main" id="{21DBEF51-2FC3-4D35-8567-172DB6C8CEDD}"/>
                </a:ext>
              </a:extLst>
            </p:cNvPr>
            <p:cNvSpPr>
              <a:spLocks/>
            </p:cNvSpPr>
            <p:nvPr/>
          </p:nvSpPr>
          <p:spPr bwMode="auto">
            <a:xfrm>
              <a:off x="-2638" y="876"/>
              <a:ext cx="8309" cy="3687"/>
            </a:xfrm>
            <a:custGeom>
              <a:avLst/>
              <a:gdLst>
                <a:gd name="T0" fmla="*/ 2214 w 3502"/>
                <a:gd name="T1" fmla="*/ 1020 h 1552"/>
                <a:gd name="T2" fmla="*/ 0 w 3502"/>
                <a:gd name="T3" fmla="*/ 392 h 1552"/>
                <a:gd name="T4" fmla="*/ 0 w 3502"/>
                <a:gd name="T5" fmla="*/ 276 h 1552"/>
                <a:gd name="T6" fmla="*/ 2266 w 3502"/>
                <a:gd name="T7" fmla="*/ 929 h 1552"/>
                <a:gd name="T8" fmla="*/ 3502 w 3502"/>
                <a:gd name="T9" fmla="*/ 1452 h 1552"/>
                <a:gd name="T10" fmla="*/ 3502 w 3502"/>
                <a:gd name="T11" fmla="*/ 1552 h 1552"/>
                <a:gd name="T12" fmla="*/ 2214 w 3502"/>
                <a:gd name="T13" fmla="*/ 1020 h 1552"/>
              </a:gdLst>
              <a:ahLst/>
              <a:cxnLst>
                <a:cxn ang="0">
                  <a:pos x="T0" y="T1"/>
                </a:cxn>
                <a:cxn ang="0">
                  <a:pos x="T2" y="T3"/>
                </a:cxn>
                <a:cxn ang="0">
                  <a:pos x="T4" y="T5"/>
                </a:cxn>
                <a:cxn ang="0">
                  <a:pos x="T6" y="T7"/>
                </a:cxn>
                <a:cxn ang="0">
                  <a:pos x="T8" y="T9"/>
                </a:cxn>
                <a:cxn ang="0">
                  <a:pos x="T10" y="T11"/>
                </a:cxn>
                <a:cxn ang="0">
                  <a:pos x="T12" y="T13"/>
                </a:cxn>
              </a:cxnLst>
              <a:rect l="0" t="0" r="r" b="b"/>
              <a:pathLst>
                <a:path w="3502" h="1552">
                  <a:moveTo>
                    <a:pt x="2214" y="1020"/>
                  </a:moveTo>
                  <a:cubicBezTo>
                    <a:pt x="738" y="4"/>
                    <a:pt x="0" y="392"/>
                    <a:pt x="0" y="392"/>
                  </a:cubicBezTo>
                  <a:cubicBezTo>
                    <a:pt x="0" y="392"/>
                    <a:pt x="0" y="392"/>
                    <a:pt x="0" y="276"/>
                  </a:cubicBezTo>
                  <a:cubicBezTo>
                    <a:pt x="921" y="0"/>
                    <a:pt x="1734" y="584"/>
                    <a:pt x="2266" y="929"/>
                  </a:cubicBezTo>
                  <a:cubicBezTo>
                    <a:pt x="2798" y="1274"/>
                    <a:pt x="3502" y="1452"/>
                    <a:pt x="3502" y="1452"/>
                  </a:cubicBezTo>
                  <a:cubicBezTo>
                    <a:pt x="3502" y="1452"/>
                    <a:pt x="3502" y="1452"/>
                    <a:pt x="3502" y="1552"/>
                  </a:cubicBezTo>
                  <a:cubicBezTo>
                    <a:pt x="2918" y="1408"/>
                    <a:pt x="2813" y="1349"/>
                    <a:pt x="2214" y="1020"/>
                  </a:cubicBezTo>
                  <a:close/>
                </a:path>
              </a:pathLst>
            </a:custGeom>
            <a:solidFill>
              <a:srgbClr val="FFC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4" name="Freeform 17">
              <a:extLst>
                <a:ext uri="{FF2B5EF4-FFF2-40B4-BE49-F238E27FC236}">
                  <a16:creationId xmlns:a16="http://schemas.microsoft.com/office/drawing/2014/main" id="{A4D0B642-4B0D-4881-9DA3-092C923F9384}"/>
                </a:ext>
              </a:extLst>
            </p:cNvPr>
            <p:cNvSpPr>
              <a:spLocks/>
            </p:cNvSpPr>
            <p:nvPr/>
          </p:nvSpPr>
          <p:spPr bwMode="auto">
            <a:xfrm>
              <a:off x="-2638" y="876"/>
              <a:ext cx="8309" cy="3943"/>
            </a:xfrm>
            <a:custGeom>
              <a:avLst/>
              <a:gdLst>
                <a:gd name="T0" fmla="*/ 3502 w 3502"/>
                <a:gd name="T1" fmla="*/ 1548 h 1660"/>
                <a:gd name="T2" fmla="*/ 3502 w 3502"/>
                <a:gd name="T3" fmla="*/ 1660 h 1660"/>
                <a:gd name="T4" fmla="*/ 0 w 3502"/>
                <a:gd name="T5" fmla="*/ 1660 h 1660"/>
                <a:gd name="T6" fmla="*/ 0 w 3502"/>
                <a:gd name="T7" fmla="*/ 388 h 1660"/>
                <a:gd name="T8" fmla="*/ 2214 w 3502"/>
                <a:gd name="T9" fmla="*/ 1016 h 1660"/>
                <a:gd name="T10" fmla="*/ 3502 w 3502"/>
                <a:gd name="T11" fmla="*/ 1548 h 1660"/>
              </a:gdLst>
              <a:ahLst/>
              <a:cxnLst>
                <a:cxn ang="0">
                  <a:pos x="T0" y="T1"/>
                </a:cxn>
                <a:cxn ang="0">
                  <a:pos x="T2" y="T3"/>
                </a:cxn>
                <a:cxn ang="0">
                  <a:pos x="T4" y="T5"/>
                </a:cxn>
                <a:cxn ang="0">
                  <a:pos x="T6" y="T7"/>
                </a:cxn>
                <a:cxn ang="0">
                  <a:pos x="T8" y="T9"/>
                </a:cxn>
                <a:cxn ang="0">
                  <a:pos x="T10" y="T11"/>
                </a:cxn>
              </a:cxnLst>
              <a:rect l="0" t="0" r="r" b="b"/>
              <a:pathLst>
                <a:path w="3502" h="1660">
                  <a:moveTo>
                    <a:pt x="3502" y="1548"/>
                  </a:moveTo>
                  <a:cubicBezTo>
                    <a:pt x="3502" y="1660"/>
                    <a:pt x="3502" y="1660"/>
                    <a:pt x="3502" y="1660"/>
                  </a:cubicBezTo>
                  <a:cubicBezTo>
                    <a:pt x="0" y="1660"/>
                    <a:pt x="0" y="1660"/>
                    <a:pt x="0" y="1660"/>
                  </a:cubicBezTo>
                  <a:cubicBezTo>
                    <a:pt x="0" y="388"/>
                    <a:pt x="0" y="388"/>
                    <a:pt x="0" y="388"/>
                  </a:cubicBezTo>
                  <a:cubicBezTo>
                    <a:pt x="0" y="388"/>
                    <a:pt x="738" y="0"/>
                    <a:pt x="2214" y="1016"/>
                  </a:cubicBezTo>
                  <a:cubicBezTo>
                    <a:pt x="2813" y="1345"/>
                    <a:pt x="2918" y="1404"/>
                    <a:pt x="3502" y="1548"/>
                  </a:cubicBezTo>
                  <a:close/>
                </a:path>
              </a:pathLst>
            </a:custGeom>
            <a:solidFill>
              <a:schemeClr val="tx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5" name="Freeform 19">
              <a:extLst>
                <a:ext uri="{FF2B5EF4-FFF2-40B4-BE49-F238E27FC236}">
                  <a16:creationId xmlns:a16="http://schemas.microsoft.com/office/drawing/2014/main" id="{6F5C95B9-8338-4767-9782-598E7D6E81F1}"/>
                </a:ext>
              </a:extLst>
            </p:cNvPr>
            <p:cNvSpPr>
              <a:spLocks/>
            </p:cNvSpPr>
            <p:nvPr/>
          </p:nvSpPr>
          <p:spPr bwMode="auto">
            <a:xfrm>
              <a:off x="-2638" y="876"/>
              <a:ext cx="8309" cy="3687"/>
            </a:xfrm>
            <a:custGeom>
              <a:avLst/>
              <a:gdLst>
                <a:gd name="T0" fmla="*/ 0 w 3502"/>
                <a:gd name="T1" fmla="*/ 392 h 1552"/>
                <a:gd name="T2" fmla="*/ 2214 w 3502"/>
                <a:gd name="T3" fmla="*/ 1020 h 1552"/>
                <a:gd name="T4" fmla="*/ 3502 w 3502"/>
                <a:gd name="T5" fmla="*/ 1552 h 1552"/>
                <a:gd name="T6" fmla="*/ 3502 w 3502"/>
                <a:gd name="T7" fmla="*/ 1452 h 1552"/>
                <a:gd name="T8" fmla="*/ 2266 w 3502"/>
                <a:gd name="T9" fmla="*/ 929 h 1552"/>
                <a:gd name="T10" fmla="*/ 0 w 3502"/>
                <a:gd name="T11" fmla="*/ 276 h 1552"/>
                <a:gd name="T12" fmla="*/ 0 w 3502"/>
                <a:gd name="T13" fmla="*/ 392 h 1552"/>
              </a:gdLst>
              <a:ahLst/>
              <a:cxnLst>
                <a:cxn ang="0">
                  <a:pos x="T0" y="T1"/>
                </a:cxn>
                <a:cxn ang="0">
                  <a:pos x="T2" y="T3"/>
                </a:cxn>
                <a:cxn ang="0">
                  <a:pos x="T4" y="T5"/>
                </a:cxn>
                <a:cxn ang="0">
                  <a:pos x="T6" y="T7"/>
                </a:cxn>
                <a:cxn ang="0">
                  <a:pos x="T8" y="T9"/>
                </a:cxn>
                <a:cxn ang="0">
                  <a:pos x="T10" y="T11"/>
                </a:cxn>
                <a:cxn ang="0">
                  <a:pos x="T12" y="T13"/>
                </a:cxn>
              </a:cxnLst>
              <a:rect l="0" t="0" r="r" b="b"/>
              <a:pathLst>
                <a:path w="3502" h="1552">
                  <a:moveTo>
                    <a:pt x="0" y="392"/>
                  </a:moveTo>
                  <a:cubicBezTo>
                    <a:pt x="0" y="392"/>
                    <a:pt x="738" y="4"/>
                    <a:pt x="2214" y="1020"/>
                  </a:cubicBezTo>
                  <a:cubicBezTo>
                    <a:pt x="2813" y="1349"/>
                    <a:pt x="2918" y="1408"/>
                    <a:pt x="3502" y="1552"/>
                  </a:cubicBezTo>
                  <a:cubicBezTo>
                    <a:pt x="3502" y="1452"/>
                    <a:pt x="3502" y="1452"/>
                    <a:pt x="3502" y="1452"/>
                  </a:cubicBezTo>
                  <a:cubicBezTo>
                    <a:pt x="3502" y="1452"/>
                    <a:pt x="2798" y="1274"/>
                    <a:pt x="2266" y="929"/>
                  </a:cubicBezTo>
                  <a:cubicBezTo>
                    <a:pt x="1734" y="584"/>
                    <a:pt x="921" y="0"/>
                    <a:pt x="0" y="276"/>
                  </a:cubicBezTo>
                  <a:cubicBezTo>
                    <a:pt x="0" y="392"/>
                    <a:pt x="0" y="392"/>
                    <a:pt x="0" y="392"/>
                  </a:cubicBezTo>
                  <a:close/>
                </a:path>
              </a:pathLst>
            </a:custGeom>
            <a:noFill/>
            <a:ln w="14288"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56" name="TextBox 142">
            <a:extLst>
              <a:ext uri="{FF2B5EF4-FFF2-40B4-BE49-F238E27FC236}">
                <a16:creationId xmlns:a16="http://schemas.microsoft.com/office/drawing/2014/main" id="{46E83941-9666-450B-AC09-E5ECA5E03B71}"/>
              </a:ext>
            </a:extLst>
          </p:cNvPr>
          <p:cNvSpPr txBox="1"/>
          <p:nvPr/>
        </p:nvSpPr>
        <p:spPr>
          <a:xfrm>
            <a:off x="429529" y="270600"/>
            <a:ext cx="8142971" cy="830997"/>
          </a:xfrm>
          <a:prstGeom prst="rect">
            <a:avLst/>
          </a:prstGeom>
          <a:noFill/>
        </p:spPr>
        <p:txBody>
          <a:bodyPr wrap="square" rtlCol="0">
            <a:spAutoFit/>
          </a:bodyPr>
          <a:lstStyle/>
          <a:p>
            <a:r>
              <a:rPr lang="en-US" sz="4800" b="1" i="1" spc="600" dirty="0">
                <a:solidFill>
                  <a:schemeClr val="bg1"/>
                </a:solidFill>
                <a:latin typeface="Stag Bold" panose="02000603060000020004" pitchFamily="50" charset="0"/>
                <a:ea typeface="Arvo" panose="02000000000000000000" pitchFamily="2" charset="0"/>
              </a:rPr>
              <a:t>VISIT US</a:t>
            </a:r>
            <a:endParaRPr lang="en-US" sz="4800" i="1" spc="600" dirty="0">
              <a:solidFill>
                <a:schemeClr val="bg1"/>
              </a:solidFill>
              <a:latin typeface="Stag Bold" panose="02000603060000020004" pitchFamily="50" charset="0"/>
            </a:endParaRPr>
          </a:p>
        </p:txBody>
      </p:sp>
      <p:sp>
        <p:nvSpPr>
          <p:cNvPr id="57" name="TextBox 143">
            <a:extLst>
              <a:ext uri="{FF2B5EF4-FFF2-40B4-BE49-F238E27FC236}">
                <a16:creationId xmlns:a16="http://schemas.microsoft.com/office/drawing/2014/main" id="{CF41EBC4-BD09-44D8-8A4E-B1B9CE67F728}"/>
              </a:ext>
            </a:extLst>
          </p:cNvPr>
          <p:cNvSpPr txBox="1"/>
          <p:nvPr/>
        </p:nvSpPr>
        <p:spPr>
          <a:xfrm>
            <a:off x="1302529" y="844565"/>
            <a:ext cx="3791781" cy="1015663"/>
          </a:xfrm>
          <a:prstGeom prst="rect">
            <a:avLst/>
          </a:prstGeom>
          <a:noFill/>
        </p:spPr>
        <p:txBody>
          <a:bodyPr wrap="square" rtlCol="0">
            <a:spAutoFit/>
          </a:bodyPr>
          <a:lstStyle/>
          <a:p>
            <a:r>
              <a:rPr lang="es-CO" sz="6000" b="1" i="1" spc="600" dirty="0">
                <a:solidFill>
                  <a:srgbClr val="FFC000"/>
                </a:solidFill>
                <a:latin typeface="Stag Bold" panose="02000603060000020004" pitchFamily="50" charset="0"/>
              </a:rPr>
              <a:t>NOW</a:t>
            </a:r>
            <a:endParaRPr lang="en-US" sz="6000" b="1" i="1" spc="600" dirty="0">
              <a:solidFill>
                <a:srgbClr val="FFC000"/>
              </a:solidFill>
              <a:latin typeface="Stag Bold" panose="02000603060000020004" pitchFamily="50" charset="0"/>
            </a:endParaRPr>
          </a:p>
        </p:txBody>
      </p:sp>
      <p:cxnSp>
        <p:nvCxnSpPr>
          <p:cNvPr id="6" name="Conector recto 5">
            <a:extLst>
              <a:ext uri="{FF2B5EF4-FFF2-40B4-BE49-F238E27FC236}">
                <a16:creationId xmlns:a16="http://schemas.microsoft.com/office/drawing/2014/main" id="{38033E96-D14F-4BFC-8817-8F9687EF28FA}"/>
              </a:ext>
            </a:extLst>
          </p:cNvPr>
          <p:cNvCxnSpPr/>
          <p:nvPr/>
        </p:nvCxnSpPr>
        <p:spPr>
          <a:xfrm>
            <a:off x="467629" y="1860228"/>
            <a:ext cx="4626681" cy="0"/>
          </a:xfrm>
          <a:prstGeom prst="line">
            <a:avLst/>
          </a:prstGeom>
          <a:ln>
            <a:solidFill>
              <a:srgbClr val="F6DB0E"/>
            </a:solidFill>
          </a:ln>
        </p:spPr>
        <p:style>
          <a:lnRef idx="1">
            <a:schemeClr val="accent1"/>
          </a:lnRef>
          <a:fillRef idx="0">
            <a:schemeClr val="accent1"/>
          </a:fillRef>
          <a:effectRef idx="0">
            <a:schemeClr val="accent1"/>
          </a:effectRef>
          <a:fontRef idx="minor">
            <a:schemeClr val="tx1"/>
          </a:fontRef>
        </p:style>
      </p:cxnSp>
      <p:sp>
        <p:nvSpPr>
          <p:cNvPr id="8" name="CuadroTexto 7">
            <a:extLst>
              <a:ext uri="{FF2B5EF4-FFF2-40B4-BE49-F238E27FC236}">
                <a16:creationId xmlns:a16="http://schemas.microsoft.com/office/drawing/2014/main" id="{90286737-2056-4265-AC61-C67D06D189D6}"/>
              </a:ext>
            </a:extLst>
          </p:cNvPr>
          <p:cNvSpPr txBox="1"/>
          <p:nvPr/>
        </p:nvSpPr>
        <p:spPr>
          <a:xfrm>
            <a:off x="429529" y="2172583"/>
            <a:ext cx="5985785" cy="2123658"/>
          </a:xfrm>
          <a:prstGeom prst="rect">
            <a:avLst/>
          </a:prstGeom>
          <a:noFill/>
        </p:spPr>
        <p:txBody>
          <a:bodyPr wrap="square" rtlCol="0">
            <a:spAutoFit/>
          </a:bodyPr>
          <a:lstStyle/>
          <a:p>
            <a:r>
              <a:rPr lang="en-US" sz="2400" i="1" spc="300" dirty="0">
                <a:solidFill>
                  <a:schemeClr val="bg1"/>
                </a:solidFill>
                <a:latin typeface="Stag Bold" panose="02000603060000020004" pitchFamily="50" charset="0"/>
              </a:rPr>
              <a:t>NEW PLACE TO GO</a:t>
            </a:r>
          </a:p>
          <a:p>
            <a:r>
              <a:rPr lang="en-US" sz="2800" i="1" spc="300" dirty="0">
                <a:solidFill>
                  <a:srgbClr val="F6DB0E"/>
                </a:solidFill>
                <a:latin typeface="Stag Bold" panose="02000603060000020004" pitchFamily="50" charset="0"/>
              </a:rPr>
              <a:t>STRET 123</a:t>
            </a:r>
          </a:p>
          <a:p>
            <a:r>
              <a:rPr lang="en-US" sz="2400" i="1" spc="300" dirty="0">
                <a:solidFill>
                  <a:schemeClr val="bg1"/>
                </a:solidFill>
                <a:latin typeface="Stag Bold" panose="02000603060000020004" pitchFamily="50" charset="0"/>
              </a:rPr>
              <a:t>+1 408 325 589 855</a:t>
            </a:r>
          </a:p>
          <a:p>
            <a:endParaRPr lang="en-US" sz="2800" i="1" spc="300" dirty="0">
              <a:solidFill>
                <a:srgbClr val="F6DB0E"/>
              </a:solidFill>
              <a:latin typeface="Stag Bold" panose="02000603060000020004" pitchFamily="50" charset="0"/>
            </a:endParaRPr>
          </a:p>
          <a:p>
            <a:endParaRPr lang="en-US" sz="2800" i="1" spc="300" dirty="0">
              <a:solidFill>
                <a:srgbClr val="F6DB0E"/>
              </a:solidFill>
              <a:latin typeface="Stag Bold" panose="02000603060000020004" pitchFamily="50" charset="0"/>
            </a:endParaRPr>
          </a:p>
        </p:txBody>
      </p:sp>
      <p:sp>
        <p:nvSpPr>
          <p:cNvPr id="3" name="Marcador de posición de imagen 2">
            <a:extLst>
              <a:ext uri="{FF2B5EF4-FFF2-40B4-BE49-F238E27FC236}">
                <a16:creationId xmlns:a16="http://schemas.microsoft.com/office/drawing/2014/main" id="{3844291B-8455-4D1A-84D7-700C8F1DD243}"/>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3518392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Freeform 5">
            <a:extLst>
              <a:ext uri="{FF2B5EF4-FFF2-40B4-BE49-F238E27FC236}">
                <a16:creationId xmlns:a16="http://schemas.microsoft.com/office/drawing/2014/main" id="{2F937F0F-BAAC-48DC-ADED-9B445A7F8C21}"/>
              </a:ext>
            </a:extLst>
          </p:cNvPr>
          <p:cNvSpPr>
            <a:spLocks/>
          </p:cNvSpPr>
          <p:nvPr/>
        </p:nvSpPr>
        <p:spPr bwMode="auto">
          <a:xfrm>
            <a:off x="9525" y="-139700"/>
            <a:ext cx="12182475" cy="6640512"/>
          </a:xfrm>
          <a:custGeom>
            <a:avLst/>
            <a:gdLst>
              <a:gd name="T0" fmla="*/ 0 w 3520"/>
              <a:gd name="T1" fmla="*/ 1653 h 1917"/>
              <a:gd name="T2" fmla="*/ 2174 w 3520"/>
              <a:gd name="T3" fmla="*/ 1265 h 1917"/>
              <a:gd name="T4" fmla="*/ 3520 w 3520"/>
              <a:gd name="T5" fmla="*/ 533 h 1917"/>
              <a:gd name="T6" fmla="*/ 3520 w 3520"/>
              <a:gd name="T7" fmla="*/ 0 h 1917"/>
              <a:gd name="T8" fmla="*/ 0 w 3520"/>
              <a:gd name="T9" fmla="*/ 0 h 1917"/>
              <a:gd name="T10" fmla="*/ 0 w 3520"/>
              <a:gd name="T11" fmla="*/ 1653 h 1917"/>
            </a:gdLst>
            <a:ahLst/>
            <a:cxnLst>
              <a:cxn ang="0">
                <a:pos x="T0" y="T1"/>
              </a:cxn>
              <a:cxn ang="0">
                <a:pos x="T2" y="T3"/>
              </a:cxn>
              <a:cxn ang="0">
                <a:pos x="T4" y="T5"/>
              </a:cxn>
              <a:cxn ang="0">
                <a:pos x="T6" y="T7"/>
              </a:cxn>
              <a:cxn ang="0">
                <a:pos x="T8" y="T9"/>
              </a:cxn>
              <a:cxn ang="0">
                <a:pos x="T10" y="T11"/>
              </a:cxn>
            </a:cxnLst>
            <a:rect l="0" t="0" r="r" b="b"/>
            <a:pathLst>
              <a:path w="3520" h="1917">
                <a:moveTo>
                  <a:pt x="0" y="1653"/>
                </a:moveTo>
                <a:cubicBezTo>
                  <a:pt x="0" y="1653"/>
                  <a:pt x="970" y="1917"/>
                  <a:pt x="2174" y="1265"/>
                </a:cubicBezTo>
                <a:cubicBezTo>
                  <a:pt x="3378" y="613"/>
                  <a:pt x="3520" y="533"/>
                  <a:pt x="3520" y="533"/>
                </a:cubicBezTo>
                <a:cubicBezTo>
                  <a:pt x="3520" y="0"/>
                  <a:pt x="3520" y="0"/>
                  <a:pt x="3520" y="0"/>
                </a:cubicBezTo>
                <a:cubicBezTo>
                  <a:pt x="0" y="0"/>
                  <a:pt x="0" y="0"/>
                  <a:pt x="0" y="0"/>
                </a:cubicBezTo>
                <a:lnTo>
                  <a:pt x="0" y="165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 name="Freeform 9">
            <a:extLst>
              <a:ext uri="{FF2B5EF4-FFF2-40B4-BE49-F238E27FC236}">
                <a16:creationId xmlns:a16="http://schemas.microsoft.com/office/drawing/2014/main" id="{7EDFF4C0-A7C7-486E-AC0B-20A9226A969C}"/>
              </a:ext>
            </a:extLst>
          </p:cNvPr>
          <p:cNvSpPr>
            <a:spLocks/>
          </p:cNvSpPr>
          <p:nvPr/>
        </p:nvSpPr>
        <p:spPr bwMode="auto">
          <a:xfrm>
            <a:off x="6350" y="1555750"/>
            <a:ext cx="12182475" cy="5302250"/>
          </a:xfrm>
          <a:custGeom>
            <a:avLst/>
            <a:gdLst>
              <a:gd name="T0" fmla="*/ 3520 w 3520"/>
              <a:gd name="T1" fmla="*/ 0 h 1530"/>
              <a:gd name="T2" fmla="*/ 3520 w 3520"/>
              <a:gd name="T3" fmla="*/ 102 h 1530"/>
              <a:gd name="T4" fmla="*/ 2580 w 3520"/>
              <a:gd name="T5" fmla="*/ 618 h 1530"/>
              <a:gd name="T6" fmla="*/ 0 w 3520"/>
              <a:gd name="T7" fmla="*/ 1230 h 1530"/>
              <a:gd name="T8" fmla="*/ 0 w 3520"/>
              <a:gd name="T9" fmla="*/ 1101 h 1530"/>
              <a:gd name="T10" fmla="*/ 2506 w 3520"/>
              <a:gd name="T11" fmla="*/ 550 h 1530"/>
              <a:gd name="T12" fmla="*/ 3520 w 3520"/>
              <a:gd name="T13" fmla="*/ 0 h 1530"/>
            </a:gdLst>
            <a:ahLst/>
            <a:cxnLst>
              <a:cxn ang="0">
                <a:pos x="T0" y="T1"/>
              </a:cxn>
              <a:cxn ang="0">
                <a:pos x="T2" y="T3"/>
              </a:cxn>
              <a:cxn ang="0">
                <a:pos x="T4" y="T5"/>
              </a:cxn>
              <a:cxn ang="0">
                <a:pos x="T6" y="T7"/>
              </a:cxn>
              <a:cxn ang="0">
                <a:pos x="T8" y="T9"/>
              </a:cxn>
              <a:cxn ang="0">
                <a:pos x="T10" y="T11"/>
              </a:cxn>
              <a:cxn ang="0">
                <a:pos x="T12" y="T13"/>
              </a:cxn>
            </a:cxnLst>
            <a:rect l="0" t="0" r="r" b="b"/>
            <a:pathLst>
              <a:path w="3520" h="1530">
                <a:moveTo>
                  <a:pt x="3520" y="0"/>
                </a:moveTo>
                <a:cubicBezTo>
                  <a:pt x="3520" y="9"/>
                  <a:pt x="3520" y="34"/>
                  <a:pt x="3520" y="102"/>
                </a:cubicBezTo>
                <a:cubicBezTo>
                  <a:pt x="3394" y="148"/>
                  <a:pt x="2985" y="379"/>
                  <a:pt x="2580" y="618"/>
                </a:cubicBezTo>
                <a:cubicBezTo>
                  <a:pt x="866" y="1530"/>
                  <a:pt x="0" y="1230"/>
                  <a:pt x="0" y="1230"/>
                </a:cubicBezTo>
                <a:cubicBezTo>
                  <a:pt x="0" y="1221"/>
                  <a:pt x="0" y="1190"/>
                  <a:pt x="0" y="1101"/>
                </a:cubicBezTo>
                <a:cubicBezTo>
                  <a:pt x="742" y="1410"/>
                  <a:pt x="2234" y="722"/>
                  <a:pt x="2506" y="550"/>
                </a:cubicBezTo>
                <a:cubicBezTo>
                  <a:pt x="3329" y="59"/>
                  <a:pt x="3520" y="0"/>
                  <a:pt x="3520" y="0"/>
                </a:cubicBezTo>
                <a:close/>
              </a:path>
            </a:pathLst>
          </a:custGeom>
          <a:solidFill>
            <a:srgbClr val="C02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TextBox 142">
            <a:extLst>
              <a:ext uri="{FF2B5EF4-FFF2-40B4-BE49-F238E27FC236}">
                <a16:creationId xmlns:a16="http://schemas.microsoft.com/office/drawing/2014/main" id="{FBBAC574-4713-4601-91BD-C6D70FE9FF3A}"/>
              </a:ext>
            </a:extLst>
          </p:cNvPr>
          <p:cNvSpPr txBox="1"/>
          <p:nvPr/>
        </p:nvSpPr>
        <p:spPr>
          <a:xfrm>
            <a:off x="429529" y="663396"/>
            <a:ext cx="8142971" cy="1107996"/>
          </a:xfrm>
          <a:prstGeom prst="rect">
            <a:avLst/>
          </a:prstGeom>
          <a:noFill/>
        </p:spPr>
        <p:txBody>
          <a:bodyPr wrap="square" rtlCol="0">
            <a:spAutoFit/>
          </a:bodyPr>
          <a:lstStyle/>
          <a:p>
            <a:r>
              <a:rPr lang="en-US" sz="6600" b="1" i="1" spc="600" dirty="0">
                <a:solidFill>
                  <a:schemeClr val="bg1"/>
                </a:solidFill>
                <a:latin typeface="Stag Bold" panose="02000603060000020004" pitchFamily="50" charset="0"/>
                <a:ea typeface="Arvo" panose="02000000000000000000" pitchFamily="2" charset="0"/>
              </a:rPr>
              <a:t>CALL US</a:t>
            </a:r>
            <a:endParaRPr lang="en-US" sz="6600" i="1" spc="600" dirty="0">
              <a:solidFill>
                <a:schemeClr val="bg1"/>
              </a:solidFill>
              <a:latin typeface="Stag Bold" panose="02000603060000020004" pitchFamily="50" charset="0"/>
            </a:endParaRPr>
          </a:p>
        </p:txBody>
      </p:sp>
      <p:sp>
        <p:nvSpPr>
          <p:cNvPr id="34" name="TextBox 143">
            <a:extLst>
              <a:ext uri="{FF2B5EF4-FFF2-40B4-BE49-F238E27FC236}">
                <a16:creationId xmlns:a16="http://schemas.microsoft.com/office/drawing/2014/main" id="{367947FA-97E3-497A-846C-42E8108351D2}"/>
              </a:ext>
            </a:extLst>
          </p:cNvPr>
          <p:cNvSpPr txBox="1"/>
          <p:nvPr/>
        </p:nvSpPr>
        <p:spPr>
          <a:xfrm>
            <a:off x="377468" y="1499214"/>
            <a:ext cx="5795163" cy="1015663"/>
          </a:xfrm>
          <a:prstGeom prst="rect">
            <a:avLst/>
          </a:prstGeom>
          <a:noFill/>
        </p:spPr>
        <p:txBody>
          <a:bodyPr wrap="square" rtlCol="0">
            <a:spAutoFit/>
          </a:bodyPr>
          <a:lstStyle/>
          <a:p>
            <a:r>
              <a:rPr lang="en-US" sz="6000" b="1" i="1" spc="600" dirty="0">
                <a:solidFill>
                  <a:srgbClr val="FFC000"/>
                </a:solidFill>
                <a:latin typeface="Stag Bold" panose="02000603060000020004" pitchFamily="50" charset="0"/>
              </a:rPr>
              <a:t>AND GET</a:t>
            </a:r>
          </a:p>
        </p:txBody>
      </p:sp>
      <p:cxnSp>
        <p:nvCxnSpPr>
          <p:cNvPr id="35" name="Conector recto 34">
            <a:extLst>
              <a:ext uri="{FF2B5EF4-FFF2-40B4-BE49-F238E27FC236}">
                <a16:creationId xmlns:a16="http://schemas.microsoft.com/office/drawing/2014/main" id="{3D931F51-2514-42AF-BB34-2CDEE0972EF0}"/>
              </a:ext>
            </a:extLst>
          </p:cNvPr>
          <p:cNvCxnSpPr/>
          <p:nvPr/>
        </p:nvCxnSpPr>
        <p:spPr>
          <a:xfrm>
            <a:off x="467629" y="2715619"/>
            <a:ext cx="4626681" cy="0"/>
          </a:xfrm>
          <a:prstGeom prst="line">
            <a:avLst/>
          </a:prstGeom>
          <a:ln>
            <a:solidFill>
              <a:srgbClr val="F6DB0E"/>
            </a:solidFill>
          </a:ln>
        </p:spPr>
        <p:style>
          <a:lnRef idx="1">
            <a:schemeClr val="accent1"/>
          </a:lnRef>
          <a:fillRef idx="0">
            <a:schemeClr val="accent1"/>
          </a:fillRef>
          <a:effectRef idx="0">
            <a:schemeClr val="accent1"/>
          </a:effectRef>
          <a:fontRef idx="minor">
            <a:schemeClr val="tx1"/>
          </a:fontRef>
        </p:style>
      </p:cxnSp>
      <p:sp>
        <p:nvSpPr>
          <p:cNvPr id="36" name="CuadroTexto 35">
            <a:extLst>
              <a:ext uri="{FF2B5EF4-FFF2-40B4-BE49-F238E27FC236}">
                <a16:creationId xmlns:a16="http://schemas.microsoft.com/office/drawing/2014/main" id="{47721DE5-28BB-4309-94EC-5D263BFE89BA}"/>
              </a:ext>
            </a:extLst>
          </p:cNvPr>
          <p:cNvSpPr txBox="1"/>
          <p:nvPr/>
        </p:nvSpPr>
        <p:spPr>
          <a:xfrm>
            <a:off x="429529" y="2796697"/>
            <a:ext cx="5985785" cy="2123658"/>
          </a:xfrm>
          <a:prstGeom prst="rect">
            <a:avLst/>
          </a:prstGeom>
          <a:noFill/>
        </p:spPr>
        <p:txBody>
          <a:bodyPr wrap="square" rtlCol="0">
            <a:spAutoFit/>
          </a:bodyPr>
          <a:lstStyle/>
          <a:p>
            <a:r>
              <a:rPr lang="en-US" sz="2400" i="1" spc="300" dirty="0">
                <a:solidFill>
                  <a:schemeClr val="bg1"/>
                </a:solidFill>
                <a:latin typeface="Stag Bold" panose="02000603060000020004" pitchFamily="50" charset="0"/>
              </a:rPr>
              <a:t>NEW PLACE TO GO</a:t>
            </a:r>
          </a:p>
          <a:p>
            <a:r>
              <a:rPr lang="en-US" sz="2800" i="1" spc="300" dirty="0">
                <a:solidFill>
                  <a:srgbClr val="F6DB0E"/>
                </a:solidFill>
                <a:latin typeface="Stag Bold" panose="02000603060000020004" pitchFamily="50" charset="0"/>
              </a:rPr>
              <a:t>STRET 123</a:t>
            </a:r>
          </a:p>
          <a:p>
            <a:r>
              <a:rPr lang="en-US" sz="2400" i="1" spc="300" dirty="0">
                <a:solidFill>
                  <a:schemeClr val="bg1"/>
                </a:solidFill>
                <a:latin typeface="Stag Bold" panose="02000603060000020004" pitchFamily="50" charset="0"/>
              </a:rPr>
              <a:t>+1 408 325 589 855</a:t>
            </a:r>
          </a:p>
          <a:p>
            <a:endParaRPr lang="en-US" sz="2800" i="1" spc="300" dirty="0">
              <a:solidFill>
                <a:srgbClr val="F6DB0E"/>
              </a:solidFill>
              <a:latin typeface="Stag Bold" panose="02000603060000020004" pitchFamily="50" charset="0"/>
            </a:endParaRPr>
          </a:p>
          <a:p>
            <a:endParaRPr lang="en-US" sz="2800" i="1" spc="300" dirty="0">
              <a:solidFill>
                <a:srgbClr val="F6DB0E"/>
              </a:solidFill>
              <a:latin typeface="Stag Bold" panose="02000603060000020004" pitchFamily="50" charset="0"/>
            </a:endParaRPr>
          </a:p>
        </p:txBody>
      </p:sp>
      <p:sp>
        <p:nvSpPr>
          <p:cNvPr id="37" name="TextBox 142">
            <a:extLst>
              <a:ext uri="{FF2B5EF4-FFF2-40B4-BE49-F238E27FC236}">
                <a16:creationId xmlns:a16="http://schemas.microsoft.com/office/drawing/2014/main" id="{349EAB67-833F-4400-A9DB-2C75F0ACDE39}"/>
              </a:ext>
            </a:extLst>
          </p:cNvPr>
          <p:cNvSpPr txBox="1"/>
          <p:nvPr/>
        </p:nvSpPr>
        <p:spPr>
          <a:xfrm>
            <a:off x="4682771" y="459089"/>
            <a:ext cx="8142971" cy="2215991"/>
          </a:xfrm>
          <a:prstGeom prst="rect">
            <a:avLst/>
          </a:prstGeom>
          <a:noFill/>
        </p:spPr>
        <p:txBody>
          <a:bodyPr wrap="square" rtlCol="0">
            <a:spAutoFit/>
          </a:bodyPr>
          <a:lstStyle/>
          <a:p>
            <a:r>
              <a:rPr lang="en-US" sz="13800" b="1" i="1" spc="600" dirty="0">
                <a:solidFill>
                  <a:srgbClr val="C02032"/>
                </a:solidFill>
                <a:latin typeface="Stag Bold" panose="02000603060000020004" pitchFamily="50" charset="0"/>
                <a:ea typeface="Arvo" panose="02000000000000000000" pitchFamily="2" charset="0"/>
              </a:rPr>
              <a:t>30</a:t>
            </a:r>
            <a:r>
              <a:rPr lang="en-US" sz="5400" b="1" i="1" spc="600" dirty="0">
                <a:solidFill>
                  <a:srgbClr val="C02032"/>
                </a:solidFill>
                <a:latin typeface="Stag Bold" panose="02000603060000020004" pitchFamily="50" charset="0"/>
                <a:ea typeface="Arvo" panose="02000000000000000000" pitchFamily="2" charset="0"/>
              </a:rPr>
              <a:t>%</a:t>
            </a:r>
            <a:endParaRPr lang="en-US" sz="13800" i="1" spc="600" dirty="0">
              <a:solidFill>
                <a:srgbClr val="C02032"/>
              </a:solidFill>
              <a:latin typeface="Stag Bold" panose="02000603060000020004" pitchFamily="50" charset="0"/>
            </a:endParaRPr>
          </a:p>
        </p:txBody>
      </p:sp>
      <p:sp>
        <p:nvSpPr>
          <p:cNvPr id="3" name="Marcador de posición de imagen 2">
            <a:extLst>
              <a:ext uri="{FF2B5EF4-FFF2-40B4-BE49-F238E27FC236}">
                <a16:creationId xmlns:a16="http://schemas.microsoft.com/office/drawing/2014/main" id="{A8AA928B-E9F7-4860-941A-27372F479D86}"/>
              </a:ext>
            </a:extLst>
          </p:cNvPr>
          <p:cNvSpPr>
            <a:spLocks noGrp="1"/>
          </p:cNvSpPr>
          <p:nvPr>
            <p:ph type="pic" sz="quarter" idx="10"/>
          </p:nvPr>
        </p:nvSpPr>
        <p:spPr/>
        <p:txBody>
          <a:bodyPr/>
          <a:lstStyle/>
          <a:p>
            <a:endParaRPr lang="es-CO"/>
          </a:p>
        </p:txBody>
      </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5">
            <a:extLst>
              <a:ext uri="{FF2B5EF4-FFF2-40B4-BE49-F238E27FC236}">
                <a16:creationId xmlns:a16="http://schemas.microsoft.com/office/drawing/2014/main" id="{EAC6BF5E-9ADA-42CF-A6F8-42CC98F9561E}"/>
              </a:ext>
            </a:extLst>
          </p:cNvPr>
          <p:cNvSpPr>
            <a:spLocks/>
          </p:cNvSpPr>
          <p:nvPr/>
        </p:nvSpPr>
        <p:spPr bwMode="auto">
          <a:xfrm>
            <a:off x="6351" y="3175"/>
            <a:ext cx="12185650" cy="6487609"/>
          </a:xfrm>
          <a:custGeom>
            <a:avLst/>
            <a:gdLst>
              <a:gd name="T0" fmla="*/ 0 w 3513"/>
              <a:gd name="T1" fmla="*/ 1869 h 1869"/>
              <a:gd name="T2" fmla="*/ 3513 w 3513"/>
              <a:gd name="T3" fmla="*/ 1141 h 1869"/>
              <a:gd name="T4" fmla="*/ 3513 w 3513"/>
              <a:gd name="T5" fmla="*/ 0 h 1869"/>
              <a:gd name="T6" fmla="*/ 0 w 3513"/>
              <a:gd name="T7" fmla="*/ 0 h 1869"/>
              <a:gd name="T8" fmla="*/ 0 w 3513"/>
              <a:gd name="T9" fmla="*/ 1869 h 1869"/>
            </a:gdLst>
            <a:ahLst/>
            <a:cxnLst>
              <a:cxn ang="0">
                <a:pos x="T0" y="T1"/>
              </a:cxn>
              <a:cxn ang="0">
                <a:pos x="T2" y="T3"/>
              </a:cxn>
              <a:cxn ang="0">
                <a:pos x="T4" y="T5"/>
              </a:cxn>
              <a:cxn ang="0">
                <a:pos x="T6" y="T7"/>
              </a:cxn>
              <a:cxn ang="0">
                <a:pos x="T8" y="T9"/>
              </a:cxn>
            </a:cxnLst>
            <a:rect l="0" t="0" r="r" b="b"/>
            <a:pathLst>
              <a:path w="3513" h="1869">
                <a:moveTo>
                  <a:pt x="0" y="1869"/>
                </a:moveTo>
                <a:cubicBezTo>
                  <a:pt x="0" y="1869"/>
                  <a:pt x="1842" y="445"/>
                  <a:pt x="3513" y="1141"/>
                </a:cubicBezTo>
                <a:cubicBezTo>
                  <a:pt x="3513" y="733"/>
                  <a:pt x="3513" y="0"/>
                  <a:pt x="3513" y="0"/>
                </a:cubicBezTo>
                <a:cubicBezTo>
                  <a:pt x="0" y="0"/>
                  <a:pt x="0" y="0"/>
                  <a:pt x="0" y="0"/>
                </a:cubicBezTo>
                <a:lnTo>
                  <a:pt x="0" y="186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 name="Freeform 9">
            <a:extLst>
              <a:ext uri="{FF2B5EF4-FFF2-40B4-BE49-F238E27FC236}">
                <a16:creationId xmlns:a16="http://schemas.microsoft.com/office/drawing/2014/main" id="{23A6B8B3-F75C-47C7-9D9D-3C2DDB08C5CA}"/>
              </a:ext>
            </a:extLst>
          </p:cNvPr>
          <p:cNvSpPr>
            <a:spLocks/>
          </p:cNvSpPr>
          <p:nvPr/>
        </p:nvSpPr>
        <p:spPr bwMode="auto">
          <a:xfrm>
            <a:off x="-1" y="1460539"/>
            <a:ext cx="12185650" cy="5581069"/>
          </a:xfrm>
          <a:custGeom>
            <a:avLst/>
            <a:gdLst>
              <a:gd name="T0" fmla="*/ 3513 w 3513"/>
              <a:gd name="T1" fmla="*/ 838 h 1606"/>
              <a:gd name="T2" fmla="*/ 0 w 3513"/>
              <a:gd name="T3" fmla="*/ 1606 h 1606"/>
              <a:gd name="T4" fmla="*/ 0 w 3513"/>
              <a:gd name="T5" fmla="*/ 1423 h 1606"/>
              <a:gd name="T6" fmla="*/ 3513 w 3513"/>
              <a:gd name="T7" fmla="*/ 720 h 1606"/>
              <a:gd name="T8" fmla="*/ 3513 w 3513"/>
              <a:gd name="T9" fmla="*/ 838 h 1606"/>
            </a:gdLst>
            <a:ahLst/>
            <a:cxnLst>
              <a:cxn ang="0">
                <a:pos x="T0" y="T1"/>
              </a:cxn>
              <a:cxn ang="0">
                <a:pos x="T2" y="T3"/>
              </a:cxn>
              <a:cxn ang="0">
                <a:pos x="T4" y="T5"/>
              </a:cxn>
              <a:cxn ang="0">
                <a:pos x="T6" y="T7"/>
              </a:cxn>
              <a:cxn ang="0">
                <a:pos x="T8" y="T9"/>
              </a:cxn>
            </a:cxnLst>
            <a:rect l="0" t="0" r="r" b="b"/>
            <a:pathLst>
              <a:path w="3513" h="1606">
                <a:moveTo>
                  <a:pt x="3513" y="838"/>
                </a:moveTo>
                <a:cubicBezTo>
                  <a:pt x="3513" y="838"/>
                  <a:pt x="2208" y="82"/>
                  <a:pt x="0" y="1606"/>
                </a:cubicBezTo>
                <a:cubicBezTo>
                  <a:pt x="0" y="1441"/>
                  <a:pt x="0" y="1423"/>
                  <a:pt x="0" y="1423"/>
                </a:cubicBezTo>
                <a:cubicBezTo>
                  <a:pt x="0" y="1423"/>
                  <a:pt x="1969" y="0"/>
                  <a:pt x="3513" y="720"/>
                </a:cubicBezTo>
                <a:cubicBezTo>
                  <a:pt x="3513" y="838"/>
                  <a:pt x="3513" y="838"/>
                  <a:pt x="3513" y="838"/>
                </a:cubicBezTo>
                <a:close/>
              </a:path>
            </a:pathLst>
          </a:custGeom>
          <a:solidFill>
            <a:srgbClr val="FFC000"/>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TextBox 142">
            <a:extLst>
              <a:ext uri="{FF2B5EF4-FFF2-40B4-BE49-F238E27FC236}">
                <a16:creationId xmlns:a16="http://schemas.microsoft.com/office/drawing/2014/main" id="{85F18FCF-D77A-46D4-A697-DC0B31DD5ADA}"/>
              </a:ext>
            </a:extLst>
          </p:cNvPr>
          <p:cNvSpPr txBox="1"/>
          <p:nvPr/>
        </p:nvSpPr>
        <p:spPr>
          <a:xfrm>
            <a:off x="1786381" y="162585"/>
            <a:ext cx="8142971" cy="1107996"/>
          </a:xfrm>
          <a:prstGeom prst="rect">
            <a:avLst/>
          </a:prstGeom>
          <a:noFill/>
        </p:spPr>
        <p:txBody>
          <a:bodyPr wrap="square" rtlCol="0">
            <a:spAutoFit/>
          </a:bodyPr>
          <a:lstStyle/>
          <a:p>
            <a:pPr algn="ctr"/>
            <a:r>
              <a:rPr lang="en-US" sz="6600" b="1" i="1" spc="600" dirty="0">
                <a:solidFill>
                  <a:schemeClr val="bg1"/>
                </a:solidFill>
                <a:latin typeface="Stag Bold" panose="02000603060000020004" pitchFamily="50" charset="0"/>
                <a:ea typeface="Arvo" panose="02000000000000000000" pitchFamily="2" charset="0"/>
              </a:rPr>
              <a:t>TRY OUR</a:t>
            </a:r>
            <a:endParaRPr lang="en-US" sz="6600" i="1" spc="600" dirty="0">
              <a:solidFill>
                <a:schemeClr val="bg1"/>
              </a:solidFill>
              <a:latin typeface="Stag Bold" panose="02000603060000020004" pitchFamily="50" charset="0"/>
            </a:endParaRPr>
          </a:p>
        </p:txBody>
      </p:sp>
      <p:sp>
        <p:nvSpPr>
          <p:cNvPr id="24" name="TextBox 143">
            <a:extLst>
              <a:ext uri="{FF2B5EF4-FFF2-40B4-BE49-F238E27FC236}">
                <a16:creationId xmlns:a16="http://schemas.microsoft.com/office/drawing/2014/main" id="{6CCCE5C8-63B7-46E0-8533-AB6137B25FE1}"/>
              </a:ext>
            </a:extLst>
          </p:cNvPr>
          <p:cNvSpPr txBox="1"/>
          <p:nvPr/>
        </p:nvSpPr>
        <p:spPr>
          <a:xfrm>
            <a:off x="2135198" y="1092837"/>
            <a:ext cx="7445335" cy="1200329"/>
          </a:xfrm>
          <a:prstGeom prst="rect">
            <a:avLst/>
          </a:prstGeom>
          <a:noFill/>
        </p:spPr>
        <p:txBody>
          <a:bodyPr wrap="square" rtlCol="0">
            <a:spAutoFit/>
          </a:bodyPr>
          <a:lstStyle/>
          <a:p>
            <a:pPr algn="ctr"/>
            <a:r>
              <a:rPr lang="en-US" sz="7200" b="1" i="1" spc="600" dirty="0">
                <a:solidFill>
                  <a:srgbClr val="FFC000"/>
                </a:solidFill>
                <a:latin typeface="Stag Bold" panose="02000603060000020004" pitchFamily="50" charset="0"/>
              </a:rPr>
              <a:t>NEW MENU</a:t>
            </a:r>
          </a:p>
        </p:txBody>
      </p:sp>
      <p:sp>
        <p:nvSpPr>
          <p:cNvPr id="26" name="CuadroTexto 25">
            <a:extLst>
              <a:ext uri="{FF2B5EF4-FFF2-40B4-BE49-F238E27FC236}">
                <a16:creationId xmlns:a16="http://schemas.microsoft.com/office/drawing/2014/main" id="{95B8A624-B8BD-4AD3-9FF0-C2A4E22E7FD1}"/>
              </a:ext>
            </a:extLst>
          </p:cNvPr>
          <p:cNvSpPr txBox="1"/>
          <p:nvPr/>
        </p:nvSpPr>
        <p:spPr>
          <a:xfrm>
            <a:off x="2742868" y="2400593"/>
            <a:ext cx="5985785" cy="1692771"/>
          </a:xfrm>
          <a:prstGeom prst="rect">
            <a:avLst/>
          </a:prstGeom>
          <a:noFill/>
        </p:spPr>
        <p:txBody>
          <a:bodyPr wrap="square" rtlCol="0">
            <a:spAutoFit/>
          </a:bodyPr>
          <a:lstStyle/>
          <a:p>
            <a:pPr algn="ctr"/>
            <a:r>
              <a:rPr lang="en-US" sz="2400" i="1" spc="300" dirty="0">
                <a:solidFill>
                  <a:schemeClr val="bg1"/>
                </a:solidFill>
                <a:latin typeface="Stag Bold" panose="02000603060000020004" pitchFamily="50" charset="0"/>
              </a:rPr>
              <a:t>CALL US NOW</a:t>
            </a:r>
          </a:p>
          <a:p>
            <a:pPr algn="ctr"/>
            <a:r>
              <a:rPr lang="en-US" sz="2400" i="1" spc="300" dirty="0">
                <a:solidFill>
                  <a:srgbClr val="F6DB0E"/>
                </a:solidFill>
                <a:latin typeface="Stag Bold" panose="02000603060000020004" pitchFamily="50" charset="0"/>
              </a:rPr>
              <a:t>+1 408 325 589 855</a:t>
            </a:r>
          </a:p>
          <a:p>
            <a:endParaRPr lang="en-US" sz="2800" i="1" spc="300" dirty="0">
              <a:solidFill>
                <a:srgbClr val="F6DB0E"/>
              </a:solidFill>
              <a:latin typeface="Stag Bold" panose="02000603060000020004" pitchFamily="50" charset="0"/>
            </a:endParaRPr>
          </a:p>
          <a:p>
            <a:endParaRPr lang="en-US" sz="2800" i="1" spc="300" dirty="0">
              <a:solidFill>
                <a:srgbClr val="F6DB0E"/>
              </a:solidFill>
              <a:latin typeface="Stag Bold" panose="02000603060000020004" pitchFamily="50" charset="0"/>
            </a:endParaRPr>
          </a:p>
        </p:txBody>
      </p:sp>
      <p:cxnSp>
        <p:nvCxnSpPr>
          <p:cNvPr id="28" name="Conector recto 27">
            <a:extLst>
              <a:ext uri="{FF2B5EF4-FFF2-40B4-BE49-F238E27FC236}">
                <a16:creationId xmlns:a16="http://schemas.microsoft.com/office/drawing/2014/main" id="{8C33A24B-F5E1-4D22-8466-5900B6CB82EF}"/>
              </a:ext>
            </a:extLst>
          </p:cNvPr>
          <p:cNvCxnSpPr/>
          <p:nvPr/>
        </p:nvCxnSpPr>
        <p:spPr>
          <a:xfrm>
            <a:off x="3422421" y="2265585"/>
            <a:ext cx="4626681" cy="0"/>
          </a:xfrm>
          <a:prstGeom prst="line">
            <a:avLst/>
          </a:prstGeom>
          <a:ln>
            <a:solidFill>
              <a:srgbClr val="F6DB0E"/>
            </a:solidFill>
          </a:ln>
        </p:spPr>
        <p:style>
          <a:lnRef idx="1">
            <a:schemeClr val="accent1"/>
          </a:lnRef>
          <a:fillRef idx="0">
            <a:schemeClr val="accent1"/>
          </a:fillRef>
          <a:effectRef idx="0">
            <a:schemeClr val="accent1"/>
          </a:effectRef>
          <a:fontRef idx="minor">
            <a:schemeClr val="tx1"/>
          </a:fontRef>
        </p:style>
      </p:cxnSp>
      <p:sp>
        <p:nvSpPr>
          <p:cNvPr id="3" name="Marcador de posición de imagen 2">
            <a:extLst>
              <a:ext uri="{FF2B5EF4-FFF2-40B4-BE49-F238E27FC236}">
                <a16:creationId xmlns:a16="http://schemas.microsoft.com/office/drawing/2014/main" id="{B79D9DC3-D9DA-45C6-B998-03CE8733BED8}"/>
              </a:ext>
            </a:extLst>
          </p:cNvPr>
          <p:cNvSpPr>
            <a:spLocks noGrp="1"/>
          </p:cNvSpPr>
          <p:nvPr>
            <p:ph type="pic" sz="quarter" idx="10"/>
          </p:nvPr>
        </p:nvSpPr>
        <p:spPr/>
        <p:txBody>
          <a:bodyPr/>
          <a:lstStyle/>
          <a:p>
            <a:endParaRPr lang="es-CO"/>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3393261B-D8CD-4C9D-8243-35D783B032DE}"/>
              </a:ext>
            </a:extLst>
          </p:cNvPr>
          <p:cNvGrpSpPr>
            <a:grpSpLocks noChangeAspect="1"/>
          </p:cNvGrpSpPr>
          <p:nvPr/>
        </p:nvGrpSpPr>
        <p:grpSpPr bwMode="auto">
          <a:xfrm>
            <a:off x="-31750" y="3175"/>
            <a:ext cx="12239164" cy="6854825"/>
            <a:chOff x="4" y="2"/>
            <a:chExt cx="7674" cy="4298"/>
          </a:xfrm>
        </p:grpSpPr>
        <p:sp>
          <p:nvSpPr>
            <p:cNvPr id="10" name="Freeform 5">
              <a:extLst>
                <a:ext uri="{FF2B5EF4-FFF2-40B4-BE49-F238E27FC236}">
                  <a16:creationId xmlns:a16="http://schemas.microsoft.com/office/drawing/2014/main" id="{ADB9888C-0C41-4303-A500-84231A8E55FD}"/>
                </a:ext>
              </a:extLst>
            </p:cNvPr>
            <p:cNvSpPr>
              <a:spLocks/>
            </p:cNvSpPr>
            <p:nvPr/>
          </p:nvSpPr>
          <p:spPr bwMode="auto">
            <a:xfrm>
              <a:off x="1992" y="2158"/>
              <a:ext cx="5686" cy="2142"/>
            </a:xfrm>
            <a:custGeom>
              <a:avLst/>
              <a:gdLst>
                <a:gd name="T0" fmla="*/ 2626 w 2626"/>
                <a:gd name="T1" fmla="*/ 353 h 988"/>
                <a:gd name="T2" fmla="*/ 2626 w 2626"/>
                <a:gd name="T3" fmla="*/ 460 h 988"/>
                <a:gd name="T4" fmla="*/ 162 w 2626"/>
                <a:gd name="T5" fmla="*/ 988 h 988"/>
                <a:gd name="T6" fmla="*/ 0 w 2626"/>
                <a:gd name="T7" fmla="*/ 988 h 988"/>
                <a:gd name="T8" fmla="*/ 2626 w 2626"/>
                <a:gd name="T9" fmla="*/ 353 h 988"/>
              </a:gdLst>
              <a:ahLst/>
              <a:cxnLst>
                <a:cxn ang="0">
                  <a:pos x="T0" y="T1"/>
                </a:cxn>
                <a:cxn ang="0">
                  <a:pos x="T2" y="T3"/>
                </a:cxn>
                <a:cxn ang="0">
                  <a:pos x="T4" y="T5"/>
                </a:cxn>
                <a:cxn ang="0">
                  <a:pos x="T6" y="T7"/>
                </a:cxn>
                <a:cxn ang="0">
                  <a:pos x="T8" y="T9"/>
                </a:cxn>
              </a:cxnLst>
              <a:rect l="0" t="0" r="r" b="b"/>
              <a:pathLst>
                <a:path w="2626" h="988">
                  <a:moveTo>
                    <a:pt x="2626" y="353"/>
                  </a:moveTo>
                  <a:cubicBezTo>
                    <a:pt x="2626" y="460"/>
                    <a:pt x="2626" y="460"/>
                    <a:pt x="2626" y="460"/>
                  </a:cubicBezTo>
                  <a:cubicBezTo>
                    <a:pt x="1375" y="40"/>
                    <a:pt x="162" y="988"/>
                    <a:pt x="162" y="988"/>
                  </a:cubicBezTo>
                  <a:cubicBezTo>
                    <a:pt x="0" y="988"/>
                    <a:pt x="0" y="988"/>
                    <a:pt x="0" y="988"/>
                  </a:cubicBezTo>
                  <a:cubicBezTo>
                    <a:pt x="0" y="988"/>
                    <a:pt x="1141" y="0"/>
                    <a:pt x="2626" y="353"/>
                  </a:cubicBezTo>
                  <a:close/>
                </a:path>
              </a:pathLst>
            </a:custGeom>
            <a:solidFill>
              <a:srgbClr val="F6DB0E"/>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6">
              <a:extLst>
                <a:ext uri="{FF2B5EF4-FFF2-40B4-BE49-F238E27FC236}">
                  <a16:creationId xmlns:a16="http://schemas.microsoft.com/office/drawing/2014/main" id="{8FE05BDB-F5FE-4534-9C7A-5A67776B666C}"/>
                </a:ext>
              </a:extLst>
            </p:cNvPr>
            <p:cNvSpPr>
              <a:spLocks/>
            </p:cNvSpPr>
            <p:nvPr/>
          </p:nvSpPr>
          <p:spPr bwMode="auto">
            <a:xfrm>
              <a:off x="4" y="126"/>
              <a:ext cx="7674" cy="3487"/>
            </a:xfrm>
            <a:custGeom>
              <a:avLst/>
              <a:gdLst>
                <a:gd name="T0" fmla="*/ 3544 w 3544"/>
                <a:gd name="T1" fmla="*/ 420 h 1609"/>
                <a:gd name="T2" fmla="*/ 3544 w 3544"/>
                <a:gd name="T3" fmla="*/ 527 h 1609"/>
                <a:gd name="T4" fmla="*/ 1374 w 3544"/>
                <a:gd name="T5" fmla="*/ 780 h 1609"/>
                <a:gd name="T6" fmla="*/ 0 w 3544"/>
                <a:gd name="T7" fmla="*/ 1609 h 1609"/>
                <a:gd name="T8" fmla="*/ 0 w 3544"/>
                <a:gd name="T9" fmla="*/ 1482 h 1609"/>
                <a:gd name="T10" fmla="*/ 1530 w 3544"/>
                <a:gd name="T11" fmla="*/ 606 h 1609"/>
                <a:gd name="T12" fmla="*/ 3544 w 3544"/>
                <a:gd name="T13" fmla="*/ 420 h 1609"/>
              </a:gdLst>
              <a:ahLst/>
              <a:cxnLst>
                <a:cxn ang="0">
                  <a:pos x="T0" y="T1"/>
                </a:cxn>
                <a:cxn ang="0">
                  <a:pos x="T2" y="T3"/>
                </a:cxn>
                <a:cxn ang="0">
                  <a:pos x="T4" y="T5"/>
                </a:cxn>
                <a:cxn ang="0">
                  <a:pos x="T6" y="T7"/>
                </a:cxn>
                <a:cxn ang="0">
                  <a:pos x="T8" y="T9"/>
                </a:cxn>
                <a:cxn ang="0">
                  <a:pos x="T10" y="T11"/>
                </a:cxn>
                <a:cxn ang="0">
                  <a:pos x="T12" y="T13"/>
                </a:cxn>
              </a:cxnLst>
              <a:rect l="0" t="0" r="r" b="b"/>
              <a:pathLst>
                <a:path w="3544" h="1609">
                  <a:moveTo>
                    <a:pt x="3544" y="420"/>
                  </a:moveTo>
                  <a:cubicBezTo>
                    <a:pt x="3544" y="527"/>
                    <a:pt x="3544" y="527"/>
                    <a:pt x="3544" y="527"/>
                  </a:cubicBezTo>
                  <a:cubicBezTo>
                    <a:pt x="3416" y="469"/>
                    <a:pt x="2463" y="72"/>
                    <a:pt x="1374" y="780"/>
                  </a:cubicBezTo>
                  <a:cubicBezTo>
                    <a:pt x="1152" y="935"/>
                    <a:pt x="24" y="1579"/>
                    <a:pt x="0" y="1609"/>
                  </a:cubicBezTo>
                  <a:cubicBezTo>
                    <a:pt x="0" y="1482"/>
                    <a:pt x="0" y="1482"/>
                    <a:pt x="0" y="1482"/>
                  </a:cubicBezTo>
                  <a:cubicBezTo>
                    <a:pt x="0" y="1482"/>
                    <a:pt x="444" y="1212"/>
                    <a:pt x="1530" y="606"/>
                  </a:cubicBezTo>
                  <a:cubicBezTo>
                    <a:pt x="2616" y="0"/>
                    <a:pt x="3544" y="420"/>
                    <a:pt x="3544" y="420"/>
                  </a:cubicBezTo>
                  <a:close/>
                </a:path>
              </a:pathLst>
            </a:custGeom>
            <a:solidFill>
              <a:srgbClr val="FFC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DB178657-50FD-4699-9343-FF5BC1B8848D}"/>
                </a:ext>
              </a:extLst>
            </p:cNvPr>
            <p:cNvSpPr>
              <a:spLocks/>
            </p:cNvSpPr>
            <p:nvPr/>
          </p:nvSpPr>
          <p:spPr bwMode="auto">
            <a:xfrm>
              <a:off x="2343" y="2245"/>
              <a:ext cx="5335" cy="2055"/>
            </a:xfrm>
            <a:custGeom>
              <a:avLst/>
              <a:gdLst>
                <a:gd name="T0" fmla="*/ 2464 w 2464"/>
                <a:gd name="T1" fmla="*/ 420 h 948"/>
                <a:gd name="T2" fmla="*/ 2464 w 2464"/>
                <a:gd name="T3" fmla="*/ 948 h 948"/>
                <a:gd name="T4" fmla="*/ 0 w 2464"/>
                <a:gd name="T5" fmla="*/ 948 h 948"/>
                <a:gd name="T6" fmla="*/ 2464 w 2464"/>
                <a:gd name="T7" fmla="*/ 420 h 948"/>
              </a:gdLst>
              <a:ahLst/>
              <a:cxnLst>
                <a:cxn ang="0">
                  <a:pos x="T0" y="T1"/>
                </a:cxn>
                <a:cxn ang="0">
                  <a:pos x="T2" y="T3"/>
                </a:cxn>
                <a:cxn ang="0">
                  <a:pos x="T4" y="T5"/>
                </a:cxn>
                <a:cxn ang="0">
                  <a:pos x="T6" y="T7"/>
                </a:cxn>
              </a:cxnLst>
              <a:rect l="0" t="0" r="r" b="b"/>
              <a:pathLst>
                <a:path w="2464" h="948">
                  <a:moveTo>
                    <a:pt x="2464" y="420"/>
                  </a:moveTo>
                  <a:cubicBezTo>
                    <a:pt x="2464" y="948"/>
                    <a:pt x="2464" y="948"/>
                    <a:pt x="2464" y="948"/>
                  </a:cubicBezTo>
                  <a:cubicBezTo>
                    <a:pt x="0" y="948"/>
                    <a:pt x="0" y="948"/>
                    <a:pt x="0" y="948"/>
                  </a:cubicBezTo>
                  <a:cubicBezTo>
                    <a:pt x="0" y="948"/>
                    <a:pt x="1213" y="0"/>
                    <a:pt x="2464" y="420"/>
                  </a:cubicBez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8">
              <a:extLst>
                <a:ext uri="{FF2B5EF4-FFF2-40B4-BE49-F238E27FC236}">
                  <a16:creationId xmlns:a16="http://schemas.microsoft.com/office/drawing/2014/main" id="{D3A5B875-5441-446A-91B9-D692B78D2EFF}"/>
                </a:ext>
              </a:extLst>
            </p:cNvPr>
            <p:cNvSpPr>
              <a:spLocks/>
            </p:cNvSpPr>
            <p:nvPr/>
          </p:nvSpPr>
          <p:spPr bwMode="auto">
            <a:xfrm>
              <a:off x="4" y="2"/>
              <a:ext cx="7674" cy="3335"/>
            </a:xfrm>
            <a:custGeom>
              <a:avLst/>
              <a:gdLst>
                <a:gd name="T0" fmla="*/ 3544 w 3544"/>
                <a:gd name="T1" fmla="*/ 0 h 1539"/>
                <a:gd name="T2" fmla="*/ 3544 w 3544"/>
                <a:gd name="T3" fmla="*/ 477 h 1539"/>
                <a:gd name="T4" fmla="*/ 1530 w 3544"/>
                <a:gd name="T5" fmla="*/ 663 h 1539"/>
                <a:gd name="T6" fmla="*/ 0 w 3544"/>
                <a:gd name="T7" fmla="*/ 1539 h 1539"/>
                <a:gd name="T8" fmla="*/ 0 w 3544"/>
                <a:gd name="T9" fmla="*/ 0 h 1539"/>
                <a:gd name="T10" fmla="*/ 3544 w 3544"/>
                <a:gd name="T11" fmla="*/ 0 h 1539"/>
              </a:gdLst>
              <a:ahLst/>
              <a:cxnLst>
                <a:cxn ang="0">
                  <a:pos x="T0" y="T1"/>
                </a:cxn>
                <a:cxn ang="0">
                  <a:pos x="T2" y="T3"/>
                </a:cxn>
                <a:cxn ang="0">
                  <a:pos x="T4" y="T5"/>
                </a:cxn>
                <a:cxn ang="0">
                  <a:pos x="T6" y="T7"/>
                </a:cxn>
                <a:cxn ang="0">
                  <a:pos x="T8" y="T9"/>
                </a:cxn>
                <a:cxn ang="0">
                  <a:pos x="T10" y="T11"/>
                </a:cxn>
              </a:cxnLst>
              <a:rect l="0" t="0" r="r" b="b"/>
              <a:pathLst>
                <a:path w="3544" h="1539">
                  <a:moveTo>
                    <a:pt x="3544" y="0"/>
                  </a:moveTo>
                  <a:cubicBezTo>
                    <a:pt x="3544" y="477"/>
                    <a:pt x="3544" y="477"/>
                    <a:pt x="3544" y="477"/>
                  </a:cubicBezTo>
                  <a:cubicBezTo>
                    <a:pt x="3544" y="477"/>
                    <a:pt x="2616" y="57"/>
                    <a:pt x="1530" y="663"/>
                  </a:cubicBezTo>
                  <a:cubicBezTo>
                    <a:pt x="444" y="1269"/>
                    <a:pt x="0" y="1539"/>
                    <a:pt x="0" y="1539"/>
                  </a:cubicBezTo>
                  <a:cubicBezTo>
                    <a:pt x="0" y="0"/>
                    <a:pt x="0" y="0"/>
                    <a:pt x="0" y="0"/>
                  </a:cubicBezTo>
                  <a:lnTo>
                    <a:pt x="3544" y="0"/>
                  </a:lnTo>
                  <a:close/>
                </a:path>
              </a:pathLst>
            </a:cu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9">
              <a:extLst>
                <a:ext uri="{FF2B5EF4-FFF2-40B4-BE49-F238E27FC236}">
                  <a16:creationId xmlns:a16="http://schemas.microsoft.com/office/drawing/2014/main" id="{08E2CB88-9302-4F29-B06A-5FBAFAFFB0B1}"/>
                </a:ext>
              </a:extLst>
            </p:cNvPr>
            <p:cNvSpPr>
              <a:spLocks/>
            </p:cNvSpPr>
            <p:nvPr/>
          </p:nvSpPr>
          <p:spPr bwMode="auto">
            <a:xfrm>
              <a:off x="4" y="2"/>
              <a:ext cx="7674" cy="4298"/>
            </a:xfrm>
            <a:custGeom>
              <a:avLst/>
              <a:gdLst>
                <a:gd name="T0" fmla="*/ 7674 w 7674"/>
                <a:gd name="T1" fmla="*/ 3153 h 4298"/>
                <a:gd name="T2" fmla="*/ 7674 w 7674"/>
                <a:gd name="T3" fmla="*/ 4298 h 4298"/>
                <a:gd name="T4" fmla="*/ 2339 w 7674"/>
                <a:gd name="T5" fmla="*/ 4298 h 4298"/>
                <a:gd name="T6" fmla="*/ 1988 w 7674"/>
                <a:gd name="T7" fmla="*/ 4298 h 4298"/>
                <a:gd name="T8" fmla="*/ 0 w 7674"/>
                <a:gd name="T9" fmla="*/ 4298 h 4298"/>
                <a:gd name="T10" fmla="*/ 0 w 7674"/>
                <a:gd name="T11" fmla="*/ 3611 h 4298"/>
                <a:gd name="T12" fmla="*/ 0 w 7674"/>
                <a:gd name="T13" fmla="*/ 3335 h 4298"/>
                <a:gd name="T14" fmla="*/ 0 w 7674"/>
                <a:gd name="T15" fmla="*/ 0 h 4298"/>
                <a:gd name="T16" fmla="*/ 7674 w 7674"/>
                <a:gd name="T17" fmla="*/ 0 h 4298"/>
                <a:gd name="T18" fmla="*/ 7674 w 7674"/>
                <a:gd name="T19" fmla="*/ 1034 h 4298"/>
                <a:gd name="T20" fmla="*/ 7674 w 7674"/>
                <a:gd name="T21" fmla="*/ 1266 h 4298"/>
                <a:gd name="T22" fmla="*/ 7674 w 7674"/>
                <a:gd name="T23" fmla="*/ 2921 h 4298"/>
                <a:gd name="T24" fmla="*/ 7674 w 7674"/>
                <a:gd name="T25" fmla="*/ 3153 h 4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674" h="4298">
                  <a:moveTo>
                    <a:pt x="7674" y="3153"/>
                  </a:moveTo>
                  <a:lnTo>
                    <a:pt x="7674" y="4298"/>
                  </a:lnTo>
                  <a:lnTo>
                    <a:pt x="2339" y="4298"/>
                  </a:lnTo>
                  <a:lnTo>
                    <a:pt x="1988" y="4298"/>
                  </a:lnTo>
                  <a:lnTo>
                    <a:pt x="0" y="4298"/>
                  </a:lnTo>
                  <a:lnTo>
                    <a:pt x="0" y="3611"/>
                  </a:lnTo>
                  <a:lnTo>
                    <a:pt x="0" y="3335"/>
                  </a:lnTo>
                  <a:lnTo>
                    <a:pt x="0" y="0"/>
                  </a:lnTo>
                  <a:lnTo>
                    <a:pt x="7674" y="0"/>
                  </a:lnTo>
                  <a:lnTo>
                    <a:pt x="7674" y="1034"/>
                  </a:lnTo>
                  <a:lnTo>
                    <a:pt x="7674" y="1266"/>
                  </a:lnTo>
                  <a:lnTo>
                    <a:pt x="7674" y="2921"/>
                  </a:lnTo>
                  <a:lnTo>
                    <a:pt x="7674" y="3153"/>
                  </a:lnTo>
                  <a:close/>
                </a:path>
              </a:pathLst>
            </a:custGeom>
            <a:noFill/>
            <a:ln w="14288"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10">
              <a:extLst>
                <a:ext uri="{FF2B5EF4-FFF2-40B4-BE49-F238E27FC236}">
                  <a16:creationId xmlns:a16="http://schemas.microsoft.com/office/drawing/2014/main" id="{57A5A95B-E86D-4F51-A25F-74E77B950EA6}"/>
                </a:ext>
              </a:extLst>
            </p:cNvPr>
            <p:cNvSpPr>
              <a:spLocks/>
            </p:cNvSpPr>
            <p:nvPr/>
          </p:nvSpPr>
          <p:spPr bwMode="auto">
            <a:xfrm>
              <a:off x="2343" y="2245"/>
              <a:ext cx="5335" cy="2055"/>
            </a:xfrm>
            <a:custGeom>
              <a:avLst/>
              <a:gdLst>
                <a:gd name="T0" fmla="*/ 0 w 2464"/>
                <a:gd name="T1" fmla="*/ 948 h 948"/>
                <a:gd name="T2" fmla="*/ 2464 w 2464"/>
                <a:gd name="T3" fmla="*/ 420 h 948"/>
              </a:gdLst>
              <a:ahLst/>
              <a:cxnLst>
                <a:cxn ang="0">
                  <a:pos x="T0" y="T1"/>
                </a:cxn>
                <a:cxn ang="0">
                  <a:pos x="T2" y="T3"/>
                </a:cxn>
              </a:cxnLst>
              <a:rect l="0" t="0" r="r" b="b"/>
              <a:pathLst>
                <a:path w="2464" h="948">
                  <a:moveTo>
                    <a:pt x="0" y="948"/>
                  </a:moveTo>
                  <a:cubicBezTo>
                    <a:pt x="0" y="948"/>
                    <a:pt x="1213" y="0"/>
                    <a:pt x="2464" y="420"/>
                  </a:cubicBezTo>
                </a:path>
              </a:pathLst>
            </a:custGeom>
            <a:noFill/>
            <a:ln w="14288"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11">
              <a:extLst>
                <a:ext uri="{FF2B5EF4-FFF2-40B4-BE49-F238E27FC236}">
                  <a16:creationId xmlns:a16="http://schemas.microsoft.com/office/drawing/2014/main" id="{4732F81C-F1D8-4D8C-93EE-2D2263E38EB0}"/>
                </a:ext>
              </a:extLst>
            </p:cNvPr>
            <p:cNvSpPr>
              <a:spLocks/>
            </p:cNvSpPr>
            <p:nvPr/>
          </p:nvSpPr>
          <p:spPr bwMode="auto">
            <a:xfrm>
              <a:off x="1992" y="2158"/>
              <a:ext cx="5686" cy="2142"/>
            </a:xfrm>
            <a:custGeom>
              <a:avLst/>
              <a:gdLst>
                <a:gd name="T0" fmla="*/ 0 w 2626"/>
                <a:gd name="T1" fmla="*/ 988 h 988"/>
                <a:gd name="T2" fmla="*/ 2626 w 2626"/>
                <a:gd name="T3" fmla="*/ 353 h 988"/>
              </a:gdLst>
              <a:ahLst/>
              <a:cxnLst>
                <a:cxn ang="0">
                  <a:pos x="T0" y="T1"/>
                </a:cxn>
                <a:cxn ang="0">
                  <a:pos x="T2" y="T3"/>
                </a:cxn>
              </a:cxnLst>
              <a:rect l="0" t="0" r="r" b="b"/>
              <a:pathLst>
                <a:path w="2626" h="988">
                  <a:moveTo>
                    <a:pt x="0" y="988"/>
                  </a:moveTo>
                  <a:cubicBezTo>
                    <a:pt x="0" y="988"/>
                    <a:pt x="1141" y="0"/>
                    <a:pt x="2626" y="353"/>
                  </a:cubicBezTo>
                </a:path>
              </a:pathLst>
            </a:custGeom>
            <a:noFill/>
            <a:ln w="14288"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5" name="TextBox 142">
            <a:extLst>
              <a:ext uri="{FF2B5EF4-FFF2-40B4-BE49-F238E27FC236}">
                <a16:creationId xmlns:a16="http://schemas.microsoft.com/office/drawing/2014/main" id="{B69307B3-4B36-49FA-954D-FEBC6332F944}"/>
              </a:ext>
            </a:extLst>
          </p:cNvPr>
          <p:cNvSpPr txBox="1"/>
          <p:nvPr/>
        </p:nvSpPr>
        <p:spPr>
          <a:xfrm>
            <a:off x="167131" y="190499"/>
            <a:ext cx="8142971" cy="1015663"/>
          </a:xfrm>
          <a:prstGeom prst="rect">
            <a:avLst/>
          </a:prstGeom>
          <a:noFill/>
        </p:spPr>
        <p:txBody>
          <a:bodyPr wrap="square" rtlCol="0">
            <a:spAutoFit/>
          </a:bodyPr>
          <a:lstStyle/>
          <a:p>
            <a:r>
              <a:rPr lang="en-US" sz="6000" b="1" i="1" spc="600" dirty="0">
                <a:solidFill>
                  <a:schemeClr val="bg1"/>
                </a:solidFill>
                <a:latin typeface="Stag Bold" panose="02000603060000020004" pitchFamily="50" charset="0"/>
                <a:ea typeface="Arvo" panose="02000000000000000000" pitchFamily="2" charset="0"/>
              </a:rPr>
              <a:t>THE BEST</a:t>
            </a:r>
            <a:endParaRPr lang="en-US" sz="6000" i="1" spc="600" dirty="0">
              <a:solidFill>
                <a:schemeClr val="bg1"/>
              </a:solidFill>
              <a:latin typeface="Stag Bold" panose="02000603060000020004" pitchFamily="50" charset="0"/>
            </a:endParaRPr>
          </a:p>
        </p:txBody>
      </p:sp>
      <p:sp>
        <p:nvSpPr>
          <p:cNvPr id="26" name="TextBox 143">
            <a:extLst>
              <a:ext uri="{FF2B5EF4-FFF2-40B4-BE49-F238E27FC236}">
                <a16:creationId xmlns:a16="http://schemas.microsoft.com/office/drawing/2014/main" id="{6B961BBF-A792-47CC-8BFB-F40FFF25B8EE}"/>
              </a:ext>
            </a:extLst>
          </p:cNvPr>
          <p:cNvSpPr txBox="1"/>
          <p:nvPr/>
        </p:nvSpPr>
        <p:spPr>
          <a:xfrm>
            <a:off x="167131" y="925611"/>
            <a:ext cx="7445335" cy="1107996"/>
          </a:xfrm>
          <a:prstGeom prst="rect">
            <a:avLst/>
          </a:prstGeom>
          <a:noFill/>
        </p:spPr>
        <p:txBody>
          <a:bodyPr wrap="square" rtlCol="0">
            <a:spAutoFit/>
          </a:bodyPr>
          <a:lstStyle/>
          <a:p>
            <a:r>
              <a:rPr lang="en-US" sz="6600" b="1" i="1" spc="600" dirty="0">
                <a:solidFill>
                  <a:srgbClr val="F6DB0E"/>
                </a:solidFill>
                <a:latin typeface="Stag Bold" panose="02000603060000020004" pitchFamily="50" charset="0"/>
              </a:rPr>
              <a:t>FOOD EVER</a:t>
            </a:r>
          </a:p>
        </p:txBody>
      </p:sp>
      <p:sp>
        <p:nvSpPr>
          <p:cNvPr id="27" name="TextBox 142">
            <a:extLst>
              <a:ext uri="{FF2B5EF4-FFF2-40B4-BE49-F238E27FC236}">
                <a16:creationId xmlns:a16="http://schemas.microsoft.com/office/drawing/2014/main" id="{D60D2B66-9668-45E8-A4F0-EB7D5927736E}"/>
              </a:ext>
            </a:extLst>
          </p:cNvPr>
          <p:cNvSpPr txBox="1"/>
          <p:nvPr/>
        </p:nvSpPr>
        <p:spPr>
          <a:xfrm>
            <a:off x="7904133" y="4612194"/>
            <a:ext cx="8142971" cy="2215991"/>
          </a:xfrm>
          <a:prstGeom prst="rect">
            <a:avLst/>
          </a:prstGeom>
          <a:noFill/>
        </p:spPr>
        <p:txBody>
          <a:bodyPr wrap="square" rtlCol="0">
            <a:spAutoFit/>
          </a:bodyPr>
          <a:lstStyle/>
          <a:p>
            <a:r>
              <a:rPr lang="en-US" sz="13800" b="1" i="1" spc="600" dirty="0">
                <a:solidFill>
                  <a:srgbClr val="F6DB0E"/>
                </a:solidFill>
                <a:latin typeface="Stag Bold" panose="02000603060000020004" pitchFamily="50" charset="0"/>
                <a:ea typeface="Arvo" panose="02000000000000000000" pitchFamily="2" charset="0"/>
              </a:rPr>
              <a:t>30</a:t>
            </a:r>
            <a:r>
              <a:rPr lang="en-US" sz="5400" b="1" i="1" spc="600" dirty="0">
                <a:solidFill>
                  <a:srgbClr val="F6DB0E"/>
                </a:solidFill>
                <a:latin typeface="Stag Bold" panose="02000603060000020004" pitchFamily="50" charset="0"/>
                <a:ea typeface="Arvo" panose="02000000000000000000" pitchFamily="2" charset="0"/>
              </a:rPr>
              <a:t>%</a:t>
            </a:r>
            <a:endParaRPr lang="en-US" sz="13800" i="1" spc="600" dirty="0">
              <a:solidFill>
                <a:srgbClr val="F6DB0E"/>
              </a:solidFill>
              <a:latin typeface="Stag Bold" panose="02000603060000020004" pitchFamily="50" charset="0"/>
            </a:endParaRPr>
          </a:p>
        </p:txBody>
      </p:sp>
      <p:sp>
        <p:nvSpPr>
          <p:cNvPr id="28" name="CuadroTexto 27">
            <a:extLst>
              <a:ext uri="{FF2B5EF4-FFF2-40B4-BE49-F238E27FC236}">
                <a16:creationId xmlns:a16="http://schemas.microsoft.com/office/drawing/2014/main" id="{546D028E-5F0F-4871-9A85-A078E1A810C2}"/>
              </a:ext>
            </a:extLst>
          </p:cNvPr>
          <p:cNvSpPr txBox="1"/>
          <p:nvPr/>
        </p:nvSpPr>
        <p:spPr>
          <a:xfrm>
            <a:off x="167131" y="1930832"/>
            <a:ext cx="5985785" cy="1815882"/>
          </a:xfrm>
          <a:prstGeom prst="rect">
            <a:avLst/>
          </a:prstGeom>
          <a:noFill/>
        </p:spPr>
        <p:txBody>
          <a:bodyPr wrap="square" rtlCol="0">
            <a:spAutoFit/>
          </a:bodyPr>
          <a:lstStyle/>
          <a:p>
            <a:r>
              <a:rPr lang="en-US" sz="2000" i="1" spc="300" dirty="0">
                <a:solidFill>
                  <a:schemeClr val="bg1"/>
                </a:solidFill>
                <a:latin typeface="Stag Bold" panose="02000603060000020004" pitchFamily="50" charset="0"/>
              </a:rPr>
              <a:t>AND NUTRITIVE</a:t>
            </a:r>
          </a:p>
          <a:p>
            <a:r>
              <a:rPr lang="en-US" sz="2400" i="1" spc="300" dirty="0">
                <a:solidFill>
                  <a:srgbClr val="F6DB0E"/>
                </a:solidFill>
                <a:latin typeface="Stag Bold" panose="02000603060000020004" pitchFamily="50" charset="0"/>
              </a:rPr>
              <a:t>STRET 123</a:t>
            </a:r>
          </a:p>
          <a:p>
            <a:r>
              <a:rPr lang="en-US" sz="2000" i="1" spc="300" dirty="0">
                <a:solidFill>
                  <a:schemeClr val="bg1"/>
                </a:solidFill>
                <a:latin typeface="Stag Bold" panose="02000603060000020004" pitchFamily="50" charset="0"/>
              </a:rPr>
              <a:t>+1 408 325 589 855</a:t>
            </a:r>
          </a:p>
          <a:p>
            <a:endParaRPr lang="en-US" sz="2400" i="1" spc="300" dirty="0">
              <a:solidFill>
                <a:srgbClr val="F6DB0E"/>
              </a:solidFill>
              <a:latin typeface="Stag Bold" panose="02000603060000020004" pitchFamily="50" charset="0"/>
            </a:endParaRPr>
          </a:p>
          <a:p>
            <a:endParaRPr lang="en-US" sz="2400" i="1" spc="300" dirty="0">
              <a:solidFill>
                <a:srgbClr val="F6DB0E"/>
              </a:solidFill>
              <a:latin typeface="Stag Bold" panose="02000603060000020004" pitchFamily="50" charset="0"/>
            </a:endParaRPr>
          </a:p>
        </p:txBody>
      </p:sp>
      <p:sp>
        <p:nvSpPr>
          <p:cNvPr id="3" name="Marcador de posición de imagen 2">
            <a:extLst>
              <a:ext uri="{FF2B5EF4-FFF2-40B4-BE49-F238E27FC236}">
                <a16:creationId xmlns:a16="http://schemas.microsoft.com/office/drawing/2014/main" id="{8DC00E5A-5BB3-4443-B84B-4A435CFDFEBE}"/>
              </a:ext>
            </a:extLst>
          </p:cNvPr>
          <p:cNvSpPr>
            <a:spLocks noGrp="1"/>
          </p:cNvSpPr>
          <p:nvPr>
            <p:ph type="pic" sz="quarter" idx="10"/>
          </p:nvPr>
        </p:nvSpPr>
        <p:spPr/>
        <p:txBody>
          <a:bodyPr/>
          <a:lstStyle/>
          <a:p>
            <a:endParaRPr lang="es-CO"/>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utoShape 3">
            <a:extLst>
              <a:ext uri="{FF2B5EF4-FFF2-40B4-BE49-F238E27FC236}">
                <a16:creationId xmlns:a16="http://schemas.microsoft.com/office/drawing/2014/main" id="{830A881A-D8C0-4615-9269-324B1B8E53EA}"/>
              </a:ext>
            </a:extLst>
          </p:cNvPr>
          <p:cNvSpPr>
            <a:spLocks noChangeAspect="1" noChangeArrowheads="1" noTextEdit="1"/>
          </p:cNvSpPr>
          <p:nvPr/>
        </p:nvSpPr>
        <p:spPr bwMode="auto">
          <a:xfrm>
            <a:off x="3175" y="1588"/>
            <a:ext cx="12171363" cy="685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8" name="Group 8">
            <a:extLst>
              <a:ext uri="{FF2B5EF4-FFF2-40B4-BE49-F238E27FC236}">
                <a16:creationId xmlns:a16="http://schemas.microsoft.com/office/drawing/2014/main" id="{F00AE1CF-8B26-46F2-B046-00329BB603C5}"/>
              </a:ext>
            </a:extLst>
          </p:cNvPr>
          <p:cNvGrpSpPr>
            <a:grpSpLocks noChangeAspect="1"/>
          </p:cNvGrpSpPr>
          <p:nvPr/>
        </p:nvGrpSpPr>
        <p:grpSpPr bwMode="auto">
          <a:xfrm>
            <a:off x="-171450" y="-1106"/>
            <a:ext cx="12342813" cy="6957531"/>
            <a:chOff x="29" y="15"/>
            <a:chExt cx="7662" cy="4319"/>
          </a:xfrm>
        </p:grpSpPr>
        <p:sp>
          <p:nvSpPr>
            <p:cNvPr id="20" name="Freeform 9">
              <a:extLst>
                <a:ext uri="{FF2B5EF4-FFF2-40B4-BE49-F238E27FC236}">
                  <a16:creationId xmlns:a16="http://schemas.microsoft.com/office/drawing/2014/main" id="{4E961604-FAD3-4563-B115-380FAC230C24}"/>
                </a:ext>
              </a:extLst>
            </p:cNvPr>
            <p:cNvSpPr>
              <a:spLocks/>
            </p:cNvSpPr>
            <p:nvPr/>
          </p:nvSpPr>
          <p:spPr bwMode="auto">
            <a:xfrm>
              <a:off x="965" y="15"/>
              <a:ext cx="6726" cy="4319"/>
            </a:xfrm>
            <a:custGeom>
              <a:avLst/>
              <a:gdLst>
                <a:gd name="T0" fmla="*/ 3090 w 3090"/>
                <a:gd name="T1" fmla="*/ 0 h 1983"/>
                <a:gd name="T2" fmla="*/ 3090 w 3090"/>
                <a:gd name="T3" fmla="*/ 1983 h 1983"/>
                <a:gd name="T4" fmla="*/ 0 w 3090"/>
                <a:gd name="T5" fmla="*/ 1983 h 1983"/>
                <a:gd name="T6" fmla="*/ 650 w 3090"/>
                <a:gd name="T7" fmla="*/ 992 h 1983"/>
                <a:gd name="T8" fmla="*/ 1 w 3090"/>
                <a:gd name="T9" fmla="*/ 0 h 1983"/>
                <a:gd name="T10" fmla="*/ 3090 w 3090"/>
                <a:gd name="T11" fmla="*/ 0 h 1983"/>
              </a:gdLst>
              <a:ahLst/>
              <a:cxnLst>
                <a:cxn ang="0">
                  <a:pos x="T0" y="T1"/>
                </a:cxn>
                <a:cxn ang="0">
                  <a:pos x="T2" y="T3"/>
                </a:cxn>
                <a:cxn ang="0">
                  <a:pos x="T4" y="T5"/>
                </a:cxn>
                <a:cxn ang="0">
                  <a:pos x="T6" y="T7"/>
                </a:cxn>
                <a:cxn ang="0">
                  <a:pos x="T8" y="T9"/>
                </a:cxn>
                <a:cxn ang="0">
                  <a:pos x="T10" y="T11"/>
                </a:cxn>
              </a:cxnLst>
              <a:rect l="0" t="0" r="r" b="b"/>
              <a:pathLst>
                <a:path w="3090" h="1983">
                  <a:moveTo>
                    <a:pt x="3090" y="0"/>
                  </a:moveTo>
                  <a:cubicBezTo>
                    <a:pt x="3090" y="1983"/>
                    <a:pt x="3090" y="1983"/>
                    <a:pt x="3090" y="1983"/>
                  </a:cubicBezTo>
                  <a:cubicBezTo>
                    <a:pt x="0" y="1983"/>
                    <a:pt x="0" y="1983"/>
                    <a:pt x="0" y="1983"/>
                  </a:cubicBezTo>
                  <a:cubicBezTo>
                    <a:pt x="383" y="1817"/>
                    <a:pt x="650" y="1436"/>
                    <a:pt x="650" y="992"/>
                  </a:cubicBezTo>
                  <a:cubicBezTo>
                    <a:pt x="650" y="548"/>
                    <a:pt x="383" y="167"/>
                    <a:pt x="1" y="0"/>
                  </a:cubicBezTo>
                  <a:lnTo>
                    <a:pt x="3090" y="0"/>
                  </a:lnTo>
                  <a:close/>
                </a:path>
              </a:pathLst>
            </a:custGeom>
            <a:solidFill>
              <a:schemeClr val="tx1"/>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Freeform 10">
              <a:extLst>
                <a:ext uri="{FF2B5EF4-FFF2-40B4-BE49-F238E27FC236}">
                  <a16:creationId xmlns:a16="http://schemas.microsoft.com/office/drawing/2014/main" id="{92BD3BED-38D5-4D55-A52D-8C946C41C6B8}"/>
                </a:ext>
              </a:extLst>
            </p:cNvPr>
            <p:cNvSpPr>
              <a:spLocks/>
            </p:cNvSpPr>
            <p:nvPr/>
          </p:nvSpPr>
          <p:spPr bwMode="auto">
            <a:xfrm>
              <a:off x="29" y="15"/>
              <a:ext cx="2351" cy="4319"/>
            </a:xfrm>
            <a:custGeom>
              <a:avLst/>
              <a:gdLst>
                <a:gd name="T0" fmla="*/ 431 w 1080"/>
                <a:gd name="T1" fmla="*/ 0 h 1983"/>
                <a:gd name="T2" fmla="*/ 1080 w 1080"/>
                <a:gd name="T3" fmla="*/ 992 h 1983"/>
                <a:gd name="T4" fmla="*/ 430 w 1080"/>
                <a:gd name="T5" fmla="*/ 1983 h 1983"/>
                <a:gd name="T6" fmla="*/ 0 w 1080"/>
                <a:gd name="T7" fmla="*/ 1983 h 1983"/>
                <a:gd name="T8" fmla="*/ 991 w 1080"/>
                <a:gd name="T9" fmla="*/ 992 h 1983"/>
                <a:gd name="T10" fmla="*/ 0 w 1080"/>
                <a:gd name="T11" fmla="*/ 0 h 1983"/>
                <a:gd name="T12" fmla="*/ 431 w 1080"/>
                <a:gd name="T13" fmla="*/ 0 h 1983"/>
              </a:gdLst>
              <a:ahLst/>
              <a:cxnLst>
                <a:cxn ang="0">
                  <a:pos x="T0" y="T1"/>
                </a:cxn>
                <a:cxn ang="0">
                  <a:pos x="T2" y="T3"/>
                </a:cxn>
                <a:cxn ang="0">
                  <a:pos x="T4" y="T5"/>
                </a:cxn>
                <a:cxn ang="0">
                  <a:pos x="T6" y="T7"/>
                </a:cxn>
                <a:cxn ang="0">
                  <a:pos x="T8" y="T9"/>
                </a:cxn>
                <a:cxn ang="0">
                  <a:pos x="T10" y="T11"/>
                </a:cxn>
                <a:cxn ang="0">
                  <a:pos x="T12" y="T13"/>
                </a:cxn>
              </a:cxnLst>
              <a:rect l="0" t="0" r="r" b="b"/>
              <a:pathLst>
                <a:path w="1080" h="1983">
                  <a:moveTo>
                    <a:pt x="431" y="0"/>
                  </a:moveTo>
                  <a:cubicBezTo>
                    <a:pt x="813" y="167"/>
                    <a:pt x="1080" y="548"/>
                    <a:pt x="1080" y="992"/>
                  </a:cubicBezTo>
                  <a:cubicBezTo>
                    <a:pt x="1080" y="1436"/>
                    <a:pt x="813" y="1817"/>
                    <a:pt x="430" y="1983"/>
                  </a:cubicBezTo>
                  <a:cubicBezTo>
                    <a:pt x="0" y="1983"/>
                    <a:pt x="0" y="1983"/>
                    <a:pt x="0" y="1983"/>
                  </a:cubicBezTo>
                  <a:cubicBezTo>
                    <a:pt x="547" y="1983"/>
                    <a:pt x="991" y="1539"/>
                    <a:pt x="991" y="992"/>
                  </a:cubicBezTo>
                  <a:cubicBezTo>
                    <a:pt x="991" y="444"/>
                    <a:pt x="547" y="0"/>
                    <a:pt x="0" y="0"/>
                  </a:cubicBezTo>
                  <a:lnTo>
                    <a:pt x="431" y="0"/>
                  </a:lnTo>
                  <a:close/>
                </a:path>
              </a:pathLst>
            </a:custGeom>
            <a:solidFill>
              <a:srgbClr val="C0203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extBox 142">
            <a:extLst>
              <a:ext uri="{FF2B5EF4-FFF2-40B4-BE49-F238E27FC236}">
                <a16:creationId xmlns:a16="http://schemas.microsoft.com/office/drawing/2014/main" id="{E63FACEC-277E-4739-9363-10F3605069A1}"/>
              </a:ext>
            </a:extLst>
          </p:cNvPr>
          <p:cNvSpPr txBox="1"/>
          <p:nvPr/>
        </p:nvSpPr>
        <p:spPr>
          <a:xfrm>
            <a:off x="3210829" y="478440"/>
            <a:ext cx="8142971" cy="1200329"/>
          </a:xfrm>
          <a:prstGeom prst="rect">
            <a:avLst/>
          </a:prstGeom>
          <a:noFill/>
        </p:spPr>
        <p:txBody>
          <a:bodyPr wrap="square" rtlCol="0">
            <a:spAutoFit/>
          </a:bodyPr>
          <a:lstStyle/>
          <a:p>
            <a:pPr algn="r"/>
            <a:r>
              <a:rPr lang="en-US" sz="7200" b="1" i="1" spc="600" dirty="0">
                <a:solidFill>
                  <a:schemeClr val="bg1"/>
                </a:solidFill>
                <a:latin typeface="Stag Bold" panose="02000603060000020004" pitchFamily="50" charset="0"/>
                <a:ea typeface="Arvo" panose="02000000000000000000" pitchFamily="2" charset="0"/>
              </a:rPr>
              <a:t>BIG</a:t>
            </a:r>
            <a:endParaRPr lang="en-US" sz="7200" i="1" spc="600" dirty="0">
              <a:solidFill>
                <a:schemeClr val="bg1"/>
              </a:solidFill>
              <a:latin typeface="Stag Bold" panose="02000603060000020004" pitchFamily="50" charset="0"/>
            </a:endParaRPr>
          </a:p>
        </p:txBody>
      </p:sp>
      <p:sp>
        <p:nvSpPr>
          <p:cNvPr id="23" name="TextBox 143">
            <a:extLst>
              <a:ext uri="{FF2B5EF4-FFF2-40B4-BE49-F238E27FC236}">
                <a16:creationId xmlns:a16="http://schemas.microsoft.com/office/drawing/2014/main" id="{62144652-0611-428E-9ADA-B8FA7B3E36A1}"/>
              </a:ext>
            </a:extLst>
          </p:cNvPr>
          <p:cNvSpPr txBox="1"/>
          <p:nvPr/>
        </p:nvSpPr>
        <p:spPr>
          <a:xfrm>
            <a:off x="5490271" y="1287673"/>
            <a:ext cx="5795163" cy="1862048"/>
          </a:xfrm>
          <a:prstGeom prst="rect">
            <a:avLst/>
          </a:prstGeom>
          <a:noFill/>
        </p:spPr>
        <p:txBody>
          <a:bodyPr wrap="square" rtlCol="0">
            <a:spAutoFit/>
          </a:bodyPr>
          <a:lstStyle/>
          <a:p>
            <a:pPr algn="r"/>
            <a:r>
              <a:rPr lang="en-US" sz="11500" b="1" i="1" spc="600" dirty="0">
                <a:solidFill>
                  <a:srgbClr val="FFC000"/>
                </a:solidFill>
                <a:latin typeface="Stag Bold" panose="02000603060000020004" pitchFamily="50" charset="0"/>
              </a:rPr>
              <a:t>OFFER</a:t>
            </a:r>
          </a:p>
        </p:txBody>
      </p:sp>
      <p:sp>
        <p:nvSpPr>
          <p:cNvPr id="24" name="CuadroTexto 23">
            <a:extLst>
              <a:ext uri="{FF2B5EF4-FFF2-40B4-BE49-F238E27FC236}">
                <a16:creationId xmlns:a16="http://schemas.microsoft.com/office/drawing/2014/main" id="{AF4D9766-1CDE-4CFA-B8AB-42CF5EE97967}"/>
              </a:ext>
            </a:extLst>
          </p:cNvPr>
          <p:cNvSpPr txBox="1"/>
          <p:nvPr/>
        </p:nvSpPr>
        <p:spPr>
          <a:xfrm>
            <a:off x="5299649" y="2993163"/>
            <a:ext cx="5985785" cy="3785652"/>
          </a:xfrm>
          <a:prstGeom prst="rect">
            <a:avLst/>
          </a:prstGeom>
          <a:noFill/>
        </p:spPr>
        <p:txBody>
          <a:bodyPr wrap="square" rtlCol="0">
            <a:spAutoFit/>
          </a:bodyPr>
          <a:lstStyle/>
          <a:p>
            <a:pPr algn="r"/>
            <a:r>
              <a:rPr lang="en-US" sz="3200" i="1" spc="300" dirty="0">
                <a:solidFill>
                  <a:schemeClr val="bg1"/>
                </a:solidFill>
                <a:latin typeface="Stag Bold" panose="02000603060000020004" pitchFamily="50" charset="0"/>
              </a:rPr>
              <a:t>BUY ONE &amp; GET TWO</a:t>
            </a:r>
          </a:p>
          <a:p>
            <a:pPr algn="r"/>
            <a:r>
              <a:rPr lang="en-US" sz="3600" i="1" spc="300" dirty="0">
                <a:solidFill>
                  <a:srgbClr val="F6DB0E"/>
                </a:solidFill>
                <a:latin typeface="Stag Bold" panose="02000603060000020004" pitchFamily="50" charset="0"/>
              </a:rPr>
              <a:t>ONLY DELIVERY</a:t>
            </a:r>
          </a:p>
          <a:p>
            <a:pPr algn="r"/>
            <a:endParaRPr lang="en-US" sz="3600" i="1" spc="300" dirty="0">
              <a:solidFill>
                <a:srgbClr val="F6DB0E"/>
              </a:solidFill>
              <a:latin typeface="Stag Bold" panose="02000603060000020004" pitchFamily="50" charset="0"/>
            </a:endParaRPr>
          </a:p>
          <a:p>
            <a:pPr algn="r"/>
            <a:r>
              <a:rPr lang="en-US" sz="3200" i="1" spc="300" dirty="0">
                <a:solidFill>
                  <a:schemeClr val="bg1"/>
                </a:solidFill>
                <a:latin typeface="Stag Bold" panose="02000603060000020004" pitchFamily="50" charset="0"/>
              </a:rPr>
              <a:t>BURGER</a:t>
            </a:r>
          </a:p>
          <a:p>
            <a:pPr algn="r"/>
            <a:r>
              <a:rPr lang="en-US" sz="3200" i="1" spc="300" dirty="0">
                <a:solidFill>
                  <a:schemeClr val="bg1"/>
                </a:solidFill>
                <a:latin typeface="Stag Bold" panose="02000603060000020004" pitchFamily="50" charset="0"/>
              </a:rPr>
              <a:t>+ BEER </a:t>
            </a:r>
          </a:p>
          <a:p>
            <a:pPr algn="r"/>
            <a:endParaRPr lang="en-US" sz="3600" i="1" spc="300" dirty="0">
              <a:solidFill>
                <a:srgbClr val="F6DB0E"/>
              </a:solidFill>
              <a:latin typeface="Stag Bold" panose="02000603060000020004" pitchFamily="50" charset="0"/>
            </a:endParaRPr>
          </a:p>
          <a:p>
            <a:pPr algn="r"/>
            <a:endParaRPr lang="en-US" sz="3600" i="1" spc="300" dirty="0">
              <a:solidFill>
                <a:srgbClr val="F6DB0E"/>
              </a:solidFill>
              <a:latin typeface="Stag Bold" panose="02000603060000020004" pitchFamily="50" charset="0"/>
            </a:endParaRPr>
          </a:p>
        </p:txBody>
      </p:sp>
      <p:cxnSp>
        <p:nvCxnSpPr>
          <p:cNvPr id="25" name="Conector recto 24">
            <a:extLst>
              <a:ext uri="{FF2B5EF4-FFF2-40B4-BE49-F238E27FC236}">
                <a16:creationId xmlns:a16="http://schemas.microsoft.com/office/drawing/2014/main" id="{A478CB69-59F0-47A3-A303-F95801344397}"/>
              </a:ext>
            </a:extLst>
          </p:cNvPr>
          <p:cNvCxnSpPr/>
          <p:nvPr/>
        </p:nvCxnSpPr>
        <p:spPr>
          <a:xfrm>
            <a:off x="6658753" y="4355778"/>
            <a:ext cx="4626681" cy="0"/>
          </a:xfrm>
          <a:prstGeom prst="line">
            <a:avLst/>
          </a:prstGeom>
          <a:ln>
            <a:solidFill>
              <a:srgbClr val="F6DB0E"/>
            </a:solidFill>
          </a:ln>
        </p:spPr>
        <p:style>
          <a:lnRef idx="1">
            <a:schemeClr val="accent1"/>
          </a:lnRef>
          <a:fillRef idx="0">
            <a:schemeClr val="accent1"/>
          </a:fillRef>
          <a:effectRef idx="0">
            <a:schemeClr val="accent1"/>
          </a:effectRef>
          <a:fontRef idx="minor">
            <a:schemeClr val="tx1"/>
          </a:fontRef>
        </p:style>
      </p:cxnSp>
      <p:sp>
        <p:nvSpPr>
          <p:cNvPr id="26" name="TextBox 142">
            <a:extLst>
              <a:ext uri="{FF2B5EF4-FFF2-40B4-BE49-F238E27FC236}">
                <a16:creationId xmlns:a16="http://schemas.microsoft.com/office/drawing/2014/main" id="{BA9BEE88-B6C8-40AA-AE8B-638C7DBB15D2}"/>
              </a:ext>
            </a:extLst>
          </p:cNvPr>
          <p:cNvSpPr txBox="1"/>
          <p:nvPr/>
        </p:nvSpPr>
        <p:spPr>
          <a:xfrm>
            <a:off x="3142463" y="5511762"/>
            <a:ext cx="8142971" cy="1323439"/>
          </a:xfrm>
          <a:prstGeom prst="rect">
            <a:avLst/>
          </a:prstGeom>
          <a:noFill/>
        </p:spPr>
        <p:txBody>
          <a:bodyPr wrap="square" rtlCol="0">
            <a:spAutoFit/>
          </a:bodyPr>
          <a:lstStyle/>
          <a:p>
            <a:pPr algn="r"/>
            <a:r>
              <a:rPr lang="en-US" sz="4800" b="1" i="1" spc="600" dirty="0">
                <a:solidFill>
                  <a:srgbClr val="F6DB0E"/>
                </a:solidFill>
                <a:latin typeface="Stag Bold" panose="02000603060000020004" pitchFamily="50" charset="0"/>
                <a:ea typeface="Arvo" panose="02000000000000000000" pitchFamily="2" charset="0"/>
              </a:rPr>
              <a:t>$</a:t>
            </a:r>
            <a:r>
              <a:rPr lang="en-US" sz="8000" b="1" i="1" spc="600" dirty="0">
                <a:solidFill>
                  <a:srgbClr val="F6DB0E"/>
                </a:solidFill>
                <a:latin typeface="Stag Bold" panose="02000603060000020004" pitchFamily="50" charset="0"/>
                <a:ea typeface="Arvo" panose="02000000000000000000" pitchFamily="2" charset="0"/>
              </a:rPr>
              <a:t>10</a:t>
            </a:r>
            <a:endParaRPr lang="en-US" sz="8000" i="1" spc="600" dirty="0">
              <a:solidFill>
                <a:srgbClr val="F6DB0E"/>
              </a:solidFill>
              <a:latin typeface="Stag Bold" panose="02000603060000020004" pitchFamily="50" charset="0"/>
            </a:endParaRPr>
          </a:p>
        </p:txBody>
      </p:sp>
      <p:sp>
        <p:nvSpPr>
          <p:cNvPr id="3" name="Marcador de posición de imagen 2">
            <a:extLst>
              <a:ext uri="{FF2B5EF4-FFF2-40B4-BE49-F238E27FC236}">
                <a16:creationId xmlns:a16="http://schemas.microsoft.com/office/drawing/2014/main" id="{FA492D79-2636-45DC-A79F-B6A9DACABEA3}"/>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070924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42">
            <a:extLst>
              <a:ext uri="{FF2B5EF4-FFF2-40B4-BE49-F238E27FC236}">
                <a16:creationId xmlns:a16="http://schemas.microsoft.com/office/drawing/2014/main" id="{8C2A744B-97C0-4818-81CC-63580A2459CE}"/>
              </a:ext>
            </a:extLst>
          </p:cNvPr>
          <p:cNvSpPr txBox="1"/>
          <p:nvPr/>
        </p:nvSpPr>
        <p:spPr>
          <a:xfrm>
            <a:off x="1786381" y="162585"/>
            <a:ext cx="8142971" cy="1015663"/>
          </a:xfrm>
          <a:prstGeom prst="rect">
            <a:avLst/>
          </a:prstGeom>
          <a:noFill/>
        </p:spPr>
        <p:txBody>
          <a:bodyPr wrap="square" rtlCol="0">
            <a:spAutoFit/>
          </a:bodyPr>
          <a:lstStyle/>
          <a:p>
            <a:pPr algn="ctr"/>
            <a:r>
              <a:rPr lang="en-US" sz="6000" b="1" i="1" spc="600" dirty="0">
                <a:solidFill>
                  <a:schemeClr val="bg1"/>
                </a:solidFill>
                <a:latin typeface="Stag Bold" panose="02000603060000020004" pitchFamily="50" charset="0"/>
                <a:ea typeface="Arvo" panose="02000000000000000000" pitchFamily="2" charset="0"/>
              </a:rPr>
              <a:t>DIFFERENT </a:t>
            </a:r>
            <a:endParaRPr lang="en-US" sz="6000" i="1" spc="600" dirty="0">
              <a:solidFill>
                <a:schemeClr val="bg1"/>
              </a:solidFill>
              <a:latin typeface="Stag Bold" panose="02000603060000020004" pitchFamily="50" charset="0"/>
            </a:endParaRPr>
          </a:p>
        </p:txBody>
      </p:sp>
      <p:sp>
        <p:nvSpPr>
          <p:cNvPr id="21" name="TextBox 143">
            <a:extLst>
              <a:ext uri="{FF2B5EF4-FFF2-40B4-BE49-F238E27FC236}">
                <a16:creationId xmlns:a16="http://schemas.microsoft.com/office/drawing/2014/main" id="{25A85D2B-1FB8-4DDC-8577-E9D1F59D9BBB}"/>
              </a:ext>
            </a:extLst>
          </p:cNvPr>
          <p:cNvSpPr txBox="1"/>
          <p:nvPr/>
        </p:nvSpPr>
        <p:spPr>
          <a:xfrm>
            <a:off x="2135198" y="1092837"/>
            <a:ext cx="7445335" cy="1200329"/>
          </a:xfrm>
          <a:prstGeom prst="rect">
            <a:avLst/>
          </a:prstGeom>
          <a:noFill/>
        </p:spPr>
        <p:txBody>
          <a:bodyPr wrap="square" rtlCol="0">
            <a:spAutoFit/>
          </a:bodyPr>
          <a:lstStyle/>
          <a:p>
            <a:pPr algn="ctr"/>
            <a:r>
              <a:rPr lang="en-US" sz="7200" b="1" i="1" spc="600" dirty="0">
                <a:solidFill>
                  <a:srgbClr val="FFC000"/>
                </a:solidFill>
                <a:latin typeface="Stag Bold" panose="02000603060000020004" pitchFamily="50" charset="0"/>
              </a:rPr>
              <a:t>OPTIONS</a:t>
            </a:r>
          </a:p>
        </p:txBody>
      </p:sp>
      <p:sp>
        <p:nvSpPr>
          <p:cNvPr id="22" name="CuadroTexto 21">
            <a:extLst>
              <a:ext uri="{FF2B5EF4-FFF2-40B4-BE49-F238E27FC236}">
                <a16:creationId xmlns:a16="http://schemas.microsoft.com/office/drawing/2014/main" id="{478180B4-F3B9-4CA6-B1EA-183193FDF53C}"/>
              </a:ext>
            </a:extLst>
          </p:cNvPr>
          <p:cNvSpPr txBox="1"/>
          <p:nvPr/>
        </p:nvSpPr>
        <p:spPr>
          <a:xfrm>
            <a:off x="2864972" y="5658029"/>
            <a:ext cx="5985785" cy="1692771"/>
          </a:xfrm>
          <a:prstGeom prst="rect">
            <a:avLst/>
          </a:prstGeom>
          <a:noFill/>
        </p:spPr>
        <p:txBody>
          <a:bodyPr wrap="square" rtlCol="0">
            <a:spAutoFit/>
          </a:bodyPr>
          <a:lstStyle/>
          <a:p>
            <a:pPr algn="ctr"/>
            <a:r>
              <a:rPr lang="en-US" sz="2400" i="1" spc="300" dirty="0">
                <a:solidFill>
                  <a:schemeClr val="bg1"/>
                </a:solidFill>
                <a:latin typeface="Stag Bold" panose="02000603060000020004" pitchFamily="50" charset="0"/>
              </a:rPr>
              <a:t>CALL US NOW</a:t>
            </a:r>
          </a:p>
          <a:p>
            <a:pPr algn="ctr"/>
            <a:r>
              <a:rPr lang="en-US" sz="2400" i="1" spc="300" dirty="0">
                <a:solidFill>
                  <a:srgbClr val="F6DB0E"/>
                </a:solidFill>
                <a:latin typeface="Stag Bold" panose="02000603060000020004" pitchFamily="50" charset="0"/>
              </a:rPr>
              <a:t>+1 408 325 589 855</a:t>
            </a:r>
          </a:p>
          <a:p>
            <a:endParaRPr lang="en-US" sz="2800" i="1" spc="300" dirty="0">
              <a:solidFill>
                <a:srgbClr val="F6DB0E"/>
              </a:solidFill>
              <a:latin typeface="Stag Bold" panose="02000603060000020004" pitchFamily="50" charset="0"/>
            </a:endParaRPr>
          </a:p>
          <a:p>
            <a:endParaRPr lang="en-US" sz="2800" i="1" spc="300" dirty="0">
              <a:solidFill>
                <a:srgbClr val="F6DB0E"/>
              </a:solidFill>
              <a:latin typeface="Stag Bold" panose="02000603060000020004" pitchFamily="50" charset="0"/>
            </a:endParaRPr>
          </a:p>
        </p:txBody>
      </p:sp>
      <p:sp>
        <p:nvSpPr>
          <p:cNvPr id="14" name="CuadroTexto 13">
            <a:extLst>
              <a:ext uri="{FF2B5EF4-FFF2-40B4-BE49-F238E27FC236}">
                <a16:creationId xmlns:a16="http://schemas.microsoft.com/office/drawing/2014/main" id="{F52A3A30-1B95-47D6-8786-66AEB38EA891}"/>
              </a:ext>
            </a:extLst>
          </p:cNvPr>
          <p:cNvSpPr txBox="1"/>
          <p:nvPr/>
        </p:nvSpPr>
        <p:spPr>
          <a:xfrm>
            <a:off x="1253700" y="5196364"/>
            <a:ext cx="2217000" cy="461665"/>
          </a:xfrm>
          <a:prstGeom prst="rect">
            <a:avLst/>
          </a:prstGeom>
          <a:noFill/>
        </p:spPr>
        <p:txBody>
          <a:bodyPr wrap="square" rtlCol="0">
            <a:spAutoFit/>
          </a:bodyPr>
          <a:lstStyle/>
          <a:p>
            <a:pPr algn="ctr"/>
            <a:r>
              <a:rPr lang="en-US" sz="2400" dirty="0">
                <a:solidFill>
                  <a:schemeClr val="bg1"/>
                </a:solidFill>
              </a:rPr>
              <a:t>Healthy </a:t>
            </a:r>
            <a:r>
              <a:rPr lang="en-US" sz="2400" dirty="0">
                <a:solidFill>
                  <a:srgbClr val="F6DB0E"/>
                </a:solidFill>
              </a:rPr>
              <a:t>Food</a:t>
            </a:r>
          </a:p>
        </p:txBody>
      </p:sp>
      <p:sp>
        <p:nvSpPr>
          <p:cNvPr id="24" name="CuadroTexto 23">
            <a:extLst>
              <a:ext uri="{FF2B5EF4-FFF2-40B4-BE49-F238E27FC236}">
                <a16:creationId xmlns:a16="http://schemas.microsoft.com/office/drawing/2014/main" id="{8D0567CA-4D73-43FD-A187-C41751C747F9}"/>
              </a:ext>
            </a:extLst>
          </p:cNvPr>
          <p:cNvSpPr txBox="1"/>
          <p:nvPr/>
        </p:nvSpPr>
        <p:spPr>
          <a:xfrm>
            <a:off x="4987500" y="5132787"/>
            <a:ext cx="2217000" cy="461665"/>
          </a:xfrm>
          <a:prstGeom prst="rect">
            <a:avLst/>
          </a:prstGeom>
          <a:noFill/>
        </p:spPr>
        <p:txBody>
          <a:bodyPr wrap="square" rtlCol="0">
            <a:spAutoFit/>
          </a:bodyPr>
          <a:lstStyle/>
          <a:p>
            <a:pPr algn="ctr"/>
            <a:r>
              <a:rPr lang="en-US" sz="2400" dirty="0">
                <a:solidFill>
                  <a:schemeClr val="bg1"/>
                </a:solidFill>
              </a:rPr>
              <a:t>Fast  </a:t>
            </a:r>
            <a:r>
              <a:rPr lang="en-US" sz="2400" dirty="0">
                <a:solidFill>
                  <a:srgbClr val="F6DB0E"/>
                </a:solidFill>
              </a:rPr>
              <a:t>Food</a:t>
            </a:r>
          </a:p>
        </p:txBody>
      </p:sp>
      <p:sp>
        <p:nvSpPr>
          <p:cNvPr id="25" name="CuadroTexto 24">
            <a:extLst>
              <a:ext uri="{FF2B5EF4-FFF2-40B4-BE49-F238E27FC236}">
                <a16:creationId xmlns:a16="http://schemas.microsoft.com/office/drawing/2014/main" id="{933B7ED2-0128-4A82-875D-59CC6E0FF1CE}"/>
              </a:ext>
            </a:extLst>
          </p:cNvPr>
          <p:cNvSpPr txBox="1"/>
          <p:nvPr/>
        </p:nvSpPr>
        <p:spPr>
          <a:xfrm>
            <a:off x="8820852" y="5130877"/>
            <a:ext cx="2217000" cy="461665"/>
          </a:xfrm>
          <a:prstGeom prst="rect">
            <a:avLst/>
          </a:prstGeom>
          <a:noFill/>
        </p:spPr>
        <p:txBody>
          <a:bodyPr wrap="square" rtlCol="0">
            <a:spAutoFit/>
          </a:bodyPr>
          <a:lstStyle/>
          <a:p>
            <a:pPr algn="ctr"/>
            <a:r>
              <a:rPr lang="en-US" sz="2400" dirty="0">
                <a:solidFill>
                  <a:schemeClr val="bg1"/>
                </a:solidFill>
              </a:rPr>
              <a:t>All  </a:t>
            </a:r>
            <a:r>
              <a:rPr lang="en-US" sz="2400" dirty="0">
                <a:solidFill>
                  <a:srgbClr val="F6DB0E"/>
                </a:solidFill>
              </a:rPr>
              <a:t>Drinks</a:t>
            </a:r>
          </a:p>
        </p:txBody>
      </p:sp>
      <p:sp>
        <p:nvSpPr>
          <p:cNvPr id="3" name="Marcador de posición de imagen 2">
            <a:extLst>
              <a:ext uri="{FF2B5EF4-FFF2-40B4-BE49-F238E27FC236}">
                <a16:creationId xmlns:a16="http://schemas.microsoft.com/office/drawing/2014/main" id="{5035D1D8-3054-4CE7-8071-6441953C2429}"/>
              </a:ext>
            </a:extLst>
          </p:cNvPr>
          <p:cNvSpPr>
            <a:spLocks noGrp="1"/>
          </p:cNvSpPr>
          <p:nvPr>
            <p:ph type="pic" sz="quarter" idx="10"/>
          </p:nvPr>
        </p:nvSpPr>
        <p:spPr/>
        <p:txBody>
          <a:bodyPr/>
          <a:lstStyle/>
          <a:p>
            <a:endParaRPr lang="es-CO"/>
          </a:p>
        </p:txBody>
      </p:sp>
      <p:sp>
        <p:nvSpPr>
          <p:cNvPr id="5" name="Marcador de posición de imagen 4">
            <a:extLst>
              <a:ext uri="{FF2B5EF4-FFF2-40B4-BE49-F238E27FC236}">
                <a16:creationId xmlns:a16="http://schemas.microsoft.com/office/drawing/2014/main" id="{060FE0EB-841F-4D83-A297-4F8B88A26BB4}"/>
              </a:ext>
            </a:extLst>
          </p:cNvPr>
          <p:cNvSpPr>
            <a:spLocks noGrp="1"/>
          </p:cNvSpPr>
          <p:nvPr>
            <p:ph type="pic" sz="quarter" idx="11"/>
          </p:nvPr>
        </p:nvSpPr>
        <p:spPr/>
        <p:txBody>
          <a:bodyPr/>
          <a:lstStyle/>
          <a:p>
            <a:endParaRPr lang="es-CO"/>
          </a:p>
        </p:txBody>
      </p:sp>
      <p:sp>
        <p:nvSpPr>
          <p:cNvPr id="7" name="Marcador de posición de imagen 6">
            <a:extLst>
              <a:ext uri="{FF2B5EF4-FFF2-40B4-BE49-F238E27FC236}">
                <a16:creationId xmlns:a16="http://schemas.microsoft.com/office/drawing/2014/main" id="{4171C164-2634-40CC-A1E1-EC4E26817B32}"/>
              </a:ext>
            </a:extLst>
          </p:cNvPr>
          <p:cNvSpPr>
            <a:spLocks noGrp="1"/>
          </p:cNvSpPr>
          <p:nvPr>
            <p:ph type="pic" sz="quarter" idx="12"/>
          </p:nvPr>
        </p:nvSpPr>
        <p:spPr/>
        <p:txBody>
          <a:bodyPr/>
          <a:lstStyle/>
          <a:p>
            <a:endParaRPr lang="es-CO"/>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612B9042-7C14-4F26-BA95-821E353B6114}"/>
              </a:ext>
            </a:extLst>
          </p:cNvPr>
          <p:cNvGrpSpPr>
            <a:grpSpLocks noChangeAspect="1"/>
          </p:cNvGrpSpPr>
          <p:nvPr/>
        </p:nvGrpSpPr>
        <p:grpSpPr bwMode="auto">
          <a:xfrm>
            <a:off x="3175" y="3175"/>
            <a:ext cx="12185650" cy="6869113"/>
            <a:chOff x="2" y="2"/>
            <a:chExt cx="7676" cy="4327"/>
          </a:xfrm>
        </p:grpSpPr>
        <p:sp>
          <p:nvSpPr>
            <p:cNvPr id="6" name="Freeform 5">
              <a:extLst>
                <a:ext uri="{FF2B5EF4-FFF2-40B4-BE49-F238E27FC236}">
                  <a16:creationId xmlns:a16="http://schemas.microsoft.com/office/drawing/2014/main" id="{FE2AB3B9-5B90-4EAD-8AB5-D7AEF2928185}"/>
                </a:ext>
              </a:extLst>
            </p:cNvPr>
            <p:cNvSpPr>
              <a:spLocks/>
            </p:cNvSpPr>
            <p:nvPr/>
          </p:nvSpPr>
          <p:spPr bwMode="auto">
            <a:xfrm>
              <a:off x="1012" y="1844"/>
              <a:ext cx="5800" cy="2485"/>
            </a:xfrm>
            <a:custGeom>
              <a:avLst/>
              <a:gdLst>
                <a:gd name="T0" fmla="*/ 2660 w 2660"/>
                <a:gd name="T1" fmla="*/ 1139 h 1139"/>
                <a:gd name="T2" fmla="*/ 2547 w 2660"/>
                <a:gd name="T3" fmla="*/ 1139 h 1139"/>
                <a:gd name="T4" fmla="*/ 1330 w 2660"/>
                <a:gd name="T5" fmla="*/ 111 h 1139"/>
                <a:gd name="T6" fmla="*/ 113 w 2660"/>
                <a:gd name="T7" fmla="*/ 1139 h 1139"/>
                <a:gd name="T8" fmla="*/ 0 w 2660"/>
                <a:gd name="T9" fmla="*/ 1139 h 1139"/>
                <a:gd name="T10" fmla="*/ 1330 w 2660"/>
                <a:gd name="T11" fmla="*/ 0 h 1139"/>
                <a:gd name="T12" fmla="*/ 2660 w 2660"/>
                <a:gd name="T13" fmla="*/ 1139 h 1139"/>
              </a:gdLst>
              <a:ahLst/>
              <a:cxnLst>
                <a:cxn ang="0">
                  <a:pos x="T0" y="T1"/>
                </a:cxn>
                <a:cxn ang="0">
                  <a:pos x="T2" y="T3"/>
                </a:cxn>
                <a:cxn ang="0">
                  <a:pos x="T4" y="T5"/>
                </a:cxn>
                <a:cxn ang="0">
                  <a:pos x="T6" y="T7"/>
                </a:cxn>
                <a:cxn ang="0">
                  <a:pos x="T8" y="T9"/>
                </a:cxn>
                <a:cxn ang="0">
                  <a:pos x="T10" y="T11"/>
                </a:cxn>
                <a:cxn ang="0">
                  <a:pos x="T12" y="T13"/>
                </a:cxn>
              </a:cxnLst>
              <a:rect l="0" t="0" r="r" b="b"/>
              <a:pathLst>
                <a:path w="2660" h="1139">
                  <a:moveTo>
                    <a:pt x="2660" y="1139"/>
                  </a:moveTo>
                  <a:cubicBezTo>
                    <a:pt x="2547" y="1139"/>
                    <a:pt x="2547" y="1139"/>
                    <a:pt x="2547" y="1139"/>
                  </a:cubicBezTo>
                  <a:cubicBezTo>
                    <a:pt x="2449" y="556"/>
                    <a:pt x="1941" y="111"/>
                    <a:pt x="1330" y="111"/>
                  </a:cubicBezTo>
                  <a:cubicBezTo>
                    <a:pt x="718" y="111"/>
                    <a:pt x="211" y="556"/>
                    <a:pt x="113" y="1139"/>
                  </a:cubicBezTo>
                  <a:cubicBezTo>
                    <a:pt x="0" y="1139"/>
                    <a:pt x="0" y="1139"/>
                    <a:pt x="0" y="1139"/>
                  </a:cubicBezTo>
                  <a:cubicBezTo>
                    <a:pt x="99" y="494"/>
                    <a:pt x="657" y="0"/>
                    <a:pt x="1330" y="0"/>
                  </a:cubicBezTo>
                  <a:cubicBezTo>
                    <a:pt x="2003" y="0"/>
                    <a:pt x="2560" y="494"/>
                    <a:pt x="2660" y="1139"/>
                  </a:cubicBezTo>
                  <a:close/>
                </a:path>
              </a:pathLst>
            </a:custGeom>
            <a:solidFill>
              <a:srgbClr val="F6DB0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6">
              <a:extLst>
                <a:ext uri="{FF2B5EF4-FFF2-40B4-BE49-F238E27FC236}">
                  <a16:creationId xmlns:a16="http://schemas.microsoft.com/office/drawing/2014/main" id="{00194488-8CAB-4DAD-A49F-1F2510D33E22}"/>
                </a:ext>
              </a:extLst>
            </p:cNvPr>
            <p:cNvSpPr>
              <a:spLocks/>
            </p:cNvSpPr>
            <p:nvPr/>
          </p:nvSpPr>
          <p:spPr bwMode="auto">
            <a:xfrm>
              <a:off x="2" y="2"/>
              <a:ext cx="7676" cy="4327"/>
            </a:xfrm>
            <a:custGeom>
              <a:avLst/>
              <a:gdLst>
                <a:gd name="T0" fmla="*/ 3520 w 3520"/>
                <a:gd name="T1" fmla="*/ 1983 h 1983"/>
                <a:gd name="T2" fmla="*/ 3123 w 3520"/>
                <a:gd name="T3" fmla="*/ 1983 h 1983"/>
                <a:gd name="T4" fmla="*/ 1793 w 3520"/>
                <a:gd name="T5" fmla="*/ 844 h 1983"/>
                <a:gd name="T6" fmla="*/ 463 w 3520"/>
                <a:gd name="T7" fmla="*/ 1983 h 1983"/>
                <a:gd name="T8" fmla="*/ 0 w 3520"/>
                <a:gd name="T9" fmla="*/ 1983 h 1983"/>
                <a:gd name="T10" fmla="*/ 0 w 3520"/>
                <a:gd name="T11" fmla="*/ 0 h 1983"/>
                <a:gd name="T12" fmla="*/ 3520 w 3520"/>
                <a:gd name="T13" fmla="*/ 0 h 1983"/>
                <a:gd name="T14" fmla="*/ 3520 w 3520"/>
                <a:gd name="T15" fmla="*/ 1983 h 19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20" h="1983">
                  <a:moveTo>
                    <a:pt x="3520" y="1983"/>
                  </a:moveTo>
                  <a:cubicBezTo>
                    <a:pt x="3123" y="1983"/>
                    <a:pt x="3123" y="1983"/>
                    <a:pt x="3123" y="1983"/>
                  </a:cubicBezTo>
                  <a:cubicBezTo>
                    <a:pt x="3023" y="1338"/>
                    <a:pt x="2466" y="844"/>
                    <a:pt x="1793" y="844"/>
                  </a:cubicBezTo>
                  <a:cubicBezTo>
                    <a:pt x="1120" y="844"/>
                    <a:pt x="562" y="1338"/>
                    <a:pt x="463" y="1983"/>
                  </a:cubicBezTo>
                  <a:cubicBezTo>
                    <a:pt x="0" y="1983"/>
                    <a:pt x="0" y="1983"/>
                    <a:pt x="0" y="1983"/>
                  </a:cubicBezTo>
                  <a:cubicBezTo>
                    <a:pt x="0" y="0"/>
                    <a:pt x="0" y="0"/>
                    <a:pt x="0" y="0"/>
                  </a:cubicBezTo>
                  <a:cubicBezTo>
                    <a:pt x="3520" y="0"/>
                    <a:pt x="3520" y="0"/>
                    <a:pt x="3520" y="0"/>
                  </a:cubicBezTo>
                  <a:lnTo>
                    <a:pt x="3520" y="1983"/>
                  </a:lnTo>
                  <a:close/>
                </a:path>
              </a:pathLst>
            </a:custGeom>
            <a:solidFill>
              <a:schemeClr val="tx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6" name="TextBox 142">
            <a:extLst>
              <a:ext uri="{FF2B5EF4-FFF2-40B4-BE49-F238E27FC236}">
                <a16:creationId xmlns:a16="http://schemas.microsoft.com/office/drawing/2014/main" id="{570FC6D7-88A7-4CC1-B969-60A7FA92BECC}"/>
              </a:ext>
            </a:extLst>
          </p:cNvPr>
          <p:cNvSpPr txBox="1"/>
          <p:nvPr/>
        </p:nvSpPr>
        <p:spPr>
          <a:xfrm>
            <a:off x="1786379" y="154336"/>
            <a:ext cx="8142971" cy="1107996"/>
          </a:xfrm>
          <a:prstGeom prst="rect">
            <a:avLst/>
          </a:prstGeom>
          <a:noFill/>
        </p:spPr>
        <p:txBody>
          <a:bodyPr wrap="square" rtlCol="0">
            <a:spAutoFit/>
          </a:bodyPr>
          <a:lstStyle/>
          <a:p>
            <a:pPr algn="ctr"/>
            <a:r>
              <a:rPr lang="en-US" sz="6600" b="1" i="1" spc="600" dirty="0">
                <a:solidFill>
                  <a:schemeClr val="bg1"/>
                </a:solidFill>
                <a:latin typeface="Stag Bold" panose="02000603060000020004" pitchFamily="50" charset="0"/>
                <a:ea typeface="Arvo" panose="02000000000000000000" pitchFamily="2" charset="0"/>
              </a:rPr>
              <a:t>THE BEST</a:t>
            </a:r>
            <a:endParaRPr lang="en-US" sz="6600" i="1" spc="600" dirty="0">
              <a:solidFill>
                <a:schemeClr val="bg1"/>
              </a:solidFill>
              <a:latin typeface="Stag Bold" panose="02000603060000020004" pitchFamily="50" charset="0"/>
            </a:endParaRPr>
          </a:p>
        </p:txBody>
      </p:sp>
      <p:sp>
        <p:nvSpPr>
          <p:cNvPr id="27" name="TextBox 143">
            <a:extLst>
              <a:ext uri="{FF2B5EF4-FFF2-40B4-BE49-F238E27FC236}">
                <a16:creationId xmlns:a16="http://schemas.microsoft.com/office/drawing/2014/main" id="{6360F58F-5719-4CCA-9F91-D9202FCAEAF0}"/>
              </a:ext>
            </a:extLst>
          </p:cNvPr>
          <p:cNvSpPr txBox="1"/>
          <p:nvPr/>
        </p:nvSpPr>
        <p:spPr>
          <a:xfrm>
            <a:off x="2135198" y="967920"/>
            <a:ext cx="7445335" cy="1200329"/>
          </a:xfrm>
          <a:prstGeom prst="rect">
            <a:avLst/>
          </a:prstGeom>
          <a:noFill/>
        </p:spPr>
        <p:txBody>
          <a:bodyPr wrap="square" rtlCol="0">
            <a:spAutoFit/>
          </a:bodyPr>
          <a:lstStyle/>
          <a:p>
            <a:pPr algn="ctr"/>
            <a:r>
              <a:rPr lang="en-US" sz="7200" b="1" i="1" spc="600" dirty="0">
                <a:solidFill>
                  <a:srgbClr val="FFC000"/>
                </a:solidFill>
                <a:latin typeface="Stag Bold" panose="02000603060000020004" pitchFamily="50" charset="0"/>
              </a:rPr>
              <a:t>BURGER</a:t>
            </a:r>
          </a:p>
        </p:txBody>
      </p:sp>
      <p:sp>
        <p:nvSpPr>
          <p:cNvPr id="28" name="CuadroTexto 27">
            <a:extLst>
              <a:ext uri="{FF2B5EF4-FFF2-40B4-BE49-F238E27FC236}">
                <a16:creationId xmlns:a16="http://schemas.microsoft.com/office/drawing/2014/main" id="{3596F3D2-044E-42AF-BDA4-260C2AE2B5C3}"/>
              </a:ext>
            </a:extLst>
          </p:cNvPr>
          <p:cNvSpPr txBox="1"/>
          <p:nvPr/>
        </p:nvSpPr>
        <p:spPr>
          <a:xfrm>
            <a:off x="2742868" y="2112432"/>
            <a:ext cx="5985785" cy="1692771"/>
          </a:xfrm>
          <a:prstGeom prst="rect">
            <a:avLst/>
          </a:prstGeom>
          <a:noFill/>
        </p:spPr>
        <p:txBody>
          <a:bodyPr wrap="square" rtlCol="0">
            <a:spAutoFit/>
          </a:bodyPr>
          <a:lstStyle/>
          <a:p>
            <a:pPr algn="ctr"/>
            <a:r>
              <a:rPr lang="en-US" sz="2400" i="1" spc="300" dirty="0">
                <a:solidFill>
                  <a:schemeClr val="bg1"/>
                </a:solidFill>
                <a:latin typeface="Stag Bold" panose="02000603060000020004" pitchFamily="50" charset="0"/>
              </a:rPr>
              <a:t>CALL US NOW</a:t>
            </a:r>
          </a:p>
          <a:p>
            <a:pPr algn="ctr"/>
            <a:r>
              <a:rPr lang="en-US" sz="2400" i="1" spc="300" dirty="0">
                <a:solidFill>
                  <a:srgbClr val="F6DB0E"/>
                </a:solidFill>
                <a:latin typeface="Stag Bold" panose="02000603060000020004" pitchFamily="50" charset="0"/>
              </a:rPr>
              <a:t>+1 408 325 589 855</a:t>
            </a:r>
          </a:p>
          <a:p>
            <a:endParaRPr lang="en-US" sz="2800" i="1" spc="300" dirty="0">
              <a:solidFill>
                <a:srgbClr val="F6DB0E"/>
              </a:solidFill>
              <a:latin typeface="Stag Bold" panose="02000603060000020004" pitchFamily="50" charset="0"/>
            </a:endParaRPr>
          </a:p>
          <a:p>
            <a:endParaRPr lang="en-US" sz="2800" i="1" spc="300" dirty="0">
              <a:solidFill>
                <a:srgbClr val="F6DB0E"/>
              </a:solidFill>
              <a:latin typeface="Stag Bold" panose="02000603060000020004" pitchFamily="50" charset="0"/>
            </a:endParaRPr>
          </a:p>
        </p:txBody>
      </p:sp>
      <p:cxnSp>
        <p:nvCxnSpPr>
          <p:cNvPr id="29" name="Conector recto 28">
            <a:extLst>
              <a:ext uri="{FF2B5EF4-FFF2-40B4-BE49-F238E27FC236}">
                <a16:creationId xmlns:a16="http://schemas.microsoft.com/office/drawing/2014/main" id="{162A4066-FB3B-4DB4-B50C-AAC33BC59E5D}"/>
              </a:ext>
            </a:extLst>
          </p:cNvPr>
          <p:cNvCxnSpPr/>
          <p:nvPr/>
        </p:nvCxnSpPr>
        <p:spPr>
          <a:xfrm>
            <a:off x="3422421" y="2018842"/>
            <a:ext cx="4626681" cy="0"/>
          </a:xfrm>
          <a:prstGeom prst="line">
            <a:avLst/>
          </a:prstGeom>
          <a:ln>
            <a:solidFill>
              <a:srgbClr val="F6DB0E"/>
            </a:solidFill>
          </a:ln>
        </p:spPr>
        <p:style>
          <a:lnRef idx="1">
            <a:schemeClr val="accent1"/>
          </a:lnRef>
          <a:fillRef idx="0">
            <a:schemeClr val="accent1"/>
          </a:fillRef>
          <a:effectRef idx="0">
            <a:schemeClr val="accent1"/>
          </a:effectRef>
          <a:fontRef idx="minor">
            <a:schemeClr val="tx1"/>
          </a:fontRef>
        </p:style>
      </p:cxnSp>
      <p:sp>
        <p:nvSpPr>
          <p:cNvPr id="4" name="Marcador de posición de imagen 3">
            <a:extLst>
              <a:ext uri="{FF2B5EF4-FFF2-40B4-BE49-F238E27FC236}">
                <a16:creationId xmlns:a16="http://schemas.microsoft.com/office/drawing/2014/main" id="{DF3B674A-30B9-4ED9-893B-9F2E35FA6816}"/>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7310959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6640</TotalTime>
  <Words>384</Words>
  <Application>Microsoft Office PowerPoint</Application>
  <PresentationFormat>Widescreen</PresentationFormat>
  <Paragraphs>68</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Calibri Light</vt:lpstr>
      <vt:lpstr>Gill Sans</vt:lpstr>
      <vt:lpstr>Lato Black</vt:lpstr>
      <vt:lpstr>Lato Light</vt:lpstr>
      <vt:lpstr>Stag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409</cp:revision>
  <dcterms:created xsi:type="dcterms:W3CDTF">2020-04-22T15:34:04Z</dcterms:created>
  <dcterms:modified xsi:type="dcterms:W3CDTF">2025-06-09T15:17:30Z</dcterms:modified>
</cp:coreProperties>
</file>