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handoutMasterIdLst>
    <p:handoutMasterId r:id="rId11"/>
  </p:handoutMasterIdLst>
  <p:sldIdLst>
    <p:sldId id="1795" r:id="rId2"/>
    <p:sldId id="1480" r:id="rId3"/>
    <p:sldId id="1506" r:id="rId4"/>
    <p:sldId id="1508" r:id="rId5"/>
    <p:sldId id="1507" r:id="rId6"/>
    <p:sldId id="1505" r:id="rId7"/>
    <p:sldId id="1490" r:id="rId8"/>
    <p:sldId id="1780" r:id="rId9"/>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606F"/>
    <a:srgbClr val="BA1C6C"/>
    <a:srgbClr val="000000"/>
    <a:srgbClr val="70CAD3"/>
    <a:srgbClr val="303862"/>
    <a:srgbClr val="6D79B7"/>
    <a:srgbClr val="BE457B"/>
    <a:srgbClr val="1DBADD"/>
    <a:srgbClr val="895FA2"/>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23D98E-AAFB-449E-8349-168335D6A9B2}" v="1" dt="2025-04-27T12:34:41.9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16" autoAdjust="0"/>
    <p:restoredTop sz="94660"/>
  </p:normalViewPr>
  <p:slideViewPr>
    <p:cSldViewPr snapToGrid="0">
      <p:cViewPr varScale="1">
        <p:scale>
          <a:sx n="112" d="100"/>
          <a:sy n="112" d="100"/>
        </p:scale>
        <p:origin x="768" y="114"/>
      </p:cViewPr>
      <p:guideLst/>
    </p:cSldViewPr>
  </p:slideViewPr>
  <p:notesTextViewPr>
    <p:cViewPr>
      <p:scale>
        <a:sx n="1" d="1"/>
        <a:sy n="1" d="1"/>
      </p:scale>
      <p:origin x="0" y="0"/>
    </p:cViewPr>
  </p:notesTextViewPr>
  <p:notesViewPr>
    <p:cSldViewPr snapToGrid="0">
      <p:cViewPr varScale="1">
        <p:scale>
          <a:sx n="52" d="100"/>
          <a:sy n="52" d="100"/>
        </p:scale>
        <p:origin x="201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lie Serrano Delgado" userId="d52b4219-5c60-4a0c-87ad-b1ec335c0c37" providerId="ADAL" clId="{D723D98E-AAFB-449E-8349-168335D6A9B2}"/>
    <pc:docChg chg="addSld delSld modSld sldOrd">
      <pc:chgData name="Jolie Serrano Delgado" userId="d52b4219-5c60-4a0c-87ad-b1ec335c0c37" providerId="ADAL" clId="{D723D98E-AAFB-449E-8349-168335D6A9B2}" dt="2025-04-27T12:34:52.154" v="4" actId="47"/>
      <pc:docMkLst>
        <pc:docMk/>
      </pc:docMkLst>
      <pc:sldChg chg="del">
        <pc:chgData name="Jolie Serrano Delgado" userId="d52b4219-5c60-4a0c-87ad-b1ec335c0c37" providerId="ADAL" clId="{D723D98E-AAFB-449E-8349-168335D6A9B2}" dt="2025-04-27T12:34:52.154" v="4" actId="47"/>
        <pc:sldMkLst>
          <pc:docMk/>
          <pc:sldMk cId="0" sldId="1420"/>
        </pc:sldMkLst>
      </pc:sldChg>
      <pc:sldChg chg="del">
        <pc:chgData name="Jolie Serrano Delgado" userId="d52b4219-5c60-4a0c-87ad-b1ec335c0c37" providerId="ADAL" clId="{D723D98E-AAFB-449E-8349-168335D6A9B2}" dt="2025-04-27T12:34:46.930" v="3" actId="47"/>
        <pc:sldMkLst>
          <pc:docMk/>
          <pc:sldMk cId="1936863812" sldId="1510"/>
        </pc:sldMkLst>
      </pc:sldChg>
      <pc:sldChg chg="add ord">
        <pc:chgData name="Jolie Serrano Delgado" userId="d52b4219-5c60-4a0c-87ad-b1ec335c0c37" providerId="ADAL" clId="{D723D98E-AAFB-449E-8349-168335D6A9B2}" dt="2025-04-27T12:34:45.462" v="2"/>
        <pc:sldMkLst>
          <pc:docMk/>
          <pc:sldMk cId="3104945146" sldId="1780"/>
        </pc:sldMkLst>
      </pc:sldChg>
      <pc:sldChg chg="add">
        <pc:chgData name="Jolie Serrano Delgado" userId="d52b4219-5c60-4a0c-87ad-b1ec335c0c37" providerId="ADAL" clId="{D723D98E-AAFB-449E-8349-168335D6A9B2}" dt="2025-04-27T12:34:41.894" v="0"/>
        <pc:sldMkLst>
          <pc:docMk/>
          <pc:sldMk cId="0" sldId="1795"/>
        </pc:sldMkLst>
      </pc:sldChg>
      <pc:sldMasterChg chg="delSldLayout">
        <pc:chgData name="Jolie Serrano Delgado" userId="d52b4219-5c60-4a0c-87ad-b1ec335c0c37" providerId="ADAL" clId="{D723D98E-AAFB-449E-8349-168335D6A9B2}" dt="2025-04-27T12:34:46.930" v="3" actId="47"/>
        <pc:sldMasterMkLst>
          <pc:docMk/>
          <pc:sldMasterMk cId="3968079979" sldId="2147483648"/>
        </pc:sldMasterMkLst>
        <pc:sldLayoutChg chg="del">
          <pc:chgData name="Jolie Serrano Delgado" userId="d52b4219-5c60-4a0c-87ad-b1ec335c0c37" providerId="ADAL" clId="{D723D98E-AAFB-449E-8349-168335D6A9B2}" dt="2025-04-27T12:34:46.930" v="3" actId="47"/>
          <pc:sldLayoutMkLst>
            <pc:docMk/>
            <pc:sldMasterMk cId="3968079979" sldId="2147483648"/>
            <pc:sldLayoutMk cId="4291128566" sldId="214748370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B4EFCAFE-212C-4734-BC77-7E2EAA445D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50A26631-D6CC-4646-B826-30D44D50850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4159EF-ED2B-408F-BCA3-D34D4F7DB760}" type="datetimeFigureOut">
              <a:rPr lang="es-CO" smtClean="0"/>
              <a:t>27/04/2025</a:t>
            </a:fld>
            <a:endParaRPr lang="es-CO"/>
          </a:p>
        </p:txBody>
      </p:sp>
      <p:sp>
        <p:nvSpPr>
          <p:cNvPr id="4" name="Marcador de pie de página 3">
            <a:extLst>
              <a:ext uri="{FF2B5EF4-FFF2-40B4-BE49-F238E27FC236}">
                <a16:creationId xmlns:a16="http://schemas.microsoft.com/office/drawing/2014/main" id="{7D82AC57-3955-4BDA-8F61-BF1320FB63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2BB30DE2-14A2-4BFD-BD83-BC2335DB66C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EBDCDF6-AAFB-4FAC-BBF4-14E3AC0CA55B}" type="slidenum">
              <a:rPr lang="es-CO" smtClean="0"/>
              <a:t>‹#›</a:t>
            </a:fld>
            <a:endParaRPr lang="es-CO"/>
          </a:p>
        </p:txBody>
      </p:sp>
    </p:spTree>
    <p:extLst>
      <p:ext uri="{BB962C8B-B14F-4D97-AF65-F5344CB8AC3E}">
        <p14:creationId xmlns:p14="http://schemas.microsoft.com/office/powerpoint/2010/main" val="119682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A488C5-1697-4F06-B106-3EE216118B56}" type="datetimeFigureOut">
              <a:rPr lang="es-CO" smtClean="0"/>
              <a:t>27/04/2025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B8975-4C2E-4E2E-9D18-43E3EE8DFED9}" type="slidenum">
              <a:rPr lang="es-CO" smtClean="0"/>
              <a:t>‹#›</a:t>
            </a:fld>
            <a:endParaRPr lang="es-CO"/>
          </a:p>
        </p:txBody>
      </p:sp>
    </p:spTree>
    <p:extLst>
      <p:ext uri="{BB962C8B-B14F-4D97-AF65-F5344CB8AC3E}">
        <p14:creationId xmlns:p14="http://schemas.microsoft.com/office/powerpoint/2010/main" val="189982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50FB78-0B4E-4BE1-B9E8-AB48ADB3AB0E}"/>
              </a:ext>
            </a:extLst>
          </p:cNvPr>
          <p:cNvSpPr/>
          <p:nvPr userDrawn="1"/>
        </p:nvSpPr>
        <p:spPr>
          <a:xfrm>
            <a:off x="0" y="6652681"/>
            <a:ext cx="12192000" cy="206365"/>
          </a:xfrm>
          <a:prstGeom prst="rect">
            <a:avLst/>
          </a:prstGeom>
          <a:gradFill>
            <a:gsLst>
              <a:gs pos="0">
                <a:srgbClr val="BA1C6C"/>
              </a:gs>
              <a:gs pos="46000">
                <a:srgbClr val="895FA2"/>
              </a:gs>
              <a:gs pos="75000">
                <a:srgbClr val="6D79B7"/>
              </a:gs>
              <a:gs pos="100000">
                <a:srgbClr val="4092CA"/>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127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a 4">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75DB48F1-75E4-422E-B52C-EE272D548601}"/>
              </a:ext>
            </a:extLst>
          </p:cNvPr>
          <p:cNvSpPr>
            <a:spLocks noGrp="1"/>
          </p:cNvSpPr>
          <p:nvPr>
            <p:ph type="pic" sz="quarter" idx="10" hasCustomPrompt="1"/>
          </p:nvPr>
        </p:nvSpPr>
        <p:spPr>
          <a:xfrm>
            <a:off x="3976914" y="0"/>
            <a:ext cx="3947886" cy="6858000"/>
          </a:xfrm>
          <a:prstGeom prst="rect">
            <a:avLst/>
          </a:prstGeom>
        </p:spPr>
        <p:txBody>
          <a:bodyPr/>
          <a:lstStyle>
            <a:lvl1pPr marL="0" indent="0">
              <a:buNone/>
              <a:defRPr sz="2000"/>
            </a:lvl1pPr>
          </a:lstStyle>
          <a:p>
            <a:r>
              <a:rPr lang="en-US" noProof="0" dirty="0"/>
              <a:t>Click on the Icon to add an image, then send to the background</a:t>
            </a:r>
            <a:endParaRPr lang="es-CO" dirty="0"/>
          </a:p>
        </p:txBody>
      </p:sp>
    </p:spTree>
    <p:extLst>
      <p:ext uri="{BB962C8B-B14F-4D97-AF65-F5344CB8AC3E}">
        <p14:creationId xmlns:p14="http://schemas.microsoft.com/office/powerpoint/2010/main" val="2663698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Diseño personalizado">
    <p:spTree>
      <p:nvGrpSpPr>
        <p:cNvPr id="1" name=""/>
        <p:cNvGrpSpPr/>
        <p:nvPr/>
      </p:nvGrpSpPr>
      <p:grpSpPr>
        <a:xfrm>
          <a:off x="0" y="0"/>
          <a:ext cx="0" cy="0"/>
          <a:chOff x="0" y="0"/>
          <a:chExt cx="0" cy="0"/>
        </a:xfrm>
      </p:grpSpPr>
      <p:sp>
        <p:nvSpPr>
          <p:cNvPr id="4" name="Marcador de posición de imagen 3">
            <a:extLst>
              <a:ext uri="{FF2B5EF4-FFF2-40B4-BE49-F238E27FC236}">
                <a16:creationId xmlns:a16="http://schemas.microsoft.com/office/drawing/2014/main" id="{8867DFD6-6B24-4B68-AC34-52D4120AD4FF}"/>
              </a:ext>
            </a:extLst>
          </p:cNvPr>
          <p:cNvSpPr>
            <a:spLocks noGrp="1"/>
          </p:cNvSpPr>
          <p:nvPr>
            <p:ph type="pic" sz="quarter" idx="10" hasCustomPrompt="1"/>
          </p:nvPr>
        </p:nvSpPr>
        <p:spPr>
          <a:xfrm>
            <a:off x="1741714" y="2238829"/>
            <a:ext cx="2684474" cy="2380342"/>
          </a:xfrm>
          <a:prstGeom prst="rect">
            <a:avLst/>
          </a:prstGeom>
        </p:spPr>
        <p:txBody>
          <a:bodyPr/>
          <a:lstStyle>
            <a:lvl1pPr marL="0" indent="0">
              <a:buNone/>
              <a:defRPr sz="2000"/>
            </a:lvl1pPr>
          </a:lstStyle>
          <a:p>
            <a:r>
              <a:rPr lang="en-US" dirty="0"/>
              <a:t>Click to add an image </a:t>
            </a:r>
          </a:p>
        </p:txBody>
      </p:sp>
      <p:sp>
        <p:nvSpPr>
          <p:cNvPr id="5" name="Marcador de posición de imagen 3">
            <a:extLst>
              <a:ext uri="{FF2B5EF4-FFF2-40B4-BE49-F238E27FC236}">
                <a16:creationId xmlns:a16="http://schemas.microsoft.com/office/drawing/2014/main" id="{D92230DE-EE9C-41DB-A3C1-01E0DC4F78C2}"/>
              </a:ext>
            </a:extLst>
          </p:cNvPr>
          <p:cNvSpPr>
            <a:spLocks noGrp="1"/>
          </p:cNvSpPr>
          <p:nvPr>
            <p:ph type="pic" sz="quarter" idx="11" hasCustomPrompt="1"/>
          </p:nvPr>
        </p:nvSpPr>
        <p:spPr>
          <a:xfrm>
            <a:off x="4898571" y="2238829"/>
            <a:ext cx="2684474" cy="2380342"/>
          </a:xfrm>
          <a:prstGeom prst="rect">
            <a:avLst/>
          </a:prstGeom>
        </p:spPr>
        <p:txBody>
          <a:bodyPr/>
          <a:lstStyle>
            <a:lvl1pPr marL="0" indent="0">
              <a:buNone/>
              <a:defRPr sz="2000"/>
            </a:lvl1pPr>
          </a:lstStyle>
          <a:p>
            <a:r>
              <a:rPr lang="en-US" dirty="0"/>
              <a:t>Click to add an image </a:t>
            </a:r>
          </a:p>
        </p:txBody>
      </p:sp>
      <p:sp>
        <p:nvSpPr>
          <p:cNvPr id="6" name="Marcador de posición de imagen 3">
            <a:extLst>
              <a:ext uri="{FF2B5EF4-FFF2-40B4-BE49-F238E27FC236}">
                <a16:creationId xmlns:a16="http://schemas.microsoft.com/office/drawing/2014/main" id="{6FAEED2B-3BEB-4AEF-A985-BB3BED3B6568}"/>
              </a:ext>
            </a:extLst>
          </p:cNvPr>
          <p:cNvSpPr>
            <a:spLocks noGrp="1"/>
          </p:cNvSpPr>
          <p:nvPr>
            <p:ph type="pic" sz="quarter" idx="12" hasCustomPrompt="1"/>
          </p:nvPr>
        </p:nvSpPr>
        <p:spPr>
          <a:xfrm>
            <a:off x="8055428" y="2238829"/>
            <a:ext cx="2684474" cy="2380342"/>
          </a:xfrm>
          <a:prstGeom prst="rect">
            <a:avLst/>
          </a:prstGeom>
        </p:spPr>
        <p:txBody>
          <a:bodyPr/>
          <a:lstStyle>
            <a:lvl1pPr marL="0" indent="0">
              <a:buNone/>
              <a:defRPr sz="2000"/>
            </a:lvl1pPr>
          </a:lstStyle>
          <a:p>
            <a:r>
              <a:rPr lang="en-US" dirty="0"/>
              <a:t>Click to add an image </a:t>
            </a:r>
          </a:p>
        </p:txBody>
      </p:sp>
      <p:sp>
        <p:nvSpPr>
          <p:cNvPr id="3" name="Título 2">
            <a:extLst>
              <a:ext uri="{FF2B5EF4-FFF2-40B4-BE49-F238E27FC236}">
                <a16:creationId xmlns:a16="http://schemas.microsoft.com/office/drawing/2014/main" id="{143605DC-266C-4FC8-8C9B-02F3C0951E54}"/>
              </a:ext>
            </a:extLst>
          </p:cNvPr>
          <p:cNvSpPr>
            <a:spLocks noGrp="1"/>
          </p:cNvSpPr>
          <p:nvPr>
            <p:ph type="title" hasCustomPrompt="1"/>
          </p:nvPr>
        </p:nvSpPr>
        <p:spPr>
          <a:xfrm>
            <a:off x="838200" y="365125"/>
            <a:ext cx="10515600" cy="665389"/>
          </a:xfrm>
          <a:prstGeom prst="rect">
            <a:avLst/>
          </a:prstGeom>
        </p:spPr>
        <p:txBody>
          <a:bodyPr/>
          <a:lstStyle>
            <a:lvl1pPr algn="ctr">
              <a:defRPr sz="4000">
                <a:latin typeface="Lato Light" panose="020F0302020204030203" pitchFamily="34" charset="0"/>
              </a:defRPr>
            </a:lvl1pPr>
          </a:lstStyle>
          <a:p>
            <a:r>
              <a:rPr lang="es-ES" dirty="0" err="1"/>
              <a:t>Click</a:t>
            </a:r>
            <a:r>
              <a:rPr lang="es-ES" dirty="0"/>
              <a:t> </a:t>
            </a:r>
            <a:r>
              <a:rPr lang="es-ES" dirty="0" err="1"/>
              <a:t>to</a:t>
            </a:r>
            <a:r>
              <a:rPr lang="es-ES" dirty="0"/>
              <a:t> </a:t>
            </a:r>
            <a:r>
              <a:rPr lang="es-ES" dirty="0" err="1"/>
              <a:t>add</a:t>
            </a:r>
            <a:r>
              <a:rPr lang="es-ES" dirty="0"/>
              <a:t> </a:t>
            </a:r>
            <a:r>
              <a:rPr lang="es-ES" dirty="0" err="1"/>
              <a:t>Title</a:t>
            </a:r>
            <a:endParaRPr lang="en-US" dirty="0"/>
          </a:p>
        </p:txBody>
      </p:sp>
    </p:spTree>
    <p:extLst>
      <p:ext uri="{BB962C8B-B14F-4D97-AF65-F5344CB8AC3E}">
        <p14:creationId xmlns:p14="http://schemas.microsoft.com/office/powerpoint/2010/main" val="2614006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a 8">
    <p:spTree>
      <p:nvGrpSpPr>
        <p:cNvPr id="1" name=""/>
        <p:cNvGrpSpPr/>
        <p:nvPr/>
      </p:nvGrpSpPr>
      <p:grpSpPr>
        <a:xfrm>
          <a:off x="0" y="0"/>
          <a:ext cx="0" cy="0"/>
          <a:chOff x="0" y="0"/>
          <a:chExt cx="0" cy="0"/>
        </a:xfrm>
      </p:grpSpPr>
      <p:sp>
        <p:nvSpPr>
          <p:cNvPr id="4" name="Marcador de posición de imagen 3">
            <a:extLst>
              <a:ext uri="{FF2B5EF4-FFF2-40B4-BE49-F238E27FC236}">
                <a16:creationId xmlns:a16="http://schemas.microsoft.com/office/drawing/2014/main" id="{1C0B0D63-2161-4832-9193-CD9C941DD74F}"/>
              </a:ext>
            </a:extLst>
          </p:cNvPr>
          <p:cNvSpPr>
            <a:spLocks noGrp="1"/>
          </p:cNvSpPr>
          <p:nvPr>
            <p:ph type="pic" sz="quarter" idx="10" hasCustomPrompt="1"/>
          </p:nvPr>
        </p:nvSpPr>
        <p:spPr>
          <a:xfrm>
            <a:off x="870856" y="3429000"/>
            <a:ext cx="2684463" cy="2684462"/>
          </a:xfrm>
          <a:prstGeom prst="rect">
            <a:avLst/>
          </a:prstGeom>
        </p:spPr>
        <p:txBody>
          <a:bodyPr/>
          <a:lstStyle>
            <a:lvl1pPr marL="0" indent="0">
              <a:buNone/>
              <a:defRPr sz="2000"/>
            </a:lvl1pPr>
          </a:lstStyle>
          <a:p>
            <a:r>
              <a:rPr lang="en-US" dirty="0"/>
              <a:t>Click to add a image</a:t>
            </a:r>
          </a:p>
        </p:txBody>
      </p:sp>
      <p:sp>
        <p:nvSpPr>
          <p:cNvPr id="5" name="Marcador de posición de imagen 3">
            <a:extLst>
              <a:ext uri="{FF2B5EF4-FFF2-40B4-BE49-F238E27FC236}">
                <a16:creationId xmlns:a16="http://schemas.microsoft.com/office/drawing/2014/main" id="{137C17CD-233D-41F1-8A86-62A02C31A7F9}"/>
              </a:ext>
            </a:extLst>
          </p:cNvPr>
          <p:cNvSpPr>
            <a:spLocks noGrp="1"/>
          </p:cNvSpPr>
          <p:nvPr>
            <p:ph type="pic" sz="quarter" idx="11" hasCustomPrompt="1"/>
          </p:nvPr>
        </p:nvSpPr>
        <p:spPr>
          <a:xfrm>
            <a:off x="8520568" y="544966"/>
            <a:ext cx="2684463" cy="2684462"/>
          </a:xfrm>
          <a:prstGeom prst="rect">
            <a:avLst/>
          </a:prstGeom>
        </p:spPr>
        <p:txBody>
          <a:bodyPr/>
          <a:lstStyle>
            <a:lvl1pPr marL="0" indent="0">
              <a:buNone/>
              <a:defRPr sz="2000"/>
            </a:lvl1pPr>
          </a:lstStyle>
          <a:p>
            <a:r>
              <a:rPr lang="en-US" dirty="0"/>
              <a:t>Click to add a image</a:t>
            </a:r>
          </a:p>
        </p:txBody>
      </p:sp>
    </p:spTree>
    <p:extLst>
      <p:ext uri="{BB962C8B-B14F-4D97-AF65-F5344CB8AC3E}">
        <p14:creationId xmlns:p14="http://schemas.microsoft.com/office/powerpoint/2010/main" val="671910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969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aster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1357812"/>
      </p:ext>
    </p:extLst>
  </p:cSld>
  <p:clrMapOvr>
    <a:masterClrMapping/>
  </p:clrMapOvr>
  <p:transition advClick="0" advTm="3000"/>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939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Encabezado de sec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495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310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373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id="{741CC13F-0F41-49E8-8C37-E212E96EE85D}"/>
              </a:ext>
            </a:extLst>
          </p:cNvPr>
          <p:cNvSpPr>
            <a:spLocks noGrp="1"/>
          </p:cNvSpPr>
          <p:nvPr>
            <p:ph type="pic" sz="quarter" idx="13" hasCustomPrompt="1"/>
          </p:nvPr>
        </p:nvSpPr>
        <p:spPr>
          <a:xfrm>
            <a:off x="0" y="0"/>
            <a:ext cx="12192000" cy="6858000"/>
          </a:xfrm>
          <a:prstGeom prst="rect">
            <a:avLst/>
          </a:prstGeom>
        </p:spPr>
        <p:txBody>
          <a:bodyPr/>
          <a:lstStyle>
            <a:lvl1pPr marL="0" indent="0">
              <a:buNone/>
              <a:defRPr/>
            </a:lvl1pPr>
          </a:lstStyle>
          <a:p>
            <a:r>
              <a:rPr lang="en-US" dirty="0"/>
              <a:t>Click to add an image </a:t>
            </a:r>
          </a:p>
        </p:txBody>
      </p:sp>
    </p:spTree>
    <p:extLst>
      <p:ext uri="{BB962C8B-B14F-4D97-AF65-F5344CB8AC3E}">
        <p14:creationId xmlns:p14="http://schemas.microsoft.com/office/powerpoint/2010/main" val="1765540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8E2F5-B180-49D9-AE9B-A1AF9CE0D50B}"/>
              </a:ext>
            </a:extLst>
          </p:cNvPr>
          <p:cNvSpPr>
            <a:spLocks noGrp="1"/>
          </p:cNvSpPr>
          <p:nvPr>
            <p:ph type="title"/>
          </p:nvPr>
        </p:nvSpPr>
        <p:spPr>
          <a:xfrm>
            <a:off x="838200" y="365126"/>
            <a:ext cx="10515600" cy="723446"/>
          </a:xfrm>
          <a:prstGeom prst="rect">
            <a:avLst/>
          </a:prstGeom>
        </p:spPr>
        <p:txBody>
          <a:bodyPr/>
          <a:lstStyle>
            <a:lvl1pPr algn="ctr">
              <a:defRPr/>
            </a:lvl1pPr>
          </a:lstStyle>
          <a:p>
            <a:r>
              <a:rPr lang="en-US"/>
              <a:t>Click to edit Master title style</a:t>
            </a:r>
          </a:p>
        </p:txBody>
      </p:sp>
      <p:sp>
        <p:nvSpPr>
          <p:cNvPr id="4" name="Text Placeholder 3">
            <a:extLst>
              <a:ext uri="{FF2B5EF4-FFF2-40B4-BE49-F238E27FC236}">
                <a16:creationId xmlns:a16="http://schemas.microsoft.com/office/drawing/2014/main" id="{1EF566D5-6D84-41A8-BB96-29E9D1BB9ED5}"/>
              </a:ext>
            </a:extLst>
          </p:cNvPr>
          <p:cNvSpPr>
            <a:spLocks noGrp="1"/>
          </p:cNvSpPr>
          <p:nvPr>
            <p:ph type="body" sz="quarter" idx="10"/>
          </p:nvPr>
        </p:nvSpPr>
        <p:spPr>
          <a:xfrm>
            <a:off x="6676571" y="1611313"/>
            <a:ext cx="5080454" cy="4659312"/>
          </a:xfrm>
          <a:prstGeom prst="rect">
            <a:avLst/>
          </a:prstGeom>
        </p:spPr>
        <p:txBody>
          <a:bodyPr/>
          <a:lstStyle>
            <a:lvl1pPr marL="0" indent="0">
              <a:buNone/>
              <a:defRPr>
                <a:solidFill>
                  <a:schemeClr val="tx1">
                    <a:lumMod val="50000"/>
                    <a:lumOff val="50000"/>
                  </a:schemeClr>
                </a:solidFill>
              </a:defRPr>
            </a:lvl1pPr>
          </a:lstStyle>
          <a:p>
            <a:pPr lvl="0"/>
            <a:endParaRPr lang="en-US" dirty="0"/>
          </a:p>
        </p:txBody>
      </p:sp>
    </p:spTree>
    <p:extLst>
      <p:ext uri="{BB962C8B-B14F-4D97-AF65-F5344CB8AC3E}">
        <p14:creationId xmlns:p14="http://schemas.microsoft.com/office/powerpoint/2010/main" val="2822057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Diseño personalizado">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EAFE41-0EC4-45FC-9A10-42294B4E6066}"/>
              </a:ext>
            </a:extLst>
          </p:cNvPr>
          <p:cNvSpPr>
            <a:spLocks noGrp="1"/>
          </p:cNvSpPr>
          <p:nvPr>
            <p:ph type="title"/>
          </p:nvPr>
        </p:nvSpPr>
        <p:spPr>
          <a:xfrm>
            <a:off x="838200" y="365125"/>
            <a:ext cx="10515600" cy="796925"/>
          </a:xfrm>
          <a:prstGeom prst="rect">
            <a:avLst/>
          </a:prstGeo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967717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Diseño personalizado">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959198EC-2979-43B7-893C-32292B788FFC}"/>
              </a:ext>
            </a:extLst>
          </p:cNvPr>
          <p:cNvSpPr>
            <a:spLocks noGrp="1"/>
          </p:cNvSpPr>
          <p:nvPr>
            <p:ph type="pic" sz="quarter" idx="10"/>
          </p:nvPr>
        </p:nvSpPr>
        <p:spPr>
          <a:xfrm>
            <a:off x="1076325" y="1778000"/>
            <a:ext cx="2227263" cy="3263900"/>
          </a:xfrm>
          <a:prstGeom prst="rect">
            <a:avLst/>
          </a:prstGeom>
        </p:spPr>
        <p:txBody>
          <a:bodyPr/>
          <a:lstStyle/>
          <a:p>
            <a:endParaRPr lang="en-US"/>
          </a:p>
        </p:txBody>
      </p:sp>
      <p:sp>
        <p:nvSpPr>
          <p:cNvPr id="18" name="Picture Placeholder 16">
            <a:extLst>
              <a:ext uri="{FF2B5EF4-FFF2-40B4-BE49-F238E27FC236}">
                <a16:creationId xmlns:a16="http://schemas.microsoft.com/office/drawing/2014/main" id="{4126086B-F76F-48D7-82AD-B49947AC7CCA}"/>
              </a:ext>
            </a:extLst>
          </p:cNvPr>
          <p:cNvSpPr>
            <a:spLocks noGrp="1"/>
          </p:cNvSpPr>
          <p:nvPr>
            <p:ph type="pic" sz="quarter" idx="11"/>
          </p:nvPr>
        </p:nvSpPr>
        <p:spPr>
          <a:xfrm>
            <a:off x="3894620" y="1797049"/>
            <a:ext cx="2227263" cy="3263900"/>
          </a:xfrm>
          <a:prstGeom prst="rect">
            <a:avLst/>
          </a:prstGeom>
        </p:spPr>
        <p:txBody>
          <a:bodyPr/>
          <a:lstStyle/>
          <a:p>
            <a:endParaRPr lang="en-US"/>
          </a:p>
        </p:txBody>
      </p:sp>
      <p:sp>
        <p:nvSpPr>
          <p:cNvPr id="19" name="Picture Placeholder 16">
            <a:extLst>
              <a:ext uri="{FF2B5EF4-FFF2-40B4-BE49-F238E27FC236}">
                <a16:creationId xmlns:a16="http://schemas.microsoft.com/office/drawing/2014/main" id="{F4097705-78E6-4769-BBFC-A19CA238AF08}"/>
              </a:ext>
            </a:extLst>
          </p:cNvPr>
          <p:cNvSpPr>
            <a:spLocks noGrp="1"/>
          </p:cNvSpPr>
          <p:nvPr>
            <p:ph type="pic" sz="quarter" idx="12"/>
          </p:nvPr>
        </p:nvSpPr>
        <p:spPr>
          <a:xfrm>
            <a:off x="2511792" y="1488088"/>
            <a:ext cx="2227263" cy="3833212"/>
          </a:xfrm>
          <a:prstGeom prst="rect">
            <a:avLst/>
          </a:prstGeom>
        </p:spPr>
        <p:txBody>
          <a:bodyPr/>
          <a:lstStyle/>
          <a:p>
            <a:endParaRPr lang="en-US"/>
          </a:p>
        </p:txBody>
      </p:sp>
    </p:spTree>
    <p:extLst>
      <p:ext uri="{BB962C8B-B14F-4D97-AF65-F5344CB8AC3E}">
        <p14:creationId xmlns:p14="http://schemas.microsoft.com/office/powerpoint/2010/main" val="249913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D20C3D-AE45-440A-9172-2CBD7A1382AF}"/>
              </a:ext>
            </a:extLst>
          </p:cNvPr>
          <p:cNvSpPr>
            <a:spLocks noGrp="1"/>
          </p:cNvSpPr>
          <p:nvPr>
            <p:ph type="pic" sz="quarter" idx="10"/>
          </p:nvPr>
        </p:nvSpPr>
        <p:spPr>
          <a:xfrm>
            <a:off x="952500" y="2069193"/>
            <a:ext cx="4210050" cy="4210050"/>
          </a:xfrm>
          <a:prstGeom prst="rect">
            <a:avLst/>
          </a:prstGeom>
        </p:spPr>
        <p:txBody>
          <a:bodyPr/>
          <a:lstStyle/>
          <a:p>
            <a:endParaRPr lang="en-US"/>
          </a:p>
        </p:txBody>
      </p:sp>
      <p:sp>
        <p:nvSpPr>
          <p:cNvPr id="8" name="Picture Placeholder 2">
            <a:extLst>
              <a:ext uri="{FF2B5EF4-FFF2-40B4-BE49-F238E27FC236}">
                <a16:creationId xmlns:a16="http://schemas.microsoft.com/office/drawing/2014/main" id="{29967305-D75E-445B-8C4F-D7DF4BBACBF1}"/>
              </a:ext>
            </a:extLst>
          </p:cNvPr>
          <p:cNvSpPr>
            <a:spLocks noGrp="1"/>
          </p:cNvSpPr>
          <p:nvPr>
            <p:ph type="pic" sz="quarter" idx="11"/>
          </p:nvPr>
        </p:nvSpPr>
        <p:spPr>
          <a:xfrm>
            <a:off x="5162550" y="2069193"/>
            <a:ext cx="2076450" cy="2076450"/>
          </a:xfrm>
          <a:prstGeom prst="rect">
            <a:avLst/>
          </a:prstGeom>
        </p:spPr>
        <p:txBody>
          <a:bodyPr/>
          <a:lstStyle/>
          <a:p>
            <a:endParaRPr lang="en-US"/>
          </a:p>
        </p:txBody>
      </p:sp>
      <p:sp>
        <p:nvSpPr>
          <p:cNvPr id="9" name="Picture Placeholder 2">
            <a:extLst>
              <a:ext uri="{FF2B5EF4-FFF2-40B4-BE49-F238E27FC236}">
                <a16:creationId xmlns:a16="http://schemas.microsoft.com/office/drawing/2014/main" id="{A22A5388-2989-4D20-AC95-90E609E5C4CB}"/>
              </a:ext>
            </a:extLst>
          </p:cNvPr>
          <p:cNvSpPr>
            <a:spLocks noGrp="1"/>
          </p:cNvSpPr>
          <p:nvPr>
            <p:ph type="pic" sz="quarter" idx="12"/>
          </p:nvPr>
        </p:nvSpPr>
        <p:spPr>
          <a:xfrm>
            <a:off x="7296150" y="2069193"/>
            <a:ext cx="2076450" cy="2076450"/>
          </a:xfrm>
          <a:prstGeom prst="rect">
            <a:avLst/>
          </a:prstGeom>
        </p:spPr>
        <p:txBody>
          <a:bodyPr/>
          <a:lstStyle/>
          <a:p>
            <a:endParaRPr lang="en-US"/>
          </a:p>
        </p:txBody>
      </p:sp>
      <p:sp>
        <p:nvSpPr>
          <p:cNvPr id="10" name="Picture Placeholder 2">
            <a:extLst>
              <a:ext uri="{FF2B5EF4-FFF2-40B4-BE49-F238E27FC236}">
                <a16:creationId xmlns:a16="http://schemas.microsoft.com/office/drawing/2014/main" id="{2E28110F-109E-4AF4-935A-E97800762C9D}"/>
              </a:ext>
            </a:extLst>
          </p:cNvPr>
          <p:cNvSpPr>
            <a:spLocks noGrp="1"/>
          </p:cNvSpPr>
          <p:nvPr>
            <p:ph type="pic" sz="quarter" idx="13"/>
          </p:nvPr>
        </p:nvSpPr>
        <p:spPr>
          <a:xfrm>
            <a:off x="9429750" y="2069193"/>
            <a:ext cx="2076450" cy="2076450"/>
          </a:xfrm>
          <a:prstGeom prst="rect">
            <a:avLst/>
          </a:prstGeom>
        </p:spPr>
        <p:txBody>
          <a:bodyPr/>
          <a:lstStyle/>
          <a:p>
            <a:endParaRPr lang="en-US"/>
          </a:p>
        </p:txBody>
      </p:sp>
      <p:sp>
        <p:nvSpPr>
          <p:cNvPr id="11" name="Rectangle 10">
            <a:extLst>
              <a:ext uri="{FF2B5EF4-FFF2-40B4-BE49-F238E27FC236}">
                <a16:creationId xmlns:a16="http://schemas.microsoft.com/office/drawing/2014/main" id="{916FB854-A19F-49E8-A645-F2593D7A7DA8}"/>
              </a:ext>
            </a:extLst>
          </p:cNvPr>
          <p:cNvSpPr/>
          <p:nvPr userDrawn="1"/>
        </p:nvSpPr>
        <p:spPr>
          <a:xfrm>
            <a:off x="0" y="6652681"/>
            <a:ext cx="12192000" cy="206365"/>
          </a:xfrm>
          <a:prstGeom prst="rect">
            <a:avLst/>
          </a:prstGeom>
          <a:gradFill>
            <a:gsLst>
              <a:gs pos="0">
                <a:srgbClr val="BA1C6C"/>
              </a:gs>
              <a:gs pos="46000">
                <a:srgbClr val="895FA2"/>
              </a:gs>
              <a:gs pos="75000">
                <a:srgbClr val="6D79B7"/>
              </a:gs>
              <a:gs pos="100000">
                <a:srgbClr val="4092CA"/>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3972E03E-70D9-4FAF-959C-3C470D6C650A}"/>
              </a:ext>
            </a:extLst>
          </p:cNvPr>
          <p:cNvSpPr>
            <a:spLocks noGrp="1"/>
          </p:cNvSpPr>
          <p:nvPr>
            <p:ph type="title"/>
          </p:nvPr>
        </p:nvSpPr>
        <p:spPr>
          <a:xfrm>
            <a:off x="838200" y="365125"/>
            <a:ext cx="10515600" cy="663575"/>
          </a:xfrm>
          <a:prstGeom prst="rect">
            <a:avLst/>
          </a:prstGeom>
        </p:spPr>
        <p:txBody>
          <a:bodyPr/>
          <a:lstStyle>
            <a:lvl1pPr algn="ctr">
              <a:defRPr/>
            </a:lvl1pPr>
          </a:lstStyle>
          <a:p>
            <a:r>
              <a:rPr lang="en-US"/>
              <a:t>Click to edit Master title style</a:t>
            </a:r>
          </a:p>
        </p:txBody>
      </p:sp>
      <p:sp>
        <p:nvSpPr>
          <p:cNvPr id="16" name="Text Placeholder 15">
            <a:extLst>
              <a:ext uri="{FF2B5EF4-FFF2-40B4-BE49-F238E27FC236}">
                <a16:creationId xmlns:a16="http://schemas.microsoft.com/office/drawing/2014/main" id="{D5ADF55A-43E1-4E2A-8805-61E23E5A4A3B}"/>
              </a:ext>
            </a:extLst>
          </p:cNvPr>
          <p:cNvSpPr>
            <a:spLocks noGrp="1"/>
          </p:cNvSpPr>
          <p:nvPr>
            <p:ph type="body" sz="quarter" idx="14"/>
          </p:nvPr>
        </p:nvSpPr>
        <p:spPr>
          <a:xfrm>
            <a:off x="897194" y="1235179"/>
            <a:ext cx="10668000" cy="663575"/>
          </a:xfrm>
          <a:prstGeom prst="rect">
            <a:avLst/>
          </a:prstGeom>
        </p:spPr>
        <p:txBody>
          <a:bodyPr/>
          <a:lstStyle/>
          <a:p>
            <a:pPr lvl="0"/>
            <a:endParaRPr lang="en-US" dirty="0"/>
          </a:p>
        </p:txBody>
      </p:sp>
    </p:spTree>
    <p:extLst>
      <p:ext uri="{BB962C8B-B14F-4D97-AF65-F5344CB8AC3E}">
        <p14:creationId xmlns:p14="http://schemas.microsoft.com/office/powerpoint/2010/main" val="358180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a 1">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566B69E-A278-43A9-B4BE-82C179A5B0DE}"/>
              </a:ext>
            </a:extLst>
          </p:cNvPr>
          <p:cNvSpPr>
            <a:spLocks noGrp="1"/>
          </p:cNvSpPr>
          <p:nvPr>
            <p:ph type="pic" sz="quarter" idx="10"/>
          </p:nvPr>
        </p:nvSpPr>
        <p:spPr>
          <a:xfrm>
            <a:off x="0" y="1714500"/>
            <a:ext cx="3048000" cy="3048000"/>
          </a:xfrm>
          <a:prstGeom prst="rect">
            <a:avLst/>
          </a:prstGeom>
        </p:spPr>
        <p:txBody>
          <a:bodyPr/>
          <a:lstStyle/>
          <a:p>
            <a:endParaRPr lang="en-US"/>
          </a:p>
        </p:txBody>
      </p:sp>
      <p:sp>
        <p:nvSpPr>
          <p:cNvPr id="18" name="Picture Placeholder 8">
            <a:extLst>
              <a:ext uri="{FF2B5EF4-FFF2-40B4-BE49-F238E27FC236}">
                <a16:creationId xmlns:a16="http://schemas.microsoft.com/office/drawing/2014/main" id="{7349128F-1616-4F2A-9D64-AEE0497625C8}"/>
              </a:ext>
            </a:extLst>
          </p:cNvPr>
          <p:cNvSpPr>
            <a:spLocks noGrp="1"/>
          </p:cNvSpPr>
          <p:nvPr>
            <p:ph type="pic" sz="quarter" idx="11"/>
          </p:nvPr>
        </p:nvSpPr>
        <p:spPr>
          <a:xfrm>
            <a:off x="3048000" y="1714500"/>
            <a:ext cx="3048000" cy="3048000"/>
          </a:xfrm>
          <a:prstGeom prst="rect">
            <a:avLst/>
          </a:prstGeom>
        </p:spPr>
        <p:txBody>
          <a:bodyPr/>
          <a:lstStyle/>
          <a:p>
            <a:endParaRPr lang="en-US"/>
          </a:p>
        </p:txBody>
      </p:sp>
      <p:sp>
        <p:nvSpPr>
          <p:cNvPr id="19" name="Picture Placeholder 8">
            <a:extLst>
              <a:ext uri="{FF2B5EF4-FFF2-40B4-BE49-F238E27FC236}">
                <a16:creationId xmlns:a16="http://schemas.microsoft.com/office/drawing/2014/main" id="{FD98D364-1D78-4EC5-B70D-EF9123A4F16C}"/>
              </a:ext>
            </a:extLst>
          </p:cNvPr>
          <p:cNvSpPr>
            <a:spLocks noGrp="1"/>
          </p:cNvSpPr>
          <p:nvPr>
            <p:ph type="pic" sz="quarter" idx="12"/>
          </p:nvPr>
        </p:nvSpPr>
        <p:spPr>
          <a:xfrm>
            <a:off x="6096000" y="1714500"/>
            <a:ext cx="3048000" cy="3048000"/>
          </a:xfrm>
          <a:prstGeom prst="rect">
            <a:avLst/>
          </a:prstGeom>
        </p:spPr>
        <p:txBody>
          <a:bodyPr/>
          <a:lstStyle/>
          <a:p>
            <a:endParaRPr lang="en-US"/>
          </a:p>
        </p:txBody>
      </p:sp>
      <p:sp>
        <p:nvSpPr>
          <p:cNvPr id="20" name="Picture Placeholder 8">
            <a:extLst>
              <a:ext uri="{FF2B5EF4-FFF2-40B4-BE49-F238E27FC236}">
                <a16:creationId xmlns:a16="http://schemas.microsoft.com/office/drawing/2014/main" id="{6D781F49-A0E5-4475-A994-83A08909CBEB}"/>
              </a:ext>
            </a:extLst>
          </p:cNvPr>
          <p:cNvSpPr>
            <a:spLocks noGrp="1"/>
          </p:cNvSpPr>
          <p:nvPr>
            <p:ph type="pic" sz="quarter" idx="13"/>
          </p:nvPr>
        </p:nvSpPr>
        <p:spPr>
          <a:xfrm>
            <a:off x="9144000" y="1714500"/>
            <a:ext cx="3048000" cy="3048000"/>
          </a:xfrm>
          <a:prstGeom prst="rect">
            <a:avLst/>
          </a:prstGeom>
        </p:spPr>
        <p:txBody>
          <a:bodyPr/>
          <a:lstStyle/>
          <a:p>
            <a:endParaRPr lang="en-US"/>
          </a:p>
        </p:txBody>
      </p:sp>
    </p:spTree>
    <p:extLst>
      <p:ext uri="{BB962C8B-B14F-4D97-AF65-F5344CB8AC3E}">
        <p14:creationId xmlns:p14="http://schemas.microsoft.com/office/powerpoint/2010/main" val="3132511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a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141354D-C72A-4B2E-ACF4-94A908F0D236}"/>
              </a:ext>
            </a:extLst>
          </p:cNvPr>
          <p:cNvSpPr>
            <a:spLocks noGrp="1"/>
          </p:cNvSpPr>
          <p:nvPr>
            <p:ph type="pic" sz="quarter" idx="10"/>
          </p:nvPr>
        </p:nvSpPr>
        <p:spPr>
          <a:xfrm>
            <a:off x="8701088" y="0"/>
            <a:ext cx="3490912" cy="6858000"/>
          </a:xfrm>
          <a:prstGeom prst="rect">
            <a:avLst/>
          </a:prstGeom>
        </p:spPr>
        <p:txBody>
          <a:bodyPr/>
          <a:lstStyle/>
          <a:p>
            <a:endParaRPr lang="en-US"/>
          </a:p>
        </p:txBody>
      </p:sp>
      <p:sp>
        <p:nvSpPr>
          <p:cNvPr id="6" name="Title 5">
            <a:extLst>
              <a:ext uri="{FF2B5EF4-FFF2-40B4-BE49-F238E27FC236}">
                <a16:creationId xmlns:a16="http://schemas.microsoft.com/office/drawing/2014/main" id="{613250CE-A017-4286-A0A4-ACBF163D6BB1}"/>
              </a:ext>
            </a:extLst>
          </p:cNvPr>
          <p:cNvSpPr>
            <a:spLocks noGrp="1"/>
          </p:cNvSpPr>
          <p:nvPr>
            <p:ph type="title"/>
          </p:nvPr>
        </p:nvSpPr>
        <p:spPr>
          <a:xfrm>
            <a:off x="373743" y="1265009"/>
            <a:ext cx="4459514" cy="205876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85296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sp>
        <p:nvSpPr>
          <p:cNvPr id="4" name="Marcador de posición de imagen 3">
            <a:extLst>
              <a:ext uri="{FF2B5EF4-FFF2-40B4-BE49-F238E27FC236}">
                <a16:creationId xmlns:a16="http://schemas.microsoft.com/office/drawing/2014/main" id="{ED4E5688-6153-44FB-BED0-57BEBCEEA169}"/>
              </a:ext>
            </a:extLst>
          </p:cNvPr>
          <p:cNvSpPr>
            <a:spLocks noGrp="1"/>
          </p:cNvSpPr>
          <p:nvPr>
            <p:ph type="pic" sz="quarter" idx="10" hasCustomPrompt="1"/>
          </p:nvPr>
        </p:nvSpPr>
        <p:spPr>
          <a:xfrm>
            <a:off x="0" y="0"/>
            <a:ext cx="12192000" cy="1698625"/>
          </a:xfrm>
          <a:prstGeom prst="rect">
            <a:avLst/>
          </a:prstGeom>
        </p:spPr>
        <p:txBody>
          <a:bodyPr/>
          <a:lstStyle>
            <a:lvl1pPr marL="0" indent="0">
              <a:buNone/>
              <a:defRPr sz="1800"/>
            </a:lvl1pPr>
          </a:lstStyle>
          <a:p>
            <a:r>
              <a:rPr lang="en-US" dirty="0"/>
              <a:t>Click on the icon to add an image</a:t>
            </a:r>
          </a:p>
        </p:txBody>
      </p:sp>
      <p:sp>
        <p:nvSpPr>
          <p:cNvPr id="5" name="Marcador de posición de imagen 3">
            <a:extLst>
              <a:ext uri="{FF2B5EF4-FFF2-40B4-BE49-F238E27FC236}">
                <a16:creationId xmlns:a16="http://schemas.microsoft.com/office/drawing/2014/main" id="{272F16AF-0904-45DF-B8EE-282041F6DD5A}"/>
              </a:ext>
            </a:extLst>
          </p:cNvPr>
          <p:cNvSpPr>
            <a:spLocks noGrp="1"/>
          </p:cNvSpPr>
          <p:nvPr>
            <p:ph type="pic" sz="quarter" idx="11" hasCustomPrompt="1"/>
          </p:nvPr>
        </p:nvSpPr>
        <p:spPr>
          <a:xfrm>
            <a:off x="0" y="5152571"/>
            <a:ext cx="12192000" cy="169862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on the icon to add an image</a:t>
            </a:r>
          </a:p>
        </p:txBody>
      </p:sp>
    </p:spTree>
    <p:extLst>
      <p:ext uri="{BB962C8B-B14F-4D97-AF65-F5344CB8AC3E}">
        <p14:creationId xmlns:p14="http://schemas.microsoft.com/office/powerpoint/2010/main" val="1794893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hyperlink" Target="http://shopping.ppthemes.com/"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hyperlink" Target="http://ppthemes.com/"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hyperlink" Target="https://slidesgratis.com/" TargetMode="Externa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3">
            <a:extLst>
              <a:ext uri="{FF2B5EF4-FFF2-40B4-BE49-F238E27FC236}">
                <a16:creationId xmlns:a16="http://schemas.microsoft.com/office/drawing/2014/main" id="{8A50FB78-0B4E-4BE1-B9E8-AB48ADB3AB0E}"/>
              </a:ext>
            </a:extLst>
          </p:cNvPr>
          <p:cNvSpPr/>
          <p:nvPr userDrawn="1"/>
        </p:nvSpPr>
        <p:spPr>
          <a:xfrm>
            <a:off x="0" y="6116127"/>
            <a:ext cx="12192000" cy="742919"/>
          </a:xfrm>
          <a:prstGeom prst="rect">
            <a:avLst/>
          </a:prstGeom>
          <a:gradFill>
            <a:gsLst>
              <a:gs pos="0">
                <a:srgbClr val="BA1C6C"/>
              </a:gs>
              <a:gs pos="46000">
                <a:srgbClr val="895FA2"/>
              </a:gs>
              <a:gs pos="75000">
                <a:srgbClr val="6D79B7"/>
              </a:gs>
              <a:gs pos="100000">
                <a:srgbClr val="4092CA"/>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ángulo 2">
            <a:extLst>
              <a:ext uri="{FF2B5EF4-FFF2-40B4-BE49-F238E27FC236}">
                <a16:creationId xmlns:a16="http://schemas.microsoft.com/office/drawing/2014/main" id="{517EEEA6-41DF-4DA7-9145-B9D6D18D11EF}"/>
              </a:ext>
            </a:extLst>
          </p:cNvPr>
          <p:cNvSpPr/>
          <p:nvPr userDrawn="1"/>
        </p:nvSpPr>
        <p:spPr>
          <a:xfrm>
            <a:off x="0" y="-1178145"/>
            <a:ext cx="12192000" cy="1160711"/>
          </a:xfrm>
          <a:prstGeom prst="rect">
            <a:avLst/>
          </a:prstGeom>
          <a:solidFill>
            <a:srgbClr val="4C0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uadroTexto 3">
            <a:extLst>
              <a:ext uri="{FF2B5EF4-FFF2-40B4-BE49-F238E27FC236}">
                <a16:creationId xmlns:a16="http://schemas.microsoft.com/office/drawing/2014/main" id="{98554778-3CBD-4CEA-8118-6E137767477E}"/>
              </a:ext>
            </a:extLst>
          </p:cNvPr>
          <p:cNvSpPr txBox="1"/>
          <p:nvPr userDrawn="1"/>
        </p:nvSpPr>
        <p:spPr>
          <a:xfrm>
            <a:off x="1753900" y="-905770"/>
            <a:ext cx="3281732" cy="646331"/>
          </a:xfrm>
          <a:prstGeom prst="rect">
            <a:avLst/>
          </a:prstGeom>
          <a:noFill/>
        </p:spPr>
        <p:txBody>
          <a:bodyPr wrap="none" rtlCol="0">
            <a:spAutoFit/>
          </a:bodyPr>
          <a:lstStyle/>
          <a:p>
            <a:r>
              <a:rPr lang="en-US" dirty="0">
                <a:solidFill>
                  <a:schemeClr val="bg1"/>
                </a:solidFill>
                <a:hlinkClick r:id="rId20">
                  <a:extLst>
                    <a:ext uri="{A12FA001-AC4F-418D-AE19-62706E023703}">
                      <ahyp:hlinkClr xmlns:ahyp="http://schemas.microsoft.com/office/drawing/2018/hyperlinkcolor" val="tx"/>
                    </a:ext>
                  </a:extLst>
                </a:hlinkClick>
              </a:rPr>
              <a:t>http://ppthemes.com/</a:t>
            </a:r>
            <a:endParaRPr lang="en-US" dirty="0">
              <a:solidFill>
                <a:schemeClr val="bg1"/>
              </a:solidFill>
            </a:endParaRPr>
          </a:p>
          <a:p>
            <a:r>
              <a:rPr lang="en-US" dirty="0">
                <a:solidFill>
                  <a:schemeClr val="bg1"/>
                </a:solidFill>
                <a:hlinkClick r:id="rId21">
                  <a:extLst>
                    <a:ext uri="{A12FA001-AC4F-418D-AE19-62706E023703}">
                      <ahyp:hlinkClr xmlns:ahyp="http://schemas.microsoft.com/office/drawing/2018/hyperlinkcolor" val="tx"/>
                    </a:ext>
                  </a:extLst>
                </a:hlinkClick>
              </a:rPr>
              <a:t>http://shopping.ppthemes.com/</a:t>
            </a:r>
            <a:r>
              <a:rPr lang="en-US" dirty="0">
                <a:solidFill>
                  <a:schemeClr val="bg1"/>
                </a:solidFill>
              </a:rPr>
              <a:t> </a:t>
            </a:r>
          </a:p>
        </p:txBody>
      </p:sp>
      <p:pic>
        <p:nvPicPr>
          <p:cNvPr id="5" name="Imagen 4">
            <a:extLst>
              <a:ext uri="{FF2B5EF4-FFF2-40B4-BE49-F238E27FC236}">
                <a16:creationId xmlns:a16="http://schemas.microsoft.com/office/drawing/2014/main" id="{6FF01F04-39F1-462C-B506-5DE4232D30A6}"/>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7009453" y="-1083156"/>
            <a:ext cx="1555777" cy="970735"/>
          </a:xfrm>
          <a:prstGeom prst="rect">
            <a:avLst/>
          </a:prstGeom>
        </p:spPr>
      </p:pic>
      <p:sp>
        <p:nvSpPr>
          <p:cNvPr id="6" name="CuadroTexto 5">
            <a:extLst>
              <a:ext uri="{FF2B5EF4-FFF2-40B4-BE49-F238E27FC236}">
                <a16:creationId xmlns:a16="http://schemas.microsoft.com/office/drawing/2014/main" id="{900B17B7-C9A3-41CE-939E-E45D1955FCD3}"/>
              </a:ext>
            </a:extLst>
          </p:cNvPr>
          <p:cNvSpPr txBox="1"/>
          <p:nvPr userDrawn="1"/>
        </p:nvSpPr>
        <p:spPr>
          <a:xfrm>
            <a:off x="8659820" y="-645106"/>
            <a:ext cx="2659702" cy="369332"/>
          </a:xfrm>
          <a:prstGeom prst="rect">
            <a:avLst/>
          </a:prstGeom>
          <a:noFill/>
        </p:spPr>
        <p:txBody>
          <a:bodyPr wrap="none" rtlCol="0">
            <a:spAutoFit/>
          </a:bodyPr>
          <a:lstStyle/>
          <a:p>
            <a:r>
              <a:rPr lang="en-US" dirty="0">
                <a:solidFill>
                  <a:schemeClr val="bg1"/>
                </a:solidFill>
                <a:hlinkClick r:id="rId23">
                  <a:extLst>
                    <a:ext uri="{A12FA001-AC4F-418D-AE19-62706E023703}">
                      <ahyp:hlinkClr xmlns:ahyp="http://schemas.microsoft.com/office/drawing/2018/hyperlinkcolor" val="tx"/>
                    </a:ext>
                  </a:extLst>
                </a:hlinkClick>
              </a:rPr>
              <a:t>https://slidesgratis.com/</a:t>
            </a:r>
            <a:r>
              <a:rPr lang="en-US" dirty="0">
                <a:solidFill>
                  <a:schemeClr val="bg1"/>
                </a:solidFill>
              </a:rPr>
              <a:t> </a:t>
            </a:r>
          </a:p>
        </p:txBody>
      </p:sp>
      <p:pic>
        <p:nvPicPr>
          <p:cNvPr id="7" name="Imagen 6">
            <a:extLst>
              <a:ext uri="{FF2B5EF4-FFF2-40B4-BE49-F238E27FC236}">
                <a16:creationId xmlns:a16="http://schemas.microsoft.com/office/drawing/2014/main" id="{37C819BA-7AFD-4214-A544-2BC37CACF3A1}"/>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26389" r="12615" b="30833"/>
          <a:stretch/>
        </p:blipFill>
        <p:spPr>
          <a:xfrm>
            <a:off x="321364" y="-974539"/>
            <a:ext cx="1337946" cy="654972"/>
          </a:xfrm>
          <a:prstGeom prst="rect">
            <a:avLst/>
          </a:prstGeom>
        </p:spPr>
      </p:pic>
      <p:sp>
        <p:nvSpPr>
          <p:cNvPr id="8" name="Rectángulo 7">
            <a:extLst>
              <a:ext uri="{FF2B5EF4-FFF2-40B4-BE49-F238E27FC236}">
                <a16:creationId xmlns:a16="http://schemas.microsoft.com/office/drawing/2014/main" id="{517EEEA6-41DF-4DA7-9145-B9D6D18D11EF}"/>
              </a:ext>
            </a:extLst>
          </p:cNvPr>
          <p:cNvSpPr/>
          <p:nvPr userDrawn="1"/>
        </p:nvSpPr>
        <p:spPr>
          <a:xfrm>
            <a:off x="0" y="-1178145"/>
            <a:ext cx="12192000" cy="1160711"/>
          </a:xfrm>
          <a:prstGeom prst="rect">
            <a:avLst/>
          </a:prstGeom>
          <a:solidFill>
            <a:srgbClr val="4C0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uadroTexto 8">
            <a:extLst>
              <a:ext uri="{FF2B5EF4-FFF2-40B4-BE49-F238E27FC236}">
                <a16:creationId xmlns:a16="http://schemas.microsoft.com/office/drawing/2014/main" id="{98554778-3CBD-4CEA-8118-6E137767477E}"/>
              </a:ext>
            </a:extLst>
          </p:cNvPr>
          <p:cNvSpPr txBox="1"/>
          <p:nvPr userDrawn="1"/>
        </p:nvSpPr>
        <p:spPr>
          <a:xfrm>
            <a:off x="1753900" y="-905770"/>
            <a:ext cx="2406428" cy="646331"/>
          </a:xfrm>
          <a:prstGeom prst="rect">
            <a:avLst/>
          </a:prstGeom>
          <a:noFill/>
        </p:spPr>
        <p:txBody>
          <a:bodyPr wrap="none" rtlCol="0">
            <a:spAutoFit/>
          </a:bodyPr>
          <a:lstStyle/>
          <a:p>
            <a:r>
              <a:rPr lang="en-US" dirty="0">
                <a:solidFill>
                  <a:schemeClr val="bg1"/>
                </a:solidFill>
                <a:hlinkClick r:id="rId20">
                  <a:extLst>
                    <a:ext uri="{A12FA001-AC4F-418D-AE19-62706E023703}">
                      <ahyp:hlinkClr xmlns:ahyp="http://schemas.microsoft.com/office/drawing/2018/hyperlinkcolor" val="tx"/>
                    </a:ext>
                  </a:extLst>
                </a:hlinkClick>
              </a:rPr>
              <a:t>http://ppthemes.com/</a:t>
            </a:r>
            <a:endParaRPr lang="en-US" dirty="0">
              <a:solidFill>
                <a:schemeClr val="bg1"/>
              </a:solidFill>
            </a:endParaRPr>
          </a:p>
          <a:p>
            <a:r>
              <a:rPr lang="en-US" dirty="0">
                <a:solidFill>
                  <a:schemeClr val="bg1"/>
                </a:solidFill>
                <a:hlinkClick r:id="rId21">
                  <a:extLst>
                    <a:ext uri="{A12FA001-AC4F-418D-AE19-62706E023703}">
                      <ahyp:hlinkClr xmlns:ahyp="http://schemas.microsoft.com/office/drawing/2018/hyperlinkcolor" val="tx"/>
                    </a:ext>
                  </a:extLst>
                </a:hlinkClick>
              </a:rPr>
              <a:t>http://pptbundle.com/</a:t>
            </a:r>
            <a:r>
              <a:rPr lang="en-US" dirty="0">
                <a:solidFill>
                  <a:schemeClr val="bg1"/>
                </a:solidFill>
              </a:rPr>
              <a:t> </a:t>
            </a:r>
          </a:p>
        </p:txBody>
      </p:sp>
      <p:pic>
        <p:nvPicPr>
          <p:cNvPr id="10" name="Imagen 9">
            <a:extLst>
              <a:ext uri="{FF2B5EF4-FFF2-40B4-BE49-F238E27FC236}">
                <a16:creationId xmlns:a16="http://schemas.microsoft.com/office/drawing/2014/main" id="{6FF01F04-39F1-462C-B506-5DE4232D30A6}"/>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7009453" y="-1083156"/>
            <a:ext cx="1555777" cy="970735"/>
          </a:xfrm>
          <a:prstGeom prst="rect">
            <a:avLst/>
          </a:prstGeom>
        </p:spPr>
      </p:pic>
      <p:sp>
        <p:nvSpPr>
          <p:cNvPr id="11" name="CuadroTexto 10">
            <a:extLst>
              <a:ext uri="{FF2B5EF4-FFF2-40B4-BE49-F238E27FC236}">
                <a16:creationId xmlns:a16="http://schemas.microsoft.com/office/drawing/2014/main" id="{900B17B7-C9A3-41CE-939E-E45D1955FCD3}"/>
              </a:ext>
            </a:extLst>
          </p:cNvPr>
          <p:cNvSpPr txBox="1"/>
          <p:nvPr userDrawn="1"/>
        </p:nvSpPr>
        <p:spPr>
          <a:xfrm>
            <a:off x="8659820" y="-645106"/>
            <a:ext cx="2540567" cy="369332"/>
          </a:xfrm>
          <a:prstGeom prst="rect">
            <a:avLst/>
          </a:prstGeom>
          <a:noFill/>
        </p:spPr>
        <p:txBody>
          <a:bodyPr wrap="none" rtlCol="0">
            <a:spAutoFit/>
          </a:bodyPr>
          <a:lstStyle/>
          <a:p>
            <a:r>
              <a:rPr lang="en-US" dirty="0">
                <a:solidFill>
                  <a:schemeClr val="bg1"/>
                </a:solidFill>
                <a:hlinkClick r:id="rId23">
                  <a:extLst>
                    <a:ext uri="{A12FA001-AC4F-418D-AE19-62706E023703}">
                      <ahyp:hlinkClr xmlns:ahyp="http://schemas.microsoft.com/office/drawing/2018/hyperlinkcolor" val="tx"/>
                    </a:ext>
                  </a:extLst>
                </a:hlinkClick>
              </a:rPr>
              <a:t>https://slidesgratis.com/</a:t>
            </a:r>
            <a:r>
              <a:rPr lang="en-US" dirty="0">
                <a:solidFill>
                  <a:schemeClr val="bg1"/>
                </a:solidFill>
              </a:rPr>
              <a:t> </a:t>
            </a:r>
          </a:p>
        </p:txBody>
      </p:sp>
      <p:pic>
        <p:nvPicPr>
          <p:cNvPr id="13" name="Imagen 12">
            <a:extLst>
              <a:ext uri="{FF2B5EF4-FFF2-40B4-BE49-F238E27FC236}">
                <a16:creationId xmlns:a16="http://schemas.microsoft.com/office/drawing/2014/main" id="{37C819BA-7AFD-4214-A544-2BC37CACF3A1}"/>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26389" r="12615" b="30833"/>
          <a:stretch/>
        </p:blipFill>
        <p:spPr>
          <a:xfrm>
            <a:off x="321364" y="-974539"/>
            <a:ext cx="1337946" cy="654972"/>
          </a:xfrm>
          <a:prstGeom prst="rect">
            <a:avLst/>
          </a:prstGeom>
        </p:spPr>
      </p:pic>
    </p:spTree>
    <p:extLst>
      <p:ext uri="{BB962C8B-B14F-4D97-AF65-F5344CB8AC3E}">
        <p14:creationId xmlns:p14="http://schemas.microsoft.com/office/powerpoint/2010/main" val="3968079979"/>
      </p:ext>
    </p:extLst>
  </p:cSld>
  <p:clrMap bg1="lt1" tx1="dk1" bg2="lt2" tx2="dk2" accent1="accent1" accent2="accent2" accent3="accent3" accent4="accent4" accent5="accent5" accent6="accent6" hlink="hlink" folHlink="folHlink"/>
  <p:sldLayoutIdLst>
    <p:sldLayoutId id="2147483676" r:id="rId1"/>
    <p:sldLayoutId id="2147483683" r:id="rId2"/>
    <p:sldLayoutId id="2147483688" r:id="rId3"/>
    <p:sldLayoutId id="2147483695" r:id="rId4"/>
    <p:sldLayoutId id="2147483689" r:id="rId5"/>
    <p:sldLayoutId id="2147483686" r:id="rId6"/>
    <p:sldLayoutId id="2147483650" r:id="rId7"/>
    <p:sldLayoutId id="2147483668" r:id="rId8"/>
    <p:sldLayoutId id="2147483690" r:id="rId9"/>
    <p:sldLayoutId id="2147483664" r:id="rId10"/>
    <p:sldLayoutId id="2147483693" r:id="rId11"/>
    <p:sldLayoutId id="2147483660" r:id="rId12"/>
    <p:sldLayoutId id="2147483698" r:id="rId13"/>
    <p:sldLayoutId id="2147483699" r:id="rId14"/>
    <p:sldLayoutId id="2147483700" r:id="rId15"/>
    <p:sldLayoutId id="2147483701" r:id="rId16"/>
    <p:sldLayoutId id="2147483704" r:id="rId17"/>
    <p:sldLayoutId id="2147483705"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free-powerpoint-templates-download.com/" TargetMode="External"/><Relationship Id="rId2" Type="http://schemas.openxmlformats.org/officeDocument/2006/relationships/hyperlink" Target="https://www.fontsquirrel.com/fonts/lato" TargetMode="Externa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6.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16.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www.slidesgratis.com/" TargetMode="External"/><Relationship Id="rId3" Type="http://schemas.openxmlformats.org/officeDocument/2006/relationships/hyperlink" Target="https://www.facebook.com/ppthemess" TargetMode="External"/><Relationship Id="rId7" Type="http://schemas.openxmlformats.org/officeDocument/2006/relationships/hyperlink" Target="https://ppthemes.com/" TargetMode="External"/><Relationship Id="rId2" Type="http://schemas.openxmlformats.org/officeDocument/2006/relationships/hyperlink" Target="https://www.instagram.com/ppthemes/" TargetMode="External"/><Relationship Id="rId1" Type="http://schemas.openxmlformats.org/officeDocument/2006/relationships/slideLayout" Target="../slideLayouts/slideLayout18.xml"/><Relationship Id="rId6" Type="http://schemas.openxmlformats.org/officeDocument/2006/relationships/hyperlink" Target="https://www.facebook.com/pptheme" TargetMode="External"/><Relationship Id="rId5" Type="http://schemas.openxmlformats.org/officeDocument/2006/relationships/hyperlink" Target="https://www.tiktok.com/@Ppthemes" TargetMode="External"/><Relationship Id="rId4" Type="http://schemas.openxmlformats.org/officeDocument/2006/relationships/hyperlink" Target="https://www.youtube.com/@Ppthemes" TargetMode="External"/><Relationship Id="rId9" Type="http://schemas.openxmlformats.org/officeDocument/2006/relationships/hyperlink" Target="https://www.pptbundl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8F5F15BF-00E8-0146-9639-0FB07145B42A}"/>
              </a:ext>
            </a:extLst>
          </p:cNvPr>
          <p:cNvSpPr/>
          <p:nvPr/>
        </p:nvSpPr>
        <p:spPr>
          <a:xfrm>
            <a:off x="1588" y="-1"/>
            <a:ext cx="12188825" cy="6858000"/>
          </a:xfrm>
          <a:prstGeom prst="rect">
            <a:avLst/>
          </a:prstGeom>
          <a:solidFill>
            <a:schemeClr val="accent5">
              <a:lumMod val="50000"/>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63" name="Text Box 322"/>
          <p:cNvSpPr txBox="1">
            <a:spLocks noChangeArrowheads="1"/>
          </p:cNvSpPr>
          <p:nvPr/>
        </p:nvSpPr>
        <p:spPr bwMode="auto">
          <a:xfrm>
            <a:off x="2049333" y="1921125"/>
            <a:ext cx="804707" cy="8308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3"/>
                </a:solidFill>
                <a:latin typeface="Lato Light" panose="020F0302020204030203" pitchFamily="34" charset="0"/>
                <a:cs typeface="Lato Black"/>
              </a:rPr>
              <a:t>01</a:t>
            </a:r>
          </a:p>
        </p:txBody>
      </p:sp>
      <p:sp>
        <p:nvSpPr>
          <p:cNvPr id="75" name="Text Box 334"/>
          <p:cNvSpPr txBox="1">
            <a:spLocks noChangeArrowheads="1"/>
          </p:cNvSpPr>
          <p:nvPr/>
        </p:nvSpPr>
        <p:spPr bwMode="auto">
          <a:xfrm>
            <a:off x="2049333" y="2791835"/>
            <a:ext cx="804707" cy="8308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3"/>
                </a:solidFill>
                <a:latin typeface="Lato Light" panose="020F0302020204030203" pitchFamily="34" charset="0"/>
                <a:cs typeface="Lato Black"/>
              </a:rPr>
              <a:t>02</a:t>
            </a:r>
          </a:p>
        </p:txBody>
      </p:sp>
      <p:sp>
        <p:nvSpPr>
          <p:cNvPr id="87" name="Text Box 346"/>
          <p:cNvSpPr txBox="1">
            <a:spLocks noChangeArrowheads="1"/>
          </p:cNvSpPr>
          <p:nvPr/>
        </p:nvSpPr>
        <p:spPr bwMode="auto">
          <a:xfrm>
            <a:off x="2049333" y="3809951"/>
            <a:ext cx="804707" cy="8308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3"/>
                </a:solidFill>
                <a:latin typeface="Lato Light" panose="020F0302020204030203" pitchFamily="34" charset="0"/>
                <a:cs typeface="Lato Black"/>
              </a:rPr>
              <a:t>03</a:t>
            </a:r>
          </a:p>
        </p:txBody>
      </p:sp>
      <p:sp>
        <p:nvSpPr>
          <p:cNvPr id="99" name="Text Box 358"/>
          <p:cNvSpPr txBox="1">
            <a:spLocks noChangeArrowheads="1"/>
          </p:cNvSpPr>
          <p:nvPr/>
        </p:nvSpPr>
        <p:spPr bwMode="auto">
          <a:xfrm>
            <a:off x="2049333" y="4826480"/>
            <a:ext cx="804707" cy="8308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3"/>
                </a:solidFill>
                <a:latin typeface="Lato Light" panose="020F0302020204030203" pitchFamily="34" charset="0"/>
                <a:cs typeface="Lato Black"/>
              </a:rPr>
              <a:t>04</a:t>
            </a:r>
          </a:p>
        </p:txBody>
      </p:sp>
      <p:sp>
        <p:nvSpPr>
          <p:cNvPr id="55309" name="TextBox 121"/>
          <p:cNvSpPr txBox="1">
            <a:spLocks noChangeArrowheads="1"/>
          </p:cNvSpPr>
          <p:nvPr/>
        </p:nvSpPr>
        <p:spPr bwMode="auto">
          <a:xfrm>
            <a:off x="2926589" y="2012997"/>
            <a:ext cx="7321229" cy="56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ja-JP" sz="1400" b="1" dirty="0">
                <a:solidFill>
                  <a:schemeClr val="bg1"/>
                </a:solidFill>
                <a:cs typeface="Arial" panose="020B0604020202020204" pitchFamily="34" charset="0"/>
              </a:rPr>
              <a:t>Download </a:t>
            </a:r>
            <a:r>
              <a:rPr lang="en-US" altLang="ja-JP" sz="1400" dirty="0">
                <a:solidFill>
                  <a:schemeClr val="accent6"/>
                </a:solidFill>
                <a:latin typeface="+mj-lt"/>
                <a:cs typeface="Arial" panose="020B0604020202020204" pitchFamily="34" charset="0"/>
                <a:hlinkClick r:id="rId2">
                  <a:extLst>
                    <a:ext uri="{A12FA001-AC4F-418D-AE19-62706E023703}">
                      <ahyp:hlinkClr xmlns:ahyp="http://schemas.microsoft.com/office/drawing/2018/hyperlinkcolor" val="tx"/>
                    </a:ext>
                  </a:extLst>
                </a:hlinkClick>
              </a:rPr>
              <a:t>Lato Family </a:t>
            </a:r>
            <a:r>
              <a:rPr lang="en-US" altLang="ja-JP" sz="1400" dirty="0">
                <a:solidFill>
                  <a:schemeClr val="bg1"/>
                </a:solidFill>
                <a:cs typeface="Arial" panose="020B0604020202020204" pitchFamily="34" charset="0"/>
              </a:rPr>
              <a:t>before editing this template to ensure it looks just as you found it on </a:t>
            </a:r>
            <a:r>
              <a:rPr lang="en-US" altLang="ja-JP" sz="1400" dirty="0">
                <a:solidFill>
                  <a:schemeClr val="bg1"/>
                </a:solidFill>
                <a:cs typeface="Arial" panose="020B0604020202020204" pitchFamily="34" charset="0"/>
                <a:hlinkClick r:id="rId3">
                  <a:extLst>
                    <a:ext uri="{A12FA001-AC4F-418D-AE19-62706E023703}">
                      <ahyp:hlinkClr xmlns:ahyp="http://schemas.microsoft.com/office/drawing/2018/hyperlinkcolor" val="tx"/>
                    </a:ext>
                  </a:extLst>
                </a:hlinkClick>
              </a:rPr>
              <a:t>PPThemes.com</a:t>
            </a:r>
            <a:r>
              <a:rPr lang="en-US" altLang="ja-JP" sz="1400" dirty="0">
                <a:solidFill>
                  <a:schemeClr val="bg1"/>
                </a:solidFill>
                <a:cs typeface="Arial" panose="020B0604020202020204" pitchFamily="34" charset="0"/>
              </a:rPr>
              <a:t> Otherwise, the fonts will change, altering the design of your template.</a:t>
            </a:r>
            <a:endParaRPr lang="en-US" altLang="es-MX" sz="1400" b="1" dirty="0">
              <a:solidFill>
                <a:schemeClr val="bg1"/>
              </a:solidFill>
              <a:cs typeface="Arial" panose="020B0604020202020204" pitchFamily="34" charset="0"/>
            </a:endParaRPr>
          </a:p>
        </p:txBody>
      </p:sp>
      <p:sp>
        <p:nvSpPr>
          <p:cNvPr id="55311" name="TextBox 124"/>
          <p:cNvSpPr txBox="1">
            <a:spLocks noChangeArrowheads="1"/>
          </p:cNvSpPr>
          <p:nvPr/>
        </p:nvSpPr>
        <p:spPr bwMode="auto">
          <a:xfrm>
            <a:off x="2926589" y="4908084"/>
            <a:ext cx="7321228" cy="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es-MX" sz="1400" dirty="0">
                <a:solidFill>
                  <a:schemeClr val="bg1"/>
                </a:solidFill>
                <a:cs typeface="Arial" panose="020B0604020202020204" pitchFamily="34" charset="0"/>
              </a:rPr>
              <a:t>Enjoy! If you like this template, don’t forget to leave a comment and share it on your social media—someone else might find it helpful too. And remember to check back often! We’ll keep uploading new options to help you keep impressing your audience.</a:t>
            </a:r>
          </a:p>
        </p:txBody>
      </p:sp>
      <p:sp>
        <p:nvSpPr>
          <p:cNvPr id="55317" name="TextBox 29"/>
          <p:cNvSpPr txBox="1">
            <a:spLocks noChangeArrowheads="1"/>
          </p:cNvSpPr>
          <p:nvPr/>
        </p:nvSpPr>
        <p:spPr bwMode="auto">
          <a:xfrm>
            <a:off x="2027277" y="505959"/>
            <a:ext cx="3151825" cy="600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n-US" altLang="es-MX" sz="3299" b="1" dirty="0">
                <a:solidFill>
                  <a:schemeClr val="bg1"/>
                </a:solidFill>
                <a:cs typeface="Arial" panose="020B0604020202020204" pitchFamily="34" charset="0"/>
              </a:rPr>
              <a:t>Read Before Use</a:t>
            </a:r>
          </a:p>
        </p:txBody>
      </p:sp>
      <p:grpSp>
        <p:nvGrpSpPr>
          <p:cNvPr id="55318" name="Group 30"/>
          <p:cNvGrpSpPr>
            <a:grpSpLocks/>
          </p:cNvGrpSpPr>
          <p:nvPr/>
        </p:nvGrpSpPr>
        <p:grpSpPr bwMode="auto">
          <a:xfrm>
            <a:off x="2107425" y="1100323"/>
            <a:ext cx="1139528" cy="36504"/>
            <a:chOff x="1775295" y="2028842"/>
            <a:chExt cx="3021910" cy="45719"/>
          </a:xfrm>
          <a:solidFill>
            <a:srgbClr val="0099B8"/>
          </a:solidFill>
        </p:grpSpPr>
        <p:sp>
          <p:nvSpPr>
            <p:cNvPr id="32" name="Rectangle 31"/>
            <p:cNvSpPr/>
            <p:nvPr/>
          </p:nvSpPr>
          <p:spPr>
            <a:xfrm flipV="1">
              <a:off x="1775295" y="2028842"/>
              <a:ext cx="540830"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3" name="Rectangle 32"/>
            <p:cNvSpPr/>
            <p:nvPr/>
          </p:nvSpPr>
          <p:spPr>
            <a:xfrm flipV="1">
              <a:off x="2391883" y="2028842"/>
              <a:ext cx="538725"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4" name="Rectangle 33"/>
            <p:cNvSpPr/>
            <p:nvPr/>
          </p:nvSpPr>
          <p:spPr>
            <a:xfrm flipV="1">
              <a:off x="3025305" y="2028842"/>
              <a:ext cx="540830"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5" name="Rectangle 34"/>
            <p:cNvSpPr/>
            <p:nvPr/>
          </p:nvSpPr>
          <p:spPr>
            <a:xfrm flipV="1">
              <a:off x="3641893" y="2028842"/>
              <a:ext cx="538725"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6" name="Rectangle 35"/>
            <p:cNvSpPr/>
            <p:nvPr/>
          </p:nvSpPr>
          <p:spPr>
            <a:xfrm flipV="1">
              <a:off x="4256376" y="2028842"/>
              <a:ext cx="540829"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grpSp>
      <p:sp>
        <p:nvSpPr>
          <p:cNvPr id="30" name="TextBox 121">
            <a:extLst>
              <a:ext uri="{FF2B5EF4-FFF2-40B4-BE49-F238E27FC236}">
                <a16:creationId xmlns:a16="http://schemas.microsoft.com/office/drawing/2014/main" id="{4994152A-3327-45D6-9425-D1DCEF519E86}"/>
              </a:ext>
            </a:extLst>
          </p:cNvPr>
          <p:cNvSpPr txBox="1">
            <a:spLocks noChangeArrowheads="1"/>
          </p:cNvSpPr>
          <p:nvPr/>
        </p:nvSpPr>
        <p:spPr bwMode="auto">
          <a:xfrm>
            <a:off x="2926589" y="3925740"/>
            <a:ext cx="7321228" cy="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es-MX" sz="1400" dirty="0">
                <a:solidFill>
                  <a:schemeClr val="bg1"/>
                </a:solidFill>
                <a:cs typeface="Arial" panose="020B0604020202020204" pitchFamily="34" charset="0"/>
              </a:rPr>
              <a:t>Some images may be missing, giving you the freedom to use your own. The images used were sourced from www.pexels.com, where you can find free alternatives. Feel free to replace them with your own!</a:t>
            </a:r>
          </a:p>
        </p:txBody>
      </p:sp>
      <p:sp>
        <p:nvSpPr>
          <p:cNvPr id="2" name="Rectángulo 1">
            <a:extLst>
              <a:ext uri="{FF2B5EF4-FFF2-40B4-BE49-F238E27FC236}">
                <a16:creationId xmlns:a16="http://schemas.microsoft.com/office/drawing/2014/main" id="{A861E1E4-650F-4B58-BD99-93E6FC21ADED}"/>
              </a:ext>
            </a:extLst>
          </p:cNvPr>
          <p:cNvSpPr/>
          <p:nvPr/>
        </p:nvSpPr>
        <p:spPr>
          <a:xfrm>
            <a:off x="2027277" y="1082954"/>
            <a:ext cx="6094413" cy="646203"/>
          </a:xfrm>
          <a:prstGeom prst="rect">
            <a:avLst/>
          </a:prstGeom>
        </p:spPr>
        <p:txBody>
          <a:bodyPr>
            <a:spAutoFit/>
          </a:bodyPr>
          <a:lstStyle/>
          <a:p>
            <a:r>
              <a:rPr lang="en-US" sz="3599" b="1" dirty="0">
                <a:solidFill>
                  <a:schemeClr val="accent3"/>
                </a:solidFill>
                <a:latin typeface="Lato Light" panose="020F0302020204030203" pitchFamily="34" charset="0"/>
              </a:rPr>
              <a:t>Thanks for downloading</a:t>
            </a:r>
          </a:p>
        </p:txBody>
      </p:sp>
      <p:sp>
        <p:nvSpPr>
          <p:cNvPr id="3" name="Rectángulo 2">
            <a:extLst>
              <a:ext uri="{FF2B5EF4-FFF2-40B4-BE49-F238E27FC236}">
                <a16:creationId xmlns:a16="http://schemas.microsoft.com/office/drawing/2014/main" id="{4FD16BAF-8F85-4252-90D0-A30F2681D6B9}"/>
              </a:ext>
            </a:extLst>
          </p:cNvPr>
          <p:cNvSpPr/>
          <p:nvPr/>
        </p:nvSpPr>
        <p:spPr>
          <a:xfrm>
            <a:off x="2926589" y="2941899"/>
            <a:ext cx="7227593" cy="782265"/>
          </a:xfrm>
          <a:prstGeom prst="rect">
            <a:avLst/>
          </a:prstGeom>
        </p:spPr>
        <p:txBody>
          <a:bodyPr wrap="square">
            <a:spAutoFit/>
          </a:bodyPr>
          <a:lstStyle/>
          <a:p>
            <a:pPr>
              <a:lnSpc>
                <a:spcPct val="110000"/>
              </a:lnSpc>
            </a:pPr>
            <a:r>
              <a:rPr lang="en-US" altLang="es-MX" sz="1400" dirty="0">
                <a:solidFill>
                  <a:schemeClr val="bg1"/>
                </a:solidFill>
                <a:latin typeface="Lato Light" panose="020F0302020204030203" pitchFamily="34" charset="0"/>
                <a:cs typeface="Arial" panose="020B0604020202020204" pitchFamily="34" charset="0"/>
              </a:rPr>
              <a:t>Someone once said, </a:t>
            </a:r>
            <a:r>
              <a:rPr lang="en-US" altLang="es-MX" sz="1400" b="1" dirty="0">
                <a:solidFill>
                  <a:schemeClr val="bg1"/>
                </a:solidFill>
                <a:latin typeface="Lato Light" panose="020F0302020204030203" pitchFamily="34" charset="0"/>
                <a:cs typeface="Arial" panose="020B0604020202020204" pitchFamily="34" charset="0"/>
              </a:rPr>
              <a:t>"Creativity is the key to future success." </a:t>
            </a:r>
            <a:r>
              <a:rPr lang="en-US" altLang="es-MX" sz="1400" dirty="0">
                <a:solidFill>
                  <a:schemeClr val="bg1"/>
                </a:solidFill>
                <a:latin typeface="Lato Light" panose="020F0302020204030203" pitchFamily="34" charset="0"/>
                <a:cs typeface="Arial" panose="020B0604020202020204" pitchFamily="34" charset="0"/>
              </a:rPr>
              <a:t>Feel free to make this template your own—unleash your creativity by customizing the colors, icons, and images to match your brand!</a:t>
            </a:r>
          </a:p>
        </p:txBody>
      </p:sp>
    </p:spTree>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12192000" cy="61595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6E80E12F-4547-4E94-A552-96B7D3E314F3}"/>
              </a:ext>
            </a:extLst>
          </p:cNvPr>
          <p:cNvGrpSpPr/>
          <p:nvPr/>
        </p:nvGrpSpPr>
        <p:grpSpPr>
          <a:xfrm>
            <a:off x="4988660" y="450870"/>
            <a:ext cx="7203340" cy="5090977"/>
            <a:chOff x="3932420" y="359580"/>
            <a:chExt cx="8395983" cy="5933880"/>
          </a:xfrm>
          <a:blipFill dpi="0" rotWithShape="1">
            <a:blip r:embed="rId2">
              <a:extLst>
                <a:ext uri="{28A0092B-C50C-407E-A947-70E740481C1C}">
                  <a14:useLocalDpi xmlns:a14="http://schemas.microsoft.com/office/drawing/2010/main" val="0"/>
                </a:ext>
              </a:extLst>
            </a:blip>
            <a:srcRect/>
            <a:stretch>
              <a:fillRect/>
            </a:stretch>
          </a:blipFill>
        </p:grpSpPr>
        <p:sp>
          <p:nvSpPr>
            <p:cNvPr id="9" name="Rectangle: Rounded Corners 8">
              <a:extLst>
                <a:ext uri="{FF2B5EF4-FFF2-40B4-BE49-F238E27FC236}">
                  <a16:creationId xmlns:a16="http://schemas.microsoft.com/office/drawing/2014/main" id="{FCFC6126-0A57-4D49-9858-9C60CBD345AC}"/>
                </a:ext>
              </a:extLst>
            </p:cNvPr>
            <p:cNvSpPr/>
            <p:nvPr/>
          </p:nvSpPr>
          <p:spPr>
            <a:xfrm rot="19917676">
              <a:off x="7813422" y="1126979"/>
              <a:ext cx="4514981"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BF8335F0-0B86-4869-BD3E-CA644775CBAD}"/>
                </a:ext>
              </a:extLst>
            </p:cNvPr>
            <p:cNvSpPr/>
            <p:nvPr/>
          </p:nvSpPr>
          <p:spPr>
            <a:xfrm rot="19917676">
              <a:off x="5426602" y="2906444"/>
              <a:ext cx="2745617"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ABBE7B4-C9A3-4D4C-829D-0444F812A58E}"/>
                </a:ext>
              </a:extLst>
            </p:cNvPr>
            <p:cNvSpPr/>
            <p:nvPr/>
          </p:nvSpPr>
          <p:spPr>
            <a:xfrm rot="19917676">
              <a:off x="8886936" y="359580"/>
              <a:ext cx="1858623"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D20ED225-99B4-4E50-8F56-E3940579BD0A}"/>
                </a:ext>
              </a:extLst>
            </p:cNvPr>
            <p:cNvSpPr/>
            <p:nvPr/>
          </p:nvSpPr>
          <p:spPr>
            <a:xfrm rot="19917676">
              <a:off x="3932420" y="2158784"/>
              <a:ext cx="5202735"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5B810C75-6DB4-4532-808B-06813B81B7BC}"/>
                </a:ext>
              </a:extLst>
            </p:cNvPr>
            <p:cNvSpPr/>
            <p:nvPr/>
          </p:nvSpPr>
          <p:spPr>
            <a:xfrm rot="19917676">
              <a:off x="10193224" y="1386856"/>
              <a:ext cx="1858623"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Rounded Corners 55">
              <a:extLst>
                <a:ext uri="{FF2B5EF4-FFF2-40B4-BE49-F238E27FC236}">
                  <a16:creationId xmlns:a16="http://schemas.microsoft.com/office/drawing/2014/main" id="{8A950576-FD7D-4E79-9C73-22AA99EA49B3}"/>
                </a:ext>
              </a:extLst>
            </p:cNvPr>
            <p:cNvSpPr/>
            <p:nvPr/>
          </p:nvSpPr>
          <p:spPr>
            <a:xfrm rot="19917676">
              <a:off x="5238708" y="3186061"/>
              <a:ext cx="5202735"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29C3ECC7-28D4-4365-A639-51AF1BD05C05}"/>
                </a:ext>
              </a:extLst>
            </p:cNvPr>
            <p:cNvSpPr/>
            <p:nvPr/>
          </p:nvSpPr>
          <p:spPr>
            <a:xfrm rot="19917676">
              <a:off x="6769930" y="3595880"/>
              <a:ext cx="4098241"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1E3E5DA3-8658-4CB7-8548-2AB672B25087}"/>
                </a:ext>
              </a:extLst>
            </p:cNvPr>
            <p:cNvSpPr/>
            <p:nvPr/>
          </p:nvSpPr>
          <p:spPr>
            <a:xfrm rot="19917676">
              <a:off x="5597810" y="5010635"/>
              <a:ext cx="1415500"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88A6D087-FBF5-4A07-A33B-C406383B2617}"/>
                </a:ext>
              </a:extLst>
            </p:cNvPr>
            <p:cNvSpPr/>
            <p:nvPr/>
          </p:nvSpPr>
          <p:spPr>
            <a:xfrm rot="19917676">
              <a:off x="10129739" y="3334752"/>
              <a:ext cx="1858623"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Rounded Corners 59">
              <a:extLst>
                <a:ext uri="{FF2B5EF4-FFF2-40B4-BE49-F238E27FC236}">
                  <a16:creationId xmlns:a16="http://schemas.microsoft.com/office/drawing/2014/main" id="{836E99F2-FA17-4A6D-B919-CD5B90508712}"/>
                </a:ext>
              </a:extLst>
            </p:cNvPr>
            <p:cNvSpPr/>
            <p:nvPr/>
          </p:nvSpPr>
          <p:spPr>
            <a:xfrm rot="19917676">
              <a:off x="8656384" y="4264756"/>
              <a:ext cx="1504545"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BE05A4E0-E922-4F4B-8BCE-7970E536BEBC}"/>
                </a:ext>
              </a:extLst>
            </p:cNvPr>
            <p:cNvSpPr/>
            <p:nvPr/>
          </p:nvSpPr>
          <p:spPr>
            <a:xfrm rot="19917676">
              <a:off x="10044988" y="4437381"/>
              <a:ext cx="1504545"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a:extLst>
                <a:ext uri="{FF2B5EF4-FFF2-40B4-BE49-F238E27FC236}">
                  <a16:creationId xmlns:a16="http://schemas.microsoft.com/office/drawing/2014/main" id="{532400A3-A317-4F66-AF8F-F63851A9646D}"/>
                </a:ext>
              </a:extLst>
            </p:cNvPr>
            <p:cNvSpPr/>
            <p:nvPr/>
          </p:nvSpPr>
          <p:spPr>
            <a:xfrm rot="19917676">
              <a:off x="10683066" y="2085764"/>
              <a:ext cx="1504545"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6BE1BA4C-5378-4395-8394-E2DBCA49CFA6}"/>
                </a:ext>
              </a:extLst>
            </p:cNvPr>
            <p:cNvSpPr/>
            <p:nvPr/>
          </p:nvSpPr>
          <p:spPr>
            <a:xfrm rot="19917676">
              <a:off x="7130185" y="5004417"/>
              <a:ext cx="1504545"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Rounded Corners 65">
              <a:extLst>
                <a:ext uri="{FF2B5EF4-FFF2-40B4-BE49-F238E27FC236}">
                  <a16:creationId xmlns:a16="http://schemas.microsoft.com/office/drawing/2014/main" id="{A8229C87-BCCF-4177-BEE4-D309A6A09333}"/>
                </a:ext>
              </a:extLst>
            </p:cNvPr>
            <p:cNvSpPr/>
            <p:nvPr/>
          </p:nvSpPr>
          <p:spPr>
            <a:xfrm rot="19917676">
              <a:off x="8117775" y="5367445"/>
              <a:ext cx="2046182"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Rounded Corners 66">
              <a:extLst>
                <a:ext uri="{FF2B5EF4-FFF2-40B4-BE49-F238E27FC236}">
                  <a16:creationId xmlns:a16="http://schemas.microsoft.com/office/drawing/2014/main" id="{9CEAADE9-B554-47B7-9576-C4E4D98E8732}"/>
                </a:ext>
              </a:extLst>
            </p:cNvPr>
            <p:cNvSpPr/>
            <p:nvPr/>
          </p:nvSpPr>
          <p:spPr>
            <a:xfrm rot="19917676">
              <a:off x="9681385" y="5609783"/>
              <a:ext cx="1504545"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Rounded Corners 17">
            <a:extLst>
              <a:ext uri="{FF2B5EF4-FFF2-40B4-BE49-F238E27FC236}">
                <a16:creationId xmlns:a16="http://schemas.microsoft.com/office/drawing/2014/main" id="{7F6FE3C7-BA31-423F-8B76-E1E8F9E24D87}"/>
              </a:ext>
            </a:extLst>
          </p:cNvPr>
          <p:cNvSpPr/>
          <p:nvPr/>
        </p:nvSpPr>
        <p:spPr>
          <a:xfrm rot="19948938">
            <a:off x="6649979" y="654162"/>
            <a:ext cx="3284960" cy="496257"/>
          </a:xfrm>
          <a:prstGeom prst="roundRect">
            <a:avLst>
              <a:gd name="adj" fmla="val 48625"/>
            </a:avLst>
          </a:prstGeom>
          <a:gradFill>
            <a:gsLst>
              <a:gs pos="0">
                <a:srgbClr val="BA1C6C"/>
              </a:gs>
              <a:gs pos="46000">
                <a:srgbClr val="895FA2"/>
              </a:gs>
              <a:gs pos="75000">
                <a:srgbClr val="6D79B7"/>
              </a:gs>
              <a:gs pos="100000">
                <a:srgbClr val="4092CA"/>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Rounded Corners 67">
            <a:extLst>
              <a:ext uri="{FF2B5EF4-FFF2-40B4-BE49-F238E27FC236}">
                <a16:creationId xmlns:a16="http://schemas.microsoft.com/office/drawing/2014/main" id="{8B63D301-74CA-4D13-8795-BD02067C4B2D}"/>
              </a:ext>
            </a:extLst>
          </p:cNvPr>
          <p:cNvSpPr/>
          <p:nvPr/>
        </p:nvSpPr>
        <p:spPr>
          <a:xfrm rot="19841226">
            <a:off x="5087871" y="1916597"/>
            <a:ext cx="1750529" cy="529922"/>
          </a:xfrm>
          <a:prstGeom prst="roundRect">
            <a:avLst>
              <a:gd name="adj" fmla="val 48625"/>
            </a:avLst>
          </a:prstGeom>
          <a:gradFill>
            <a:gsLst>
              <a:gs pos="0">
                <a:srgbClr val="BA1C6C"/>
              </a:gs>
              <a:gs pos="46000">
                <a:srgbClr val="895FA2"/>
              </a:gs>
              <a:gs pos="75000">
                <a:srgbClr val="6D79B7"/>
              </a:gs>
              <a:gs pos="100000">
                <a:srgbClr val="4092CA"/>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8BE06B2F-C849-426C-B94F-FA13CF053228}"/>
              </a:ext>
            </a:extLst>
          </p:cNvPr>
          <p:cNvSpPr/>
          <p:nvPr/>
        </p:nvSpPr>
        <p:spPr>
          <a:xfrm>
            <a:off x="744746" y="2656403"/>
            <a:ext cx="3453345" cy="48697"/>
          </a:xfrm>
          <a:prstGeom prst="roundRect">
            <a:avLst>
              <a:gd name="adj" fmla="val 50000"/>
            </a:avLst>
          </a:prstGeom>
          <a:gradFill>
            <a:gsLst>
              <a:gs pos="0">
                <a:srgbClr val="BA1C6C"/>
              </a:gs>
              <a:gs pos="46000">
                <a:srgbClr val="895FA2"/>
              </a:gs>
              <a:gs pos="75000">
                <a:srgbClr val="6D79B7"/>
              </a:gs>
              <a:gs pos="100000">
                <a:srgbClr val="4092CA"/>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6AF03655-7AB2-4113-812C-89DB21530A0B}"/>
              </a:ext>
            </a:extLst>
          </p:cNvPr>
          <p:cNvSpPr txBox="1"/>
          <p:nvPr/>
        </p:nvSpPr>
        <p:spPr>
          <a:xfrm>
            <a:off x="683612" y="1431069"/>
            <a:ext cx="3196709" cy="523220"/>
          </a:xfrm>
          <a:prstGeom prst="rect">
            <a:avLst/>
          </a:prstGeom>
          <a:noFill/>
        </p:spPr>
        <p:txBody>
          <a:bodyPr wrap="none" rtlCol="0">
            <a:spAutoFit/>
          </a:bodyPr>
          <a:lstStyle/>
          <a:p>
            <a:r>
              <a:rPr lang="en-US" sz="2800" b="1" dirty="0">
                <a:solidFill>
                  <a:srgbClr val="73AEC3"/>
                </a:solidFill>
                <a:latin typeface="+mj-lt"/>
              </a:rPr>
              <a:t>COMPANY</a:t>
            </a:r>
            <a:r>
              <a:rPr lang="en-US" sz="2800" dirty="0">
                <a:solidFill>
                  <a:srgbClr val="73AEC3"/>
                </a:solidFill>
                <a:latin typeface="+mj-lt"/>
              </a:rPr>
              <a:t> NAME</a:t>
            </a:r>
          </a:p>
        </p:txBody>
      </p:sp>
      <p:sp>
        <p:nvSpPr>
          <p:cNvPr id="74" name="TextBox 73">
            <a:extLst>
              <a:ext uri="{FF2B5EF4-FFF2-40B4-BE49-F238E27FC236}">
                <a16:creationId xmlns:a16="http://schemas.microsoft.com/office/drawing/2014/main" id="{408A6984-A801-4104-8087-F375D2785E8D}"/>
              </a:ext>
            </a:extLst>
          </p:cNvPr>
          <p:cNvSpPr txBox="1"/>
          <p:nvPr/>
        </p:nvSpPr>
        <p:spPr>
          <a:xfrm>
            <a:off x="653588" y="1768889"/>
            <a:ext cx="5311169" cy="923330"/>
          </a:xfrm>
          <a:prstGeom prst="rect">
            <a:avLst/>
          </a:prstGeom>
          <a:noFill/>
        </p:spPr>
        <p:txBody>
          <a:bodyPr wrap="square" rtlCol="0">
            <a:spAutoFit/>
          </a:bodyPr>
          <a:lstStyle/>
          <a:p>
            <a:r>
              <a:rPr lang="es-CO" sz="5400" dirty="0">
                <a:gradFill>
                  <a:gsLst>
                    <a:gs pos="0">
                      <a:srgbClr val="6D79B7"/>
                    </a:gs>
                    <a:gs pos="100000">
                      <a:srgbClr val="BA1C6C"/>
                    </a:gs>
                  </a:gsLst>
                  <a:lin ang="5400000" scaled="1"/>
                </a:gradFill>
                <a:latin typeface="Lato Black" panose="020F0A02020204030203" pitchFamily="34" charset="0"/>
              </a:rPr>
              <a:t>FLIP CARD</a:t>
            </a:r>
            <a:endParaRPr lang="en-US" sz="5400" dirty="0">
              <a:gradFill>
                <a:gsLst>
                  <a:gs pos="0">
                    <a:srgbClr val="6D79B7"/>
                  </a:gs>
                  <a:gs pos="100000">
                    <a:srgbClr val="BA1C6C"/>
                  </a:gs>
                </a:gsLst>
                <a:lin ang="5400000" scaled="1"/>
              </a:gradFill>
              <a:latin typeface="Lato Black" panose="020F0A02020204030203" pitchFamily="34" charset="0"/>
            </a:endParaRPr>
          </a:p>
        </p:txBody>
      </p:sp>
      <p:sp>
        <p:nvSpPr>
          <p:cNvPr id="75" name="TextBox 74">
            <a:extLst>
              <a:ext uri="{FF2B5EF4-FFF2-40B4-BE49-F238E27FC236}">
                <a16:creationId xmlns:a16="http://schemas.microsoft.com/office/drawing/2014/main" id="{6D87E459-2AB4-445A-B1A2-F74CD922C0BA}"/>
              </a:ext>
            </a:extLst>
          </p:cNvPr>
          <p:cNvSpPr txBox="1"/>
          <p:nvPr/>
        </p:nvSpPr>
        <p:spPr>
          <a:xfrm>
            <a:off x="658212" y="2702840"/>
            <a:ext cx="3506088" cy="523220"/>
          </a:xfrm>
          <a:prstGeom prst="rect">
            <a:avLst/>
          </a:prstGeom>
          <a:noFill/>
        </p:spPr>
        <p:txBody>
          <a:bodyPr wrap="none" rtlCol="0">
            <a:spAutoFit/>
          </a:bodyPr>
          <a:lstStyle/>
          <a:p>
            <a:r>
              <a:rPr lang="en-US" sz="2800" dirty="0">
                <a:solidFill>
                  <a:schemeClr val="bg1"/>
                </a:solidFill>
                <a:latin typeface="Lato Light" panose="020F0302020204030203" pitchFamily="34" charset="0"/>
                <a:cs typeface="Calibri Light" panose="020F0302020204030204" pitchFamily="34" charset="0"/>
              </a:rPr>
              <a:t>PowerPoint Template</a:t>
            </a:r>
          </a:p>
        </p:txBody>
      </p:sp>
      <p:sp>
        <p:nvSpPr>
          <p:cNvPr id="76" name="TextBox 75">
            <a:extLst>
              <a:ext uri="{FF2B5EF4-FFF2-40B4-BE49-F238E27FC236}">
                <a16:creationId xmlns:a16="http://schemas.microsoft.com/office/drawing/2014/main" id="{3D57F3F0-3280-4F5F-9AB8-DBDEAE1AD8CB}"/>
              </a:ext>
            </a:extLst>
          </p:cNvPr>
          <p:cNvSpPr txBox="1"/>
          <p:nvPr/>
        </p:nvSpPr>
        <p:spPr>
          <a:xfrm>
            <a:off x="673317" y="3261191"/>
            <a:ext cx="3936784" cy="369332"/>
          </a:xfrm>
          <a:prstGeom prst="rect">
            <a:avLst/>
          </a:prstGeom>
          <a:noFill/>
        </p:spPr>
        <p:txBody>
          <a:bodyPr wrap="square" rtlCol="0">
            <a:spAutoFit/>
          </a:bodyPr>
          <a:lstStyle/>
          <a:p>
            <a:r>
              <a:rPr lang="en-US" dirty="0">
                <a:solidFill>
                  <a:srgbClr val="70CAD3"/>
                </a:solidFill>
              </a:rPr>
              <a:t>https://ppthemes.com/</a:t>
            </a:r>
          </a:p>
        </p:txBody>
      </p:sp>
      <p:sp>
        <p:nvSpPr>
          <p:cNvPr id="26" name="object 16"/>
          <p:cNvSpPr txBox="1"/>
          <p:nvPr/>
        </p:nvSpPr>
        <p:spPr>
          <a:xfrm rot="5400000">
            <a:off x="2354257" y="2091019"/>
            <a:ext cx="841256" cy="4057780"/>
          </a:xfrm>
          <a:prstGeom prst="rect">
            <a:avLst/>
          </a:prstGeom>
          <a:ln>
            <a:noFill/>
          </a:ln>
        </p:spPr>
        <p:txBody>
          <a:bodyPr vert="vert270" wrap="square" lIns="0" tIns="46355" rIns="0" bIns="0" rtlCol="0">
            <a:spAutoFit/>
          </a:bodyPr>
          <a:lstStyle/>
          <a:p>
            <a:pPr marL="12700">
              <a:spcBef>
                <a:spcPts val="365"/>
              </a:spcBef>
              <a:tabLst>
                <a:tab pos="1813560" algn="l"/>
              </a:tabLst>
            </a:pPr>
            <a:r>
              <a:rPr lang="es-CO" sz="1600" dirty="0" err="1">
                <a:solidFill>
                  <a:schemeClr val="bg1"/>
                </a:solidFill>
                <a:latin typeface="Calibri Light" panose="020F0302020204030204" pitchFamily="34" charset="0"/>
                <a:cs typeface="Calibri Light" panose="020F0302020204030204" pitchFamily="34" charset="0"/>
              </a:rPr>
              <a:t>Your</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Name</a:t>
            </a:r>
            <a:r>
              <a:rPr lang="es-CO" sz="1600" dirty="0">
                <a:solidFill>
                  <a:schemeClr val="bg1"/>
                </a:solidFill>
                <a:latin typeface="Calibri Light" panose="020F0302020204030204" pitchFamily="34" charset="0"/>
                <a:cs typeface="Calibri Light" panose="020F0302020204030204" pitchFamily="34" charset="0"/>
              </a:rPr>
              <a:t> </a:t>
            </a:r>
          </a:p>
          <a:p>
            <a:pPr marL="12700">
              <a:spcBef>
                <a:spcPts val="365"/>
              </a:spcBef>
              <a:tabLst>
                <a:tab pos="1813560" algn="l"/>
              </a:tabLst>
            </a:pPr>
            <a:r>
              <a:rPr lang="es-CO" sz="1600" b="1" dirty="0">
                <a:solidFill>
                  <a:schemeClr val="bg1"/>
                </a:solidFill>
                <a:latin typeface="Calibri Light" panose="020F0302020204030204" pitchFamily="34" charset="0"/>
                <a:cs typeface="Calibri Light" panose="020F0302020204030204" pitchFamily="34" charset="0"/>
              </a:rPr>
              <a:t>YOUR ROLE</a:t>
            </a:r>
          </a:p>
          <a:p>
            <a:pPr marL="12700">
              <a:spcBef>
                <a:spcPts val="365"/>
              </a:spcBef>
              <a:tabLst>
                <a:tab pos="1813560" algn="l"/>
              </a:tabLst>
            </a:pPr>
            <a:r>
              <a:rPr lang="es-CO" sz="1600" dirty="0">
                <a:solidFill>
                  <a:schemeClr val="bg1"/>
                </a:solidFill>
                <a:latin typeface="Calibri Light" panose="020F0302020204030204" pitchFamily="34" charset="0"/>
                <a:cs typeface="Calibri Light" panose="020F0302020204030204" pitchFamily="34" charset="0"/>
              </a:rPr>
              <a:t>MAIL: hello@ippthemes.com</a:t>
            </a:r>
          </a:p>
        </p:txBody>
      </p:sp>
      <p:sp>
        <p:nvSpPr>
          <p:cNvPr id="27" name="Rectangle: Rounded Corners 67">
            <a:extLst>
              <a:ext uri="{FF2B5EF4-FFF2-40B4-BE49-F238E27FC236}">
                <a16:creationId xmlns:a16="http://schemas.microsoft.com/office/drawing/2014/main" id="{8B63D301-74CA-4D13-8795-BD02067C4B2D}"/>
              </a:ext>
            </a:extLst>
          </p:cNvPr>
          <p:cNvSpPr/>
          <p:nvPr/>
        </p:nvSpPr>
        <p:spPr>
          <a:xfrm rot="19841226">
            <a:off x="5640146" y="3392490"/>
            <a:ext cx="2355167" cy="450324"/>
          </a:xfrm>
          <a:prstGeom prst="roundRect">
            <a:avLst>
              <a:gd name="adj" fmla="val 48625"/>
            </a:avLst>
          </a:prstGeom>
          <a:gradFill>
            <a:gsLst>
              <a:gs pos="0">
                <a:srgbClr val="BA1C6C">
                  <a:alpha val="47000"/>
                </a:srgbClr>
              </a:gs>
              <a:gs pos="46000">
                <a:srgbClr val="895FA2">
                  <a:alpha val="35000"/>
                </a:srgbClr>
              </a:gs>
              <a:gs pos="75000">
                <a:srgbClr val="6D79B7">
                  <a:alpha val="68000"/>
                </a:srgbClr>
              </a:gs>
              <a:gs pos="100000">
                <a:srgbClr val="4092CA">
                  <a:alpha val="5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67">
            <a:extLst>
              <a:ext uri="{FF2B5EF4-FFF2-40B4-BE49-F238E27FC236}">
                <a16:creationId xmlns:a16="http://schemas.microsoft.com/office/drawing/2014/main" id="{8B63D301-74CA-4D13-8795-BD02067C4B2D}"/>
              </a:ext>
            </a:extLst>
          </p:cNvPr>
          <p:cNvSpPr/>
          <p:nvPr/>
        </p:nvSpPr>
        <p:spPr>
          <a:xfrm rot="19841226">
            <a:off x="9431270" y="3808894"/>
            <a:ext cx="1750529" cy="529922"/>
          </a:xfrm>
          <a:prstGeom prst="roundRect">
            <a:avLst>
              <a:gd name="adj" fmla="val 48625"/>
            </a:avLst>
          </a:prstGeom>
          <a:gradFill>
            <a:gsLst>
              <a:gs pos="0">
                <a:srgbClr val="BA1C6C">
                  <a:alpha val="47000"/>
                </a:srgbClr>
              </a:gs>
              <a:gs pos="46000">
                <a:srgbClr val="895FA2">
                  <a:alpha val="35000"/>
                </a:srgbClr>
              </a:gs>
              <a:gs pos="75000">
                <a:srgbClr val="6D79B7">
                  <a:alpha val="68000"/>
                </a:srgbClr>
              </a:gs>
              <a:gs pos="100000">
                <a:srgbClr val="4092CA">
                  <a:alpha val="5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67">
            <a:extLst>
              <a:ext uri="{FF2B5EF4-FFF2-40B4-BE49-F238E27FC236}">
                <a16:creationId xmlns:a16="http://schemas.microsoft.com/office/drawing/2014/main" id="{8B63D301-74CA-4D13-8795-BD02067C4B2D}"/>
              </a:ext>
            </a:extLst>
          </p:cNvPr>
          <p:cNvSpPr/>
          <p:nvPr/>
        </p:nvSpPr>
        <p:spPr>
          <a:xfrm rot="19841226">
            <a:off x="8722021" y="5243996"/>
            <a:ext cx="1750529" cy="529922"/>
          </a:xfrm>
          <a:prstGeom prst="roundRect">
            <a:avLst>
              <a:gd name="adj" fmla="val 48625"/>
            </a:avLst>
          </a:prstGeom>
          <a:gradFill>
            <a:gsLst>
              <a:gs pos="0">
                <a:srgbClr val="BA1C6C">
                  <a:alpha val="47000"/>
                </a:srgbClr>
              </a:gs>
              <a:gs pos="46000">
                <a:srgbClr val="895FA2">
                  <a:alpha val="35000"/>
                </a:srgbClr>
              </a:gs>
              <a:gs pos="75000">
                <a:srgbClr val="6D79B7">
                  <a:alpha val="68000"/>
                </a:srgbClr>
              </a:gs>
              <a:gs pos="100000">
                <a:srgbClr val="4092CA">
                  <a:alpha val="5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67">
            <a:extLst>
              <a:ext uri="{FF2B5EF4-FFF2-40B4-BE49-F238E27FC236}">
                <a16:creationId xmlns:a16="http://schemas.microsoft.com/office/drawing/2014/main" id="{8B63D301-74CA-4D13-8795-BD02067C4B2D}"/>
              </a:ext>
            </a:extLst>
          </p:cNvPr>
          <p:cNvSpPr/>
          <p:nvPr/>
        </p:nvSpPr>
        <p:spPr>
          <a:xfrm rot="19841226">
            <a:off x="8981797" y="1524721"/>
            <a:ext cx="2664896" cy="377595"/>
          </a:xfrm>
          <a:prstGeom prst="roundRect">
            <a:avLst>
              <a:gd name="adj" fmla="val 48625"/>
            </a:avLst>
          </a:prstGeom>
          <a:gradFill>
            <a:gsLst>
              <a:gs pos="0">
                <a:srgbClr val="BA1C6C">
                  <a:alpha val="47000"/>
                </a:srgbClr>
              </a:gs>
              <a:gs pos="46000">
                <a:srgbClr val="895FA2">
                  <a:alpha val="35000"/>
                </a:srgbClr>
              </a:gs>
              <a:gs pos="75000">
                <a:srgbClr val="6D79B7">
                  <a:alpha val="68000"/>
                </a:srgbClr>
              </a:gs>
              <a:gs pos="100000">
                <a:srgbClr val="4092CA">
                  <a:alpha val="5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67">
            <a:extLst>
              <a:ext uri="{FF2B5EF4-FFF2-40B4-BE49-F238E27FC236}">
                <a16:creationId xmlns:a16="http://schemas.microsoft.com/office/drawing/2014/main" id="{8B63D301-74CA-4D13-8795-BD02067C4B2D}"/>
              </a:ext>
            </a:extLst>
          </p:cNvPr>
          <p:cNvSpPr/>
          <p:nvPr/>
        </p:nvSpPr>
        <p:spPr>
          <a:xfrm rot="19841226">
            <a:off x="7807168" y="1151993"/>
            <a:ext cx="2664896" cy="248387"/>
          </a:xfrm>
          <a:prstGeom prst="roundRect">
            <a:avLst>
              <a:gd name="adj" fmla="val 48625"/>
            </a:avLst>
          </a:prstGeom>
          <a:gradFill>
            <a:gsLst>
              <a:gs pos="0">
                <a:srgbClr val="BA1C6C">
                  <a:alpha val="47000"/>
                </a:srgbClr>
              </a:gs>
              <a:gs pos="46000">
                <a:srgbClr val="895FA2">
                  <a:alpha val="35000"/>
                </a:srgbClr>
              </a:gs>
              <a:gs pos="75000">
                <a:srgbClr val="6D79B7">
                  <a:alpha val="68000"/>
                </a:srgbClr>
              </a:gs>
              <a:gs pos="100000">
                <a:srgbClr val="4092CA">
                  <a:alpha val="5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8661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Info Call Center"/>
          <p:cNvGrpSpPr/>
          <p:nvPr/>
        </p:nvGrpSpPr>
        <p:grpSpPr>
          <a:xfrm>
            <a:off x="0" y="-1"/>
            <a:ext cx="6108700" cy="6113417"/>
            <a:chOff x="0" y="-1"/>
            <a:chExt cx="6108700" cy="6113417"/>
          </a:xfrm>
        </p:grpSpPr>
        <p:sp>
          <p:nvSpPr>
            <p:cNvPr id="124" name="Info Call Center">
              <a:extLst>
                <a:ext uri="{FF2B5EF4-FFF2-40B4-BE49-F238E27FC236}">
                  <a16:creationId xmlns:a16="http://schemas.microsoft.com/office/drawing/2014/main" id="{3DA4A1CE-3D59-4E10-B002-CB07767DF66E}"/>
                </a:ext>
              </a:extLst>
            </p:cNvPr>
            <p:cNvSpPr/>
            <p:nvPr/>
          </p:nvSpPr>
          <p:spPr>
            <a:xfrm>
              <a:off x="0" y="-1"/>
              <a:ext cx="6108700" cy="6113417"/>
            </a:xfrm>
            <a:prstGeom prst="rect">
              <a:avLst/>
            </a:prstGeom>
            <a:solidFill>
              <a:srgbClr val="BA1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adroTexto 17"/>
            <p:cNvSpPr txBox="1"/>
            <p:nvPr/>
          </p:nvSpPr>
          <p:spPr>
            <a:xfrm>
              <a:off x="282303" y="1819003"/>
              <a:ext cx="5567680"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latin typeface="Calibri Light" panose="020F0302020204030204" pitchFamily="34" charset="0"/>
                  <a:cs typeface="Calibri Light" panose="020F0302020204030204" pitchFamily="34" charset="0"/>
                </a:rPr>
                <a:t>Lorem ipsum dolor sit </a:t>
              </a:r>
              <a:r>
                <a:rPr lang="en-US" sz="1600" dirty="0" err="1">
                  <a:solidFill>
                    <a:schemeClr val="bg1"/>
                  </a:solidFill>
                  <a:latin typeface="Calibri Light" panose="020F0302020204030204" pitchFamily="34" charset="0"/>
                  <a:cs typeface="Calibri Light" panose="020F0302020204030204" pitchFamily="34" charset="0"/>
                </a:rPr>
                <a:t>amet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consectetur</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adipiscing</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elit</a:t>
              </a:r>
              <a:r>
                <a:rPr lang="en-US" sz="1600" dirty="0">
                  <a:solidFill>
                    <a:schemeClr val="bg1"/>
                  </a:solidFill>
                  <a:latin typeface="Calibri Light" panose="020F0302020204030204" pitchFamily="34" charset="0"/>
                  <a:cs typeface="Calibri Light" panose="020F0302020204030204" pitchFamily="34" charset="0"/>
                </a:rPr>
                <a:t>. Nam at </a:t>
              </a:r>
              <a:r>
                <a:rPr lang="en-US" sz="1600" dirty="0" err="1">
                  <a:solidFill>
                    <a:schemeClr val="bg1"/>
                  </a:solidFill>
                  <a:latin typeface="Calibri Light" panose="020F0302020204030204" pitchFamily="34" charset="0"/>
                  <a:cs typeface="Calibri Light" panose="020F0302020204030204" pitchFamily="34" charset="0"/>
                </a:rPr>
                <a:t>mollis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sem</a:t>
              </a:r>
              <a:r>
                <a:rPr lang="en-US" sz="1600" dirty="0">
                  <a:solidFill>
                    <a:schemeClr val="bg1"/>
                  </a:solidFill>
                  <a:latin typeface="Calibri Light" panose="020F0302020204030204" pitchFamily="34" charset="0"/>
                  <a:cs typeface="Calibri Light" panose="020F0302020204030204" pitchFamily="34" charset="0"/>
                </a:rPr>
                <a:t>, vitae maximus ante. </a:t>
              </a:r>
              <a:r>
                <a:rPr lang="en-US" sz="1600" dirty="0" err="1">
                  <a:solidFill>
                    <a:schemeClr val="bg1"/>
                  </a:solidFill>
                  <a:latin typeface="Calibri Light" panose="020F0302020204030204" pitchFamily="34" charset="0"/>
                  <a:cs typeface="Calibri Light" panose="020F0302020204030204" pitchFamily="34" charset="0"/>
                </a:rPr>
                <a:t>Etiam</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laoreet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sed</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arcu</a:t>
              </a:r>
              <a:r>
                <a:rPr lang="en-US" sz="1600" dirty="0">
                  <a:solidFill>
                    <a:schemeClr val="bg1"/>
                  </a:solidFill>
                  <a:latin typeface="Calibri Light" panose="020F0302020204030204" pitchFamily="34" charset="0"/>
                  <a:cs typeface="Calibri Light" panose="020F0302020204030204" pitchFamily="34" charset="0"/>
                </a:rPr>
                <a:t> in </a:t>
              </a:r>
              <a:r>
                <a:rPr lang="en-US" sz="1600" dirty="0" err="1">
                  <a:solidFill>
                    <a:schemeClr val="bg1"/>
                  </a:solidFill>
                  <a:latin typeface="Calibri Light" panose="020F0302020204030204" pitchFamily="34" charset="0"/>
                  <a:cs typeface="Calibri Light" panose="020F0302020204030204" pitchFamily="34" charset="0"/>
                </a:rPr>
                <a:t>hendrerit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Morbi</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ornare</a:t>
              </a:r>
              <a:r>
                <a:rPr lang="en-US" sz="1600" dirty="0">
                  <a:solidFill>
                    <a:schemeClr val="bg1"/>
                  </a:solidFill>
                  <a:latin typeface="Calibri Light" panose="020F0302020204030204" pitchFamily="34" charset="0"/>
                  <a:cs typeface="Calibri Light" panose="020F0302020204030204" pitchFamily="34" charset="0"/>
                </a:rPr>
                <a:t>, ipsum </a:t>
              </a:r>
              <a:r>
                <a:rPr lang="en-US" sz="1600" dirty="0" err="1">
                  <a:solidFill>
                    <a:schemeClr val="bg1"/>
                  </a:solidFill>
                  <a:latin typeface="Calibri Light" panose="020F0302020204030204" pitchFamily="34" charset="0"/>
                  <a:cs typeface="Calibri Light" panose="020F0302020204030204" pitchFamily="34" charset="0"/>
                </a:rPr>
                <a:t>viverra</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condimentum</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vulputate</a:t>
              </a:r>
              <a:r>
                <a:rPr lang="en-US" sz="1600" dirty="0">
                  <a:solidFill>
                    <a:schemeClr val="bg1"/>
                  </a:solidFill>
                  <a:latin typeface="Calibri Light" panose="020F0302020204030204" pitchFamily="34" charset="0"/>
                  <a:cs typeface="Calibri Light" panose="020F0302020204030204" pitchFamily="34" charset="0"/>
                </a:rPr>
                <a:t>, ex </a:t>
              </a:r>
              <a:r>
                <a:rPr lang="en-US" sz="1600" dirty="0" err="1">
                  <a:solidFill>
                    <a:schemeClr val="bg1"/>
                  </a:solidFill>
                  <a:latin typeface="Calibri Light" panose="020F0302020204030204" pitchFamily="34" charset="0"/>
                  <a:cs typeface="Calibri Light" panose="020F0302020204030204" pitchFamily="34" charset="0"/>
                </a:rPr>
                <a:t>lectus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ornare</a:t>
              </a:r>
              <a:r>
                <a:rPr lang="en-US" sz="1600" dirty="0">
                  <a:solidFill>
                    <a:schemeClr val="bg1"/>
                  </a:solidFill>
                  <a:latin typeface="Calibri Light" panose="020F0302020204030204" pitchFamily="34" charset="0"/>
                  <a:cs typeface="Calibri Light" panose="020F0302020204030204" pitchFamily="34" charset="0"/>
                </a:rPr>
                <a:t> lacus, </a:t>
              </a:r>
              <a:r>
                <a:rPr lang="en-US" sz="1600" dirty="0" err="1">
                  <a:solidFill>
                    <a:schemeClr val="bg1"/>
                  </a:solidFill>
                  <a:latin typeface="Calibri Light" panose="020F0302020204030204" pitchFamily="34" charset="0"/>
                  <a:cs typeface="Calibri Light" panose="020F0302020204030204" pitchFamily="34" charset="0"/>
                </a:rPr>
                <a:t>ut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elementum</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elit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urna</a:t>
              </a:r>
              <a:r>
                <a:rPr lang="en-US" sz="1600" dirty="0">
                  <a:solidFill>
                    <a:schemeClr val="bg1"/>
                  </a:solidFill>
                  <a:latin typeface="Calibri Light" panose="020F0302020204030204" pitchFamily="34" charset="0"/>
                  <a:cs typeface="Calibri Light" panose="020F0302020204030204" pitchFamily="34" charset="0"/>
                </a:rPr>
                <a:t> et </a:t>
              </a:r>
              <a:r>
                <a:rPr lang="en-US" sz="1600" dirty="0" err="1">
                  <a:solidFill>
                    <a:schemeClr val="bg1"/>
                  </a:solidFill>
                  <a:latin typeface="Calibri Light" panose="020F0302020204030204" pitchFamily="34" charset="0"/>
                  <a:cs typeface="Calibri Light" panose="020F0302020204030204" pitchFamily="34" charset="0"/>
                </a:rPr>
                <a:t>nulla</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Phasellus</a:t>
              </a:r>
              <a:r>
                <a:rPr lang="en-US" sz="1600" dirty="0">
                  <a:solidFill>
                    <a:schemeClr val="bg1"/>
                  </a:solidFill>
                  <a:latin typeface="Calibri Light" panose="020F0302020204030204" pitchFamily="34" charset="0"/>
                  <a:cs typeface="Calibri Light" panose="020F0302020204030204" pitchFamily="34" charset="0"/>
                </a:rPr>
                <a:t> et </a:t>
              </a:r>
              <a:r>
                <a:rPr lang="en-US" sz="1600" dirty="0" err="1">
                  <a:solidFill>
                    <a:schemeClr val="bg1"/>
                  </a:solidFill>
                  <a:latin typeface="Calibri Light" panose="020F0302020204030204" pitchFamily="34" charset="0"/>
                  <a:cs typeface="Calibri Light" panose="020F0302020204030204" pitchFamily="34" charset="0"/>
                </a:rPr>
                <a:t>enim</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consectetur</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molestie</a:t>
              </a:r>
              <a:r>
                <a:rPr lang="en-US" sz="1600" dirty="0">
                  <a:solidFill>
                    <a:schemeClr val="bg1"/>
                  </a:solidFill>
                  <a:latin typeface="Calibri Light" panose="020F0302020204030204" pitchFamily="34" charset="0"/>
                  <a:cs typeface="Calibri Light" panose="020F0302020204030204" pitchFamily="34" charset="0"/>
                </a:rPr>
                <a:t> lorem non, </a:t>
              </a:r>
              <a:r>
                <a:rPr lang="en-US" sz="1600" dirty="0" err="1">
                  <a:solidFill>
                    <a:schemeClr val="bg1"/>
                  </a:solidFill>
                  <a:latin typeface="Calibri Light" panose="020F0302020204030204" pitchFamily="34" charset="0"/>
                  <a:cs typeface="Calibri Light" panose="020F0302020204030204" pitchFamily="34" charset="0"/>
                </a:rPr>
                <a:t>ultrices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arcu</a:t>
              </a:r>
              <a:r>
                <a:rPr lang="en-US" sz="1600" dirty="0">
                  <a:solidFill>
                    <a:schemeClr val="bg1"/>
                  </a:solidFill>
                  <a:latin typeface="Calibri Light" panose="020F0302020204030204" pitchFamily="34" charset="0"/>
                  <a:cs typeface="Calibri Light" panose="020F0302020204030204" pitchFamily="34" charset="0"/>
                </a:rPr>
                <a:t>. Nam </a:t>
              </a:r>
              <a:r>
                <a:rPr lang="en-US" sz="1600" dirty="0" err="1">
                  <a:solidFill>
                    <a:schemeClr val="bg1"/>
                  </a:solidFill>
                  <a:latin typeface="Calibri Light" panose="020F0302020204030204" pitchFamily="34" charset="0"/>
                  <a:cs typeface="Calibri Light" panose="020F0302020204030204" pitchFamily="34" charset="0"/>
                </a:rPr>
                <a:t>orci</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erat</a:t>
              </a:r>
              <a:r>
                <a:rPr lang="en-US" sz="1600" dirty="0">
                  <a:solidFill>
                    <a:schemeClr val="bg1"/>
                  </a:solidFill>
                  <a:latin typeface="Calibri Light" panose="020F0302020204030204" pitchFamily="34" charset="0"/>
                  <a:cs typeface="Calibri Light" panose="020F0302020204030204" pitchFamily="34" charset="0"/>
                </a:rPr>
                <a:t>, cursus </a:t>
              </a:r>
              <a:r>
                <a:rPr lang="en-US" sz="1600" dirty="0" err="1">
                  <a:solidFill>
                    <a:schemeClr val="bg1"/>
                  </a:solidFill>
                  <a:latin typeface="Calibri Light" panose="020F0302020204030204" pitchFamily="34" charset="0"/>
                  <a:cs typeface="Calibri Light" panose="020F0302020204030204" pitchFamily="34" charset="0"/>
                </a:rPr>
                <a:t>eu</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mauris</a:t>
              </a:r>
              <a:r>
                <a:rPr lang="en-US" sz="1600" dirty="0">
                  <a:solidFill>
                    <a:schemeClr val="bg1"/>
                  </a:solidFill>
                  <a:latin typeface="Calibri Light" panose="020F0302020204030204" pitchFamily="34" charset="0"/>
                  <a:cs typeface="Calibri Light" panose="020F0302020204030204" pitchFamily="34" charset="0"/>
                </a:rPr>
                <a:t> ac, </a:t>
              </a:r>
              <a:r>
                <a:rPr lang="en-US" sz="1600" dirty="0" err="1">
                  <a:solidFill>
                    <a:schemeClr val="bg1"/>
                  </a:solidFill>
                  <a:latin typeface="Calibri Light" panose="020F0302020204030204" pitchFamily="34" charset="0"/>
                  <a:cs typeface="Calibri Light" panose="020F0302020204030204" pitchFamily="34" charset="0"/>
                </a:rPr>
                <a:t>egestas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sagittis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justo</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Sed</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rutrum</a:t>
              </a:r>
              <a:r>
                <a:rPr lang="en-US" sz="1600" dirty="0">
                  <a:solidFill>
                    <a:schemeClr val="bg1"/>
                  </a:solidFill>
                  <a:latin typeface="Calibri Light" panose="020F0302020204030204" pitchFamily="34" charset="0"/>
                  <a:cs typeface="Calibri Light" panose="020F0302020204030204" pitchFamily="34" charset="0"/>
                </a:rPr>
                <a:t> pharetra </a:t>
              </a:r>
              <a:r>
                <a:rPr lang="en-US" sz="1600" dirty="0" err="1">
                  <a:solidFill>
                    <a:schemeClr val="bg1"/>
                  </a:solidFill>
                  <a:latin typeface="Calibri Light" panose="020F0302020204030204" pitchFamily="34" charset="0"/>
                  <a:cs typeface="Calibri Light" panose="020F0302020204030204" pitchFamily="34" charset="0"/>
                </a:rPr>
                <a:t>turpis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sed</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blandit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odio</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commodo</a:t>
              </a:r>
              <a:r>
                <a:rPr lang="en-US" sz="1600" dirty="0">
                  <a:solidFill>
                    <a:schemeClr val="bg1"/>
                  </a:solidFill>
                  <a:latin typeface="Calibri Light" panose="020F0302020204030204" pitchFamily="34" charset="0"/>
                  <a:cs typeface="Calibri Light" panose="020F0302020204030204" pitchFamily="34" charset="0"/>
                </a:rPr>
                <a:t> sit </a:t>
              </a:r>
              <a:r>
                <a:rPr lang="en-US" sz="1600" dirty="0" err="1">
                  <a:solidFill>
                    <a:schemeClr val="bg1"/>
                  </a:solidFill>
                  <a:latin typeface="Calibri Light" panose="020F0302020204030204" pitchFamily="34" charset="0"/>
                  <a:cs typeface="Calibri Light" panose="020F0302020204030204" pitchFamily="34" charset="0"/>
                </a:rPr>
                <a:t>amet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Aliquam</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fermentum</a:t>
              </a:r>
              <a:r>
                <a:rPr lang="en-US" sz="1600" dirty="0">
                  <a:solidFill>
                    <a:schemeClr val="bg1"/>
                  </a:solidFill>
                  <a:latin typeface="Calibri Light" panose="020F0302020204030204" pitchFamily="34" charset="0"/>
                  <a:cs typeface="Calibri Light" panose="020F0302020204030204" pitchFamily="34" charset="0"/>
                </a:rPr>
                <a:t> magna vitae </a:t>
              </a:r>
              <a:r>
                <a:rPr lang="en-US" sz="1600" dirty="0" err="1">
                  <a:solidFill>
                    <a:schemeClr val="bg1"/>
                  </a:solidFill>
                  <a:latin typeface="Calibri Light" panose="020F0302020204030204" pitchFamily="34" charset="0"/>
                  <a:cs typeface="Calibri Light" panose="020F0302020204030204" pitchFamily="34" charset="0"/>
                </a:rPr>
                <a:t>sapien</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pellentesque</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tristique</a:t>
              </a:r>
              <a:r>
                <a:rPr lang="en-US" sz="1600" dirty="0">
                  <a:solidFill>
                    <a:schemeClr val="bg1"/>
                  </a:solidFill>
                  <a:latin typeface="Calibri Light" panose="020F0302020204030204" pitchFamily="34" charset="0"/>
                  <a:cs typeface="Calibri Light" panose="020F0302020204030204" pitchFamily="34" charset="0"/>
                </a:rPr>
                <a:t>.</a:t>
              </a:r>
              <a:endParaRPr lang="es-CO" sz="1600" dirty="0">
                <a:solidFill>
                  <a:schemeClr val="bg1"/>
                </a:solidFill>
                <a:latin typeface="Calibri Light" panose="020F0302020204030204" pitchFamily="34" charset="0"/>
                <a:cs typeface="Calibri Light" panose="020F0302020204030204" pitchFamily="34" charset="0"/>
              </a:endParaRPr>
            </a:p>
          </p:txBody>
        </p:sp>
      </p:grpSp>
      <p:grpSp>
        <p:nvGrpSpPr>
          <p:cNvPr id="25" name="Call center imagen"/>
          <p:cNvGrpSpPr/>
          <p:nvPr/>
        </p:nvGrpSpPr>
        <p:grpSpPr>
          <a:xfrm>
            <a:off x="0" y="-16933"/>
            <a:ext cx="6159500" cy="5939246"/>
            <a:chOff x="0" y="702733"/>
            <a:chExt cx="6159500" cy="5939246"/>
          </a:xfrm>
        </p:grpSpPr>
        <p:pic>
          <p:nvPicPr>
            <p:cNvPr id="21" name="Imagen 20"/>
            <p:cNvPicPr>
              <a:picLocks noChangeAspect="1"/>
            </p:cNvPicPr>
            <p:nvPr/>
          </p:nvPicPr>
          <p:blipFill rotWithShape="1">
            <a:blip r:embed="rId2">
              <a:extLst>
                <a:ext uri="{28A0092B-C50C-407E-A947-70E740481C1C}">
                  <a14:useLocalDpi xmlns:a14="http://schemas.microsoft.com/office/drawing/2010/main" val="0"/>
                </a:ext>
              </a:extLst>
            </a:blip>
            <a:srcRect l="21391" t="2178" r="10805" b="-152"/>
            <a:stretch/>
          </p:blipFill>
          <p:spPr>
            <a:xfrm>
              <a:off x="0" y="702733"/>
              <a:ext cx="6159500" cy="5939246"/>
            </a:xfrm>
            <a:prstGeom prst="rect">
              <a:avLst/>
            </a:prstGeom>
          </p:spPr>
        </p:pic>
        <p:sp>
          <p:nvSpPr>
            <p:cNvPr id="23" name="Rectángulo 22"/>
            <p:cNvSpPr/>
            <p:nvPr/>
          </p:nvSpPr>
          <p:spPr>
            <a:xfrm>
              <a:off x="0" y="3916680"/>
              <a:ext cx="6096000" cy="1154430"/>
            </a:xfrm>
            <a:prstGeom prst="rect">
              <a:avLst/>
            </a:prstGeom>
            <a:solidFill>
              <a:srgbClr val="BA1C6C">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EVENTS ONE TO ONE</a:t>
              </a:r>
            </a:p>
          </p:txBody>
        </p:sp>
      </p:grpSp>
      <p:grpSp>
        <p:nvGrpSpPr>
          <p:cNvPr id="35" name="info admon proyectos NOC"/>
          <p:cNvGrpSpPr/>
          <p:nvPr/>
        </p:nvGrpSpPr>
        <p:grpSpPr>
          <a:xfrm>
            <a:off x="6104709" y="0"/>
            <a:ext cx="6087291" cy="6122126"/>
            <a:chOff x="6104709" y="0"/>
            <a:chExt cx="6087291" cy="6122126"/>
          </a:xfrm>
        </p:grpSpPr>
        <p:sp>
          <p:nvSpPr>
            <p:cNvPr id="126" name="Rectangle 38">
              <a:extLst>
                <a:ext uri="{FF2B5EF4-FFF2-40B4-BE49-F238E27FC236}">
                  <a16:creationId xmlns:a16="http://schemas.microsoft.com/office/drawing/2014/main" id="{F19BE707-0591-4EDF-A820-84B213A7EFA5}"/>
                </a:ext>
              </a:extLst>
            </p:cNvPr>
            <p:cNvSpPr/>
            <p:nvPr/>
          </p:nvSpPr>
          <p:spPr>
            <a:xfrm>
              <a:off x="6104709" y="0"/>
              <a:ext cx="6087291" cy="6122126"/>
            </a:xfrm>
            <a:prstGeom prst="rect">
              <a:avLst/>
            </a:prstGeom>
            <a:solidFill>
              <a:srgbClr val="1DB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CuadroTexto 221"/>
            <p:cNvSpPr txBox="1"/>
            <p:nvPr/>
          </p:nvSpPr>
          <p:spPr>
            <a:xfrm>
              <a:off x="6697980" y="1497330"/>
              <a:ext cx="5163820" cy="2308324"/>
            </a:xfrm>
            <a:prstGeom prst="rect">
              <a:avLst/>
            </a:prstGeom>
            <a:noFill/>
          </p:spPr>
          <p:txBody>
            <a:bodyPr wrap="square" rtlCol="0">
              <a:spAutoFit/>
            </a:bodyPr>
            <a:lstStyle/>
            <a:p>
              <a:r>
                <a:rPr lang="en-US" sz="1600" dirty="0">
                  <a:solidFill>
                    <a:schemeClr val="bg1"/>
                  </a:solidFill>
                  <a:latin typeface="Calibri Light" panose="020F0302020204030204" pitchFamily="34" charset="0"/>
                  <a:cs typeface="Calibri Light" panose="020F0302020204030204" pitchFamily="34" charset="0"/>
                </a:rPr>
                <a:t>Lorem ipsum dolor sit </a:t>
              </a:r>
              <a:r>
                <a:rPr lang="en-US" sz="1600" dirty="0" err="1">
                  <a:solidFill>
                    <a:schemeClr val="bg1"/>
                  </a:solidFill>
                  <a:latin typeface="Calibri Light" panose="020F0302020204030204" pitchFamily="34" charset="0"/>
                  <a:cs typeface="Calibri Light" panose="020F0302020204030204" pitchFamily="34" charset="0"/>
                </a:rPr>
                <a:t>amet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consectetur</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adipiscing</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elit</a:t>
              </a:r>
              <a:r>
                <a:rPr lang="en-US" sz="1600" dirty="0">
                  <a:solidFill>
                    <a:schemeClr val="bg1"/>
                  </a:solidFill>
                  <a:latin typeface="Calibri Light" panose="020F0302020204030204" pitchFamily="34" charset="0"/>
                  <a:cs typeface="Calibri Light" panose="020F0302020204030204" pitchFamily="34" charset="0"/>
                </a:rPr>
                <a:t>. Nam at </a:t>
              </a:r>
              <a:r>
                <a:rPr lang="en-US" sz="1600" dirty="0" err="1">
                  <a:solidFill>
                    <a:schemeClr val="bg1"/>
                  </a:solidFill>
                  <a:latin typeface="Calibri Light" panose="020F0302020204030204" pitchFamily="34" charset="0"/>
                  <a:cs typeface="Calibri Light" panose="020F0302020204030204" pitchFamily="34" charset="0"/>
                </a:rPr>
                <a:t>mollis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sem</a:t>
              </a:r>
              <a:r>
                <a:rPr lang="en-US" sz="1600" dirty="0">
                  <a:solidFill>
                    <a:schemeClr val="bg1"/>
                  </a:solidFill>
                  <a:latin typeface="Calibri Light" panose="020F0302020204030204" pitchFamily="34" charset="0"/>
                  <a:cs typeface="Calibri Light" panose="020F0302020204030204" pitchFamily="34" charset="0"/>
                </a:rPr>
                <a:t>, vitae maximus ante. </a:t>
              </a:r>
              <a:r>
                <a:rPr lang="en-US" sz="1600" dirty="0" err="1">
                  <a:solidFill>
                    <a:schemeClr val="bg1"/>
                  </a:solidFill>
                  <a:latin typeface="Calibri Light" panose="020F0302020204030204" pitchFamily="34" charset="0"/>
                  <a:cs typeface="Calibri Light" panose="020F0302020204030204" pitchFamily="34" charset="0"/>
                </a:rPr>
                <a:t>Etiam</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laoreet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sed</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arcu</a:t>
              </a:r>
              <a:r>
                <a:rPr lang="en-US" sz="1600" dirty="0">
                  <a:solidFill>
                    <a:schemeClr val="bg1"/>
                  </a:solidFill>
                  <a:latin typeface="Calibri Light" panose="020F0302020204030204" pitchFamily="34" charset="0"/>
                  <a:cs typeface="Calibri Light" panose="020F0302020204030204" pitchFamily="34" charset="0"/>
                </a:rPr>
                <a:t> in </a:t>
              </a:r>
              <a:r>
                <a:rPr lang="en-US" sz="1600" dirty="0" err="1">
                  <a:solidFill>
                    <a:schemeClr val="bg1"/>
                  </a:solidFill>
                  <a:latin typeface="Calibri Light" panose="020F0302020204030204" pitchFamily="34" charset="0"/>
                  <a:cs typeface="Calibri Light" panose="020F0302020204030204" pitchFamily="34" charset="0"/>
                </a:rPr>
                <a:t>hendrerit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Morbi</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ornare</a:t>
              </a:r>
              <a:r>
                <a:rPr lang="en-US" sz="1600" dirty="0">
                  <a:solidFill>
                    <a:schemeClr val="bg1"/>
                  </a:solidFill>
                  <a:latin typeface="Calibri Light" panose="020F0302020204030204" pitchFamily="34" charset="0"/>
                  <a:cs typeface="Calibri Light" panose="020F0302020204030204" pitchFamily="34" charset="0"/>
                </a:rPr>
                <a:t>, ipsum </a:t>
              </a:r>
              <a:r>
                <a:rPr lang="en-US" sz="1600" dirty="0" err="1">
                  <a:solidFill>
                    <a:schemeClr val="bg1"/>
                  </a:solidFill>
                  <a:latin typeface="Calibri Light" panose="020F0302020204030204" pitchFamily="34" charset="0"/>
                  <a:cs typeface="Calibri Light" panose="020F0302020204030204" pitchFamily="34" charset="0"/>
                </a:rPr>
                <a:t>viverra</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condimentum</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vulputate</a:t>
              </a:r>
              <a:r>
                <a:rPr lang="en-US" sz="1600" dirty="0">
                  <a:solidFill>
                    <a:schemeClr val="bg1"/>
                  </a:solidFill>
                  <a:latin typeface="Calibri Light" panose="020F0302020204030204" pitchFamily="34" charset="0"/>
                  <a:cs typeface="Calibri Light" panose="020F0302020204030204" pitchFamily="34" charset="0"/>
                </a:rPr>
                <a:t>, ex </a:t>
              </a:r>
              <a:r>
                <a:rPr lang="en-US" sz="1600" dirty="0" err="1">
                  <a:solidFill>
                    <a:schemeClr val="bg1"/>
                  </a:solidFill>
                  <a:latin typeface="Calibri Light" panose="020F0302020204030204" pitchFamily="34" charset="0"/>
                  <a:cs typeface="Calibri Light" panose="020F0302020204030204" pitchFamily="34" charset="0"/>
                </a:rPr>
                <a:t>lectus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ornare</a:t>
              </a:r>
              <a:r>
                <a:rPr lang="en-US" sz="1600" dirty="0">
                  <a:solidFill>
                    <a:schemeClr val="bg1"/>
                  </a:solidFill>
                  <a:latin typeface="Calibri Light" panose="020F0302020204030204" pitchFamily="34" charset="0"/>
                  <a:cs typeface="Calibri Light" panose="020F0302020204030204" pitchFamily="34" charset="0"/>
                </a:rPr>
                <a:t> lacus, </a:t>
              </a:r>
              <a:r>
                <a:rPr lang="en-US" sz="1600" dirty="0" err="1">
                  <a:solidFill>
                    <a:schemeClr val="bg1"/>
                  </a:solidFill>
                  <a:latin typeface="Calibri Light" panose="020F0302020204030204" pitchFamily="34" charset="0"/>
                  <a:cs typeface="Calibri Light" panose="020F0302020204030204" pitchFamily="34" charset="0"/>
                </a:rPr>
                <a:t>ut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elementum</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elit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urna</a:t>
              </a:r>
              <a:r>
                <a:rPr lang="en-US" sz="1600" dirty="0">
                  <a:solidFill>
                    <a:schemeClr val="bg1"/>
                  </a:solidFill>
                  <a:latin typeface="Calibri Light" panose="020F0302020204030204" pitchFamily="34" charset="0"/>
                  <a:cs typeface="Calibri Light" panose="020F0302020204030204" pitchFamily="34" charset="0"/>
                </a:rPr>
                <a:t> et </a:t>
              </a:r>
              <a:r>
                <a:rPr lang="en-US" sz="1600" dirty="0" err="1">
                  <a:solidFill>
                    <a:schemeClr val="bg1"/>
                  </a:solidFill>
                  <a:latin typeface="Calibri Light" panose="020F0302020204030204" pitchFamily="34" charset="0"/>
                  <a:cs typeface="Calibri Light" panose="020F0302020204030204" pitchFamily="34" charset="0"/>
                </a:rPr>
                <a:t>nulla</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Phasellus</a:t>
              </a:r>
              <a:r>
                <a:rPr lang="en-US" sz="1600" dirty="0">
                  <a:solidFill>
                    <a:schemeClr val="bg1"/>
                  </a:solidFill>
                  <a:latin typeface="Calibri Light" panose="020F0302020204030204" pitchFamily="34" charset="0"/>
                  <a:cs typeface="Calibri Light" panose="020F0302020204030204" pitchFamily="34" charset="0"/>
                </a:rPr>
                <a:t> et </a:t>
              </a:r>
              <a:r>
                <a:rPr lang="en-US" sz="1600" dirty="0" err="1">
                  <a:solidFill>
                    <a:schemeClr val="bg1"/>
                  </a:solidFill>
                  <a:latin typeface="Calibri Light" panose="020F0302020204030204" pitchFamily="34" charset="0"/>
                  <a:cs typeface="Calibri Light" panose="020F0302020204030204" pitchFamily="34" charset="0"/>
                </a:rPr>
                <a:t>enim</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consectetur</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molestie</a:t>
              </a:r>
              <a:r>
                <a:rPr lang="en-US" sz="1600" dirty="0">
                  <a:solidFill>
                    <a:schemeClr val="bg1"/>
                  </a:solidFill>
                  <a:latin typeface="Calibri Light" panose="020F0302020204030204" pitchFamily="34" charset="0"/>
                  <a:cs typeface="Calibri Light" panose="020F0302020204030204" pitchFamily="34" charset="0"/>
                </a:rPr>
                <a:t> lorem non, </a:t>
              </a:r>
              <a:r>
                <a:rPr lang="en-US" sz="1600" dirty="0" err="1">
                  <a:solidFill>
                    <a:schemeClr val="bg1"/>
                  </a:solidFill>
                  <a:latin typeface="Calibri Light" panose="020F0302020204030204" pitchFamily="34" charset="0"/>
                  <a:cs typeface="Calibri Light" panose="020F0302020204030204" pitchFamily="34" charset="0"/>
                </a:rPr>
                <a:t>ultrices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arcu</a:t>
              </a:r>
              <a:r>
                <a:rPr lang="en-US" sz="1600" dirty="0">
                  <a:solidFill>
                    <a:schemeClr val="bg1"/>
                  </a:solidFill>
                  <a:latin typeface="Calibri Light" panose="020F0302020204030204" pitchFamily="34" charset="0"/>
                  <a:cs typeface="Calibri Light" panose="020F0302020204030204" pitchFamily="34" charset="0"/>
                </a:rPr>
                <a:t>. Nam </a:t>
              </a:r>
              <a:r>
                <a:rPr lang="en-US" sz="1600" dirty="0" err="1">
                  <a:solidFill>
                    <a:schemeClr val="bg1"/>
                  </a:solidFill>
                  <a:latin typeface="Calibri Light" panose="020F0302020204030204" pitchFamily="34" charset="0"/>
                  <a:cs typeface="Calibri Light" panose="020F0302020204030204" pitchFamily="34" charset="0"/>
                </a:rPr>
                <a:t>orci</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erat</a:t>
              </a:r>
              <a:r>
                <a:rPr lang="en-US" sz="1600" dirty="0">
                  <a:solidFill>
                    <a:schemeClr val="bg1"/>
                  </a:solidFill>
                  <a:latin typeface="Calibri Light" panose="020F0302020204030204" pitchFamily="34" charset="0"/>
                  <a:cs typeface="Calibri Light" panose="020F0302020204030204" pitchFamily="34" charset="0"/>
                </a:rPr>
                <a:t>, cursus </a:t>
              </a:r>
              <a:r>
                <a:rPr lang="en-US" sz="1600" dirty="0" err="1">
                  <a:solidFill>
                    <a:schemeClr val="bg1"/>
                  </a:solidFill>
                  <a:latin typeface="Calibri Light" panose="020F0302020204030204" pitchFamily="34" charset="0"/>
                  <a:cs typeface="Calibri Light" panose="020F0302020204030204" pitchFamily="34" charset="0"/>
                </a:rPr>
                <a:t>eu</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mauris</a:t>
              </a:r>
              <a:r>
                <a:rPr lang="en-US" sz="1600" dirty="0">
                  <a:solidFill>
                    <a:schemeClr val="bg1"/>
                  </a:solidFill>
                  <a:latin typeface="Calibri Light" panose="020F0302020204030204" pitchFamily="34" charset="0"/>
                  <a:cs typeface="Calibri Light" panose="020F0302020204030204" pitchFamily="34" charset="0"/>
                </a:rPr>
                <a:t> ac, </a:t>
              </a:r>
              <a:r>
                <a:rPr lang="en-US" sz="1600" dirty="0" err="1">
                  <a:solidFill>
                    <a:schemeClr val="bg1"/>
                  </a:solidFill>
                  <a:latin typeface="Calibri Light" panose="020F0302020204030204" pitchFamily="34" charset="0"/>
                  <a:cs typeface="Calibri Light" panose="020F0302020204030204" pitchFamily="34" charset="0"/>
                </a:rPr>
                <a:t>egestas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sagittis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justo</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Sed</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rutrum</a:t>
              </a:r>
              <a:r>
                <a:rPr lang="en-US" sz="1600" dirty="0">
                  <a:solidFill>
                    <a:schemeClr val="bg1"/>
                  </a:solidFill>
                  <a:latin typeface="Calibri Light" panose="020F0302020204030204" pitchFamily="34" charset="0"/>
                  <a:cs typeface="Calibri Light" panose="020F0302020204030204" pitchFamily="34" charset="0"/>
                </a:rPr>
                <a:t> pharetra </a:t>
              </a:r>
              <a:r>
                <a:rPr lang="en-US" sz="1600" dirty="0" err="1">
                  <a:solidFill>
                    <a:schemeClr val="bg1"/>
                  </a:solidFill>
                  <a:latin typeface="Calibri Light" panose="020F0302020204030204" pitchFamily="34" charset="0"/>
                  <a:cs typeface="Calibri Light" panose="020F0302020204030204" pitchFamily="34" charset="0"/>
                </a:rPr>
                <a:t>turpis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sed</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blandit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odio</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commodo</a:t>
              </a:r>
              <a:r>
                <a:rPr lang="en-US" sz="1600" dirty="0">
                  <a:solidFill>
                    <a:schemeClr val="bg1"/>
                  </a:solidFill>
                  <a:latin typeface="Calibri Light" panose="020F0302020204030204" pitchFamily="34" charset="0"/>
                  <a:cs typeface="Calibri Light" panose="020F0302020204030204" pitchFamily="34" charset="0"/>
                </a:rPr>
                <a:t> sit </a:t>
              </a:r>
              <a:r>
                <a:rPr lang="en-US" sz="1600" dirty="0" err="1">
                  <a:solidFill>
                    <a:schemeClr val="bg1"/>
                  </a:solidFill>
                  <a:latin typeface="Calibri Light" panose="020F0302020204030204" pitchFamily="34" charset="0"/>
                  <a:cs typeface="Calibri Light" panose="020F0302020204030204" pitchFamily="34" charset="0"/>
                </a:rPr>
                <a:t>amet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Aliquam</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fermentum</a:t>
              </a:r>
              <a:r>
                <a:rPr lang="en-US" sz="1600" dirty="0">
                  <a:solidFill>
                    <a:schemeClr val="bg1"/>
                  </a:solidFill>
                  <a:latin typeface="Calibri Light" panose="020F0302020204030204" pitchFamily="34" charset="0"/>
                  <a:cs typeface="Calibri Light" panose="020F0302020204030204" pitchFamily="34" charset="0"/>
                </a:rPr>
                <a:t> magna vitae </a:t>
              </a:r>
              <a:r>
                <a:rPr lang="en-US" sz="1600" dirty="0" err="1">
                  <a:solidFill>
                    <a:schemeClr val="bg1"/>
                  </a:solidFill>
                  <a:latin typeface="Calibri Light" panose="020F0302020204030204" pitchFamily="34" charset="0"/>
                  <a:cs typeface="Calibri Light" panose="020F0302020204030204" pitchFamily="34" charset="0"/>
                </a:rPr>
                <a:t>sapien</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pellentesque</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tristique</a:t>
              </a:r>
              <a:r>
                <a:rPr lang="en-US" sz="1600" dirty="0">
                  <a:solidFill>
                    <a:schemeClr val="bg1"/>
                  </a:solidFill>
                  <a:latin typeface="Calibri Light" panose="020F0302020204030204" pitchFamily="34" charset="0"/>
                  <a:cs typeface="Calibri Light" panose="020F0302020204030204" pitchFamily="34" charset="0"/>
                </a:rPr>
                <a:t>.</a:t>
              </a:r>
              <a:endParaRPr lang="es-CO" sz="1600" dirty="0">
                <a:solidFill>
                  <a:schemeClr val="bg1"/>
                </a:solidFill>
                <a:latin typeface="Calibri Light" panose="020F0302020204030204" pitchFamily="34" charset="0"/>
                <a:cs typeface="Calibri Light" panose="020F0302020204030204" pitchFamily="34" charset="0"/>
              </a:endParaRPr>
            </a:p>
          </p:txBody>
        </p:sp>
      </p:grpSp>
      <p:grpSp>
        <p:nvGrpSpPr>
          <p:cNvPr id="34" name="admon proyectos NOC  img"/>
          <p:cNvGrpSpPr/>
          <p:nvPr/>
        </p:nvGrpSpPr>
        <p:grpSpPr>
          <a:xfrm>
            <a:off x="6096000" y="0"/>
            <a:ext cx="6096000" cy="5913120"/>
            <a:chOff x="6095999" y="766233"/>
            <a:chExt cx="6096000" cy="5913120"/>
          </a:xfrm>
        </p:grpSpPr>
        <p:pic>
          <p:nvPicPr>
            <p:cNvPr id="33" name="Imagen 32"/>
            <p:cNvPicPr>
              <a:picLocks noChangeAspect="1"/>
            </p:cNvPicPr>
            <p:nvPr/>
          </p:nvPicPr>
          <p:blipFill rotWithShape="1">
            <a:blip r:embed="rId3">
              <a:extLst>
                <a:ext uri="{28A0092B-C50C-407E-A947-70E740481C1C}">
                  <a14:useLocalDpi xmlns:a14="http://schemas.microsoft.com/office/drawing/2010/main" val="0"/>
                </a:ext>
              </a:extLst>
            </a:blip>
            <a:srcRect l="13977" t="849" r="18293" b="291"/>
            <a:stretch/>
          </p:blipFill>
          <p:spPr>
            <a:xfrm>
              <a:off x="6095999" y="766233"/>
              <a:ext cx="6070599" cy="5913120"/>
            </a:xfrm>
            <a:prstGeom prst="rect">
              <a:avLst/>
            </a:prstGeom>
          </p:spPr>
        </p:pic>
        <p:sp>
          <p:nvSpPr>
            <p:cNvPr id="224" name="Rectángulo 223"/>
            <p:cNvSpPr/>
            <p:nvPr/>
          </p:nvSpPr>
          <p:spPr>
            <a:xfrm>
              <a:off x="6095999" y="3981450"/>
              <a:ext cx="6096000" cy="1154430"/>
            </a:xfrm>
            <a:prstGeom prst="rect">
              <a:avLst/>
            </a:prstGeom>
            <a:solidFill>
              <a:srgbClr val="1DBAD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4500" indent="-444500" algn="ctr"/>
              <a:r>
                <a:rPr lang="en-US" dirty="0">
                  <a:latin typeface="Arial Black" panose="020B0A04020102020204" pitchFamily="34" charset="0"/>
                </a:rPr>
                <a:t>CUSTOMER EXPERIENCE</a:t>
              </a:r>
            </a:p>
          </p:txBody>
        </p:sp>
      </p:grpSp>
      <p:sp>
        <p:nvSpPr>
          <p:cNvPr id="19" name="CuadroTexto 18"/>
          <p:cNvSpPr txBox="1"/>
          <p:nvPr/>
        </p:nvSpPr>
        <p:spPr>
          <a:xfrm>
            <a:off x="285750" y="6257925"/>
            <a:ext cx="2714625" cy="369332"/>
          </a:xfrm>
          <a:prstGeom prst="rect">
            <a:avLst/>
          </a:prstGeom>
          <a:noFill/>
        </p:spPr>
        <p:txBody>
          <a:bodyPr wrap="square" rtlCol="0">
            <a:spAutoFit/>
          </a:bodyPr>
          <a:lstStyle/>
          <a:p>
            <a:r>
              <a:rPr lang="en-US" dirty="0">
                <a:solidFill>
                  <a:schemeClr val="bg1"/>
                </a:solidFill>
              </a:rPr>
              <a:t>www.ppthemes.com</a:t>
            </a:r>
          </a:p>
        </p:txBody>
      </p:sp>
    </p:spTree>
    <p:extLst>
      <p:ext uri="{BB962C8B-B14F-4D97-AF65-F5344CB8AC3E}">
        <p14:creationId xmlns:p14="http://schemas.microsoft.com/office/powerpoint/2010/main" val="12633867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outVertical)">
                                      <p:cBhvr>
                                        <p:cTn id="13" dur="500"/>
                                        <p:tgtEl>
                                          <p:spTgt spid="25"/>
                                        </p:tgtEl>
                                      </p:cBhvr>
                                    </p:animEffect>
                                  </p:childTnLst>
                                </p:cTn>
                              </p:par>
                            </p:childTnLst>
                          </p:cTn>
                        </p:par>
                      </p:childTnLst>
                    </p:cTn>
                  </p:par>
                </p:childTnLst>
              </p:cTn>
              <p:nextCondLst>
                <p:cond evt="onClick" delay="0">
                  <p:tgtEl>
                    <p:spTgt spid="30"/>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outVertical)">
                                      <p:cBhvr>
                                        <p:cTn id="25" dur="500"/>
                                        <p:tgtEl>
                                          <p:spTgt spid="34"/>
                                        </p:tgtEl>
                                      </p:cBhvr>
                                    </p:animEffect>
                                  </p:childTnLst>
                                </p:cTn>
                              </p:par>
                            </p:childTnLst>
                          </p:cTn>
                        </p:par>
                      </p:childTnLst>
                    </p:cTn>
                  </p:par>
                </p:childTnLst>
              </p:cTn>
              <p:nextCondLst>
                <p:cond evt="onClick" delay="0">
                  <p:tgtEl>
                    <p:spTgt spid="3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Info Call Center"/>
          <p:cNvGrpSpPr/>
          <p:nvPr/>
        </p:nvGrpSpPr>
        <p:grpSpPr>
          <a:xfrm>
            <a:off x="0" y="-1"/>
            <a:ext cx="4229100" cy="6112933"/>
            <a:chOff x="0" y="-1"/>
            <a:chExt cx="4229100" cy="6112933"/>
          </a:xfrm>
        </p:grpSpPr>
        <p:sp>
          <p:nvSpPr>
            <p:cNvPr id="124" name="Info Call Center">
              <a:extLst>
                <a:ext uri="{FF2B5EF4-FFF2-40B4-BE49-F238E27FC236}">
                  <a16:creationId xmlns:a16="http://schemas.microsoft.com/office/drawing/2014/main" id="{3DA4A1CE-3D59-4E10-B002-CB07767DF66E}"/>
                </a:ext>
              </a:extLst>
            </p:cNvPr>
            <p:cNvSpPr/>
            <p:nvPr/>
          </p:nvSpPr>
          <p:spPr>
            <a:xfrm>
              <a:off x="0" y="-1"/>
              <a:ext cx="4229100" cy="6112933"/>
            </a:xfrm>
            <a:prstGeom prst="rect">
              <a:avLst/>
            </a:prstGeom>
            <a:solidFill>
              <a:srgbClr val="70CA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adroTexto 17"/>
            <p:cNvSpPr txBox="1"/>
            <p:nvPr/>
          </p:nvSpPr>
          <p:spPr>
            <a:xfrm>
              <a:off x="45720" y="1630680"/>
              <a:ext cx="3903980" cy="3293209"/>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latin typeface="Calibri Light" panose="020F0302020204030204" pitchFamily="34" charset="0"/>
                  <a:cs typeface="Calibri Light" panose="020F0302020204030204" pitchFamily="34" charset="0"/>
                </a:rPr>
                <a:t>Lorem ipsum dolor sit </a:t>
              </a:r>
              <a:r>
                <a:rPr lang="en-US" sz="1600" dirty="0" err="1">
                  <a:solidFill>
                    <a:schemeClr val="bg1"/>
                  </a:solidFill>
                  <a:latin typeface="Calibri Light" panose="020F0302020204030204" pitchFamily="34" charset="0"/>
                  <a:cs typeface="Calibri Light" panose="020F0302020204030204" pitchFamily="34" charset="0"/>
                </a:rPr>
                <a:t>amet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consectetur</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adipiscing</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elit</a:t>
              </a:r>
              <a:r>
                <a:rPr lang="en-US" sz="1600" dirty="0">
                  <a:solidFill>
                    <a:schemeClr val="bg1"/>
                  </a:solidFill>
                  <a:latin typeface="Calibri Light" panose="020F0302020204030204" pitchFamily="34" charset="0"/>
                  <a:cs typeface="Calibri Light" panose="020F0302020204030204" pitchFamily="34" charset="0"/>
                </a:rPr>
                <a:t>. Nam at </a:t>
              </a:r>
              <a:r>
                <a:rPr lang="en-US" sz="1600" dirty="0" err="1">
                  <a:solidFill>
                    <a:schemeClr val="bg1"/>
                  </a:solidFill>
                  <a:latin typeface="Calibri Light" panose="020F0302020204030204" pitchFamily="34" charset="0"/>
                  <a:cs typeface="Calibri Light" panose="020F0302020204030204" pitchFamily="34" charset="0"/>
                </a:rPr>
                <a:t>mollis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sem</a:t>
              </a:r>
              <a:r>
                <a:rPr lang="en-US" sz="1600" dirty="0">
                  <a:solidFill>
                    <a:schemeClr val="bg1"/>
                  </a:solidFill>
                  <a:latin typeface="Calibri Light" panose="020F0302020204030204" pitchFamily="34" charset="0"/>
                  <a:cs typeface="Calibri Light" panose="020F0302020204030204" pitchFamily="34" charset="0"/>
                </a:rPr>
                <a:t>, vitae maximus ante. </a:t>
              </a:r>
              <a:r>
                <a:rPr lang="en-US" sz="1600" dirty="0" err="1">
                  <a:solidFill>
                    <a:schemeClr val="bg1"/>
                  </a:solidFill>
                  <a:latin typeface="Calibri Light" panose="020F0302020204030204" pitchFamily="34" charset="0"/>
                  <a:cs typeface="Calibri Light" panose="020F0302020204030204" pitchFamily="34" charset="0"/>
                </a:rPr>
                <a:t>Etiam</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laoreet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sed</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arcu</a:t>
              </a:r>
              <a:r>
                <a:rPr lang="en-US" sz="1600" dirty="0">
                  <a:solidFill>
                    <a:schemeClr val="bg1"/>
                  </a:solidFill>
                  <a:latin typeface="Calibri Light" panose="020F0302020204030204" pitchFamily="34" charset="0"/>
                  <a:cs typeface="Calibri Light" panose="020F0302020204030204" pitchFamily="34" charset="0"/>
                </a:rPr>
                <a:t> in </a:t>
              </a:r>
              <a:r>
                <a:rPr lang="en-US" sz="1600" dirty="0" err="1">
                  <a:solidFill>
                    <a:schemeClr val="bg1"/>
                  </a:solidFill>
                  <a:latin typeface="Calibri Light" panose="020F0302020204030204" pitchFamily="34" charset="0"/>
                  <a:cs typeface="Calibri Light" panose="020F0302020204030204" pitchFamily="34" charset="0"/>
                </a:rPr>
                <a:t>hendrerit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Morbi</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ornare</a:t>
              </a:r>
              <a:r>
                <a:rPr lang="en-US" sz="1600" dirty="0">
                  <a:solidFill>
                    <a:schemeClr val="bg1"/>
                  </a:solidFill>
                  <a:latin typeface="Calibri Light" panose="020F0302020204030204" pitchFamily="34" charset="0"/>
                  <a:cs typeface="Calibri Light" panose="020F0302020204030204" pitchFamily="34" charset="0"/>
                </a:rPr>
                <a:t>, ipsum </a:t>
              </a:r>
              <a:r>
                <a:rPr lang="en-US" sz="1600" dirty="0" err="1">
                  <a:solidFill>
                    <a:schemeClr val="bg1"/>
                  </a:solidFill>
                  <a:latin typeface="Calibri Light" panose="020F0302020204030204" pitchFamily="34" charset="0"/>
                  <a:cs typeface="Calibri Light" panose="020F0302020204030204" pitchFamily="34" charset="0"/>
                </a:rPr>
                <a:t>viverra</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condimentum</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vulputate</a:t>
              </a:r>
              <a:r>
                <a:rPr lang="en-US" sz="1600" dirty="0">
                  <a:solidFill>
                    <a:schemeClr val="bg1"/>
                  </a:solidFill>
                  <a:latin typeface="Calibri Light" panose="020F0302020204030204" pitchFamily="34" charset="0"/>
                  <a:cs typeface="Calibri Light" panose="020F0302020204030204" pitchFamily="34" charset="0"/>
                </a:rPr>
                <a:t>, ex </a:t>
              </a:r>
              <a:r>
                <a:rPr lang="en-US" sz="1600" dirty="0" err="1">
                  <a:solidFill>
                    <a:schemeClr val="bg1"/>
                  </a:solidFill>
                  <a:latin typeface="Calibri Light" panose="020F0302020204030204" pitchFamily="34" charset="0"/>
                  <a:cs typeface="Calibri Light" panose="020F0302020204030204" pitchFamily="34" charset="0"/>
                </a:rPr>
                <a:t>lectus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ornare</a:t>
              </a:r>
              <a:r>
                <a:rPr lang="en-US" sz="1600" dirty="0">
                  <a:solidFill>
                    <a:schemeClr val="bg1"/>
                  </a:solidFill>
                  <a:latin typeface="Calibri Light" panose="020F0302020204030204" pitchFamily="34" charset="0"/>
                  <a:cs typeface="Calibri Light" panose="020F0302020204030204" pitchFamily="34" charset="0"/>
                </a:rPr>
                <a:t> lacus, </a:t>
              </a:r>
              <a:r>
                <a:rPr lang="en-US" sz="1600" dirty="0" err="1">
                  <a:solidFill>
                    <a:schemeClr val="bg1"/>
                  </a:solidFill>
                  <a:latin typeface="Calibri Light" panose="020F0302020204030204" pitchFamily="34" charset="0"/>
                  <a:cs typeface="Calibri Light" panose="020F0302020204030204" pitchFamily="34" charset="0"/>
                </a:rPr>
                <a:t>ut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elementum</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elit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urna</a:t>
              </a:r>
              <a:r>
                <a:rPr lang="en-US" sz="1600" dirty="0">
                  <a:solidFill>
                    <a:schemeClr val="bg1"/>
                  </a:solidFill>
                  <a:latin typeface="Calibri Light" panose="020F0302020204030204" pitchFamily="34" charset="0"/>
                  <a:cs typeface="Calibri Light" panose="020F0302020204030204" pitchFamily="34" charset="0"/>
                </a:rPr>
                <a:t> et </a:t>
              </a:r>
              <a:r>
                <a:rPr lang="en-US" sz="1600" dirty="0" err="1">
                  <a:solidFill>
                    <a:schemeClr val="bg1"/>
                  </a:solidFill>
                  <a:latin typeface="Calibri Light" panose="020F0302020204030204" pitchFamily="34" charset="0"/>
                  <a:cs typeface="Calibri Light" panose="020F0302020204030204" pitchFamily="34" charset="0"/>
                </a:rPr>
                <a:t>nulla</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Phasellus</a:t>
              </a:r>
              <a:r>
                <a:rPr lang="en-US" sz="1600" dirty="0">
                  <a:solidFill>
                    <a:schemeClr val="bg1"/>
                  </a:solidFill>
                  <a:latin typeface="Calibri Light" panose="020F0302020204030204" pitchFamily="34" charset="0"/>
                  <a:cs typeface="Calibri Light" panose="020F0302020204030204" pitchFamily="34" charset="0"/>
                </a:rPr>
                <a:t> et </a:t>
              </a:r>
              <a:r>
                <a:rPr lang="en-US" sz="1600" dirty="0" err="1">
                  <a:solidFill>
                    <a:schemeClr val="bg1"/>
                  </a:solidFill>
                  <a:latin typeface="Calibri Light" panose="020F0302020204030204" pitchFamily="34" charset="0"/>
                  <a:cs typeface="Calibri Light" panose="020F0302020204030204" pitchFamily="34" charset="0"/>
                </a:rPr>
                <a:t>enim</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consectetur</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molestie</a:t>
              </a:r>
              <a:r>
                <a:rPr lang="en-US" sz="1600" dirty="0">
                  <a:solidFill>
                    <a:schemeClr val="bg1"/>
                  </a:solidFill>
                  <a:latin typeface="Calibri Light" panose="020F0302020204030204" pitchFamily="34" charset="0"/>
                  <a:cs typeface="Calibri Light" panose="020F0302020204030204" pitchFamily="34" charset="0"/>
                </a:rPr>
                <a:t> lorem non, </a:t>
              </a:r>
              <a:r>
                <a:rPr lang="en-US" sz="1600" dirty="0" err="1">
                  <a:solidFill>
                    <a:schemeClr val="bg1"/>
                  </a:solidFill>
                  <a:latin typeface="Calibri Light" panose="020F0302020204030204" pitchFamily="34" charset="0"/>
                  <a:cs typeface="Calibri Light" panose="020F0302020204030204" pitchFamily="34" charset="0"/>
                </a:rPr>
                <a:t>ultrices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arcu</a:t>
              </a:r>
              <a:r>
                <a:rPr lang="en-US" sz="1600" dirty="0">
                  <a:solidFill>
                    <a:schemeClr val="bg1"/>
                  </a:solidFill>
                  <a:latin typeface="Calibri Light" panose="020F0302020204030204" pitchFamily="34" charset="0"/>
                  <a:cs typeface="Calibri Light" panose="020F0302020204030204" pitchFamily="34" charset="0"/>
                </a:rPr>
                <a:t>. Nam </a:t>
              </a:r>
              <a:r>
                <a:rPr lang="en-US" sz="1600" dirty="0" err="1">
                  <a:solidFill>
                    <a:schemeClr val="bg1"/>
                  </a:solidFill>
                  <a:latin typeface="Calibri Light" panose="020F0302020204030204" pitchFamily="34" charset="0"/>
                  <a:cs typeface="Calibri Light" panose="020F0302020204030204" pitchFamily="34" charset="0"/>
                </a:rPr>
                <a:t>orci</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erat</a:t>
              </a:r>
              <a:r>
                <a:rPr lang="en-US" sz="1600" dirty="0">
                  <a:solidFill>
                    <a:schemeClr val="bg1"/>
                  </a:solidFill>
                  <a:latin typeface="Calibri Light" panose="020F0302020204030204" pitchFamily="34" charset="0"/>
                  <a:cs typeface="Calibri Light" panose="020F0302020204030204" pitchFamily="34" charset="0"/>
                </a:rPr>
                <a:t>, cursus </a:t>
              </a:r>
              <a:r>
                <a:rPr lang="en-US" sz="1600" dirty="0" err="1">
                  <a:solidFill>
                    <a:schemeClr val="bg1"/>
                  </a:solidFill>
                  <a:latin typeface="Calibri Light" panose="020F0302020204030204" pitchFamily="34" charset="0"/>
                  <a:cs typeface="Calibri Light" panose="020F0302020204030204" pitchFamily="34" charset="0"/>
                </a:rPr>
                <a:t>eu</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mauris</a:t>
              </a:r>
              <a:r>
                <a:rPr lang="en-US" sz="1600" dirty="0">
                  <a:solidFill>
                    <a:schemeClr val="bg1"/>
                  </a:solidFill>
                  <a:latin typeface="Calibri Light" panose="020F0302020204030204" pitchFamily="34" charset="0"/>
                  <a:cs typeface="Calibri Light" panose="020F0302020204030204" pitchFamily="34" charset="0"/>
                </a:rPr>
                <a:t> ac, </a:t>
              </a:r>
              <a:r>
                <a:rPr lang="en-US" sz="1600" dirty="0" err="1">
                  <a:solidFill>
                    <a:schemeClr val="bg1"/>
                  </a:solidFill>
                  <a:latin typeface="Calibri Light" panose="020F0302020204030204" pitchFamily="34" charset="0"/>
                  <a:cs typeface="Calibri Light" panose="020F0302020204030204" pitchFamily="34" charset="0"/>
                </a:rPr>
                <a:t>egestas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sagittis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justo</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Sed</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rutrum</a:t>
              </a:r>
              <a:r>
                <a:rPr lang="en-US" sz="1600" dirty="0">
                  <a:solidFill>
                    <a:schemeClr val="bg1"/>
                  </a:solidFill>
                  <a:latin typeface="Calibri Light" panose="020F0302020204030204" pitchFamily="34" charset="0"/>
                  <a:cs typeface="Calibri Light" panose="020F0302020204030204" pitchFamily="34" charset="0"/>
                </a:rPr>
                <a:t> pharetra </a:t>
              </a:r>
              <a:r>
                <a:rPr lang="en-US" sz="1600" dirty="0" err="1">
                  <a:solidFill>
                    <a:schemeClr val="bg1"/>
                  </a:solidFill>
                  <a:latin typeface="Calibri Light" panose="020F0302020204030204" pitchFamily="34" charset="0"/>
                  <a:cs typeface="Calibri Light" panose="020F0302020204030204" pitchFamily="34" charset="0"/>
                </a:rPr>
                <a:t>turpis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sed</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blandit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odio</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commodo</a:t>
              </a:r>
              <a:r>
                <a:rPr lang="en-US" sz="1600" dirty="0">
                  <a:solidFill>
                    <a:schemeClr val="bg1"/>
                  </a:solidFill>
                  <a:latin typeface="Calibri Light" panose="020F0302020204030204" pitchFamily="34" charset="0"/>
                  <a:cs typeface="Calibri Light" panose="020F0302020204030204" pitchFamily="34" charset="0"/>
                </a:rPr>
                <a:t> sit </a:t>
              </a:r>
              <a:r>
                <a:rPr lang="en-US" sz="1600" dirty="0" err="1">
                  <a:solidFill>
                    <a:schemeClr val="bg1"/>
                  </a:solidFill>
                  <a:latin typeface="Calibri Light" panose="020F0302020204030204" pitchFamily="34" charset="0"/>
                  <a:cs typeface="Calibri Light" panose="020F0302020204030204" pitchFamily="34" charset="0"/>
                </a:rPr>
                <a:t>amet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Aliquam</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fermentum</a:t>
              </a:r>
              <a:r>
                <a:rPr lang="en-US" sz="1600" dirty="0">
                  <a:solidFill>
                    <a:schemeClr val="bg1"/>
                  </a:solidFill>
                  <a:latin typeface="Calibri Light" panose="020F0302020204030204" pitchFamily="34" charset="0"/>
                  <a:cs typeface="Calibri Light" panose="020F0302020204030204" pitchFamily="34" charset="0"/>
                </a:rPr>
                <a:t> magna vitae </a:t>
              </a:r>
              <a:r>
                <a:rPr lang="en-US" sz="1600" dirty="0" err="1">
                  <a:solidFill>
                    <a:schemeClr val="bg1"/>
                  </a:solidFill>
                  <a:latin typeface="Calibri Light" panose="020F0302020204030204" pitchFamily="34" charset="0"/>
                  <a:cs typeface="Calibri Light" panose="020F0302020204030204" pitchFamily="34" charset="0"/>
                </a:rPr>
                <a:t>sapien</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pellentesque</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tristique</a:t>
              </a:r>
              <a:r>
                <a:rPr lang="en-US" sz="1600" dirty="0">
                  <a:solidFill>
                    <a:schemeClr val="bg1"/>
                  </a:solidFill>
                  <a:latin typeface="Calibri Light" panose="020F0302020204030204" pitchFamily="34" charset="0"/>
                  <a:cs typeface="Calibri Light" panose="020F0302020204030204" pitchFamily="34" charset="0"/>
                </a:rPr>
                <a:t>.</a:t>
              </a:r>
              <a:endParaRPr lang="es-CO" sz="1600" dirty="0">
                <a:solidFill>
                  <a:schemeClr val="bg1"/>
                </a:solidFill>
                <a:latin typeface="Calibri Light" panose="020F0302020204030204" pitchFamily="34" charset="0"/>
                <a:cs typeface="Calibri Light" panose="020F0302020204030204" pitchFamily="34" charset="0"/>
              </a:endParaRPr>
            </a:p>
          </p:txBody>
        </p:sp>
      </p:grpSp>
      <p:grpSp>
        <p:nvGrpSpPr>
          <p:cNvPr id="25" name="Call center imagen"/>
          <p:cNvGrpSpPr/>
          <p:nvPr/>
        </p:nvGrpSpPr>
        <p:grpSpPr>
          <a:xfrm>
            <a:off x="0" y="-16934"/>
            <a:ext cx="4216400" cy="6008914"/>
            <a:chOff x="0" y="-38100"/>
            <a:chExt cx="4216400" cy="6008914"/>
          </a:xfrm>
        </p:grpSpPr>
        <p:pic>
          <p:nvPicPr>
            <p:cNvPr id="21" name="Imagen 20"/>
            <p:cNvPicPr>
              <a:picLocks noChangeAspect="1"/>
            </p:cNvPicPr>
            <p:nvPr/>
          </p:nvPicPr>
          <p:blipFill rotWithShape="1">
            <a:blip r:embed="rId2">
              <a:extLst>
                <a:ext uri="{28A0092B-C50C-407E-A947-70E740481C1C}">
                  <a14:useLocalDpi xmlns:a14="http://schemas.microsoft.com/office/drawing/2010/main" val="0"/>
                </a:ext>
              </a:extLst>
            </a:blip>
            <a:srcRect l="35875" t="-208" r="19651" b="1496"/>
            <a:stretch/>
          </p:blipFill>
          <p:spPr>
            <a:xfrm>
              <a:off x="0" y="-38100"/>
              <a:ext cx="4203700" cy="6008914"/>
            </a:xfrm>
            <a:prstGeom prst="rect">
              <a:avLst/>
            </a:prstGeom>
          </p:spPr>
        </p:pic>
        <p:sp>
          <p:nvSpPr>
            <p:cNvPr id="23" name="Rectángulo 22"/>
            <p:cNvSpPr/>
            <p:nvPr/>
          </p:nvSpPr>
          <p:spPr>
            <a:xfrm>
              <a:off x="0" y="2331720"/>
              <a:ext cx="4216400" cy="1154430"/>
            </a:xfrm>
            <a:prstGeom prst="rect">
              <a:avLst/>
            </a:prstGeom>
            <a:solidFill>
              <a:srgbClr val="70CAD3">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Black" panose="020B0A04020102020204" pitchFamily="34" charset="0"/>
                </a:rPr>
                <a:t>ADVISORY</a:t>
              </a:r>
            </a:p>
          </p:txBody>
        </p:sp>
      </p:grpSp>
      <p:grpSp>
        <p:nvGrpSpPr>
          <p:cNvPr id="31" name="Info admon proyectos"/>
          <p:cNvGrpSpPr/>
          <p:nvPr/>
        </p:nvGrpSpPr>
        <p:grpSpPr>
          <a:xfrm>
            <a:off x="4203700" y="-1"/>
            <a:ext cx="4051300" cy="6112933"/>
            <a:chOff x="1841500" y="-1"/>
            <a:chExt cx="3705942" cy="6112933"/>
          </a:xfrm>
        </p:grpSpPr>
        <p:sp>
          <p:nvSpPr>
            <p:cNvPr id="125" name="Info admon proyectos">
              <a:extLst>
                <a:ext uri="{FF2B5EF4-FFF2-40B4-BE49-F238E27FC236}">
                  <a16:creationId xmlns:a16="http://schemas.microsoft.com/office/drawing/2014/main" id="{34D42F9C-97B8-4EC0-834E-CD9FFDAEFD30}"/>
                </a:ext>
              </a:extLst>
            </p:cNvPr>
            <p:cNvSpPr/>
            <p:nvPr/>
          </p:nvSpPr>
          <p:spPr>
            <a:xfrm>
              <a:off x="1841500" y="-1"/>
              <a:ext cx="3705942" cy="6112933"/>
            </a:xfrm>
            <a:prstGeom prst="rect">
              <a:avLst/>
            </a:prstGeom>
            <a:solidFill>
              <a:srgbClr val="BE4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CuadroTexto 220"/>
            <p:cNvSpPr txBox="1"/>
            <p:nvPr/>
          </p:nvSpPr>
          <p:spPr>
            <a:xfrm>
              <a:off x="2131934" y="1114213"/>
              <a:ext cx="3276099" cy="3785652"/>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latin typeface="Calibri Light" panose="020F0302020204030204" pitchFamily="34" charset="0"/>
                  <a:cs typeface="Calibri Light" panose="020F0302020204030204" pitchFamily="34" charset="0"/>
                </a:rPr>
                <a:t>Lorem ipsum dolor sit </a:t>
              </a:r>
              <a:r>
                <a:rPr lang="en-US" sz="1600" dirty="0" err="1">
                  <a:solidFill>
                    <a:schemeClr val="bg1"/>
                  </a:solidFill>
                  <a:latin typeface="Calibri Light" panose="020F0302020204030204" pitchFamily="34" charset="0"/>
                  <a:cs typeface="Calibri Light" panose="020F0302020204030204" pitchFamily="34" charset="0"/>
                </a:rPr>
                <a:t>amet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consectetur</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adipiscing</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elit</a:t>
              </a:r>
              <a:r>
                <a:rPr lang="en-US" sz="1600" dirty="0">
                  <a:solidFill>
                    <a:schemeClr val="bg1"/>
                  </a:solidFill>
                  <a:latin typeface="Calibri Light" panose="020F0302020204030204" pitchFamily="34" charset="0"/>
                  <a:cs typeface="Calibri Light" panose="020F0302020204030204" pitchFamily="34" charset="0"/>
                </a:rPr>
                <a:t>. Nam at </a:t>
              </a:r>
              <a:r>
                <a:rPr lang="en-US" sz="1600" dirty="0" err="1">
                  <a:solidFill>
                    <a:schemeClr val="bg1"/>
                  </a:solidFill>
                  <a:latin typeface="Calibri Light" panose="020F0302020204030204" pitchFamily="34" charset="0"/>
                  <a:cs typeface="Calibri Light" panose="020F0302020204030204" pitchFamily="34" charset="0"/>
                </a:rPr>
                <a:t>mollis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sem</a:t>
              </a:r>
              <a:r>
                <a:rPr lang="en-US" sz="1600" dirty="0">
                  <a:solidFill>
                    <a:schemeClr val="bg1"/>
                  </a:solidFill>
                  <a:latin typeface="Calibri Light" panose="020F0302020204030204" pitchFamily="34" charset="0"/>
                  <a:cs typeface="Calibri Light" panose="020F0302020204030204" pitchFamily="34" charset="0"/>
                </a:rPr>
                <a:t>, vitae maximus ante. </a:t>
              </a:r>
              <a:r>
                <a:rPr lang="en-US" sz="1600" dirty="0" err="1">
                  <a:solidFill>
                    <a:schemeClr val="bg1"/>
                  </a:solidFill>
                  <a:latin typeface="Calibri Light" panose="020F0302020204030204" pitchFamily="34" charset="0"/>
                  <a:cs typeface="Calibri Light" panose="020F0302020204030204" pitchFamily="34" charset="0"/>
                </a:rPr>
                <a:t>Etiam</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laoreet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sed</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arcu</a:t>
              </a:r>
              <a:r>
                <a:rPr lang="en-US" sz="1600" dirty="0">
                  <a:solidFill>
                    <a:schemeClr val="bg1"/>
                  </a:solidFill>
                  <a:latin typeface="Calibri Light" panose="020F0302020204030204" pitchFamily="34" charset="0"/>
                  <a:cs typeface="Calibri Light" panose="020F0302020204030204" pitchFamily="34" charset="0"/>
                </a:rPr>
                <a:t> in </a:t>
              </a:r>
              <a:r>
                <a:rPr lang="en-US" sz="1600" dirty="0" err="1">
                  <a:solidFill>
                    <a:schemeClr val="bg1"/>
                  </a:solidFill>
                  <a:latin typeface="Calibri Light" panose="020F0302020204030204" pitchFamily="34" charset="0"/>
                  <a:cs typeface="Calibri Light" panose="020F0302020204030204" pitchFamily="34" charset="0"/>
                </a:rPr>
                <a:t>hendrerit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Morbi</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ornare</a:t>
              </a:r>
              <a:r>
                <a:rPr lang="en-US" sz="1600" dirty="0">
                  <a:solidFill>
                    <a:schemeClr val="bg1"/>
                  </a:solidFill>
                  <a:latin typeface="Calibri Light" panose="020F0302020204030204" pitchFamily="34" charset="0"/>
                  <a:cs typeface="Calibri Light" panose="020F0302020204030204" pitchFamily="34" charset="0"/>
                </a:rPr>
                <a:t>, ipsum </a:t>
              </a:r>
              <a:r>
                <a:rPr lang="en-US" sz="1600" dirty="0" err="1">
                  <a:solidFill>
                    <a:schemeClr val="bg1"/>
                  </a:solidFill>
                  <a:latin typeface="Calibri Light" panose="020F0302020204030204" pitchFamily="34" charset="0"/>
                  <a:cs typeface="Calibri Light" panose="020F0302020204030204" pitchFamily="34" charset="0"/>
                </a:rPr>
                <a:t>viverra</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condimentum</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vulputate</a:t>
              </a:r>
              <a:r>
                <a:rPr lang="en-US" sz="1600" dirty="0">
                  <a:solidFill>
                    <a:schemeClr val="bg1"/>
                  </a:solidFill>
                  <a:latin typeface="Calibri Light" panose="020F0302020204030204" pitchFamily="34" charset="0"/>
                  <a:cs typeface="Calibri Light" panose="020F0302020204030204" pitchFamily="34" charset="0"/>
                </a:rPr>
                <a:t>, ex </a:t>
              </a:r>
              <a:r>
                <a:rPr lang="en-US" sz="1600" dirty="0" err="1">
                  <a:solidFill>
                    <a:schemeClr val="bg1"/>
                  </a:solidFill>
                  <a:latin typeface="Calibri Light" panose="020F0302020204030204" pitchFamily="34" charset="0"/>
                  <a:cs typeface="Calibri Light" panose="020F0302020204030204" pitchFamily="34" charset="0"/>
                </a:rPr>
                <a:t>lectus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ornare</a:t>
              </a:r>
              <a:r>
                <a:rPr lang="en-US" sz="1600" dirty="0">
                  <a:solidFill>
                    <a:schemeClr val="bg1"/>
                  </a:solidFill>
                  <a:latin typeface="Calibri Light" panose="020F0302020204030204" pitchFamily="34" charset="0"/>
                  <a:cs typeface="Calibri Light" panose="020F0302020204030204" pitchFamily="34" charset="0"/>
                </a:rPr>
                <a:t> lacus, </a:t>
              </a:r>
              <a:r>
                <a:rPr lang="en-US" sz="1600" dirty="0" err="1">
                  <a:solidFill>
                    <a:schemeClr val="bg1"/>
                  </a:solidFill>
                  <a:latin typeface="Calibri Light" panose="020F0302020204030204" pitchFamily="34" charset="0"/>
                  <a:cs typeface="Calibri Light" panose="020F0302020204030204" pitchFamily="34" charset="0"/>
                </a:rPr>
                <a:t>ut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elementum</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elit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urna</a:t>
              </a:r>
              <a:r>
                <a:rPr lang="en-US" sz="1600" dirty="0">
                  <a:solidFill>
                    <a:schemeClr val="bg1"/>
                  </a:solidFill>
                  <a:latin typeface="Calibri Light" panose="020F0302020204030204" pitchFamily="34" charset="0"/>
                  <a:cs typeface="Calibri Light" panose="020F0302020204030204" pitchFamily="34" charset="0"/>
                </a:rPr>
                <a:t> et </a:t>
              </a:r>
              <a:r>
                <a:rPr lang="en-US" sz="1600" dirty="0" err="1">
                  <a:solidFill>
                    <a:schemeClr val="bg1"/>
                  </a:solidFill>
                  <a:latin typeface="Calibri Light" panose="020F0302020204030204" pitchFamily="34" charset="0"/>
                  <a:cs typeface="Calibri Light" panose="020F0302020204030204" pitchFamily="34" charset="0"/>
                </a:rPr>
                <a:t>nulla</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Phasellus</a:t>
              </a:r>
              <a:r>
                <a:rPr lang="en-US" sz="1600" dirty="0">
                  <a:solidFill>
                    <a:schemeClr val="bg1"/>
                  </a:solidFill>
                  <a:latin typeface="Calibri Light" panose="020F0302020204030204" pitchFamily="34" charset="0"/>
                  <a:cs typeface="Calibri Light" panose="020F0302020204030204" pitchFamily="34" charset="0"/>
                </a:rPr>
                <a:t> et </a:t>
              </a:r>
              <a:r>
                <a:rPr lang="en-US" sz="1600" dirty="0" err="1">
                  <a:solidFill>
                    <a:schemeClr val="bg1"/>
                  </a:solidFill>
                  <a:latin typeface="Calibri Light" panose="020F0302020204030204" pitchFamily="34" charset="0"/>
                  <a:cs typeface="Calibri Light" panose="020F0302020204030204" pitchFamily="34" charset="0"/>
                </a:rPr>
                <a:t>enim</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consectetur</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molestie</a:t>
              </a:r>
              <a:r>
                <a:rPr lang="en-US" sz="1600" dirty="0">
                  <a:solidFill>
                    <a:schemeClr val="bg1"/>
                  </a:solidFill>
                  <a:latin typeface="Calibri Light" panose="020F0302020204030204" pitchFamily="34" charset="0"/>
                  <a:cs typeface="Calibri Light" panose="020F0302020204030204" pitchFamily="34" charset="0"/>
                </a:rPr>
                <a:t> lorem non, </a:t>
              </a:r>
              <a:r>
                <a:rPr lang="en-US" sz="1600" dirty="0" err="1">
                  <a:solidFill>
                    <a:schemeClr val="bg1"/>
                  </a:solidFill>
                  <a:latin typeface="Calibri Light" panose="020F0302020204030204" pitchFamily="34" charset="0"/>
                  <a:cs typeface="Calibri Light" panose="020F0302020204030204" pitchFamily="34" charset="0"/>
                </a:rPr>
                <a:t>ultrices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arcu</a:t>
              </a:r>
              <a:r>
                <a:rPr lang="en-US" sz="1600" dirty="0">
                  <a:solidFill>
                    <a:schemeClr val="bg1"/>
                  </a:solidFill>
                  <a:latin typeface="Calibri Light" panose="020F0302020204030204" pitchFamily="34" charset="0"/>
                  <a:cs typeface="Calibri Light" panose="020F0302020204030204" pitchFamily="34" charset="0"/>
                </a:rPr>
                <a:t>. Nam </a:t>
              </a:r>
              <a:r>
                <a:rPr lang="en-US" sz="1600" dirty="0" err="1">
                  <a:solidFill>
                    <a:schemeClr val="bg1"/>
                  </a:solidFill>
                  <a:latin typeface="Calibri Light" panose="020F0302020204030204" pitchFamily="34" charset="0"/>
                  <a:cs typeface="Calibri Light" panose="020F0302020204030204" pitchFamily="34" charset="0"/>
                </a:rPr>
                <a:t>orci</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erat</a:t>
              </a:r>
              <a:r>
                <a:rPr lang="en-US" sz="1600" dirty="0">
                  <a:solidFill>
                    <a:schemeClr val="bg1"/>
                  </a:solidFill>
                  <a:latin typeface="Calibri Light" panose="020F0302020204030204" pitchFamily="34" charset="0"/>
                  <a:cs typeface="Calibri Light" panose="020F0302020204030204" pitchFamily="34" charset="0"/>
                </a:rPr>
                <a:t>, cursus </a:t>
              </a:r>
              <a:r>
                <a:rPr lang="en-US" sz="1600" dirty="0" err="1">
                  <a:solidFill>
                    <a:schemeClr val="bg1"/>
                  </a:solidFill>
                  <a:latin typeface="Calibri Light" panose="020F0302020204030204" pitchFamily="34" charset="0"/>
                  <a:cs typeface="Calibri Light" panose="020F0302020204030204" pitchFamily="34" charset="0"/>
                </a:rPr>
                <a:t>eu</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mauris</a:t>
              </a:r>
              <a:r>
                <a:rPr lang="en-US" sz="1600" dirty="0">
                  <a:solidFill>
                    <a:schemeClr val="bg1"/>
                  </a:solidFill>
                  <a:latin typeface="Calibri Light" panose="020F0302020204030204" pitchFamily="34" charset="0"/>
                  <a:cs typeface="Calibri Light" panose="020F0302020204030204" pitchFamily="34" charset="0"/>
                </a:rPr>
                <a:t> ac, </a:t>
              </a:r>
              <a:r>
                <a:rPr lang="en-US" sz="1600" dirty="0" err="1">
                  <a:solidFill>
                    <a:schemeClr val="bg1"/>
                  </a:solidFill>
                  <a:latin typeface="Calibri Light" panose="020F0302020204030204" pitchFamily="34" charset="0"/>
                  <a:cs typeface="Calibri Light" panose="020F0302020204030204" pitchFamily="34" charset="0"/>
                </a:rPr>
                <a:t>egestas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sagittis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justo</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Sed</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rutrum</a:t>
              </a:r>
              <a:r>
                <a:rPr lang="en-US" sz="1600" dirty="0">
                  <a:solidFill>
                    <a:schemeClr val="bg1"/>
                  </a:solidFill>
                  <a:latin typeface="Calibri Light" panose="020F0302020204030204" pitchFamily="34" charset="0"/>
                  <a:cs typeface="Calibri Light" panose="020F0302020204030204" pitchFamily="34" charset="0"/>
                </a:rPr>
                <a:t> pharetra </a:t>
              </a:r>
              <a:r>
                <a:rPr lang="en-US" sz="1600" dirty="0" err="1">
                  <a:solidFill>
                    <a:schemeClr val="bg1"/>
                  </a:solidFill>
                  <a:latin typeface="Calibri Light" panose="020F0302020204030204" pitchFamily="34" charset="0"/>
                  <a:cs typeface="Calibri Light" panose="020F0302020204030204" pitchFamily="34" charset="0"/>
                </a:rPr>
                <a:t>turpis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sed</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blandit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odio</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commodo</a:t>
              </a:r>
              <a:r>
                <a:rPr lang="en-US" sz="1600" dirty="0">
                  <a:solidFill>
                    <a:schemeClr val="bg1"/>
                  </a:solidFill>
                  <a:latin typeface="Calibri Light" panose="020F0302020204030204" pitchFamily="34" charset="0"/>
                  <a:cs typeface="Calibri Light" panose="020F0302020204030204" pitchFamily="34" charset="0"/>
                </a:rPr>
                <a:t> sit </a:t>
              </a:r>
              <a:r>
                <a:rPr lang="en-US" sz="1600" dirty="0" err="1">
                  <a:solidFill>
                    <a:schemeClr val="bg1"/>
                  </a:solidFill>
                  <a:latin typeface="Calibri Light" panose="020F0302020204030204" pitchFamily="34" charset="0"/>
                  <a:cs typeface="Calibri Light" panose="020F0302020204030204" pitchFamily="34" charset="0"/>
                </a:rPr>
                <a:t>amet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Aliquam</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fermentum</a:t>
              </a:r>
              <a:r>
                <a:rPr lang="en-US" sz="1600" dirty="0">
                  <a:solidFill>
                    <a:schemeClr val="bg1"/>
                  </a:solidFill>
                  <a:latin typeface="Calibri Light" panose="020F0302020204030204" pitchFamily="34" charset="0"/>
                  <a:cs typeface="Calibri Light" panose="020F0302020204030204" pitchFamily="34" charset="0"/>
                </a:rPr>
                <a:t> magna vitae </a:t>
              </a:r>
              <a:r>
                <a:rPr lang="en-US" sz="1600" dirty="0" err="1">
                  <a:solidFill>
                    <a:schemeClr val="bg1"/>
                  </a:solidFill>
                  <a:latin typeface="Calibri Light" panose="020F0302020204030204" pitchFamily="34" charset="0"/>
                  <a:cs typeface="Calibri Light" panose="020F0302020204030204" pitchFamily="34" charset="0"/>
                </a:rPr>
                <a:t>sapien</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pellentesque</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tristique</a:t>
              </a:r>
              <a:r>
                <a:rPr lang="en-US" sz="1600" dirty="0">
                  <a:solidFill>
                    <a:schemeClr val="bg1"/>
                  </a:solidFill>
                  <a:latin typeface="Calibri Light" panose="020F0302020204030204" pitchFamily="34" charset="0"/>
                  <a:cs typeface="Calibri Light" panose="020F0302020204030204" pitchFamily="34" charset="0"/>
                </a:rPr>
                <a:t>.</a:t>
              </a:r>
              <a:endParaRPr lang="es-CO" sz="1600" dirty="0">
                <a:solidFill>
                  <a:schemeClr val="bg1"/>
                </a:solidFill>
                <a:latin typeface="Calibri Light" panose="020F0302020204030204" pitchFamily="34" charset="0"/>
                <a:cs typeface="Calibri Light" panose="020F0302020204030204" pitchFamily="34" charset="0"/>
              </a:endParaRPr>
            </a:p>
          </p:txBody>
        </p:sp>
      </p:grpSp>
      <p:grpSp>
        <p:nvGrpSpPr>
          <p:cNvPr id="35" name="info admon proyectos NOC"/>
          <p:cNvGrpSpPr/>
          <p:nvPr/>
        </p:nvGrpSpPr>
        <p:grpSpPr>
          <a:xfrm>
            <a:off x="8255001" y="-1"/>
            <a:ext cx="3937000" cy="6112933"/>
            <a:chOff x="4800601" y="-1"/>
            <a:chExt cx="3937000" cy="6112933"/>
          </a:xfrm>
        </p:grpSpPr>
        <p:sp>
          <p:nvSpPr>
            <p:cNvPr id="126" name="Rectangle 38">
              <a:extLst>
                <a:ext uri="{FF2B5EF4-FFF2-40B4-BE49-F238E27FC236}">
                  <a16:creationId xmlns:a16="http://schemas.microsoft.com/office/drawing/2014/main" id="{F19BE707-0591-4EDF-A820-84B213A7EFA5}"/>
                </a:ext>
              </a:extLst>
            </p:cNvPr>
            <p:cNvSpPr/>
            <p:nvPr/>
          </p:nvSpPr>
          <p:spPr>
            <a:xfrm>
              <a:off x="4800601" y="-1"/>
              <a:ext cx="3937000" cy="6112933"/>
            </a:xfrm>
            <a:prstGeom prst="rect">
              <a:avLst/>
            </a:prstGeom>
            <a:solidFill>
              <a:srgbClr val="6D79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CuadroTexto 221"/>
            <p:cNvSpPr txBox="1"/>
            <p:nvPr/>
          </p:nvSpPr>
          <p:spPr>
            <a:xfrm>
              <a:off x="5034280" y="1725930"/>
              <a:ext cx="3487420" cy="3785652"/>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latin typeface="Calibri Light" panose="020F0302020204030204" pitchFamily="34" charset="0"/>
                  <a:cs typeface="Calibri Light" panose="020F0302020204030204" pitchFamily="34" charset="0"/>
                </a:rPr>
                <a:t>Lorem ipsum dolor sit </a:t>
              </a:r>
              <a:r>
                <a:rPr lang="en-US" sz="1600" dirty="0" err="1">
                  <a:solidFill>
                    <a:schemeClr val="bg1"/>
                  </a:solidFill>
                  <a:latin typeface="Calibri Light" panose="020F0302020204030204" pitchFamily="34" charset="0"/>
                  <a:cs typeface="Calibri Light" panose="020F0302020204030204" pitchFamily="34" charset="0"/>
                </a:rPr>
                <a:t>amet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consectetur</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adipiscing</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elit</a:t>
              </a:r>
              <a:r>
                <a:rPr lang="en-US" sz="1600" dirty="0">
                  <a:solidFill>
                    <a:schemeClr val="bg1"/>
                  </a:solidFill>
                  <a:latin typeface="Calibri Light" panose="020F0302020204030204" pitchFamily="34" charset="0"/>
                  <a:cs typeface="Calibri Light" panose="020F0302020204030204" pitchFamily="34" charset="0"/>
                </a:rPr>
                <a:t>. Nam at </a:t>
              </a:r>
              <a:r>
                <a:rPr lang="en-US" sz="1600" dirty="0" err="1">
                  <a:solidFill>
                    <a:schemeClr val="bg1"/>
                  </a:solidFill>
                  <a:latin typeface="Calibri Light" panose="020F0302020204030204" pitchFamily="34" charset="0"/>
                  <a:cs typeface="Calibri Light" panose="020F0302020204030204" pitchFamily="34" charset="0"/>
                </a:rPr>
                <a:t>mollis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sem</a:t>
              </a:r>
              <a:r>
                <a:rPr lang="en-US" sz="1600" dirty="0">
                  <a:solidFill>
                    <a:schemeClr val="bg1"/>
                  </a:solidFill>
                  <a:latin typeface="Calibri Light" panose="020F0302020204030204" pitchFamily="34" charset="0"/>
                  <a:cs typeface="Calibri Light" panose="020F0302020204030204" pitchFamily="34" charset="0"/>
                </a:rPr>
                <a:t>, vitae maximus ante. </a:t>
              </a:r>
              <a:r>
                <a:rPr lang="en-US" sz="1600" dirty="0" err="1">
                  <a:solidFill>
                    <a:schemeClr val="bg1"/>
                  </a:solidFill>
                  <a:latin typeface="Calibri Light" panose="020F0302020204030204" pitchFamily="34" charset="0"/>
                  <a:cs typeface="Calibri Light" panose="020F0302020204030204" pitchFamily="34" charset="0"/>
                </a:rPr>
                <a:t>Etiam</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laoreet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sed</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arcu</a:t>
              </a:r>
              <a:r>
                <a:rPr lang="en-US" sz="1600" dirty="0">
                  <a:solidFill>
                    <a:schemeClr val="bg1"/>
                  </a:solidFill>
                  <a:latin typeface="Calibri Light" panose="020F0302020204030204" pitchFamily="34" charset="0"/>
                  <a:cs typeface="Calibri Light" panose="020F0302020204030204" pitchFamily="34" charset="0"/>
                </a:rPr>
                <a:t> in </a:t>
              </a:r>
              <a:r>
                <a:rPr lang="en-US" sz="1600" dirty="0" err="1">
                  <a:solidFill>
                    <a:schemeClr val="bg1"/>
                  </a:solidFill>
                  <a:latin typeface="Calibri Light" panose="020F0302020204030204" pitchFamily="34" charset="0"/>
                  <a:cs typeface="Calibri Light" panose="020F0302020204030204" pitchFamily="34" charset="0"/>
                </a:rPr>
                <a:t>hendrerit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Morbi</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ornare</a:t>
              </a:r>
              <a:r>
                <a:rPr lang="en-US" sz="1600" dirty="0">
                  <a:solidFill>
                    <a:schemeClr val="bg1"/>
                  </a:solidFill>
                  <a:latin typeface="Calibri Light" panose="020F0302020204030204" pitchFamily="34" charset="0"/>
                  <a:cs typeface="Calibri Light" panose="020F0302020204030204" pitchFamily="34" charset="0"/>
                </a:rPr>
                <a:t>, ipsum </a:t>
              </a:r>
              <a:r>
                <a:rPr lang="en-US" sz="1600" dirty="0" err="1">
                  <a:solidFill>
                    <a:schemeClr val="bg1"/>
                  </a:solidFill>
                  <a:latin typeface="Calibri Light" panose="020F0302020204030204" pitchFamily="34" charset="0"/>
                  <a:cs typeface="Calibri Light" panose="020F0302020204030204" pitchFamily="34" charset="0"/>
                </a:rPr>
                <a:t>viverra</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condimentum</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vulputate</a:t>
              </a:r>
              <a:r>
                <a:rPr lang="en-US" sz="1600" dirty="0">
                  <a:solidFill>
                    <a:schemeClr val="bg1"/>
                  </a:solidFill>
                  <a:latin typeface="Calibri Light" panose="020F0302020204030204" pitchFamily="34" charset="0"/>
                  <a:cs typeface="Calibri Light" panose="020F0302020204030204" pitchFamily="34" charset="0"/>
                </a:rPr>
                <a:t>, ex </a:t>
              </a:r>
              <a:r>
                <a:rPr lang="en-US" sz="1600" dirty="0" err="1">
                  <a:solidFill>
                    <a:schemeClr val="bg1"/>
                  </a:solidFill>
                  <a:latin typeface="Calibri Light" panose="020F0302020204030204" pitchFamily="34" charset="0"/>
                  <a:cs typeface="Calibri Light" panose="020F0302020204030204" pitchFamily="34" charset="0"/>
                </a:rPr>
                <a:t>lectus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ornare</a:t>
              </a:r>
              <a:r>
                <a:rPr lang="en-US" sz="1600" dirty="0">
                  <a:solidFill>
                    <a:schemeClr val="bg1"/>
                  </a:solidFill>
                  <a:latin typeface="Calibri Light" panose="020F0302020204030204" pitchFamily="34" charset="0"/>
                  <a:cs typeface="Calibri Light" panose="020F0302020204030204" pitchFamily="34" charset="0"/>
                </a:rPr>
                <a:t> lacus, </a:t>
              </a:r>
              <a:r>
                <a:rPr lang="en-US" sz="1600" dirty="0" err="1">
                  <a:solidFill>
                    <a:schemeClr val="bg1"/>
                  </a:solidFill>
                  <a:latin typeface="Calibri Light" panose="020F0302020204030204" pitchFamily="34" charset="0"/>
                  <a:cs typeface="Calibri Light" panose="020F0302020204030204" pitchFamily="34" charset="0"/>
                </a:rPr>
                <a:t>ut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elementum</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elit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urna</a:t>
              </a:r>
              <a:r>
                <a:rPr lang="en-US" sz="1600" dirty="0">
                  <a:solidFill>
                    <a:schemeClr val="bg1"/>
                  </a:solidFill>
                  <a:latin typeface="Calibri Light" panose="020F0302020204030204" pitchFamily="34" charset="0"/>
                  <a:cs typeface="Calibri Light" panose="020F0302020204030204" pitchFamily="34" charset="0"/>
                </a:rPr>
                <a:t> et </a:t>
              </a:r>
              <a:r>
                <a:rPr lang="en-US" sz="1600" dirty="0" err="1">
                  <a:solidFill>
                    <a:schemeClr val="bg1"/>
                  </a:solidFill>
                  <a:latin typeface="Calibri Light" panose="020F0302020204030204" pitchFamily="34" charset="0"/>
                  <a:cs typeface="Calibri Light" panose="020F0302020204030204" pitchFamily="34" charset="0"/>
                </a:rPr>
                <a:t>nulla</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Phasellus</a:t>
              </a:r>
              <a:r>
                <a:rPr lang="en-US" sz="1600" dirty="0">
                  <a:solidFill>
                    <a:schemeClr val="bg1"/>
                  </a:solidFill>
                  <a:latin typeface="Calibri Light" panose="020F0302020204030204" pitchFamily="34" charset="0"/>
                  <a:cs typeface="Calibri Light" panose="020F0302020204030204" pitchFamily="34" charset="0"/>
                </a:rPr>
                <a:t> et </a:t>
              </a:r>
              <a:r>
                <a:rPr lang="en-US" sz="1600" dirty="0" err="1">
                  <a:solidFill>
                    <a:schemeClr val="bg1"/>
                  </a:solidFill>
                  <a:latin typeface="Calibri Light" panose="020F0302020204030204" pitchFamily="34" charset="0"/>
                  <a:cs typeface="Calibri Light" panose="020F0302020204030204" pitchFamily="34" charset="0"/>
                </a:rPr>
                <a:t>enim</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consectetur</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molestie</a:t>
              </a:r>
              <a:r>
                <a:rPr lang="en-US" sz="1600" dirty="0">
                  <a:solidFill>
                    <a:schemeClr val="bg1"/>
                  </a:solidFill>
                  <a:latin typeface="Calibri Light" panose="020F0302020204030204" pitchFamily="34" charset="0"/>
                  <a:cs typeface="Calibri Light" panose="020F0302020204030204" pitchFamily="34" charset="0"/>
                </a:rPr>
                <a:t> lorem non, </a:t>
              </a:r>
              <a:r>
                <a:rPr lang="en-US" sz="1600" dirty="0" err="1">
                  <a:solidFill>
                    <a:schemeClr val="bg1"/>
                  </a:solidFill>
                  <a:latin typeface="Calibri Light" panose="020F0302020204030204" pitchFamily="34" charset="0"/>
                  <a:cs typeface="Calibri Light" panose="020F0302020204030204" pitchFamily="34" charset="0"/>
                </a:rPr>
                <a:t>ultrices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arcu</a:t>
              </a:r>
              <a:r>
                <a:rPr lang="en-US" sz="1600" dirty="0">
                  <a:solidFill>
                    <a:schemeClr val="bg1"/>
                  </a:solidFill>
                  <a:latin typeface="Calibri Light" panose="020F0302020204030204" pitchFamily="34" charset="0"/>
                  <a:cs typeface="Calibri Light" panose="020F0302020204030204" pitchFamily="34" charset="0"/>
                </a:rPr>
                <a:t>. Nam </a:t>
              </a:r>
              <a:r>
                <a:rPr lang="en-US" sz="1600" dirty="0" err="1">
                  <a:solidFill>
                    <a:schemeClr val="bg1"/>
                  </a:solidFill>
                  <a:latin typeface="Calibri Light" panose="020F0302020204030204" pitchFamily="34" charset="0"/>
                  <a:cs typeface="Calibri Light" panose="020F0302020204030204" pitchFamily="34" charset="0"/>
                </a:rPr>
                <a:t>orci</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erat</a:t>
              </a:r>
              <a:r>
                <a:rPr lang="en-US" sz="1600" dirty="0">
                  <a:solidFill>
                    <a:schemeClr val="bg1"/>
                  </a:solidFill>
                  <a:latin typeface="Calibri Light" panose="020F0302020204030204" pitchFamily="34" charset="0"/>
                  <a:cs typeface="Calibri Light" panose="020F0302020204030204" pitchFamily="34" charset="0"/>
                </a:rPr>
                <a:t>, cursus </a:t>
              </a:r>
              <a:r>
                <a:rPr lang="en-US" sz="1600" dirty="0" err="1">
                  <a:solidFill>
                    <a:schemeClr val="bg1"/>
                  </a:solidFill>
                  <a:latin typeface="Calibri Light" panose="020F0302020204030204" pitchFamily="34" charset="0"/>
                  <a:cs typeface="Calibri Light" panose="020F0302020204030204" pitchFamily="34" charset="0"/>
                </a:rPr>
                <a:t>eu</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mauris</a:t>
              </a:r>
              <a:r>
                <a:rPr lang="en-US" sz="1600" dirty="0">
                  <a:solidFill>
                    <a:schemeClr val="bg1"/>
                  </a:solidFill>
                  <a:latin typeface="Calibri Light" panose="020F0302020204030204" pitchFamily="34" charset="0"/>
                  <a:cs typeface="Calibri Light" panose="020F0302020204030204" pitchFamily="34" charset="0"/>
                </a:rPr>
                <a:t> ac, </a:t>
              </a:r>
              <a:r>
                <a:rPr lang="en-US" sz="1600" dirty="0" err="1">
                  <a:solidFill>
                    <a:schemeClr val="bg1"/>
                  </a:solidFill>
                  <a:latin typeface="Calibri Light" panose="020F0302020204030204" pitchFamily="34" charset="0"/>
                  <a:cs typeface="Calibri Light" panose="020F0302020204030204" pitchFamily="34" charset="0"/>
                </a:rPr>
                <a:t>egestas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sagittis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justo</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Sed</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rutrum</a:t>
              </a:r>
              <a:r>
                <a:rPr lang="en-US" sz="1600" dirty="0">
                  <a:solidFill>
                    <a:schemeClr val="bg1"/>
                  </a:solidFill>
                  <a:latin typeface="Calibri Light" panose="020F0302020204030204" pitchFamily="34" charset="0"/>
                  <a:cs typeface="Calibri Light" panose="020F0302020204030204" pitchFamily="34" charset="0"/>
                </a:rPr>
                <a:t> pharetra </a:t>
              </a:r>
              <a:r>
                <a:rPr lang="en-US" sz="1600" dirty="0" err="1">
                  <a:solidFill>
                    <a:schemeClr val="bg1"/>
                  </a:solidFill>
                  <a:latin typeface="Calibri Light" panose="020F0302020204030204" pitchFamily="34" charset="0"/>
                  <a:cs typeface="Calibri Light" panose="020F0302020204030204" pitchFamily="34" charset="0"/>
                </a:rPr>
                <a:t>turpis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sed</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blandit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odio</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commodo</a:t>
              </a:r>
              <a:r>
                <a:rPr lang="en-US" sz="1600" dirty="0">
                  <a:solidFill>
                    <a:schemeClr val="bg1"/>
                  </a:solidFill>
                  <a:latin typeface="Calibri Light" panose="020F0302020204030204" pitchFamily="34" charset="0"/>
                  <a:cs typeface="Calibri Light" panose="020F0302020204030204" pitchFamily="34" charset="0"/>
                </a:rPr>
                <a:t> sit </a:t>
              </a:r>
              <a:r>
                <a:rPr lang="en-US" sz="1600" dirty="0" err="1">
                  <a:solidFill>
                    <a:schemeClr val="bg1"/>
                  </a:solidFill>
                  <a:latin typeface="Calibri Light" panose="020F0302020204030204" pitchFamily="34" charset="0"/>
                  <a:cs typeface="Calibri Light" panose="020F0302020204030204" pitchFamily="34" charset="0"/>
                </a:rPr>
                <a:t>amet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Aliquam</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fermentum</a:t>
              </a:r>
              <a:r>
                <a:rPr lang="en-US" sz="1600" dirty="0">
                  <a:solidFill>
                    <a:schemeClr val="bg1"/>
                  </a:solidFill>
                  <a:latin typeface="Calibri Light" panose="020F0302020204030204" pitchFamily="34" charset="0"/>
                  <a:cs typeface="Calibri Light" panose="020F0302020204030204" pitchFamily="34" charset="0"/>
                </a:rPr>
                <a:t> magna vitae </a:t>
              </a:r>
              <a:r>
                <a:rPr lang="en-US" sz="1600" dirty="0" err="1">
                  <a:solidFill>
                    <a:schemeClr val="bg1"/>
                  </a:solidFill>
                  <a:latin typeface="Calibri Light" panose="020F0302020204030204" pitchFamily="34" charset="0"/>
                  <a:cs typeface="Calibri Light" panose="020F0302020204030204" pitchFamily="34" charset="0"/>
                </a:rPr>
                <a:t>sapien</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pellentesque</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tristique</a:t>
              </a:r>
              <a:r>
                <a:rPr lang="en-US" sz="1600" dirty="0">
                  <a:solidFill>
                    <a:schemeClr val="bg1"/>
                  </a:solidFill>
                  <a:latin typeface="Calibri Light" panose="020F0302020204030204" pitchFamily="34" charset="0"/>
                  <a:cs typeface="Calibri Light" panose="020F0302020204030204" pitchFamily="34" charset="0"/>
                </a:rPr>
                <a:t>.</a:t>
              </a:r>
              <a:endParaRPr lang="es-CO" sz="1600" dirty="0">
                <a:solidFill>
                  <a:schemeClr val="bg1"/>
                </a:solidFill>
                <a:latin typeface="Calibri Light" panose="020F0302020204030204" pitchFamily="34" charset="0"/>
                <a:cs typeface="Calibri Light" panose="020F0302020204030204" pitchFamily="34" charset="0"/>
              </a:endParaRPr>
            </a:p>
          </p:txBody>
        </p:sp>
      </p:grpSp>
      <p:grpSp>
        <p:nvGrpSpPr>
          <p:cNvPr id="29" name="Admon proyecto img"/>
          <p:cNvGrpSpPr/>
          <p:nvPr/>
        </p:nvGrpSpPr>
        <p:grpSpPr>
          <a:xfrm>
            <a:off x="4199466" y="-1"/>
            <a:ext cx="4051300" cy="5985933"/>
            <a:chOff x="2376170" y="-38101"/>
            <a:chExt cx="4051300" cy="5985933"/>
          </a:xfrm>
        </p:grpSpPr>
        <p:pic>
          <p:nvPicPr>
            <p:cNvPr id="28" name="Imagen 27"/>
            <p:cNvPicPr>
              <a:picLocks noChangeAspect="1"/>
            </p:cNvPicPr>
            <p:nvPr/>
          </p:nvPicPr>
          <p:blipFill rotWithShape="1">
            <a:blip r:embed="rId3">
              <a:extLst>
                <a:ext uri="{28A0092B-C50C-407E-A947-70E740481C1C}">
                  <a14:useLocalDpi xmlns:a14="http://schemas.microsoft.com/office/drawing/2010/main" val="0"/>
                </a:ext>
              </a:extLst>
            </a:blip>
            <a:srcRect l="25312" t="211" r="36720" b="86"/>
            <a:stretch/>
          </p:blipFill>
          <p:spPr>
            <a:xfrm>
              <a:off x="2376170" y="-38101"/>
              <a:ext cx="4051300" cy="5985933"/>
            </a:xfrm>
            <a:prstGeom prst="rect">
              <a:avLst/>
            </a:prstGeom>
          </p:spPr>
        </p:pic>
        <p:sp>
          <p:nvSpPr>
            <p:cNvPr id="133" name="Rectángulo 132"/>
            <p:cNvSpPr/>
            <p:nvPr/>
          </p:nvSpPr>
          <p:spPr>
            <a:xfrm>
              <a:off x="2423886" y="2335530"/>
              <a:ext cx="4003584" cy="1154430"/>
            </a:xfrm>
            <a:prstGeom prst="rect">
              <a:avLst/>
            </a:prstGeom>
            <a:solidFill>
              <a:srgbClr val="BE457B">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DESIGN</a:t>
              </a:r>
            </a:p>
          </p:txBody>
        </p:sp>
      </p:grpSp>
      <p:grpSp>
        <p:nvGrpSpPr>
          <p:cNvPr id="34" name="admon proyectos NOC  img"/>
          <p:cNvGrpSpPr/>
          <p:nvPr/>
        </p:nvGrpSpPr>
        <p:grpSpPr>
          <a:xfrm>
            <a:off x="8255000" y="-1"/>
            <a:ext cx="3937000" cy="6008915"/>
            <a:chOff x="4889499" y="546099"/>
            <a:chExt cx="3937000" cy="6008915"/>
          </a:xfrm>
        </p:grpSpPr>
        <p:pic>
          <p:nvPicPr>
            <p:cNvPr id="33" name="Imagen 32"/>
            <p:cNvPicPr>
              <a:picLocks noChangeAspect="1"/>
            </p:cNvPicPr>
            <p:nvPr/>
          </p:nvPicPr>
          <p:blipFill rotWithShape="1">
            <a:blip r:embed="rId4">
              <a:extLst>
                <a:ext uri="{28A0092B-C50C-407E-A947-70E740481C1C}">
                  <a14:useLocalDpi xmlns:a14="http://schemas.microsoft.com/office/drawing/2010/main" val="0"/>
                </a:ext>
              </a:extLst>
            </a:blip>
            <a:srcRect l="33754" r="26292" b="8531"/>
            <a:stretch/>
          </p:blipFill>
          <p:spPr>
            <a:xfrm>
              <a:off x="4889499" y="546099"/>
              <a:ext cx="3937000" cy="6008915"/>
            </a:xfrm>
            <a:prstGeom prst="rect">
              <a:avLst/>
            </a:prstGeom>
          </p:spPr>
        </p:pic>
        <p:sp>
          <p:nvSpPr>
            <p:cNvPr id="224" name="Rectángulo 223"/>
            <p:cNvSpPr/>
            <p:nvPr/>
          </p:nvSpPr>
          <p:spPr>
            <a:xfrm>
              <a:off x="4891087" y="2911263"/>
              <a:ext cx="3922712" cy="1154430"/>
            </a:xfrm>
            <a:prstGeom prst="rect">
              <a:avLst/>
            </a:prstGeom>
            <a:solidFill>
              <a:srgbClr val="6D79B7">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SUCCESS</a:t>
              </a:r>
            </a:p>
          </p:txBody>
        </p:sp>
      </p:grpSp>
      <p:sp>
        <p:nvSpPr>
          <p:cNvPr id="26" name="CuadroTexto 25"/>
          <p:cNvSpPr txBox="1"/>
          <p:nvPr/>
        </p:nvSpPr>
        <p:spPr>
          <a:xfrm>
            <a:off x="285750" y="6257925"/>
            <a:ext cx="2714625" cy="369332"/>
          </a:xfrm>
          <a:prstGeom prst="rect">
            <a:avLst/>
          </a:prstGeom>
          <a:noFill/>
        </p:spPr>
        <p:txBody>
          <a:bodyPr wrap="square" rtlCol="0">
            <a:spAutoFit/>
          </a:bodyPr>
          <a:lstStyle/>
          <a:p>
            <a:r>
              <a:rPr lang="en-US" dirty="0">
                <a:solidFill>
                  <a:schemeClr val="bg1"/>
                </a:solidFill>
              </a:rPr>
              <a:t>www.ppthemes.com</a:t>
            </a:r>
          </a:p>
        </p:txBody>
      </p:sp>
    </p:spTree>
    <p:extLst>
      <p:ext uri="{BB962C8B-B14F-4D97-AF65-F5344CB8AC3E}">
        <p14:creationId xmlns:p14="http://schemas.microsoft.com/office/powerpoint/2010/main" val="19451573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outVertical)">
                                      <p:cBhvr>
                                        <p:cTn id="19" dur="500"/>
                                        <p:tgtEl>
                                          <p:spTgt spid="25"/>
                                        </p:tgtEl>
                                      </p:cBhvr>
                                    </p:animEffec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outVertical)">
                                      <p:cBhvr>
                                        <p:cTn id="25" dur="500"/>
                                        <p:tgtEl>
                                          <p:spTgt spid="29"/>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4"/>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34"/>
                                        </p:tgtEl>
                                      </p:cBhvr>
                                    </p:animEffect>
                                    <p:set>
                                      <p:cBhvr>
                                        <p:cTn id="3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outVertical)">
                                      <p:cBhvr>
                                        <p:cTn id="37" dur="500"/>
                                        <p:tgtEl>
                                          <p:spTgt spid="34"/>
                                        </p:tgtEl>
                                      </p:cBhvr>
                                    </p:animEffect>
                                  </p:childTnLst>
                                </p:cTn>
                              </p:par>
                            </p:childTnLst>
                          </p:cTn>
                        </p:par>
                      </p:childTnLst>
                    </p:cTn>
                  </p:par>
                </p:childTnLst>
              </p:cTn>
              <p:nextCondLst>
                <p:cond evt="onClick" delay="0">
                  <p:tgtEl>
                    <p:spTgt spid="3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Info Call Center"/>
          <p:cNvGrpSpPr/>
          <p:nvPr/>
        </p:nvGrpSpPr>
        <p:grpSpPr>
          <a:xfrm>
            <a:off x="0" y="-1"/>
            <a:ext cx="3060700" cy="6121401"/>
            <a:chOff x="0" y="-1"/>
            <a:chExt cx="3060700" cy="6113417"/>
          </a:xfrm>
        </p:grpSpPr>
        <p:sp>
          <p:nvSpPr>
            <p:cNvPr id="124" name="Info Call Center">
              <a:extLst>
                <a:ext uri="{FF2B5EF4-FFF2-40B4-BE49-F238E27FC236}">
                  <a16:creationId xmlns:a16="http://schemas.microsoft.com/office/drawing/2014/main" id="{3DA4A1CE-3D59-4E10-B002-CB07767DF66E}"/>
                </a:ext>
              </a:extLst>
            </p:cNvPr>
            <p:cNvSpPr/>
            <p:nvPr/>
          </p:nvSpPr>
          <p:spPr>
            <a:xfrm>
              <a:off x="0" y="-1"/>
              <a:ext cx="3060700" cy="6113417"/>
            </a:xfrm>
            <a:prstGeom prst="rect">
              <a:avLst/>
            </a:prstGeom>
            <a:solidFill>
              <a:srgbClr val="4860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adroTexto 17"/>
            <p:cNvSpPr txBox="1"/>
            <p:nvPr/>
          </p:nvSpPr>
          <p:spPr>
            <a:xfrm>
              <a:off x="45720" y="733697"/>
              <a:ext cx="2824480" cy="477053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latin typeface="Calibri Light" panose="020F0302020204030204" pitchFamily="34" charset="0"/>
                  <a:cs typeface="Calibri Light" panose="020F0302020204030204" pitchFamily="34" charset="0"/>
                </a:rPr>
                <a:t>Lorem ipsum dolor sit </a:t>
              </a:r>
              <a:r>
                <a:rPr lang="en-US" sz="1600" dirty="0" err="1">
                  <a:solidFill>
                    <a:schemeClr val="bg1"/>
                  </a:solidFill>
                  <a:latin typeface="Calibri Light" panose="020F0302020204030204" pitchFamily="34" charset="0"/>
                  <a:cs typeface="Calibri Light" panose="020F0302020204030204" pitchFamily="34" charset="0"/>
                </a:rPr>
                <a:t>amet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consectetur</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adipiscing</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elit</a:t>
              </a:r>
              <a:r>
                <a:rPr lang="en-US" sz="1600" dirty="0">
                  <a:solidFill>
                    <a:schemeClr val="bg1"/>
                  </a:solidFill>
                  <a:latin typeface="Calibri Light" panose="020F0302020204030204" pitchFamily="34" charset="0"/>
                  <a:cs typeface="Calibri Light" panose="020F0302020204030204" pitchFamily="34" charset="0"/>
                </a:rPr>
                <a:t>. Nam at </a:t>
              </a:r>
              <a:r>
                <a:rPr lang="en-US" sz="1600" dirty="0" err="1">
                  <a:solidFill>
                    <a:schemeClr val="bg1"/>
                  </a:solidFill>
                  <a:latin typeface="Calibri Light" panose="020F0302020204030204" pitchFamily="34" charset="0"/>
                  <a:cs typeface="Calibri Light" panose="020F0302020204030204" pitchFamily="34" charset="0"/>
                </a:rPr>
                <a:t>mollis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sem</a:t>
              </a:r>
              <a:r>
                <a:rPr lang="en-US" sz="1600" dirty="0">
                  <a:solidFill>
                    <a:schemeClr val="bg1"/>
                  </a:solidFill>
                  <a:latin typeface="Calibri Light" panose="020F0302020204030204" pitchFamily="34" charset="0"/>
                  <a:cs typeface="Calibri Light" panose="020F0302020204030204" pitchFamily="34" charset="0"/>
                </a:rPr>
                <a:t>, vitae maximus ante. </a:t>
              </a:r>
              <a:r>
                <a:rPr lang="en-US" sz="1600" dirty="0" err="1">
                  <a:solidFill>
                    <a:schemeClr val="bg1"/>
                  </a:solidFill>
                  <a:latin typeface="Calibri Light" panose="020F0302020204030204" pitchFamily="34" charset="0"/>
                  <a:cs typeface="Calibri Light" panose="020F0302020204030204" pitchFamily="34" charset="0"/>
                </a:rPr>
                <a:t>Etiam</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laoreet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sed</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arcu</a:t>
              </a:r>
              <a:r>
                <a:rPr lang="en-US" sz="1600" dirty="0">
                  <a:solidFill>
                    <a:schemeClr val="bg1"/>
                  </a:solidFill>
                  <a:latin typeface="Calibri Light" panose="020F0302020204030204" pitchFamily="34" charset="0"/>
                  <a:cs typeface="Calibri Light" panose="020F0302020204030204" pitchFamily="34" charset="0"/>
                </a:rPr>
                <a:t> in </a:t>
              </a:r>
              <a:r>
                <a:rPr lang="en-US" sz="1600" dirty="0" err="1">
                  <a:solidFill>
                    <a:schemeClr val="bg1"/>
                  </a:solidFill>
                  <a:latin typeface="Calibri Light" panose="020F0302020204030204" pitchFamily="34" charset="0"/>
                  <a:cs typeface="Calibri Light" panose="020F0302020204030204" pitchFamily="34" charset="0"/>
                </a:rPr>
                <a:t>hendrerit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Morbi</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ornare</a:t>
              </a:r>
              <a:r>
                <a:rPr lang="en-US" sz="1600" dirty="0">
                  <a:solidFill>
                    <a:schemeClr val="bg1"/>
                  </a:solidFill>
                  <a:latin typeface="Calibri Light" panose="020F0302020204030204" pitchFamily="34" charset="0"/>
                  <a:cs typeface="Calibri Light" panose="020F0302020204030204" pitchFamily="34" charset="0"/>
                </a:rPr>
                <a:t>, ipsum </a:t>
              </a:r>
              <a:r>
                <a:rPr lang="en-US" sz="1600" dirty="0" err="1">
                  <a:solidFill>
                    <a:schemeClr val="bg1"/>
                  </a:solidFill>
                  <a:latin typeface="Calibri Light" panose="020F0302020204030204" pitchFamily="34" charset="0"/>
                  <a:cs typeface="Calibri Light" panose="020F0302020204030204" pitchFamily="34" charset="0"/>
                </a:rPr>
                <a:t>viverra</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condimentum</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vulputate</a:t>
              </a:r>
              <a:r>
                <a:rPr lang="en-US" sz="1600" dirty="0">
                  <a:solidFill>
                    <a:schemeClr val="bg1"/>
                  </a:solidFill>
                  <a:latin typeface="Calibri Light" panose="020F0302020204030204" pitchFamily="34" charset="0"/>
                  <a:cs typeface="Calibri Light" panose="020F0302020204030204" pitchFamily="34" charset="0"/>
                </a:rPr>
                <a:t>, ex </a:t>
              </a:r>
              <a:r>
                <a:rPr lang="en-US" sz="1600" dirty="0" err="1">
                  <a:solidFill>
                    <a:schemeClr val="bg1"/>
                  </a:solidFill>
                  <a:latin typeface="Calibri Light" panose="020F0302020204030204" pitchFamily="34" charset="0"/>
                  <a:cs typeface="Calibri Light" panose="020F0302020204030204" pitchFamily="34" charset="0"/>
                </a:rPr>
                <a:t>lectus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ornare</a:t>
              </a:r>
              <a:r>
                <a:rPr lang="en-US" sz="1600" dirty="0">
                  <a:solidFill>
                    <a:schemeClr val="bg1"/>
                  </a:solidFill>
                  <a:latin typeface="Calibri Light" panose="020F0302020204030204" pitchFamily="34" charset="0"/>
                  <a:cs typeface="Calibri Light" panose="020F0302020204030204" pitchFamily="34" charset="0"/>
                </a:rPr>
                <a:t> lacus, </a:t>
              </a:r>
              <a:r>
                <a:rPr lang="en-US" sz="1600" dirty="0" err="1">
                  <a:solidFill>
                    <a:schemeClr val="bg1"/>
                  </a:solidFill>
                  <a:latin typeface="Calibri Light" panose="020F0302020204030204" pitchFamily="34" charset="0"/>
                  <a:cs typeface="Calibri Light" panose="020F0302020204030204" pitchFamily="34" charset="0"/>
                </a:rPr>
                <a:t>ut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elementum</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elit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urna</a:t>
              </a:r>
              <a:r>
                <a:rPr lang="en-US" sz="1600" dirty="0">
                  <a:solidFill>
                    <a:schemeClr val="bg1"/>
                  </a:solidFill>
                  <a:latin typeface="Calibri Light" panose="020F0302020204030204" pitchFamily="34" charset="0"/>
                  <a:cs typeface="Calibri Light" panose="020F0302020204030204" pitchFamily="34" charset="0"/>
                </a:rPr>
                <a:t> et </a:t>
              </a:r>
              <a:r>
                <a:rPr lang="en-US" sz="1600" dirty="0" err="1">
                  <a:solidFill>
                    <a:schemeClr val="bg1"/>
                  </a:solidFill>
                  <a:latin typeface="Calibri Light" panose="020F0302020204030204" pitchFamily="34" charset="0"/>
                  <a:cs typeface="Calibri Light" panose="020F0302020204030204" pitchFamily="34" charset="0"/>
                </a:rPr>
                <a:t>nulla</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Phasellus</a:t>
              </a:r>
              <a:r>
                <a:rPr lang="en-US" sz="1600" dirty="0">
                  <a:solidFill>
                    <a:schemeClr val="bg1"/>
                  </a:solidFill>
                  <a:latin typeface="Calibri Light" panose="020F0302020204030204" pitchFamily="34" charset="0"/>
                  <a:cs typeface="Calibri Light" panose="020F0302020204030204" pitchFamily="34" charset="0"/>
                </a:rPr>
                <a:t> et </a:t>
              </a:r>
              <a:r>
                <a:rPr lang="en-US" sz="1600" dirty="0" err="1">
                  <a:solidFill>
                    <a:schemeClr val="bg1"/>
                  </a:solidFill>
                  <a:latin typeface="Calibri Light" panose="020F0302020204030204" pitchFamily="34" charset="0"/>
                  <a:cs typeface="Calibri Light" panose="020F0302020204030204" pitchFamily="34" charset="0"/>
                </a:rPr>
                <a:t>enim</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consectetur</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molestie</a:t>
              </a:r>
              <a:r>
                <a:rPr lang="en-US" sz="1600" dirty="0">
                  <a:solidFill>
                    <a:schemeClr val="bg1"/>
                  </a:solidFill>
                  <a:latin typeface="Calibri Light" panose="020F0302020204030204" pitchFamily="34" charset="0"/>
                  <a:cs typeface="Calibri Light" panose="020F0302020204030204" pitchFamily="34" charset="0"/>
                </a:rPr>
                <a:t> lorem non, </a:t>
              </a:r>
              <a:r>
                <a:rPr lang="en-US" sz="1600" dirty="0" err="1">
                  <a:solidFill>
                    <a:schemeClr val="bg1"/>
                  </a:solidFill>
                  <a:latin typeface="Calibri Light" panose="020F0302020204030204" pitchFamily="34" charset="0"/>
                  <a:cs typeface="Calibri Light" panose="020F0302020204030204" pitchFamily="34" charset="0"/>
                </a:rPr>
                <a:t>ultrices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arcu</a:t>
              </a:r>
              <a:r>
                <a:rPr lang="en-US" sz="1600" dirty="0">
                  <a:solidFill>
                    <a:schemeClr val="bg1"/>
                  </a:solidFill>
                  <a:latin typeface="Calibri Light" panose="020F0302020204030204" pitchFamily="34" charset="0"/>
                  <a:cs typeface="Calibri Light" panose="020F0302020204030204" pitchFamily="34" charset="0"/>
                </a:rPr>
                <a:t>. Nam </a:t>
              </a:r>
              <a:r>
                <a:rPr lang="en-US" sz="1600" dirty="0" err="1">
                  <a:solidFill>
                    <a:schemeClr val="bg1"/>
                  </a:solidFill>
                  <a:latin typeface="Calibri Light" panose="020F0302020204030204" pitchFamily="34" charset="0"/>
                  <a:cs typeface="Calibri Light" panose="020F0302020204030204" pitchFamily="34" charset="0"/>
                </a:rPr>
                <a:t>orci</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erat</a:t>
              </a:r>
              <a:r>
                <a:rPr lang="en-US" sz="1600" dirty="0">
                  <a:solidFill>
                    <a:schemeClr val="bg1"/>
                  </a:solidFill>
                  <a:latin typeface="Calibri Light" panose="020F0302020204030204" pitchFamily="34" charset="0"/>
                  <a:cs typeface="Calibri Light" panose="020F0302020204030204" pitchFamily="34" charset="0"/>
                </a:rPr>
                <a:t>, cursus </a:t>
              </a:r>
              <a:r>
                <a:rPr lang="en-US" sz="1600" dirty="0" err="1">
                  <a:solidFill>
                    <a:schemeClr val="bg1"/>
                  </a:solidFill>
                  <a:latin typeface="Calibri Light" panose="020F0302020204030204" pitchFamily="34" charset="0"/>
                  <a:cs typeface="Calibri Light" panose="020F0302020204030204" pitchFamily="34" charset="0"/>
                </a:rPr>
                <a:t>eu</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mauris</a:t>
              </a:r>
              <a:r>
                <a:rPr lang="en-US" sz="1600" dirty="0">
                  <a:solidFill>
                    <a:schemeClr val="bg1"/>
                  </a:solidFill>
                  <a:latin typeface="Calibri Light" panose="020F0302020204030204" pitchFamily="34" charset="0"/>
                  <a:cs typeface="Calibri Light" panose="020F0302020204030204" pitchFamily="34" charset="0"/>
                </a:rPr>
                <a:t> ac, </a:t>
              </a:r>
              <a:r>
                <a:rPr lang="en-US" sz="1600" dirty="0" err="1">
                  <a:solidFill>
                    <a:schemeClr val="bg1"/>
                  </a:solidFill>
                  <a:latin typeface="Calibri Light" panose="020F0302020204030204" pitchFamily="34" charset="0"/>
                  <a:cs typeface="Calibri Light" panose="020F0302020204030204" pitchFamily="34" charset="0"/>
                </a:rPr>
                <a:t>egestas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sagittis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justo</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Sed</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rutrum</a:t>
              </a:r>
              <a:r>
                <a:rPr lang="en-US" sz="1600" dirty="0">
                  <a:solidFill>
                    <a:schemeClr val="bg1"/>
                  </a:solidFill>
                  <a:latin typeface="Calibri Light" panose="020F0302020204030204" pitchFamily="34" charset="0"/>
                  <a:cs typeface="Calibri Light" panose="020F0302020204030204" pitchFamily="34" charset="0"/>
                </a:rPr>
                <a:t> pharetra </a:t>
              </a:r>
              <a:r>
                <a:rPr lang="en-US" sz="1600" dirty="0" err="1">
                  <a:solidFill>
                    <a:schemeClr val="bg1"/>
                  </a:solidFill>
                  <a:latin typeface="Calibri Light" panose="020F0302020204030204" pitchFamily="34" charset="0"/>
                  <a:cs typeface="Calibri Light" panose="020F0302020204030204" pitchFamily="34" charset="0"/>
                </a:rPr>
                <a:t>turpis</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sed</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blandit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odio</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commodo</a:t>
              </a:r>
              <a:r>
                <a:rPr lang="en-US" sz="1600" dirty="0">
                  <a:solidFill>
                    <a:schemeClr val="bg1"/>
                  </a:solidFill>
                  <a:latin typeface="Calibri Light" panose="020F0302020204030204" pitchFamily="34" charset="0"/>
                  <a:cs typeface="Calibri Light" panose="020F0302020204030204" pitchFamily="34" charset="0"/>
                </a:rPr>
                <a:t> sit </a:t>
              </a:r>
              <a:r>
                <a:rPr lang="en-US" sz="1600" dirty="0" err="1">
                  <a:solidFill>
                    <a:schemeClr val="bg1"/>
                  </a:solidFill>
                  <a:latin typeface="Calibri Light" panose="020F0302020204030204" pitchFamily="34" charset="0"/>
                  <a:cs typeface="Calibri Light" panose="020F0302020204030204" pitchFamily="34" charset="0"/>
                </a:rPr>
                <a:t>amet</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Aliquam</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fermentum</a:t>
              </a:r>
              <a:r>
                <a:rPr lang="en-US" sz="1600" dirty="0">
                  <a:solidFill>
                    <a:schemeClr val="bg1"/>
                  </a:solidFill>
                  <a:latin typeface="Calibri Light" panose="020F0302020204030204" pitchFamily="34" charset="0"/>
                  <a:cs typeface="Calibri Light" panose="020F0302020204030204" pitchFamily="34" charset="0"/>
                </a:rPr>
                <a:t> magna vitae </a:t>
              </a:r>
              <a:r>
                <a:rPr lang="en-US" sz="1600" dirty="0" err="1">
                  <a:solidFill>
                    <a:schemeClr val="bg1"/>
                  </a:solidFill>
                  <a:latin typeface="Calibri Light" panose="020F0302020204030204" pitchFamily="34" charset="0"/>
                  <a:cs typeface="Calibri Light" panose="020F0302020204030204" pitchFamily="34" charset="0"/>
                </a:rPr>
                <a:t>sapien</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pellentesque</a:t>
              </a:r>
              <a:r>
                <a:rPr lang="en-US" sz="1600" dirty="0">
                  <a:solidFill>
                    <a:schemeClr val="bg1"/>
                  </a:solidFill>
                  <a:latin typeface="Calibri Light" panose="020F0302020204030204" pitchFamily="34" charset="0"/>
                  <a:cs typeface="Calibri Light" panose="020F0302020204030204" pitchFamily="34" charset="0"/>
                </a:rPr>
                <a:t> </a:t>
              </a:r>
              <a:r>
                <a:rPr lang="en-US" sz="1600" dirty="0" err="1">
                  <a:solidFill>
                    <a:schemeClr val="bg1"/>
                  </a:solidFill>
                  <a:latin typeface="Calibri Light" panose="020F0302020204030204" pitchFamily="34" charset="0"/>
                  <a:cs typeface="Calibri Light" panose="020F0302020204030204" pitchFamily="34" charset="0"/>
                </a:rPr>
                <a:t>tristique</a:t>
              </a:r>
              <a:r>
                <a:rPr lang="en-US" sz="1600" dirty="0">
                  <a:solidFill>
                    <a:schemeClr val="bg1"/>
                  </a:solidFill>
                  <a:latin typeface="Calibri Light" panose="020F0302020204030204" pitchFamily="34" charset="0"/>
                  <a:cs typeface="Calibri Light" panose="020F0302020204030204" pitchFamily="34" charset="0"/>
                </a:rPr>
                <a:t>.</a:t>
              </a:r>
              <a:endParaRPr lang="es-CO" sz="1600" dirty="0">
                <a:solidFill>
                  <a:schemeClr val="bg1"/>
                </a:solidFill>
                <a:latin typeface="Calibri Light" panose="020F0302020204030204" pitchFamily="34" charset="0"/>
                <a:cs typeface="Calibri Light" panose="020F0302020204030204" pitchFamily="34" charset="0"/>
              </a:endParaRPr>
            </a:p>
          </p:txBody>
        </p:sp>
      </p:grpSp>
      <p:grpSp>
        <p:nvGrpSpPr>
          <p:cNvPr id="25" name="Call center imagen"/>
          <p:cNvGrpSpPr/>
          <p:nvPr/>
        </p:nvGrpSpPr>
        <p:grpSpPr>
          <a:xfrm>
            <a:off x="0" y="0"/>
            <a:ext cx="3060700" cy="5939246"/>
            <a:chOff x="0" y="0"/>
            <a:chExt cx="3060700" cy="5939246"/>
          </a:xfrm>
        </p:grpSpPr>
        <p:pic>
          <p:nvPicPr>
            <p:cNvPr id="21" name="Imagen 20"/>
            <p:cNvPicPr>
              <a:picLocks noChangeAspect="1"/>
            </p:cNvPicPr>
            <p:nvPr/>
          </p:nvPicPr>
          <p:blipFill rotWithShape="1">
            <a:blip r:embed="rId2">
              <a:extLst>
                <a:ext uri="{28A0092B-C50C-407E-A947-70E740481C1C}">
                  <a14:useLocalDpi xmlns:a14="http://schemas.microsoft.com/office/drawing/2010/main" val="0"/>
                </a:ext>
              </a:extLst>
            </a:blip>
            <a:srcRect l="41794" t="-2" r="24799" b="2041"/>
            <a:stretch/>
          </p:blipFill>
          <p:spPr>
            <a:xfrm>
              <a:off x="0" y="0"/>
              <a:ext cx="3035300" cy="5939246"/>
            </a:xfrm>
            <a:prstGeom prst="rect">
              <a:avLst/>
            </a:prstGeom>
          </p:spPr>
        </p:pic>
        <p:sp>
          <p:nvSpPr>
            <p:cNvPr id="23" name="Rectángulo 22"/>
            <p:cNvSpPr/>
            <p:nvPr/>
          </p:nvSpPr>
          <p:spPr>
            <a:xfrm>
              <a:off x="0" y="2331720"/>
              <a:ext cx="3060700" cy="1154430"/>
            </a:xfrm>
            <a:prstGeom prst="rect">
              <a:avLst/>
            </a:prstGeom>
            <a:solidFill>
              <a:srgbClr val="48606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Black" panose="020B0A04020102020204" pitchFamily="34" charset="0"/>
                </a:rPr>
                <a:t>PUSH NOTIFICATIONS</a:t>
              </a:r>
            </a:p>
          </p:txBody>
        </p:sp>
      </p:grpSp>
      <p:grpSp>
        <p:nvGrpSpPr>
          <p:cNvPr id="31" name="Info admon proyectos"/>
          <p:cNvGrpSpPr/>
          <p:nvPr/>
        </p:nvGrpSpPr>
        <p:grpSpPr>
          <a:xfrm>
            <a:off x="3048000" y="0"/>
            <a:ext cx="3035299" cy="6121400"/>
            <a:chOff x="2349500" y="0"/>
            <a:chExt cx="3035299" cy="5803900"/>
          </a:xfrm>
          <a:solidFill>
            <a:schemeClr val="accent4"/>
          </a:solidFill>
        </p:grpSpPr>
        <p:sp>
          <p:nvSpPr>
            <p:cNvPr id="125" name="Info admon proyectos">
              <a:extLst>
                <a:ext uri="{FF2B5EF4-FFF2-40B4-BE49-F238E27FC236}">
                  <a16:creationId xmlns:a16="http://schemas.microsoft.com/office/drawing/2014/main" id="{34D42F9C-97B8-4EC0-834E-CD9FFDAEFD30}"/>
                </a:ext>
              </a:extLst>
            </p:cNvPr>
            <p:cNvSpPr/>
            <p:nvPr/>
          </p:nvSpPr>
          <p:spPr>
            <a:xfrm>
              <a:off x="2349500" y="0"/>
              <a:ext cx="3035299" cy="58039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CuadroTexto 220"/>
            <p:cNvSpPr txBox="1"/>
            <p:nvPr/>
          </p:nvSpPr>
          <p:spPr>
            <a:xfrm>
              <a:off x="2433320" y="502172"/>
              <a:ext cx="2773680" cy="4756553"/>
            </a:xfrm>
            <a:prstGeom prst="rect">
              <a:avLst/>
            </a:prstGeom>
            <a:grpFill/>
          </p:spPr>
          <p:txBody>
            <a:bodyPr wrap="square" rtlCol="0">
              <a:spAutoFit/>
            </a:bodyPr>
            <a:lstStyle/>
            <a:p>
              <a:pPr marL="285750" indent="-285750">
                <a:buFont typeface="Arial" panose="020B0604020202020204" pitchFamily="34" charset="0"/>
                <a:buChar char="•"/>
              </a:pPr>
              <a:r>
                <a:rPr lang="en-US" sz="1600" dirty="0">
                  <a:solidFill>
                    <a:schemeClr val="bg1"/>
                  </a:solidFill>
                </a:rPr>
                <a:t>Lorem ipsum dolor sit </a:t>
              </a:r>
              <a:r>
                <a:rPr lang="en-US" sz="1600" dirty="0" err="1">
                  <a:solidFill>
                    <a:schemeClr val="bg1"/>
                  </a:solidFill>
                </a:rPr>
                <a:t>amet</a:t>
              </a:r>
              <a:r>
                <a:rPr lang="en-US" sz="1600" dirty="0">
                  <a:solidFill>
                    <a:schemeClr val="bg1"/>
                  </a:solidFill>
                </a:rPr>
                <a:t>, </a:t>
              </a:r>
              <a:r>
                <a:rPr lang="en-US" sz="1600" dirty="0" err="1">
                  <a:solidFill>
                    <a:schemeClr val="bg1"/>
                  </a:solidFill>
                </a:rPr>
                <a:t>consectetur</a:t>
              </a:r>
              <a:r>
                <a:rPr lang="en-US" sz="1600" dirty="0">
                  <a:solidFill>
                    <a:schemeClr val="bg1"/>
                  </a:solidFill>
                </a:rPr>
                <a:t> </a:t>
              </a:r>
              <a:r>
                <a:rPr lang="en-US" sz="1600" dirty="0" err="1">
                  <a:solidFill>
                    <a:schemeClr val="bg1"/>
                  </a:solidFill>
                </a:rPr>
                <a:t>adipiscing</a:t>
              </a:r>
              <a:r>
                <a:rPr lang="en-US" sz="1600" dirty="0">
                  <a:solidFill>
                    <a:schemeClr val="bg1"/>
                  </a:solidFill>
                </a:rPr>
                <a:t> </a:t>
              </a:r>
              <a:r>
                <a:rPr lang="en-US" sz="1600" dirty="0" err="1">
                  <a:solidFill>
                    <a:schemeClr val="bg1"/>
                  </a:solidFill>
                </a:rPr>
                <a:t>elit</a:t>
              </a:r>
              <a:r>
                <a:rPr lang="en-US" sz="1600" dirty="0">
                  <a:solidFill>
                    <a:schemeClr val="bg1"/>
                  </a:solidFill>
                </a:rPr>
                <a:t>. Nam at </a:t>
              </a:r>
              <a:r>
                <a:rPr lang="en-US" sz="1600" dirty="0" err="1">
                  <a:solidFill>
                    <a:schemeClr val="bg1"/>
                  </a:solidFill>
                </a:rPr>
                <a:t>mollis</a:t>
              </a:r>
              <a:r>
                <a:rPr lang="en-US" sz="1600" dirty="0">
                  <a:solidFill>
                    <a:schemeClr val="bg1"/>
                  </a:solidFill>
                </a:rPr>
                <a:t> </a:t>
              </a:r>
              <a:r>
                <a:rPr lang="en-US" sz="1600" dirty="0" err="1">
                  <a:solidFill>
                    <a:schemeClr val="bg1"/>
                  </a:solidFill>
                </a:rPr>
                <a:t>sem</a:t>
              </a:r>
              <a:r>
                <a:rPr lang="en-US" sz="1600" dirty="0">
                  <a:solidFill>
                    <a:schemeClr val="bg1"/>
                  </a:solidFill>
                </a:rPr>
                <a:t>, vitae maximus ante. </a:t>
              </a:r>
              <a:r>
                <a:rPr lang="en-US" sz="1600" dirty="0" err="1">
                  <a:solidFill>
                    <a:schemeClr val="bg1"/>
                  </a:solidFill>
                </a:rPr>
                <a:t>Etiam</a:t>
              </a:r>
              <a:r>
                <a:rPr lang="en-US" sz="1600" dirty="0">
                  <a:solidFill>
                    <a:schemeClr val="bg1"/>
                  </a:solidFill>
                </a:rPr>
                <a:t> </a:t>
              </a:r>
              <a:r>
                <a:rPr lang="en-US" sz="1600" dirty="0" err="1">
                  <a:solidFill>
                    <a:schemeClr val="bg1"/>
                  </a:solidFill>
                </a:rPr>
                <a:t>laoreet</a:t>
              </a:r>
              <a:r>
                <a:rPr lang="en-US" sz="1600" dirty="0">
                  <a:solidFill>
                    <a:schemeClr val="bg1"/>
                  </a:solidFill>
                </a:rPr>
                <a:t> </a:t>
              </a:r>
              <a:r>
                <a:rPr lang="en-US" sz="1600" dirty="0" err="1">
                  <a:solidFill>
                    <a:schemeClr val="bg1"/>
                  </a:solidFill>
                </a:rPr>
                <a:t>sed</a:t>
              </a:r>
              <a:r>
                <a:rPr lang="en-US" sz="1600" dirty="0">
                  <a:solidFill>
                    <a:schemeClr val="bg1"/>
                  </a:solidFill>
                </a:rPr>
                <a:t> </a:t>
              </a:r>
              <a:r>
                <a:rPr lang="en-US" sz="1600" dirty="0" err="1">
                  <a:solidFill>
                    <a:schemeClr val="bg1"/>
                  </a:solidFill>
                </a:rPr>
                <a:t>arcu</a:t>
              </a:r>
              <a:r>
                <a:rPr lang="en-US" sz="1600" dirty="0">
                  <a:solidFill>
                    <a:schemeClr val="bg1"/>
                  </a:solidFill>
                </a:rPr>
                <a:t> in </a:t>
              </a:r>
              <a:r>
                <a:rPr lang="en-US" sz="1600" dirty="0" err="1">
                  <a:solidFill>
                    <a:schemeClr val="bg1"/>
                  </a:solidFill>
                </a:rPr>
                <a:t>hendrerit</a:t>
              </a:r>
              <a:r>
                <a:rPr lang="en-US" sz="1600" dirty="0">
                  <a:solidFill>
                    <a:schemeClr val="bg1"/>
                  </a:solidFill>
                </a:rPr>
                <a:t>. </a:t>
              </a:r>
              <a:r>
                <a:rPr lang="en-US" sz="1600" dirty="0" err="1">
                  <a:solidFill>
                    <a:schemeClr val="bg1"/>
                  </a:solidFill>
                </a:rPr>
                <a:t>Morbi</a:t>
              </a:r>
              <a:r>
                <a:rPr lang="en-US" sz="1600" dirty="0">
                  <a:solidFill>
                    <a:schemeClr val="bg1"/>
                  </a:solidFill>
                </a:rPr>
                <a:t> </a:t>
              </a:r>
              <a:r>
                <a:rPr lang="en-US" sz="1600" dirty="0" err="1">
                  <a:solidFill>
                    <a:schemeClr val="bg1"/>
                  </a:solidFill>
                </a:rPr>
                <a:t>ornare</a:t>
              </a:r>
              <a:r>
                <a:rPr lang="en-US" sz="1600" dirty="0">
                  <a:solidFill>
                    <a:schemeClr val="bg1"/>
                  </a:solidFill>
                </a:rPr>
                <a:t>, ipsum </a:t>
              </a:r>
              <a:r>
                <a:rPr lang="en-US" sz="1600" dirty="0" err="1">
                  <a:solidFill>
                    <a:schemeClr val="bg1"/>
                  </a:solidFill>
                </a:rPr>
                <a:t>viverra</a:t>
              </a:r>
              <a:r>
                <a:rPr lang="en-US" sz="1600" dirty="0">
                  <a:solidFill>
                    <a:schemeClr val="bg1"/>
                  </a:solidFill>
                </a:rPr>
                <a:t> </a:t>
              </a:r>
              <a:r>
                <a:rPr lang="en-US" sz="1600" dirty="0" err="1">
                  <a:solidFill>
                    <a:schemeClr val="bg1"/>
                  </a:solidFill>
                </a:rPr>
                <a:t>condimentum</a:t>
              </a:r>
              <a:r>
                <a:rPr lang="en-US" sz="1600" dirty="0">
                  <a:solidFill>
                    <a:schemeClr val="bg1"/>
                  </a:solidFill>
                </a:rPr>
                <a:t> </a:t>
              </a:r>
              <a:r>
                <a:rPr lang="en-US" sz="1600" dirty="0" err="1">
                  <a:solidFill>
                    <a:schemeClr val="bg1"/>
                  </a:solidFill>
                </a:rPr>
                <a:t>vulputate</a:t>
              </a:r>
              <a:r>
                <a:rPr lang="en-US" sz="1600" dirty="0">
                  <a:solidFill>
                    <a:schemeClr val="bg1"/>
                  </a:solidFill>
                </a:rPr>
                <a:t>, ex </a:t>
              </a:r>
              <a:r>
                <a:rPr lang="en-US" sz="1600" dirty="0" err="1">
                  <a:solidFill>
                    <a:schemeClr val="bg1"/>
                  </a:solidFill>
                </a:rPr>
                <a:t>lectus</a:t>
              </a:r>
              <a:r>
                <a:rPr lang="en-US" sz="1600" dirty="0">
                  <a:solidFill>
                    <a:schemeClr val="bg1"/>
                  </a:solidFill>
                </a:rPr>
                <a:t> </a:t>
              </a:r>
              <a:r>
                <a:rPr lang="en-US" sz="1600" dirty="0" err="1">
                  <a:solidFill>
                    <a:schemeClr val="bg1"/>
                  </a:solidFill>
                </a:rPr>
                <a:t>ornare</a:t>
              </a:r>
              <a:r>
                <a:rPr lang="en-US" sz="1600" dirty="0">
                  <a:solidFill>
                    <a:schemeClr val="bg1"/>
                  </a:solidFill>
                </a:rPr>
                <a:t> lacus, </a:t>
              </a:r>
              <a:r>
                <a:rPr lang="en-US" sz="1600" dirty="0" err="1">
                  <a:solidFill>
                    <a:schemeClr val="bg1"/>
                  </a:solidFill>
                </a:rPr>
                <a:t>ut</a:t>
              </a:r>
              <a:r>
                <a:rPr lang="en-US" sz="1600" dirty="0">
                  <a:solidFill>
                    <a:schemeClr val="bg1"/>
                  </a:solidFill>
                </a:rPr>
                <a:t> </a:t>
              </a:r>
              <a:r>
                <a:rPr lang="en-US" sz="1600" dirty="0" err="1">
                  <a:solidFill>
                    <a:schemeClr val="bg1"/>
                  </a:solidFill>
                </a:rPr>
                <a:t>elementum</a:t>
              </a:r>
              <a:r>
                <a:rPr lang="en-US" sz="1600" dirty="0">
                  <a:solidFill>
                    <a:schemeClr val="bg1"/>
                  </a:solidFill>
                </a:rPr>
                <a:t> </a:t>
              </a:r>
              <a:r>
                <a:rPr lang="en-US" sz="1600" dirty="0" err="1">
                  <a:solidFill>
                    <a:schemeClr val="bg1"/>
                  </a:solidFill>
                </a:rPr>
                <a:t>elit</a:t>
              </a:r>
              <a:r>
                <a:rPr lang="en-US" sz="1600" dirty="0">
                  <a:solidFill>
                    <a:schemeClr val="bg1"/>
                  </a:solidFill>
                </a:rPr>
                <a:t> </a:t>
              </a:r>
              <a:r>
                <a:rPr lang="en-US" sz="1600" dirty="0" err="1">
                  <a:solidFill>
                    <a:schemeClr val="bg1"/>
                  </a:solidFill>
                </a:rPr>
                <a:t>urna</a:t>
              </a:r>
              <a:r>
                <a:rPr lang="en-US" sz="1600" dirty="0">
                  <a:solidFill>
                    <a:schemeClr val="bg1"/>
                  </a:solidFill>
                </a:rPr>
                <a:t> et </a:t>
              </a:r>
              <a:r>
                <a:rPr lang="en-US" sz="1600" dirty="0" err="1">
                  <a:solidFill>
                    <a:schemeClr val="bg1"/>
                  </a:solidFill>
                </a:rPr>
                <a:t>nulla</a:t>
              </a:r>
              <a:r>
                <a:rPr lang="en-US" sz="1600" dirty="0">
                  <a:solidFill>
                    <a:schemeClr val="bg1"/>
                  </a:solidFill>
                </a:rPr>
                <a:t>. </a:t>
              </a:r>
              <a:r>
                <a:rPr lang="en-US" sz="1600" dirty="0" err="1">
                  <a:solidFill>
                    <a:schemeClr val="bg1"/>
                  </a:solidFill>
                </a:rPr>
                <a:t>Phasellus</a:t>
              </a:r>
              <a:r>
                <a:rPr lang="en-US" sz="1600" dirty="0">
                  <a:solidFill>
                    <a:schemeClr val="bg1"/>
                  </a:solidFill>
                </a:rPr>
                <a:t> et </a:t>
              </a:r>
              <a:r>
                <a:rPr lang="en-US" sz="1600" dirty="0" err="1">
                  <a:solidFill>
                    <a:schemeClr val="bg1"/>
                  </a:solidFill>
                </a:rPr>
                <a:t>enim</a:t>
              </a:r>
              <a:r>
                <a:rPr lang="en-US" sz="1600" dirty="0">
                  <a:solidFill>
                    <a:schemeClr val="bg1"/>
                  </a:solidFill>
                </a:rPr>
                <a:t> </a:t>
              </a:r>
              <a:r>
                <a:rPr lang="en-US" sz="1600" dirty="0" err="1">
                  <a:solidFill>
                    <a:schemeClr val="bg1"/>
                  </a:solidFill>
                </a:rPr>
                <a:t>consectetur</a:t>
              </a:r>
              <a:r>
                <a:rPr lang="en-US" sz="1600" dirty="0">
                  <a:solidFill>
                    <a:schemeClr val="bg1"/>
                  </a:solidFill>
                </a:rPr>
                <a:t>, </a:t>
              </a:r>
              <a:r>
                <a:rPr lang="en-US" sz="1600" dirty="0" err="1">
                  <a:solidFill>
                    <a:schemeClr val="bg1"/>
                  </a:solidFill>
                </a:rPr>
                <a:t>molestie</a:t>
              </a:r>
              <a:r>
                <a:rPr lang="en-US" sz="1600" dirty="0">
                  <a:solidFill>
                    <a:schemeClr val="bg1"/>
                  </a:solidFill>
                </a:rPr>
                <a:t> lorem non, </a:t>
              </a:r>
              <a:r>
                <a:rPr lang="en-US" sz="1600" dirty="0" err="1">
                  <a:solidFill>
                    <a:schemeClr val="bg1"/>
                  </a:solidFill>
                </a:rPr>
                <a:t>ultrices</a:t>
              </a:r>
              <a:r>
                <a:rPr lang="en-US" sz="1600" dirty="0">
                  <a:solidFill>
                    <a:schemeClr val="bg1"/>
                  </a:solidFill>
                </a:rPr>
                <a:t> </a:t>
              </a:r>
              <a:r>
                <a:rPr lang="en-US" sz="1600" dirty="0" err="1">
                  <a:solidFill>
                    <a:schemeClr val="bg1"/>
                  </a:solidFill>
                </a:rPr>
                <a:t>arcu</a:t>
              </a:r>
              <a:r>
                <a:rPr lang="en-US" sz="1600" dirty="0">
                  <a:solidFill>
                    <a:schemeClr val="bg1"/>
                  </a:solidFill>
                </a:rPr>
                <a:t>. Nam </a:t>
              </a:r>
              <a:r>
                <a:rPr lang="en-US" sz="1600" dirty="0" err="1">
                  <a:solidFill>
                    <a:schemeClr val="bg1"/>
                  </a:solidFill>
                </a:rPr>
                <a:t>orci</a:t>
              </a:r>
              <a:r>
                <a:rPr lang="en-US" sz="1600" dirty="0">
                  <a:solidFill>
                    <a:schemeClr val="bg1"/>
                  </a:solidFill>
                </a:rPr>
                <a:t> </a:t>
              </a:r>
              <a:r>
                <a:rPr lang="en-US" sz="1600" dirty="0" err="1">
                  <a:solidFill>
                    <a:schemeClr val="bg1"/>
                  </a:solidFill>
                </a:rPr>
                <a:t>erat</a:t>
              </a:r>
              <a:r>
                <a:rPr lang="en-US" sz="1600" dirty="0">
                  <a:solidFill>
                    <a:schemeClr val="bg1"/>
                  </a:solidFill>
                </a:rPr>
                <a:t>, cursus </a:t>
              </a:r>
              <a:r>
                <a:rPr lang="en-US" sz="1600" dirty="0" err="1">
                  <a:solidFill>
                    <a:schemeClr val="bg1"/>
                  </a:solidFill>
                </a:rPr>
                <a:t>eu</a:t>
              </a:r>
              <a:r>
                <a:rPr lang="en-US" sz="1600" dirty="0">
                  <a:solidFill>
                    <a:schemeClr val="bg1"/>
                  </a:solidFill>
                </a:rPr>
                <a:t> </a:t>
              </a:r>
              <a:r>
                <a:rPr lang="en-US" sz="1600" dirty="0" err="1">
                  <a:solidFill>
                    <a:schemeClr val="bg1"/>
                  </a:solidFill>
                </a:rPr>
                <a:t>mauris</a:t>
              </a:r>
              <a:r>
                <a:rPr lang="en-US" sz="1600" dirty="0">
                  <a:solidFill>
                    <a:schemeClr val="bg1"/>
                  </a:solidFill>
                </a:rPr>
                <a:t> ac, </a:t>
              </a:r>
              <a:r>
                <a:rPr lang="en-US" sz="1600" dirty="0" err="1">
                  <a:solidFill>
                    <a:schemeClr val="bg1"/>
                  </a:solidFill>
                </a:rPr>
                <a:t>egestas</a:t>
              </a:r>
              <a:r>
                <a:rPr lang="en-US" sz="1600" dirty="0">
                  <a:solidFill>
                    <a:schemeClr val="bg1"/>
                  </a:solidFill>
                </a:rPr>
                <a:t> </a:t>
              </a:r>
              <a:r>
                <a:rPr lang="en-US" sz="1600" dirty="0" err="1">
                  <a:solidFill>
                    <a:schemeClr val="bg1"/>
                  </a:solidFill>
                </a:rPr>
                <a:t>sagittis</a:t>
              </a:r>
              <a:r>
                <a:rPr lang="en-US" sz="1600" dirty="0">
                  <a:solidFill>
                    <a:schemeClr val="bg1"/>
                  </a:solidFill>
                </a:rPr>
                <a:t> </a:t>
              </a:r>
              <a:r>
                <a:rPr lang="en-US" sz="1600" dirty="0" err="1">
                  <a:solidFill>
                    <a:schemeClr val="bg1"/>
                  </a:solidFill>
                </a:rPr>
                <a:t>justo</a:t>
              </a:r>
              <a:r>
                <a:rPr lang="en-US" sz="1600" dirty="0">
                  <a:solidFill>
                    <a:schemeClr val="bg1"/>
                  </a:solidFill>
                </a:rPr>
                <a:t>. </a:t>
              </a:r>
              <a:r>
                <a:rPr lang="en-US" sz="1600" dirty="0" err="1">
                  <a:solidFill>
                    <a:schemeClr val="bg1"/>
                  </a:solidFill>
                </a:rPr>
                <a:t>Sed</a:t>
              </a:r>
              <a:r>
                <a:rPr lang="en-US" sz="1600" dirty="0">
                  <a:solidFill>
                    <a:schemeClr val="bg1"/>
                  </a:solidFill>
                </a:rPr>
                <a:t> </a:t>
              </a:r>
              <a:r>
                <a:rPr lang="en-US" sz="1600" dirty="0" err="1">
                  <a:solidFill>
                    <a:schemeClr val="bg1"/>
                  </a:solidFill>
                </a:rPr>
                <a:t>rutrum</a:t>
              </a:r>
              <a:r>
                <a:rPr lang="en-US" sz="1600" dirty="0">
                  <a:solidFill>
                    <a:schemeClr val="bg1"/>
                  </a:solidFill>
                </a:rPr>
                <a:t> pharetra </a:t>
              </a:r>
              <a:r>
                <a:rPr lang="en-US" sz="1600" dirty="0" err="1">
                  <a:solidFill>
                    <a:schemeClr val="bg1"/>
                  </a:solidFill>
                </a:rPr>
                <a:t>turpis</a:t>
              </a:r>
              <a:r>
                <a:rPr lang="en-US" sz="1600" dirty="0">
                  <a:solidFill>
                    <a:schemeClr val="bg1"/>
                  </a:solidFill>
                </a:rPr>
                <a:t>, </a:t>
              </a:r>
              <a:r>
                <a:rPr lang="en-US" sz="1600" dirty="0" err="1">
                  <a:solidFill>
                    <a:schemeClr val="bg1"/>
                  </a:solidFill>
                </a:rPr>
                <a:t>sed</a:t>
              </a:r>
              <a:r>
                <a:rPr lang="en-US" sz="1600" dirty="0">
                  <a:solidFill>
                    <a:schemeClr val="bg1"/>
                  </a:solidFill>
                </a:rPr>
                <a:t> </a:t>
              </a:r>
              <a:r>
                <a:rPr lang="en-US" sz="1600" dirty="0" err="1">
                  <a:solidFill>
                    <a:schemeClr val="bg1"/>
                  </a:solidFill>
                </a:rPr>
                <a:t>blandit</a:t>
              </a:r>
              <a:r>
                <a:rPr lang="en-US" sz="1600" dirty="0">
                  <a:solidFill>
                    <a:schemeClr val="bg1"/>
                  </a:solidFill>
                </a:rPr>
                <a:t> </a:t>
              </a:r>
              <a:r>
                <a:rPr lang="en-US" sz="1600" dirty="0" err="1">
                  <a:solidFill>
                    <a:schemeClr val="bg1"/>
                  </a:solidFill>
                </a:rPr>
                <a:t>odio</a:t>
              </a:r>
              <a:r>
                <a:rPr lang="en-US" sz="1600" dirty="0">
                  <a:solidFill>
                    <a:schemeClr val="bg1"/>
                  </a:solidFill>
                </a:rPr>
                <a:t> </a:t>
              </a:r>
              <a:r>
                <a:rPr lang="en-US" sz="1600" dirty="0" err="1">
                  <a:solidFill>
                    <a:schemeClr val="bg1"/>
                  </a:solidFill>
                </a:rPr>
                <a:t>commodo</a:t>
              </a:r>
              <a:r>
                <a:rPr lang="en-US" sz="1600" dirty="0">
                  <a:solidFill>
                    <a:schemeClr val="bg1"/>
                  </a:solidFill>
                </a:rPr>
                <a:t> sit </a:t>
              </a:r>
              <a:r>
                <a:rPr lang="en-US" sz="1600" dirty="0" err="1">
                  <a:solidFill>
                    <a:schemeClr val="bg1"/>
                  </a:solidFill>
                </a:rPr>
                <a:t>amet</a:t>
              </a:r>
              <a:r>
                <a:rPr lang="en-US" sz="1600" dirty="0">
                  <a:solidFill>
                    <a:schemeClr val="bg1"/>
                  </a:solidFill>
                </a:rPr>
                <a:t>. </a:t>
              </a:r>
              <a:r>
                <a:rPr lang="en-US" sz="1600" dirty="0" err="1">
                  <a:solidFill>
                    <a:schemeClr val="bg1"/>
                  </a:solidFill>
                </a:rPr>
                <a:t>Aliquam</a:t>
              </a:r>
              <a:r>
                <a:rPr lang="en-US" sz="1600" dirty="0">
                  <a:solidFill>
                    <a:schemeClr val="bg1"/>
                  </a:solidFill>
                </a:rPr>
                <a:t> </a:t>
              </a:r>
              <a:r>
                <a:rPr lang="en-US" sz="1600" dirty="0" err="1">
                  <a:solidFill>
                    <a:schemeClr val="bg1"/>
                  </a:solidFill>
                </a:rPr>
                <a:t>fermentum</a:t>
              </a:r>
              <a:r>
                <a:rPr lang="en-US" sz="1600" dirty="0">
                  <a:solidFill>
                    <a:schemeClr val="bg1"/>
                  </a:solidFill>
                </a:rPr>
                <a:t> magna vitae </a:t>
              </a:r>
              <a:r>
                <a:rPr lang="en-US" sz="1600" dirty="0" err="1">
                  <a:solidFill>
                    <a:schemeClr val="bg1"/>
                  </a:solidFill>
                </a:rPr>
                <a:t>sapien</a:t>
              </a:r>
              <a:r>
                <a:rPr lang="en-US" sz="1600" dirty="0">
                  <a:solidFill>
                    <a:schemeClr val="bg1"/>
                  </a:solidFill>
                </a:rPr>
                <a:t> </a:t>
              </a:r>
              <a:r>
                <a:rPr lang="en-US" sz="1600" dirty="0" err="1">
                  <a:solidFill>
                    <a:schemeClr val="bg1"/>
                  </a:solidFill>
                </a:rPr>
                <a:t>pellentesque</a:t>
              </a:r>
              <a:r>
                <a:rPr lang="en-US" sz="1600" dirty="0">
                  <a:solidFill>
                    <a:schemeClr val="bg1"/>
                  </a:solidFill>
                </a:rPr>
                <a:t> </a:t>
              </a:r>
              <a:r>
                <a:rPr lang="en-US" sz="1600" dirty="0" err="1">
                  <a:solidFill>
                    <a:schemeClr val="bg1"/>
                  </a:solidFill>
                </a:rPr>
                <a:t>tristique</a:t>
              </a:r>
              <a:r>
                <a:rPr lang="en-US" sz="1600" dirty="0">
                  <a:solidFill>
                    <a:schemeClr val="bg1"/>
                  </a:solidFill>
                </a:rPr>
                <a:t>.</a:t>
              </a:r>
              <a:endParaRPr lang="es-CO" sz="1600" dirty="0">
                <a:solidFill>
                  <a:schemeClr val="bg1"/>
                </a:solidFill>
                <a:latin typeface="+mj-lt"/>
              </a:endParaRPr>
            </a:p>
          </p:txBody>
        </p:sp>
      </p:grpSp>
      <p:grpSp>
        <p:nvGrpSpPr>
          <p:cNvPr id="35" name="info admon proyectos NOC"/>
          <p:cNvGrpSpPr/>
          <p:nvPr/>
        </p:nvGrpSpPr>
        <p:grpSpPr>
          <a:xfrm>
            <a:off x="6077323" y="0"/>
            <a:ext cx="2926977" cy="6134100"/>
            <a:chOff x="4921623" y="0"/>
            <a:chExt cx="2926977" cy="6134100"/>
          </a:xfrm>
        </p:grpSpPr>
        <p:sp>
          <p:nvSpPr>
            <p:cNvPr id="126" name="Rectangle 38">
              <a:extLst>
                <a:ext uri="{FF2B5EF4-FFF2-40B4-BE49-F238E27FC236}">
                  <a16:creationId xmlns:a16="http://schemas.microsoft.com/office/drawing/2014/main" id="{F19BE707-0591-4EDF-A820-84B213A7EFA5}"/>
                </a:ext>
              </a:extLst>
            </p:cNvPr>
            <p:cNvSpPr/>
            <p:nvPr/>
          </p:nvSpPr>
          <p:spPr>
            <a:xfrm>
              <a:off x="4921623" y="0"/>
              <a:ext cx="2926977" cy="6134100"/>
            </a:xfrm>
            <a:prstGeom prst="rect">
              <a:avLst/>
            </a:prstGeom>
            <a:solidFill>
              <a:srgbClr val="BA1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CuadroTexto 221"/>
            <p:cNvSpPr txBox="1"/>
            <p:nvPr/>
          </p:nvSpPr>
          <p:spPr>
            <a:xfrm>
              <a:off x="5021580" y="252730"/>
              <a:ext cx="2687320" cy="5262979"/>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rPr>
                <a:t>Lorem ipsum dolor sit </a:t>
              </a:r>
              <a:r>
                <a:rPr lang="en-US" sz="1600" dirty="0" err="1">
                  <a:solidFill>
                    <a:schemeClr val="bg1"/>
                  </a:solidFill>
                </a:rPr>
                <a:t>amet</a:t>
              </a:r>
              <a:r>
                <a:rPr lang="en-US" sz="1600" dirty="0">
                  <a:solidFill>
                    <a:schemeClr val="bg1"/>
                  </a:solidFill>
                </a:rPr>
                <a:t>, </a:t>
              </a:r>
              <a:r>
                <a:rPr lang="en-US" sz="1600" dirty="0" err="1">
                  <a:solidFill>
                    <a:schemeClr val="bg1"/>
                  </a:solidFill>
                </a:rPr>
                <a:t>consectetur</a:t>
              </a:r>
              <a:r>
                <a:rPr lang="en-US" sz="1600" dirty="0">
                  <a:solidFill>
                    <a:schemeClr val="bg1"/>
                  </a:solidFill>
                </a:rPr>
                <a:t> </a:t>
              </a:r>
              <a:r>
                <a:rPr lang="en-US" sz="1600" dirty="0" err="1">
                  <a:solidFill>
                    <a:schemeClr val="bg1"/>
                  </a:solidFill>
                </a:rPr>
                <a:t>adipiscing</a:t>
              </a:r>
              <a:r>
                <a:rPr lang="en-US" sz="1600" dirty="0">
                  <a:solidFill>
                    <a:schemeClr val="bg1"/>
                  </a:solidFill>
                </a:rPr>
                <a:t> </a:t>
              </a:r>
              <a:r>
                <a:rPr lang="en-US" sz="1600" dirty="0" err="1">
                  <a:solidFill>
                    <a:schemeClr val="bg1"/>
                  </a:solidFill>
                </a:rPr>
                <a:t>elit</a:t>
              </a:r>
              <a:r>
                <a:rPr lang="en-US" sz="1600" dirty="0">
                  <a:solidFill>
                    <a:schemeClr val="bg1"/>
                  </a:solidFill>
                </a:rPr>
                <a:t>. Nam at </a:t>
              </a:r>
              <a:r>
                <a:rPr lang="en-US" sz="1600" dirty="0" err="1">
                  <a:solidFill>
                    <a:schemeClr val="bg1"/>
                  </a:solidFill>
                </a:rPr>
                <a:t>mollis</a:t>
              </a:r>
              <a:r>
                <a:rPr lang="en-US" sz="1600" dirty="0">
                  <a:solidFill>
                    <a:schemeClr val="bg1"/>
                  </a:solidFill>
                </a:rPr>
                <a:t> </a:t>
              </a:r>
              <a:r>
                <a:rPr lang="en-US" sz="1600" dirty="0" err="1">
                  <a:solidFill>
                    <a:schemeClr val="bg1"/>
                  </a:solidFill>
                </a:rPr>
                <a:t>sem</a:t>
              </a:r>
              <a:r>
                <a:rPr lang="en-US" sz="1600" dirty="0">
                  <a:solidFill>
                    <a:schemeClr val="bg1"/>
                  </a:solidFill>
                </a:rPr>
                <a:t>, vitae maximus ante. </a:t>
              </a:r>
              <a:r>
                <a:rPr lang="en-US" sz="1600" dirty="0" err="1">
                  <a:solidFill>
                    <a:schemeClr val="bg1"/>
                  </a:solidFill>
                </a:rPr>
                <a:t>Etiam</a:t>
              </a:r>
              <a:r>
                <a:rPr lang="en-US" sz="1600" dirty="0">
                  <a:solidFill>
                    <a:schemeClr val="bg1"/>
                  </a:solidFill>
                </a:rPr>
                <a:t> </a:t>
              </a:r>
              <a:r>
                <a:rPr lang="en-US" sz="1600" dirty="0" err="1">
                  <a:solidFill>
                    <a:schemeClr val="bg1"/>
                  </a:solidFill>
                </a:rPr>
                <a:t>laoreet</a:t>
              </a:r>
              <a:r>
                <a:rPr lang="en-US" sz="1600" dirty="0">
                  <a:solidFill>
                    <a:schemeClr val="bg1"/>
                  </a:solidFill>
                </a:rPr>
                <a:t> </a:t>
              </a:r>
              <a:r>
                <a:rPr lang="en-US" sz="1600" dirty="0" err="1">
                  <a:solidFill>
                    <a:schemeClr val="bg1"/>
                  </a:solidFill>
                </a:rPr>
                <a:t>sed</a:t>
              </a:r>
              <a:r>
                <a:rPr lang="en-US" sz="1600" dirty="0">
                  <a:solidFill>
                    <a:schemeClr val="bg1"/>
                  </a:solidFill>
                </a:rPr>
                <a:t> </a:t>
              </a:r>
              <a:r>
                <a:rPr lang="en-US" sz="1600" dirty="0" err="1">
                  <a:solidFill>
                    <a:schemeClr val="bg1"/>
                  </a:solidFill>
                </a:rPr>
                <a:t>arcu</a:t>
              </a:r>
              <a:r>
                <a:rPr lang="en-US" sz="1600" dirty="0">
                  <a:solidFill>
                    <a:schemeClr val="bg1"/>
                  </a:solidFill>
                </a:rPr>
                <a:t> in </a:t>
              </a:r>
              <a:r>
                <a:rPr lang="en-US" sz="1600" dirty="0" err="1">
                  <a:solidFill>
                    <a:schemeClr val="bg1"/>
                  </a:solidFill>
                </a:rPr>
                <a:t>hendrerit</a:t>
              </a:r>
              <a:r>
                <a:rPr lang="en-US" sz="1600" dirty="0">
                  <a:solidFill>
                    <a:schemeClr val="bg1"/>
                  </a:solidFill>
                </a:rPr>
                <a:t>. </a:t>
              </a:r>
              <a:r>
                <a:rPr lang="en-US" sz="1600" dirty="0" err="1">
                  <a:solidFill>
                    <a:schemeClr val="bg1"/>
                  </a:solidFill>
                </a:rPr>
                <a:t>Morbi</a:t>
              </a:r>
              <a:r>
                <a:rPr lang="en-US" sz="1600" dirty="0">
                  <a:solidFill>
                    <a:schemeClr val="bg1"/>
                  </a:solidFill>
                </a:rPr>
                <a:t> </a:t>
              </a:r>
              <a:r>
                <a:rPr lang="en-US" sz="1600" dirty="0" err="1">
                  <a:solidFill>
                    <a:schemeClr val="bg1"/>
                  </a:solidFill>
                </a:rPr>
                <a:t>ornare</a:t>
              </a:r>
              <a:r>
                <a:rPr lang="en-US" sz="1600" dirty="0">
                  <a:solidFill>
                    <a:schemeClr val="bg1"/>
                  </a:solidFill>
                </a:rPr>
                <a:t>, ipsum </a:t>
              </a:r>
              <a:r>
                <a:rPr lang="en-US" sz="1600" dirty="0" err="1">
                  <a:solidFill>
                    <a:schemeClr val="bg1"/>
                  </a:solidFill>
                </a:rPr>
                <a:t>viverra</a:t>
              </a:r>
              <a:r>
                <a:rPr lang="en-US" sz="1600" dirty="0">
                  <a:solidFill>
                    <a:schemeClr val="bg1"/>
                  </a:solidFill>
                </a:rPr>
                <a:t> </a:t>
              </a:r>
              <a:r>
                <a:rPr lang="en-US" sz="1600" dirty="0" err="1">
                  <a:solidFill>
                    <a:schemeClr val="bg1"/>
                  </a:solidFill>
                </a:rPr>
                <a:t>condimentum</a:t>
              </a:r>
              <a:r>
                <a:rPr lang="en-US" sz="1600" dirty="0">
                  <a:solidFill>
                    <a:schemeClr val="bg1"/>
                  </a:solidFill>
                </a:rPr>
                <a:t> </a:t>
              </a:r>
              <a:r>
                <a:rPr lang="en-US" sz="1600" dirty="0" err="1">
                  <a:solidFill>
                    <a:schemeClr val="bg1"/>
                  </a:solidFill>
                </a:rPr>
                <a:t>vulputate</a:t>
              </a:r>
              <a:r>
                <a:rPr lang="en-US" sz="1600" dirty="0">
                  <a:solidFill>
                    <a:schemeClr val="bg1"/>
                  </a:solidFill>
                </a:rPr>
                <a:t>, ex </a:t>
              </a:r>
              <a:r>
                <a:rPr lang="en-US" sz="1600" dirty="0" err="1">
                  <a:solidFill>
                    <a:schemeClr val="bg1"/>
                  </a:solidFill>
                </a:rPr>
                <a:t>lectus</a:t>
              </a:r>
              <a:r>
                <a:rPr lang="en-US" sz="1600" dirty="0">
                  <a:solidFill>
                    <a:schemeClr val="bg1"/>
                  </a:solidFill>
                </a:rPr>
                <a:t> </a:t>
              </a:r>
              <a:r>
                <a:rPr lang="en-US" sz="1600" dirty="0" err="1">
                  <a:solidFill>
                    <a:schemeClr val="bg1"/>
                  </a:solidFill>
                </a:rPr>
                <a:t>ornare</a:t>
              </a:r>
              <a:r>
                <a:rPr lang="en-US" sz="1600" dirty="0">
                  <a:solidFill>
                    <a:schemeClr val="bg1"/>
                  </a:solidFill>
                </a:rPr>
                <a:t> lacus, </a:t>
              </a:r>
              <a:r>
                <a:rPr lang="en-US" sz="1600" dirty="0" err="1">
                  <a:solidFill>
                    <a:schemeClr val="bg1"/>
                  </a:solidFill>
                </a:rPr>
                <a:t>ut</a:t>
              </a:r>
              <a:r>
                <a:rPr lang="en-US" sz="1600" dirty="0">
                  <a:solidFill>
                    <a:schemeClr val="bg1"/>
                  </a:solidFill>
                </a:rPr>
                <a:t> </a:t>
              </a:r>
              <a:r>
                <a:rPr lang="en-US" sz="1600" dirty="0" err="1">
                  <a:solidFill>
                    <a:schemeClr val="bg1"/>
                  </a:solidFill>
                </a:rPr>
                <a:t>elementum</a:t>
              </a:r>
              <a:r>
                <a:rPr lang="en-US" sz="1600" dirty="0">
                  <a:solidFill>
                    <a:schemeClr val="bg1"/>
                  </a:solidFill>
                </a:rPr>
                <a:t> </a:t>
              </a:r>
              <a:r>
                <a:rPr lang="en-US" sz="1600" dirty="0" err="1">
                  <a:solidFill>
                    <a:schemeClr val="bg1"/>
                  </a:solidFill>
                </a:rPr>
                <a:t>elit</a:t>
              </a:r>
              <a:r>
                <a:rPr lang="en-US" sz="1600" dirty="0">
                  <a:solidFill>
                    <a:schemeClr val="bg1"/>
                  </a:solidFill>
                </a:rPr>
                <a:t> </a:t>
              </a:r>
              <a:r>
                <a:rPr lang="en-US" sz="1600" dirty="0" err="1">
                  <a:solidFill>
                    <a:schemeClr val="bg1"/>
                  </a:solidFill>
                </a:rPr>
                <a:t>urna</a:t>
              </a:r>
              <a:r>
                <a:rPr lang="en-US" sz="1600" dirty="0">
                  <a:solidFill>
                    <a:schemeClr val="bg1"/>
                  </a:solidFill>
                </a:rPr>
                <a:t> et </a:t>
              </a:r>
              <a:r>
                <a:rPr lang="en-US" sz="1600" dirty="0" err="1">
                  <a:solidFill>
                    <a:schemeClr val="bg1"/>
                  </a:solidFill>
                </a:rPr>
                <a:t>nulla</a:t>
              </a:r>
              <a:r>
                <a:rPr lang="en-US" sz="1600" dirty="0">
                  <a:solidFill>
                    <a:schemeClr val="bg1"/>
                  </a:solidFill>
                </a:rPr>
                <a:t>. </a:t>
              </a:r>
              <a:r>
                <a:rPr lang="en-US" sz="1600" dirty="0" err="1">
                  <a:solidFill>
                    <a:schemeClr val="bg1"/>
                  </a:solidFill>
                </a:rPr>
                <a:t>Phasellus</a:t>
              </a:r>
              <a:r>
                <a:rPr lang="en-US" sz="1600" dirty="0">
                  <a:solidFill>
                    <a:schemeClr val="bg1"/>
                  </a:solidFill>
                </a:rPr>
                <a:t> et </a:t>
              </a:r>
              <a:r>
                <a:rPr lang="en-US" sz="1600" dirty="0" err="1">
                  <a:solidFill>
                    <a:schemeClr val="bg1"/>
                  </a:solidFill>
                </a:rPr>
                <a:t>enim</a:t>
              </a:r>
              <a:r>
                <a:rPr lang="en-US" sz="1600" dirty="0">
                  <a:solidFill>
                    <a:schemeClr val="bg1"/>
                  </a:solidFill>
                </a:rPr>
                <a:t> </a:t>
              </a:r>
              <a:r>
                <a:rPr lang="en-US" sz="1600" dirty="0" err="1">
                  <a:solidFill>
                    <a:schemeClr val="bg1"/>
                  </a:solidFill>
                </a:rPr>
                <a:t>consectetur</a:t>
              </a:r>
              <a:r>
                <a:rPr lang="en-US" sz="1600" dirty="0">
                  <a:solidFill>
                    <a:schemeClr val="bg1"/>
                  </a:solidFill>
                </a:rPr>
                <a:t>, </a:t>
              </a:r>
              <a:r>
                <a:rPr lang="en-US" sz="1600" dirty="0" err="1">
                  <a:solidFill>
                    <a:schemeClr val="bg1"/>
                  </a:solidFill>
                </a:rPr>
                <a:t>molestie</a:t>
              </a:r>
              <a:r>
                <a:rPr lang="en-US" sz="1600" dirty="0">
                  <a:solidFill>
                    <a:schemeClr val="bg1"/>
                  </a:solidFill>
                </a:rPr>
                <a:t> lorem non, </a:t>
              </a:r>
              <a:r>
                <a:rPr lang="en-US" sz="1600" dirty="0" err="1">
                  <a:solidFill>
                    <a:schemeClr val="bg1"/>
                  </a:solidFill>
                </a:rPr>
                <a:t>ultrices</a:t>
              </a:r>
              <a:r>
                <a:rPr lang="en-US" sz="1600" dirty="0">
                  <a:solidFill>
                    <a:schemeClr val="bg1"/>
                  </a:solidFill>
                </a:rPr>
                <a:t> </a:t>
              </a:r>
              <a:r>
                <a:rPr lang="en-US" sz="1600" dirty="0" err="1">
                  <a:solidFill>
                    <a:schemeClr val="bg1"/>
                  </a:solidFill>
                </a:rPr>
                <a:t>arcu</a:t>
              </a:r>
              <a:r>
                <a:rPr lang="en-US" sz="1600" dirty="0">
                  <a:solidFill>
                    <a:schemeClr val="bg1"/>
                  </a:solidFill>
                </a:rPr>
                <a:t>. Nam </a:t>
              </a:r>
              <a:r>
                <a:rPr lang="en-US" sz="1600" dirty="0" err="1">
                  <a:solidFill>
                    <a:schemeClr val="bg1"/>
                  </a:solidFill>
                </a:rPr>
                <a:t>orci</a:t>
              </a:r>
              <a:r>
                <a:rPr lang="en-US" sz="1600" dirty="0">
                  <a:solidFill>
                    <a:schemeClr val="bg1"/>
                  </a:solidFill>
                </a:rPr>
                <a:t> </a:t>
              </a:r>
              <a:r>
                <a:rPr lang="en-US" sz="1600" dirty="0" err="1">
                  <a:solidFill>
                    <a:schemeClr val="bg1"/>
                  </a:solidFill>
                </a:rPr>
                <a:t>erat</a:t>
              </a:r>
              <a:r>
                <a:rPr lang="en-US" sz="1600" dirty="0">
                  <a:solidFill>
                    <a:schemeClr val="bg1"/>
                  </a:solidFill>
                </a:rPr>
                <a:t>, cursus </a:t>
              </a:r>
              <a:r>
                <a:rPr lang="en-US" sz="1600" dirty="0" err="1">
                  <a:solidFill>
                    <a:schemeClr val="bg1"/>
                  </a:solidFill>
                </a:rPr>
                <a:t>eu</a:t>
              </a:r>
              <a:r>
                <a:rPr lang="en-US" sz="1600" dirty="0">
                  <a:solidFill>
                    <a:schemeClr val="bg1"/>
                  </a:solidFill>
                </a:rPr>
                <a:t> </a:t>
              </a:r>
              <a:r>
                <a:rPr lang="en-US" sz="1600" dirty="0" err="1">
                  <a:solidFill>
                    <a:schemeClr val="bg1"/>
                  </a:solidFill>
                </a:rPr>
                <a:t>mauris</a:t>
              </a:r>
              <a:r>
                <a:rPr lang="en-US" sz="1600" dirty="0">
                  <a:solidFill>
                    <a:schemeClr val="bg1"/>
                  </a:solidFill>
                </a:rPr>
                <a:t> ac, </a:t>
              </a:r>
              <a:r>
                <a:rPr lang="en-US" sz="1600" dirty="0" err="1">
                  <a:solidFill>
                    <a:schemeClr val="bg1"/>
                  </a:solidFill>
                </a:rPr>
                <a:t>egestas</a:t>
              </a:r>
              <a:r>
                <a:rPr lang="en-US" sz="1600" dirty="0">
                  <a:solidFill>
                    <a:schemeClr val="bg1"/>
                  </a:solidFill>
                </a:rPr>
                <a:t> </a:t>
              </a:r>
              <a:r>
                <a:rPr lang="en-US" sz="1600" dirty="0" err="1">
                  <a:solidFill>
                    <a:schemeClr val="bg1"/>
                  </a:solidFill>
                </a:rPr>
                <a:t>sagittis</a:t>
              </a:r>
              <a:r>
                <a:rPr lang="en-US" sz="1600" dirty="0">
                  <a:solidFill>
                    <a:schemeClr val="bg1"/>
                  </a:solidFill>
                </a:rPr>
                <a:t> </a:t>
              </a:r>
              <a:r>
                <a:rPr lang="en-US" sz="1600" dirty="0" err="1">
                  <a:solidFill>
                    <a:schemeClr val="bg1"/>
                  </a:solidFill>
                </a:rPr>
                <a:t>justo</a:t>
              </a:r>
              <a:r>
                <a:rPr lang="en-US" sz="1600" dirty="0">
                  <a:solidFill>
                    <a:schemeClr val="bg1"/>
                  </a:solidFill>
                </a:rPr>
                <a:t>. </a:t>
              </a:r>
              <a:r>
                <a:rPr lang="en-US" sz="1600" dirty="0" err="1">
                  <a:solidFill>
                    <a:schemeClr val="bg1"/>
                  </a:solidFill>
                </a:rPr>
                <a:t>Sed</a:t>
              </a:r>
              <a:r>
                <a:rPr lang="en-US" sz="1600" dirty="0">
                  <a:solidFill>
                    <a:schemeClr val="bg1"/>
                  </a:solidFill>
                </a:rPr>
                <a:t> </a:t>
              </a:r>
              <a:r>
                <a:rPr lang="en-US" sz="1600" dirty="0" err="1">
                  <a:solidFill>
                    <a:schemeClr val="bg1"/>
                  </a:solidFill>
                </a:rPr>
                <a:t>rutrum</a:t>
              </a:r>
              <a:r>
                <a:rPr lang="en-US" sz="1600" dirty="0">
                  <a:solidFill>
                    <a:schemeClr val="bg1"/>
                  </a:solidFill>
                </a:rPr>
                <a:t> pharetra </a:t>
              </a:r>
              <a:r>
                <a:rPr lang="en-US" sz="1600" dirty="0" err="1">
                  <a:solidFill>
                    <a:schemeClr val="bg1"/>
                  </a:solidFill>
                </a:rPr>
                <a:t>turpis</a:t>
              </a:r>
              <a:r>
                <a:rPr lang="en-US" sz="1600" dirty="0">
                  <a:solidFill>
                    <a:schemeClr val="bg1"/>
                  </a:solidFill>
                </a:rPr>
                <a:t>, </a:t>
              </a:r>
              <a:r>
                <a:rPr lang="en-US" sz="1600" dirty="0" err="1">
                  <a:solidFill>
                    <a:schemeClr val="bg1"/>
                  </a:solidFill>
                </a:rPr>
                <a:t>sed</a:t>
              </a:r>
              <a:r>
                <a:rPr lang="en-US" sz="1600" dirty="0">
                  <a:solidFill>
                    <a:schemeClr val="bg1"/>
                  </a:solidFill>
                </a:rPr>
                <a:t> </a:t>
              </a:r>
              <a:r>
                <a:rPr lang="en-US" sz="1600" dirty="0" err="1">
                  <a:solidFill>
                    <a:schemeClr val="bg1"/>
                  </a:solidFill>
                </a:rPr>
                <a:t>blandit</a:t>
              </a:r>
              <a:r>
                <a:rPr lang="en-US" sz="1600" dirty="0">
                  <a:solidFill>
                    <a:schemeClr val="bg1"/>
                  </a:solidFill>
                </a:rPr>
                <a:t> </a:t>
              </a:r>
              <a:r>
                <a:rPr lang="en-US" sz="1600" dirty="0" err="1">
                  <a:solidFill>
                    <a:schemeClr val="bg1"/>
                  </a:solidFill>
                </a:rPr>
                <a:t>odio</a:t>
              </a:r>
              <a:r>
                <a:rPr lang="en-US" sz="1600" dirty="0">
                  <a:solidFill>
                    <a:schemeClr val="bg1"/>
                  </a:solidFill>
                </a:rPr>
                <a:t> </a:t>
              </a:r>
              <a:r>
                <a:rPr lang="en-US" sz="1600" dirty="0" err="1">
                  <a:solidFill>
                    <a:schemeClr val="bg1"/>
                  </a:solidFill>
                </a:rPr>
                <a:t>commodo</a:t>
              </a:r>
              <a:r>
                <a:rPr lang="en-US" sz="1600" dirty="0">
                  <a:solidFill>
                    <a:schemeClr val="bg1"/>
                  </a:solidFill>
                </a:rPr>
                <a:t> sit </a:t>
              </a:r>
              <a:r>
                <a:rPr lang="en-US" sz="1600" dirty="0" err="1">
                  <a:solidFill>
                    <a:schemeClr val="bg1"/>
                  </a:solidFill>
                </a:rPr>
                <a:t>amet</a:t>
              </a:r>
              <a:r>
                <a:rPr lang="en-US" sz="1600" dirty="0">
                  <a:solidFill>
                    <a:schemeClr val="bg1"/>
                  </a:solidFill>
                </a:rPr>
                <a:t>. </a:t>
              </a:r>
              <a:r>
                <a:rPr lang="en-US" sz="1600" dirty="0" err="1">
                  <a:solidFill>
                    <a:schemeClr val="bg1"/>
                  </a:solidFill>
                </a:rPr>
                <a:t>Aliquam</a:t>
              </a:r>
              <a:r>
                <a:rPr lang="en-US" sz="1600" dirty="0">
                  <a:solidFill>
                    <a:schemeClr val="bg1"/>
                  </a:solidFill>
                </a:rPr>
                <a:t> </a:t>
              </a:r>
              <a:r>
                <a:rPr lang="en-US" sz="1600" dirty="0" err="1">
                  <a:solidFill>
                    <a:schemeClr val="bg1"/>
                  </a:solidFill>
                </a:rPr>
                <a:t>fermentum</a:t>
              </a:r>
              <a:r>
                <a:rPr lang="en-US" sz="1600" dirty="0">
                  <a:solidFill>
                    <a:schemeClr val="bg1"/>
                  </a:solidFill>
                </a:rPr>
                <a:t> magna vitae </a:t>
              </a:r>
              <a:r>
                <a:rPr lang="en-US" sz="1600" dirty="0" err="1">
                  <a:solidFill>
                    <a:schemeClr val="bg1"/>
                  </a:solidFill>
                </a:rPr>
                <a:t>sapien</a:t>
              </a:r>
              <a:r>
                <a:rPr lang="en-US" sz="1600" dirty="0">
                  <a:solidFill>
                    <a:schemeClr val="bg1"/>
                  </a:solidFill>
                </a:rPr>
                <a:t> </a:t>
              </a:r>
              <a:r>
                <a:rPr lang="en-US" sz="1600" dirty="0" err="1">
                  <a:solidFill>
                    <a:schemeClr val="bg1"/>
                  </a:solidFill>
                </a:rPr>
                <a:t>pellentesque</a:t>
              </a:r>
              <a:r>
                <a:rPr lang="en-US" sz="1600" dirty="0">
                  <a:solidFill>
                    <a:schemeClr val="bg1"/>
                  </a:solidFill>
                </a:rPr>
                <a:t> </a:t>
              </a:r>
              <a:r>
                <a:rPr lang="en-US" sz="1600" dirty="0" err="1">
                  <a:solidFill>
                    <a:schemeClr val="bg1"/>
                  </a:solidFill>
                </a:rPr>
                <a:t>tristique</a:t>
              </a:r>
              <a:r>
                <a:rPr lang="en-US" sz="1600" dirty="0">
                  <a:solidFill>
                    <a:schemeClr val="bg1"/>
                  </a:solidFill>
                </a:rPr>
                <a:t>.</a:t>
              </a:r>
              <a:endParaRPr lang="es-CO" sz="1600" dirty="0">
                <a:solidFill>
                  <a:schemeClr val="bg1"/>
                </a:solidFill>
                <a:latin typeface="+mj-lt"/>
              </a:endParaRPr>
            </a:p>
          </p:txBody>
        </p:sp>
      </p:grpSp>
      <p:grpSp>
        <p:nvGrpSpPr>
          <p:cNvPr id="29" name="Admon proyecto img"/>
          <p:cNvGrpSpPr/>
          <p:nvPr/>
        </p:nvGrpSpPr>
        <p:grpSpPr>
          <a:xfrm>
            <a:off x="3035300" y="0"/>
            <a:ext cx="3060700" cy="5918200"/>
            <a:chOff x="2426970" y="482600"/>
            <a:chExt cx="3060700" cy="5918200"/>
          </a:xfrm>
        </p:grpSpPr>
        <p:pic>
          <p:nvPicPr>
            <p:cNvPr id="28" name="Imagen 27"/>
            <p:cNvPicPr>
              <a:picLocks noChangeAspect="1"/>
            </p:cNvPicPr>
            <p:nvPr/>
          </p:nvPicPr>
          <p:blipFill rotWithShape="1">
            <a:blip r:embed="rId3">
              <a:extLst>
                <a:ext uri="{28A0092B-C50C-407E-A947-70E740481C1C}">
                  <a14:useLocalDpi xmlns:a14="http://schemas.microsoft.com/office/drawing/2010/main" val="0"/>
                </a:ext>
              </a:extLst>
            </a:blip>
            <a:srcRect l="27797" t="-1" r="37994" b="364"/>
            <a:stretch/>
          </p:blipFill>
          <p:spPr>
            <a:xfrm>
              <a:off x="2426970" y="482600"/>
              <a:ext cx="3048000" cy="5918200"/>
            </a:xfrm>
            <a:prstGeom prst="rect">
              <a:avLst/>
            </a:prstGeom>
          </p:spPr>
        </p:pic>
        <p:sp>
          <p:nvSpPr>
            <p:cNvPr id="133" name="Rectángulo 132"/>
            <p:cNvSpPr/>
            <p:nvPr/>
          </p:nvSpPr>
          <p:spPr>
            <a:xfrm>
              <a:off x="2449286" y="2805430"/>
              <a:ext cx="3038384" cy="1154430"/>
            </a:xfrm>
            <a:prstGeom prst="rect">
              <a:avLst/>
            </a:prstGeom>
            <a:solidFill>
              <a:schemeClr val="accent4">
                <a:alpha val="8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COLLABORATION</a:t>
              </a:r>
            </a:p>
          </p:txBody>
        </p:sp>
      </p:grpSp>
      <p:grpSp>
        <p:nvGrpSpPr>
          <p:cNvPr id="34" name="admon proyectos NOC  img"/>
          <p:cNvGrpSpPr/>
          <p:nvPr/>
        </p:nvGrpSpPr>
        <p:grpSpPr>
          <a:xfrm>
            <a:off x="6072188" y="0"/>
            <a:ext cx="2919413" cy="5816600"/>
            <a:chOff x="3024187" y="-38100"/>
            <a:chExt cx="2919413" cy="5816600"/>
          </a:xfrm>
        </p:grpSpPr>
        <p:pic>
          <p:nvPicPr>
            <p:cNvPr id="33" name="Imagen 32"/>
            <p:cNvPicPr>
              <a:picLocks noChangeAspect="1"/>
            </p:cNvPicPr>
            <p:nvPr/>
          </p:nvPicPr>
          <p:blipFill rotWithShape="1">
            <a:blip r:embed="rId4" cstate="print">
              <a:extLst>
                <a:ext uri="{28A0092B-C50C-407E-A947-70E740481C1C}">
                  <a14:useLocalDpi xmlns:a14="http://schemas.microsoft.com/office/drawing/2010/main" val="0"/>
                </a:ext>
              </a:extLst>
            </a:blip>
            <a:srcRect l="8361" t="-1" r="15051" b="356"/>
            <a:stretch/>
          </p:blipFill>
          <p:spPr>
            <a:xfrm>
              <a:off x="3035299" y="-38100"/>
              <a:ext cx="2908301" cy="5816600"/>
            </a:xfrm>
            <a:prstGeom prst="rect">
              <a:avLst/>
            </a:prstGeom>
          </p:spPr>
        </p:pic>
        <p:sp>
          <p:nvSpPr>
            <p:cNvPr id="224" name="Rectángulo 223"/>
            <p:cNvSpPr/>
            <p:nvPr/>
          </p:nvSpPr>
          <p:spPr>
            <a:xfrm>
              <a:off x="3024187" y="2284730"/>
              <a:ext cx="2919412" cy="1154430"/>
            </a:xfrm>
            <a:prstGeom prst="rect">
              <a:avLst/>
            </a:prstGeom>
            <a:solidFill>
              <a:srgbClr val="BA1C6C">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AUTOMATION</a:t>
              </a:r>
            </a:p>
          </p:txBody>
        </p:sp>
      </p:grpSp>
      <p:grpSp>
        <p:nvGrpSpPr>
          <p:cNvPr id="38" name="info soporte de red"/>
          <p:cNvGrpSpPr/>
          <p:nvPr/>
        </p:nvGrpSpPr>
        <p:grpSpPr>
          <a:xfrm>
            <a:off x="8991600" y="0"/>
            <a:ext cx="3200400" cy="6134100"/>
            <a:chOff x="6557963" y="0"/>
            <a:chExt cx="3200400" cy="6134100"/>
          </a:xfrm>
        </p:grpSpPr>
        <p:sp>
          <p:nvSpPr>
            <p:cNvPr id="122" name="Rectangle 39">
              <a:extLst>
                <a:ext uri="{FF2B5EF4-FFF2-40B4-BE49-F238E27FC236}">
                  <a16:creationId xmlns:a16="http://schemas.microsoft.com/office/drawing/2014/main" id="{D9EF3BCE-68EF-4A59-80E0-6F84E3C16D81}"/>
                </a:ext>
              </a:extLst>
            </p:cNvPr>
            <p:cNvSpPr/>
            <p:nvPr/>
          </p:nvSpPr>
          <p:spPr>
            <a:xfrm>
              <a:off x="6557963" y="0"/>
              <a:ext cx="3200400" cy="6134100"/>
            </a:xfrm>
            <a:prstGeom prst="rect">
              <a:avLst/>
            </a:prstGeom>
            <a:solidFill>
              <a:srgbClr val="6D79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CuadroTexto 224"/>
            <p:cNvSpPr txBox="1"/>
            <p:nvPr/>
          </p:nvSpPr>
          <p:spPr>
            <a:xfrm>
              <a:off x="6710363" y="670016"/>
              <a:ext cx="2882900" cy="477053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rPr>
                <a:t>Lorem ipsum dolor sit </a:t>
              </a:r>
              <a:r>
                <a:rPr lang="en-US" sz="1600" dirty="0" err="1">
                  <a:solidFill>
                    <a:schemeClr val="bg1"/>
                  </a:solidFill>
                </a:rPr>
                <a:t>amet</a:t>
              </a:r>
              <a:r>
                <a:rPr lang="en-US" sz="1600" dirty="0">
                  <a:solidFill>
                    <a:schemeClr val="bg1"/>
                  </a:solidFill>
                </a:rPr>
                <a:t>, </a:t>
              </a:r>
              <a:r>
                <a:rPr lang="en-US" sz="1600" dirty="0" err="1">
                  <a:solidFill>
                    <a:schemeClr val="bg1"/>
                  </a:solidFill>
                </a:rPr>
                <a:t>consectetur</a:t>
              </a:r>
              <a:r>
                <a:rPr lang="en-US" sz="1600" dirty="0">
                  <a:solidFill>
                    <a:schemeClr val="bg1"/>
                  </a:solidFill>
                </a:rPr>
                <a:t> </a:t>
              </a:r>
              <a:r>
                <a:rPr lang="en-US" sz="1600" dirty="0" err="1">
                  <a:solidFill>
                    <a:schemeClr val="bg1"/>
                  </a:solidFill>
                </a:rPr>
                <a:t>adipiscing</a:t>
              </a:r>
              <a:r>
                <a:rPr lang="en-US" sz="1600" dirty="0">
                  <a:solidFill>
                    <a:schemeClr val="bg1"/>
                  </a:solidFill>
                </a:rPr>
                <a:t> </a:t>
              </a:r>
              <a:r>
                <a:rPr lang="en-US" sz="1600" dirty="0" err="1">
                  <a:solidFill>
                    <a:schemeClr val="bg1"/>
                  </a:solidFill>
                </a:rPr>
                <a:t>elit</a:t>
              </a:r>
              <a:r>
                <a:rPr lang="en-US" sz="1600" dirty="0">
                  <a:solidFill>
                    <a:schemeClr val="bg1"/>
                  </a:solidFill>
                </a:rPr>
                <a:t>. Nam at </a:t>
              </a:r>
              <a:r>
                <a:rPr lang="en-US" sz="1600" dirty="0" err="1">
                  <a:solidFill>
                    <a:schemeClr val="bg1"/>
                  </a:solidFill>
                </a:rPr>
                <a:t>mollis</a:t>
              </a:r>
              <a:r>
                <a:rPr lang="en-US" sz="1600" dirty="0">
                  <a:solidFill>
                    <a:schemeClr val="bg1"/>
                  </a:solidFill>
                </a:rPr>
                <a:t> </a:t>
              </a:r>
              <a:r>
                <a:rPr lang="en-US" sz="1600" dirty="0" err="1">
                  <a:solidFill>
                    <a:schemeClr val="bg1"/>
                  </a:solidFill>
                </a:rPr>
                <a:t>sem</a:t>
              </a:r>
              <a:r>
                <a:rPr lang="en-US" sz="1600" dirty="0">
                  <a:solidFill>
                    <a:schemeClr val="bg1"/>
                  </a:solidFill>
                </a:rPr>
                <a:t>, vitae maximus ante. </a:t>
              </a:r>
              <a:r>
                <a:rPr lang="en-US" sz="1600" dirty="0" err="1">
                  <a:solidFill>
                    <a:schemeClr val="bg1"/>
                  </a:solidFill>
                </a:rPr>
                <a:t>Etiam</a:t>
              </a:r>
              <a:r>
                <a:rPr lang="en-US" sz="1600" dirty="0">
                  <a:solidFill>
                    <a:schemeClr val="bg1"/>
                  </a:solidFill>
                </a:rPr>
                <a:t> </a:t>
              </a:r>
              <a:r>
                <a:rPr lang="en-US" sz="1600" dirty="0" err="1">
                  <a:solidFill>
                    <a:schemeClr val="bg1"/>
                  </a:solidFill>
                </a:rPr>
                <a:t>laoreet</a:t>
              </a:r>
              <a:r>
                <a:rPr lang="en-US" sz="1600" dirty="0">
                  <a:solidFill>
                    <a:schemeClr val="bg1"/>
                  </a:solidFill>
                </a:rPr>
                <a:t> </a:t>
              </a:r>
              <a:r>
                <a:rPr lang="en-US" sz="1600" dirty="0" err="1">
                  <a:solidFill>
                    <a:schemeClr val="bg1"/>
                  </a:solidFill>
                </a:rPr>
                <a:t>sed</a:t>
              </a:r>
              <a:r>
                <a:rPr lang="en-US" sz="1600" dirty="0">
                  <a:solidFill>
                    <a:schemeClr val="bg1"/>
                  </a:solidFill>
                </a:rPr>
                <a:t> </a:t>
              </a:r>
              <a:r>
                <a:rPr lang="en-US" sz="1600" dirty="0" err="1">
                  <a:solidFill>
                    <a:schemeClr val="bg1"/>
                  </a:solidFill>
                </a:rPr>
                <a:t>arcu</a:t>
              </a:r>
              <a:r>
                <a:rPr lang="en-US" sz="1600" dirty="0">
                  <a:solidFill>
                    <a:schemeClr val="bg1"/>
                  </a:solidFill>
                </a:rPr>
                <a:t> in </a:t>
              </a:r>
              <a:r>
                <a:rPr lang="en-US" sz="1600" dirty="0" err="1">
                  <a:solidFill>
                    <a:schemeClr val="bg1"/>
                  </a:solidFill>
                </a:rPr>
                <a:t>hendrerit</a:t>
              </a:r>
              <a:r>
                <a:rPr lang="en-US" sz="1600" dirty="0">
                  <a:solidFill>
                    <a:schemeClr val="bg1"/>
                  </a:solidFill>
                </a:rPr>
                <a:t>. </a:t>
              </a:r>
              <a:r>
                <a:rPr lang="en-US" sz="1600" dirty="0" err="1">
                  <a:solidFill>
                    <a:schemeClr val="bg1"/>
                  </a:solidFill>
                </a:rPr>
                <a:t>Morbi</a:t>
              </a:r>
              <a:r>
                <a:rPr lang="en-US" sz="1600" dirty="0">
                  <a:solidFill>
                    <a:schemeClr val="bg1"/>
                  </a:solidFill>
                </a:rPr>
                <a:t> </a:t>
              </a:r>
              <a:r>
                <a:rPr lang="en-US" sz="1600" dirty="0" err="1">
                  <a:solidFill>
                    <a:schemeClr val="bg1"/>
                  </a:solidFill>
                </a:rPr>
                <a:t>ornare</a:t>
              </a:r>
              <a:r>
                <a:rPr lang="en-US" sz="1600" dirty="0">
                  <a:solidFill>
                    <a:schemeClr val="bg1"/>
                  </a:solidFill>
                </a:rPr>
                <a:t>, ipsum </a:t>
              </a:r>
              <a:r>
                <a:rPr lang="en-US" sz="1600" dirty="0" err="1">
                  <a:solidFill>
                    <a:schemeClr val="bg1"/>
                  </a:solidFill>
                </a:rPr>
                <a:t>viverra</a:t>
              </a:r>
              <a:r>
                <a:rPr lang="en-US" sz="1600" dirty="0">
                  <a:solidFill>
                    <a:schemeClr val="bg1"/>
                  </a:solidFill>
                </a:rPr>
                <a:t> </a:t>
              </a:r>
              <a:r>
                <a:rPr lang="en-US" sz="1600" dirty="0" err="1">
                  <a:solidFill>
                    <a:schemeClr val="bg1"/>
                  </a:solidFill>
                </a:rPr>
                <a:t>condimentum</a:t>
              </a:r>
              <a:r>
                <a:rPr lang="en-US" sz="1600" dirty="0">
                  <a:solidFill>
                    <a:schemeClr val="bg1"/>
                  </a:solidFill>
                </a:rPr>
                <a:t> </a:t>
              </a:r>
              <a:r>
                <a:rPr lang="en-US" sz="1600" dirty="0" err="1">
                  <a:solidFill>
                    <a:schemeClr val="bg1"/>
                  </a:solidFill>
                </a:rPr>
                <a:t>vulputate</a:t>
              </a:r>
              <a:r>
                <a:rPr lang="en-US" sz="1600" dirty="0">
                  <a:solidFill>
                    <a:schemeClr val="bg1"/>
                  </a:solidFill>
                </a:rPr>
                <a:t>, ex </a:t>
              </a:r>
              <a:r>
                <a:rPr lang="en-US" sz="1600" dirty="0" err="1">
                  <a:solidFill>
                    <a:schemeClr val="bg1"/>
                  </a:solidFill>
                </a:rPr>
                <a:t>lectus</a:t>
              </a:r>
              <a:r>
                <a:rPr lang="en-US" sz="1600" dirty="0">
                  <a:solidFill>
                    <a:schemeClr val="bg1"/>
                  </a:solidFill>
                </a:rPr>
                <a:t> </a:t>
              </a:r>
              <a:r>
                <a:rPr lang="en-US" sz="1600" dirty="0" err="1">
                  <a:solidFill>
                    <a:schemeClr val="bg1"/>
                  </a:solidFill>
                </a:rPr>
                <a:t>ornare</a:t>
              </a:r>
              <a:r>
                <a:rPr lang="en-US" sz="1600" dirty="0">
                  <a:solidFill>
                    <a:schemeClr val="bg1"/>
                  </a:solidFill>
                </a:rPr>
                <a:t> lacus, </a:t>
              </a:r>
              <a:r>
                <a:rPr lang="en-US" sz="1600" dirty="0" err="1">
                  <a:solidFill>
                    <a:schemeClr val="bg1"/>
                  </a:solidFill>
                </a:rPr>
                <a:t>ut</a:t>
              </a:r>
              <a:r>
                <a:rPr lang="en-US" sz="1600" dirty="0">
                  <a:solidFill>
                    <a:schemeClr val="bg1"/>
                  </a:solidFill>
                </a:rPr>
                <a:t> </a:t>
              </a:r>
              <a:r>
                <a:rPr lang="en-US" sz="1600" dirty="0" err="1">
                  <a:solidFill>
                    <a:schemeClr val="bg1"/>
                  </a:solidFill>
                </a:rPr>
                <a:t>elementum</a:t>
              </a:r>
              <a:r>
                <a:rPr lang="en-US" sz="1600" dirty="0">
                  <a:solidFill>
                    <a:schemeClr val="bg1"/>
                  </a:solidFill>
                </a:rPr>
                <a:t> </a:t>
              </a:r>
              <a:r>
                <a:rPr lang="en-US" sz="1600" dirty="0" err="1">
                  <a:solidFill>
                    <a:schemeClr val="bg1"/>
                  </a:solidFill>
                </a:rPr>
                <a:t>elit</a:t>
              </a:r>
              <a:r>
                <a:rPr lang="en-US" sz="1600" dirty="0">
                  <a:solidFill>
                    <a:schemeClr val="bg1"/>
                  </a:solidFill>
                </a:rPr>
                <a:t> </a:t>
              </a:r>
              <a:r>
                <a:rPr lang="en-US" sz="1600" dirty="0" err="1">
                  <a:solidFill>
                    <a:schemeClr val="bg1"/>
                  </a:solidFill>
                </a:rPr>
                <a:t>urna</a:t>
              </a:r>
              <a:r>
                <a:rPr lang="en-US" sz="1600" dirty="0">
                  <a:solidFill>
                    <a:schemeClr val="bg1"/>
                  </a:solidFill>
                </a:rPr>
                <a:t> et </a:t>
              </a:r>
              <a:r>
                <a:rPr lang="en-US" sz="1600" dirty="0" err="1">
                  <a:solidFill>
                    <a:schemeClr val="bg1"/>
                  </a:solidFill>
                </a:rPr>
                <a:t>nulla</a:t>
              </a:r>
              <a:r>
                <a:rPr lang="en-US" sz="1600" dirty="0">
                  <a:solidFill>
                    <a:schemeClr val="bg1"/>
                  </a:solidFill>
                </a:rPr>
                <a:t>. </a:t>
              </a:r>
              <a:r>
                <a:rPr lang="en-US" sz="1600" dirty="0" err="1">
                  <a:solidFill>
                    <a:schemeClr val="bg1"/>
                  </a:solidFill>
                </a:rPr>
                <a:t>Phasellus</a:t>
              </a:r>
              <a:r>
                <a:rPr lang="en-US" sz="1600" dirty="0">
                  <a:solidFill>
                    <a:schemeClr val="bg1"/>
                  </a:solidFill>
                </a:rPr>
                <a:t> et </a:t>
              </a:r>
              <a:r>
                <a:rPr lang="en-US" sz="1600" dirty="0" err="1">
                  <a:solidFill>
                    <a:schemeClr val="bg1"/>
                  </a:solidFill>
                </a:rPr>
                <a:t>enim</a:t>
              </a:r>
              <a:r>
                <a:rPr lang="en-US" sz="1600" dirty="0">
                  <a:solidFill>
                    <a:schemeClr val="bg1"/>
                  </a:solidFill>
                </a:rPr>
                <a:t> </a:t>
              </a:r>
              <a:r>
                <a:rPr lang="en-US" sz="1600" dirty="0" err="1">
                  <a:solidFill>
                    <a:schemeClr val="bg1"/>
                  </a:solidFill>
                </a:rPr>
                <a:t>consectetur</a:t>
              </a:r>
              <a:r>
                <a:rPr lang="en-US" sz="1600" dirty="0">
                  <a:solidFill>
                    <a:schemeClr val="bg1"/>
                  </a:solidFill>
                </a:rPr>
                <a:t>, </a:t>
              </a:r>
              <a:r>
                <a:rPr lang="en-US" sz="1600" dirty="0" err="1">
                  <a:solidFill>
                    <a:schemeClr val="bg1"/>
                  </a:solidFill>
                </a:rPr>
                <a:t>molestie</a:t>
              </a:r>
              <a:r>
                <a:rPr lang="en-US" sz="1600" dirty="0">
                  <a:solidFill>
                    <a:schemeClr val="bg1"/>
                  </a:solidFill>
                </a:rPr>
                <a:t> lorem non, </a:t>
              </a:r>
              <a:r>
                <a:rPr lang="en-US" sz="1600" dirty="0" err="1">
                  <a:solidFill>
                    <a:schemeClr val="bg1"/>
                  </a:solidFill>
                </a:rPr>
                <a:t>ultrices</a:t>
              </a:r>
              <a:r>
                <a:rPr lang="en-US" sz="1600" dirty="0">
                  <a:solidFill>
                    <a:schemeClr val="bg1"/>
                  </a:solidFill>
                </a:rPr>
                <a:t> </a:t>
              </a:r>
              <a:r>
                <a:rPr lang="en-US" sz="1600" dirty="0" err="1">
                  <a:solidFill>
                    <a:schemeClr val="bg1"/>
                  </a:solidFill>
                </a:rPr>
                <a:t>arcu</a:t>
              </a:r>
              <a:r>
                <a:rPr lang="en-US" sz="1600" dirty="0">
                  <a:solidFill>
                    <a:schemeClr val="bg1"/>
                  </a:solidFill>
                </a:rPr>
                <a:t>. Nam </a:t>
              </a:r>
              <a:r>
                <a:rPr lang="en-US" sz="1600" dirty="0" err="1">
                  <a:solidFill>
                    <a:schemeClr val="bg1"/>
                  </a:solidFill>
                </a:rPr>
                <a:t>orci</a:t>
              </a:r>
              <a:r>
                <a:rPr lang="en-US" sz="1600" dirty="0">
                  <a:solidFill>
                    <a:schemeClr val="bg1"/>
                  </a:solidFill>
                </a:rPr>
                <a:t> </a:t>
              </a:r>
              <a:r>
                <a:rPr lang="en-US" sz="1600" dirty="0" err="1">
                  <a:solidFill>
                    <a:schemeClr val="bg1"/>
                  </a:solidFill>
                </a:rPr>
                <a:t>erat</a:t>
              </a:r>
              <a:r>
                <a:rPr lang="en-US" sz="1600" dirty="0">
                  <a:solidFill>
                    <a:schemeClr val="bg1"/>
                  </a:solidFill>
                </a:rPr>
                <a:t>, cursus </a:t>
              </a:r>
              <a:r>
                <a:rPr lang="en-US" sz="1600" dirty="0" err="1">
                  <a:solidFill>
                    <a:schemeClr val="bg1"/>
                  </a:solidFill>
                </a:rPr>
                <a:t>eu</a:t>
              </a:r>
              <a:r>
                <a:rPr lang="en-US" sz="1600" dirty="0">
                  <a:solidFill>
                    <a:schemeClr val="bg1"/>
                  </a:solidFill>
                </a:rPr>
                <a:t> </a:t>
              </a:r>
              <a:r>
                <a:rPr lang="en-US" sz="1600" dirty="0" err="1">
                  <a:solidFill>
                    <a:schemeClr val="bg1"/>
                  </a:solidFill>
                </a:rPr>
                <a:t>mauris</a:t>
              </a:r>
              <a:r>
                <a:rPr lang="en-US" sz="1600" dirty="0">
                  <a:solidFill>
                    <a:schemeClr val="bg1"/>
                  </a:solidFill>
                </a:rPr>
                <a:t> ac, </a:t>
              </a:r>
              <a:r>
                <a:rPr lang="en-US" sz="1600" dirty="0" err="1">
                  <a:solidFill>
                    <a:schemeClr val="bg1"/>
                  </a:solidFill>
                </a:rPr>
                <a:t>egestas</a:t>
              </a:r>
              <a:r>
                <a:rPr lang="en-US" sz="1600" dirty="0">
                  <a:solidFill>
                    <a:schemeClr val="bg1"/>
                  </a:solidFill>
                </a:rPr>
                <a:t> </a:t>
              </a:r>
              <a:r>
                <a:rPr lang="en-US" sz="1600" dirty="0" err="1">
                  <a:solidFill>
                    <a:schemeClr val="bg1"/>
                  </a:solidFill>
                </a:rPr>
                <a:t>sagittis</a:t>
              </a:r>
              <a:r>
                <a:rPr lang="en-US" sz="1600" dirty="0">
                  <a:solidFill>
                    <a:schemeClr val="bg1"/>
                  </a:solidFill>
                </a:rPr>
                <a:t> </a:t>
              </a:r>
              <a:r>
                <a:rPr lang="en-US" sz="1600" dirty="0" err="1">
                  <a:solidFill>
                    <a:schemeClr val="bg1"/>
                  </a:solidFill>
                </a:rPr>
                <a:t>justo</a:t>
              </a:r>
              <a:r>
                <a:rPr lang="en-US" sz="1600" dirty="0">
                  <a:solidFill>
                    <a:schemeClr val="bg1"/>
                  </a:solidFill>
                </a:rPr>
                <a:t>. </a:t>
              </a:r>
              <a:r>
                <a:rPr lang="en-US" sz="1600" dirty="0" err="1">
                  <a:solidFill>
                    <a:schemeClr val="bg1"/>
                  </a:solidFill>
                </a:rPr>
                <a:t>Sed</a:t>
              </a:r>
              <a:r>
                <a:rPr lang="en-US" sz="1600" dirty="0">
                  <a:solidFill>
                    <a:schemeClr val="bg1"/>
                  </a:solidFill>
                </a:rPr>
                <a:t> </a:t>
              </a:r>
              <a:r>
                <a:rPr lang="en-US" sz="1600" dirty="0" err="1">
                  <a:solidFill>
                    <a:schemeClr val="bg1"/>
                  </a:solidFill>
                </a:rPr>
                <a:t>rutrum</a:t>
              </a:r>
              <a:r>
                <a:rPr lang="en-US" sz="1600" dirty="0">
                  <a:solidFill>
                    <a:schemeClr val="bg1"/>
                  </a:solidFill>
                </a:rPr>
                <a:t> pharetra </a:t>
              </a:r>
              <a:r>
                <a:rPr lang="en-US" sz="1600" dirty="0" err="1">
                  <a:solidFill>
                    <a:schemeClr val="bg1"/>
                  </a:solidFill>
                </a:rPr>
                <a:t>turpis</a:t>
              </a:r>
              <a:r>
                <a:rPr lang="en-US" sz="1600" dirty="0">
                  <a:solidFill>
                    <a:schemeClr val="bg1"/>
                  </a:solidFill>
                </a:rPr>
                <a:t>, </a:t>
              </a:r>
              <a:r>
                <a:rPr lang="en-US" sz="1600" dirty="0" err="1">
                  <a:solidFill>
                    <a:schemeClr val="bg1"/>
                  </a:solidFill>
                </a:rPr>
                <a:t>sed</a:t>
              </a:r>
              <a:r>
                <a:rPr lang="en-US" sz="1600" dirty="0">
                  <a:solidFill>
                    <a:schemeClr val="bg1"/>
                  </a:solidFill>
                </a:rPr>
                <a:t> </a:t>
              </a:r>
              <a:r>
                <a:rPr lang="en-US" sz="1600" dirty="0" err="1">
                  <a:solidFill>
                    <a:schemeClr val="bg1"/>
                  </a:solidFill>
                </a:rPr>
                <a:t>blandit</a:t>
              </a:r>
              <a:r>
                <a:rPr lang="en-US" sz="1600" dirty="0">
                  <a:solidFill>
                    <a:schemeClr val="bg1"/>
                  </a:solidFill>
                </a:rPr>
                <a:t> </a:t>
              </a:r>
              <a:r>
                <a:rPr lang="en-US" sz="1600" dirty="0" err="1">
                  <a:solidFill>
                    <a:schemeClr val="bg1"/>
                  </a:solidFill>
                </a:rPr>
                <a:t>odio</a:t>
              </a:r>
              <a:r>
                <a:rPr lang="en-US" sz="1600" dirty="0">
                  <a:solidFill>
                    <a:schemeClr val="bg1"/>
                  </a:solidFill>
                </a:rPr>
                <a:t> </a:t>
              </a:r>
              <a:r>
                <a:rPr lang="en-US" sz="1600" dirty="0" err="1">
                  <a:solidFill>
                    <a:schemeClr val="bg1"/>
                  </a:solidFill>
                </a:rPr>
                <a:t>commodo</a:t>
              </a:r>
              <a:r>
                <a:rPr lang="en-US" sz="1600" dirty="0">
                  <a:solidFill>
                    <a:schemeClr val="bg1"/>
                  </a:solidFill>
                </a:rPr>
                <a:t> sit </a:t>
              </a:r>
              <a:r>
                <a:rPr lang="en-US" sz="1600" dirty="0" err="1">
                  <a:solidFill>
                    <a:schemeClr val="bg1"/>
                  </a:solidFill>
                </a:rPr>
                <a:t>amet</a:t>
              </a:r>
              <a:r>
                <a:rPr lang="en-US" sz="1600" dirty="0">
                  <a:solidFill>
                    <a:schemeClr val="bg1"/>
                  </a:solidFill>
                </a:rPr>
                <a:t>. </a:t>
              </a:r>
              <a:r>
                <a:rPr lang="en-US" sz="1600" dirty="0" err="1">
                  <a:solidFill>
                    <a:schemeClr val="bg1"/>
                  </a:solidFill>
                </a:rPr>
                <a:t>Aliquam</a:t>
              </a:r>
              <a:r>
                <a:rPr lang="en-US" sz="1600" dirty="0">
                  <a:solidFill>
                    <a:schemeClr val="bg1"/>
                  </a:solidFill>
                </a:rPr>
                <a:t> </a:t>
              </a:r>
              <a:r>
                <a:rPr lang="en-US" sz="1600" dirty="0" err="1">
                  <a:solidFill>
                    <a:schemeClr val="bg1"/>
                  </a:solidFill>
                </a:rPr>
                <a:t>fermentum</a:t>
              </a:r>
              <a:r>
                <a:rPr lang="en-US" sz="1600" dirty="0">
                  <a:solidFill>
                    <a:schemeClr val="bg1"/>
                  </a:solidFill>
                </a:rPr>
                <a:t> magna vitae </a:t>
              </a:r>
              <a:r>
                <a:rPr lang="en-US" sz="1600" dirty="0" err="1">
                  <a:solidFill>
                    <a:schemeClr val="bg1"/>
                  </a:solidFill>
                </a:rPr>
                <a:t>sapien</a:t>
              </a:r>
              <a:r>
                <a:rPr lang="en-US" sz="1600" dirty="0">
                  <a:solidFill>
                    <a:schemeClr val="bg1"/>
                  </a:solidFill>
                </a:rPr>
                <a:t> </a:t>
              </a:r>
              <a:r>
                <a:rPr lang="en-US" sz="1600" dirty="0" err="1">
                  <a:solidFill>
                    <a:schemeClr val="bg1"/>
                  </a:solidFill>
                </a:rPr>
                <a:t>pellentesque</a:t>
              </a:r>
              <a:r>
                <a:rPr lang="en-US" sz="1600" dirty="0">
                  <a:solidFill>
                    <a:schemeClr val="bg1"/>
                  </a:solidFill>
                </a:rPr>
                <a:t> </a:t>
              </a:r>
              <a:r>
                <a:rPr lang="en-US" sz="1600" dirty="0" err="1">
                  <a:solidFill>
                    <a:schemeClr val="bg1"/>
                  </a:solidFill>
                </a:rPr>
                <a:t>tristique</a:t>
              </a:r>
              <a:r>
                <a:rPr lang="en-US" sz="1600" dirty="0">
                  <a:solidFill>
                    <a:schemeClr val="bg1"/>
                  </a:solidFill>
                </a:rPr>
                <a:t>.</a:t>
              </a:r>
              <a:endParaRPr lang="es-CO" sz="1600" dirty="0">
                <a:solidFill>
                  <a:schemeClr val="bg1"/>
                </a:solidFill>
                <a:latin typeface="+mj-lt"/>
              </a:endParaRPr>
            </a:p>
          </p:txBody>
        </p:sp>
      </p:grpSp>
      <p:grpSp>
        <p:nvGrpSpPr>
          <p:cNvPr id="40" name="soporte de red img"/>
          <p:cNvGrpSpPr/>
          <p:nvPr/>
        </p:nvGrpSpPr>
        <p:grpSpPr>
          <a:xfrm>
            <a:off x="8972550" y="0"/>
            <a:ext cx="3219450" cy="5867400"/>
            <a:chOff x="4955041" y="-190500"/>
            <a:chExt cx="3219450" cy="5867400"/>
          </a:xfrm>
        </p:grpSpPr>
        <p:pic>
          <p:nvPicPr>
            <p:cNvPr id="227" name="Imagen 226"/>
            <p:cNvPicPr>
              <a:picLocks noChangeAspect="1"/>
            </p:cNvPicPr>
            <p:nvPr/>
          </p:nvPicPr>
          <p:blipFill rotWithShape="1">
            <a:blip r:embed="rId5">
              <a:extLst>
                <a:ext uri="{28A0092B-C50C-407E-A947-70E740481C1C}">
                  <a14:useLocalDpi xmlns:a14="http://schemas.microsoft.com/office/drawing/2010/main" val="0"/>
                </a:ext>
              </a:extLst>
            </a:blip>
            <a:srcRect l="35076" t="1" r="28310" b="-655"/>
            <a:stretch/>
          </p:blipFill>
          <p:spPr>
            <a:xfrm>
              <a:off x="4972958" y="-190500"/>
              <a:ext cx="3201533" cy="5867400"/>
            </a:xfrm>
            <a:prstGeom prst="rect">
              <a:avLst/>
            </a:prstGeom>
          </p:spPr>
        </p:pic>
        <p:sp>
          <p:nvSpPr>
            <p:cNvPr id="229" name="Rectángulo 228"/>
            <p:cNvSpPr/>
            <p:nvPr/>
          </p:nvSpPr>
          <p:spPr>
            <a:xfrm>
              <a:off x="4955041" y="2139587"/>
              <a:ext cx="3219450" cy="1154430"/>
            </a:xfrm>
            <a:prstGeom prst="rect">
              <a:avLst/>
            </a:prstGeom>
            <a:solidFill>
              <a:srgbClr val="6D79B7">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SOLUTIONS</a:t>
              </a:r>
            </a:p>
          </p:txBody>
        </p:sp>
      </p:grpSp>
      <p:sp>
        <p:nvSpPr>
          <p:cNvPr id="32" name="CuadroTexto 31"/>
          <p:cNvSpPr txBox="1"/>
          <p:nvPr/>
        </p:nvSpPr>
        <p:spPr>
          <a:xfrm>
            <a:off x="285750" y="6257925"/>
            <a:ext cx="2714625" cy="369332"/>
          </a:xfrm>
          <a:prstGeom prst="rect">
            <a:avLst/>
          </a:prstGeom>
          <a:noFill/>
        </p:spPr>
        <p:txBody>
          <a:bodyPr wrap="square" rtlCol="0">
            <a:spAutoFit/>
          </a:bodyPr>
          <a:lstStyle/>
          <a:p>
            <a:r>
              <a:rPr lang="en-US" dirty="0">
                <a:solidFill>
                  <a:schemeClr val="bg1"/>
                </a:solidFill>
              </a:rPr>
              <a:t>www.ppthemes.com</a:t>
            </a:r>
          </a:p>
        </p:txBody>
      </p:sp>
      <p:grpSp>
        <p:nvGrpSpPr>
          <p:cNvPr id="36" name="Grupo 35"/>
          <p:cNvGrpSpPr/>
          <p:nvPr/>
        </p:nvGrpSpPr>
        <p:grpSpPr>
          <a:xfrm>
            <a:off x="10710334" y="6232715"/>
            <a:ext cx="880533" cy="498286"/>
            <a:chOff x="5176728" y="1848864"/>
            <a:chExt cx="2319053" cy="1312333"/>
          </a:xfrm>
        </p:grpSpPr>
        <p:sp>
          <p:nvSpPr>
            <p:cNvPr id="37" name="Terminador 36"/>
            <p:cNvSpPr/>
            <p:nvPr/>
          </p:nvSpPr>
          <p:spPr>
            <a:xfrm>
              <a:off x="5176728" y="1848864"/>
              <a:ext cx="2319053" cy="1312333"/>
            </a:xfrm>
            <a:prstGeom prst="flowChartTerminator">
              <a:avLst/>
            </a:prstGeom>
            <a:solidFill>
              <a:srgbClr val="303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Imagen 7">
              <a:extLst>
                <a:ext uri="{FF2B5EF4-FFF2-40B4-BE49-F238E27FC236}">
                  <a16:creationId xmlns:a16="http://schemas.microsoft.com/office/drawing/2014/main" id="{82879315-FDA3-171A-50D8-41EEAABDC7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389" r="12615" b="30833"/>
            <a:stretch/>
          </p:blipFill>
          <p:spPr>
            <a:xfrm>
              <a:off x="5494333" y="2059532"/>
              <a:ext cx="1749764" cy="860190"/>
            </a:xfrm>
            <a:prstGeom prst="rect">
              <a:avLst/>
            </a:prstGeom>
          </p:spPr>
        </p:pic>
      </p:grpSp>
    </p:spTree>
    <p:extLst>
      <p:ext uri="{BB962C8B-B14F-4D97-AF65-F5344CB8AC3E}">
        <p14:creationId xmlns:p14="http://schemas.microsoft.com/office/powerpoint/2010/main" val="16923845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outVertical)">
                                      <p:cBhvr>
                                        <p:cTn id="19" dur="500"/>
                                        <p:tgtEl>
                                          <p:spTgt spid="25"/>
                                        </p:tgtEl>
                                      </p:cBhvr>
                                    </p:animEffec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outVertical)">
                                      <p:cBhvr>
                                        <p:cTn id="25" dur="500"/>
                                        <p:tgtEl>
                                          <p:spTgt spid="29"/>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4"/>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34"/>
                                        </p:tgtEl>
                                      </p:cBhvr>
                                    </p:animEffect>
                                    <p:set>
                                      <p:cBhvr>
                                        <p:cTn id="3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outVertical)">
                                      <p:cBhvr>
                                        <p:cTn id="37" dur="500"/>
                                        <p:tgtEl>
                                          <p:spTgt spid="34"/>
                                        </p:tgtEl>
                                      </p:cBhvr>
                                    </p:animEffect>
                                  </p:childTnLst>
                                </p:cTn>
                              </p:par>
                            </p:childTnLst>
                          </p:cTn>
                        </p:par>
                      </p:childTnLst>
                    </p:cTn>
                  </p:par>
                </p:childTnLst>
              </p:cTn>
              <p:nextCondLst>
                <p:cond evt="onClick" delay="0">
                  <p:tgtEl>
                    <p:spTgt spid="35"/>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nodeType="clickEffect">
                                  <p:stCondLst>
                                    <p:cond delay="0"/>
                                  </p:stCondLst>
                                  <p:childTnLst>
                                    <p:animEffect transition="out" filter="barn(inVertical)">
                                      <p:cBhvr>
                                        <p:cTn id="42" dur="500"/>
                                        <p:tgtEl>
                                          <p:spTgt spid="40"/>
                                        </p:tgtEl>
                                      </p:cBhvr>
                                    </p:animEffect>
                                    <p:set>
                                      <p:cBhvr>
                                        <p:cTn id="43"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44" restart="whenNotActive" fill="hold" evtFilter="cancelBubble" nodeType="interactiveSeq">
                <p:stCondLst>
                  <p:cond evt="onClick" delay="0">
                    <p:tgtEl>
                      <p:spTgt spid="38"/>
                    </p:tgtEl>
                  </p:cond>
                </p:stCondLst>
                <p:endSync evt="end" delay="0">
                  <p:rtn val="all"/>
                </p:endSync>
                <p:childTnLst>
                  <p:par>
                    <p:cTn id="45" fill="hold">
                      <p:stCondLst>
                        <p:cond delay="0"/>
                      </p:stCondLst>
                      <p:childTnLst>
                        <p:par>
                          <p:cTn id="46" fill="hold">
                            <p:stCondLst>
                              <p:cond delay="0"/>
                            </p:stCondLst>
                            <p:childTnLst>
                              <p:par>
                                <p:cTn id="47" presetID="16" presetClass="entr" presetSubtype="37"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barn(outVertical)">
                                      <p:cBhvr>
                                        <p:cTn id="49" dur="500"/>
                                        <p:tgtEl>
                                          <p:spTgt spid="40"/>
                                        </p:tgtEl>
                                      </p:cBhvr>
                                    </p:animEffect>
                                  </p:childTnLst>
                                </p:cTn>
                              </p:par>
                            </p:childTnLst>
                          </p:cTn>
                        </p:par>
                      </p:childTnLst>
                    </p:cTn>
                  </p:par>
                </p:childTnLst>
              </p:cTn>
              <p:nextCondLst>
                <p:cond evt="onClick" delay="0">
                  <p:tgtEl>
                    <p:spTgt spid="3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Info Call Center"/>
          <p:cNvGrpSpPr/>
          <p:nvPr/>
        </p:nvGrpSpPr>
        <p:grpSpPr>
          <a:xfrm>
            <a:off x="0" y="0"/>
            <a:ext cx="2474259" cy="6146800"/>
            <a:chOff x="0" y="0"/>
            <a:chExt cx="2474259" cy="6146800"/>
          </a:xfrm>
          <a:solidFill>
            <a:srgbClr val="48606F"/>
          </a:solidFill>
        </p:grpSpPr>
        <p:sp>
          <p:nvSpPr>
            <p:cNvPr id="124" name="Info Call Center">
              <a:extLst>
                <a:ext uri="{FF2B5EF4-FFF2-40B4-BE49-F238E27FC236}">
                  <a16:creationId xmlns:a16="http://schemas.microsoft.com/office/drawing/2014/main" id="{3DA4A1CE-3D59-4E10-B002-CB07767DF66E}"/>
                </a:ext>
              </a:extLst>
            </p:cNvPr>
            <p:cNvSpPr/>
            <p:nvPr/>
          </p:nvSpPr>
          <p:spPr>
            <a:xfrm>
              <a:off x="0" y="0"/>
              <a:ext cx="2474259" cy="614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cs typeface="Calibri Light" panose="020F0302020204030204" pitchFamily="34" charset="0"/>
              </a:endParaRPr>
            </a:p>
          </p:txBody>
        </p:sp>
        <p:sp>
          <p:nvSpPr>
            <p:cNvPr id="18" name="CuadroTexto 17"/>
            <p:cNvSpPr txBox="1"/>
            <p:nvPr/>
          </p:nvSpPr>
          <p:spPr>
            <a:xfrm>
              <a:off x="45720" y="411480"/>
              <a:ext cx="2331720" cy="5509200"/>
            </a:xfrm>
            <a:prstGeom prst="rect">
              <a:avLst/>
            </a:prstGeom>
            <a:grpFill/>
          </p:spPr>
          <p:txBody>
            <a:bodyPr wrap="square" rtlCol="0">
              <a:spAutoFit/>
            </a:bodyPr>
            <a:lstStyle/>
            <a:p>
              <a:pPr marL="285750" indent="-285750">
                <a:buFont typeface="Arial" panose="020B0604020202020204" pitchFamily="34" charset="0"/>
                <a:buChar char="•"/>
              </a:pPr>
              <a:r>
                <a:rPr lang="es-CO" sz="1600" dirty="0" err="1">
                  <a:solidFill>
                    <a:schemeClr val="bg1"/>
                  </a:solidFill>
                  <a:latin typeface="Calibri Light" panose="020F0302020204030204" pitchFamily="34" charset="0"/>
                  <a:cs typeface="Calibri Light" panose="020F0302020204030204" pitchFamily="34" charset="0"/>
                </a:rPr>
                <a:t>Lorem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ipsum</a:t>
              </a:r>
              <a:r>
                <a:rPr lang="es-CO" sz="1600" dirty="0">
                  <a:solidFill>
                    <a:schemeClr val="bg1"/>
                  </a:solidFill>
                  <a:latin typeface="Calibri Light" panose="020F0302020204030204" pitchFamily="34" charset="0"/>
                  <a:cs typeface="Calibri Light" panose="020F0302020204030204" pitchFamily="34" charset="0"/>
                </a:rPr>
                <a:t> dolor </a:t>
              </a:r>
              <a:r>
                <a:rPr lang="es-CO" sz="1600" dirty="0" err="1">
                  <a:solidFill>
                    <a:schemeClr val="bg1"/>
                  </a:solidFill>
                  <a:latin typeface="Calibri Light" panose="020F0302020204030204" pitchFamily="34" charset="0"/>
                  <a:cs typeface="Calibri Light" panose="020F0302020204030204" pitchFamily="34" charset="0"/>
                </a:rPr>
                <a:t>sit</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amet</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consectetur</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adipiscing</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elit</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Nam</a:t>
              </a:r>
              <a:r>
                <a:rPr lang="es-CO" sz="1600" dirty="0">
                  <a:solidFill>
                    <a:schemeClr val="bg1"/>
                  </a:solidFill>
                  <a:latin typeface="Calibri Light" panose="020F0302020204030204" pitchFamily="34" charset="0"/>
                  <a:cs typeface="Calibri Light" panose="020F0302020204030204" pitchFamily="34" charset="0"/>
                </a:rPr>
                <a:t> at </a:t>
              </a:r>
              <a:r>
                <a:rPr lang="es-CO" sz="1600" dirty="0" err="1">
                  <a:solidFill>
                    <a:schemeClr val="bg1"/>
                  </a:solidFill>
                  <a:latin typeface="Calibri Light" panose="020F0302020204030204" pitchFamily="34" charset="0"/>
                  <a:cs typeface="Calibri Light" panose="020F0302020204030204" pitchFamily="34" charset="0"/>
                </a:rPr>
                <a:t>mollis</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sem</a:t>
              </a:r>
              <a:r>
                <a:rPr lang="es-CO" sz="1600" dirty="0">
                  <a:solidFill>
                    <a:schemeClr val="bg1"/>
                  </a:solidFill>
                  <a:latin typeface="Calibri Light" panose="020F0302020204030204" pitchFamily="34" charset="0"/>
                  <a:cs typeface="Calibri Light" panose="020F0302020204030204" pitchFamily="34" charset="0"/>
                </a:rPr>
                <a:t>, vitae </a:t>
              </a:r>
              <a:r>
                <a:rPr lang="es-CO" sz="1600" dirty="0" err="1">
                  <a:solidFill>
                    <a:schemeClr val="bg1"/>
                  </a:solidFill>
                  <a:latin typeface="Calibri Light" panose="020F0302020204030204" pitchFamily="34" charset="0"/>
                  <a:cs typeface="Calibri Light" panose="020F0302020204030204" pitchFamily="34" charset="0"/>
                </a:rPr>
                <a:t>maximus</a:t>
              </a:r>
              <a:r>
                <a:rPr lang="es-CO" sz="1600" dirty="0">
                  <a:solidFill>
                    <a:schemeClr val="bg1"/>
                  </a:solidFill>
                  <a:latin typeface="Calibri Light" panose="020F0302020204030204" pitchFamily="34" charset="0"/>
                  <a:cs typeface="Calibri Light" panose="020F0302020204030204" pitchFamily="34" charset="0"/>
                </a:rPr>
                <a:t> ante. </a:t>
              </a:r>
              <a:r>
                <a:rPr lang="es-CO" sz="1600" dirty="0" err="1">
                  <a:solidFill>
                    <a:schemeClr val="bg1"/>
                  </a:solidFill>
                  <a:latin typeface="Calibri Light" panose="020F0302020204030204" pitchFamily="34" charset="0"/>
                  <a:cs typeface="Calibri Light" panose="020F0302020204030204" pitchFamily="34" charset="0"/>
                </a:rPr>
                <a:t>Etiam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laoreet</a:t>
              </a:r>
              <a:r>
                <a:rPr lang="es-CO" sz="1600" dirty="0">
                  <a:solidFill>
                    <a:schemeClr val="bg1"/>
                  </a:solidFill>
                  <a:latin typeface="Calibri Light" panose="020F0302020204030204" pitchFamily="34" charset="0"/>
                  <a:cs typeface="Calibri Light" panose="020F0302020204030204" pitchFamily="34" charset="0"/>
                </a:rPr>
                <a:t> sed </a:t>
              </a:r>
              <a:r>
                <a:rPr lang="es-CO" sz="1600" dirty="0" err="1">
                  <a:solidFill>
                    <a:schemeClr val="bg1"/>
                  </a:solidFill>
                  <a:latin typeface="Calibri Light" panose="020F0302020204030204" pitchFamily="34" charset="0"/>
                  <a:cs typeface="Calibri Light" panose="020F0302020204030204" pitchFamily="34" charset="0"/>
                </a:rPr>
                <a:t>arcu</a:t>
              </a:r>
              <a:r>
                <a:rPr lang="es-CO" sz="1600" dirty="0">
                  <a:solidFill>
                    <a:schemeClr val="bg1"/>
                  </a:solidFill>
                  <a:latin typeface="Calibri Light" panose="020F0302020204030204" pitchFamily="34" charset="0"/>
                  <a:cs typeface="Calibri Light" panose="020F0302020204030204" pitchFamily="34" charset="0"/>
                </a:rPr>
                <a:t> in </a:t>
              </a:r>
              <a:r>
                <a:rPr lang="es-CO" sz="1600" dirty="0" err="1">
                  <a:solidFill>
                    <a:schemeClr val="bg1"/>
                  </a:solidFill>
                  <a:latin typeface="Calibri Light" panose="020F0302020204030204" pitchFamily="34" charset="0"/>
                  <a:cs typeface="Calibri Light" panose="020F0302020204030204" pitchFamily="34" charset="0"/>
                </a:rPr>
                <a:t>hendrerit</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Morbi</a:t>
              </a:r>
              <a:r>
                <a:rPr lang="es-CO" sz="1600" dirty="0">
                  <a:solidFill>
                    <a:schemeClr val="bg1"/>
                  </a:solidFill>
                  <a:latin typeface="Calibri Light" panose="020F0302020204030204" pitchFamily="34" charset="0"/>
                  <a:cs typeface="Calibri Light" panose="020F0302020204030204" pitchFamily="34" charset="0"/>
                </a:rPr>
                <a:t> ornare, </a:t>
              </a:r>
              <a:r>
                <a:rPr lang="es-CO" sz="1600" dirty="0" err="1">
                  <a:solidFill>
                    <a:schemeClr val="bg1"/>
                  </a:solidFill>
                  <a:latin typeface="Calibri Light" panose="020F0302020204030204" pitchFamily="34" charset="0"/>
                  <a:cs typeface="Calibri Light" panose="020F0302020204030204" pitchFamily="34" charset="0"/>
                </a:rPr>
                <a:t>ipsum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viverra</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condimentum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vulputate</a:t>
              </a:r>
              <a:r>
                <a:rPr lang="es-CO" sz="1600" dirty="0">
                  <a:solidFill>
                    <a:schemeClr val="bg1"/>
                  </a:solidFill>
                  <a:latin typeface="Calibri Light" panose="020F0302020204030204" pitchFamily="34" charset="0"/>
                  <a:cs typeface="Calibri Light" panose="020F0302020204030204" pitchFamily="34" charset="0"/>
                </a:rPr>
                <a:t>, ex </a:t>
              </a:r>
              <a:r>
                <a:rPr lang="es-CO" sz="1600" dirty="0" err="1">
                  <a:solidFill>
                    <a:schemeClr val="bg1"/>
                  </a:solidFill>
                  <a:latin typeface="Calibri Light" panose="020F0302020204030204" pitchFamily="34" charset="0"/>
                  <a:cs typeface="Calibri Light" panose="020F0302020204030204" pitchFamily="34" charset="0"/>
                </a:rPr>
                <a:t>lectus</a:t>
              </a:r>
              <a:r>
                <a:rPr lang="es-CO" sz="1600" dirty="0">
                  <a:solidFill>
                    <a:schemeClr val="bg1"/>
                  </a:solidFill>
                  <a:latin typeface="Calibri Light" panose="020F0302020204030204" pitchFamily="34" charset="0"/>
                  <a:cs typeface="Calibri Light" panose="020F0302020204030204" pitchFamily="34" charset="0"/>
                </a:rPr>
                <a:t> ornare </a:t>
              </a:r>
              <a:r>
                <a:rPr lang="es-CO" sz="1600" dirty="0" err="1">
                  <a:solidFill>
                    <a:schemeClr val="bg1"/>
                  </a:solidFill>
                  <a:latin typeface="Calibri Light" panose="020F0302020204030204" pitchFamily="34" charset="0"/>
                  <a:cs typeface="Calibri Light" panose="020F0302020204030204" pitchFamily="34" charset="0"/>
                </a:rPr>
                <a:t>lacus</a:t>
              </a:r>
              <a:r>
                <a:rPr lang="es-CO" sz="1600" dirty="0">
                  <a:solidFill>
                    <a:schemeClr val="bg1"/>
                  </a:solidFill>
                  <a:latin typeface="Calibri Light" panose="020F0302020204030204" pitchFamily="34" charset="0"/>
                  <a:cs typeface="Calibri Light" panose="020F0302020204030204" pitchFamily="34" charset="0"/>
                </a:rPr>
                <a:t>, ut </a:t>
              </a:r>
              <a:r>
                <a:rPr lang="es-CO" sz="1600" dirty="0" err="1">
                  <a:solidFill>
                    <a:schemeClr val="bg1"/>
                  </a:solidFill>
                  <a:latin typeface="Calibri Light" panose="020F0302020204030204" pitchFamily="34" charset="0"/>
                  <a:cs typeface="Calibri Light" panose="020F0302020204030204" pitchFamily="34" charset="0"/>
                </a:rPr>
                <a:t>elementum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elit</a:t>
              </a:r>
              <a:r>
                <a:rPr lang="es-CO" sz="1600" dirty="0">
                  <a:solidFill>
                    <a:schemeClr val="bg1"/>
                  </a:solidFill>
                  <a:latin typeface="Calibri Light" panose="020F0302020204030204" pitchFamily="34" charset="0"/>
                  <a:cs typeface="Calibri Light" panose="020F0302020204030204" pitchFamily="34" charset="0"/>
                </a:rPr>
                <a:t> urna et </a:t>
              </a:r>
              <a:r>
                <a:rPr lang="es-CO" sz="1600" dirty="0" err="1">
                  <a:solidFill>
                    <a:schemeClr val="bg1"/>
                  </a:solidFill>
                  <a:latin typeface="Calibri Light" panose="020F0302020204030204" pitchFamily="34" charset="0"/>
                  <a:cs typeface="Calibri Light" panose="020F0302020204030204" pitchFamily="34" charset="0"/>
                </a:rPr>
                <a:t>nulla</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Phasellus</a:t>
              </a:r>
              <a:r>
                <a:rPr lang="es-CO" sz="1600" dirty="0">
                  <a:solidFill>
                    <a:schemeClr val="bg1"/>
                  </a:solidFill>
                  <a:latin typeface="Calibri Light" panose="020F0302020204030204" pitchFamily="34" charset="0"/>
                  <a:cs typeface="Calibri Light" panose="020F0302020204030204" pitchFamily="34" charset="0"/>
                </a:rPr>
                <a:t> et </a:t>
              </a:r>
              <a:r>
                <a:rPr lang="es-CO" sz="1600" dirty="0" err="1">
                  <a:solidFill>
                    <a:schemeClr val="bg1"/>
                  </a:solidFill>
                  <a:latin typeface="Calibri Light" panose="020F0302020204030204" pitchFamily="34" charset="0"/>
                  <a:cs typeface="Calibri Light" panose="020F0302020204030204" pitchFamily="34" charset="0"/>
                </a:rPr>
                <a:t>enim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consectetur</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molestie</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lorem</a:t>
              </a:r>
              <a:r>
                <a:rPr lang="es-CO" sz="1600" dirty="0">
                  <a:solidFill>
                    <a:schemeClr val="bg1"/>
                  </a:solidFill>
                  <a:latin typeface="Calibri Light" panose="020F0302020204030204" pitchFamily="34" charset="0"/>
                  <a:cs typeface="Calibri Light" panose="020F0302020204030204" pitchFamily="34" charset="0"/>
                </a:rPr>
                <a:t> non, ultrices </a:t>
              </a:r>
              <a:r>
                <a:rPr lang="es-CO" sz="1600" dirty="0" err="1">
                  <a:solidFill>
                    <a:schemeClr val="bg1"/>
                  </a:solidFill>
                  <a:latin typeface="Calibri Light" panose="020F0302020204030204" pitchFamily="34" charset="0"/>
                  <a:cs typeface="Calibri Light" panose="020F0302020204030204" pitchFamily="34" charset="0"/>
                </a:rPr>
                <a:t>arcu</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Nam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orci</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erat</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cursus</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eu</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mauris</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ac</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egestas</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sagittis</a:t>
              </a:r>
              <a:r>
                <a:rPr lang="es-CO" sz="1600" dirty="0">
                  <a:solidFill>
                    <a:schemeClr val="bg1"/>
                  </a:solidFill>
                  <a:latin typeface="Calibri Light" panose="020F0302020204030204" pitchFamily="34" charset="0"/>
                  <a:cs typeface="Calibri Light" panose="020F0302020204030204" pitchFamily="34" charset="0"/>
                </a:rPr>
                <a:t> justo. Sed </a:t>
              </a:r>
              <a:r>
                <a:rPr lang="es-CO" sz="1600" dirty="0" err="1">
                  <a:solidFill>
                    <a:schemeClr val="bg1"/>
                  </a:solidFill>
                  <a:latin typeface="Calibri Light" panose="020F0302020204030204" pitchFamily="34" charset="0"/>
                  <a:cs typeface="Calibri Light" panose="020F0302020204030204" pitchFamily="34" charset="0"/>
                </a:rPr>
                <a:t>rutrum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pharetra</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turpis.pellentesque</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tristique</a:t>
              </a:r>
              <a:r>
                <a:rPr lang="es-CO" sz="1600" dirty="0">
                  <a:solidFill>
                    <a:schemeClr val="bg1"/>
                  </a:solidFill>
                  <a:latin typeface="Calibri Light" panose="020F0302020204030204" pitchFamily="34" charset="0"/>
                  <a:cs typeface="Calibri Light" panose="020F0302020204030204" pitchFamily="34" charset="0"/>
                </a:rPr>
                <a:t>.</a:t>
              </a:r>
            </a:p>
          </p:txBody>
        </p:sp>
      </p:grpSp>
      <p:grpSp>
        <p:nvGrpSpPr>
          <p:cNvPr id="25" name="Call center imagen"/>
          <p:cNvGrpSpPr/>
          <p:nvPr/>
        </p:nvGrpSpPr>
        <p:grpSpPr>
          <a:xfrm>
            <a:off x="0" y="0"/>
            <a:ext cx="2457450" cy="6083300"/>
            <a:chOff x="0" y="548640"/>
            <a:chExt cx="2457450" cy="6083300"/>
          </a:xfrm>
        </p:grpSpPr>
        <p:pic>
          <p:nvPicPr>
            <p:cNvPr id="21" name="Imagen 20"/>
            <p:cNvPicPr>
              <a:picLocks noChangeAspect="1"/>
            </p:cNvPicPr>
            <p:nvPr/>
          </p:nvPicPr>
          <p:blipFill rotWithShape="1">
            <a:blip r:embed="rId2">
              <a:extLst>
                <a:ext uri="{28A0092B-C50C-407E-A947-70E740481C1C}">
                  <a14:useLocalDpi xmlns:a14="http://schemas.microsoft.com/office/drawing/2010/main" val="0"/>
                </a:ext>
              </a:extLst>
            </a:blip>
            <a:srcRect l="51262" t="1" r="22074" b="993"/>
            <a:stretch/>
          </p:blipFill>
          <p:spPr>
            <a:xfrm>
              <a:off x="0" y="548640"/>
              <a:ext cx="2457450" cy="6083300"/>
            </a:xfrm>
            <a:prstGeom prst="rect">
              <a:avLst/>
            </a:prstGeom>
          </p:spPr>
        </p:pic>
        <p:sp>
          <p:nvSpPr>
            <p:cNvPr id="23" name="Rectángulo 22"/>
            <p:cNvSpPr/>
            <p:nvPr/>
          </p:nvSpPr>
          <p:spPr>
            <a:xfrm>
              <a:off x="0" y="3081020"/>
              <a:ext cx="2457450" cy="1154430"/>
            </a:xfrm>
            <a:prstGeom prst="rect">
              <a:avLst/>
            </a:prstGeom>
            <a:solidFill>
              <a:srgbClr val="48606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CALL CENTER</a:t>
              </a:r>
            </a:p>
          </p:txBody>
        </p:sp>
      </p:grpSp>
      <p:grpSp>
        <p:nvGrpSpPr>
          <p:cNvPr id="31" name="Info admon proyectos"/>
          <p:cNvGrpSpPr/>
          <p:nvPr/>
        </p:nvGrpSpPr>
        <p:grpSpPr>
          <a:xfrm>
            <a:off x="2476499" y="0"/>
            <a:ext cx="2454089" cy="6134100"/>
            <a:chOff x="2476499" y="0"/>
            <a:chExt cx="2454089" cy="6134100"/>
          </a:xfrm>
          <a:solidFill>
            <a:srgbClr val="BA1C6C"/>
          </a:solidFill>
        </p:grpSpPr>
        <p:sp>
          <p:nvSpPr>
            <p:cNvPr id="125" name="Info admon proyectos">
              <a:extLst>
                <a:ext uri="{FF2B5EF4-FFF2-40B4-BE49-F238E27FC236}">
                  <a16:creationId xmlns:a16="http://schemas.microsoft.com/office/drawing/2014/main" id="{34D42F9C-97B8-4EC0-834E-CD9FFDAEFD30}"/>
                </a:ext>
              </a:extLst>
            </p:cNvPr>
            <p:cNvSpPr/>
            <p:nvPr/>
          </p:nvSpPr>
          <p:spPr>
            <a:xfrm>
              <a:off x="2476499" y="0"/>
              <a:ext cx="2454089" cy="6134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CuadroTexto 220"/>
            <p:cNvSpPr txBox="1"/>
            <p:nvPr/>
          </p:nvSpPr>
          <p:spPr>
            <a:xfrm>
              <a:off x="2484120" y="563880"/>
              <a:ext cx="2331720" cy="5509200"/>
            </a:xfrm>
            <a:prstGeom prst="rect">
              <a:avLst/>
            </a:prstGeom>
            <a:grpFill/>
          </p:spPr>
          <p:txBody>
            <a:bodyPr wrap="square" rtlCol="0">
              <a:spAutoFit/>
            </a:bodyPr>
            <a:lstStyle/>
            <a:p>
              <a:pPr marL="285750" indent="-285750">
                <a:buFont typeface="Arial" panose="020B0604020202020204" pitchFamily="34" charset="0"/>
                <a:buChar char="•"/>
              </a:pPr>
              <a:r>
                <a:rPr lang="es-CO" sz="1600" dirty="0" err="1">
                  <a:solidFill>
                    <a:schemeClr val="bg1"/>
                  </a:solidFill>
                  <a:latin typeface="Calibri Light" panose="020F0302020204030204" pitchFamily="34" charset="0"/>
                  <a:cs typeface="Calibri Light" panose="020F0302020204030204" pitchFamily="34" charset="0"/>
                </a:rPr>
                <a:t>Lorem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ipsum</a:t>
              </a:r>
              <a:r>
                <a:rPr lang="es-CO" sz="1600" dirty="0">
                  <a:solidFill>
                    <a:schemeClr val="bg1"/>
                  </a:solidFill>
                  <a:latin typeface="Calibri Light" panose="020F0302020204030204" pitchFamily="34" charset="0"/>
                  <a:cs typeface="Calibri Light" panose="020F0302020204030204" pitchFamily="34" charset="0"/>
                </a:rPr>
                <a:t> dolor </a:t>
              </a:r>
              <a:r>
                <a:rPr lang="es-CO" sz="1600" dirty="0" err="1">
                  <a:solidFill>
                    <a:schemeClr val="bg1"/>
                  </a:solidFill>
                  <a:latin typeface="Calibri Light" panose="020F0302020204030204" pitchFamily="34" charset="0"/>
                  <a:cs typeface="Calibri Light" panose="020F0302020204030204" pitchFamily="34" charset="0"/>
                </a:rPr>
                <a:t>sit</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amet</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consectetur</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adipiscing</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elit</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Nam</a:t>
              </a:r>
              <a:r>
                <a:rPr lang="es-CO" sz="1600" dirty="0">
                  <a:solidFill>
                    <a:schemeClr val="bg1"/>
                  </a:solidFill>
                  <a:latin typeface="Calibri Light" panose="020F0302020204030204" pitchFamily="34" charset="0"/>
                  <a:cs typeface="Calibri Light" panose="020F0302020204030204" pitchFamily="34" charset="0"/>
                </a:rPr>
                <a:t> at </a:t>
              </a:r>
              <a:r>
                <a:rPr lang="es-CO" sz="1600" dirty="0" err="1">
                  <a:solidFill>
                    <a:schemeClr val="bg1"/>
                  </a:solidFill>
                  <a:latin typeface="Calibri Light" panose="020F0302020204030204" pitchFamily="34" charset="0"/>
                  <a:cs typeface="Calibri Light" panose="020F0302020204030204" pitchFamily="34" charset="0"/>
                </a:rPr>
                <a:t>mollis</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sem</a:t>
              </a:r>
              <a:r>
                <a:rPr lang="es-CO" sz="1600" dirty="0">
                  <a:solidFill>
                    <a:schemeClr val="bg1"/>
                  </a:solidFill>
                  <a:latin typeface="Calibri Light" panose="020F0302020204030204" pitchFamily="34" charset="0"/>
                  <a:cs typeface="Calibri Light" panose="020F0302020204030204" pitchFamily="34" charset="0"/>
                </a:rPr>
                <a:t>, vitae </a:t>
              </a:r>
              <a:r>
                <a:rPr lang="es-CO" sz="1600" dirty="0" err="1">
                  <a:solidFill>
                    <a:schemeClr val="bg1"/>
                  </a:solidFill>
                  <a:latin typeface="Calibri Light" panose="020F0302020204030204" pitchFamily="34" charset="0"/>
                  <a:cs typeface="Calibri Light" panose="020F0302020204030204" pitchFamily="34" charset="0"/>
                </a:rPr>
                <a:t>maximus</a:t>
              </a:r>
              <a:r>
                <a:rPr lang="es-CO" sz="1600" dirty="0">
                  <a:solidFill>
                    <a:schemeClr val="bg1"/>
                  </a:solidFill>
                  <a:latin typeface="Calibri Light" panose="020F0302020204030204" pitchFamily="34" charset="0"/>
                  <a:cs typeface="Calibri Light" panose="020F0302020204030204" pitchFamily="34" charset="0"/>
                </a:rPr>
                <a:t> ante. </a:t>
              </a:r>
              <a:r>
                <a:rPr lang="es-CO" sz="1600" dirty="0" err="1">
                  <a:solidFill>
                    <a:schemeClr val="bg1"/>
                  </a:solidFill>
                  <a:latin typeface="Calibri Light" panose="020F0302020204030204" pitchFamily="34" charset="0"/>
                  <a:cs typeface="Calibri Light" panose="020F0302020204030204" pitchFamily="34" charset="0"/>
                </a:rPr>
                <a:t>Etiam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laoreet</a:t>
              </a:r>
              <a:r>
                <a:rPr lang="es-CO" sz="1600" dirty="0">
                  <a:solidFill>
                    <a:schemeClr val="bg1"/>
                  </a:solidFill>
                  <a:latin typeface="Calibri Light" panose="020F0302020204030204" pitchFamily="34" charset="0"/>
                  <a:cs typeface="Calibri Light" panose="020F0302020204030204" pitchFamily="34" charset="0"/>
                </a:rPr>
                <a:t> sed </a:t>
              </a:r>
              <a:r>
                <a:rPr lang="es-CO" sz="1600" dirty="0" err="1">
                  <a:solidFill>
                    <a:schemeClr val="bg1"/>
                  </a:solidFill>
                  <a:latin typeface="Calibri Light" panose="020F0302020204030204" pitchFamily="34" charset="0"/>
                  <a:cs typeface="Calibri Light" panose="020F0302020204030204" pitchFamily="34" charset="0"/>
                </a:rPr>
                <a:t>arcu</a:t>
              </a:r>
              <a:r>
                <a:rPr lang="es-CO" sz="1600" dirty="0">
                  <a:solidFill>
                    <a:schemeClr val="bg1"/>
                  </a:solidFill>
                  <a:latin typeface="Calibri Light" panose="020F0302020204030204" pitchFamily="34" charset="0"/>
                  <a:cs typeface="Calibri Light" panose="020F0302020204030204" pitchFamily="34" charset="0"/>
                </a:rPr>
                <a:t> in </a:t>
              </a:r>
              <a:r>
                <a:rPr lang="es-CO" sz="1600" dirty="0" err="1">
                  <a:solidFill>
                    <a:schemeClr val="bg1"/>
                  </a:solidFill>
                  <a:latin typeface="Calibri Light" panose="020F0302020204030204" pitchFamily="34" charset="0"/>
                  <a:cs typeface="Calibri Light" panose="020F0302020204030204" pitchFamily="34" charset="0"/>
                </a:rPr>
                <a:t>hendrerit</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Morbi</a:t>
              </a:r>
              <a:r>
                <a:rPr lang="es-CO" sz="1600" dirty="0">
                  <a:solidFill>
                    <a:schemeClr val="bg1"/>
                  </a:solidFill>
                  <a:latin typeface="Calibri Light" panose="020F0302020204030204" pitchFamily="34" charset="0"/>
                  <a:cs typeface="Calibri Light" panose="020F0302020204030204" pitchFamily="34" charset="0"/>
                </a:rPr>
                <a:t> ornare, </a:t>
              </a:r>
              <a:r>
                <a:rPr lang="es-CO" sz="1600" dirty="0" err="1">
                  <a:solidFill>
                    <a:schemeClr val="bg1"/>
                  </a:solidFill>
                  <a:latin typeface="Calibri Light" panose="020F0302020204030204" pitchFamily="34" charset="0"/>
                  <a:cs typeface="Calibri Light" panose="020F0302020204030204" pitchFamily="34" charset="0"/>
                </a:rPr>
                <a:t>ipsum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viverra</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condimentum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vulputate</a:t>
              </a:r>
              <a:r>
                <a:rPr lang="es-CO" sz="1600" dirty="0">
                  <a:solidFill>
                    <a:schemeClr val="bg1"/>
                  </a:solidFill>
                  <a:latin typeface="Calibri Light" panose="020F0302020204030204" pitchFamily="34" charset="0"/>
                  <a:cs typeface="Calibri Light" panose="020F0302020204030204" pitchFamily="34" charset="0"/>
                </a:rPr>
                <a:t>, ex </a:t>
              </a:r>
              <a:r>
                <a:rPr lang="es-CO" sz="1600" dirty="0" err="1">
                  <a:solidFill>
                    <a:schemeClr val="bg1"/>
                  </a:solidFill>
                  <a:latin typeface="Calibri Light" panose="020F0302020204030204" pitchFamily="34" charset="0"/>
                  <a:cs typeface="Calibri Light" panose="020F0302020204030204" pitchFamily="34" charset="0"/>
                </a:rPr>
                <a:t>lectus</a:t>
              </a:r>
              <a:r>
                <a:rPr lang="es-CO" sz="1600" dirty="0">
                  <a:solidFill>
                    <a:schemeClr val="bg1"/>
                  </a:solidFill>
                  <a:latin typeface="Calibri Light" panose="020F0302020204030204" pitchFamily="34" charset="0"/>
                  <a:cs typeface="Calibri Light" panose="020F0302020204030204" pitchFamily="34" charset="0"/>
                </a:rPr>
                <a:t> ornare </a:t>
              </a:r>
              <a:r>
                <a:rPr lang="es-CO" sz="1600" dirty="0" err="1">
                  <a:solidFill>
                    <a:schemeClr val="bg1"/>
                  </a:solidFill>
                  <a:latin typeface="Calibri Light" panose="020F0302020204030204" pitchFamily="34" charset="0"/>
                  <a:cs typeface="Calibri Light" panose="020F0302020204030204" pitchFamily="34" charset="0"/>
                </a:rPr>
                <a:t>lacus</a:t>
              </a:r>
              <a:r>
                <a:rPr lang="es-CO" sz="1600" dirty="0">
                  <a:solidFill>
                    <a:schemeClr val="bg1"/>
                  </a:solidFill>
                  <a:latin typeface="Calibri Light" panose="020F0302020204030204" pitchFamily="34" charset="0"/>
                  <a:cs typeface="Calibri Light" panose="020F0302020204030204" pitchFamily="34" charset="0"/>
                </a:rPr>
                <a:t>, ut </a:t>
              </a:r>
              <a:r>
                <a:rPr lang="es-CO" sz="1600" dirty="0" err="1">
                  <a:solidFill>
                    <a:schemeClr val="bg1"/>
                  </a:solidFill>
                  <a:latin typeface="Calibri Light" panose="020F0302020204030204" pitchFamily="34" charset="0"/>
                  <a:cs typeface="Calibri Light" panose="020F0302020204030204" pitchFamily="34" charset="0"/>
                </a:rPr>
                <a:t>elementum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elit</a:t>
              </a:r>
              <a:r>
                <a:rPr lang="es-CO" sz="1600" dirty="0">
                  <a:solidFill>
                    <a:schemeClr val="bg1"/>
                  </a:solidFill>
                  <a:latin typeface="Calibri Light" panose="020F0302020204030204" pitchFamily="34" charset="0"/>
                  <a:cs typeface="Calibri Light" panose="020F0302020204030204" pitchFamily="34" charset="0"/>
                </a:rPr>
                <a:t> urna et </a:t>
              </a:r>
              <a:r>
                <a:rPr lang="es-CO" sz="1600" dirty="0" err="1">
                  <a:solidFill>
                    <a:schemeClr val="bg1"/>
                  </a:solidFill>
                  <a:latin typeface="Calibri Light" panose="020F0302020204030204" pitchFamily="34" charset="0"/>
                  <a:cs typeface="Calibri Light" panose="020F0302020204030204" pitchFamily="34" charset="0"/>
                </a:rPr>
                <a:t>nulla</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Phasellus</a:t>
              </a:r>
              <a:r>
                <a:rPr lang="es-CO" sz="1600" dirty="0">
                  <a:solidFill>
                    <a:schemeClr val="bg1"/>
                  </a:solidFill>
                  <a:latin typeface="Calibri Light" panose="020F0302020204030204" pitchFamily="34" charset="0"/>
                  <a:cs typeface="Calibri Light" panose="020F0302020204030204" pitchFamily="34" charset="0"/>
                </a:rPr>
                <a:t> et </a:t>
              </a:r>
              <a:r>
                <a:rPr lang="es-CO" sz="1600" dirty="0" err="1">
                  <a:solidFill>
                    <a:schemeClr val="bg1"/>
                  </a:solidFill>
                  <a:latin typeface="Calibri Light" panose="020F0302020204030204" pitchFamily="34" charset="0"/>
                  <a:cs typeface="Calibri Light" panose="020F0302020204030204" pitchFamily="34" charset="0"/>
                </a:rPr>
                <a:t>enim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consectetur</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molestie</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lorem</a:t>
              </a:r>
              <a:r>
                <a:rPr lang="es-CO" sz="1600" dirty="0">
                  <a:solidFill>
                    <a:schemeClr val="bg1"/>
                  </a:solidFill>
                  <a:latin typeface="Calibri Light" panose="020F0302020204030204" pitchFamily="34" charset="0"/>
                  <a:cs typeface="Calibri Light" panose="020F0302020204030204" pitchFamily="34" charset="0"/>
                </a:rPr>
                <a:t> non, ultrices </a:t>
              </a:r>
              <a:r>
                <a:rPr lang="es-CO" sz="1600" dirty="0" err="1">
                  <a:solidFill>
                    <a:schemeClr val="bg1"/>
                  </a:solidFill>
                  <a:latin typeface="Calibri Light" panose="020F0302020204030204" pitchFamily="34" charset="0"/>
                  <a:cs typeface="Calibri Light" panose="020F0302020204030204" pitchFamily="34" charset="0"/>
                </a:rPr>
                <a:t>arcu</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Nam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orci</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erat</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cursus</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eu</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mauris</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ac</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egestas</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sagittis</a:t>
              </a:r>
              <a:r>
                <a:rPr lang="es-CO" sz="1600" dirty="0">
                  <a:solidFill>
                    <a:schemeClr val="bg1"/>
                  </a:solidFill>
                  <a:latin typeface="Calibri Light" panose="020F0302020204030204" pitchFamily="34" charset="0"/>
                  <a:cs typeface="Calibri Light" panose="020F0302020204030204" pitchFamily="34" charset="0"/>
                </a:rPr>
                <a:t> justo. Sed </a:t>
              </a:r>
              <a:r>
                <a:rPr lang="es-CO" sz="1600" dirty="0" err="1">
                  <a:solidFill>
                    <a:schemeClr val="bg1"/>
                  </a:solidFill>
                  <a:latin typeface="Calibri Light" panose="020F0302020204030204" pitchFamily="34" charset="0"/>
                  <a:cs typeface="Calibri Light" panose="020F0302020204030204" pitchFamily="34" charset="0"/>
                </a:rPr>
                <a:t>rutrum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pharetra</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turpis.pellentesque</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tristique</a:t>
              </a:r>
              <a:r>
                <a:rPr lang="es-CO" sz="1600" dirty="0">
                  <a:solidFill>
                    <a:schemeClr val="bg1"/>
                  </a:solidFill>
                  <a:latin typeface="Calibri Light" panose="020F0302020204030204" pitchFamily="34" charset="0"/>
                  <a:cs typeface="Calibri Light" panose="020F0302020204030204" pitchFamily="34" charset="0"/>
                </a:rPr>
                <a:t>.</a:t>
              </a:r>
            </a:p>
          </p:txBody>
        </p:sp>
      </p:grpSp>
      <p:grpSp>
        <p:nvGrpSpPr>
          <p:cNvPr id="35" name="info admon proyectos NOC"/>
          <p:cNvGrpSpPr/>
          <p:nvPr/>
        </p:nvGrpSpPr>
        <p:grpSpPr>
          <a:xfrm>
            <a:off x="4914900" y="0"/>
            <a:ext cx="2476500" cy="6146800"/>
            <a:chOff x="4914900" y="0"/>
            <a:chExt cx="2476500" cy="6146800"/>
          </a:xfrm>
          <a:solidFill>
            <a:srgbClr val="70CAD3"/>
          </a:solidFill>
        </p:grpSpPr>
        <p:sp>
          <p:nvSpPr>
            <p:cNvPr id="126" name="Rectangle 38">
              <a:extLst>
                <a:ext uri="{FF2B5EF4-FFF2-40B4-BE49-F238E27FC236}">
                  <a16:creationId xmlns:a16="http://schemas.microsoft.com/office/drawing/2014/main" id="{F19BE707-0591-4EDF-A820-84B213A7EFA5}"/>
                </a:ext>
              </a:extLst>
            </p:cNvPr>
            <p:cNvSpPr/>
            <p:nvPr/>
          </p:nvSpPr>
          <p:spPr>
            <a:xfrm>
              <a:off x="4914900" y="0"/>
              <a:ext cx="2445124" cy="614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CuadroTexto 221"/>
            <p:cNvSpPr txBox="1"/>
            <p:nvPr/>
          </p:nvSpPr>
          <p:spPr>
            <a:xfrm>
              <a:off x="5059680" y="392430"/>
              <a:ext cx="2331720" cy="5509200"/>
            </a:xfrm>
            <a:prstGeom prst="rect">
              <a:avLst/>
            </a:prstGeom>
            <a:noFill/>
          </p:spPr>
          <p:txBody>
            <a:bodyPr wrap="square" rtlCol="0">
              <a:spAutoFit/>
            </a:bodyPr>
            <a:lstStyle/>
            <a:p>
              <a:pPr marL="285750" indent="-285750">
                <a:buFont typeface="Arial" panose="020B0604020202020204" pitchFamily="34" charset="0"/>
                <a:buChar char="•"/>
              </a:pPr>
              <a:r>
                <a:rPr lang="es-CO" sz="1600" dirty="0" err="1">
                  <a:solidFill>
                    <a:schemeClr val="bg1"/>
                  </a:solidFill>
                  <a:latin typeface="Calibri Light" panose="020F0302020204030204" pitchFamily="34" charset="0"/>
                  <a:cs typeface="Calibri Light" panose="020F0302020204030204" pitchFamily="34" charset="0"/>
                </a:rPr>
                <a:t>Lorem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ipsum</a:t>
              </a:r>
              <a:r>
                <a:rPr lang="es-CO" sz="1600" dirty="0">
                  <a:solidFill>
                    <a:schemeClr val="bg1"/>
                  </a:solidFill>
                  <a:latin typeface="Calibri Light" panose="020F0302020204030204" pitchFamily="34" charset="0"/>
                  <a:cs typeface="Calibri Light" panose="020F0302020204030204" pitchFamily="34" charset="0"/>
                </a:rPr>
                <a:t> dolor </a:t>
              </a:r>
              <a:r>
                <a:rPr lang="es-CO" sz="1600" dirty="0" err="1">
                  <a:solidFill>
                    <a:schemeClr val="bg1"/>
                  </a:solidFill>
                  <a:latin typeface="Calibri Light" panose="020F0302020204030204" pitchFamily="34" charset="0"/>
                  <a:cs typeface="Calibri Light" panose="020F0302020204030204" pitchFamily="34" charset="0"/>
                </a:rPr>
                <a:t>sit</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amet</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consectetur</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adipiscing</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elit</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Nam</a:t>
              </a:r>
              <a:r>
                <a:rPr lang="es-CO" sz="1600" dirty="0">
                  <a:solidFill>
                    <a:schemeClr val="bg1"/>
                  </a:solidFill>
                  <a:latin typeface="Calibri Light" panose="020F0302020204030204" pitchFamily="34" charset="0"/>
                  <a:cs typeface="Calibri Light" panose="020F0302020204030204" pitchFamily="34" charset="0"/>
                </a:rPr>
                <a:t> at </a:t>
              </a:r>
              <a:r>
                <a:rPr lang="es-CO" sz="1600" dirty="0" err="1">
                  <a:solidFill>
                    <a:schemeClr val="bg1"/>
                  </a:solidFill>
                  <a:latin typeface="Calibri Light" panose="020F0302020204030204" pitchFamily="34" charset="0"/>
                  <a:cs typeface="Calibri Light" panose="020F0302020204030204" pitchFamily="34" charset="0"/>
                </a:rPr>
                <a:t>mollis</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sem</a:t>
              </a:r>
              <a:r>
                <a:rPr lang="es-CO" sz="1600" dirty="0">
                  <a:solidFill>
                    <a:schemeClr val="bg1"/>
                  </a:solidFill>
                  <a:latin typeface="Calibri Light" panose="020F0302020204030204" pitchFamily="34" charset="0"/>
                  <a:cs typeface="Calibri Light" panose="020F0302020204030204" pitchFamily="34" charset="0"/>
                </a:rPr>
                <a:t>, vitae </a:t>
              </a:r>
              <a:r>
                <a:rPr lang="es-CO" sz="1600" dirty="0" err="1">
                  <a:solidFill>
                    <a:schemeClr val="bg1"/>
                  </a:solidFill>
                  <a:latin typeface="Calibri Light" panose="020F0302020204030204" pitchFamily="34" charset="0"/>
                  <a:cs typeface="Calibri Light" panose="020F0302020204030204" pitchFamily="34" charset="0"/>
                </a:rPr>
                <a:t>maximus</a:t>
              </a:r>
              <a:r>
                <a:rPr lang="es-CO" sz="1600" dirty="0">
                  <a:solidFill>
                    <a:schemeClr val="bg1"/>
                  </a:solidFill>
                  <a:latin typeface="Calibri Light" panose="020F0302020204030204" pitchFamily="34" charset="0"/>
                  <a:cs typeface="Calibri Light" panose="020F0302020204030204" pitchFamily="34" charset="0"/>
                </a:rPr>
                <a:t> ante. </a:t>
              </a:r>
              <a:r>
                <a:rPr lang="es-CO" sz="1600" dirty="0" err="1">
                  <a:solidFill>
                    <a:schemeClr val="bg1"/>
                  </a:solidFill>
                  <a:latin typeface="Calibri Light" panose="020F0302020204030204" pitchFamily="34" charset="0"/>
                  <a:cs typeface="Calibri Light" panose="020F0302020204030204" pitchFamily="34" charset="0"/>
                </a:rPr>
                <a:t>Etiam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laoreet</a:t>
              </a:r>
              <a:r>
                <a:rPr lang="es-CO" sz="1600" dirty="0">
                  <a:solidFill>
                    <a:schemeClr val="bg1"/>
                  </a:solidFill>
                  <a:latin typeface="Calibri Light" panose="020F0302020204030204" pitchFamily="34" charset="0"/>
                  <a:cs typeface="Calibri Light" panose="020F0302020204030204" pitchFamily="34" charset="0"/>
                </a:rPr>
                <a:t> sed </a:t>
              </a:r>
              <a:r>
                <a:rPr lang="es-CO" sz="1600" dirty="0" err="1">
                  <a:solidFill>
                    <a:schemeClr val="bg1"/>
                  </a:solidFill>
                  <a:latin typeface="Calibri Light" panose="020F0302020204030204" pitchFamily="34" charset="0"/>
                  <a:cs typeface="Calibri Light" panose="020F0302020204030204" pitchFamily="34" charset="0"/>
                </a:rPr>
                <a:t>arcu</a:t>
              </a:r>
              <a:r>
                <a:rPr lang="es-CO" sz="1600" dirty="0">
                  <a:solidFill>
                    <a:schemeClr val="bg1"/>
                  </a:solidFill>
                  <a:latin typeface="Calibri Light" panose="020F0302020204030204" pitchFamily="34" charset="0"/>
                  <a:cs typeface="Calibri Light" panose="020F0302020204030204" pitchFamily="34" charset="0"/>
                </a:rPr>
                <a:t> in </a:t>
              </a:r>
              <a:r>
                <a:rPr lang="es-CO" sz="1600" dirty="0" err="1">
                  <a:solidFill>
                    <a:schemeClr val="bg1"/>
                  </a:solidFill>
                  <a:latin typeface="Calibri Light" panose="020F0302020204030204" pitchFamily="34" charset="0"/>
                  <a:cs typeface="Calibri Light" panose="020F0302020204030204" pitchFamily="34" charset="0"/>
                </a:rPr>
                <a:t>hendrerit</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Morbi</a:t>
              </a:r>
              <a:r>
                <a:rPr lang="es-CO" sz="1600" dirty="0">
                  <a:solidFill>
                    <a:schemeClr val="bg1"/>
                  </a:solidFill>
                  <a:latin typeface="Calibri Light" panose="020F0302020204030204" pitchFamily="34" charset="0"/>
                  <a:cs typeface="Calibri Light" panose="020F0302020204030204" pitchFamily="34" charset="0"/>
                </a:rPr>
                <a:t> ornare, </a:t>
              </a:r>
              <a:r>
                <a:rPr lang="es-CO" sz="1600" dirty="0" err="1">
                  <a:solidFill>
                    <a:schemeClr val="bg1"/>
                  </a:solidFill>
                  <a:latin typeface="Calibri Light" panose="020F0302020204030204" pitchFamily="34" charset="0"/>
                  <a:cs typeface="Calibri Light" panose="020F0302020204030204" pitchFamily="34" charset="0"/>
                </a:rPr>
                <a:t>ipsum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viverra</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condimentum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vulputate</a:t>
              </a:r>
              <a:r>
                <a:rPr lang="es-CO" sz="1600" dirty="0">
                  <a:solidFill>
                    <a:schemeClr val="bg1"/>
                  </a:solidFill>
                  <a:latin typeface="Calibri Light" panose="020F0302020204030204" pitchFamily="34" charset="0"/>
                  <a:cs typeface="Calibri Light" panose="020F0302020204030204" pitchFamily="34" charset="0"/>
                </a:rPr>
                <a:t>, ex </a:t>
              </a:r>
              <a:r>
                <a:rPr lang="es-CO" sz="1600" dirty="0" err="1">
                  <a:solidFill>
                    <a:schemeClr val="bg1"/>
                  </a:solidFill>
                  <a:latin typeface="Calibri Light" panose="020F0302020204030204" pitchFamily="34" charset="0"/>
                  <a:cs typeface="Calibri Light" panose="020F0302020204030204" pitchFamily="34" charset="0"/>
                </a:rPr>
                <a:t>lectus</a:t>
              </a:r>
              <a:r>
                <a:rPr lang="es-CO" sz="1600" dirty="0">
                  <a:solidFill>
                    <a:schemeClr val="bg1"/>
                  </a:solidFill>
                  <a:latin typeface="Calibri Light" panose="020F0302020204030204" pitchFamily="34" charset="0"/>
                  <a:cs typeface="Calibri Light" panose="020F0302020204030204" pitchFamily="34" charset="0"/>
                </a:rPr>
                <a:t> ornare </a:t>
              </a:r>
              <a:r>
                <a:rPr lang="es-CO" sz="1600" dirty="0" err="1">
                  <a:solidFill>
                    <a:schemeClr val="bg1"/>
                  </a:solidFill>
                  <a:latin typeface="Calibri Light" panose="020F0302020204030204" pitchFamily="34" charset="0"/>
                  <a:cs typeface="Calibri Light" panose="020F0302020204030204" pitchFamily="34" charset="0"/>
                </a:rPr>
                <a:t>lacus</a:t>
              </a:r>
              <a:r>
                <a:rPr lang="es-CO" sz="1600" dirty="0">
                  <a:solidFill>
                    <a:schemeClr val="bg1"/>
                  </a:solidFill>
                  <a:latin typeface="Calibri Light" panose="020F0302020204030204" pitchFamily="34" charset="0"/>
                  <a:cs typeface="Calibri Light" panose="020F0302020204030204" pitchFamily="34" charset="0"/>
                </a:rPr>
                <a:t>, ut </a:t>
              </a:r>
              <a:r>
                <a:rPr lang="es-CO" sz="1600" dirty="0" err="1">
                  <a:solidFill>
                    <a:schemeClr val="bg1"/>
                  </a:solidFill>
                  <a:latin typeface="Calibri Light" panose="020F0302020204030204" pitchFamily="34" charset="0"/>
                  <a:cs typeface="Calibri Light" panose="020F0302020204030204" pitchFamily="34" charset="0"/>
                </a:rPr>
                <a:t>elementum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elit</a:t>
              </a:r>
              <a:r>
                <a:rPr lang="es-CO" sz="1600" dirty="0">
                  <a:solidFill>
                    <a:schemeClr val="bg1"/>
                  </a:solidFill>
                  <a:latin typeface="Calibri Light" panose="020F0302020204030204" pitchFamily="34" charset="0"/>
                  <a:cs typeface="Calibri Light" panose="020F0302020204030204" pitchFamily="34" charset="0"/>
                </a:rPr>
                <a:t> urna et </a:t>
              </a:r>
              <a:r>
                <a:rPr lang="es-CO" sz="1600" dirty="0" err="1">
                  <a:solidFill>
                    <a:schemeClr val="bg1"/>
                  </a:solidFill>
                  <a:latin typeface="Calibri Light" panose="020F0302020204030204" pitchFamily="34" charset="0"/>
                  <a:cs typeface="Calibri Light" panose="020F0302020204030204" pitchFamily="34" charset="0"/>
                </a:rPr>
                <a:t>nulla</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Phasellus</a:t>
              </a:r>
              <a:r>
                <a:rPr lang="es-CO" sz="1600" dirty="0">
                  <a:solidFill>
                    <a:schemeClr val="bg1"/>
                  </a:solidFill>
                  <a:latin typeface="Calibri Light" panose="020F0302020204030204" pitchFamily="34" charset="0"/>
                  <a:cs typeface="Calibri Light" panose="020F0302020204030204" pitchFamily="34" charset="0"/>
                </a:rPr>
                <a:t> et </a:t>
              </a:r>
              <a:r>
                <a:rPr lang="es-CO" sz="1600" dirty="0" err="1">
                  <a:solidFill>
                    <a:schemeClr val="bg1"/>
                  </a:solidFill>
                  <a:latin typeface="Calibri Light" panose="020F0302020204030204" pitchFamily="34" charset="0"/>
                  <a:cs typeface="Calibri Light" panose="020F0302020204030204" pitchFamily="34" charset="0"/>
                </a:rPr>
                <a:t>enim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consectetur</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molestie</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lorem</a:t>
              </a:r>
              <a:r>
                <a:rPr lang="es-CO" sz="1600" dirty="0">
                  <a:solidFill>
                    <a:schemeClr val="bg1"/>
                  </a:solidFill>
                  <a:latin typeface="Calibri Light" panose="020F0302020204030204" pitchFamily="34" charset="0"/>
                  <a:cs typeface="Calibri Light" panose="020F0302020204030204" pitchFamily="34" charset="0"/>
                </a:rPr>
                <a:t> non, ultrices </a:t>
              </a:r>
              <a:r>
                <a:rPr lang="es-CO" sz="1600" dirty="0" err="1">
                  <a:solidFill>
                    <a:schemeClr val="bg1"/>
                  </a:solidFill>
                  <a:latin typeface="Calibri Light" panose="020F0302020204030204" pitchFamily="34" charset="0"/>
                  <a:cs typeface="Calibri Light" panose="020F0302020204030204" pitchFamily="34" charset="0"/>
                </a:rPr>
                <a:t>arcu</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Nam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orci</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erat</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cursus</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eu</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mauris</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ac</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egestas</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sagittis</a:t>
              </a:r>
              <a:r>
                <a:rPr lang="es-CO" sz="1600" dirty="0">
                  <a:solidFill>
                    <a:schemeClr val="bg1"/>
                  </a:solidFill>
                  <a:latin typeface="Calibri Light" panose="020F0302020204030204" pitchFamily="34" charset="0"/>
                  <a:cs typeface="Calibri Light" panose="020F0302020204030204" pitchFamily="34" charset="0"/>
                </a:rPr>
                <a:t> justo. Sed </a:t>
              </a:r>
              <a:r>
                <a:rPr lang="es-CO" sz="1600" dirty="0" err="1">
                  <a:solidFill>
                    <a:schemeClr val="bg1"/>
                  </a:solidFill>
                  <a:latin typeface="Calibri Light" panose="020F0302020204030204" pitchFamily="34" charset="0"/>
                  <a:cs typeface="Calibri Light" panose="020F0302020204030204" pitchFamily="34" charset="0"/>
                </a:rPr>
                <a:t>rutrum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pharetra</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turpis.pellentesque</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tristique</a:t>
              </a:r>
              <a:r>
                <a:rPr lang="es-CO" sz="1600" dirty="0">
                  <a:solidFill>
                    <a:schemeClr val="bg1"/>
                  </a:solidFill>
                  <a:latin typeface="Calibri Light" panose="020F0302020204030204" pitchFamily="34" charset="0"/>
                  <a:cs typeface="Calibri Light" panose="020F0302020204030204" pitchFamily="34" charset="0"/>
                </a:rPr>
                <a:t>.</a:t>
              </a:r>
            </a:p>
          </p:txBody>
        </p:sp>
      </p:grpSp>
      <p:grpSp>
        <p:nvGrpSpPr>
          <p:cNvPr id="29" name="Admon proyecto img"/>
          <p:cNvGrpSpPr/>
          <p:nvPr/>
        </p:nvGrpSpPr>
        <p:grpSpPr>
          <a:xfrm>
            <a:off x="2455333" y="-8467"/>
            <a:ext cx="2457450" cy="6087291"/>
            <a:chOff x="2423886" y="661851"/>
            <a:chExt cx="2457450" cy="6087291"/>
          </a:xfrm>
        </p:grpSpPr>
        <p:pic>
          <p:nvPicPr>
            <p:cNvPr id="28" name="Imagen 27"/>
            <p:cNvPicPr>
              <a:picLocks noChangeAspect="1"/>
            </p:cNvPicPr>
            <p:nvPr/>
          </p:nvPicPr>
          <p:blipFill rotWithShape="1">
            <a:blip r:embed="rId3">
              <a:extLst>
                <a:ext uri="{28A0092B-C50C-407E-A947-70E740481C1C}">
                  <a14:useLocalDpi xmlns:a14="http://schemas.microsoft.com/office/drawing/2010/main" val="0"/>
                </a:ext>
              </a:extLst>
            </a:blip>
            <a:srcRect l="54105" t="1" r="19218" b="415"/>
            <a:stretch/>
          </p:blipFill>
          <p:spPr>
            <a:xfrm>
              <a:off x="2434590" y="661851"/>
              <a:ext cx="2446020" cy="6087291"/>
            </a:xfrm>
            <a:prstGeom prst="rect">
              <a:avLst/>
            </a:prstGeom>
          </p:spPr>
        </p:pic>
        <p:sp>
          <p:nvSpPr>
            <p:cNvPr id="133" name="Rectángulo 132"/>
            <p:cNvSpPr/>
            <p:nvPr/>
          </p:nvSpPr>
          <p:spPr>
            <a:xfrm>
              <a:off x="2423886" y="3186430"/>
              <a:ext cx="2457450" cy="1154430"/>
            </a:xfrm>
            <a:prstGeom prst="rect">
              <a:avLst/>
            </a:prstGeom>
            <a:solidFill>
              <a:srgbClr val="BA1C6C">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PROJECT MANAGMENT</a:t>
              </a:r>
            </a:p>
          </p:txBody>
        </p:sp>
      </p:grpSp>
      <p:grpSp>
        <p:nvGrpSpPr>
          <p:cNvPr id="34" name="admon proyectos NOC  img"/>
          <p:cNvGrpSpPr/>
          <p:nvPr/>
        </p:nvGrpSpPr>
        <p:grpSpPr>
          <a:xfrm>
            <a:off x="4908021" y="-8467"/>
            <a:ext cx="2483622" cy="6087533"/>
            <a:chOff x="4891087" y="592183"/>
            <a:chExt cx="2483622" cy="6087533"/>
          </a:xfrm>
        </p:grpSpPr>
        <p:pic>
          <p:nvPicPr>
            <p:cNvPr id="33" name="Imagen 32"/>
            <p:cNvPicPr>
              <a:picLocks noChangeAspect="1"/>
            </p:cNvPicPr>
            <p:nvPr/>
          </p:nvPicPr>
          <p:blipFill rotWithShape="1">
            <a:blip r:embed="rId4">
              <a:extLst>
                <a:ext uri="{28A0092B-C50C-407E-A947-70E740481C1C}">
                  <a14:useLocalDpi xmlns:a14="http://schemas.microsoft.com/office/drawing/2010/main" val="0"/>
                </a:ext>
              </a:extLst>
            </a:blip>
            <a:srcRect l="289" t="5843" r="75499" b="3374"/>
            <a:stretch/>
          </p:blipFill>
          <p:spPr>
            <a:xfrm>
              <a:off x="4908914" y="592183"/>
              <a:ext cx="2435316" cy="6087533"/>
            </a:xfrm>
            <a:prstGeom prst="rect">
              <a:avLst/>
            </a:prstGeom>
          </p:spPr>
        </p:pic>
        <p:sp>
          <p:nvSpPr>
            <p:cNvPr id="224" name="Rectángulo 223"/>
            <p:cNvSpPr/>
            <p:nvPr/>
          </p:nvSpPr>
          <p:spPr>
            <a:xfrm>
              <a:off x="4891087" y="3122930"/>
              <a:ext cx="2483622" cy="1154430"/>
            </a:xfrm>
            <a:prstGeom prst="rect">
              <a:avLst/>
            </a:prstGeom>
            <a:solidFill>
              <a:srgbClr val="70CAD3">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PRO SERVICES</a:t>
              </a:r>
            </a:p>
          </p:txBody>
        </p:sp>
      </p:grpSp>
      <p:grpSp>
        <p:nvGrpSpPr>
          <p:cNvPr id="38" name="info soporte de red"/>
          <p:cNvGrpSpPr/>
          <p:nvPr/>
        </p:nvGrpSpPr>
        <p:grpSpPr>
          <a:xfrm>
            <a:off x="7358063" y="-1"/>
            <a:ext cx="2400300" cy="6112933"/>
            <a:chOff x="7358063" y="-1"/>
            <a:chExt cx="2400300" cy="6112933"/>
          </a:xfrm>
          <a:solidFill>
            <a:srgbClr val="895FA2"/>
          </a:solidFill>
        </p:grpSpPr>
        <p:sp>
          <p:nvSpPr>
            <p:cNvPr id="122" name="Rectangle 39">
              <a:extLst>
                <a:ext uri="{FF2B5EF4-FFF2-40B4-BE49-F238E27FC236}">
                  <a16:creationId xmlns:a16="http://schemas.microsoft.com/office/drawing/2014/main" id="{D9EF3BCE-68EF-4A59-80E0-6F84E3C16D81}"/>
                </a:ext>
              </a:extLst>
            </p:cNvPr>
            <p:cNvSpPr/>
            <p:nvPr/>
          </p:nvSpPr>
          <p:spPr>
            <a:xfrm>
              <a:off x="7358063" y="-1"/>
              <a:ext cx="2400300" cy="61129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CuadroTexto 224"/>
            <p:cNvSpPr txBox="1"/>
            <p:nvPr/>
          </p:nvSpPr>
          <p:spPr>
            <a:xfrm>
              <a:off x="7374708" y="267850"/>
              <a:ext cx="2331720" cy="5509200"/>
            </a:xfrm>
            <a:prstGeom prst="rect">
              <a:avLst/>
            </a:prstGeom>
            <a:grpFill/>
          </p:spPr>
          <p:txBody>
            <a:bodyPr wrap="square" rtlCol="0">
              <a:spAutoFit/>
            </a:bodyPr>
            <a:lstStyle/>
            <a:p>
              <a:pPr marL="285750" indent="-285750">
                <a:buFont typeface="Arial" panose="020B0604020202020204" pitchFamily="34" charset="0"/>
                <a:buChar char="•"/>
              </a:pPr>
              <a:r>
                <a:rPr lang="es-CO" sz="1600" dirty="0" err="1">
                  <a:solidFill>
                    <a:schemeClr val="bg1"/>
                  </a:solidFill>
                  <a:latin typeface="Calibri Light" panose="020F0302020204030204" pitchFamily="34" charset="0"/>
                  <a:cs typeface="Calibri Light" panose="020F0302020204030204" pitchFamily="34" charset="0"/>
                </a:rPr>
                <a:t>Lorem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ipsum</a:t>
              </a:r>
              <a:r>
                <a:rPr lang="es-CO" sz="1600" dirty="0">
                  <a:solidFill>
                    <a:schemeClr val="bg1"/>
                  </a:solidFill>
                  <a:latin typeface="Calibri Light" panose="020F0302020204030204" pitchFamily="34" charset="0"/>
                  <a:cs typeface="Calibri Light" panose="020F0302020204030204" pitchFamily="34" charset="0"/>
                </a:rPr>
                <a:t> dolor </a:t>
              </a:r>
              <a:r>
                <a:rPr lang="es-CO" sz="1600" dirty="0" err="1">
                  <a:solidFill>
                    <a:schemeClr val="bg1"/>
                  </a:solidFill>
                  <a:latin typeface="Calibri Light" panose="020F0302020204030204" pitchFamily="34" charset="0"/>
                  <a:cs typeface="Calibri Light" panose="020F0302020204030204" pitchFamily="34" charset="0"/>
                </a:rPr>
                <a:t>sit</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amet</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consectetur</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adipiscing</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elit</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Nam</a:t>
              </a:r>
              <a:r>
                <a:rPr lang="es-CO" sz="1600" dirty="0">
                  <a:solidFill>
                    <a:schemeClr val="bg1"/>
                  </a:solidFill>
                  <a:latin typeface="Calibri Light" panose="020F0302020204030204" pitchFamily="34" charset="0"/>
                  <a:cs typeface="Calibri Light" panose="020F0302020204030204" pitchFamily="34" charset="0"/>
                </a:rPr>
                <a:t> at </a:t>
              </a:r>
              <a:r>
                <a:rPr lang="es-CO" sz="1600" dirty="0" err="1">
                  <a:solidFill>
                    <a:schemeClr val="bg1"/>
                  </a:solidFill>
                  <a:latin typeface="Calibri Light" panose="020F0302020204030204" pitchFamily="34" charset="0"/>
                  <a:cs typeface="Calibri Light" panose="020F0302020204030204" pitchFamily="34" charset="0"/>
                </a:rPr>
                <a:t>mollis</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sem</a:t>
              </a:r>
              <a:r>
                <a:rPr lang="es-CO" sz="1600" dirty="0">
                  <a:solidFill>
                    <a:schemeClr val="bg1"/>
                  </a:solidFill>
                  <a:latin typeface="Calibri Light" panose="020F0302020204030204" pitchFamily="34" charset="0"/>
                  <a:cs typeface="Calibri Light" panose="020F0302020204030204" pitchFamily="34" charset="0"/>
                </a:rPr>
                <a:t>, vitae </a:t>
              </a:r>
              <a:r>
                <a:rPr lang="es-CO" sz="1600" dirty="0" err="1">
                  <a:solidFill>
                    <a:schemeClr val="bg1"/>
                  </a:solidFill>
                  <a:latin typeface="Calibri Light" panose="020F0302020204030204" pitchFamily="34" charset="0"/>
                  <a:cs typeface="Calibri Light" panose="020F0302020204030204" pitchFamily="34" charset="0"/>
                </a:rPr>
                <a:t>maximus</a:t>
              </a:r>
              <a:r>
                <a:rPr lang="es-CO" sz="1600" dirty="0">
                  <a:solidFill>
                    <a:schemeClr val="bg1"/>
                  </a:solidFill>
                  <a:latin typeface="Calibri Light" panose="020F0302020204030204" pitchFamily="34" charset="0"/>
                  <a:cs typeface="Calibri Light" panose="020F0302020204030204" pitchFamily="34" charset="0"/>
                </a:rPr>
                <a:t> ante. </a:t>
              </a:r>
              <a:r>
                <a:rPr lang="es-CO" sz="1600" dirty="0" err="1">
                  <a:solidFill>
                    <a:schemeClr val="bg1"/>
                  </a:solidFill>
                  <a:latin typeface="Calibri Light" panose="020F0302020204030204" pitchFamily="34" charset="0"/>
                  <a:cs typeface="Calibri Light" panose="020F0302020204030204" pitchFamily="34" charset="0"/>
                </a:rPr>
                <a:t>Etiam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laoreet</a:t>
              </a:r>
              <a:r>
                <a:rPr lang="es-CO" sz="1600" dirty="0">
                  <a:solidFill>
                    <a:schemeClr val="bg1"/>
                  </a:solidFill>
                  <a:latin typeface="Calibri Light" panose="020F0302020204030204" pitchFamily="34" charset="0"/>
                  <a:cs typeface="Calibri Light" panose="020F0302020204030204" pitchFamily="34" charset="0"/>
                </a:rPr>
                <a:t> sed </a:t>
              </a:r>
              <a:r>
                <a:rPr lang="es-CO" sz="1600" dirty="0" err="1">
                  <a:solidFill>
                    <a:schemeClr val="bg1"/>
                  </a:solidFill>
                  <a:latin typeface="Calibri Light" panose="020F0302020204030204" pitchFamily="34" charset="0"/>
                  <a:cs typeface="Calibri Light" panose="020F0302020204030204" pitchFamily="34" charset="0"/>
                </a:rPr>
                <a:t>arcu</a:t>
              </a:r>
              <a:r>
                <a:rPr lang="es-CO" sz="1600" dirty="0">
                  <a:solidFill>
                    <a:schemeClr val="bg1"/>
                  </a:solidFill>
                  <a:latin typeface="Calibri Light" panose="020F0302020204030204" pitchFamily="34" charset="0"/>
                  <a:cs typeface="Calibri Light" panose="020F0302020204030204" pitchFamily="34" charset="0"/>
                </a:rPr>
                <a:t> in </a:t>
              </a:r>
              <a:r>
                <a:rPr lang="es-CO" sz="1600" dirty="0" err="1">
                  <a:solidFill>
                    <a:schemeClr val="bg1"/>
                  </a:solidFill>
                  <a:latin typeface="Calibri Light" panose="020F0302020204030204" pitchFamily="34" charset="0"/>
                  <a:cs typeface="Calibri Light" panose="020F0302020204030204" pitchFamily="34" charset="0"/>
                </a:rPr>
                <a:t>hendrerit</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Morbi</a:t>
              </a:r>
              <a:r>
                <a:rPr lang="es-CO" sz="1600" dirty="0">
                  <a:solidFill>
                    <a:schemeClr val="bg1"/>
                  </a:solidFill>
                  <a:latin typeface="Calibri Light" panose="020F0302020204030204" pitchFamily="34" charset="0"/>
                  <a:cs typeface="Calibri Light" panose="020F0302020204030204" pitchFamily="34" charset="0"/>
                </a:rPr>
                <a:t> ornare, </a:t>
              </a:r>
              <a:r>
                <a:rPr lang="es-CO" sz="1600" dirty="0" err="1">
                  <a:solidFill>
                    <a:schemeClr val="bg1"/>
                  </a:solidFill>
                  <a:latin typeface="Calibri Light" panose="020F0302020204030204" pitchFamily="34" charset="0"/>
                  <a:cs typeface="Calibri Light" panose="020F0302020204030204" pitchFamily="34" charset="0"/>
                </a:rPr>
                <a:t>ipsum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viverra</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condimentum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vulputate</a:t>
              </a:r>
              <a:r>
                <a:rPr lang="es-CO" sz="1600" dirty="0">
                  <a:solidFill>
                    <a:schemeClr val="bg1"/>
                  </a:solidFill>
                  <a:latin typeface="Calibri Light" panose="020F0302020204030204" pitchFamily="34" charset="0"/>
                  <a:cs typeface="Calibri Light" panose="020F0302020204030204" pitchFamily="34" charset="0"/>
                </a:rPr>
                <a:t>, ex </a:t>
              </a:r>
              <a:r>
                <a:rPr lang="es-CO" sz="1600" dirty="0" err="1">
                  <a:solidFill>
                    <a:schemeClr val="bg1"/>
                  </a:solidFill>
                  <a:latin typeface="Calibri Light" panose="020F0302020204030204" pitchFamily="34" charset="0"/>
                  <a:cs typeface="Calibri Light" panose="020F0302020204030204" pitchFamily="34" charset="0"/>
                </a:rPr>
                <a:t>lectus</a:t>
              </a:r>
              <a:r>
                <a:rPr lang="es-CO" sz="1600" dirty="0">
                  <a:solidFill>
                    <a:schemeClr val="bg1"/>
                  </a:solidFill>
                  <a:latin typeface="Calibri Light" panose="020F0302020204030204" pitchFamily="34" charset="0"/>
                  <a:cs typeface="Calibri Light" panose="020F0302020204030204" pitchFamily="34" charset="0"/>
                </a:rPr>
                <a:t> ornare </a:t>
              </a:r>
              <a:r>
                <a:rPr lang="es-CO" sz="1600" dirty="0" err="1">
                  <a:solidFill>
                    <a:schemeClr val="bg1"/>
                  </a:solidFill>
                  <a:latin typeface="Calibri Light" panose="020F0302020204030204" pitchFamily="34" charset="0"/>
                  <a:cs typeface="Calibri Light" panose="020F0302020204030204" pitchFamily="34" charset="0"/>
                </a:rPr>
                <a:t>lacus</a:t>
              </a:r>
              <a:r>
                <a:rPr lang="es-CO" sz="1600" dirty="0">
                  <a:solidFill>
                    <a:schemeClr val="bg1"/>
                  </a:solidFill>
                  <a:latin typeface="Calibri Light" panose="020F0302020204030204" pitchFamily="34" charset="0"/>
                  <a:cs typeface="Calibri Light" panose="020F0302020204030204" pitchFamily="34" charset="0"/>
                </a:rPr>
                <a:t>, ut </a:t>
              </a:r>
              <a:r>
                <a:rPr lang="es-CO" sz="1600" dirty="0" err="1">
                  <a:solidFill>
                    <a:schemeClr val="bg1"/>
                  </a:solidFill>
                  <a:latin typeface="Calibri Light" panose="020F0302020204030204" pitchFamily="34" charset="0"/>
                  <a:cs typeface="Calibri Light" panose="020F0302020204030204" pitchFamily="34" charset="0"/>
                </a:rPr>
                <a:t>elementum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elit</a:t>
              </a:r>
              <a:r>
                <a:rPr lang="es-CO" sz="1600" dirty="0">
                  <a:solidFill>
                    <a:schemeClr val="bg1"/>
                  </a:solidFill>
                  <a:latin typeface="Calibri Light" panose="020F0302020204030204" pitchFamily="34" charset="0"/>
                  <a:cs typeface="Calibri Light" panose="020F0302020204030204" pitchFamily="34" charset="0"/>
                </a:rPr>
                <a:t> urna et </a:t>
              </a:r>
              <a:r>
                <a:rPr lang="es-CO" sz="1600" dirty="0" err="1">
                  <a:solidFill>
                    <a:schemeClr val="bg1"/>
                  </a:solidFill>
                  <a:latin typeface="Calibri Light" panose="020F0302020204030204" pitchFamily="34" charset="0"/>
                  <a:cs typeface="Calibri Light" panose="020F0302020204030204" pitchFamily="34" charset="0"/>
                </a:rPr>
                <a:t>nulla</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Phasellus</a:t>
              </a:r>
              <a:r>
                <a:rPr lang="es-CO" sz="1600" dirty="0">
                  <a:solidFill>
                    <a:schemeClr val="bg1"/>
                  </a:solidFill>
                  <a:latin typeface="Calibri Light" panose="020F0302020204030204" pitchFamily="34" charset="0"/>
                  <a:cs typeface="Calibri Light" panose="020F0302020204030204" pitchFamily="34" charset="0"/>
                </a:rPr>
                <a:t> et </a:t>
              </a:r>
              <a:r>
                <a:rPr lang="es-CO" sz="1600" dirty="0" err="1">
                  <a:solidFill>
                    <a:schemeClr val="bg1"/>
                  </a:solidFill>
                  <a:latin typeface="Calibri Light" panose="020F0302020204030204" pitchFamily="34" charset="0"/>
                  <a:cs typeface="Calibri Light" panose="020F0302020204030204" pitchFamily="34" charset="0"/>
                </a:rPr>
                <a:t>enim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consectetur</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molestie</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lorem</a:t>
              </a:r>
              <a:r>
                <a:rPr lang="es-CO" sz="1600" dirty="0">
                  <a:solidFill>
                    <a:schemeClr val="bg1"/>
                  </a:solidFill>
                  <a:latin typeface="Calibri Light" panose="020F0302020204030204" pitchFamily="34" charset="0"/>
                  <a:cs typeface="Calibri Light" panose="020F0302020204030204" pitchFamily="34" charset="0"/>
                </a:rPr>
                <a:t> non, ultrices </a:t>
              </a:r>
              <a:r>
                <a:rPr lang="es-CO" sz="1600" dirty="0" err="1">
                  <a:solidFill>
                    <a:schemeClr val="bg1"/>
                  </a:solidFill>
                  <a:latin typeface="Calibri Light" panose="020F0302020204030204" pitchFamily="34" charset="0"/>
                  <a:cs typeface="Calibri Light" panose="020F0302020204030204" pitchFamily="34" charset="0"/>
                </a:rPr>
                <a:t>arcu</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Nam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orci</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erat</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cursus</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eu</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mauris</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ac</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egestas</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sagittis</a:t>
              </a:r>
              <a:r>
                <a:rPr lang="es-CO" sz="1600" dirty="0">
                  <a:solidFill>
                    <a:schemeClr val="bg1"/>
                  </a:solidFill>
                  <a:latin typeface="Calibri Light" panose="020F0302020204030204" pitchFamily="34" charset="0"/>
                  <a:cs typeface="Calibri Light" panose="020F0302020204030204" pitchFamily="34" charset="0"/>
                </a:rPr>
                <a:t> justo. Sed </a:t>
              </a:r>
              <a:r>
                <a:rPr lang="es-CO" sz="1600" dirty="0" err="1">
                  <a:solidFill>
                    <a:schemeClr val="bg1"/>
                  </a:solidFill>
                  <a:latin typeface="Calibri Light" panose="020F0302020204030204" pitchFamily="34" charset="0"/>
                  <a:cs typeface="Calibri Light" panose="020F0302020204030204" pitchFamily="34" charset="0"/>
                </a:rPr>
                <a:t>rutrum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pharetra</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turpis.pellentesque</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tristique</a:t>
              </a:r>
              <a:r>
                <a:rPr lang="es-CO" sz="1600" dirty="0">
                  <a:solidFill>
                    <a:schemeClr val="bg1"/>
                  </a:solidFill>
                  <a:latin typeface="Calibri Light" panose="020F0302020204030204" pitchFamily="34" charset="0"/>
                  <a:cs typeface="Calibri Light" panose="020F0302020204030204" pitchFamily="34" charset="0"/>
                </a:rPr>
                <a:t>.</a:t>
              </a:r>
            </a:p>
          </p:txBody>
        </p:sp>
      </p:grpSp>
      <p:grpSp>
        <p:nvGrpSpPr>
          <p:cNvPr id="39" name="info mesa de ayuda"/>
          <p:cNvGrpSpPr/>
          <p:nvPr/>
        </p:nvGrpSpPr>
        <p:grpSpPr>
          <a:xfrm>
            <a:off x="9747793" y="-1"/>
            <a:ext cx="2444207" cy="6112933"/>
            <a:chOff x="9747793" y="-1"/>
            <a:chExt cx="2444207" cy="6112933"/>
          </a:xfrm>
        </p:grpSpPr>
        <p:sp>
          <p:nvSpPr>
            <p:cNvPr id="123" name="Rectangle 39">
              <a:extLst>
                <a:ext uri="{FF2B5EF4-FFF2-40B4-BE49-F238E27FC236}">
                  <a16:creationId xmlns:a16="http://schemas.microsoft.com/office/drawing/2014/main" id="{D9EF3BCE-68EF-4A59-80E0-6F84E3C16D81}"/>
                </a:ext>
              </a:extLst>
            </p:cNvPr>
            <p:cNvSpPr/>
            <p:nvPr/>
          </p:nvSpPr>
          <p:spPr>
            <a:xfrm>
              <a:off x="9753599" y="-1"/>
              <a:ext cx="2438401" cy="61129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CuadroTexto 225"/>
            <p:cNvSpPr txBox="1"/>
            <p:nvPr/>
          </p:nvSpPr>
          <p:spPr>
            <a:xfrm>
              <a:off x="9747793" y="160866"/>
              <a:ext cx="2331720" cy="5509200"/>
            </a:xfrm>
            <a:prstGeom prst="rect">
              <a:avLst/>
            </a:prstGeom>
            <a:noFill/>
          </p:spPr>
          <p:txBody>
            <a:bodyPr wrap="square" rtlCol="0">
              <a:spAutoFit/>
            </a:bodyPr>
            <a:lstStyle/>
            <a:p>
              <a:pPr marL="285750" indent="-285750">
                <a:buFont typeface="Arial" panose="020B0604020202020204" pitchFamily="34" charset="0"/>
                <a:buChar char="•"/>
              </a:pPr>
              <a:r>
                <a:rPr lang="es-CO" sz="1600" dirty="0" err="1">
                  <a:solidFill>
                    <a:schemeClr val="bg1"/>
                  </a:solidFill>
                  <a:latin typeface="Calibri Light" panose="020F0302020204030204" pitchFamily="34" charset="0"/>
                  <a:cs typeface="Calibri Light" panose="020F0302020204030204" pitchFamily="34" charset="0"/>
                </a:rPr>
                <a:t>Lorem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ipsum</a:t>
              </a:r>
              <a:r>
                <a:rPr lang="es-CO" sz="1600" dirty="0">
                  <a:solidFill>
                    <a:schemeClr val="bg1"/>
                  </a:solidFill>
                  <a:latin typeface="Calibri Light" panose="020F0302020204030204" pitchFamily="34" charset="0"/>
                  <a:cs typeface="Calibri Light" panose="020F0302020204030204" pitchFamily="34" charset="0"/>
                </a:rPr>
                <a:t> dolor </a:t>
              </a:r>
              <a:r>
                <a:rPr lang="es-CO" sz="1600" dirty="0" err="1">
                  <a:solidFill>
                    <a:schemeClr val="bg1"/>
                  </a:solidFill>
                  <a:latin typeface="Calibri Light" panose="020F0302020204030204" pitchFamily="34" charset="0"/>
                  <a:cs typeface="Calibri Light" panose="020F0302020204030204" pitchFamily="34" charset="0"/>
                </a:rPr>
                <a:t>sit</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amet</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consectetur</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adipiscing</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elit</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Nam</a:t>
              </a:r>
              <a:r>
                <a:rPr lang="es-CO" sz="1600" dirty="0">
                  <a:solidFill>
                    <a:schemeClr val="bg1"/>
                  </a:solidFill>
                  <a:latin typeface="Calibri Light" panose="020F0302020204030204" pitchFamily="34" charset="0"/>
                  <a:cs typeface="Calibri Light" panose="020F0302020204030204" pitchFamily="34" charset="0"/>
                </a:rPr>
                <a:t> at </a:t>
              </a:r>
              <a:r>
                <a:rPr lang="es-CO" sz="1600" dirty="0" err="1">
                  <a:solidFill>
                    <a:schemeClr val="bg1"/>
                  </a:solidFill>
                  <a:latin typeface="Calibri Light" panose="020F0302020204030204" pitchFamily="34" charset="0"/>
                  <a:cs typeface="Calibri Light" panose="020F0302020204030204" pitchFamily="34" charset="0"/>
                </a:rPr>
                <a:t>mollis</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sem</a:t>
              </a:r>
              <a:r>
                <a:rPr lang="es-CO" sz="1600" dirty="0">
                  <a:solidFill>
                    <a:schemeClr val="bg1"/>
                  </a:solidFill>
                  <a:latin typeface="Calibri Light" panose="020F0302020204030204" pitchFamily="34" charset="0"/>
                  <a:cs typeface="Calibri Light" panose="020F0302020204030204" pitchFamily="34" charset="0"/>
                </a:rPr>
                <a:t>, vitae </a:t>
              </a:r>
              <a:r>
                <a:rPr lang="es-CO" sz="1600" dirty="0" err="1">
                  <a:solidFill>
                    <a:schemeClr val="bg1"/>
                  </a:solidFill>
                  <a:latin typeface="Calibri Light" panose="020F0302020204030204" pitchFamily="34" charset="0"/>
                  <a:cs typeface="Calibri Light" panose="020F0302020204030204" pitchFamily="34" charset="0"/>
                </a:rPr>
                <a:t>maximus</a:t>
              </a:r>
              <a:r>
                <a:rPr lang="es-CO" sz="1600" dirty="0">
                  <a:solidFill>
                    <a:schemeClr val="bg1"/>
                  </a:solidFill>
                  <a:latin typeface="Calibri Light" panose="020F0302020204030204" pitchFamily="34" charset="0"/>
                  <a:cs typeface="Calibri Light" panose="020F0302020204030204" pitchFamily="34" charset="0"/>
                </a:rPr>
                <a:t> ante. </a:t>
              </a:r>
              <a:r>
                <a:rPr lang="es-CO" sz="1600" dirty="0" err="1">
                  <a:solidFill>
                    <a:schemeClr val="bg1"/>
                  </a:solidFill>
                  <a:latin typeface="Calibri Light" panose="020F0302020204030204" pitchFamily="34" charset="0"/>
                  <a:cs typeface="Calibri Light" panose="020F0302020204030204" pitchFamily="34" charset="0"/>
                </a:rPr>
                <a:t>Etiam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laoreet</a:t>
              </a:r>
              <a:r>
                <a:rPr lang="es-CO" sz="1600" dirty="0">
                  <a:solidFill>
                    <a:schemeClr val="bg1"/>
                  </a:solidFill>
                  <a:latin typeface="Calibri Light" panose="020F0302020204030204" pitchFamily="34" charset="0"/>
                  <a:cs typeface="Calibri Light" panose="020F0302020204030204" pitchFamily="34" charset="0"/>
                </a:rPr>
                <a:t> sed </a:t>
              </a:r>
              <a:r>
                <a:rPr lang="es-CO" sz="1600" dirty="0" err="1">
                  <a:solidFill>
                    <a:schemeClr val="bg1"/>
                  </a:solidFill>
                  <a:latin typeface="Calibri Light" panose="020F0302020204030204" pitchFamily="34" charset="0"/>
                  <a:cs typeface="Calibri Light" panose="020F0302020204030204" pitchFamily="34" charset="0"/>
                </a:rPr>
                <a:t>arcu</a:t>
              </a:r>
              <a:r>
                <a:rPr lang="es-CO" sz="1600" dirty="0">
                  <a:solidFill>
                    <a:schemeClr val="bg1"/>
                  </a:solidFill>
                  <a:latin typeface="Calibri Light" panose="020F0302020204030204" pitchFamily="34" charset="0"/>
                  <a:cs typeface="Calibri Light" panose="020F0302020204030204" pitchFamily="34" charset="0"/>
                </a:rPr>
                <a:t> in </a:t>
              </a:r>
              <a:r>
                <a:rPr lang="es-CO" sz="1600" dirty="0" err="1">
                  <a:solidFill>
                    <a:schemeClr val="bg1"/>
                  </a:solidFill>
                  <a:latin typeface="Calibri Light" panose="020F0302020204030204" pitchFamily="34" charset="0"/>
                  <a:cs typeface="Calibri Light" panose="020F0302020204030204" pitchFamily="34" charset="0"/>
                </a:rPr>
                <a:t>hendrerit</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Morbi</a:t>
              </a:r>
              <a:r>
                <a:rPr lang="es-CO" sz="1600" dirty="0">
                  <a:solidFill>
                    <a:schemeClr val="bg1"/>
                  </a:solidFill>
                  <a:latin typeface="Calibri Light" panose="020F0302020204030204" pitchFamily="34" charset="0"/>
                  <a:cs typeface="Calibri Light" panose="020F0302020204030204" pitchFamily="34" charset="0"/>
                </a:rPr>
                <a:t> ornare, </a:t>
              </a:r>
              <a:r>
                <a:rPr lang="es-CO" sz="1600" dirty="0" err="1">
                  <a:solidFill>
                    <a:schemeClr val="bg1"/>
                  </a:solidFill>
                  <a:latin typeface="Calibri Light" panose="020F0302020204030204" pitchFamily="34" charset="0"/>
                  <a:cs typeface="Calibri Light" panose="020F0302020204030204" pitchFamily="34" charset="0"/>
                </a:rPr>
                <a:t>ipsum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viverra</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condimentum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vulputate</a:t>
              </a:r>
              <a:r>
                <a:rPr lang="es-CO" sz="1600" dirty="0">
                  <a:solidFill>
                    <a:schemeClr val="bg1"/>
                  </a:solidFill>
                  <a:latin typeface="Calibri Light" panose="020F0302020204030204" pitchFamily="34" charset="0"/>
                  <a:cs typeface="Calibri Light" panose="020F0302020204030204" pitchFamily="34" charset="0"/>
                </a:rPr>
                <a:t>, ex </a:t>
              </a:r>
              <a:r>
                <a:rPr lang="es-CO" sz="1600" dirty="0" err="1">
                  <a:solidFill>
                    <a:schemeClr val="bg1"/>
                  </a:solidFill>
                  <a:latin typeface="Calibri Light" panose="020F0302020204030204" pitchFamily="34" charset="0"/>
                  <a:cs typeface="Calibri Light" panose="020F0302020204030204" pitchFamily="34" charset="0"/>
                </a:rPr>
                <a:t>lectus</a:t>
              </a:r>
              <a:r>
                <a:rPr lang="es-CO" sz="1600" dirty="0">
                  <a:solidFill>
                    <a:schemeClr val="bg1"/>
                  </a:solidFill>
                  <a:latin typeface="Calibri Light" panose="020F0302020204030204" pitchFamily="34" charset="0"/>
                  <a:cs typeface="Calibri Light" panose="020F0302020204030204" pitchFamily="34" charset="0"/>
                </a:rPr>
                <a:t> ornare </a:t>
              </a:r>
              <a:r>
                <a:rPr lang="es-CO" sz="1600" dirty="0" err="1">
                  <a:solidFill>
                    <a:schemeClr val="bg1"/>
                  </a:solidFill>
                  <a:latin typeface="Calibri Light" panose="020F0302020204030204" pitchFamily="34" charset="0"/>
                  <a:cs typeface="Calibri Light" panose="020F0302020204030204" pitchFamily="34" charset="0"/>
                </a:rPr>
                <a:t>lacus</a:t>
              </a:r>
              <a:r>
                <a:rPr lang="es-CO" sz="1600" dirty="0">
                  <a:solidFill>
                    <a:schemeClr val="bg1"/>
                  </a:solidFill>
                  <a:latin typeface="Calibri Light" panose="020F0302020204030204" pitchFamily="34" charset="0"/>
                  <a:cs typeface="Calibri Light" panose="020F0302020204030204" pitchFamily="34" charset="0"/>
                </a:rPr>
                <a:t>, ut </a:t>
              </a:r>
              <a:r>
                <a:rPr lang="es-CO" sz="1600" dirty="0" err="1">
                  <a:solidFill>
                    <a:schemeClr val="bg1"/>
                  </a:solidFill>
                  <a:latin typeface="Calibri Light" panose="020F0302020204030204" pitchFamily="34" charset="0"/>
                  <a:cs typeface="Calibri Light" panose="020F0302020204030204" pitchFamily="34" charset="0"/>
                </a:rPr>
                <a:t>elementum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elit</a:t>
              </a:r>
              <a:r>
                <a:rPr lang="es-CO" sz="1600" dirty="0">
                  <a:solidFill>
                    <a:schemeClr val="bg1"/>
                  </a:solidFill>
                  <a:latin typeface="Calibri Light" panose="020F0302020204030204" pitchFamily="34" charset="0"/>
                  <a:cs typeface="Calibri Light" panose="020F0302020204030204" pitchFamily="34" charset="0"/>
                </a:rPr>
                <a:t> urna et </a:t>
              </a:r>
              <a:r>
                <a:rPr lang="es-CO" sz="1600" dirty="0" err="1">
                  <a:solidFill>
                    <a:schemeClr val="bg1"/>
                  </a:solidFill>
                  <a:latin typeface="Calibri Light" panose="020F0302020204030204" pitchFamily="34" charset="0"/>
                  <a:cs typeface="Calibri Light" panose="020F0302020204030204" pitchFamily="34" charset="0"/>
                </a:rPr>
                <a:t>nulla</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Phasellus</a:t>
              </a:r>
              <a:r>
                <a:rPr lang="es-CO" sz="1600" dirty="0">
                  <a:solidFill>
                    <a:schemeClr val="bg1"/>
                  </a:solidFill>
                  <a:latin typeface="Calibri Light" panose="020F0302020204030204" pitchFamily="34" charset="0"/>
                  <a:cs typeface="Calibri Light" panose="020F0302020204030204" pitchFamily="34" charset="0"/>
                </a:rPr>
                <a:t> et </a:t>
              </a:r>
              <a:r>
                <a:rPr lang="es-CO" sz="1600" dirty="0" err="1">
                  <a:solidFill>
                    <a:schemeClr val="bg1"/>
                  </a:solidFill>
                  <a:latin typeface="Calibri Light" panose="020F0302020204030204" pitchFamily="34" charset="0"/>
                  <a:cs typeface="Calibri Light" panose="020F0302020204030204" pitchFamily="34" charset="0"/>
                </a:rPr>
                <a:t>enim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consectetur</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molestie</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lorem</a:t>
              </a:r>
              <a:r>
                <a:rPr lang="es-CO" sz="1600" dirty="0">
                  <a:solidFill>
                    <a:schemeClr val="bg1"/>
                  </a:solidFill>
                  <a:latin typeface="Calibri Light" panose="020F0302020204030204" pitchFamily="34" charset="0"/>
                  <a:cs typeface="Calibri Light" panose="020F0302020204030204" pitchFamily="34" charset="0"/>
                </a:rPr>
                <a:t> non, ultrices </a:t>
              </a:r>
              <a:r>
                <a:rPr lang="es-CO" sz="1600" dirty="0" err="1">
                  <a:solidFill>
                    <a:schemeClr val="bg1"/>
                  </a:solidFill>
                  <a:latin typeface="Calibri Light" panose="020F0302020204030204" pitchFamily="34" charset="0"/>
                  <a:cs typeface="Calibri Light" panose="020F0302020204030204" pitchFamily="34" charset="0"/>
                </a:rPr>
                <a:t>arcu</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Nam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orci</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erat</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cursus</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eu</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mauris</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ac</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egestas</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sagittis</a:t>
              </a:r>
              <a:r>
                <a:rPr lang="es-CO" sz="1600" dirty="0">
                  <a:solidFill>
                    <a:schemeClr val="bg1"/>
                  </a:solidFill>
                  <a:latin typeface="Calibri Light" panose="020F0302020204030204" pitchFamily="34" charset="0"/>
                  <a:cs typeface="Calibri Light" panose="020F0302020204030204" pitchFamily="34" charset="0"/>
                </a:rPr>
                <a:t> justo. Sed </a:t>
              </a:r>
              <a:r>
                <a:rPr lang="es-CO" sz="1600" dirty="0" err="1">
                  <a:solidFill>
                    <a:schemeClr val="bg1"/>
                  </a:solidFill>
                  <a:latin typeface="Calibri Light" panose="020F0302020204030204" pitchFamily="34" charset="0"/>
                  <a:cs typeface="Calibri Light" panose="020F0302020204030204" pitchFamily="34" charset="0"/>
                </a:rPr>
                <a:t>rutrum</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pharetra</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turpis.pellentesque</a:t>
              </a:r>
              <a:r>
                <a:rPr lang="es-CO" sz="1600" dirty="0">
                  <a:solidFill>
                    <a:schemeClr val="bg1"/>
                  </a:solidFill>
                  <a:latin typeface="Calibri Light" panose="020F0302020204030204" pitchFamily="34" charset="0"/>
                  <a:cs typeface="Calibri Light" panose="020F0302020204030204" pitchFamily="34" charset="0"/>
                </a:rPr>
                <a:t> </a:t>
              </a:r>
              <a:r>
                <a:rPr lang="es-CO" sz="1600" dirty="0" err="1">
                  <a:solidFill>
                    <a:schemeClr val="bg1"/>
                  </a:solidFill>
                  <a:latin typeface="Calibri Light" panose="020F0302020204030204" pitchFamily="34" charset="0"/>
                  <a:cs typeface="Calibri Light" panose="020F0302020204030204" pitchFamily="34" charset="0"/>
                </a:rPr>
                <a:t>tristique</a:t>
              </a:r>
              <a:r>
                <a:rPr lang="es-CO" sz="1600" dirty="0">
                  <a:solidFill>
                    <a:schemeClr val="bg1"/>
                  </a:solidFill>
                  <a:latin typeface="Calibri Light" panose="020F0302020204030204" pitchFamily="34" charset="0"/>
                  <a:cs typeface="Calibri Light" panose="020F0302020204030204" pitchFamily="34" charset="0"/>
                </a:rPr>
                <a:t>.</a:t>
              </a:r>
            </a:p>
          </p:txBody>
        </p:sp>
      </p:grpSp>
      <p:grpSp>
        <p:nvGrpSpPr>
          <p:cNvPr id="40" name="soporte de red img"/>
          <p:cNvGrpSpPr/>
          <p:nvPr/>
        </p:nvGrpSpPr>
        <p:grpSpPr>
          <a:xfrm>
            <a:off x="7357533" y="0"/>
            <a:ext cx="2454367" cy="6079067"/>
            <a:chOff x="7395029" y="792480"/>
            <a:chExt cx="2454367" cy="6079067"/>
          </a:xfrm>
        </p:grpSpPr>
        <p:pic>
          <p:nvPicPr>
            <p:cNvPr id="227" name="Imagen 226"/>
            <p:cNvPicPr>
              <a:picLocks noChangeAspect="1"/>
            </p:cNvPicPr>
            <p:nvPr/>
          </p:nvPicPr>
          <p:blipFill rotWithShape="1">
            <a:blip r:embed="rId5">
              <a:extLst>
                <a:ext uri="{28A0092B-C50C-407E-A947-70E740481C1C}">
                  <a14:useLocalDpi xmlns:a14="http://schemas.microsoft.com/office/drawing/2010/main" val="0"/>
                </a:ext>
              </a:extLst>
            </a:blip>
            <a:srcRect l="36200" t="3896" r="39773" b="5446"/>
            <a:stretch/>
          </p:blipFill>
          <p:spPr>
            <a:xfrm>
              <a:off x="7395029" y="792480"/>
              <a:ext cx="2416628" cy="6079067"/>
            </a:xfrm>
            <a:prstGeom prst="rect">
              <a:avLst/>
            </a:prstGeom>
          </p:spPr>
        </p:pic>
        <p:sp>
          <p:nvSpPr>
            <p:cNvPr id="229" name="Rectángulo 228"/>
            <p:cNvSpPr/>
            <p:nvPr/>
          </p:nvSpPr>
          <p:spPr>
            <a:xfrm>
              <a:off x="7395029" y="3333387"/>
              <a:ext cx="2454367" cy="1154430"/>
            </a:xfrm>
            <a:prstGeom prst="rect">
              <a:avLst/>
            </a:prstGeom>
            <a:solidFill>
              <a:srgbClr val="895FA2">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HELP DESK</a:t>
              </a:r>
            </a:p>
          </p:txBody>
        </p:sp>
      </p:grpSp>
      <p:grpSp>
        <p:nvGrpSpPr>
          <p:cNvPr id="41" name="Mesa de ayuda img"/>
          <p:cNvGrpSpPr/>
          <p:nvPr/>
        </p:nvGrpSpPr>
        <p:grpSpPr>
          <a:xfrm>
            <a:off x="9751119" y="0"/>
            <a:ext cx="2440881" cy="6079067"/>
            <a:chOff x="11737219" y="-16935"/>
            <a:chExt cx="2440881" cy="6079067"/>
          </a:xfrm>
        </p:grpSpPr>
        <p:pic>
          <p:nvPicPr>
            <p:cNvPr id="228" name="Imagen 227"/>
            <p:cNvPicPr>
              <a:picLocks noChangeAspect="1"/>
            </p:cNvPicPr>
            <p:nvPr/>
          </p:nvPicPr>
          <p:blipFill rotWithShape="1">
            <a:blip r:embed="rId6">
              <a:extLst>
                <a:ext uri="{28A0092B-C50C-407E-A947-70E740481C1C}">
                  <a14:useLocalDpi xmlns:a14="http://schemas.microsoft.com/office/drawing/2010/main" val="0"/>
                </a:ext>
              </a:extLst>
            </a:blip>
            <a:srcRect l="52593" t="8007" r="11815" b="3352"/>
            <a:stretch/>
          </p:blipFill>
          <p:spPr>
            <a:xfrm>
              <a:off x="11737219" y="-16935"/>
              <a:ext cx="2440881" cy="6079067"/>
            </a:xfrm>
            <a:prstGeom prst="rect">
              <a:avLst/>
            </a:prstGeom>
          </p:spPr>
        </p:pic>
        <p:sp>
          <p:nvSpPr>
            <p:cNvPr id="230" name="Rectángulo 229"/>
            <p:cNvSpPr/>
            <p:nvPr/>
          </p:nvSpPr>
          <p:spPr>
            <a:xfrm>
              <a:off x="11743933" y="2535101"/>
              <a:ext cx="2434167" cy="1154430"/>
            </a:xfrm>
            <a:prstGeom prst="rect">
              <a:avLst/>
            </a:prstGeom>
            <a:solidFill>
              <a:schemeClr val="accent4">
                <a:alpha val="8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ADVERTISING</a:t>
              </a:r>
            </a:p>
          </p:txBody>
        </p:sp>
      </p:grpSp>
      <p:pic>
        <p:nvPicPr>
          <p:cNvPr id="32" name="Imagen 7">
            <a:extLst>
              <a:ext uri="{FF2B5EF4-FFF2-40B4-BE49-F238E27FC236}">
                <a16:creationId xmlns:a16="http://schemas.microsoft.com/office/drawing/2014/main" id="{82879315-FDA3-171A-50D8-41EEAABDC7B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6389" r="12615" b="30833"/>
          <a:stretch/>
        </p:blipFill>
        <p:spPr>
          <a:xfrm>
            <a:off x="10655523" y="6229706"/>
            <a:ext cx="1028477" cy="505602"/>
          </a:xfrm>
          <a:prstGeom prst="rect">
            <a:avLst/>
          </a:prstGeom>
        </p:spPr>
      </p:pic>
      <p:sp>
        <p:nvSpPr>
          <p:cNvPr id="2" name="CuadroTexto 1"/>
          <p:cNvSpPr txBox="1"/>
          <p:nvPr/>
        </p:nvSpPr>
        <p:spPr>
          <a:xfrm>
            <a:off x="194734" y="6290733"/>
            <a:ext cx="2760133" cy="338554"/>
          </a:xfrm>
          <a:prstGeom prst="rect">
            <a:avLst/>
          </a:prstGeom>
          <a:noFill/>
        </p:spPr>
        <p:txBody>
          <a:bodyPr wrap="square" rtlCol="0">
            <a:spAutoFit/>
          </a:bodyPr>
          <a:lstStyle/>
          <a:p>
            <a:r>
              <a:rPr lang="en-US" sz="1600" dirty="0">
                <a:solidFill>
                  <a:schemeClr val="bg1"/>
                </a:solidFill>
                <a:latin typeface="Calibri Light" panose="020F0302020204030204" pitchFamily="34" charset="0"/>
                <a:cs typeface="Calibri Light" panose="020F0302020204030204" pitchFamily="34" charset="0"/>
              </a:rPr>
              <a:t>www.ppthemes.com</a:t>
            </a:r>
          </a:p>
        </p:txBody>
      </p:sp>
    </p:spTree>
    <p:extLst>
      <p:ext uri="{BB962C8B-B14F-4D97-AF65-F5344CB8AC3E}">
        <p14:creationId xmlns:p14="http://schemas.microsoft.com/office/powerpoint/2010/main" val="9288062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outVertical)">
                                      <p:cBhvr>
                                        <p:cTn id="19" dur="500"/>
                                        <p:tgtEl>
                                          <p:spTgt spid="25"/>
                                        </p:tgtEl>
                                      </p:cBhvr>
                                    </p:animEffec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outVertical)">
                                      <p:cBhvr>
                                        <p:cTn id="25" dur="500"/>
                                        <p:tgtEl>
                                          <p:spTgt spid="29"/>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4"/>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34"/>
                                        </p:tgtEl>
                                      </p:cBhvr>
                                    </p:animEffect>
                                    <p:set>
                                      <p:cBhvr>
                                        <p:cTn id="3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outVertical)">
                                      <p:cBhvr>
                                        <p:cTn id="37" dur="500"/>
                                        <p:tgtEl>
                                          <p:spTgt spid="34"/>
                                        </p:tgtEl>
                                      </p:cBhvr>
                                    </p:animEffect>
                                  </p:childTnLst>
                                </p:cTn>
                              </p:par>
                            </p:childTnLst>
                          </p:cTn>
                        </p:par>
                      </p:childTnLst>
                    </p:cTn>
                  </p:par>
                </p:childTnLst>
              </p:cTn>
              <p:nextCondLst>
                <p:cond evt="onClick" delay="0">
                  <p:tgtEl>
                    <p:spTgt spid="35"/>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nodeType="clickEffect">
                                  <p:stCondLst>
                                    <p:cond delay="0"/>
                                  </p:stCondLst>
                                  <p:childTnLst>
                                    <p:animEffect transition="out" filter="barn(inVertical)">
                                      <p:cBhvr>
                                        <p:cTn id="42" dur="500"/>
                                        <p:tgtEl>
                                          <p:spTgt spid="40"/>
                                        </p:tgtEl>
                                      </p:cBhvr>
                                    </p:animEffect>
                                    <p:set>
                                      <p:cBhvr>
                                        <p:cTn id="43"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44" restart="whenNotActive" fill="hold" evtFilter="cancelBubble" nodeType="interactiveSeq">
                <p:stCondLst>
                  <p:cond evt="onClick" delay="0">
                    <p:tgtEl>
                      <p:spTgt spid="38"/>
                    </p:tgtEl>
                  </p:cond>
                </p:stCondLst>
                <p:endSync evt="end" delay="0">
                  <p:rtn val="all"/>
                </p:endSync>
                <p:childTnLst>
                  <p:par>
                    <p:cTn id="45" fill="hold">
                      <p:stCondLst>
                        <p:cond delay="0"/>
                      </p:stCondLst>
                      <p:childTnLst>
                        <p:par>
                          <p:cTn id="46" fill="hold">
                            <p:stCondLst>
                              <p:cond delay="0"/>
                            </p:stCondLst>
                            <p:childTnLst>
                              <p:par>
                                <p:cTn id="47" presetID="16" presetClass="entr" presetSubtype="37"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barn(outVertical)">
                                      <p:cBhvr>
                                        <p:cTn id="49" dur="500"/>
                                        <p:tgtEl>
                                          <p:spTgt spid="40"/>
                                        </p:tgtEl>
                                      </p:cBhvr>
                                    </p:animEffect>
                                  </p:childTnLst>
                                </p:cTn>
                              </p:par>
                            </p:childTnLst>
                          </p:cTn>
                        </p:par>
                      </p:childTnLst>
                    </p:cTn>
                  </p:par>
                </p:childTnLst>
              </p:cTn>
              <p:nextCondLst>
                <p:cond evt="onClick" delay="0">
                  <p:tgtEl>
                    <p:spTgt spid="38"/>
                  </p:tgtEl>
                </p:cond>
              </p:nextCondLst>
            </p:seq>
            <p:seq concurrent="1" nextAc="seek">
              <p:cTn id="50" restart="whenNotActive" fill="hold" evtFilter="cancelBubble" nodeType="interactiveSeq">
                <p:stCondLst>
                  <p:cond evt="onClick" delay="0">
                    <p:tgtEl>
                      <p:spTgt spid="41"/>
                    </p:tgtEl>
                  </p:cond>
                </p:stCondLst>
                <p:endSync evt="end" delay="0">
                  <p:rtn val="all"/>
                </p:endSync>
                <p:childTnLst>
                  <p:par>
                    <p:cTn id="51" fill="hold">
                      <p:stCondLst>
                        <p:cond delay="0"/>
                      </p:stCondLst>
                      <p:childTnLst>
                        <p:par>
                          <p:cTn id="52" fill="hold">
                            <p:stCondLst>
                              <p:cond delay="0"/>
                            </p:stCondLst>
                            <p:childTnLst>
                              <p:par>
                                <p:cTn id="53" presetID="16" presetClass="exit" presetSubtype="21" fill="hold" nodeType="clickEffect">
                                  <p:stCondLst>
                                    <p:cond delay="0"/>
                                  </p:stCondLst>
                                  <p:childTnLst>
                                    <p:animEffect transition="out" filter="barn(inVertical)">
                                      <p:cBhvr>
                                        <p:cTn id="54" dur="500"/>
                                        <p:tgtEl>
                                          <p:spTgt spid="41"/>
                                        </p:tgtEl>
                                      </p:cBhvr>
                                    </p:animEffect>
                                    <p:set>
                                      <p:cBhvr>
                                        <p:cTn id="55"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16" presetClass="entr" presetSubtype="37" fill="hold" nodeType="click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barn(outVertical)">
                                      <p:cBhvr>
                                        <p:cTn id="61" dur="500"/>
                                        <p:tgtEl>
                                          <p:spTgt spid="41"/>
                                        </p:tgtEl>
                                      </p:cBhvr>
                                    </p:animEffect>
                                  </p:childTnLst>
                                </p:cTn>
                              </p:par>
                            </p:childTnLst>
                          </p:cTn>
                        </p:par>
                      </p:childTnLst>
                    </p:cTn>
                  </p:par>
                </p:childTnLst>
              </p:cTn>
              <p:nextCondLst>
                <p:cond evt="onClick" delay="0">
                  <p:tgtEl>
                    <p:spTgt spid="3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Placeholder 61">
            <a:extLst>
              <a:ext uri="{FF2B5EF4-FFF2-40B4-BE49-F238E27FC236}">
                <a16:creationId xmlns:a16="http://schemas.microsoft.com/office/drawing/2014/main" id="{A343E6D4-4748-43AB-95E7-61C7B99E7588}"/>
              </a:ext>
            </a:extLst>
          </p:cNvPr>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p:spPr>
      </p:pic>
      <p:sp>
        <p:nvSpPr>
          <p:cNvPr id="33" name="Forma libre 32">
            <a:extLst>
              <a:ext uri="{FF2B5EF4-FFF2-40B4-BE49-F238E27FC236}">
                <a16:creationId xmlns:a16="http://schemas.microsoft.com/office/drawing/2014/main" id="{8379A96B-D7B9-4F97-8BF4-2C443D376656}"/>
              </a:ext>
            </a:extLst>
          </p:cNvPr>
          <p:cNvSpPr>
            <a:spLocks/>
          </p:cNvSpPr>
          <p:nvPr/>
        </p:nvSpPr>
        <p:spPr bwMode="auto">
          <a:xfrm>
            <a:off x="0" y="0"/>
            <a:ext cx="5994400" cy="3703982"/>
          </a:xfrm>
          <a:custGeom>
            <a:avLst/>
            <a:gdLst>
              <a:gd name="connsiteX0" fmla="*/ 1981292 w 5994400"/>
              <a:gd name="connsiteY0" fmla="*/ 0 h 3703982"/>
              <a:gd name="connsiteX1" fmla="*/ 3115319 w 5994400"/>
              <a:gd name="connsiteY1" fmla="*/ 0 h 3703982"/>
              <a:gd name="connsiteX2" fmla="*/ 3234958 w 5994400"/>
              <a:gd name="connsiteY2" fmla="*/ 119632 h 3703982"/>
              <a:gd name="connsiteX3" fmla="*/ 5850784 w 5994400"/>
              <a:gd name="connsiteY3" fmla="*/ 2735290 h 3703982"/>
              <a:gd name="connsiteX4" fmla="*/ 5968064 w 5994400"/>
              <a:gd name="connsiteY4" fmla="*/ 2912709 h 3703982"/>
              <a:gd name="connsiteX5" fmla="*/ 5994400 w 5994400"/>
              <a:gd name="connsiteY5" fmla="*/ 3002318 h 3703982"/>
              <a:gd name="connsiteX6" fmla="*/ 5994400 w 5994400"/>
              <a:gd name="connsiteY6" fmla="*/ 3228469 h 3703982"/>
              <a:gd name="connsiteX7" fmla="*/ 5968064 w 5994400"/>
              <a:gd name="connsiteY7" fmla="*/ 3318078 h 3703982"/>
              <a:gd name="connsiteX8" fmla="*/ 5850784 w 5994400"/>
              <a:gd name="connsiteY8" fmla="*/ 3495497 h 3703982"/>
              <a:gd name="connsiteX9" fmla="*/ 5639743 w 5994400"/>
              <a:gd name="connsiteY9" fmla="*/ 3703982 h 3703982"/>
              <a:gd name="connsiteX10" fmla="*/ 5532951 w 5994400"/>
              <a:gd name="connsiteY10" fmla="*/ 3551432 h 3703982"/>
              <a:gd name="connsiteX11" fmla="*/ 2012295 w 5994400"/>
              <a:gd name="connsiteY11" fmla="*/ 31001 h 3703982"/>
              <a:gd name="connsiteX12" fmla="*/ 74165 w 5994400"/>
              <a:gd name="connsiteY12" fmla="*/ 0 h 3703982"/>
              <a:gd name="connsiteX13" fmla="*/ 576864 w 5994400"/>
              <a:gd name="connsiteY13" fmla="*/ 0 h 3703982"/>
              <a:gd name="connsiteX14" fmla="*/ 520301 w 5994400"/>
              <a:gd name="connsiteY14" fmla="*/ 56560 h 3703982"/>
              <a:gd name="connsiteX15" fmla="*/ 3153 w 5994400"/>
              <a:gd name="connsiteY15" fmla="*/ 573674 h 3703982"/>
              <a:gd name="connsiteX16" fmla="*/ 0 w 5994400"/>
              <a:gd name="connsiteY16" fmla="*/ 576827 h 3703982"/>
              <a:gd name="connsiteX17" fmla="*/ 0 w 5994400"/>
              <a:gd name="connsiteY17" fmla="*/ 74208 h 370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94400" h="3703982">
                <a:moveTo>
                  <a:pt x="1981292" y="0"/>
                </a:moveTo>
                <a:lnTo>
                  <a:pt x="3115319" y="0"/>
                </a:lnTo>
                <a:lnTo>
                  <a:pt x="3234958" y="119632"/>
                </a:lnTo>
                <a:cubicBezTo>
                  <a:pt x="3807318" y="691955"/>
                  <a:pt x="4639841" y="1524425"/>
                  <a:pt x="5850784" y="2735290"/>
                </a:cubicBezTo>
                <a:cubicBezTo>
                  <a:pt x="5902908" y="2787411"/>
                  <a:pt x="5942002" y="2847954"/>
                  <a:pt x="5968064" y="2912709"/>
                </a:cubicBezTo>
                <a:lnTo>
                  <a:pt x="5994400" y="3002318"/>
                </a:lnTo>
                <a:lnTo>
                  <a:pt x="5994400" y="3228469"/>
                </a:lnTo>
                <a:lnTo>
                  <a:pt x="5968064" y="3318078"/>
                </a:lnTo>
                <a:cubicBezTo>
                  <a:pt x="5942002" y="3382833"/>
                  <a:pt x="5902908" y="3443376"/>
                  <a:pt x="5850784" y="3495497"/>
                </a:cubicBezTo>
                <a:cubicBezTo>
                  <a:pt x="5850784" y="3495497"/>
                  <a:pt x="5850784" y="3495497"/>
                  <a:pt x="5639743" y="3703982"/>
                </a:cubicBezTo>
                <a:cubicBezTo>
                  <a:pt x="5614316" y="3650590"/>
                  <a:pt x="5578719" y="3597197"/>
                  <a:pt x="5532951" y="3551432"/>
                </a:cubicBezTo>
                <a:cubicBezTo>
                  <a:pt x="5532951" y="3551432"/>
                  <a:pt x="5532951" y="3551432"/>
                  <a:pt x="2012295" y="31001"/>
                </a:cubicBezTo>
                <a:close/>
                <a:moveTo>
                  <a:pt x="74165" y="0"/>
                </a:moveTo>
                <a:lnTo>
                  <a:pt x="576864" y="0"/>
                </a:lnTo>
                <a:lnTo>
                  <a:pt x="520301" y="56560"/>
                </a:lnTo>
                <a:cubicBezTo>
                  <a:pt x="394508" y="182344"/>
                  <a:pt x="226785" y="350057"/>
                  <a:pt x="3153" y="573674"/>
                </a:cubicBezTo>
                <a:lnTo>
                  <a:pt x="0" y="576827"/>
                </a:lnTo>
                <a:lnTo>
                  <a:pt x="0" y="74208"/>
                </a:lnTo>
                <a:close/>
              </a:path>
            </a:pathLst>
          </a:custGeom>
          <a:solidFill>
            <a:srgbClr val="70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1" name="Forma libre 30">
            <a:extLst>
              <a:ext uri="{FF2B5EF4-FFF2-40B4-BE49-F238E27FC236}">
                <a16:creationId xmlns:a16="http://schemas.microsoft.com/office/drawing/2014/main" id="{5E5B179A-6D71-497A-A000-5CE209F4957E}"/>
              </a:ext>
            </a:extLst>
          </p:cNvPr>
          <p:cNvSpPr>
            <a:spLocks/>
          </p:cNvSpPr>
          <p:nvPr/>
        </p:nvSpPr>
        <p:spPr bwMode="auto">
          <a:xfrm>
            <a:off x="0" y="0"/>
            <a:ext cx="5640201" cy="6858000"/>
          </a:xfrm>
          <a:custGeom>
            <a:avLst/>
            <a:gdLst>
              <a:gd name="connsiteX0" fmla="*/ 577383 w 5640201"/>
              <a:gd name="connsiteY0" fmla="*/ 0 h 6858000"/>
              <a:gd name="connsiteX1" fmla="*/ 1981464 w 5640201"/>
              <a:gd name="connsiteY1" fmla="*/ 0 h 6858000"/>
              <a:gd name="connsiteX2" fmla="*/ 1985123 w 5640201"/>
              <a:gd name="connsiteY2" fmla="*/ 3659 h 6858000"/>
              <a:gd name="connsiteX3" fmla="*/ 5533407 w 5640201"/>
              <a:gd name="connsiteY3" fmla="*/ 3551686 h 6858000"/>
              <a:gd name="connsiteX4" fmla="*/ 5640201 w 5640201"/>
              <a:gd name="connsiteY4" fmla="*/ 3704238 h 6858000"/>
              <a:gd name="connsiteX5" fmla="*/ 2621100 w 5640201"/>
              <a:gd name="connsiteY5" fmla="*/ 6725216 h 6858000"/>
              <a:gd name="connsiteX6" fmla="*/ 2488399 w 5640201"/>
              <a:gd name="connsiteY6" fmla="*/ 6858000 h 6858000"/>
              <a:gd name="connsiteX7" fmla="*/ 701026 w 5640201"/>
              <a:gd name="connsiteY7" fmla="*/ 6858000 h 6858000"/>
              <a:gd name="connsiteX8" fmla="*/ 632687 w 5640201"/>
              <a:gd name="connsiteY8" fmla="*/ 6789621 h 6858000"/>
              <a:gd name="connsiteX9" fmla="*/ 118833 w 5640201"/>
              <a:gd name="connsiteY9" fmla="*/ 6275468 h 6858000"/>
              <a:gd name="connsiteX10" fmla="*/ 0 w 5640201"/>
              <a:gd name="connsiteY10" fmla="*/ 6156565 h 6858000"/>
              <a:gd name="connsiteX11" fmla="*/ 0 w 5640201"/>
              <a:gd name="connsiteY11" fmla="*/ 577341 h 6858000"/>
              <a:gd name="connsiteX12" fmla="*/ 253045 w 5640201"/>
              <a:gd name="connsiteY12" fmla="*/ 324315 h 6858000"/>
              <a:gd name="connsiteX13" fmla="*/ 565131 w 5640201"/>
              <a:gd name="connsiteY13" fmla="*/ 122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40201" h="6858000">
                <a:moveTo>
                  <a:pt x="577383" y="0"/>
                </a:moveTo>
                <a:lnTo>
                  <a:pt x="1981464" y="0"/>
                </a:lnTo>
                <a:lnTo>
                  <a:pt x="1985123" y="3659"/>
                </a:lnTo>
                <a:cubicBezTo>
                  <a:pt x="2402068" y="420573"/>
                  <a:pt x="3355084" y="1373520"/>
                  <a:pt x="5533407" y="3551686"/>
                </a:cubicBezTo>
                <a:cubicBezTo>
                  <a:pt x="5579176" y="3597452"/>
                  <a:pt x="5614774" y="3650845"/>
                  <a:pt x="5640201" y="3704238"/>
                </a:cubicBezTo>
                <a:cubicBezTo>
                  <a:pt x="5640201" y="3704238"/>
                  <a:pt x="5640201" y="3704238"/>
                  <a:pt x="2621100" y="6725216"/>
                </a:cubicBezTo>
                <a:lnTo>
                  <a:pt x="2488399" y="6858000"/>
                </a:lnTo>
                <a:lnTo>
                  <a:pt x="701026" y="6858000"/>
                </a:lnTo>
                <a:lnTo>
                  <a:pt x="632687" y="6789621"/>
                </a:lnTo>
                <a:cubicBezTo>
                  <a:pt x="496069" y="6652924"/>
                  <a:pt x="327305" y="6484062"/>
                  <a:pt x="118833" y="6275468"/>
                </a:cubicBezTo>
                <a:lnTo>
                  <a:pt x="0" y="6156565"/>
                </a:lnTo>
                <a:lnTo>
                  <a:pt x="0" y="577341"/>
                </a:lnTo>
                <a:lnTo>
                  <a:pt x="253045" y="324315"/>
                </a:lnTo>
                <a:cubicBezTo>
                  <a:pt x="353682" y="223685"/>
                  <a:pt x="457673" y="119701"/>
                  <a:pt x="565131" y="12252"/>
                </a:cubicBezTo>
                <a:close/>
              </a:path>
            </a:pathLst>
          </a:custGeom>
          <a:solidFill>
            <a:srgbClr val="BA1C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CuadroTexto 5">
            <a:extLst>
              <a:ext uri="{FF2B5EF4-FFF2-40B4-BE49-F238E27FC236}">
                <a16:creationId xmlns:a16="http://schemas.microsoft.com/office/drawing/2014/main" id="{5EE75A3A-440D-4266-ADD8-3EF239124F50}"/>
              </a:ext>
            </a:extLst>
          </p:cNvPr>
          <p:cNvSpPr txBox="1"/>
          <p:nvPr/>
        </p:nvSpPr>
        <p:spPr>
          <a:xfrm>
            <a:off x="78055" y="2350622"/>
            <a:ext cx="4434314" cy="923330"/>
          </a:xfrm>
          <a:prstGeom prst="rect">
            <a:avLst/>
          </a:prstGeom>
          <a:noFill/>
        </p:spPr>
        <p:txBody>
          <a:bodyPr wrap="square" rtlCol="0">
            <a:spAutoFit/>
          </a:bodyPr>
          <a:lstStyle/>
          <a:p>
            <a:pPr algn="ctr"/>
            <a:r>
              <a:rPr lang="en-US" sz="5400" dirty="0">
                <a:solidFill>
                  <a:schemeClr val="bg1"/>
                </a:solidFill>
                <a:latin typeface="Arial Black" panose="020B0A04020102020204" pitchFamily="34" charset="0"/>
              </a:rPr>
              <a:t>THANKS</a:t>
            </a:r>
          </a:p>
        </p:txBody>
      </p:sp>
      <p:grpSp>
        <p:nvGrpSpPr>
          <p:cNvPr id="67" name="Grupo 1">
            <a:extLst>
              <a:ext uri="{FF2B5EF4-FFF2-40B4-BE49-F238E27FC236}">
                <a16:creationId xmlns:a16="http://schemas.microsoft.com/office/drawing/2014/main" id="{FDEC6706-D643-4C35-9F34-7CCC604EA561}"/>
              </a:ext>
            </a:extLst>
          </p:cNvPr>
          <p:cNvGrpSpPr/>
          <p:nvPr/>
        </p:nvGrpSpPr>
        <p:grpSpPr>
          <a:xfrm>
            <a:off x="768970" y="3534280"/>
            <a:ext cx="1559296" cy="1522406"/>
            <a:chOff x="6502457" y="2952553"/>
            <a:chExt cx="1559296" cy="1522406"/>
          </a:xfrm>
        </p:grpSpPr>
        <p:sp>
          <p:nvSpPr>
            <p:cNvPr id="68" name="Rectangle 58">
              <a:extLst>
                <a:ext uri="{FF2B5EF4-FFF2-40B4-BE49-F238E27FC236}">
                  <a16:creationId xmlns:a16="http://schemas.microsoft.com/office/drawing/2014/main" id="{1D22145D-44AB-470B-936D-1537B5F9228E}"/>
                </a:ext>
              </a:extLst>
            </p:cNvPr>
            <p:cNvSpPr>
              <a:spLocks noChangeArrowheads="1"/>
            </p:cNvSpPr>
            <p:nvPr/>
          </p:nvSpPr>
          <p:spPr bwMode="auto">
            <a:xfrm>
              <a:off x="6735026" y="2952553"/>
              <a:ext cx="965928" cy="36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99" tIns="60950" rIns="121899" bIns="60950">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n-US" altLang="es-MX" sz="1600" b="1" dirty="0">
                  <a:solidFill>
                    <a:schemeClr val="bg1"/>
                  </a:solidFill>
                </a:rPr>
                <a:t>Address</a:t>
              </a:r>
            </a:p>
          </p:txBody>
        </p:sp>
        <p:sp>
          <p:nvSpPr>
            <p:cNvPr id="69" name="Rectangle 59">
              <a:extLst>
                <a:ext uri="{FF2B5EF4-FFF2-40B4-BE49-F238E27FC236}">
                  <a16:creationId xmlns:a16="http://schemas.microsoft.com/office/drawing/2014/main" id="{E743BE58-EB4F-45DE-A5F5-C558A31E6901}"/>
                </a:ext>
              </a:extLst>
            </p:cNvPr>
            <p:cNvSpPr>
              <a:spLocks noChangeArrowheads="1"/>
            </p:cNvSpPr>
            <p:nvPr/>
          </p:nvSpPr>
          <p:spPr bwMode="auto">
            <a:xfrm>
              <a:off x="6722326" y="3531085"/>
              <a:ext cx="1339427" cy="36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99" tIns="60950" rIns="121899" bIns="60950">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n-US" altLang="es-MX" sz="1600" b="1" dirty="0">
                  <a:solidFill>
                    <a:schemeClr val="bg1"/>
                  </a:solidFill>
                </a:rPr>
                <a:t>Contact Info</a:t>
              </a:r>
            </a:p>
          </p:txBody>
        </p:sp>
        <p:sp>
          <p:nvSpPr>
            <p:cNvPr id="70" name="Rectangle 60">
              <a:extLst>
                <a:ext uri="{FF2B5EF4-FFF2-40B4-BE49-F238E27FC236}">
                  <a16:creationId xmlns:a16="http://schemas.microsoft.com/office/drawing/2014/main" id="{747768A0-8C65-4CD3-86F6-BAA5344B8161}"/>
                </a:ext>
              </a:extLst>
            </p:cNvPr>
            <p:cNvSpPr>
              <a:spLocks noChangeArrowheads="1"/>
            </p:cNvSpPr>
            <p:nvPr/>
          </p:nvSpPr>
          <p:spPr bwMode="auto">
            <a:xfrm>
              <a:off x="6722326" y="4105647"/>
              <a:ext cx="1147451" cy="36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99" tIns="60950" rIns="121899" bIns="60950">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n-US" altLang="es-MX" sz="1600" b="1" dirty="0">
                  <a:solidFill>
                    <a:schemeClr val="bg1"/>
                  </a:solidFill>
                </a:rPr>
                <a:t>Telephone</a:t>
              </a:r>
            </a:p>
          </p:txBody>
        </p:sp>
        <p:sp>
          <p:nvSpPr>
            <p:cNvPr id="71" name="Freeform 161">
              <a:extLst>
                <a:ext uri="{FF2B5EF4-FFF2-40B4-BE49-F238E27FC236}">
                  <a16:creationId xmlns:a16="http://schemas.microsoft.com/office/drawing/2014/main" id="{FD503041-7D3B-4B17-898F-D543E4873844}"/>
                </a:ext>
              </a:extLst>
            </p:cNvPr>
            <p:cNvSpPr>
              <a:spLocks noChangeArrowheads="1"/>
            </p:cNvSpPr>
            <p:nvPr/>
          </p:nvSpPr>
          <p:spPr bwMode="auto">
            <a:xfrm>
              <a:off x="6521507" y="3049391"/>
              <a:ext cx="253206" cy="328613"/>
            </a:xfrm>
            <a:custGeom>
              <a:avLst/>
              <a:gdLst>
                <a:gd name="T0" fmla="*/ 252583 w 472"/>
                <a:gd name="T1" fmla="*/ 0 h 619"/>
                <a:gd name="T2" fmla="*/ 252583 w 472"/>
                <a:gd name="T3" fmla="*/ 0 h 619"/>
                <a:gd name="T4" fmla="*/ 0 w 472"/>
                <a:gd name="T5" fmla="*/ 249764 h 619"/>
                <a:gd name="T6" fmla="*/ 252583 w 472"/>
                <a:gd name="T7" fmla="*/ 656825 h 619"/>
                <a:gd name="T8" fmla="*/ 504095 w 472"/>
                <a:gd name="T9" fmla="*/ 249764 h 619"/>
                <a:gd name="T10" fmla="*/ 252583 w 472"/>
                <a:gd name="T11" fmla="*/ 0 h 619"/>
                <a:gd name="T12" fmla="*/ 252583 w 472"/>
                <a:gd name="T13" fmla="*/ 594119 h 619"/>
                <a:gd name="T14" fmla="*/ 252583 w 472"/>
                <a:gd name="T15" fmla="*/ 594119 h 619"/>
                <a:gd name="T16" fmla="*/ 48162 w 472"/>
                <a:gd name="T17" fmla="*/ 249764 h 619"/>
                <a:gd name="T18" fmla="*/ 252583 w 472"/>
                <a:gd name="T19" fmla="*/ 30822 h 619"/>
                <a:gd name="T20" fmla="*/ 457003 w 472"/>
                <a:gd name="T21" fmla="*/ 249764 h 619"/>
                <a:gd name="T22" fmla="*/ 252583 w 472"/>
                <a:gd name="T23" fmla="*/ 594119 h 619"/>
                <a:gd name="T24" fmla="*/ 252583 w 472"/>
                <a:gd name="T25" fmla="*/ 140293 h 619"/>
                <a:gd name="T26" fmla="*/ 252583 w 472"/>
                <a:gd name="T27" fmla="*/ 140293 h 619"/>
                <a:gd name="T28" fmla="*/ 142345 w 472"/>
                <a:gd name="T29" fmla="*/ 249764 h 619"/>
                <a:gd name="T30" fmla="*/ 252583 w 472"/>
                <a:gd name="T31" fmla="*/ 343292 h 619"/>
                <a:gd name="T32" fmla="*/ 362820 w 472"/>
                <a:gd name="T33" fmla="*/ 249764 h 619"/>
                <a:gd name="T34" fmla="*/ 252583 w 472"/>
                <a:gd name="T35" fmla="*/ 140293 h 619"/>
                <a:gd name="T36" fmla="*/ 252583 w 472"/>
                <a:gd name="T37" fmla="*/ 312470 h 619"/>
                <a:gd name="T38" fmla="*/ 252583 w 472"/>
                <a:gd name="T39" fmla="*/ 312470 h 619"/>
                <a:gd name="T40" fmla="*/ 189437 w 472"/>
                <a:gd name="T41" fmla="*/ 249764 h 619"/>
                <a:gd name="T42" fmla="*/ 252583 w 472"/>
                <a:gd name="T43" fmla="*/ 187057 h 619"/>
                <a:gd name="T44" fmla="*/ 315728 w 472"/>
                <a:gd name="T45" fmla="*/ 249764 h 619"/>
                <a:gd name="T46" fmla="*/ 252583 w 472"/>
                <a:gd name="T47" fmla="*/ 312470 h 6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2" h="619">
                  <a:moveTo>
                    <a:pt x="236" y="0"/>
                  </a:moveTo>
                  <a:lnTo>
                    <a:pt x="236" y="0"/>
                  </a:lnTo>
                  <a:cubicBezTo>
                    <a:pt x="104" y="0"/>
                    <a:pt x="0" y="103"/>
                    <a:pt x="0" y="235"/>
                  </a:cubicBezTo>
                  <a:cubicBezTo>
                    <a:pt x="0" y="323"/>
                    <a:pt x="192" y="618"/>
                    <a:pt x="236" y="618"/>
                  </a:cubicBezTo>
                  <a:cubicBezTo>
                    <a:pt x="280" y="618"/>
                    <a:pt x="471" y="323"/>
                    <a:pt x="471" y="235"/>
                  </a:cubicBezTo>
                  <a:cubicBezTo>
                    <a:pt x="471" y="103"/>
                    <a:pt x="368" y="0"/>
                    <a:pt x="236" y="0"/>
                  </a:cubicBezTo>
                  <a:close/>
                  <a:moveTo>
                    <a:pt x="236" y="559"/>
                  </a:moveTo>
                  <a:lnTo>
                    <a:pt x="236" y="559"/>
                  </a:lnTo>
                  <a:cubicBezTo>
                    <a:pt x="207" y="559"/>
                    <a:pt x="45" y="309"/>
                    <a:pt x="45" y="235"/>
                  </a:cubicBezTo>
                  <a:cubicBezTo>
                    <a:pt x="45" y="117"/>
                    <a:pt x="133" y="29"/>
                    <a:pt x="236" y="29"/>
                  </a:cubicBezTo>
                  <a:cubicBezTo>
                    <a:pt x="339" y="29"/>
                    <a:pt x="427" y="117"/>
                    <a:pt x="427" y="235"/>
                  </a:cubicBezTo>
                  <a:cubicBezTo>
                    <a:pt x="427" y="309"/>
                    <a:pt x="266" y="559"/>
                    <a:pt x="236" y="559"/>
                  </a:cubicBezTo>
                  <a:close/>
                  <a:moveTo>
                    <a:pt x="236" y="132"/>
                  </a:moveTo>
                  <a:lnTo>
                    <a:pt x="236" y="132"/>
                  </a:lnTo>
                  <a:cubicBezTo>
                    <a:pt x="177" y="132"/>
                    <a:pt x="133" y="176"/>
                    <a:pt x="133" y="235"/>
                  </a:cubicBezTo>
                  <a:cubicBezTo>
                    <a:pt x="133" y="279"/>
                    <a:pt x="177" y="323"/>
                    <a:pt x="236" y="323"/>
                  </a:cubicBezTo>
                  <a:cubicBezTo>
                    <a:pt x="295" y="323"/>
                    <a:pt x="339" y="279"/>
                    <a:pt x="339" y="235"/>
                  </a:cubicBezTo>
                  <a:cubicBezTo>
                    <a:pt x="339" y="176"/>
                    <a:pt x="295" y="132"/>
                    <a:pt x="236" y="132"/>
                  </a:cubicBezTo>
                  <a:close/>
                  <a:moveTo>
                    <a:pt x="236" y="294"/>
                  </a:moveTo>
                  <a:lnTo>
                    <a:pt x="236" y="294"/>
                  </a:lnTo>
                  <a:cubicBezTo>
                    <a:pt x="207" y="294"/>
                    <a:pt x="177" y="264"/>
                    <a:pt x="177" y="235"/>
                  </a:cubicBezTo>
                  <a:cubicBezTo>
                    <a:pt x="177" y="191"/>
                    <a:pt x="207" y="176"/>
                    <a:pt x="236" y="176"/>
                  </a:cubicBezTo>
                  <a:cubicBezTo>
                    <a:pt x="266" y="176"/>
                    <a:pt x="295" y="191"/>
                    <a:pt x="295" y="235"/>
                  </a:cubicBezTo>
                  <a:cubicBezTo>
                    <a:pt x="295" y="264"/>
                    <a:pt x="266" y="294"/>
                    <a:pt x="236" y="29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MX" sz="900">
                <a:solidFill>
                  <a:schemeClr val="bg1"/>
                </a:solidFill>
              </a:endParaRPr>
            </a:p>
          </p:txBody>
        </p:sp>
        <p:sp>
          <p:nvSpPr>
            <p:cNvPr id="72" name="Freeform 185">
              <a:extLst>
                <a:ext uri="{FF2B5EF4-FFF2-40B4-BE49-F238E27FC236}">
                  <a16:creationId xmlns:a16="http://schemas.microsoft.com/office/drawing/2014/main" id="{04744A9E-AB80-4EFB-AE26-DF316A49BC3F}"/>
                </a:ext>
              </a:extLst>
            </p:cNvPr>
            <p:cNvSpPr>
              <a:spLocks noChangeArrowheads="1"/>
            </p:cNvSpPr>
            <p:nvPr/>
          </p:nvSpPr>
          <p:spPr bwMode="auto">
            <a:xfrm>
              <a:off x="6504838" y="3631097"/>
              <a:ext cx="289719" cy="221457"/>
            </a:xfrm>
            <a:custGeom>
              <a:avLst/>
              <a:gdLst>
                <a:gd name="T0" fmla="*/ 509661 w 619"/>
                <a:gd name="T1" fmla="*/ 0 h 472"/>
                <a:gd name="T2" fmla="*/ 509661 w 619"/>
                <a:gd name="T3" fmla="*/ 0 h 472"/>
                <a:gd name="T4" fmla="*/ 68267 w 619"/>
                <a:gd name="T5" fmla="*/ 0 h 472"/>
                <a:gd name="T6" fmla="*/ 0 w 619"/>
                <a:gd name="T7" fmla="*/ 68485 h 472"/>
                <a:gd name="T8" fmla="*/ 0 w 619"/>
                <a:gd name="T9" fmla="*/ 372444 h 472"/>
                <a:gd name="T10" fmla="*/ 68267 w 619"/>
                <a:gd name="T11" fmla="*/ 441867 h 472"/>
                <a:gd name="T12" fmla="*/ 509661 w 619"/>
                <a:gd name="T13" fmla="*/ 441867 h 472"/>
                <a:gd name="T14" fmla="*/ 577928 w 619"/>
                <a:gd name="T15" fmla="*/ 372444 h 472"/>
                <a:gd name="T16" fmla="*/ 577928 w 619"/>
                <a:gd name="T17" fmla="*/ 68485 h 472"/>
                <a:gd name="T18" fmla="*/ 509661 w 619"/>
                <a:gd name="T19" fmla="*/ 0 h 472"/>
                <a:gd name="T20" fmla="*/ 522754 w 619"/>
                <a:gd name="T21" fmla="*/ 41278 h 472"/>
                <a:gd name="T22" fmla="*/ 522754 w 619"/>
                <a:gd name="T23" fmla="*/ 41278 h 472"/>
                <a:gd name="T24" fmla="*/ 288964 w 619"/>
                <a:gd name="T25" fmla="*/ 220464 h 472"/>
                <a:gd name="T26" fmla="*/ 55174 w 619"/>
                <a:gd name="T27" fmla="*/ 41278 h 472"/>
                <a:gd name="T28" fmla="*/ 522754 w 619"/>
                <a:gd name="T29" fmla="*/ 41278 h 472"/>
                <a:gd name="T30" fmla="*/ 27120 w 619"/>
                <a:gd name="T31" fmla="*/ 372444 h 472"/>
                <a:gd name="T32" fmla="*/ 27120 w 619"/>
                <a:gd name="T33" fmla="*/ 372444 h 472"/>
                <a:gd name="T34" fmla="*/ 27120 w 619"/>
                <a:gd name="T35" fmla="*/ 68485 h 472"/>
                <a:gd name="T36" fmla="*/ 192643 w 619"/>
                <a:gd name="T37" fmla="*/ 207330 h 472"/>
                <a:gd name="T38" fmla="*/ 27120 w 619"/>
                <a:gd name="T39" fmla="*/ 372444 h 472"/>
                <a:gd name="T40" fmla="*/ 55174 w 619"/>
                <a:gd name="T41" fmla="*/ 400588 h 472"/>
                <a:gd name="T42" fmla="*/ 55174 w 619"/>
                <a:gd name="T43" fmla="*/ 400588 h 472"/>
                <a:gd name="T44" fmla="*/ 220697 w 619"/>
                <a:gd name="T45" fmla="*/ 220464 h 472"/>
                <a:gd name="T46" fmla="*/ 288964 w 619"/>
                <a:gd name="T47" fmla="*/ 275815 h 472"/>
                <a:gd name="T48" fmla="*/ 344138 w 619"/>
                <a:gd name="T49" fmla="*/ 220464 h 472"/>
                <a:gd name="T50" fmla="*/ 522754 w 619"/>
                <a:gd name="T51" fmla="*/ 400588 h 472"/>
                <a:gd name="T52" fmla="*/ 55174 w 619"/>
                <a:gd name="T53" fmla="*/ 400588 h 472"/>
                <a:gd name="T54" fmla="*/ 550808 w 619"/>
                <a:gd name="T55" fmla="*/ 372444 h 472"/>
                <a:gd name="T56" fmla="*/ 550808 w 619"/>
                <a:gd name="T57" fmla="*/ 372444 h 472"/>
                <a:gd name="T58" fmla="*/ 550808 w 619"/>
                <a:gd name="T59" fmla="*/ 372444 h 472"/>
                <a:gd name="T60" fmla="*/ 385285 w 619"/>
                <a:gd name="T61" fmla="*/ 207330 h 472"/>
                <a:gd name="T62" fmla="*/ 550808 w 619"/>
                <a:gd name="T63" fmla="*/ 68485 h 472"/>
                <a:gd name="T64" fmla="*/ 550808 w 619"/>
                <a:gd name="T65" fmla="*/ 372444 h 4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19" h="472">
                  <a:moveTo>
                    <a:pt x="545" y="0"/>
                  </a:moveTo>
                  <a:lnTo>
                    <a:pt x="545" y="0"/>
                  </a:lnTo>
                  <a:cubicBezTo>
                    <a:pt x="73" y="0"/>
                    <a:pt x="73" y="0"/>
                    <a:pt x="73" y="0"/>
                  </a:cubicBezTo>
                  <a:cubicBezTo>
                    <a:pt x="29" y="0"/>
                    <a:pt x="0" y="30"/>
                    <a:pt x="0" y="73"/>
                  </a:cubicBezTo>
                  <a:cubicBezTo>
                    <a:pt x="0" y="397"/>
                    <a:pt x="0" y="397"/>
                    <a:pt x="0" y="397"/>
                  </a:cubicBezTo>
                  <a:cubicBezTo>
                    <a:pt x="0" y="442"/>
                    <a:pt x="29" y="471"/>
                    <a:pt x="73" y="471"/>
                  </a:cubicBezTo>
                  <a:cubicBezTo>
                    <a:pt x="545" y="471"/>
                    <a:pt x="545" y="471"/>
                    <a:pt x="545" y="471"/>
                  </a:cubicBezTo>
                  <a:cubicBezTo>
                    <a:pt x="589" y="471"/>
                    <a:pt x="618" y="442"/>
                    <a:pt x="618" y="397"/>
                  </a:cubicBezTo>
                  <a:cubicBezTo>
                    <a:pt x="618" y="73"/>
                    <a:pt x="618" y="73"/>
                    <a:pt x="618" y="73"/>
                  </a:cubicBezTo>
                  <a:cubicBezTo>
                    <a:pt x="618" y="30"/>
                    <a:pt x="589" y="0"/>
                    <a:pt x="545" y="0"/>
                  </a:cubicBezTo>
                  <a:close/>
                  <a:moveTo>
                    <a:pt x="559" y="44"/>
                  </a:moveTo>
                  <a:lnTo>
                    <a:pt x="559" y="44"/>
                  </a:lnTo>
                  <a:cubicBezTo>
                    <a:pt x="309" y="235"/>
                    <a:pt x="309" y="235"/>
                    <a:pt x="309" y="235"/>
                  </a:cubicBezTo>
                  <a:cubicBezTo>
                    <a:pt x="59" y="44"/>
                    <a:pt x="59" y="44"/>
                    <a:pt x="59" y="44"/>
                  </a:cubicBezTo>
                  <a:lnTo>
                    <a:pt x="559" y="44"/>
                  </a:lnTo>
                  <a:close/>
                  <a:moveTo>
                    <a:pt x="29" y="397"/>
                  </a:moveTo>
                  <a:lnTo>
                    <a:pt x="29" y="397"/>
                  </a:lnTo>
                  <a:cubicBezTo>
                    <a:pt x="29" y="73"/>
                    <a:pt x="29" y="73"/>
                    <a:pt x="29" y="73"/>
                  </a:cubicBezTo>
                  <a:cubicBezTo>
                    <a:pt x="206" y="221"/>
                    <a:pt x="206" y="221"/>
                    <a:pt x="206" y="221"/>
                  </a:cubicBezTo>
                  <a:cubicBezTo>
                    <a:pt x="29" y="397"/>
                    <a:pt x="29" y="397"/>
                    <a:pt x="29" y="397"/>
                  </a:cubicBezTo>
                  <a:close/>
                  <a:moveTo>
                    <a:pt x="59" y="427"/>
                  </a:moveTo>
                  <a:lnTo>
                    <a:pt x="59" y="427"/>
                  </a:lnTo>
                  <a:cubicBezTo>
                    <a:pt x="236" y="235"/>
                    <a:pt x="236" y="235"/>
                    <a:pt x="236" y="235"/>
                  </a:cubicBezTo>
                  <a:cubicBezTo>
                    <a:pt x="309" y="294"/>
                    <a:pt x="309" y="294"/>
                    <a:pt x="309" y="294"/>
                  </a:cubicBezTo>
                  <a:cubicBezTo>
                    <a:pt x="368" y="235"/>
                    <a:pt x="368" y="235"/>
                    <a:pt x="368" y="235"/>
                  </a:cubicBezTo>
                  <a:cubicBezTo>
                    <a:pt x="559" y="427"/>
                    <a:pt x="559" y="427"/>
                    <a:pt x="559" y="427"/>
                  </a:cubicBezTo>
                  <a:cubicBezTo>
                    <a:pt x="545" y="427"/>
                    <a:pt x="73" y="427"/>
                    <a:pt x="59" y="427"/>
                  </a:cubicBezTo>
                  <a:close/>
                  <a:moveTo>
                    <a:pt x="589" y="397"/>
                  </a:moveTo>
                  <a:lnTo>
                    <a:pt x="589" y="397"/>
                  </a:lnTo>
                  <a:cubicBezTo>
                    <a:pt x="412" y="221"/>
                    <a:pt x="412" y="221"/>
                    <a:pt x="412" y="221"/>
                  </a:cubicBezTo>
                  <a:cubicBezTo>
                    <a:pt x="589" y="73"/>
                    <a:pt x="589" y="73"/>
                    <a:pt x="589" y="73"/>
                  </a:cubicBezTo>
                  <a:lnTo>
                    <a:pt x="589" y="39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45716" tIns="22858" rIns="45716" bIns="22858" anchor="ctr"/>
            <a:lstStyle/>
            <a:p>
              <a:endParaRPr lang="es-MX" sz="900">
                <a:solidFill>
                  <a:schemeClr val="bg1"/>
                </a:solidFill>
              </a:endParaRPr>
            </a:p>
          </p:txBody>
        </p:sp>
        <p:sp>
          <p:nvSpPr>
            <p:cNvPr id="73" name="Freeform 178">
              <a:extLst>
                <a:ext uri="{FF2B5EF4-FFF2-40B4-BE49-F238E27FC236}">
                  <a16:creationId xmlns:a16="http://schemas.microsoft.com/office/drawing/2014/main" id="{DEB0FB81-B60D-4C0B-B97A-BF00B343E511}"/>
                </a:ext>
              </a:extLst>
            </p:cNvPr>
            <p:cNvSpPr>
              <a:spLocks noChangeArrowheads="1"/>
            </p:cNvSpPr>
            <p:nvPr/>
          </p:nvSpPr>
          <p:spPr bwMode="auto">
            <a:xfrm>
              <a:off x="6502457" y="4176291"/>
              <a:ext cx="292100" cy="283369"/>
            </a:xfrm>
            <a:custGeom>
              <a:avLst/>
              <a:gdLst>
                <a:gd name="T0" fmla="*/ 603 w 634"/>
                <a:gd name="T1" fmla="*/ 74 h 619"/>
                <a:gd name="T2" fmla="*/ 603 w 634"/>
                <a:gd name="T3" fmla="*/ 74 h 619"/>
                <a:gd name="T4" fmla="*/ 545 w 634"/>
                <a:gd name="T5" fmla="*/ 15 h 619"/>
                <a:gd name="T6" fmla="*/ 486 w 634"/>
                <a:gd name="T7" fmla="*/ 15 h 619"/>
                <a:gd name="T8" fmla="*/ 412 w 634"/>
                <a:gd name="T9" fmla="*/ 133 h 619"/>
                <a:gd name="T10" fmla="*/ 412 w 634"/>
                <a:gd name="T11" fmla="*/ 191 h 619"/>
                <a:gd name="T12" fmla="*/ 441 w 634"/>
                <a:gd name="T13" fmla="*/ 221 h 619"/>
                <a:gd name="T14" fmla="*/ 353 w 634"/>
                <a:gd name="T15" fmla="*/ 324 h 619"/>
                <a:gd name="T16" fmla="*/ 235 w 634"/>
                <a:gd name="T17" fmla="*/ 427 h 619"/>
                <a:gd name="T18" fmla="*/ 191 w 634"/>
                <a:gd name="T19" fmla="*/ 397 h 619"/>
                <a:gd name="T20" fmla="*/ 132 w 634"/>
                <a:gd name="T21" fmla="*/ 397 h 619"/>
                <a:gd name="T22" fmla="*/ 29 w 634"/>
                <a:gd name="T23" fmla="*/ 486 h 619"/>
                <a:gd name="T24" fmla="*/ 29 w 634"/>
                <a:gd name="T25" fmla="*/ 530 h 619"/>
                <a:gd name="T26" fmla="*/ 88 w 634"/>
                <a:gd name="T27" fmla="*/ 589 h 619"/>
                <a:gd name="T28" fmla="*/ 191 w 634"/>
                <a:gd name="T29" fmla="*/ 589 h 619"/>
                <a:gd name="T30" fmla="*/ 427 w 634"/>
                <a:gd name="T31" fmla="*/ 412 h 619"/>
                <a:gd name="T32" fmla="*/ 603 w 634"/>
                <a:gd name="T33" fmla="*/ 191 h 619"/>
                <a:gd name="T34" fmla="*/ 603 w 634"/>
                <a:gd name="T35" fmla="*/ 74 h 619"/>
                <a:gd name="T36" fmla="*/ 574 w 634"/>
                <a:gd name="T37" fmla="*/ 162 h 619"/>
                <a:gd name="T38" fmla="*/ 574 w 634"/>
                <a:gd name="T39" fmla="*/ 162 h 619"/>
                <a:gd name="T40" fmla="*/ 412 w 634"/>
                <a:gd name="T41" fmla="*/ 383 h 619"/>
                <a:gd name="T42" fmla="*/ 162 w 634"/>
                <a:gd name="T43" fmla="*/ 559 h 619"/>
                <a:gd name="T44" fmla="*/ 103 w 634"/>
                <a:gd name="T45" fmla="*/ 559 h 619"/>
                <a:gd name="T46" fmla="*/ 73 w 634"/>
                <a:gd name="T47" fmla="*/ 530 h 619"/>
                <a:gd name="T48" fmla="*/ 73 w 634"/>
                <a:gd name="T49" fmla="*/ 486 h 619"/>
                <a:gd name="T50" fmla="*/ 147 w 634"/>
                <a:gd name="T51" fmla="*/ 442 h 619"/>
                <a:gd name="T52" fmla="*/ 177 w 634"/>
                <a:gd name="T53" fmla="*/ 442 h 619"/>
                <a:gd name="T54" fmla="*/ 221 w 634"/>
                <a:gd name="T55" fmla="*/ 486 h 619"/>
                <a:gd name="T56" fmla="*/ 500 w 634"/>
                <a:gd name="T57" fmla="*/ 221 h 619"/>
                <a:gd name="T58" fmla="*/ 441 w 634"/>
                <a:gd name="T59" fmla="*/ 176 h 619"/>
                <a:gd name="T60" fmla="*/ 441 w 634"/>
                <a:gd name="T61" fmla="*/ 133 h 619"/>
                <a:gd name="T62" fmla="*/ 500 w 634"/>
                <a:gd name="T63" fmla="*/ 59 h 619"/>
                <a:gd name="T64" fmla="*/ 545 w 634"/>
                <a:gd name="T65" fmla="*/ 59 h 619"/>
                <a:gd name="T66" fmla="*/ 574 w 634"/>
                <a:gd name="T67" fmla="*/ 103 h 619"/>
                <a:gd name="T68" fmla="*/ 574 w 634"/>
                <a:gd name="T69" fmla="*/ 16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4" h="619">
                  <a:moveTo>
                    <a:pt x="603" y="74"/>
                  </a:moveTo>
                  <a:lnTo>
                    <a:pt x="603" y="74"/>
                  </a:lnTo>
                  <a:cubicBezTo>
                    <a:pt x="545" y="15"/>
                    <a:pt x="545" y="15"/>
                    <a:pt x="545" y="15"/>
                  </a:cubicBezTo>
                  <a:cubicBezTo>
                    <a:pt x="530" y="0"/>
                    <a:pt x="500" y="0"/>
                    <a:pt x="486" y="15"/>
                  </a:cubicBezTo>
                  <a:cubicBezTo>
                    <a:pt x="412" y="133"/>
                    <a:pt x="412" y="133"/>
                    <a:pt x="412" y="133"/>
                  </a:cubicBezTo>
                  <a:cubicBezTo>
                    <a:pt x="398" y="147"/>
                    <a:pt x="398" y="176"/>
                    <a:pt x="412" y="191"/>
                  </a:cubicBezTo>
                  <a:cubicBezTo>
                    <a:pt x="441" y="221"/>
                    <a:pt x="441" y="221"/>
                    <a:pt x="441" y="221"/>
                  </a:cubicBezTo>
                  <a:cubicBezTo>
                    <a:pt x="412" y="250"/>
                    <a:pt x="382" y="294"/>
                    <a:pt x="353" y="324"/>
                  </a:cubicBezTo>
                  <a:cubicBezTo>
                    <a:pt x="309" y="368"/>
                    <a:pt x="265" y="397"/>
                    <a:pt x="235" y="427"/>
                  </a:cubicBezTo>
                  <a:cubicBezTo>
                    <a:pt x="191" y="397"/>
                    <a:pt x="191" y="397"/>
                    <a:pt x="191" y="397"/>
                  </a:cubicBezTo>
                  <a:cubicBezTo>
                    <a:pt x="177" y="383"/>
                    <a:pt x="162" y="383"/>
                    <a:pt x="132" y="397"/>
                  </a:cubicBezTo>
                  <a:cubicBezTo>
                    <a:pt x="29" y="486"/>
                    <a:pt x="29" y="486"/>
                    <a:pt x="29" y="486"/>
                  </a:cubicBezTo>
                  <a:cubicBezTo>
                    <a:pt x="0" y="500"/>
                    <a:pt x="15" y="515"/>
                    <a:pt x="29" y="530"/>
                  </a:cubicBezTo>
                  <a:cubicBezTo>
                    <a:pt x="88" y="589"/>
                    <a:pt x="88" y="589"/>
                    <a:pt x="88" y="589"/>
                  </a:cubicBezTo>
                  <a:cubicBezTo>
                    <a:pt x="118" y="618"/>
                    <a:pt x="147" y="618"/>
                    <a:pt x="191" y="589"/>
                  </a:cubicBezTo>
                  <a:cubicBezTo>
                    <a:pt x="191" y="589"/>
                    <a:pt x="324" y="530"/>
                    <a:pt x="427" y="412"/>
                  </a:cubicBezTo>
                  <a:cubicBezTo>
                    <a:pt x="530" y="324"/>
                    <a:pt x="603" y="191"/>
                    <a:pt x="603" y="191"/>
                  </a:cubicBezTo>
                  <a:cubicBezTo>
                    <a:pt x="618" y="147"/>
                    <a:pt x="633" y="103"/>
                    <a:pt x="603" y="74"/>
                  </a:cubicBezTo>
                  <a:close/>
                  <a:moveTo>
                    <a:pt x="574" y="162"/>
                  </a:moveTo>
                  <a:lnTo>
                    <a:pt x="574" y="162"/>
                  </a:lnTo>
                  <a:cubicBezTo>
                    <a:pt x="545" y="221"/>
                    <a:pt x="471" y="324"/>
                    <a:pt x="412" y="383"/>
                  </a:cubicBezTo>
                  <a:cubicBezTo>
                    <a:pt x="339" y="456"/>
                    <a:pt x="162" y="559"/>
                    <a:pt x="162" y="559"/>
                  </a:cubicBezTo>
                  <a:cubicBezTo>
                    <a:pt x="147" y="574"/>
                    <a:pt x="118" y="574"/>
                    <a:pt x="103" y="559"/>
                  </a:cubicBezTo>
                  <a:cubicBezTo>
                    <a:pt x="73" y="530"/>
                    <a:pt x="73" y="530"/>
                    <a:pt x="73" y="530"/>
                  </a:cubicBezTo>
                  <a:cubicBezTo>
                    <a:pt x="59" y="515"/>
                    <a:pt x="59" y="500"/>
                    <a:pt x="73" y="486"/>
                  </a:cubicBezTo>
                  <a:cubicBezTo>
                    <a:pt x="147" y="442"/>
                    <a:pt x="147" y="442"/>
                    <a:pt x="147" y="442"/>
                  </a:cubicBezTo>
                  <a:cubicBezTo>
                    <a:pt x="162" y="427"/>
                    <a:pt x="177" y="427"/>
                    <a:pt x="177" y="442"/>
                  </a:cubicBezTo>
                  <a:cubicBezTo>
                    <a:pt x="221" y="486"/>
                    <a:pt x="221" y="486"/>
                    <a:pt x="221" y="486"/>
                  </a:cubicBezTo>
                  <a:cubicBezTo>
                    <a:pt x="235" y="471"/>
                    <a:pt x="398" y="368"/>
                    <a:pt x="500" y="221"/>
                  </a:cubicBezTo>
                  <a:cubicBezTo>
                    <a:pt x="441" y="176"/>
                    <a:pt x="441" y="176"/>
                    <a:pt x="441" y="176"/>
                  </a:cubicBezTo>
                  <a:cubicBezTo>
                    <a:pt x="441" y="162"/>
                    <a:pt x="441" y="147"/>
                    <a:pt x="441" y="133"/>
                  </a:cubicBezTo>
                  <a:cubicBezTo>
                    <a:pt x="500" y="59"/>
                    <a:pt x="500" y="59"/>
                    <a:pt x="500" y="59"/>
                  </a:cubicBezTo>
                  <a:cubicBezTo>
                    <a:pt x="515" y="44"/>
                    <a:pt x="530" y="59"/>
                    <a:pt x="545" y="59"/>
                  </a:cubicBezTo>
                  <a:cubicBezTo>
                    <a:pt x="574" y="103"/>
                    <a:pt x="574" y="103"/>
                    <a:pt x="574" y="103"/>
                  </a:cubicBezTo>
                  <a:cubicBezTo>
                    <a:pt x="589" y="117"/>
                    <a:pt x="589" y="147"/>
                    <a:pt x="574" y="162"/>
                  </a:cubicBezTo>
                  <a:close/>
                </a:path>
              </a:pathLst>
            </a:custGeom>
            <a:solidFill>
              <a:schemeClr val="bg1"/>
            </a:solidFill>
            <a:ln>
              <a:noFill/>
            </a:ln>
            <a:effectLst/>
          </p:spPr>
          <p:txBody>
            <a:bodyPr wrap="none" lIns="45716" tIns="22858" rIns="45716" bIns="22858" anchor="ctr"/>
            <a:lstStyle/>
            <a:p>
              <a:pPr defTabSz="914217">
                <a:defRPr/>
              </a:pPr>
              <a:endParaRPr lang="en-US" sz="900">
                <a:solidFill>
                  <a:schemeClr val="bg1"/>
                </a:solidFill>
              </a:endParaRPr>
            </a:p>
          </p:txBody>
        </p:sp>
      </p:grpSp>
      <p:grpSp>
        <p:nvGrpSpPr>
          <p:cNvPr id="76" name="Group 64">
            <a:extLst>
              <a:ext uri="{FF2B5EF4-FFF2-40B4-BE49-F238E27FC236}">
                <a16:creationId xmlns:a16="http://schemas.microsoft.com/office/drawing/2014/main" id="{E4FF2205-8C1C-48D5-966C-AEF1CAD8B6A0}"/>
              </a:ext>
            </a:extLst>
          </p:cNvPr>
          <p:cNvGrpSpPr>
            <a:grpSpLocks/>
          </p:cNvGrpSpPr>
          <p:nvPr/>
        </p:nvGrpSpPr>
        <p:grpSpPr bwMode="auto">
          <a:xfrm>
            <a:off x="1008778" y="5263202"/>
            <a:ext cx="1281907" cy="380204"/>
            <a:chOff x="2315487" y="10721814"/>
            <a:chExt cx="2562325" cy="760759"/>
          </a:xfrm>
          <a:solidFill>
            <a:schemeClr val="bg1"/>
          </a:solidFill>
        </p:grpSpPr>
        <p:sp>
          <p:nvSpPr>
            <p:cNvPr id="77" name="Freeform 312">
              <a:extLst>
                <a:ext uri="{FF2B5EF4-FFF2-40B4-BE49-F238E27FC236}">
                  <a16:creationId xmlns:a16="http://schemas.microsoft.com/office/drawing/2014/main" id="{435445C9-3481-4F68-A068-A35682F888F8}"/>
                </a:ext>
              </a:extLst>
            </p:cNvPr>
            <p:cNvSpPr>
              <a:spLocks noEditPoints="1"/>
            </p:cNvSpPr>
            <p:nvPr/>
          </p:nvSpPr>
          <p:spPr bwMode="auto">
            <a:xfrm>
              <a:off x="2315487" y="10726579"/>
              <a:ext cx="753625" cy="752824"/>
            </a:xfrm>
            <a:custGeom>
              <a:avLst/>
              <a:gdLst>
                <a:gd name="T0" fmla="*/ 101 w 185"/>
                <a:gd name="T1" fmla="*/ 72 h 185"/>
                <a:gd name="T2" fmla="*/ 106 w 185"/>
                <a:gd name="T3" fmla="*/ 67 h 185"/>
                <a:gd name="T4" fmla="*/ 113 w 185"/>
                <a:gd name="T5" fmla="*/ 67 h 185"/>
                <a:gd name="T6" fmla="*/ 113 w 185"/>
                <a:gd name="T7" fmla="*/ 54 h 185"/>
                <a:gd name="T8" fmla="*/ 102 w 185"/>
                <a:gd name="T9" fmla="*/ 54 h 185"/>
                <a:gd name="T10" fmla="*/ 84 w 185"/>
                <a:gd name="T11" fmla="*/ 71 h 185"/>
                <a:gd name="T12" fmla="*/ 84 w 185"/>
                <a:gd name="T13" fmla="*/ 80 h 185"/>
                <a:gd name="T14" fmla="*/ 75 w 185"/>
                <a:gd name="T15" fmla="*/ 80 h 185"/>
                <a:gd name="T16" fmla="*/ 75 w 185"/>
                <a:gd name="T17" fmla="*/ 92 h 185"/>
                <a:gd name="T18" fmla="*/ 84 w 185"/>
                <a:gd name="T19" fmla="*/ 92 h 185"/>
                <a:gd name="T20" fmla="*/ 84 w 185"/>
                <a:gd name="T21" fmla="*/ 130 h 185"/>
                <a:gd name="T22" fmla="*/ 101 w 185"/>
                <a:gd name="T23" fmla="*/ 130 h 185"/>
                <a:gd name="T24" fmla="*/ 101 w 185"/>
                <a:gd name="T25" fmla="*/ 92 h 185"/>
                <a:gd name="T26" fmla="*/ 112 w 185"/>
                <a:gd name="T27" fmla="*/ 92 h 185"/>
                <a:gd name="T28" fmla="*/ 113 w 185"/>
                <a:gd name="T29" fmla="*/ 80 h 185"/>
                <a:gd name="T30" fmla="*/ 101 w 185"/>
                <a:gd name="T31" fmla="*/ 80 h 185"/>
                <a:gd name="T32" fmla="*/ 101 w 185"/>
                <a:gd name="T33" fmla="*/ 72 h 185"/>
                <a:gd name="T34" fmla="*/ 92 w 185"/>
                <a:gd name="T35" fmla="*/ 0 h 185"/>
                <a:gd name="T36" fmla="*/ 0 w 185"/>
                <a:gd name="T37" fmla="*/ 92 h 185"/>
                <a:gd name="T38" fmla="*/ 92 w 185"/>
                <a:gd name="T39" fmla="*/ 185 h 185"/>
                <a:gd name="T40" fmla="*/ 185 w 185"/>
                <a:gd name="T41" fmla="*/ 92 h 185"/>
                <a:gd name="T42" fmla="*/ 92 w 185"/>
                <a:gd name="T43" fmla="*/ 0 h 185"/>
                <a:gd name="T44" fmla="*/ 92 w 185"/>
                <a:gd name="T45" fmla="*/ 177 h 185"/>
                <a:gd name="T46" fmla="*/ 8 w 185"/>
                <a:gd name="T47" fmla="*/ 92 h 185"/>
                <a:gd name="T48" fmla="*/ 92 w 185"/>
                <a:gd name="T49" fmla="*/ 8 h 185"/>
                <a:gd name="T50" fmla="*/ 177 w 185"/>
                <a:gd name="T51" fmla="*/ 92 h 185"/>
                <a:gd name="T52" fmla="*/ 92 w 185"/>
                <a:gd name="T53" fmla="*/ 17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5" h="185">
                  <a:moveTo>
                    <a:pt x="101" y="72"/>
                  </a:moveTo>
                  <a:cubicBezTo>
                    <a:pt x="101" y="69"/>
                    <a:pt x="101" y="67"/>
                    <a:pt x="106" y="67"/>
                  </a:cubicBezTo>
                  <a:cubicBezTo>
                    <a:pt x="113" y="67"/>
                    <a:pt x="113" y="67"/>
                    <a:pt x="113" y="67"/>
                  </a:cubicBezTo>
                  <a:cubicBezTo>
                    <a:pt x="113" y="54"/>
                    <a:pt x="113" y="54"/>
                    <a:pt x="113" y="54"/>
                  </a:cubicBezTo>
                  <a:cubicBezTo>
                    <a:pt x="102" y="54"/>
                    <a:pt x="102" y="54"/>
                    <a:pt x="102" y="54"/>
                  </a:cubicBezTo>
                  <a:cubicBezTo>
                    <a:pt x="89" y="54"/>
                    <a:pt x="84" y="61"/>
                    <a:pt x="84" y="71"/>
                  </a:cubicBezTo>
                  <a:cubicBezTo>
                    <a:pt x="84" y="80"/>
                    <a:pt x="84" y="80"/>
                    <a:pt x="84" y="80"/>
                  </a:cubicBezTo>
                  <a:cubicBezTo>
                    <a:pt x="75" y="80"/>
                    <a:pt x="75" y="80"/>
                    <a:pt x="75" y="80"/>
                  </a:cubicBezTo>
                  <a:cubicBezTo>
                    <a:pt x="75" y="92"/>
                    <a:pt x="75" y="92"/>
                    <a:pt x="75" y="92"/>
                  </a:cubicBezTo>
                  <a:cubicBezTo>
                    <a:pt x="84" y="92"/>
                    <a:pt x="84" y="92"/>
                    <a:pt x="84" y="92"/>
                  </a:cubicBezTo>
                  <a:cubicBezTo>
                    <a:pt x="84" y="130"/>
                    <a:pt x="84" y="130"/>
                    <a:pt x="84" y="130"/>
                  </a:cubicBezTo>
                  <a:cubicBezTo>
                    <a:pt x="101" y="130"/>
                    <a:pt x="101" y="130"/>
                    <a:pt x="101" y="130"/>
                  </a:cubicBezTo>
                  <a:cubicBezTo>
                    <a:pt x="101" y="92"/>
                    <a:pt x="101" y="92"/>
                    <a:pt x="101" y="92"/>
                  </a:cubicBezTo>
                  <a:cubicBezTo>
                    <a:pt x="112" y="92"/>
                    <a:pt x="112" y="92"/>
                    <a:pt x="112" y="92"/>
                  </a:cubicBezTo>
                  <a:cubicBezTo>
                    <a:pt x="113" y="80"/>
                    <a:pt x="113" y="80"/>
                    <a:pt x="113" y="80"/>
                  </a:cubicBezTo>
                  <a:cubicBezTo>
                    <a:pt x="101" y="80"/>
                    <a:pt x="101" y="80"/>
                    <a:pt x="101" y="80"/>
                  </a:cubicBezTo>
                  <a:lnTo>
                    <a:pt x="101" y="72"/>
                  </a:lnTo>
                  <a:close/>
                  <a:moveTo>
                    <a:pt x="92" y="0"/>
                  </a:moveTo>
                  <a:cubicBezTo>
                    <a:pt x="41" y="0"/>
                    <a:pt x="0" y="41"/>
                    <a:pt x="0" y="92"/>
                  </a:cubicBezTo>
                  <a:cubicBezTo>
                    <a:pt x="0" y="144"/>
                    <a:pt x="41" y="185"/>
                    <a:pt x="92" y="185"/>
                  </a:cubicBezTo>
                  <a:cubicBezTo>
                    <a:pt x="144" y="185"/>
                    <a:pt x="185" y="144"/>
                    <a:pt x="185" y="92"/>
                  </a:cubicBezTo>
                  <a:cubicBezTo>
                    <a:pt x="185" y="41"/>
                    <a:pt x="144" y="0"/>
                    <a:pt x="92" y="0"/>
                  </a:cubicBezTo>
                  <a:close/>
                  <a:moveTo>
                    <a:pt x="92" y="177"/>
                  </a:moveTo>
                  <a:cubicBezTo>
                    <a:pt x="46" y="177"/>
                    <a:pt x="8" y="139"/>
                    <a:pt x="8" y="92"/>
                  </a:cubicBezTo>
                  <a:cubicBezTo>
                    <a:pt x="8" y="46"/>
                    <a:pt x="46" y="8"/>
                    <a:pt x="92" y="8"/>
                  </a:cubicBezTo>
                  <a:cubicBezTo>
                    <a:pt x="139" y="8"/>
                    <a:pt x="177" y="46"/>
                    <a:pt x="177" y="92"/>
                  </a:cubicBezTo>
                  <a:cubicBezTo>
                    <a:pt x="177" y="139"/>
                    <a:pt x="139" y="177"/>
                    <a:pt x="92" y="177"/>
                  </a:cubicBezTo>
                  <a:close/>
                </a:path>
              </a:pathLst>
            </a:custGeom>
            <a:grpFill/>
            <a:ln>
              <a:noFill/>
            </a:ln>
          </p:spPr>
          <p:txBody>
            <a:bodyPr lIns="34290" tIns="17145" rIns="34290" bIns="17145"/>
            <a:lstStyle/>
            <a:p>
              <a:pPr defTabSz="914217">
                <a:defRPr/>
              </a:pPr>
              <a:endParaRPr lang="en-US" sz="900" dirty="0">
                <a:latin typeface="Lato Light"/>
                <a:cs typeface="Lato Light"/>
              </a:endParaRPr>
            </a:p>
          </p:txBody>
        </p:sp>
        <p:sp>
          <p:nvSpPr>
            <p:cNvPr id="78" name="Freeform 317">
              <a:extLst>
                <a:ext uri="{FF2B5EF4-FFF2-40B4-BE49-F238E27FC236}">
                  <a16:creationId xmlns:a16="http://schemas.microsoft.com/office/drawing/2014/main" id="{FC980C46-CAA2-4D28-AEAB-33A04B43AFA4}"/>
                </a:ext>
              </a:extLst>
            </p:cNvPr>
            <p:cNvSpPr>
              <a:spLocks noEditPoints="1"/>
            </p:cNvSpPr>
            <p:nvPr/>
          </p:nvSpPr>
          <p:spPr bwMode="auto">
            <a:xfrm>
              <a:off x="4124187" y="10721814"/>
              <a:ext cx="753625" cy="757590"/>
            </a:xfrm>
            <a:custGeom>
              <a:avLst/>
              <a:gdLst>
                <a:gd name="T0" fmla="*/ 59 w 185"/>
                <a:gd name="T1" fmla="*/ 126 h 186"/>
                <a:gd name="T2" fmla="*/ 76 w 185"/>
                <a:gd name="T3" fmla="*/ 126 h 186"/>
                <a:gd name="T4" fmla="*/ 76 w 185"/>
                <a:gd name="T5" fmla="*/ 80 h 186"/>
                <a:gd name="T6" fmla="*/ 59 w 185"/>
                <a:gd name="T7" fmla="*/ 80 h 186"/>
                <a:gd name="T8" fmla="*/ 59 w 185"/>
                <a:gd name="T9" fmla="*/ 126 h 186"/>
                <a:gd name="T10" fmla="*/ 67 w 185"/>
                <a:gd name="T11" fmla="*/ 59 h 186"/>
                <a:gd name="T12" fmla="*/ 59 w 185"/>
                <a:gd name="T13" fmla="*/ 67 h 186"/>
                <a:gd name="T14" fmla="*/ 67 w 185"/>
                <a:gd name="T15" fmla="*/ 76 h 186"/>
                <a:gd name="T16" fmla="*/ 76 w 185"/>
                <a:gd name="T17" fmla="*/ 67 h 186"/>
                <a:gd name="T18" fmla="*/ 67 w 185"/>
                <a:gd name="T19" fmla="*/ 59 h 186"/>
                <a:gd name="T20" fmla="*/ 115 w 185"/>
                <a:gd name="T21" fmla="*/ 80 h 186"/>
                <a:gd name="T22" fmla="*/ 101 w 185"/>
                <a:gd name="T23" fmla="*/ 88 h 186"/>
                <a:gd name="T24" fmla="*/ 101 w 185"/>
                <a:gd name="T25" fmla="*/ 80 h 186"/>
                <a:gd name="T26" fmla="*/ 84 w 185"/>
                <a:gd name="T27" fmla="*/ 80 h 186"/>
                <a:gd name="T28" fmla="*/ 84 w 185"/>
                <a:gd name="T29" fmla="*/ 126 h 186"/>
                <a:gd name="T30" fmla="*/ 101 w 185"/>
                <a:gd name="T31" fmla="*/ 126 h 186"/>
                <a:gd name="T32" fmla="*/ 101 w 185"/>
                <a:gd name="T33" fmla="*/ 101 h 186"/>
                <a:gd name="T34" fmla="*/ 108 w 185"/>
                <a:gd name="T35" fmla="*/ 93 h 186"/>
                <a:gd name="T36" fmla="*/ 114 w 185"/>
                <a:gd name="T37" fmla="*/ 101 h 186"/>
                <a:gd name="T38" fmla="*/ 114 w 185"/>
                <a:gd name="T39" fmla="*/ 126 h 186"/>
                <a:gd name="T40" fmla="*/ 130 w 185"/>
                <a:gd name="T41" fmla="*/ 126 h 186"/>
                <a:gd name="T42" fmla="*/ 130 w 185"/>
                <a:gd name="T43" fmla="*/ 101 h 186"/>
                <a:gd name="T44" fmla="*/ 115 w 185"/>
                <a:gd name="T45" fmla="*/ 80 h 186"/>
                <a:gd name="T46" fmla="*/ 92 w 185"/>
                <a:gd name="T47" fmla="*/ 0 h 186"/>
                <a:gd name="T48" fmla="*/ 0 w 185"/>
                <a:gd name="T49" fmla="*/ 93 h 186"/>
                <a:gd name="T50" fmla="*/ 92 w 185"/>
                <a:gd name="T51" fmla="*/ 186 h 186"/>
                <a:gd name="T52" fmla="*/ 185 w 185"/>
                <a:gd name="T53" fmla="*/ 93 h 186"/>
                <a:gd name="T54" fmla="*/ 92 w 185"/>
                <a:gd name="T55" fmla="*/ 0 h 186"/>
                <a:gd name="T56" fmla="*/ 92 w 185"/>
                <a:gd name="T57" fmla="*/ 177 h 186"/>
                <a:gd name="T58" fmla="*/ 8 w 185"/>
                <a:gd name="T59" fmla="*/ 93 h 186"/>
                <a:gd name="T60" fmla="*/ 92 w 185"/>
                <a:gd name="T61" fmla="*/ 8 h 186"/>
                <a:gd name="T62" fmla="*/ 177 w 185"/>
                <a:gd name="T63" fmla="*/ 93 h 186"/>
                <a:gd name="T64" fmla="*/ 92 w 185"/>
                <a:gd name="T65" fmla="*/ 177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5" h="186">
                  <a:moveTo>
                    <a:pt x="59" y="126"/>
                  </a:moveTo>
                  <a:cubicBezTo>
                    <a:pt x="76" y="126"/>
                    <a:pt x="76" y="126"/>
                    <a:pt x="76" y="126"/>
                  </a:cubicBezTo>
                  <a:cubicBezTo>
                    <a:pt x="76" y="80"/>
                    <a:pt x="76" y="80"/>
                    <a:pt x="76" y="80"/>
                  </a:cubicBezTo>
                  <a:cubicBezTo>
                    <a:pt x="59" y="80"/>
                    <a:pt x="59" y="80"/>
                    <a:pt x="59" y="80"/>
                  </a:cubicBezTo>
                  <a:lnTo>
                    <a:pt x="59" y="126"/>
                  </a:lnTo>
                  <a:close/>
                  <a:moveTo>
                    <a:pt x="67" y="59"/>
                  </a:moveTo>
                  <a:cubicBezTo>
                    <a:pt x="62" y="59"/>
                    <a:pt x="59" y="63"/>
                    <a:pt x="59" y="67"/>
                  </a:cubicBezTo>
                  <a:cubicBezTo>
                    <a:pt x="59" y="72"/>
                    <a:pt x="62" y="76"/>
                    <a:pt x="67" y="76"/>
                  </a:cubicBezTo>
                  <a:cubicBezTo>
                    <a:pt x="72" y="76"/>
                    <a:pt x="76" y="72"/>
                    <a:pt x="76" y="67"/>
                  </a:cubicBezTo>
                  <a:cubicBezTo>
                    <a:pt x="76" y="63"/>
                    <a:pt x="72" y="59"/>
                    <a:pt x="67" y="59"/>
                  </a:cubicBezTo>
                  <a:close/>
                  <a:moveTo>
                    <a:pt x="115" y="80"/>
                  </a:moveTo>
                  <a:cubicBezTo>
                    <a:pt x="103" y="80"/>
                    <a:pt x="101" y="88"/>
                    <a:pt x="101" y="88"/>
                  </a:cubicBezTo>
                  <a:cubicBezTo>
                    <a:pt x="101" y="80"/>
                    <a:pt x="101" y="80"/>
                    <a:pt x="101" y="80"/>
                  </a:cubicBezTo>
                  <a:cubicBezTo>
                    <a:pt x="84" y="80"/>
                    <a:pt x="84" y="80"/>
                    <a:pt x="84" y="80"/>
                  </a:cubicBezTo>
                  <a:cubicBezTo>
                    <a:pt x="84" y="126"/>
                    <a:pt x="84" y="126"/>
                    <a:pt x="84" y="126"/>
                  </a:cubicBezTo>
                  <a:cubicBezTo>
                    <a:pt x="101" y="126"/>
                    <a:pt x="101" y="126"/>
                    <a:pt x="101" y="126"/>
                  </a:cubicBezTo>
                  <a:cubicBezTo>
                    <a:pt x="101" y="101"/>
                    <a:pt x="101" y="101"/>
                    <a:pt x="101" y="101"/>
                  </a:cubicBezTo>
                  <a:cubicBezTo>
                    <a:pt x="101" y="101"/>
                    <a:pt x="101" y="93"/>
                    <a:pt x="108" y="93"/>
                  </a:cubicBezTo>
                  <a:cubicBezTo>
                    <a:pt x="112" y="93"/>
                    <a:pt x="114" y="96"/>
                    <a:pt x="114" y="101"/>
                  </a:cubicBezTo>
                  <a:cubicBezTo>
                    <a:pt x="114" y="126"/>
                    <a:pt x="114" y="126"/>
                    <a:pt x="114" y="126"/>
                  </a:cubicBezTo>
                  <a:cubicBezTo>
                    <a:pt x="130" y="126"/>
                    <a:pt x="130" y="126"/>
                    <a:pt x="130" y="126"/>
                  </a:cubicBezTo>
                  <a:cubicBezTo>
                    <a:pt x="130" y="101"/>
                    <a:pt x="130" y="101"/>
                    <a:pt x="130" y="101"/>
                  </a:cubicBezTo>
                  <a:cubicBezTo>
                    <a:pt x="130" y="88"/>
                    <a:pt x="125" y="80"/>
                    <a:pt x="115" y="80"/>
                  </a:cubicBezTo>
                  <a:close/>
                  <a:moveTo>
                    <a:pt x="92" y="0"/>
                  </a:moveTo>
                  <a:cubicBezTo>
                    <a:pt x="41" y="0"/>
                    <a:pt x="0" y="41"/>
                    <a:pt x="0" y="93"/>
                  </a:cubicBezTo>
                  <a:cubicBezTo>
                    <a:pt x="0" y="144"/>
                    <a:pt x="41" y="186"/>
                    <a:pt x="92" y="186"/>
                  </a:cubicBezTo>
                  <a:cubicBezTo>
                    <a:pt x="144" y="186"/>
                    <a:pt x="185" y="144"/>
                    <a:pt x="185" y="93"/>
                  </a:cubicBezTo>
                  <a:cubicBezTo>
                    <a:pt x="185" y="41"/>
                    <a:pt x="144" y="0"/>
                    <a:pt x="92" y="0"/>
                  </a:cubicBezTo>
                  <a:close/>
                  <a:moveTo>
                    <a:pt x="92" y="177"/>
                  </a:moveTo>
                  <a:cubicBezTo>
                    <a:pt x="46" y="177"/>
                    <a:pt x="8" y="139"/>
                    <a:pt x="8" y="93"/>
                  </a:cubicBezTo>
                  <a:cubicBezTo>
                    <a:pt x="8" y="46"/>
                    <a:pt x="46" y="8"/>
                    <a:pt x="92" y="8"/>
                  </a:cubicBezTo>
                  <a:cubicBezTo>
                    <a:pt x="139" y="8"/>
                    <a:pt x="177" y="46"/>
                    <a:pt x="177" y="93"/>
                  </a:cubicBezTo>
                  <a:cubicBezTo>
                    <a:pt x="177" y="139"/>
                    <a:pt x="139" y="177"/>
                    <a:pt x="92" y="177"/>
                  </a:cubicBezTo>
                  <a:close/>
                </a:path>
              </a:pathLst>
            </a:custGeom>
            <a:grpFill/>
            <a:ln>
              <a:noFill/>
            </a:ln>
          </p:spPr>
          <p:txBody>
            <a:bodyPr lIns="34290" tIns="17145" rIns="34290" bIns="17145"/>
            <a:lstStyle/>
            <a:p>
              <a:pPr defTabSz="914217">
                <a:defRPr/>
              </a:pPr>
              <a:endParaRPr lang="en-US" sz="900" dirty="0">
                <a:latin typeface="Lato Light"/>
                <a:cs typeface="Lato Light"/>
              </a:endParaRPr>
            </a:p>
          </p:txBody>
        </p:sp>
        <p:grpSp>
          <p:nvGrpSpPr>
            <p:cNvPr id="79" name="Group 68">
              <a:extLst>
                <a:ext uri="{FF2B5EF4-FFF2-40B4-BE49-F238E27FC236}">
                  <a16:creationId xmlns:a16="http://schemas.microsoft.com/office/drawing/2014/main" id="{D0B7D157-BD38-4F59-A685-1C0D08ECF5D1}"/>
                </a:ext>
              </a:extLst>
            </p:cNvPr>
            <p:cNvGrpSpPr>
              <a:grpSpLocks/>
            </p:cNvGrpSpPr>
            <p:nvPr/>
          </p:nvGrpSpPr>
          <p:grpSpPr bwMode="auto">
            <a:xfrm>
              <a:off x="3215077" y="10726572"/>
              <a:ext cx="756797" cy="756001"/>
              <a:chOff x="7408025" y="7017253"/>
              <a:chExt cx="1340715" cy="1339305"/>
            </a:xfrm>
            <a:grpFill/>
          </p:grpSpPr>
          <p:sp>
            <p:nvSpPr>
              <p:cNvPr id="80" name="Freeform 16">
                <a:extLst>
                  <a:ext uri="{FF2B5EF4-FFF2-40B4-BE49-F238E27FC236}">
                    <a16:creationId xmlns:a16="http://schemas.microsoft.com/office/drawing/2014/main" id="{4EB931DF-118A-4447-B99D-FD0E40FDAA08}"/>
                  </a:ext>
                </a:extLst>
              </p:cNvPr>
              <p:cNvSpPr>
                <a:spLocks/>
              </p:cNvSpPr>
              <p:nvPr/>
            </p:nvSpPr>
            <p:spPr bwMode="auto">
              <a:xfrm>
                <a:off x="7832437" y="7467441"/>
                <a:ext cx="553714" cy="452999"/>
              </a:xfrm>
              <a:custGeom>
                <a:avLst/>
                <a:gdLst/>
                <a:ahLst/>
                <a:cxnLst>
                  <a:cxn ang="0">
                    <a:pos x="174" y="0"/>
                  </a:cxn>
                  <a:cxn ang="0">
                    <a:pos x="216" y="16"/>
                  </a:cxn>
                  <a:cxn ang="0">
                    <a:pos x="243" y="7"/>
                  </a:cxn>
                  <a:cxn ang="0">
                    <a:pos x="249" y="4"/>
                  </a:cxn>
                  <a:cxn ang="0">
                    <a:pos x="232" y="29"/>
                  </a:cxn>
                  <a:cxn ang="0">
                    <a:pos x="226" y="33"/>
                  </a:cxn>
                  <a:cxn ang="0">
                    <a:pos x="226" y="33"/>
                  </a:cxn>
                  <a:cxn ang="0">
                    <a:pos x="256" y="25"/>
                  </a:cxn>
                  <a:cxn ang="0">
                    <a:pos x="256" y="25"/>
                  </a:cxn>
                  <a:cxn ang="0">
                    <a:pos x="238" y="45"/>
                  </a:cxn>
                  <a:cxn ang="0">
                    <a:pos x="230" y="52"/>
                  </a:cxn>
                  <a:cxn ang="0">
                    <a:pos x="228" y="85"/>
                  </a:cxn>
                  <a:cxn ang="0">
                    <a:pos x="125" y="202"/>
                  </a:cxn>
                  <a:cxn ang="0">
                    <a:pos x="50" y="205"/>
                  </a:cxn>
                  <a:cxn ang="0">
                    <a:pos x="19" y="195"/>
                  </a:cxn>
                  <a:cxn ang="0">
                    <a:pos x="5" y="187"/>
                  </a:cxn>
                  <a:cxn ang="0">
                    <a:pos x="0" y="184"/>
                  </a:cxn>
                  <a:cxn ang="0">
                    <a:pos x="17" y="185"/>
                  </a:cxn>
                  <a:cxn ang="0">
                    <a:pos x="32" y="183"/>
                  </a:cxn>
                  <a:cxn ang="0">
                    <a:pos x="63" y="172"/>
                  </a:cxn>
                  <a:cxn ang="0">
                    <a:pos x="78" y="162"/>
                  </a:cxn>
                  <a:cxn ang="0">
                    <a:pos x="62" y="160"/>
                  </a:cxn>
                  <a:cxn ang="0">
                    <a:pos x="29" y="126"/>
                  </a:cxn>
                  <a:cxn ang="0">
                    <a:pos x="52" y="125"/>
                  </a:cxn>
                  <a:cxn ang="0">
                    <a:pos x="35" y="118"/>
                  </a:cxn>
                  <a:cxn ang="0">
                    <a:pos x="10" y="73"/>
                  </a:cxn>
                  <a:cxn ang="0">
                    <a:pos x="16" y="76"/>
                  </a:cxn>
                  <a:cxn ang="0">
                    <a:pos x="27" y="79"/>
                  </a:cxn>
                  <a:cxn ang="0">
                    <a:pos x="34" y="79"/>
                  </a:cxn>
                  <a:cxn ang="0">
                    <a:pos x="33" y="79"/>
                  </a:cxn>
                  <a:cxn ang="0">
                    <a:pos x="24" y="71"/>
                  </a:cxn>
                  <a:cxn ang="0">
                    <a:pos x="12" y="23"/>
                  </a:cxn>
                  <a:cxn ang="0">
                    <a:pos x="18" y="10"/>
                  </a:cxn>
                  <a:cxn ang="0">
                    <a:pos x="18" y="10"/>
                  </a:cxn>
                  <a:cxn ang="0">
                    <a:pos x="23" y="15"/>
                  </a:cxn>
                  <a:cxn ang="0">
                    <a:pos x="38" y="30"/>
                  </a:cxn>
                  <a:cxn ang="0">
                    <a:pos x="103" y="61"/>
                  </a:cxn>
                  <a:cxn ang="0">
                    <a:pos x="126" y="64"/>
                  </a:cxn>
                  <a:cxn ang="0">
                    <a:pos x="126" y="40"/>
                  </a:cxn>
                  <a:cxn ang="0">
                    <a:pos x="156" y="4"/>
                  </a:cxn>
                  <a:cxn ang="0">
                    <a:pos x="168" y="1"/>
                  </a:cxn>
                  <a:cxn ang="0">
                    <a:pos x="174" y="0"/>
                  </a:cxn>
                </a:cxnLst>
                <a:rect l="0" t="0" r="r" b="b"/>
                <a:pathLst>
                  <a:path w="256" h="210">
                    <a:moveTo>
                      <a:pt x="174" y="0"/>
                    </a:moveTo>
                    <a:cubicBezTo>
                      <a:pt x="194" y="0"/>
                      <a:pt x="205" y="7"/>
                      <a:pt x="216" y="16"/>
                    </a:cubicBezTo>
                    <a:cubicBezTo>
                      <a:pt x="224" y="16"/>
                      <a:pt x="236" y="11"/>
                      <a:pt x="243" y="7"/>
                    </a:cubicBezTo>
                    <a:cubicBezTo>
                      <a:pt x="245" y="6"/>
                      <a:pt x="247" y="5"/>
                      <a:pt x="249" y="4"/>
                    </a:cubicBezTo>
                    <a:cubicBezTo>
                      <a:pt x="245" y="14"/>
                      <a:pt x="240" y="22"/>
                      <a:pt x="232" y="29"/>
                    </a:cubicBezTo>
                    <a:cubicBezTo>
                      <a:pt x="230" y="30"/>
                      <a:pt x="229" y="32"/>
                      <a:pt x="226" y="33"/>
                    </a:cubicBezTo>
                    <a:cubicBezTo>
                      <a:pt x="226" y="33"/>
                      <a:pt x="226" y="33"/>
                      <a:pt x="226" y="33"/>
                    </a:cubicBezTo>
                    <a:cubicBezTo>
                      <a:pt x="238" y="33"/>
                      <a:pt x="247" y="27"/>
                      <a:pt x="256" y="25"/>
                    </a:cubicBezTo>
                    <a:cubicBezTo>
                      <a:pt x="256" y="25"/>
                      <a:pt x="256" y="25"/>
                      <a:pt x="256" y="25"/>
                    </a:cubicBezTo>
                    <a:cubicBezTo>
                      <a:pt x="251" y="32"/>
                      <a:pt x="245" y="40"/>
                      <a:pt x="238" y="45"/>
                    </a:cubicBezTo>
                    <a:cubicBezTo>
                      <a:pt x="235" y="47"/>
                      <a:pt x="233" y="50"/>
                      <a:pt x="230" y="52"/>
                    </a:cubicBezTo>
                    <a:cubicBezTo>
                      <a:pt x="230" y="64"/>
                      <a:pt x="230" y="75"/>
                      <a:pt x="228" y="85"/>
                    </a:cubicBezTo>
                    <a:cubicBezTo>
                      <a:pt x="214" y="144"/>
                      <a:pt x="180" y="184"/>
                      <a:pt x="125" y="202"/>
                    </a:cubicBezTo>
                    <a:cubicBezTo>
                      <a:pt x="105" y="208"/>
                      <a:pt x="73" y="210"/>
                      <a:pt x="50" y="205"/>
                    </a:cubicBezTo>
                    <a:cubicBezTo>
                      <a:pt x="39" y="202"/>
                      <a:pt x="29" y="199"/>
                      <a:pt x="19" y="195"/>
                    </a:cubicBezTo>
                    <a:cubicBezTo>
                      <a:pt x="14" y="192"/>
                      <a:pt x="9" y="190"/>
                      <a:pt x="5" y="187"/>
                    </a:cubicBezTo>
                    <a:cubicBezTo>
                      <a:pt x="3" y="186"/>
                      <a:pt x="2" y="185"/>
                      <a:pt x="0" y="184"/>
                    </a:cubicBezTo>
                    <a:cubicBezTo>
                      <a:pt x="5" y="184"/>
                      <a:pt x="11" y="186"/>
                      <a:pt x="17" y="185"/>
                    </a:cubicBezTo>
                    <a:cubicBezTo>
                      <a:pt x="22" y="184"/>
                      <a:pt x="27" y="184"/>
                      <a:pt x="32" y="183"/>
                    </a:cubicBezTo>
                    <a:cubicBezTo>
                      <a:pt x="44" y="180"/>
                      <a:pt x="54" y="177"/>
                      <a:pt x="63" y="172"/>
                    </a:cubicBezTo>
                    <a:cubicBezTo>
                      <a:pt x="68" y="169"/>
                      <a:pt x="74" y="166"/>
                      <a:pt x="78" y="162"/>
                    </a:cubicBezTo>
                    <a:cubicBezTo>
                      <a:pt x="72" y="162"/>
                      <a:pt x="66" y="161"/>
                      <a:pt x="62" y="160"/>
                    </a:cubicBezTo>
                    <a:cubicBezTo>
                      <a:pt x="45" y="154"/>
                      <a:pt x="35" y="143"/>
                      <a:pt x="29" y="126"/>
                    </a:cubicBezTo>
                    <a:cubicBezTo>
                      <a:pt x="34" y="127"/>
                      <a:pt x="49" y="128"/>
                      <a:pt x="52" y="125"/>
                    </a:cubicBezTo>
                    <a:cubicBezTo>
                      <a:pt x="46" y="125"/>
                      <a:pt x="39" y="121"/>
                      <a:pt x="35" y="118"/>
                    </a:cubicBezTo>
                    <a:cubicBezTo>
                      <a:pt x="21" y="109"/>
                      <a:pt x="10" y="95"/>
                      <a:pt x="10" y="73"/>
                    </a:cubicBezTo>
                    <a:cubicBezTo>
                      <a:pt x="12" y="74"/>
                      <a:pt x="14" y="75"/>
                      <a:pt x="16" y="76"/>
                    </a:cubicBezTo>
                    <a:cubicBezTo>
                      <a:pt x="19" y="77"/>
                      <a:pt x="22" y="78"/>
                      <a:pt x="27" y="79"/>
                    </a:cubicBezTo>
                    <a:cubicBezTo>
                      <a:pt x="28" y="79"/>
                      <a:pt x="32" y="80"/>
                      <a:pt x="34" y="79"/>
                    </a:cubicBezTo>
                    <a:cubicBezTo>
                      <a:pt x="33" y="79"/>
                      <a:pt x="33" y="79"/>
                      <a:pt x="33" y="79"/>
                    </a:cubicBezTo>
                    <a:cubicBezTo>
                      <a:pt x="31" y="76"/>
                      <a:pt x="26" y="74"/>
                      <a:pt x="24" y="71"/>
                    </a:cubicBezTo>
                    <a:cubicBezTo>
                      <a:pt x="15" y="60"/>
                      <a:pt x="7" y="43"/>
                      <a:pt x="12" y="23"/>
                    </a:cubicBezTo>
                    <a:cubicBezTo>
                      <a:pt x="13" y="18"/>
                      <a:pt x="15" y="14"/>
                      <a:pt x="18" y="10"/>
                    </a:cubicBezTo>
                    <a:cubicBezTo>
                      <a:pt x="18" y="10"/>
                      <a:pt x="18" y="10"/>
                      <a:pt x="18" y="10"/>
                    </a:cubicBezTo>
                    <a:cubicBezTo>
                      <a:pt x="19" y="12"/>
                      <a:pt x="21" y="13"/>
                      <a:pt x="23" y="15"/>
                    </a:cubicBezTo>
                    <a:cubicBezTo>
                      <a:pt x="27" y="21"/>
                      <a:pt x="33" y="26"/>
                      <a:pt x="38" y="30"/>
                    </a:cubicBezTo>
                    <a:cubicBezTo>
                      <a:pt x="57" y="45"/>
                      <a:pt x="75" y="54"/>
                      <a:pt x="103" y="61"/>
                    </a:cubicBezTo>
                    <a:cubicBezTo>
                      <a:pt x="110" y="63"/>
                      <a:pt x="118" y="64"/>
                      <a:pt x="126" y="64"/>
                    </a:cubicBezTo>
                    <a:cubicBezTo>
                      <a:pt x="124" y="57"/>
                      <a:pt x="124" y="46"/>
                      <a:pt x="126" y="40"/>
                    </a:cubicBezTo>
                    <a:cubicBezTo>
                      <a:pt x="131" y="23"/>
                      <a:pt x="141" y="11"/>
                      <a:pt x="156" y="4"/>
                    </a:cubicBezTo>
                    <a:cubicBezTo>
                      <a:pt x="160" y="3"/>
                      <a:pt x="164" y="2"/>
                      <a:pt x="168" y="1"/>
                    </a:cubicBezTo>
                    <a:cubicBezTo>
                      <a:pt x="170" y="1"/>
                      <a:pt x="172" y="0"/>
                      <a:pt x="174" y="0"/>
                    </a:cubicBezTo>
                  </a:path>
                </a:pathLst>
              </a:custGeom>
              <a:grpFill/>
              <a:ln w="9525">
                <a:noFill/>
                <a:round/>
                <a:headEnd/>
                <a:tailEnd/>
              </a:ln>
            </p:spPr>
            <p:txBody>
              <a:bodyPr/>
              <a:lstStyle/>
              <a:p>
                <a:pPr defTabSz="914217">
                  <a:defRPr/>
                </a:pPr>
                <a:endParaRPr lang="en-US" sz="900" dirty="0">
                  <a:latin typeface="Lato Light"/>
                  <a:cs typeface="Lato Light"/>
                </a:endParaRPr>
              </a:p>
            </p:txBody>
          </p:sp>
          <p:sp>
            <p:nvSpPr>
              <p:cNvPr id="81" name="Oval 74">
                <a:extLst>
                  <a:ext uri="{FF2B5EF4-FFF2-40B4-BE49-F238E27FC236}">
                    <a16:creationId xmlns:a16="http://schemas.microsoft.com/office/drawing/2014/main" id="{C8EB87A8-DE6D-43AE-88DB-FB4F0A4E0B97}"/>
                  </a:ext>
                </a:extLst>
              </p:cNvPr>
              <p:cNvSpPr/>
              <p:nvPr/>
            </p:nvSpPr>
            <p:spPr>
              <a:xfrm>
                <a:off x="7408018" y="7017255"/>
                <a:ext cx="1340715" cy="1339303"/>
              </a:xfrm>
              <a:prstGeom prst="ellipse">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217">
                  <a:defRPr/>
                </a:pPr>
                <a:endParaRPr lang="en-US" sz="2200" dirty="0">
                  <a:solidFill>
                    <a:schemeClr val="tx1"/>
                  </a:solidFill>
                  <a:cs typeface="Lato Light"/>
                </a:endParaRPr>
              </a:p>
            </p:txBody>
          </p:sp>
        </p:grpSp>
      </p:grpSp>
      <p:grpSp>
        <p:nvGrpSpPr>
          <p:cNvPr id="3" name="Grupo 2"/>
          <p:cNvGrpSpPr/>
          <p:nvPr/>
        </p:nvGrpSpPr>
        <p:grpSpPr>
          <a:xfrm>
            <a:off x="6749579" y="2114178"/>
            <a:ext cx="1535456" cy="1950854"/>
            <a:chOff x="6749579" y="2114178"/>
            <a:chExt cx="1535456" cy="1950854"/>
          </a:xfrm>
        </p:grpSpPr>
        <p:pic>
          <p:nvPicPr>
            <p:cNvPr id="75" name="Picture 74">
              <a:extLst>
                <a:ext uri="{FF2B5EF4-FFF2-40B4-BE49-F238E27FC236}">
                  <a16:creationId xmlns:a16="http://schemas.microsoft.com/office/drawing/2014/main" id="{16EF455A-87CE-4BE5-B824-DC48710F97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49579" y="2114178"/>
              <a:ext cx="1535456" cy="1535456"/>
            </a:xfrm>
            <a:prstGeom prst="rect">
              <a:avLst/>
            </a:prstGeom>
          </p:spPr>
        </p:pic>
        <p:sp>
          <p:nvSpPr>
            <p:cNvPr id="2" name="CuadroTexto 1"/>
            <p:cNvSpPr txBox="1"/>
            <p:nvPr/>
          </p:nvSpPr>
          <p:spPr>
            <a:xfrm>
              <a:off x="6858000" y="3695700"/>
              <a:ext cx="1384300" cy="369332"/>
            </a:xfrm>
            <a:prstGeom prst="rect">
              <a:avLst/>
            </a:prstGeom>
            <a:noFill/>
          </p:spPr>
          <p:txBody>
            <a:bodyPr wrap="square" rtlCol="0">
              <a:spAutoFit/>
            </a:bodyPr>
            <a:lstStyle/>
            <a:p>
              <a:pPr algn="ctr"/>
              <a:r>
                <a:rPr lang="en-US" dirty="0">
                  <a:solidFill>
                    <a:srgbClr val="48606F"/>
                  </a:solidFill>
                  <a:latin typeface="+mj-lt"/>
                </a:rPr>
                <a:t>PPTHEMES</a:t>
              </a:r>
            </a:p>
          </p:txBody>
        </p:sp>
      </p:grpSp>
      <p:sp>
        <p:nvSpPr>
          <p:cNvPr id="34" name="Forma libre 33"/>
          <p:cNvSpPr/>
          <p:nvPr/>
        </p:nvSpPr>
        <p:spPr>
          <a:xfrm>
            <a:off x="0" y="3703892"/>
            <a:ext cx="5690566" cy="3154108"/>
          </a:xfrm>
          <a:custGeom>
            <a:avLst/>
            <a:gdLst>
              <a:gd name="connsiteX0" fmla="*/ 0 w 5690566"/>
              <a:gd name="connsiteY0" fmla="*/ 2452805 h 3154108"/>
              <a:gd name="connsiteX1" fmla="*/ 223042 w 5690566"/>
              <a:gd name="connsiteY1" fmla="*/ 2676053 h 3154108"/>
              <a:gd name="connsiteX2" fmla="*/ 531569 w 5690566"/>
              <a:gd name="connsiteY2" fmla="*/ 2984866 h 3154108"/>
              <a:gd name="connsiteX3" fmla="*/ 700654 w 5690566"/>
              <a:gd name="connsiteY3" fmla="*/ 3154108 h 3154108"/>
              <a:gd name="connsiteX4" fmla="*/ 0 w 5690566"/>
              <a:gd name="connsiteY4" fmla="*/ 3154108 h 3154108"/>
              <a:gd name="connsiteX5" fmla="*/ 5639383 w 5690566"/>
              <a:gd name="connsiteY5" fmla="*/ 0 h 3154108"/>
              <a:gd name="connsiteX6" fmla="*/ 5532604 w 5690566"/>
              <a:gd name="connsiteY6" fmla="*/ 610331 h 3154108"/>
              <a:gd name="connsiteX7" fmla="*/ 3206775 w 5690566"/>
              <a:gd name="connsiteY7" fmla="*/ 2938317 h 3154108"/>
              <a:gd name="connsiteX8" fmla="*/ 2991184 w 5690566"/>
              <a:gd name="connsiteY8" fmla="*/ 3154108 h 3154108"/>
              <a:gd name="connsiteX9" fmla="*/ 2488315 w 5690566"/>
              <a:gd name="connsiteY9" fmla="*/ 3154108 h 3154108"/>
              <a:gd name="connsiteX10" fmla="*/ 2525132 w 5690566"/>
              <a:gd name="connsiteY10" fmla="*/ 3117256 h 3154108"/>
              <a:gd name="connsiteX11" fmla="*/ 5639383 w 5690566"/>
              <a:gd name="connsiteY11" fmla="*/ 0 h 315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0566" h="3154108">
                <a:moveTo>
                  <a:pt x="0" y="2452805"/>
                </a:moveTo>
                <a:lnTo>
                  <a:pt x="223042" y="2676053"/>
                </a:lnTo>
                <a:cubicBezTo>
                  <a:pt x="322418" y="2775522"/>
                  <a:pt x="425221" y="2878420"/>
                  <a:pt x="531569" y="2984866"/>
                </a:cubicBezTo>
                <a:lnTo>
                  <a:pt x="700654" y="3154108"/>
                </a:lnTo>
                <a:lnTo>
                  <a:pt x="0" y="3154108"/>
                </a:lnTo>
                <a:close/>
                <a:moveTo>
                  <a:pt x="5639383" y="0"/>
                </a:moveTo>
                <a:cubicBezTo>
                  <a:pt x="5733450" y="200901"/>
                  <a:pt x="5697857" y="445033"/>
                  <a:pt x="5532604" y="610331"/>
                </a:cubicBezTo>
                <a:cubicBezTo>
                  <a:pt x="5532604" y="610331"/>
                  <a:pt x="5532604" y="610331"/>
                  <a:pt x="3206775" y="2938317"/>
                </a:cubicBezTo>
                <a:lnTo>
                  <a:pt x="2991184" y="3154108"/>
                </a:lnTo>
                <a:lnTo>
                  <a:pt x="2488315" y="3154108"/>
                </a:lnTo>
                <a:lnTo>
                  <a:pt x="2525132" y="3117256"/>
                </a:lnTo>
                <a:cubicBezTo>
                  <a:pt x="3009795" y="2632126"/>
                  <a:pt x="3922101" y="1718940"/>
                  <a:pt x="5639383"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8851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7FCA87B9-E211-0E4B-A9F7-DF87D6193A8C}"/>
              </a:ext>
            </a:extLst>
          </p:cNvPr>
          <p:cNvSpPr/>
          <p:nvPr/>
        </p:nvSpPr>
        <p:spPr>
          <a:xfrm>
            <a:off x="1588" y="-1"/>
            <a:ext cx="12188825" cy="6858000"/>
          </a:xfrm>
          <a:prstGeom prst="rect">
            <a:avLst/>
          </a:prstGeom>
          <a:solidFill>
            <a:schemeClr val="tx2">
              <a:lumMod val="50000"/>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4" name="CuadroTexto 3">
            <a:extLst>
              <a:ext uri="{FF2B5EF4-FFF2-40B4-BE49-F238E27FC236}">
                <a16:creationId xmlns:a16="http://schemas.microsoft.com/office/drawing/2014/main" id="{F3C1E99B-F7CB-459B-A348-CDF66B2291AB}"/>
              </a:ext>
            </a:extLst>
          </p:cNvPr>
          <p:cNvSpPr txBox="1"/>
          <p:nvPr/>
        </p:nvSpPr>
        <p:spPr>
          <a:xfrm>
            <a:off x="2176382" y="2936788"/>
            <a:ext cx="7961648" cy="2092881"/>
          </a:xfrm>
          <a:prstGeom prst="rect">
            <a:avLst/>
          </a:prstGeom>
          <a:noFill/>
        </p:spPr>
        <p:txBody>
          <a:bodyPr wrap="square" rtlCol="0">
            <a:spAutoFit/>
          </a:bodyPr>
          <a:lstStyle/>
          <a:p>
            <a:pPr algn="ctr"/>
            <a:r>
              <a:rPr lang="en-US" altLang="ja-JP" sz="2000" b="1" dirty="0">
                <a:solidFill>
                  <a:schemeClr val="bg1"/>
                </a:solidFill>
                <a:latin typeface="Lato Light" panose="020F0302020204030203" pitchFamily="34" charset="0"/>
                <a:cs typeface="Arial" panose="020B0604020202020204" pitchFamily="34" charset="0"/>
              </a:rPr>
              <a:t>If you loved the template and want to show your support, I’d really appreciate it if you followed me on social media!! </a:t>
            </a:r>
            <a:r>
              <a:rPr lang="es-CO" altLang="ja-JP" sz="2000" b="1" dirty="0">
                <a:solidFill>
                  <a:schemeClr val="bg1"/>
                </a:solidFill>
                <a:latin typeface="Lato Light" panose="020F0302020204030203" pitchFamily="34" charset="0"/>
                <a:cs typeface="Arial" panose="020B0604020202020204" pitchFamily="34" charset="0"/>
                <a:sym typeface="Wingdings" panose="05000000000000000000" pitchFamily="2" charset="2"/>
              </a:rPr>
              <a:t></a:t>
            </a:r>
            <a:endParaRPr lang="es-CO" altLang="ja-JP" sz="2000" b="1" dirty="0">
              <a:solidFill>
                <a:schemeClr val="bg1"/>
              </a:solidFill>
              <a:latin typeface="Lato Light" panose="020F0302020204030203" pitchFamily="34" charset="0"/>
              <a:cs typeface="Arial" panose="020B0604020202020204" pitchFamily="34" charset="0"/>
            </a:endParaRPr>
          </a:p>
          <a:p>
            <a:pPr algn="ctr"/>
            <a:r>
              <a:rPr lang="es-CO" altLang="ja-JP" dirty="0">
                <a:solidFill>
                  <a:schemeClr val="bg1"/>
                </a:solidFill>
                <a:latin typeface="Lato Light" panose="020F0302020204030203"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https://www.instagram.com/ppthemes/</a:t>
            </a:r>
            <a:r>
              <a:rPr lang="es-CO" altLang="ja-JP" dirty="0">
                <a:solidFill>
                  <a:schemeClr val="bg1"/>
                </a:solidFill>
                <a:latin typeface="Lato Light" panose="020F0302020204030203" pitchFamily="34" charset="0"/>
                <a:cs typeface="Arial" panose="020B0604020202020204" pitchFamily="34" charset="0"/>
              </a:rPr>
              <a:t> </a:t>
            </a:r>
          </a:p>
          <a:p>
            <a:pPr algn="ctr"/>
            <a:r>
              <a:rPr lang="es-CO" altLang="ja-JP" dirty="0">
                <a:solidFill>
                  <a:schemeClr val="bg1"/>
                </a:solidFill>
                <a:latin typeface="Lato Light" panose="020F0302020204030203"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https://www.facebook.com/ppthemess</a:t>
            </a:r>
            <a:endParaRPr lang="es-CO" altLang="ja-JP" dirty="0">
              <a:solidFill>
                <a:schemeClr val="bg1"/>
              </a:solidFill>
              <a:latin typeface="Lato Light" panose="020F0302020204030203" pitchFamily="34" charset="0"/>
              <a:cs typeface="Arial" panose="020B0604020202020204" pitchFamily="34" charset="0"/>
            </a:endParaRPr>
          </a:p>
          <a:p>
            <a:pPr algn="ctr"/>
            <a:r>
              <a:rPr lang="es-CO" altLang="ja-JP" dirty="0">
                <a:solidFill>
                  <a:schemeClr val="bg1"/>
                </a:solidFill>
                <a:latin typeface="Lato Light" panose="020F0302020204030203"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https://www.youtube.com/@Ppthemes</a:t>
            </a:r>
            <a:r>
              <a:rPr lang="es-CO" altLang="ja-JP" dirty="0">
                <a:solidFill>
                  <a:schemeClr val="bg1"/>
                </a:solidFill>
                <a:latin typeface="Lato Light" panose="020F0302020204030203" pitchFamily="34" charset="0"/>
                <a:cs typeface="Arial" panose="020B0604020202020204" pitchFamily="34" charset="0"/>
              </a:rPr>
              <a:t> </a:t>
            </a:r>
          </a:p>
          <a:p>
            <a:pPr algn="ctr"/>
            <a:r>
              <a:rPr lang="es-CO" altLang="ja-JP" dirty="0">
                <a:solidFill>
                  <a:schemeClr val="bg1"/>
                </a:solidFill>
                <a:latin typeface="Lato Light" panose="020F0302020204030203"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https://www.tiktok.com/@Ppthemes</a:t>
            </a:r>
            <a:r>
              <a:rPr lang="es-CO" altLang="ja-JP" dirty="0">
                <a:solidFill>
                  <a:schemeClr val="bg1"/>
                </a:solidFill>
                <a:latin typeface="Lato Light" panose="020F0302020204030203" pitchFamily="34" charset="0"/>
                <a:cs typeface="Arial" panose="020B0604020202020204" pitchFamily="34" charset="0"/>
              </a:rPr>
              <a:t> </a:t>
            </a:r>
          </a:p>
          <a:p>
            <a:pPr algn="ctr"/>
            <a:endParaRPr lang="es-CO" altLang="ja-JP" sz="900" dirty="0">
              <a:solidFill>
                <a:schemeClr val="bg1"/>
              </a:solidFill>
              <a:latin typeface="Lato Light" panose="020F0302020204030203" pitchFamily="34" charset="0"/>
              <a:cs typeface="Arial" panose="020B0604020202020204" pitchFamily="34" charset="0"/>
            </a:endParaRPr>
          </a:p>
          <a:p>
            <a:pPr algn="ctr"/>
            <a:endParaRPr lang="es-CO" altLang="ja-JP" sz="900" dirty="0">
              <a:solidFill>
                <a:schemeClr val="bg1"/>
              </a:solidFill>
              <a:latin typeface="Lato Light" panose="020F0302020204030203" pitchFamily="34" charset="0"/>
              <a:cs typeface="Arial" panose="020B0604020202020204" pitchFamily="34" charset="0"/>
            </a:endParaRPr>
          </a:p>
        </p:txBody>
      </p:sp>
      <p:sp>
        <p:nvSpPr>
          <p:cNvPr id="2" name="TextBox 1">
            <a:extLst>
              <a:ext uri="{FF2B5EF4-FFF2-40B4-BE49-F238E27FC236}">
                <a16:creationId xmlns:a16="http://schemas.microsoft.com/office/drawing/2014/main" id="{63C2FFBD-9D13-BA64-9497-7955609534D6}"/>
              </a:ext>
            </a:extLst>
          </p:cNvPr>
          <p:cNvSpPr txBox="1"/>
          <p:nvPr/>
        </p:nvSpPr>
        <p:spPr>
          <a:xfrm>
            <a:off x="2837750" y="6057104"/>
            <a:ext cx="6877050" cy="369332"/>
          </a:xfrm>
          <a:prstGeom prst="rect">
            <a:avLst/>
          </a:prstGeom>
          <a:noFill/>
        </p:spPr>
        <p:txBody>
          <a:bodyPr wrap="square" rtlCol="0">
            <a:spAutoFit/>
          </a:bodyPr>
          <a:lstStyle/>
          <a:p>
            <a:pPr algn="ctr"/>
            <a:r>
              <a:rPr lang="en-US" altLang="ja-JP" dirty="0">
                <a:solidFill>
                  <a:schemeClr val="accent4"/>
                </a:solidFill>
                <a:latin typeface="Lato Light" panose="020F0302020204030203" pitchFamily="34" charset="0"/>
                <a:cs typeface="Arial" panose="020B0604020202020204" pitchFamily="34" charset="0"/>
              </a:rPr>
              <a:t>Images used in this template are courtesy of </a:t>
            </a:r>
            <a:r>
              <a:rPr lang="en-US" altLang="ja-JP" dirty="0" err="1">
                <a:solidFill>
                  <a:schemeClr val="accent4"/>
                </a:solidFill>
                <a:latin typeface="Lato Light" panose="020F0302020204030203" pitchFamily="34" charset="0"/>
                <a:cs typeface="Arial" panose="020B0604020202020204" pitchFamily="34" charset="0"/>
              </a:rPr>
              <a:t>Freepik</a:t>
            </a:r>
            <a:r>
              <a:rPr lang="en-US" altLang="ja-JP" dirty="0">
                <a:solidFill>
                  <a:schemeClr val="accent4"/>
                </a:solidFill>
                <a:latin typeface="Lato Light" panose="020F0302020204030203" pitchFamily="34" charset="0"/>
                <a:cs typeface="Arial" panose="020B0604020202020204" pitchFamily="34" charset="0"/>
              </a:rPr>
              <a:t> and </a:t>
            </a:r>
            <a:r>
              <a:rPr lang="en-US" altLang="ja-JP" dirty="0" err="1">
                <a:solidFill>
                  <a:schemeClr val="accent4"/>
                </a:solidFill>
                <a:latin typeface="Lato Light" panose="020F0302020204030203" pitchFamily="34" charset="0"/>
                <a:cs typeface="Arial" panose="020B0604020202020204" pitchFamily="34" charset="0"/>
              </a:rPr>
              <a:t>Pixabay</a:t>
            </a:r>
            <a:r>
              <a:rPr lang="en-US" altLang="ja-JP" dirty="0">
                <a:solidFill>
                  <a:schemeClr val="accent4"/>
                </a:solidFill>
                <a:latin typeface="Lato Light" panose="020F0302020204030203" pitchFamily="34" charset="0"/>
                <a:cs typeface="Arial" panose="020B0604020202020204" pitchFamily="34" charset="0"/>
              </a:rPr>
              <a:t>.</a:t>
            </a:r>
            <a:endParaRPr lang="es-CO" sz="900" dirty="0">
              <a:solidFill>
                <a:schemeClr val="accent4"/>
              </a:solidFill>
              <a:latin typeface="Lato Light" panose="020F0302020204030203" pitchFamily="34" charset="0"/>
            </a:endParaRPr>
          </a:p>
        </p:txBody>
      </p:sp>
      <p:sp>
        <p:nvSpPr>
          <p:cNvPr id="3" name="Rectangle 2">
            <a:hlinkClick r:id="rId4"/>
            <a:extLst>
              <a:ext uri="{FF2B5EF4-FFF2-40B4-BE49-F238E27FC236}">
                <a16:creationId xmlns:a16="http://schemas.microsoft.com/office/drawing/2014/main" id="{928C2DEF-D347-BC89-AECF-1B7CBA6FF171}"/>
              </a:ext>
            </a:extLst>
          </p:cNvPr>
          <p:cNvSpPr/>
          <p:nvPr/>
        </p:nvSpPr>
        <p:spPr>
          <a:xfrm>
            <a:off x="7232021" y="4941628"/>
            <a:ext cx="808258" cy="63774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6" name="Rectangle 5">
            <a:hlinkClick r:id="rId3"/>
            <a:extLst>
              <a:ext uri="{FF2B5EF4-FFF2-40B4-BE49-F238E27FC236}">
                <a16:creationId xmlns:a16="http://schemas.microsoft.com/office/drawing/2014/main" id="{26C07AB2-8886-1404-41EF-D1270C73B29C}"/>
              </a:ext>
            </a:extLst>
          </p:cNvPr>
          <p:cNvSpPr/>
          <p:nvPr/>
        </p:nvSpPr>
        <p:spPr>
          <a:xfrm>
            <a:off x="4519981" y="4941628"/>
            <a:ext cx="808258" cy="63774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1" name="Freeform 75">
            <a:hlinkClick r:id="rId6"/>
            <a:extLst>
              <a:ext uri="{FF2B5EF4-FFF2-40B4-BE49-F238E27FC236}">
                <a16:creationId xmlns:a16="http://schemas.microsoft.com/office/drawing/2014/main" id="{702ACFE8-377E-8586-7DE6-9A4DAFF3CBD0}"/>
              </a:ext>
            </a:extLst>
          </p:cNvPr>
          <p:cNvSpPr>
            <a:spLocks noChangeArrowheads="1"/>
          </p:cNvSpPr>
          <p:nvPr/>
        </p:nvSpPr>
        <p:spPr bwMode="auto">
          <a:xfrm>
            <a:off x="4795963" y="5039364"/>
            <a:ext cx="210591" cy="387430"/>
          </a:xfrm>
          <a:custGeom>
            <a:avLst/>
            <a:gdLst>
              <a:gd name="T0" fmla="*/ 946770 w 249"/>
              <a:gd name="T1" fmla="*/ 308768 h 453"/>
              <a:gd name="T2" fmla="*/ 946770 w 249"/>
              <a:gd name="T3" fmla="*/ 308768 h 453"/>
              <a:gd name="T4" fmla="*/ 675719 w 249"/>
              <a:gd name="T5" fmla="*/ 308768 h 453"/>
              <a:gd name="T6" fmla="*/ 610820 w 249"/>
              <a:gd name="T7" fmla="*/ 412977 h 453"/>
              <a:gd name="T8" fmla="*/ 610820 w 249"/>
              <a:gd name="T9" fmla="*/ 617535 h 453"/>
              <a:gd name="T10" fmla="*/ 946770 w 249"/>
              <a:gd name="T11" fmla="*/ 617535 h 453"/>
              <a:gd name="T12" fmla="*/ 946770 w 249"/>
              <a:gd name="T13" fmla="*/ 891566 h 453"/>
              <a:gd name="T14" fmla="*/ 610820 w 249"/>
              <a:gd name="T15" fmla="*/ 891566 h 453"/>
              <a:gd name="T16" fmla="*/ 610820 w 249"/>
              <a:gd name="T17" fmla="*/ 1744536 h 453"/>
              <a:gd name="T18" fmla="*/ 301592 w 249"/>
              <a:gd name="T19" fmla="*/ 1744536 h 453"/>
              <a:gd name="T20" fmla="*/ 301592 w 249"/>
              <a:gd name="T21" fmla="*/ 891566 h 453"/>
              <a:gd name="T22" fmla="*/ 0 w 249"/>
              <a:gd name="T23" fmla="*/ 891566 h 453"/>
              <a:gd name="T24" fmla="*/ 0 w 249"/>
              <a:gd name="T25" fmla="*/ 617535 h 453"/>
              <a:gd name="T26" fmla="*/ 301592 w 249"/>
              <a:gd name="T27" fmla="*/ 617535 h 453"/>
              <a:gd name="T28" fmla="*/ 301592 w 249"/>
              <a:gd name="T29" fmla="*/ 447713 h 453"/>
              <a:gd name="T30" fmla="*/ 675719 w 249"/>
              <a:gd name="T31" fmla="*/ 0 h 453"/>
              <a:gd name="T32" fmla="*/ 946770 w 249"/>
              <a:gd name="T33" fmla="*/ 0 h 453"/>
              <a:gd name="T34" fmla="*/ 946770 w 249"/>
              <a:gd name="T35" fmla="*/ 308768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MX" sz="350" dirty="0">
              <a:latin typeface="Lato Light" panose="020F0302020204030203" pitchFamily="34" charset="0"/>
            </a:endParaRPr>
          </a:p>
        </p:txBody>
      </p:sp>
      <p:sp>
        <p:nvSpPr>
          <p:cNvPr id="13" name="Rectangle 12">
            <a:hlinkClick r:id="rId5"/>
            <a:extLst>
              <a:ext uri="{FF2B5EF4-FFF2-40B4-BE49-F238E27FC236}">
                <a16:creationId xmlns:a16="http://schemas.microsoft.com/office/drawing/2014/main" id="{E9BB9DB0-C4FF-EF03-D649-B60F5161FE61}"/>
              </a:ext>
            </a:extLst>
          </p:cNvPr>
          <p:cNvSpPr/>
          <p:nvPr/>
        </p:nvSpPr>
        <p:spPr>
          <a:xfrm>
            <a:off x="5468017" y="4941628"/>
            <a:ext cx="808258" cy="63774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5" name="Freeform 6">
            <a:hlinkClick r:id="rId5"/>
            <a:extLst>
              <a:ext uri="{FF2B5EF4-FFF2-40B4-BE49-F238E27FC236}">
                <a16:creationId xmlns:a16="http://schemas.microsoft.com/office/drawing/2014/main" id="{3400C557-8F12-2346-6F15-9B0E1B4E9C53}"/>
              </a:ext>
            </a:extLst>
          </p:cNvPr>
          <p:cNvSpPr>
            <a:spLocks/>
          </p:cNvSpPr>
          <p:nvPr/>
        </p:nvSpPr>
        <p:spPr bwMode="auto">
          <a:xfrm>
            <a:off x="5672103" y="5018937"/>
            <a:ext cx="351892" cy="406719"/>
          </a:xfrm>
          <a:custGeom>
            <a:avLst/>
            <a:gdLst>
              <a:gd name="T0" fmla="*/ 295 w 295"/>
              <a:gd name="T1" fmla="*/ 82 h 341"/>
              <a:gd name="T2" fmla="*/ 245 w 295"/>
              <a:gd name="T3" fmla="*/ 50 h 341"/>
              <a:gd name="T4" fmla="*/ 213 w 295"/>
              <a:gd name="T5" fmla="*/ 0 h 341"/>
              <a:gd name="T6" fmla="*/ 166 w 295"/>
              <a:gd name="T7" fmla="*/ 0 h 341"/>
              <a:gd name="T8" fmla="*/ 166 w 295"/>
              <a:gd name="T9" fmla="*/ 244 h 341"/>
              <a:gd name="T10" fmla="*/ 114 w 295"/>
              <a:gd name="T11" fmla="*/ 295 h 341"/>
              <a:gd name="T12" fmla="*/ 70 w 295"/>
              <a:gd name="T13" fmla="*/ 270 h 341"/>
              <a:gd name="T14" fmla="*/ 45 w 295"/>
              <a:gd name="T15" fmla="*/ 226 h 341"/>
              <a:gd name="T16" fmla="*/ 96 w 295"/>
              <a:gd name="T17" fmla="*/ 175 h 341"/>
              <a:gd name="T18" fmla="*/ 113 w 295"/>
              <a:gd name="T19" fmla="*/ 177 h 341"/>
              <a:gd name="T20" fmla="*/ 113 w 295"/>
              <a:gd name="T21" fmla="*/ 129 h 341"/>
              <a:gd name="T22" fmla="*/ 0 w 295"/>
              <a:gd name="T23" fmla="*/ 244 h 341"/>
              <a:gd name="T24" fmla="*/ 25 w 295"/>
              <a:gd name="T25" fmla="*/ 315 h 341"/>
              <a:gd name="T26" fmla="*/ 96 w 295"/>
              <a:gd name="T27" fmla="*/ 341 h 341"/>
              <a:gd name="T28" fmla="*/ 211 w 295"/>
              <a:gd name="T29" fmla="*/ 226 h 341"/>
              <a:gd name="T30" fmla="*/ 211 w 295"/>
              <a:gd name="T31" fmla="*/ 97 h 341"/>
              <a:gd name="T32" fmla="*/ 295 w 295"/>
              <a:gd name="T33" fmla="*/ 127 h 341"/>
              <a:gd name="T34" fmla="*/ 295 w 295"/>
              <a:gd name="T35"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5" h="341">
                <a:moveTo>
                  <a:pt x="295" y="82"/>
                </a:moveTo>
                <a:cubicBezTo>
                  <a:pt x="275" y="78"/>
                  <a:pt x="257" y="66"/>
                  <a:pt x="245" y="50"/>
                </a:cubicBezTo>
                <a:cubicBezTo>
                  <a:pt x="229" y="38"/>
                  <a:pt x="217" y="20"/>
                  <a:pt x="213" y="0"/>
                </a:cubicBezTo>
                <a:cubicBezTo>
                  <a:pt x="166" y="0"/>
                  <a:pt x="166" y="0"/>
                  <a:pt x="166" y="0"/>
                </a:cubicBezTo>
                <a:cubicBezTo>
                  <a:pt x="166" y="244"/>
                  <a:pt x="166" y="244"/>
                  <a:pt x="166" y="244"/>
                </a:cubicBezTo>
                <a:cubicBezTo>
                  <a:pt x="166" y="272"/>
                  <a:pt x="143" y="295"/>
                  <a:pt x="114" y="295"/>
                </a:cubicBezTo>
                <a:cubicBezTo>
                  <a:pt x="95" y="295"/>
                  <a:pt x="79" y="285"/>
                  <a:pt x="70" y="270"/>
                </a:cubicBezTo>
                <a:cubicBezTo>
                  <a:pt x="55" y="261"/>
                  <a:pt x="45" y="245"/>
                  <a:pt x="45" y="226"/>
                </a:cubicBezTo>
                <a:cubicBezTo>
                  <a:pt x="45" y="198"/>
                  <a:pt x="68" y="175"/>
                  <a:pt x="96" y="175"/>
                </a:cubicBezTo>
                <a:cubicBezTo>
                  <a:pt x="102" y="175"/>
                  <a:pt x="108" y="175"/>
                  <a:pt x="113" y="177"/>
                </a:cubicBezTo>
                <a:cubicBezTo>
                  <a:pt x="113" y="129"/>
                  <a:pt x="113" y="129"/>
                  <a:pt x="113" y="129"/>
                </a:cubicBezTo>
                <a:cubicBezTo>
                  <a:pt x="50" y="130"/>
                  <a:pt x="0" y="181"/>
                  <a:pt x="0" y="244"/>
                </a:cubicBezTo>
                <a:cubicBezTo>
                  <a:pt x="0" y="271"/>
                  <a:pt x="9" y="296"/>
                  <a:pt x="25" y="315"/>
                </a:cubicBezTo>
                <a:cubicBezTo>
                  <a:pt x="44" y="331"/>
                  <a:pt x="69" y="341"/>
                  <a:pt x="96" y="341"/>
                </a:cubicBezTo>
                <a:cubicBezTo>
                  <a:pt x="160" y="341"/>
                  <a:pt x="211" y="289"/>
                  <a:pt x="211" y="226"/>
                </a:cubicBezTo>
                <a:cubicBezTo>
                  <a:pt x="211" y="97"/>
                  <a:pt x="211" y="97"/>
                  <a:pt x="211" y="97"/>
                </a:cubicBezTo>
                <a:cubicBezTo>
                  <a:pt x="234" y="116"/>
                  <a:pt x="263" y="127"/>
                  <a:pt x="295" y="127"/>
                </a:cubicBezTo>
                <a:lnTo>
                  <a:pt x="295"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700" dirty="0">
              <a:latin typeface="Lato Light" panose="020F0302020204030203" pitchFamily="34" charset="0"/>
            </a:endParaRPr>
          </a:p>
        </p:txBody>
      </p:sp>
      <p:sp>
        <p:nvSpPr>
          <p:cNvPr id="14" name="Rectangle 13">
            <a:hlinkClick r:id="rId2"/>
            <a:extLst>
              <a:ext uri="{FF2B5EF4-FFF2-40B4-BE49-F238E27FC236}">
                <a16:creationId xmlns:a16="http://schemas.microsoft.com/office/drawing/2014/main" id="{71D98B8F-F8D8-6022-6A88-957212C997E8}"/>
              </a:ext>
            </a:extLst>
          </p:cNvPr>
          <p:cNvSpPr/>
          <p:nvPr/>
        </p:nvSpPr>
        <p:spPr>
          <a:xfrm>
            <a:off x="6369236" y="4941628"/>
            <a:ext cx="808258" cy="63774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8" name="Shape 1658">
            <a:hlinkClick r:id="rId2"/>
            <a:extLst>
              <a:ext uri="{FF2B5EF4-FFF2-40B4-BE49-F238E27FC236}">
                <a16:creationId xmlns:a16="http://schemas.microsoft.com/office/drawing/2014/main" id="{BFC62D93-4B50-993E-81D5-32DC717B26EC}"/>
              </a:ext>
            </a:extLst>
          </p:cNvPr>
          <p:cNvSpPr/>
          <p:nvPr/>
        </p:nvSpPr>
        <p:spPr>
          <a:xfrm>
            <a:off x="6608024" y="5039364"/>
            <a:ext cx="348206" cy="348206"/>
          </a:xfrm>
          <a:custGeom>
            <a:avLst/>
            <a:gdLst/>
            <a:ahLst/>
            <a:cxnLst>
              <a:cxn ang="0">
                <a:pos x="wd2" y="hd2"/>
              </a:cxn>
              <a:cxn ang="5400000">
                <a:pos x="wd2" y="hd2"/>
              </a:cxn>
              <a:cxn ang="10800000">
                <a:pos x="wd2" y="hd2"/>
              </a:cxn>
              <a:cxn ang="16200000">
                <a:pos x="wd2" y="hd2"/>
              </a:cxn>
            </a:cxnLst>
            <a:rect l="0" t="0" r="r" b="b"/>
            <a:pathLst>
              <a:path w="21600" h="21600" extrusionOk="0">
                <a:moveTo>
                  <a:pt x="19495" y="17427"/>
                </a:moveTo>
                <a:cubicBezTo>
                  <a:pt x="19495" y="18567"/>
                  <a:pt x="18567" y="19497"/>
                  <a:pt x="17424" y="19497"/>
                </a:cubicBezTo>
                <a:lnTo>
                  <a:pt x="4174" y="19497"/>
                </a:lnTo>
                <a:cubicBezTo>
                  <a:pt x="3033" y="19497"/>
                  <a:pt x="2104" y="18567"/>
                  <a:pt x="2104" y="17427"/>
                </a:cubicBezTo>
                <a:lnTo>
                  <a:pt x="2104" y="8583"/>
                </a:lnTo>
                <a:lnTo>
                  <a:pt x="5329" y="8583"/>
                </a:lnTo>
                <a:cubicBezTo>
                  <a:pt x="5049" y="9269"/>
                  <a:pt x="4895" y="10017"/>
                  <a:pt x="4895" y="10800"/>
                </a:cubicBezTo>
                <a:cubicBezTo>
                  <a:pt x="4895" y="14057"/>
                  <a:pt x="7543" y="16709"/>
                  <a:pt x="10799" y="16709"/>
                </a:cubicBezTo>
                <a:cubicBezTo>
                  <a:pt x="14056" y="16709"/>
                  <a:pt x="16705" y="14057"/>
                  <a:pt x="16705" y="10800"/>
                </a:cubicBezTo>
                <a:cubicBezTo>
                  <a:pt x="16705" y="10017"/>
                  <a:pt x="16549" y="9269"/>
                  <a:pt x="16269" y="8583"/>
                </a:cubicBezTo>
                <a:lnTo>
                  <a:pt x="19495" y="8583"/>
                </a:lnTo>
                <a:lnTo>
                  <a:pt x="19495" y="17427"/>
                </a:lnTo>
                <a:cubicBezTo>
                  <a:pt x="19495" y="17427"/>
                  <a:pt x="19495" y="17427"/>
                  <a:pt x="19495" y="17427"/>
                </a:cubicBezTo>
                <a:close/>
                <a:moveTo>
                  <a:pt x="7716" y="8583"/>
                </a:moveTo>
                <a:cubicBezTo>
                  <a:pt x="8408" y="7627"/>
                  <a:pt x="9531" y="7001"/>
                  <a:pt x="10799" y="7001"/>
                </a:cubicBezTo>
                <a:cubicBezTo>
                  <a:pt x="12068" y="7001"/>
                  <a:pt x="13191" y="7627"/>
                  <a:pt x="13882" y="8583"/>
                </a:cubicBezTo>
                <a:cubicBezTo>
                  <a:pt x="14331" y="9210"/>
                  <a:pt x="14603" y="9973"/>
                  <a:pt x="14603" y="10800"/>
                </a:cubicBezTo>
                <a:cubicBezTo>
                  <a:pt x="14603" y="12897"/>
                  <a:pt x="12896" y="14603"/>
                  <a:pt x="10799" y="14603"/>
                </a:cubicBezTo>
                <a:cubicBezTo>
                  <a:pt x="8703" y="14603"/>
                  <a:pt x="6998" y="12897"/>
                  <a:pt x="6998" y="10800"/>
                </a:cubicBezTo>
                <a:cubicBezTo>
                  <a:pt x="6998" y="9973"/>
                  <a:pt x="7266" y="9210"/>
                  <a:pt x="7716" y="8583"/>
                </a:cubicBezTo>
                <a:cubicBezTo>
                  <a:pt x="7716" y="8583"/>
                  <a:pt x="7716" y="8583"/>
                  <a:pt x="7716" y="8583"/>
                </a:cubicBezTo>
                <a:close/>
                <a:moveTo>
                  <a:pt x="18622" y="2490"/>
                </a:moveTo>
                <a:lnTo>
                  <a:pt x="19099" y="2487"/>
                </a:lnTo>
                <a:lnTo>
                  <a:pt x="19099" y="2965"/>
                </a:lnTo>
                <a:lnTo>
                  <a:pt x="19099" y="6150"/>
                </a:lnTo>
                <a:lnTo>
                  <a:pt x="15450" y="6163"/>
                </a:lnTo>
                <a:lnTo>
                  <a:pt x="15437" y="2502"/>
                </a:lnTo>
                <a:lnTo>
                  <a:pt x="18622" y="2490"/>
                </a:lnTo>
                <a:cubicBezTo>
                  <a:pt x="18622" y="2490"/>
                  <a:pt x="18622" y="2490"/>
                  <a:pt x="18622" y="2490"/>
                </a:cubicBezTo>
                <a:close/>
                <a:moveTo>
                  <a:pt x="17424" y="0"/>
                </a:moveTo>
                <a:lnTo>
                  <a:pt x="4174" y="0"/>
                </a:lnTo>
                <a:cubicBezTo>
                  <a:pt x="1873" y="0"/>
                  <a:pt x="0" y="1873"/>
                  <a:pt x="0" y="4176"/>
                </a:cubicBezTo>
                <a:lnTo>
                  <a:pt x="0" y="8583"/>
                </a:lnTo>
                <a:lnTo>
                  <a:pt x="0" y="17427"/>
                </a:lnTo>
                <a:cubicBezTo>
                  <a:pt x="0" y="19727"/>
                  <a:pt x="1873" y="21600"/>
                  <a:pt x="4174" y="21600"/>
                </a:cubicBezTo>
                <a:lnTo>
                  <a:pt x="17424" y="21600"/>
                </a:lnTo>
                <a:cubicBezTo>
                  <a:pt x="19727" y="21600"/>
                  <a:pt x="21600" y="19727"/>
                  <a:pt x="21600" y="17427"/>
                </a:cubicBezTo>
                <a:lnTo>
                  <a:pt x="21600" y="8583"/>
                </a:lnTo>
                <a:lnTo>
                  <a:pt x="21600" y="4176"/>
                </a:lnTo>
                <a:cubicBezTo>
                  <a:pt x="21600" y="1873"/>
                  <a:pt x="19727" y="0"/>
                  <a:pt x="17424" y="0"/>
                </a:cubicBezTo>
                <a:cubicBezTo>
                  <a:pt x="17424" y="0"/>
                  <a:pt x="17424" y="0"/>
                  <a:pt x="17424" y="0"/>
                </a:cubicBezTo>
                <a:close/>
              </a:path>
            </a:pathLst>
          </a:custGeom>
          <a:solidFill>
            <a:srgbClr val="FFFFFF"/>
          </a:solidFill>
          <a:ln w="12700" cap="flat">
            <a:noFill/>
            <a:miter lim="400000"/>
          </a:ln>
          <a:effectLst/>
        </p:spPr>
        <p:txBody>
          <a:bodyPr lIns="0" tIns="0" rIns="0" bIns="0" anchor="ctr"/>
          <a:lstStyle/>
          <a:p>
            <a:pPr defTabSz="457109">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0" name="Freeform 5">
            <a:hlinkClick r:id="rId4"/>
            <a:extLst>
              <a:ext uri="{FF2B5EF4-FFF2-40B4-BE49-F238E27FC236}">
                <a16:creationId xmlns:a16="http://schemas.microsoft.com/office/drawing/2014/main" id="{22E9A0E3-E4FA-6118-3809-3A68BBFDC98B}"/>
              </a:ext>
            </a:extLst>
          </p:cNvPr>
          <p:cNvSpPr>
            <a:spLocks/>
          </p:cNvSpPr>
          <p:nvPr/>
        </p:nvSpPr>
        <p:spPr bwMode="auto">
          <a:xfrm>
            <a:off x="7416281" y="5091103"/>
            <a:ext cx="418884" cy="296467"/>
          </a:xfrm>
          <a:custGeom>
            <a:avLst/>
            <a:gdLst>
              <a:gd name="T0" fmla="*/ 724 w 726"/>
              <a:gd name="T1" fmla="*/ 177 h 513"/>
              <a:gd name="T2" fmla="*/ 722 w 726"/>
              <a:gd name="T3" fmla="*/ 152 h 513"/>
              <a:gd name="T4" fmla="*/ 692 w 726"/>
              <a:gd name="T5" fmla="*/ 45 h 513"/>
              <a:gd name="T6" fmla="*/ 609 w 726"/>
              <a:gd name="T7" fmla="*/ 11 h 513"/>
              <a:gd name="T8" fmla="*/ 495 w 726"/>
              <a:gd name="T9" fmla="*/ 3 h 513"/>
              <a:gd name="T10" fmla="*/ 262 w 726"/>
              <a:gd name="T11" fmla="*/ 3 h 513"/>
              <a:gd name="T12" fmla="*/ 142 w 726"/>
              <a:gd name="T13" fmla="*/ 8 h 513"/>
              <a:gd name="T14" fmla="*/ 21 w 726"/>
              <a:gd name="T15" fmla="*/ 68 h 513"/>
              <a:gd name="T16" fmla="*/ 2 w 726"/>
              <a:gd name="T17" fmla="*/ 215 h 513"/>
              <a:gd name="T18" fmla="*/ 4 w 726"/>
              <a:gd name="T19" fmla="*/ 341 h 513"/>
              <a:gd name="T20" fmla="*/ 68 w 726"/>
              <a:gd name="T21" fmla="*/ 492 h 513"/>
              <a:gd name="T22" fmla="*/ 172 w 726"/>
              <a:gd name="T23" fmla="*/ 509 h 513"/>
              <a:gd name="T24" fmla="*/ 279 w 726"/>
              <a:gd name="T25" fmla="*/ 512 h 513"/>
              <a:gd name="T26" fmla="*/ 504 w 726"/>
              <a:gd name="T27" fmla="*/ 509 h 513"/>
              <a:gd name="T28" fmla="*/ 660 w 726"/>
              <a:gd name="T29" fmla="*/ 490 h 513"/>
              <a:gd name="T30" fmla="*/ 720 w 726"/>
              <a:gd name="T31" fmla="*/ 389 h 513"/>
              <a:gd name="T32" fmla="*/ 724 w 726"/>
              <a:gd name="T33" fmla="*/ 267 h 513"/>
              <a:gd name="T34" fmla="*/ 724 w 726"/>
              <a:gd name="T35" fmla="*/ 177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6" h="513">
                <a:moveTo>
                  <a:pt x="724" y="177"/>
                </a:moveTo>
                <a:cubicBezTo>
                  <a:pt x="723" y="169"/>
                  <a:pt x="723" y="160"/>
                  <a:pt x="722" y="152"/>
                </a:cubicBezTo>
                <a:cubicBezTo>
                  <a:pt x="720" y="115"/>
                  <a:pt x="716" y="74"/>
                  <a:pt x="692" y="45"/>
                </a:cubicBezTo>
                <a:cubicBezTo>
                  <a:pt x="671" y="20"/>
                  <a:pt x="639" y="15"/>
                  <a:pt x="609" y="11"/>
                </a:cubicBezTo>
                <a:cubicBezTo>
                  <a:pt x="571" y="7"/>
                  <a:pt x="533" y="4"/>
                  <a:pt x="495" y="3"/>
                </a:cubicBezTo>
                <a:cubicBezTo>
                  <a:pt x="417" y="0"/>
                  <a:pt x="339" y="2"/>
                  <a:pt x="262" y="3"/>
                </a:cubicBezTo>
                <a:cubicBezTo>
                  <a:pt x="222" y="4"/>
                  <a:pt x="182" y="5"/>
                  <a:pt x="142" y="8"/>
                </a:cubicBezTo>
                <a:cubicBezTo>
                  <a:pt x="93" y="12"/>
                  <a:pt x="43" y="19"/>
                  <a:pt x="21" y="68"/>
                </a:cubicBezTo>
                <a:cubicBezTo>
                  <a:pt x="0" y="112"/>
                  <a:pt x="3" y="168"/>
                  <a:pt x="2" y="215"/>
                </a:cubicBezTo>
                <a:cubicBezTo>
                  <a:pt x="2" y="257"/>
                  <a:pt x="2" y="299"/>
                  <a:pt x="4" y="341"/>
                </a:cubicBezTo>
                <a:cubicBezTo>
                  <a:pt x="6" y="396"/>
                  <a:pt x="9" y="468"/>
                  <a:pt x="68" y="492"/>
                </a:cubicBezTo>
                <a:cubicBezTo>
                  <a:pt x="100" y="504"/>
                  <a:pt x="138" y="507"/>
                  <a:pt x="172" y="509"/>
                </a:cubicBezTo>
                <a:cubicBezTo>
                  <a:pt x="207" y="512"/>
                  <a:pt x="243" y="511"/>
                  <a:pt x="279" y="512"/>
                </a:cubicBezTo>
                <a:cubicBezTo>
                  <a:pt x="354" y="513"/>
                  <a:pt x="429" y="511"/>
                  <a:pt x="504" y="509"/>
                </a:cubicBezTo>
                <a:cubicBezTo>
                  <a:pt x="556" y="508"/>
                  <a:pt x="610" y="507"/>
                  <a:pt x="660" y="490"/>
                </a:cubicBezTo>
                <a:cubicBezTo>
                  <a:pt x="703" y="476"/>
                  <a:pt x="714" y="429"/>
                  <a:pt x="720" y="389"/>
                </a:cubicBezTo>
                <a:cubicBezTo>
                  <a:pt x="726" y="348"/>
                  <a:pt x="724" y="308"/>
                  <a:pt x="724" y="267"/>
                </a:cubicBezTo>
                <a:cubicBezTo>
                  <a:pt x="724" y="237"/>
                  <a:pt x="725" y="207"/>
                  <a:pt x="724" y="17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dirty="0">
              <a:latin typeface="Lato Light" panose="020F0302020204030203" pitchFamily="34" charset="0"/>
            </a:endParaRPr>
          </a:p>
        </p:txBody>
      </p:sp>
      <p:sp>
        <p:nvSpPr>
          <p:cNvPr id="21" name="Freeform 6">
            <a:hlinkClick r:id="rId4"/>
            <a:extLst>
              <a:ext uri="{FF2B5EF4-FFF2-40B4-BE49-F238E27FC236}">
                <a16:creationId xmlns:a16="http://schemas.microsoft.com/office/drawing/2014/main" id="{4CBD0548-2812-7AAA-D87D-47DDCA2BE2B5}"/>
              </a:ext>
            </a:extLst>
          </p:cNvPr>
          <p:cNvSpPr>
            <a:spLocks/>
          </p:cNvSpPr>
          <p:nvPr/>
        </p:nvSpPr>
        <p:spPr bwMode="auto">
          <a:xfrm>
            <a:off x="7583544" y="5175461"/>
            <a:ext cx="107872" cy="127023"/>
          </a:xfrm>
          <a:custGeom>
            <a:avLst/>
            <a:gdLst>
              <a:gd name="T0" fmla="*/ 187 w 187"/>
              <a:gd name="T1" fmla="*/ 110 h 220"/>
              <a:gd name="T2" fmla="*/ 0 w 187"/>
              <a:gd name="T3" fmla="*/ 0 h 220"/>
              <a:gd name="T4" fmla="*/ 0 w 187"/>
              <a:gd name="T5" fmla="*/ 220 h 220"/>
              <a:gd name="T6" fmla="*/ 187 w 187"/>
              <a:gd name="T7" fmla="*/ 110 h 220"/>
            </a:gdLst>
            <a:ahLst/>
            <a:cxnLst>
              <a:cxn ang="0">
                <a:pos x="T0" y="T1"/>
              </a:cxn>
              <a:cxn ang="0">
                <a:pos x="T2" y="T3"/>
              </a:cxn>
              <a:cxn ang="0">
                <a:pos x="T4" y="T5"/>
              </a:cxn>
              <a:cxn ang="0">
                <a:pos x="T6" y="T7"/>
              </a:cxn>
            </a:cxnLst>
            <a:rect l="0" t="0" r="r" b="b"/>
            <a:pathLst>
              <a:path w="187" h="220">
                <a:moveTo>
                  <a:pt x="187" y="110"/>
                </a:moveTo>
                <a:cubicBezTo>
                  <a:pt x="124" y="73"/>
                  <a:pt x="62" y="37"/>
                  <a:pt x="0" y="0"/>
                </a:cubicBezTo>
                <a:cubicBezTo>
                  <a:pt x="0" y="74"/>
                  <a:pt x="0" y="147"/>
                  <a:pt x="0" y="220"/>
                </a:cubicBezTo>
                <a:cubicBezTo>
                  <a:pt x="63" y="183"/>
                  <a:pt x="124" y="147"/>
                  <a:pt x="187" y="110"/>
                </a:cubicBezTo>
                <a:close/>
              </a:path>
            </a:pathLst>
          </a:custGeom>
          <a:solidFill>
            <a:srgbClr val="9D6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dirty="0">
              <a:latin typeface="Lato Light" panose="020F0302020204030203" pitchFamily="34" charset="0"/>
            </a:endParaRPr>
          </a:p>
        </p:txBody>
      </p:sp>
      <p:sp>
        <p:nvSpPr>
          <p:cNvPr id="7" name="タイトル 15">
            <a:extLst>
              <a:ext uri="{FF2B5EF4-FFF2-40B4-BE49-F238E27FC236}">
                <a16:creationId xmlns:a16="http://schemas.microsoft.com/office/drawing/2014/main" id="{9C72D3B1-C88F-69D4-081F-948CA507B1ED}"/>
              </a:ext>
            </a:extLst>
          </p:cNvPr>
          <p:cNvSpPr txBox="1">
            <a:spLocks/>
          </p:cNvSpPr>
          <p:nvPr/>
        </p:nvSpPr>
        <p:spPr>
          <a:xfrm>
            <a:off x="1588" y="1266032"/>
            <a:ext cx="12188825" cy="10564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ja-JP" sz="3000" b="1">
                <a:solidFill>
                  <a:schemeClr val="accent4"/>
                </a:solidFill>
                <a:latin typeface="Lato Black" panose="020F0A02020204030203" pitchFamily="34" charset="0"/>
              </a:rPr>
              <a:t>THANKS FOR DOWNLOADING THESE TEMPLATES! </a:t>
            </a:r>
            <a:br>
              <a:rPr kumimoji="1" lang="en-US" altLang="ja-JP" b="1">
                <a:solidFill>
                  <a:schemeClr val="accent4"/>
                </a:solidFill>
                <a:latin typeface="Lato Light" panose="020F0302020204030203" pitchFamily="34" charset="0"/>
              </a:rPr>
            </a:br>
            <a:r>
              <a:rPr kumimoji="1" lang="en-US" altLang="ja-JP" sz="2400" b="1">
                <a:solidFill>
                  <a:schemeClr val="bg1"/>
                </a:solidFill>
                <a:latin typeface="Lato Light" panose="020F0302020204030203" pitchFamily="34" charset="0"/>
              </a:rPr>
              <a:t>Find even more free templates at </a:t>
            </a:r>
            <a:endParaRPr kumimoji="1" lang="en-US" altLang="ja-JP" b="1" dirty="0">
              <a:solidFill>
                <a:schemeClr val="bg1"/>
              </a:solidFill>
              <a:latin typeface="Lato Light" panose="020F0302020204030203" pitchFamily="34" charset="0"/>
            </a:endParaRPr>
          </a:p>
        </p:txBody>
      </p:sp>
      <p:sp>
        <p:nvSpPr>
          <p:cNvPr id="8" name="サブタイトル 16">
            <a:extLst>
              <a:ext uri="{FF2B5EF4-FFF2-40B4-BE49-F238E27FC236}">
                <a16:creationId xmlns:a16="http://schemas.microsoft.com/office/drawing/2014/main" id="{B0EFB310-353A-FF33-EEC5-97967347DCEB}"/>
              </a:ext>
            </a:extLst>
          </p:cNvPr>
          <p:cNvSpPr txBox="1">
            <a:spLocks/>
          </p:cNvSpPr>
          <p:nvPr/>
        </p:nvSpPr>
        <p:spPr>
          <a:xfrm>
            <a:off x="2255229" y="2136667"/>
            <a:ext cx="8228013" cy="6746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a:solidFill>
                  <a:schemeClr val="bg1"/>
                </a:solidFill>
                <a:latin typeface="Lato Light" panose="020F0302020204030203" pitchFamily="34" charset="0"/>
                <a:hlinkClick r:id="rId7">
                  <a:extLst>
                    <a:ext uri="{A12FA001-AC4F-418D-AE19-62706E023703}">
                      <ahyp:hlinkClr xmlns:ahyp="http://schemas.microsoft.com/office/drawing/2018/hyperlinkcolor" val="tx"/>
                    </a:ext>
                  </a:extLst>
                </a:hlinkClick>
              </a:rPr>
              <a:t>https://ppthemes.com/</a:t>
            </a:r>
            <a:r>
              <a:rPr lang="en-US" sz="1500">
                <a:solidFill>
                  <a:schemeClr val="bg1"/>
                </a:solidFill>
                <a:latin typeface="Lato Light" panose="020F0302020204030203" pitchFamily="34" charset="0"/>
              </a:rPr>
              <a:t> / </a:t>
            </a:r>
            <a:r>
              <a:rPr lang="en-US" sz="1500">
                <a:solidFill>
                  <a:schemeClr val="bg1"/>
                </a:solidFill>
                <a:latin typeface="Lato Light" panose="020F0302020204030203" pitchFamily="34" charset="0"/>
                <a:hlinkClick r:id="rId8">
                  <a:extLst>
                    <a:ext uri="{A12FA001-AC4F-418D-AE19-62706E023703}">
                      <ahyp:hlinkClr xmlns:ahyp="http://schemas.microsoft.com/office/drawing/2018/hyperlinkcolor" val="tx"/>
                    </a:ext>
                  </a:extLst>
                </a:hlinkClick>
              </a:rPr>
              <a:t>www.slidesgratis.com</a:t>
            </a:r>
            <a:r>
              <a:rPr lang="en-US" sz="1500">
                <a:solidFill>
                  <a:schemeClr val="bg1"/>
                </a:solidFill>
                <a:latin typeface="Lato Light" panose="020F0302020204030203" pitchFamily="34" charset="0"/>
              </a:rPr>
              <a:t>  </a:t>
            </a:r>
          </a:p>
          <a:p>
            <a:pPr marL="0" indent="0" algn="ctr">
              <a:buFont typeface="Arial" panose="020B0604020202020204" pitchFamily="34" charset="0"/>
              <a:buNone/>
            </a:pPr>
            <a:r>
              <a:rPr lang="en-US" sz="1500">
                <a:solidFill>
                  <a:schemeClr val="bg1"/>
                </a:solidFill>
                <a:latin typeface="Lato Light" panose="020F0302020204030203" pitchFamily="34" charset="0"/>
              </a:rPr>
              <a:t>Premium Templates: </a:t>
            </a:r>
            <a:r>
              <a:rPr lang="en-US" sz="1500">
                <a:solidFill>
                  <a:schemeClr val="bg1"/>
                </a:solidFill>
                <a:latin typeface="Lato Light" panose="020F0302020204030203" pitchFamily="34" charset="0"/>
                <a:hlinkClick r:id="rId9">
                  <a:extLst>
                    <a:ext uri="{A12FA001-AC4F-418D-AE19-62706E023703}">
                      <ahyp:hlinkClr xmlns:ahyp="http://schemas.microsoft.com/office/drawing/2018/hyperlinkcolor" val="tx"/>
                    </a:ext>
                  </a:extLst>
                </a:hlinkClick>
              </a:rPr>
              <a:t>https://www.pptbundle.com/</a:t>
            </a:r>
            <a:r>
              <a:rPr lang="en-US" sz="1500">
                <a:solidFill>
                  <a:schemeClr val="bg1"/>
                </a:solidFill>
                <a:latin typeface="Lato Light" panose="020F0302020204030203" pitchFamily="34" charset="0"/>
              </a:rPr>
              <a:t> </a:t>
            </a:r>
          </a:p>
          <a:p>
            <a:pPr marL="0" indent="0" algn="ctr">
              <a:buFont typeface="Arial" panose="020B0604020202020204" pitchFamily="34" charset="0"/>
              <a:buNone/>
            </a:pPr>
            <a:br>
              <a:rPr lang="en-US" altLang="ja-JP" sz="1500">
                <a:solidFill>
                  <a:schemeClr val="bg1"/>
                </a:solidFill>
                <a:latin typeface="Lato Light" panose="020F0302020204030203" pitchFamily="34" charset="0"/>
                <a:cs typeface="Arial" panose="020B0604020202020204" pitchFamily="34" charset="0"/>
              </a:rPr>
            </a:br>
            <a:endParaRPr lang="en-US" altLang="ja-JP" sz="1500" dirty="0">
              <a:solidFill>
                <a:schemeClr val="bg1"/>
              </a:solidFill>
              <a:latin typeface="Lato Light" panose="020F0302020204030203" pitchFamily="34" charset="0"/>
              <a:cs typeface="Arial" panose="020B0604020202020204" pitchFamily="34" charset="0"/>
            </a:endParaRPr>
          </a:p>
        </p:txBody>
      </p:sp>
    </p:spTree>
    <p:extLst>
      <p:ext uri="{BB962C8B-B14F-4D97-AF65-F5344CB8AC3E}">
        <p14:creationId xmlns:p14="http://schemas.microsoft.com/office/powerpoint/2010/main" val="3104945146"/>
      </p:ext>
    </p:extLst>
  </p:cSld>
  <p:clrMapOvr>
    <a:masterClrMapping/>
  </p:clrMapOvr>
  <mc:AlternateContent xmlns:mc="http://schemas.openxmlformats.org/markup-compatibility/2006" xmlns:p14="http://schemas.microsoft.com/office/powerpoint/2010/main">
    <mc:Choice Requires="p14">
      <p:transition p14:dur="0" advTm="9607"/>
    </mc:Choice>
    <mc:Fallback xmlns="">
      <p:transition advTm="9607"/>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Lato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4282</TotalTime>
  <Words>1573</Words>
  <Application>Microsoft Office PowerPoint</Application>
  <PresentationFormat>Widescreen</PresentationFormat>
  <Paragraphs>64</Paragraphs>
  <Slides>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Arial Black</vt:lpstr>
      <vt:lpstr>Calibri</vt:lpstr>
      <vt:lpstr>Calibri Light</vt:lpstr>
      <vt:lpstr>Gill Sans</vt:lpstr>
      <vt:lpstr>Lato Black</vt:lpstr>
      <vt:lpstr>Lato Light</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Jolie Nayibe Serrano</dc:creator>
  <cp:lastModifiedBy>Jolie Serrano Delgado</cp:lastModifiedBy>
  <cp:revision>281</cp:revision>
  <dcterms:created xsi:type="dcterms:W3CDTF">2020-03-21T22:03:23Z</dcterms:created>
  <dcterms:modified xsi:type="dcterms:W3CDTF">2025-04-27T12:34:52Z</dcterms:modified>
</cp:coreProperties>
</file>