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
  </p:notesMasterIdLst>
  <p:handoutMasterIdLst>
    <p:handoutMasterId r:id="rId9"/>
  </p:handoutMasterIdLst>
  <p:sldIdLst>
    <p:sldId id="1795" r:id="rId2"/>
    <p:sldId id="1783" r:id="rId3"/>
    <p:sldId id="1780" r:id="rId4"/>
    <p:sldId id="1781" r:id="rId5"/>
    <p:sldId id="1782" r:id="rId6"/>
    <p:sldId id="1796" r:id="rId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1852"/>
    <a:srgbClr val="B8D13D"/>
    <a:srgbClr val="FEA800"/>
    <a:srgbClr val="7D1D5D"/>
    <a:srgbClr val="EE5080"/>
    <a:srgbClr val="FCB800"/>
    <a:srgbClr val="00C0B3"/>
    <a:srgbClr val="E94470"/>
    <a:srgbClr val="FFFFFF"/>
    <a:srgbClr val="2D08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E6515-10E3-4D77-B6A1-7F67CE2EB72D}" v="1" dt="2025-04-27T20:24:14.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59" autoAdjust="0"/>
    <p:restoredTop sz="94660"/>
  </p:normalViewPr>
  <p:slideViewPr>
    <p:cSldViewPr snapToGrid="0">
      <p:cViewPr varScale="1">
        <p:scale>
          <a:sx n="112" d="100"/>
          <a:sy n="112" d="100"/>
        </p:scale>
        <p:origin x="840" y="10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CB4E6515-10E3-4D77-B6A1-7F67CE2EB72D}"/>
    <pc:docChg chg="addSld delSld modSld sldOrd">
      <pc:chgData name="Jolie Serrano Delgado" userId="d52b4219-5c60-4a0c-87ad-b1ec335c0c37" providerId="ADAL" clId="{CB4E6515-10E3-4D77-B6A1-7F67CE2EB72D}" dt="2025-04-27T20:24:33.077" v="7" actId="47"/>
      <pc:docMkLst>
        <pc:docMk/>
      </pc:docMkLst>
      <pc:sldChg chg="del">
        <pc:chgData name="Jolie Serrano Delgado" userId="d52b4219-5c60-4a0c-87ad-b1ec335c0c37" providerId="ADAL" clId="{CB4E6515-10E3-4D77-B6A1-7F67CE2EB72D}" dt="2025-04-27T20:24:17.950" v="3" actId="47"/>
        <pc:sldMkLst>
          <pc:docMk/>
          <pc:sldMk cId="3313802975" sldId="1772"/>
        </pc:sldMkLst>
      </pc:sldChg>
      <pc:sldChg chg="modSp del mod">
        <pc:chgData name="Jolie Serrano Delgado" userId="d52b4219-5c60-4a0c-87ad-b1ec335c0c37" providerId="ADAL" clId="{CB4E6515-10E3-4D77-B6A1-7F67CE2EB72D}" dt="2025-04-27T20:24:33.077" v="7" actId="47"/>
        <pc:sldMkLst>
          <pc:docMk/>
          <pc:sldMk cId="3460216635" sldId="1778"/>
        </pc:sldMkLst>
        <pc:spChg chg="mod">
          <ac:chgData name="Jolie Serrano Delgado" userId="d52b4219-5c60-4a0c-87ad-b1ec335c0c37" providerId="ADAL" clId="{CB4E6515-10E3-4D77-B6A1-7F67CE2EB72D}" dt="2025-04-27T20:24:25.907" v="4" actId="21"/>
          <ac:spMkLst>
            <pc:docMk/>
            <pc:sldMk cId="3460216635" sldId="1778"/>
            <ac:spMk id="5" creationId="{58E10FA7-5A2D-4C09-8B3F-7195A9CE858D}"/>
          </ac:spMkLst>
        </pc:spChg>
      </pc:sldChg>
      <pc:sldChg chg="modSp add mod">
        <pc:chgData name="Jolie Serrano Delgado" userId="d52b4219-5c60-4a0c-87ad-b1ec335c0c37" providerId="ADAL" clId="{CB4E6515-10E3-4D77-B6A1-7F67CE2EB72D}" dt="2025-04-27T20:24:29.702" v="6" actId="20577"/>
        <pc:sldMkLst>
          <pc:docMk/>
          <pc:sldMk cId="0" sldId="1795"/>
        </pc:sldMkLst>
        <pc:spChg chg="mod">
          <ac:chgData name="Jolie Serrano Delgado" userId="d52b4219-5c60-4a0c-87ad-b1ec335c0c37" providerId="ADAL" clId="{CB4E6515-10E3-4D77-B6A1-7F67CE2EB72D}" dt="2025-04-27T20:24:29.702" v="6" actId="20577"/>
          <ac:spMkLst>
            <pc:docMk/>
            <pc:sldMk cId="0" sldId="1795"/>
            <ac:spMk id="55309" creationId="{00000000-0000-0000-0000-000000000000}"/>
          </ac:spMkLst>
        </pc:spChg>
      </pc:sldChg>
      <pc:sldChg chg="add ord">
        <pc:chgData name="Jolie Serrano Delgado" userId="d52b4219-5c60-4a0c-87ad-b1ec335c0c37" providerId="ADAL" clId="{CB4E6515-10E3-4D77-B6A1-7F67CE2EB72D}" dt="2025-04-27T20:24:16.995" v="2"/>
        <pc:sldMkLst>
          <pc:docMk/>
          <pc:sldMk cId="3104945146" sldId="1796"/>
        </pc:sldMkLst>
      </pc:sldChg>
      <pc:sldMasterChg chg="delSldLayout">
        <pc:chgData name="Jolie Serrano Delgado" userId="d52b4219-5c60-4a0c-87ad-b1ec335c0c37" providerId="ADAL" clId="{CB4E6515-10E3-4D77-B6A1-7F67CE2EB72D}" dt="2025-04-27T20:24:33.077" v="7" actId="47"/>
        <pc:sldMasterMkLst>
          <pc:docMk/>
          <pc:sldMasterMk cId="984319872" sldId="2147483732"/>
        </pc:sldMasterMkLst>
        <pc:sldLayoutChg chg="del">
          <pc:chgData name="Jolie Serrano Delgado" userId="d52b4219-5c60-4a0c-87ad-b1ec335c0c37" providerId="ADAL" clId="{CB4E6515-10E3-4D77-B6A1-7F67CE2EB72D}" dt="2025-04-27T20:24:17.950" v="3" actId="47"/>
          <pc:sldLayoutMkLst>
            <pc:docMk/>
            <pc:sldMasterMk cId="984319872" sldId="2147483732"/>
            <pc:sldLayoutMk cId="4104951256" sldId="2147483746"/>
          </pc:sldLayoutMkLst>
        </pc:sldLayoutChg>
        <pc:sldLayoutChg chg="del">
          <pc:chgData name="Jolie Serrano Delgado" userId="d52b4219-5c60-4a0c-87ad-b1ec335c0c37" providerId="ADAL" clId="{CB4E6515-10E3-4D77-B6A1-7F67CE2EB72D}" dt="2025-04-27T20:24:33.077" v="7" actId="47"/>
          <pc:sldLayoutMkLst>
            <pc:docMk/>
            <pc:sldMasterMk cId="984319872" sldId="2147483732"/>
            <pc:sldLayoutMk cId="1553374659" sldId="214748376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EF-D346-BEA9-6251671C49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EF-D346-BEA9-6251671C49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EF-D346-BEA9-6251671C49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EEF-D346-BEA9-6251671C49A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EEF-D346-BEA9-6251671C49A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EEF-D346-BEA9-6251671C49A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EEF-D346-BEA9-6251671C49A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EEF-D346-BEA9-6251671C49A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EEF-D346-BEA9-6251671C49AA}"/>
              </c:ext>
            </c:extLst>
          </c:dPt>
          <c:dPt>
            <c:idx val="9"/>
            <c:bubble3D val="0"/>
            <c:spPr>
              <a:solidFill>
                <a:srgbClr val="B8D13D"/>
              </a:solidFill>
              <a:ln w="19050">
                <a:solidFill>
                  <a:schemeClr val="lt1"/>
                </a:solidFill>
              </a:ln>
              <a:effectLst/>
            </c:spPr>
            <c:extLst>
              <c:ext xmlns:c16="http://schemas.microsoft.com/office/drawing/2014/chart" uri="{C3380CC4-5D6E-409C-BE32-E72D297353CC}">
                <c16:uniqueId val="{00000013-1EEF-D346-BEA9-6251671C49A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EEF-D346-BEA9-6251671C49AA}"/>
              </c:ext>
            </c:extLst>
          </c:dPt>
          <c:cat>
            <c:strRef>
              <c:f>Hoja1!$A$2:$A$12</c:f>
              <c:strCache>
                <c:ptCount val="4"/>
                <c:pt idx="0">
                  <c:v>1er trim.</c:v>
                </c:pt>
                <c:pt idx="1">
                  <c:v>2º trim.</c:v>
                </c:pt>
                <c:pt idx="2">
                  <c:v>3er trim.</c:v>
                </c:pt>
                <c:pt idx="3">
                  <c:v>4º trim.</c:v>
                </c:pt>
              </c:strCache>
            </c:strRef>
          </c:cat>
          <c:val>
            <c:numRef>
              <c:f>Hoja1!$B$2:$B$12</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16-1EEF-D346-BEA9-6251671C49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EF-D346-BEA9-6251671C49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EF-D346-BEA9-6251671C49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EF-D346-BEA9-6251671C49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EEF-D346-BEA9-6251671C49A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EEF-D346-BEA9-6251671C49A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EEF-D346-BEA9-6251671C49A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EEF-D346-BEA9-6251671C49A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EEF-D346-BEA9-6251671C49A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EEF-D346-BEA9-6251671C49AA}"/>
              </c:ext>
            </c:extLst>
          </c:dPt>
          <c:dPt>
            <c:idx val="9"/>
            <c:bubble3D val="0"/>
            <c:spPr>
              <a:solidFill>
                <a:srgbClr val="B8D13D"/>
              </a:solidFill>
              <a:ln w="19050">
                <a:solidFill>
                  <a:schemeClr val="lt1"/>
                </a:solidFill>
              </a:ln>
              <a:effectLst/>
            </c:spPr>
            <c:extLst>
              <c:ext xmlns:c16="http://schemas.microsoft.com/office/drawing/2014/chart" uri="{C3380CC4-5D6E-409C-BE32-E72D297353CC}">
                <c16:uniqueId val="{00000013-1EEF-D346-BEA9-6251671C49A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EEF-D346-BEA9-6251671C49AA}"/>
              </c:ext>
            </c:extLst>
          </c:dPt>
          <c:cat>
            <c:strRef>
              <c:f>Hoja1!$A$2:$A$12</c:f>
              <c:strCache>
                <c:ptCount val="4"/>
                <c:pt idx="0">
                  <c:v>1er trim.</c:v>
                </c:pt>
                <c:pt idx="1">
                  <c:v>2º trim.</c:v>
                </c:pt>
                <c:pt idx="2">
                  <c:v>3er trim.</c:v>
                </c:pt>
                <c:pt idx="3">
                  <c:v>4º trim.</c:v>
                </c:pt>
              </c:strCache>
            </c:strRef>
          </c:cat>
          <c:val>
            <c:numRef>
              <c:f>Hoja1!$B$2:$B$12</c:f>
              <c:numCache>
                <c:formatCode>General</c:formatCode>
                <c:ptCount val="11"/>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6-1EEF-D346-BEA9-6251671C49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EF-D346-BEA9-6251671C49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EF-D346-BEA9-6251671C49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EF-D346-BEA9-6251671C49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EEF-D346-BEA9-6251671C49A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EEF-D346-BEA9-6251671C49A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EEF-D346-BEA9-6251671C49A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EEF-D346-BEA9-6251671C49A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EEF-D346-BEA9-6251671C49A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EEF-D346-BEA9-6251671C49AA}"/>
              </c:ext>
            </c:extLst>
          </c:dPt>
          <c:dPt>
            <c:idx val="9"/>
            <c:bubble3D val="0"/>
            <c:spPr>
              <a:solidFill>
                <a:srgbClr val="B8D13D"/>
              </a:solidFill>
              <a:ln w="19050">
                <a:solidFill>
                  <a:schemeClr val="lt1"/>
                </a:solidFill>
              </a:ln>
              <a:effectLst/>
            </c:spPr>
            <c:extLst>
              <c:ext xmlns:c16="http://schemas.microsoft.com/office/drawing/2014/chart" uri="{C3380CC4-5D6E-409C-BE32-E72D297353CC}">
                <c16:uniqueId val="{00000013-1EEF-D346-BEA9-6251671C49A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EEF-D346-BEA9-6251671C49AA}"/>
              </c:ext>
            </c:extLst>
          </c:dPt>
          <c:cat>
            <c:strRef>
              <c:f>Hoja1!$A$2:$A$12</c:f>
              <c:strCache>
                <c:ptCount val="4"/>
                <c:pt idx="0">
                  <c:v>1er trim.</c:v>
                </c:pt>
                <c:pt idx="1">
                  <c:v>2º trim.</c:v>
                </c:pt>
                <c:pt idx="2">
                  <c:v>3er trim.</c:v>
                </c:pt>
                <c:pt idx="3">
                  <c:v>4º trim.</c:v>
                </c:pt>
              </c:strCache>
            </c:strRef>
          </c:cat>
          <c:val>
            <c:numRef>
              <c:f>Hoja1!$B$2:$B$12</c:f>
              <c:numCache>
                <c:formatCode>General</c:formatCode>
                <c:ptCount val="11"/>
                <c:pt idx="0">
                  <c:v>1</c:v>
                </c:pt>
                <c:pt idx="1">
                  <c:v>1</c:v>
                </c:pt>
                <c:pt idx="2">
                  <c:v>1</c:v>
                </c:pt>
                <c:pt idx="3">
                  <c:v>1</c:v>
                </c:pt>
                <c:pt idx="4">
                  <c:v>1</c:v>
                </c:pt>
                <c:pt idx="5">
                  <c:v>1</c:v>
                </c:pt>
              </c:numCache>
            </c:numRef>
          </c:val>
          <c:extLst>
            <c:ext xmlns:c16="http://schemas.microsoft.com/office/drawing/2014/chart" uri="{C3380CC4-5D6E-409C-BE32-E72D297353CC}">
              <c16:uniqueId val="{00000016-1EEF-D346-BEA9-6251671C49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27/04/2025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27/04/2025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Picture Placeholder 3">
            <a:extLst>
              <a:ext uri="{FF2B5EF4-FFF2-40B4-BE49-F238E27FC236}">
                <a16:creationId xmlns:a16="http://schemas.microsoft.com/office/drawing/2014/main" id="{FC48AD3C-F621-453E-A2B9-9F98CA777CE5}"/>
              </a:ext>
            </a:extLst>
          </p:cNvPr>
          <p:cNvSpPr>
            <a:spLocks noGrp="1"/>
          </p:cNvSpPr>
          <p:nvPr>
            <p:ph type="pic" sz="quarter" idx="10"/>
          </p:nvPr>
        </p:nvSpPr>
        <p:spPr>
          <a:xfrm>
            <a:off x="5676900" y="317500"/>
            <a:ext cx="12192000" cy="6858000"/>
          </a:xfrm>
          <a:prstGeom prst="rect">
            <a:avLst/>
          </a:prstGeom>
          <a:solidFill>
            <a:schemeClr val="accent6">
              <a:lumMod val="20000"/>
              <a:lumOff val="80000"/>
            </a:schemeClr>
          </a:solidFill>
        </p:spPr>
        <p:txBody>
          <a:bodyPr/>
          <a:lstStyle/>
          <a:p>
            <a:r>
              <a:rPr lang="es-ES"/>
              <a:t>Haga clic en el icono para agregar una imagen</a:t>
            </a:r>
            <a:endParaRPr lang="en-US"/>
          </a:p>
        </p:txBody>
      </p:sp>
      <p:sp>
        <p:nvSpPr>
          <p:cNvPr id="5" name="Rectángulo 4">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16601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016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19EFD2B-BC4B-7D66-A530-943A9AA503B5}"/>
              </a:ext>
            </a:extLst>
          </p:cNvPr>
          <p:cNvSpPr>
            <a:spLocks noGrp="1"/>
          </p:cNvSpPr>
          <p:nvPr>
            <p:ph type="pic" sz="quarter" idx="10"/>
          </p:nvPr>
        </p:nvSpPr>
        <p:spPr>
          <a:xfrm>
            <a:off x="4976813" y="2293938"/>
            <a:ext cx="2203450" cy="2952750"/>
          </a:xfrm>
          <a:prstGeom prst="rect">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2712222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a:solidFill>
            <a:schemeClr val="accent6">
              <a:lumMod val="20000"/>
              <a:lumOff val="80000"/>
            </a:schemeClr>
          </a:solidFill>
        </p:spPr>
        <p:txBody>
          <a:bodyPr/>
          <a:lstStyle/>
          <a:p>
            <a:r>
              <a:rPr lang="es-ES"/>
              <a:t>Haga clic en el icono para agregar una imagen</a:t>
            </a:r>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3505931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r>
              <a:rPr lang="es-ES"/>
              <a:t>Haga clic en el icono para agregar una imagen</a:t>
            </a:r>
            <a:endParaRPr lang="en-US"/>
          </a:p>
        </p:txBody>
      </p:sp>
    </p:spTree>
    <p:extLst>
      <p:ext uri="{BB962C8B-B14F-4D97-AF65-F5344CB8AC3E}">
        <p14:creationId xmlns:p14="http://schemas.microsoft.com/office/powerpoint/2010/main" val="3612153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0F7592-D350-4E1A-8FF2-4C83070A8A9F}"/>
              </a:ext>
            </a:extLst>
          </p:cNvPr>
          <p:cNvSpPr>
            <a:spLocks noGrp="1"/>
          </p:cNvSpPr>
          <p:nvPr>
            <p:ph type="pic" sz="quarter" idx="10"/>
          </p:nvPr>
        </p:nvSpPr>
        <p:spPr>
          <a:xfrm>
            <a:off x="0" y="-1"/>
            <a:ext cx="6784182" cy="6857999"/>
          </a:xfrm>
          <a:prstGeom prst="rect">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4074622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5F19C2-0BE7-6FF3-0CA0-BD3CAE2B47A8}"/>
              </a:ext>
            </a:extLst>
          </p:cNvPr>
          <p:cNvSpPr>
            <a:spLocks noGrp="1"/>
          </p:cNvSpPr>
          <p:nvPr>
            <p:ph type="pic" sz="quarter" idx="10"/>
          </p:nvPr>
        </p:nvSpPr>
        <p:spPr>
          <a:xfrm>
            <a:off x="6295869" y="712018"/>
            <a:ext cx="4586989" cy="5433964"/>
          </a:xfrm>
          <a:custGeom>
            <a:avLst/>
            <a:gdLst/>
            <a:ahLst/>
            <a:cxnLst/>
            <a:rect l="l" t="t" r="r" b="b"/>
            <a:pathLst>
              <a:path w="2107292" h="2496398">
                <a:moveTo>
                  <a:pt x="703888" y="0"/>
                </a:moveTo>
                <a:lnTo>
                  <a:pt x="1552051" y="0"/>
                </a:lnTo>
                <a:lnTo>
                  <a:pt x="1552051" y="1753162"/>
                </a:lnTo>
                <a:lnTo>
                  <a:pt x="2107292" y="1753162"/>
                </a:lnTo>
                <a:lnTo>
                  <a:pt x="2107292" y="2496398"/>
                </a:lnTo>
                <a:lnTo>
                  <a:pt x="83067" y="2496398"/>
                </a:lnTo>
                <a:lnTo>
                  <a:pt x="83067" y="1753162"/>
                </a:lnTo>
                <a:lnTo>
                  <a:pt x="703888" y="1753162"/>
                </a:lnTo>
                <a:lnTo>
                  <a:pt x="703888" y="883139"/>
                </a:lnTo>
                <a:cubicBezTo>
                  <a:pt x="677656" y="918115"/>
                  <a:pt x="636851" y="952362"/>
                  <a:pt x="581472" y="985881"/>
                </a:cubicBezTo>
                <a:cubicBezTo>
                  <a:pt x="526094" y="1019399"/>
                  <a:pt x="464158" y="1050732"/>
                  <a:pt x="395663" y="1079878"/>
                </a:cubicBezTo>
                <a:cubicBezTo>
                  <a:pt x="327169" y="1109025"/>
                  <a:pt x="257946" y="1132342"/>
                  <a:pt x="187995" y="1149830"/>
                </a:cubicBezTo>
                <a:cubicBezTo>
                  <a:pt x="118043" y="1167318"/>
                  <a:pt x="55378" y="1176061"/>
                  <a:pt x="0" y="1176061"/>
                </a:cubicBezTo>
                <a:lnTo>
                  <a:pt x="0" y="415338"/>
                </a:lnTo>
                <a:cubicBezTo>
                  <a:pt x="40805" y="415338"/>
                  <a:pt x="97641" y="400036"/>
                  <a:pt x="170507" y="369432"/>
                </a:cubicBezTo>
                <a:cubicBezTo>
                  <a:pt x="243373" y="338828"/>
                  <a:pt x="316239" y="302395"/>
                  <a:pt x="389105" y="260133"/>
                </a:cubicBezTo>
                <a:cubicBezTo>
                  <a:pt x="461972" y="217871"/>
                  <a:pt x="528280" y="172693"/>
                  <a:pt x="588030" y="124602"/>
                </a:cubicBezTo>
                <a:cubicBezTo>
                  <a:pt x="647781" y="76510"/>
                  <a:pt x="686400" y="34976"/>
                  <a:pt x="703888"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3449497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En blanc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28874B7-6824-A401-BE2D-CE7AD1845995}"/>
              </a:ext>
            </a:extLst>
          </p:cNvPr>
          <p:cNvSpPr>
            <a:spLocks noGrp="1"/>
          </p:cNvSpPr>
          <p:nvPr>
            <p:ph type="pic" sz="quarter" idx="11"/>
          </p:nvPr>
        </p:nvSpPr>
        <p:spPr>
          <a:xfrm>
            <a:off x="6028893" y="712018"/>
            <a:ext cx="4928915" cy="5433964"/>
          </a:xfrm>
          <a:custGeom>
            <a:avLst/>
            <a:gdLst/>
            <a:ahLst/>
            <a:cxnLst/>
            <a:rect l="l" t="t" r="r" b="b"/>
            <a:pathLst>
              <a:path w="2304031" h="2540117">
                <a:moveTo>
                  <a:pt x="1232897" y="0"/>
                </a:moveTo>
                <a:cubicBezTo>
                  <a:pt x="1568081" y="0"/>
                  <a:pt x="1822385" y="69223"/>
                  <a:pt x="1995807" y="207668"/>
                </a:cubicBezTo>
                <a:cubicBezTo>
                  <a:pt x="2169228" y="346114"/>
                  <a:pt x="2255939" y="539210"/>
                  <a:pt x="2255939" y="786955"/>
                </a:cubicBezTo>
                <a:cubicBezTo>
                  <a:pt x="2255939" y="877309"/>
                  <a:pt x="2244280" y="957462"/>
                  <a:pt x="2220963" y="1027414"/>
                </a:cubicBezTo>
                <a:cubicBezTo>
                  <a:pt x="2197646" y="1097365"/>
                  <a:pt x="2166313" y="1160759"/>
                  <a:pt x="2126966" y="1217595"/>
                </a:cubicBezTo>
                <a:cubicBezTo>
                  <a:pt x="2087618" y="1274430"/>
                  <a:pt x="2040255" y="1326166"/>
                  <a:pt x="1984877" y="1372800"/>
                </a:cubicBezTo>
                <a:cubicBezTo>
                  <a:pt x="1929498" y="1419434"/>
                  <a:pt x="1871205" y="1463154"/>
                  <a:pt x="1809997" y="1503959"/>
                </a:cubicBezTo>
                <a:cubicBezTo>
                  <a:pt x="1737131" y="1553508"/>
                  <a:pt x="1660621" y="1600871"/>
                  <a:pt x="1580469" y="1646048"/>
                </a:cubicBezTo>
                <a:cubicBezTo>
                  <a:pt x="1500316" y="1691225"/>
                  <a:pt x="1420892" y="1741503"/>
                  <a:pt x="1342196" y="1796881"/>
                </a:cubicBezTo>
                <a:lnTo>
                  <a:pt x="2304031" y="1796881"/>
                </a:lnTo>
                <a:lnTo>
                  <a:pt x="2304031" y="2540117"/>
                </a:lnTo>
                <a:lnTo>
                  <a:pt x="0" y="2540117"/>
                </a:lnTo>
                <a:cubicBezTo>
                  <a:pt x="0" y="2394385"/>
                  <a:pt x="11659" y="2266140"/>
                  <a:pt x="34976" y="2155383"/>
                </a:cubicBezTo>
                <a:cubicBezTo>
                  <a:pt x="58293" y="2044627"/>
                  <a:pt x="96183" y="1944800"/>
                  <a:pt x="148647" y="1855903"/>
                </a:cubicBezTo>
                <a:cubicBezTo>
                  <a:pt x="201111" y="1767006"/>
                  <a:pt x="268876" y="1687582"/>
                  <a:pt x="351944" y="1617630"/>
                </a:cubicBezTo>
                <a:cubicBezTo>
                  <a:pt x="435012" y="1547679"/>
                  <a:pt x="537753" y="1479184"/>
                  <a:pt x="660168" y="1412147"/>
                </a:cubicBezTo>
                <a:cubicBezTo>
                  <a:pt x="817559" y="1327623"/>
                  <a:pt x="942161" y="1259857"/>
                  <a:pt x="1033972" y="1208851"/>
                </a:cubicBezTo>
                <a:cubicBezTo>
                  <a:pt x="1125784" y="1157844"/>
                  <a:pt x="1195006" y="1116311"/>
                  <a:pt x="1241641" y="1084249"/>
                </a:cubicBezTo>
                <a:cubicBezTo>
                  <a:pt x="1288275" y="1052188"/>
                  <a:pt x="1318150" y="1025228"/>
                  <a:pt x="1331266" y="1003368"/>
                </a:cubicBezTo>
                <a:cubicBezTo>
                  <a:pt x="1344382" y="981508"/>
                  <a:pt x="1350940" y="957462"/>
                  <a:pt x="1350940" y="931230"/>
                </a:cubicBezTo>
                <a:cubicBezTo>
                  <a:pt x="1350940" y="858364"/>
                  <a:pt x="1327623" y="804443"/>
                  <a:pt x="1280988" y="769467"/>
                </a:cubicBezTo>
                <a:cubicBezTo>
                  <a:pt x="1234354" y="734491"/>
                  <a:pt x="1170232" y="717004"/>
                  <a:pt x="1088622" y="717003"/>
                </a:cubicBezTo>
                <a:cubicBezTo>
                  <a:pt x="992438" y="717004"/>
                  <a:pt x="901355" y="741778"/>
                  <a:pt x="815373" y="791327"/>
                </a:cubicBezTo>
                <a:cubicBezTo>
                  <a:pt x="729391" y="840876"/>
                  <a:pt x="639766" y="921029"/>
                  <a:pt x="546497" y="1031786"/>
                </a:cubicBezTo>
                <a:lnTo>
                  <a:pt x="21860" y="415337"/>
                </a:lnTo>
                <a:cubicBezTo>
                  <a:pt x="77238" y="354130"/>
                  <a:pt x="148647" y="298023"/>
                  <a:pt x="236087" y="247016"/>
                </a:cubicBezTo>
                <a:cubicBezTo>
                  <a:pt x="323526" y="196010"/>
                  <a:pt x="420438" y="152290"/>
                  <a:pt x="526823" y="115857"/>
                </a:cubicBezTo>
                <a:cubicBezTo>
                  <a:pt x="633208" y="79424"/>
                  <a:pt x="746150" y="51006"/>
                  <a:pt x="865651" y="30604"/>
                </a:cubicBezTo>
                <a:cubicBezTo>
                  <a:pt x="985152" y="10201"/>
                  <a:pt x="1107567" y="0"/>
                  <a:pt x="1232897"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3858549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C2D2A8D-3CC6-9124-6E4B-E387BF8F4CDB}"/>
              </a:ext>
            </a:extLst>
          </p:cNvPr>
          <p:cNvSpPr>
            <a:spLocks noGrp="1"/>
          </p:cNvSpPr>
          <p:nvPr>
            <p:ph type="pic" sz="quarter" idx="10"/>
          </p:nvPr>
        </p:nvSpPr>
        <p:spPr>
          <a:xfrm>
            <a:off x="6295869" y="236602"/>
            <a:ext cx="4512039" cy="6178419"/>
          </a:xfrm>
          <a:custGeom>
            <a:avLst/>
            <a:gdLst/>
            <a:ahLst/>
            <a:cxnLst/>
            <a:rect l="l" t="t" r="r" b="b"/>
            <a:pathLst>
              <a:path w="2308403" h="3160939">
                <a:moveTo>
                  <a:pt x="1180433" y="0"/>
                </a:moveTo>
                <a:cubicBezTo>
                  <a:pt x="1340739" y="0"/>
                  <a:pt x="1487929" y="18217"/>
                  <a:pt x="1622003" y="54650"/>
                </a:cubicBezTo>
                <a:cubicBezTo>
                  <a:pt x="1756077" y="91084"/>
                  <a:pt x="1869748" y="142818"/>
                  <a:pt x="1963017" y="209855"/>
                </a:cubicBezTo>
                <a:cubicBezTo>
                  <a:pt x="2056286" y="276892"/>
                  <a:pt x="2129152" y="357774"/>
                  <a:pt x="2181616" y="452500"/>
                </a:cubicBezTo>
                <a:cubicBezTo>
                  <a:pt x="2234079" y="547226"/>
                  <a:pt x="2260311" y="652882"/>
                  <a:pt x="2260311" y="769468"/>
                </a:cubicBezTo>
                <a:cubicBezTo>
                  <a:pt x="2260311" y="856907"/>
                  <a:pt x="2245738" y="939975"/>
                  <a:pt x="2216592" y="1018670"/>
                </a:cubicBezTo>
                <a:cubicBezTo>
                  <a:pt x="2187445" y="1097366"/>
                  <a:pt x="2148097" y="1168775"/>
                  <a:pt x="2098548" y="1232898"/>
                </a:cubicBezTo>
                <a:cubicBezTo>
                  <a:pt x="2048999" y="1297020"/>
                  <a:pt x="1989977" y="1350941"/>
                  <a:pt x="1921483" y="1394661"/>
                </a:cubicBezTo>
                <a:cubicBezTo>
                  <a:pt x="1852989" y="1438380"/>
                  <a:pt x="1777937" y="1467527"/>
                  <a:pt x="1696326" y="1482100"/>
                </a:cubicBezTo>
                <a:cubicBezTo>
                  <a:pt x="1786681" y="1496673"/>
                  <a:pt x="1869020" y="1527277"/>
                  <a:pt x="1943343" y="1573912"/>
                </a:cubicBezTo>
                <a:cubicBezTo>
                  <a:pt x="2017667" y="1620546"/>
                  <a:pt x="2081789" y="1678839"/>
                  <a:pt x="2135710" y="1748790"/>
                </a:cubicBezTo>
                <a:cubicBezTo>
                  <a:pt x="2189631" y="1818742"/>
                  <a:pt x="2231894" y="1898166"/>
                  <a:pt x="2262497" y="1987063"/>
                </a:cubicBezTo>
                <a:cubicBezTo>
                  <a:pt x="2293101" y="2075960"/>
                  <a:pt x="2308403" y="2169957"/>
                  <a:pt x="2308403" y="2269055"/>
                </a:cubicBezTo>
                <a:cubicBezTo>
                  <a:pt x="2308403" y="2406044"/>
                  <a:pt x="2279256" y="2529917"/>
                  <a:pt x="2220963" y="2640674"/>
                </a:cubicBezTo>
                <a:cubicBezTo>
                  <a:pt x="2162670" y="2751430"/>
                  <a:pt x="2080332" y="2845428"/>
                  <a:pt x="1973947" y="2922666"/>
                </a:cubicBezTo>
                <a:cubicBezTo>
                  <a:pt x="1867562" y="2999904"/>
                  <a:pt x="1737131" y="3058926"/>
                  <a:pt x="1582655" y="3099731"/>
                </a:cubicBezTo>
                <a:cubicBezTo>
                  <a:pt x="1428178" y="3140536"/>
                  <a:pt x="1254757" y="3160939"/>
                  <a:pt x="1062390" y="3160939"/>
                </a:cubicBezTo>
                <a:cubicBezTo>
                  <a:pt x="837962" y="3160939"/>
                  <a:pt x="639766" y="3132521"/>
                  <a:pt x="467802" y="3075685"/>
                </a:cubicBezTo>
                <a:cubicBezTo>
                  <a:pt x="295837" y="3018849"/>
                  <a:pt x="139903" y="2930681"/>
                  <a:pt x="0" y="2811181"/>
                </a:cubicBezTo>
                <a:lnTo>
                  <a:pt x="424082" y="2207848"/>
                </a:lnTo>
                <a:cubicBezTo>
                  <a:pt x="508607" y="2274885"/>
                  <a:pt x="598232" y="2323705"/>
                  <a:pt x="692958" y="2354309"/>
                </a:cubicBezTo>
                <a:cubicBezTo>
                  <a:pt x="787684" y="2384913"/>
                  <a:pt x="896255" y="2400215"/>
                  <a:pt x="1018671" y="2400215"/>
                </a:cubicBezTo>
                <a:cubicBezTo>
                  <a:pt x="1167318" y="2400215"/>
                  <a:pt x="1275888" y="2377626"/>
                  <a:pt x="1344382" y="2332449"/>
                </a:cubicBezTo>
                <a:cubicBezTo>
                  <a:pt x="1412877" y="2287272"/>
                  <a:pt x="1447124" y="2215135"/>
                  <a:pt x="1447124" y="2116036"/>
                </a:cubicBezTo>
                <a:cubicBezTo>
                  <a:pt x="1447124" y="2005280"/>
                  <a:pt x="1403404" y="1925856"/>
                  <a:pt x="1315964" y="1877764"/>
                </a:cubicBezTo>
                <a:cubicBezTo>
                  <a:pt x="1228525" y="1829672"/>
                  <a:pt x="1085707" y="1805626"/>
                  <a:pt x="887511" y="1805626"/>
                </a:cubicBezTo>
                <a:lnTo>
                  <a:pt x="751980" y="1805626"/>
                </a:lnTo>
                <a:lnTo>
                  <a:pt x="751980" y="1228525"/>
                </a:lnTo>
                <a:lnTo>
                  <a:pt x="904999" y="1228525"/>
                </a:lnTo>
                <a:cubicBezTo>
                  <a:pt x="1044902" y="1228525"/>
                  <a:pt x="1157116" y="1201565"/>
                  <a:pt x="1241641" y="1147644"/>
                </a:cubicBezTo>
                <a:cubicBezTo>
                  <a:pt x="1326166" y="1093723"/>
                  <a:pt x="1368428" y="1020128"/>
                  <a:pt x="1368428" y="926859"/>
                </a:cubicBezTo>
                <a:cubicBezTo>
                  <a:pt x="1368428" y="856907"/>
                  <a:pt x="1343654" y="802258"/>
                  <a:pt x="1294105" y="762910"/>
                </a:cubicBezTo>
                <a:cubicBezTo>
                  <a:pt x="1244556" y="723562"/>
                  <a:pt x="1174604" y="703888"/>
                  <a:pt x="1084250" y="703888"/>
                </a:cubicBezTo>
                <a:cubicBezTo>
                  <a:pt x="982237" y="703888"/>
                  <a:pt x="886783" y="729392"/>
                  <a:pt x="797886" y="780398"/>
                </a:cubicBezTo>
                <a:cubicBezTo>
                  <a:pt x="708989" y="831404"/>
                  <a:pt x="631022" y="907914"/>
                  <a:pt x="563985" y="1009927"/>
                </a:cubicBezTo>
                <a:lnTo>
                  <a:pt x="39348" y="393478"/>
                </a:lnTo>
                <a:cubicBezTo>
                  <a:pt x="91812" y="335185"/>
                  <a:pt x="158120" y="281993"/>
                  <a:pt x="238273" y="233901"/>
                </a:cubicBezTo>
                <a:cubicBezTo>
                  <a:pt x="318426" y="185809"/>
                  <a:pt x="408780" y="144276"/>
                  <a:pt x="509335" y="109300"/>
                </a:cubicBezTo>
                <a:cubicBezTo>
                  <a:pt x="609891" y="74324"/>
                  <a:pt x="717004" y="47364"/>
                  <a:pt x="830676" y="28418"/>
                </a:cubicBezTo>
                <a:cubicBezTo>
                  <a:pt x="944347" y="9473"/>
                  <a:pt x="1060933" y="0"/>
                  <a:pt x="1180433"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2622646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37A542-02E9-60FF-9F5C-8FDC30077148}"/>
              </a:ext>
            </a:extLst>
          </p:cNvPr>
          <p:cNvSpPr>
            <a:spLocks noGrp="1"/>
          </p:cNvSpPr>
          <p:nvPr>
            <p:ph type="pic" sz="quarter" idx="10"/>
          </p:nvPr>
        </p:nvSpPr>
        <p:spPr>
          <a:xfrm>
            <a:off x="6096000" y="311916"/>
            <a:ext cx="4756879" cy="6206171"/>
          </a:xfrm>
          <a:custGeom>
            <a:avLst/>
            <a:gdLst/>
            <a:ahLst/>
            <a:cxnLst/>
            <a:rect l="l" t="t" r="r" b="b"/>
            <a:pathLst>
              <a:path w="2339007" h="3051639">
                <a:moveTo>
                  <a:pt x="1219781" y="1241641"/>
                </a:moveTo>
                <a:lnTo>
                  <a:pt x="817560" y="1766278"/>
                </a:lnTo>
                <a:lnTo>
                  <a:pt x="1219781" y="1766278"/>
                </a:lnTo>
                <a:close/>
                <a:moveTo>
                  <a:pt x="1385916" y="0"/>
                </a:moveTo>
                <a:lnTo>
                  <a:pt x="1954273" y="0"/>
                </a:lnTo>
                <a:lnTo>
                  <a:pt x="1954273" y="1766278"/>
                </a:lnTo>
                <a:lnTo>
                  <a:pt x="2339007" y="1766278"/>
                </a:lnTo>
                <a:lnTo>
                  <a:pt x="2339007" y="2509514"/>
                </a:lnTo>
                <a:lnTo>
                  <a:pt x="1954273" y="2509514"/>
                </a:lnTo>
                <a:lnTo>
                  <a:pt x="1954273" y="3051639"/>
                </a:lnTo>
                <a:lnTo>
                  <a:pt x="1123598" y="3051639"/>
                </a:lnTo>
                <a:lnTo>
                  <a:pt x="1123598" y="2509514"/>
                </a:lnTo>
                <a:lnTo>
                  <a:pt x="0" y="2509514"/>
                </a:lnTo>
                <a:lnTo>
                  <a:pt x="0" y="1766278"/>
                </a:ln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621384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3FBDE7F-32B1-A802-C935-EC9A29873828}"/>
              </a:ext>
            </a:extLst>
          </p:cNvPr>
          <p:cNvSpPr>
            <a:spLocks noGrp="1"/>
          </p:cNvSpPr>
          <p:nvPr>
            <p:ph type="pic" sz="quarter" idx="10"/>
          </p:nvPr>
        </p:nvSpPr>
        <p:spPr>
          <a:xfrm>
            <a:off x="6250898" y="300690"/>
            <a:ext cx="4467069" cy="6281816"/>
          </a:xfrm>
          <a:custGeom>
            <a:avLst/>
            <a:gdLst/>
            <a:ahLst/>
            <a:cxnLst/>
            <a:rect l="l" t="t" r="r" b="b"/>
            <a:pathLst>
              <a:path w="2238451" h="3147822">
                <a:moveTo>
                  <a:pt x="454685" y="0"/>
                </a:moveTo>
                <a:lnTo>
                  <a:pt x="2011108" y="0"/>
                </a:lnTo>
                <a:lnTo>
                  <a:pt x="2011108" y="756352"/>
                </a:lnTo>
                <a:lnTo>
                  <a:pt x="1053646" y="756352"/>
                </a:lnTo>
                <a:lnTo>
                  <a:pt x="1005554" y="1092994"/>
                </a:lnTo>
                <a:cubicBezTo>
                  <a:pt x="1017213" y="1090079"/>
                  <a:pt x="1033243" y="1087165"/>
                  <a:pt x="1053646" y="1084250"/>
                </a:cubicBezTo>
                <a:cubicBezTo>
                  <a:pt x="1068219" y="1081336"/>
                  <a:pt x="1088622" y="1078421"/>
                  <a:pt x="1114853" y="1075506"/>
                </a:cubicBezTo>
                <a:cubicBezTo>
                  <a:pt x="1141085" y="1072592"/>
                  <a:pt x="1171689" y="1071134"/>
                  <a:pt x="1206665" y="1071134"/>
                </a:cubicBezTo>
                <a:cubicBezTo>
                  <a:pt x="1358227" y="1071134"/>
                  <a:pt x="1496672" y="1095909"/>
                  <a:pt x="1622002" y="1145458"/>
                </a:cubicBezTo>
                <a:cubicBezTo>
                  <a:pt x="1747332" y="1195007"/>
                  <a:pt x="1855903" y="1264230"/>
                  <a:pt x="1947715" y="1353127"/>
                </a:cubicBezTo>
                <a:cubicBezTo>
                  <a:pt x="2039526" y="1442023"/>
                  <a:pt x="2110935" y="1548408"/>
                  <a:pt x="2161941" y="1672281"/>
                </a:cubicBezTo>
                <a:cubicBezTo>
                  <a:pt x="2212947" y="1796154"/>
                  <a:pt x="2238451" y="1932413"/>
                  <a:pt x="2238451" y="2081061"/>
                </a:cubicBezTo>
                <a:cubicBezTo>
                  <a:pt x="2238451" y="2238452"/>
                  <a:pt x="2209304" y="2382727"/>
                  <a:pt x="2151011" y="2513886"/>
                </a:cubicBezTo>
                <a:cubicBezTo>
                  <a:pt x="2092718" y="2645045"/>
                  <a:pt x="2010379" y="2757260"/>
                  <a:pt x="1903995" y="2850528"/>
                </a:cubicBezTo>
                <a:cubicBezTo>
                  <a:pt x="1797610" y="2943797"/>
                  <a:pt x="1670823" y="3016663"/>
                  <a:pt x="1523633" y="3069127"/>
                </a:cubicBezTo>
                <a:cubicBezTo>
                  <a:pt x="1376443" y="3121591"/>
                  <a:pt x="1213951" y="3147822"/>
                  <a:pt x="1036158" y="3147822"/>
                </a:cubicBezTo>
                <a:cubicBezTo>
                  <a:pt x="808815" y="3147822"/>
                  <a:pt x="604061" y="3105560"/>
                  <a:pt x="421895" y="3021035"/>
                </a:cubicBezTo>
                <a:cubicBezTo>
                  <a:pt x="239730" y="2936511"/>
                  <a:pt x="99098" y="2815552"/>
                  <a:pt x="0" y="2658161"/>
                </a:cubicBezTo>
                <a:lnTo>
                  <a:pt x="454685" y="2133524"/>
                </a:lnTo>
                <a:cubicBezTo>
                  <a:pt x="539210" y="2223878"/>
                  <a:pt x="633207" y="2294559"/>
                  <a:pt x="736678" y="2345565"/>
                </a:cubicBezTo>
                <a:cubicBezTo>
                  <a:pt x="840148" y="2396571"/>
                  <a:pt x="941432" y="2422075"/>
                  <a:pt x="1040530" y="2422075"/>
                </a:cubicBezTo>
                <a:cubicBezTo>
                  <a:pt x="1148372" y="2422075"/>
                  <a:pt x="1232897" y="2392928"/>
                  <a:pt x="1294104" y="2334635"/>
                </a:cubicBezTo>
                <a:cubicBezTo>
                  <a:pt x="1355312" y="2276342"/>
                  <a:pt x="1385916" y="2197646"/>
                  <a:pt x="1385916" y="2098548"/>
                </a:cubicBezTo>
                <a:cubicBezTo>
                  <a:pt x="1385916" y="2002365"/>
                  <a:pt x="1358227" y="1925127"/>
                  <a:pt x="1302848" y="1866834"/>
                </a:cubicBezTo>
                <a:cubicBezTo>
                  <a:pt x="1247470" y="1808541"/>
                  <a:pt x="1174603" y="1779394"/>
                  <a:pt x="1084250" y="1779394"/>
                </a:cubicBezTo>
                <a:cubicBezTo>
                  <a:pt x="1023042" y="1779394"/>
                  <a:pt x="966935" y="1793239"/>
                  <a:pt x="915929" y="1820928"/>
                </a:cubicBezTo>
                <a:cubicBezTo>
                  <a:pt x="864922" y="1848617"/>
                  <a:pt x="826303" y="1885779"/>
                  <a:pt x="800071" y="1932413"/>
                </a:cubicBezTo>
                <a:lnTo>
                  <a:pt x="87439" y="1932413"/>
                </a:ln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369978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a 1">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CCAF6408-AD91-BCDC-DE64-3693E6383C96}"/>
              </a:ext>
            </a:extLst>
          </p:cNvPr>
          <p:cNvSpPr>
            <a:spLocks noGrp="1"/>
          </p:cNvSpPr>
          <p:nvPr>
            <p:ph type="pic" sz="quarter" idx="10"/>
          </p:nvPr>
        </p:nvSpPr>
        <p:spPr>
          <a:xfrm>
            <a:off x="5605462" y="1817952"/>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49" name="Picture Placeholder 47">
            <a:extLst>
              <a:ext uri="{FF2B5EF4-FFF2-40B4-BE49-F238E27FC236}">
                <a16:creationId xmlns:a16="http://schemas.microsoft.com/office/drawing/2014/main" id="{5CD57048-23A0-BAF1-A931-634F068329EF}"/>
              </a:ext>
            </a:extLst>
          </p:cNvPr>
          <p:cNvSpPr>
            <a:spLocks noGrp="1"/>
          </p:cNvSpPr>
          <p:nvPr>
            <p:ph type="pic" sz="quarter" idx="11"/>
          </p:nvPr>
        </p:nvSpPr>
        <p:spPr>
          <a:xfrm>
            <a:off x="3809434" y="3074177"/>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0" name="Picture Placeholder 47">
            <a:extLst>
              <a:ext uri="{FF2B5EF4-FFF2-40B4-BE49-F238E27FC236}">
                <a16:creationId xmlns:a16="http://schemas.microsoft.com/office/drawing/2014/main" id="{0CE97B47-BEB6-90D6-B414-0A9D3DE81B40}"/>
              </a:ext>
            </a:extLst>
          </p:cNvPr>
          <p:cNvSpPr>
            <a:spLocks noGrp="1"/>
          </p:cNvSpPr>
          <p:nvPr>
            <p:ph type="pic" sz="quarter" idx="12"/>
          </p:nvPr>
        </p:nvSpPr>
        <p:spPr>
          <a:xfrm>
            <a:off x="7438919" y="3063157"/>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1" name="Picture Placeholder 47">
            <a:extLst>
              <a:ext uri="{FF2B5EF4-FFF2-40B4-BE49-F238E27FC236}">
                <a16:creationId xmlns:a16="http://schemas.microsoft.com/office/drawing/2014/main" id="{72770AD7-B5D0-392A-08D0-0A82EB746994}"/>
              </a:ext>
            </a:extLst>
          </p:cNvPr>
          <p:cNvSpPr>
            <a:spLocks noGrp="1"/>
          </p:cNvSpPr>
          <p:nvPr>
            <p:ph type="pic" sz="quarter" idx="13"/>
          </p:nvPr>
        </p:nvSpPr>
        <p:spPr>
          <a:xfrm>
            <a:off x="5639332" y="4750307"/>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2" name="Picture Placeholder 47">
            <a:extLst>
              <a:ext uri="{FF2B5EF4-FFF2-40B4-BE49-F238E27FC236}">
                <a16:creationId xmlns:a16="http://schemas.microsoft.com/office/drawing/2014/main" id="{15572EB0-F271-245B-26DA-05D7A12DF4FB}"/>
              </a:ext>
            </a:extLst>
          </p:cNvPr>
          <p:cNvSpPr>
            <a:spLocks noGrp="1"/>
          </p:cNvSpPr>
          <p:nvPr>
            <p:ph type="pic" sz="quarter" idx="14"/>
          </p:nvPr>
        </p:nvSpPr>
        <p:spPr>
          <a:xfrm>
            <a:off x="2560721" y="5367902"/>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3" name="Picture Placeholder 47">
            <a:extLst>
              <a:ext uri="{FF2B5EF4-FFF2-40B4-BE49-F238E27FC236}">
                <a16:creationId xmlns:a16="http://schemas.microsoft.com/office/drawing/2014/main" id="{DB6023E7-ABB9-0557-9BC1-9DC5D5D2B3DA}"/>
              </a:ext>
            </a:extLst>
          </p:cNvPr>
          <p:cNvSpPr>
            <a:spLocks noGrp="1"/>
          </p:cNvSpPr>
          <p:nvPr>
            <p:ph type="pic" sz="quarter" idx="15"/>
          </p:nvPr>
        </p:nvSpPr>
        <p:spPr>
          <a:xfrm>
            <a:off x="8668292" y="5390479"/>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4" name="Picture Placeholder 47">
            <a:extLst>
              <a:ext uri="{FF2B5EF4-FFF2-40B4-BE49-F238E27FC236}">
                <a16:creationId xmlns:a16="http://schemas.microsoft.com/office/drawing/2014/main" id="{B560E189-1CA9-DC2C-6532-583AC18D862A}"/>
              </a:ext>
            </a:extLst>
          </p:cNvPr>
          <p:cNvSpPr>
            <a:spLocks noGrp="1"/>
          </p:cNvSpPr>
          <p:nvPr>
            <p:ph type="pic" sz="quarter" idx="16"/>
          </p:nvPr>
        </p:nvSpPr>
        <p:spPr>
          <a:xfrm>
            <a:off x="1754881" y="2495820"/>
            <a:ext cx="523398" cy="523398"/>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55" name="Picture Placeholder 47">
            <a:extLst>
              <a:ext uri="{FF2B5EF4-FFF2-40B4-BE49-F238E27FC236}">
                <a16:creationId xmlns:a16="http://schemas.microsoft.com/office/drawing/2014/main" id="{B59897AD-ABCC-295B-BBE7-CFAA9925AA0A}"/>
              </a:ext>
            </a:extLst>
          </p:cNvPr>
          <p:cNvSpPr>
            <a:spLocks noGrp="1"/>
          </p:cNvSpPr>
          <p:nvPr>
            <p:ph type="pic" sz="quarter" idx="17"/>
          </p:nvPr>
        </p:nvSpPr>
        <p:spPr>
          <a:xfrm>
            <a:off x="1759372" y="3291903"/>
            <a:ext cx="577970" cy="577970"/>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56" name="Picture Placeholder 47">
            <a:extLst>
              <a:ext uri="{FF2B5EF4-FFF2-40B4-BE49-F238E27FC236}">
                <a16:creationId xmlns:a16="http://schemas.microsoft.com/office/drawing/2014/main" id="{127FD2EB-4D29-73E2-4AAE-4578DDC9576E}"/>
              </a:ext>
            </a:extLst>
          </p:cNvPr>
          <p:cNvSpPr>
            <a:spLocks noGrp="1"/>
          </p:cNvSpPr>
          <p:nvPr>
            <p:ph type="pic" sz="quarter" idx="18"/>
          </p:nvPr>
        </p:nvSpPr>
        <p:spPr>
          <a:xfrm>
            <a:off x="1759372" y="4109069"/>
            <a:ext cx="538815" cy="538815"/>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61" name="Picture Placeholder 47">
            <a:extLst>
              <a:ext uri="{FF2B5EF4-FFF2-40B4-BE49-F238E27FC236}">
                <a16:creationId xmlns:a16="http://schemas.microsoft.com/office/drawing/2014/main" id="{8FAC4104-7194-1F66-07E0-478E455BED30}"/>
              </a:ext>
            </a:extLst>
          </p:cNvPr>
          <p:cNvSpPr>
            <a:spLocks noGrp="1"/>
          </p:cNvSpPr>
          <p:nvPr>
            <p:ph type="pic" sz="quarter" idx="19"/>
          </p:nvPr>
        </p:nvSpPr>
        <p:spPr>
          <a:xfrm>
            <a:off x="9887150" y="2515724"/>
            <a:ext cx="547433" cy="547433"/>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62" name="Picture Placeholder 47">
            <a:extLst>
              <a:ext uri="{FF2B5EF4-FFF2-40B4-BE49-F238E27FC236}">
                <a16:creationId xmlns:a16="http://schemas.microsoft.com/office/drawing/2014/main" id="{A86F24AC-2ED2-0CF8-A21E-1E00CBF0BE85}"/>
              </a:ext>
            </a:extLst>
          </p:cNvPr>
          <p:cNvSpPr>
            <a:spLocks noGrp="1"/>
          </p:cNvSpPr>
          <p:nvPr>
            <p:ph type="pic" sz="quarter" idx="20"/>
          </p:nvPr>
        </p:nvSpPr>
        <p:spPr>
          <a:xfrm>
            <a:off x="9863035" y="3311454"/>
            <a:ext cx="538766" cy="538766"/>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63" name="Picture Placeholder 47">
            <a:extLst>
              <a:ext uri="{FF2B5EF4-FFF2-40B4-BE49-F238E27FC236}">
                <a16:creationId xmlns:a16="http://schemas.microsoft.com/office/drawing/2014/main" id="{DC968388-CF81-2B76-957E-4AE2907EC337}"/>
              </a:ext>
            </a:extLst>
          </p:cNvPr>
          <p:cNvSpPr>
            <a:spLocks noGrp="1"/>
          </p:cNvSpPr>
          <p:nvPr>
            <p:ph type="pic" sz="quarter" idx="21"/>
          </p:nvPr>
        </p:nvSpPr>
        <p:spPr>
          <a:xfrm>
            <a:off x="9882246" y="4115671"/>
            <a:ext cx="522695" cy="522695"/>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Tree>
    <p:extLst>
      <p:ext uri="{BB962C8B-B14F-4D97-AF65-F5344CB8AC3E}">
        <p14:creationId xmlns:p14="http://schemas.microsoft.com/office/powerpoint/2010/main" val="1222506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73AA3E-2E68-C3C8-D861-5FDA7AF3EEB1}"/>
              </a:ext>
            </a:extLst>
          </p:cNvPr>
          <p:cNvSpPr>
            <a:spLocks noGrp="1"/>
          </p:cNvSpPr>
          <p:nvPr>
            <p:ph type="pic" sz="quarter" idx="10"/>
          </p:nvPr>
        </p:nvSpPr>
        <p:spPr>
          <a:xfrm>
            <a:off x="6254987" y="198689"/>
            <a:ext cx="4676931" cy="6370456"/>
          </a:xfrm>
          <a:custGeom>
            <a:avLst/>
            <a:gdLst/>
            <a:ahLst/>
            <a:cxnLst/>
            <a:rect l="l" t="t" r="r" b="b"/>
            <a:pathLst>
              <a:path w="2330262" h="3174054">
                <a:moveTo>
                  <a:pt x="1167318" y="1713814"/>
                </a:moveTo>
                <a:cubicBezTo>
                  <a:pt x="1065305" y="1713814"/>
                  <a:pt x="977865" y="1749519"/>
                  <a:pt x="904999" y="1820928"/>
                </a:cubicBezTo>
                <a:cubicBezTo>
                  <a:pt x="832133" y="1892337"/>
                  <a:pt x="795700" y="1979047"/>
                  <a:pt x="795700" y="2081060"/>
                </a:cubicBezTo>
                <a:cubicBezTo>
                  <a:pt x="795700" y="2133524"/>
                  <a:pt x="805901" y="2183802"/>
                  <a:pt x="826304" y="2231893"/>
                </a:cubicBezTo>
                <a:cubicBezTo>
                  <a:pt x="846706" y="2279985"/>
                  <a:pt x="873667" y="2322247"/>
                  <a:pt x="907185" y="2358681"/>
                </a:cubicBezTo>
                <a:cubicBezTo>
                  <a:pt x="940704" y="2395114"/>
                  <a:pt x="980051" y="2424260"/>
                  <a:pt x="1025228" y="2446120"/>
                </a:cubicBezTo>
                <a:cubicBezTo>
                  <a:pt x="1070405" y="2467980"/>
                  <a:pt x="1117768" y="2478910"/>
                  <a:pt x="1167318" y="2478910"/>
                </a:cubicBezTo>
                <a:cubicBezTo>
                  <a:pt x="1216866" y="2478910"/>
                  <a:pt x="1264230" y="2467980"/>
                  <a:pt x="1309407" y="2446120"/>
                </a:cubicBezTo>
                <a:cubicBezTo>
                  <a:pt x="1354584" y="2424260"/>
                  <a:pt x="1393931" y="2395114"/>
                  <a:pt x="1427450" y="2358681"/>
                </a:cubicBezTo>
                <a:cubicBezTo>
                  <a:pt x="1460968" y="2322247"/>
                  <a:pt x="1487929" y="2279985"/>
                  <a:pt x="1508332" y="2231893"/>
                </a:cubicBezTo>
                <a:cubicBezTo>
                  <a:pt x="1528734" y="2183802"/>
                  <a:pt x="1538935" y="2133524"/>
                  <a:pt x="1538935" y="2081060"/>
                </a:cubicBezTo>
                <a:cubicBezTo>
                  <a:pt x="1538935" y="1979047"/>
                  <a:pt x="1502502" y="1892337"/>
                  <a:pt x="1429636" y="1820928"/>
                </a:cubicBezTo>
                <a:cubicBezTo>
                  <a:pt x="1356770" y="1749519"/>
                  <a:pt x="1269330" y="1713814"/>
                  <a:pt x="1167318" y="1713814"/>
                </a:cubicBezTo>
                <a:close/>
                <a:moveTo>
                  <a:pt x="1250385" y="0"/>
                </a:moveTo>
                <a:cubicBezTo>
                  <a:pt x="1629289" y="0"/>
                  <a:pt x="1958645" y="139903"/>
                  <a:pt x="2238451" y="419710"/>
                </a:cubicBezTo>
                <a:lnTo>
                  <a:pt x="1779394" y="953091"/>
                </a:lnTo>
                <a:cubicBezTo>
                  <a:pt x="1622003" y="795699"/>
                  <a:pt x="1441294" y="717004"/>
                  <a:pt x="1237269" y="717004"/>
                </a:cubicBezTo>
                <a:cubicBezTo>
                  <a:pt x="1094451" y="717004"/>
                  <a:pt x="981509" y="759995"/>
                  <a:pt x="898441" y="845977"/>
                </a:cubicBezTo>
                <a:cubicBezTo>
                  <a:pt x="815374" y="931959"/>
                  <a:pt x="770925" y="1053646"/>
                  <a:pt x="765096" y="1211037"/>
                </a:cubicBezTo>
                <a:cubicBezTo>
                  <a:pt x="875853" y="1111939"/>
                  <a:pt x="1033244" y="1062390"/>
                  <a:pt x="1237269" y="1062390"/>
                </a:cubicBezTo>
                <a:cubicBezTo>
                  <a:pt x="1394660" y="1062390"/>
                  <a:pt x="1539664" y="1087893"/>
                  <a:pt x="1672280" y="1138899"/>
                </a:cubicBezTo>
                <a:cubicBezTo>
                  <a:pt x="1804897" y="1189906"/>
                  <a:pt x="1920026" y="1261315"/>
                  <a:pt x="2017666" y="1353126"/>
                </a:cubicBezTo>
                <a:cubicBezTo>
                  <a:pt x="2115307" y="1444938"/>
                  <a:pt x="2191817" y="1552780"/>
                  <a:pt x="2247195" y="1676652"/>
                </a:cubicBezTo>
                <a:cubicBezTo>
                  <a:pt x="2302573" y="1800525"/>
                  <a:pt x="2330262" y="1935328"/>
                  <a:pt x="2330262" y="2081060"/>
                </a:cubicBezTo>
                <a:cubicBezTo>
                  <a:pt x="2330262" y="2235537"/>
                  <a:pt x="2301116" y="2379083"/>
                  <a:pt x="2242823" y="2511700"/>
                </a:cubicBezTo>
                <a:cubicBezTo>
                  <a:pt x="2184530" y="2644316"/>
                  <a:pt x="2102920" y="2759445"/>
                  <a:pt x="1997993" y="2857086"/>
                </a:cubicBezTo>
                <a:cubicBezTo>
                  <a:pt x="1893065" y="2954726"/>
                  <a:pt x="1769921" y="3031965"/>
                  <a:pt x="1628561" y="3088801"/>
                </a:cubicBezTo>
                <a:cubicBezTo>
                  <a:pt x="1487200" y="3145636"/>
                  <a:pt x="1333452" y="3174054"/>
                  <a:pt x="1167318" y="3174054"/>
                </a:cubicBezTo>
                <a:cubicBezTo>
                  <a:pt x="794242" y="3174054"/>
                  <a:pt x="506421" y="3039980"/>
                  <a:pt x="303853" y="2771832"/>
                </a:cubicBezTo>
                <a:cubicBezTo>
                  <a:pt x="101284" y="2503684"/>
                  <a:pt x="0" y="2127695"/>
                  <a:pt x="0" y="1643863"/>
                </a:cubicBezTo>
                <a:cubicBezTo>
                  <a:pt x="0" y="1387373"/>
                  <a:pt x="28418" y="1157845"/>
                  <a:pt x="85254" y="955277"/>
                </a:cubicBezTo>
                <a:cubicBezTo>
                  <a:pt x="142090" y="752708"/>
                  <a:pt x="224428" y="580744"/>
                  <a:pt x="332270" y="439383"/>
                </a:cubicBezTo>
                <a:cubicBezTo>
                  <a:pt x="440112" y="298023"/>
                  <a:pt x="571272" y="189452"/>
                  <a:pt x="725748" y="113671"/>
                </a:cubicBezTo>
                <a:cubicBezTo>
                  <a:pt x="880225" y="37890"/>
                  <a:pt x="1055104" y="0"/>
                  <a:pt x="1250385"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2987872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90702B4-17A5-BDEC-D954-771B469AE708}"/>
              </a:ext>
            </a:extLst>
          </p:cNvPr>
          <p:cNvSpPr>
            <a:spLocks noGrp="1"/>
          </p:cNvSpPr>
          <p:nvPr>
            <p:ph type="pic" sz="quarter" idx="10"/>
          </p:nvPr>
        </p:nvSpPr>
        <p:spPr>
          <a:xfrm>
            <a:off x="6096001" y="281862"/>
            <a:ext cx="4966740" cy="6186640"/>
          </a:xfrm>
          <a:custGeom>
            <a:avLst/>
            <a:gdLst/>
            <a:ahLst/>
            <a:cxnLst/>
            <a:rect l="l" t="t" r="r" b="b"/>
            <a:pathLst>
              <a:path w="2492026" h="3104102">
                <a:moveTo>
                  <a:pt x="0" y="0"/>
                </a:moveTo>
                <a:lnTo>
                  <a:pt x="2492026" y="0"/>
                </a:lnTo>
                <a:lnTo>
                  <a:pt x="974951" y="3104102"/>
                </a:lnTo>
                <a:lnTo>
                  <a:pt x="34976" y="3104102"/>
                </a:lnTo>
                <a:lnTo>
                  <a:pt x="1184805" y="756351"/>
                </a:lnTo>
                <a:lnTo>
                  <a:pt x="0" y="756351"/>
                </a:ln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4118394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7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0A68BD6-62CD-DF48-CD5C-151F2EBCBC91}"/>
              </a:ext>
            </a:extLst>
          </p:cNvPr>
          <p:cNvSpPr>
            <a:spLocks noGrp="1"/>
          </p:cNvSpPr>
          <p:nvPr>
            <p:ph type="pic" sz="quarter" idx="10"/>
          </p:nvPr>
        </p:nvSpPr>
        <p:spPr>
          <a:xfrm>
            <a:off x="6200671" y="261908"/>
            <a:ext cx="4751882" cy="6383126"/>
          </a:xfrm>
          <a:custGeom>
            <a:avLst/>
            <a:gdLst/>
            <a:ahLst/>
            <a:cxnLst/>
            <a:rect l="l" t="t" r="r" b="b"/>
            <a:pathLst>
              <a:path w="2343378" h="3147822">
                <a:moveTo>
                  <a:pt x="1171689" y="1788138"/>
                </a:moveTo>
                <a:cubicBezTo>
                  <a:pt x="1075506" y="1788138"/>
                  <a:pt x="996810" y="1815098"/>
                  <a:pt x="935603" y="1869019"/>
                </a:cubicBezTo>
                <a:cubicBezTo>
                  <a:pt x="874395" y="1922940"/>
                  <a:pt x="843791" y="1996535"/>
                  <a:pt x="843791" y="2089804"/>
                </a:cubicBezTo>
                <a:cubicBezTo>
                  <a:pt x="843791" y="2174329"/>
                  <a:pt x="875123" y="2245738"/>
                  <a:pt x="937788" y="2304031"/>
                </a:cubicBezTo>
                <a:cubicBezTo>
                  <a:pt x="1000453" y="2362324"/>
                  <a:pt x="1078420" y="2391470"/>
                  <a:pt x="1171689" y="2391470"/>
                </a:cubicBezTo>
                <a:cubicBezTo>
                  <a:pt x="1267872" y="2391470"/>
                  <a:pt x="1346568" y="2362324"/>
                  <a:pt x="1407776" y="2304031"/>
                </a:cubicBezTo>
                <a:cubicBezTo>
                  <a:pt x="1468983" y="2245738"/>
                  <a:pt x="1499587" y="2174329"/>
                  <a:pt x="1499587" y="2089804"/>
                </a:cubicBezTo>
                <a:cubicBezTo>
                  <a:pt x="1499587" y="1993620"/>
                  <a:pt x="1468254" y="1919297"/>
                  <a:pt x="1405590" y="1866833"/>
                </a:cubicBezTo>
                <a:cubicBezTo>
                  <a:pt x="1342924" y="1814369"/>
                  <a:pt x="1264958" y="1788138"/>
                  <a:pt x="1171689" y="1788138"/>
                </a:cubicBezTo>
                <a:close/>
                <a:moveTo>
                  <a:pt x="1171689" y="730120"/>
                </a:moveTo>
                <a:cubicBezTo>
                  <a:pt x="1098823" y="730120"/>
                  <a:pt x="1040530" y="750522"/>
                  <a:pt x="996810" y="791327"/>
                </a:cubicBezTo>
                <a:cubicBezTo>
                  <a:pt x="953090" y="832133"/>
                  <a:pt x="931231" y="881682"/>
                  <a:pt x="931231" y="939974"/>
                </a:cubicBezTo>
                <a:cubicBezTo>
                  <a:pt x="931231" y="1018670"/>
                  <a:pt x="956734" y="1076963"/>
                  <a:pt x="1007740" y="1114853"/>
                </a:cubicBezTo>
                <a:cubicBezTo>
                  <a:pt x="1058746" y="1152744"/>
                  <a:pt x="1113396" y="1171689"/>
                  <a:pt x="1171689" y="1171689"/>
                </a:cubicBezTo>
                <a:cubicBezTo>
                  <a:pt x="1229982" y="1171689"/>
                  <a:pt x="1285360" y="1152744"/>
                  <a:pt x="1337824" y="1114853"/>
                </a:cubicBezTo>
                <a:cubicBezTo>
                  <a:pt x="1390288" y="1076963"/>
                  <a:pt x="1416520" y="1018670"/>
                  <a:pt x="1416520" y="939974"/>
                </a:cubicBezTo>
                <a:cubicBezTo>
                  <a:pt x="1416520" y="881682"/>
                  <a:pt x="1393931" y="832133"/>
                  <a:pt x="1348754" y="791327"/>
                </a:cubicBezTo>
                <a:cubicBezTo>
                  <a:pt x="1303577" y="750522"/>
                  <a:pt x="1244555" y="730120"/>
                  <a:pt x="1171689" y="730120"/>
                </a:cubicBezTo>
                <a:close/>
                <a:moveTo>
                  <a:pt x="1171689" y="0"/>
                </a:moveTo>
                <a:cubicBezTo>
                  <a:pt x="1291190" y="0"/>
                  <a:pt x="1415062" y="19674"/>
                  <a:pt x="1543307" y="59022"/>
                </a:cubicBezTo>
                <a:cubicBezTo>
                  <a:pt x="1671551" y="98369"/>
                  <a:pt x="1788866" y="155933"/>
                  <a:pt x="1895251" y="231714"/>
                </a:cubicBezTo>
                <a:cubicBezTo>
                  <a:pt x="2001635" y="307495"/>
                  <a:pt x="2089075" y="402950"/>
                  <a:pt x="2157569" y="518079"/>
                </a:cubicBezTo>
                <a:cubicBezTo>
                  <a:pt x="2226063" y="633208"/>
                  <a:pt x="2260311" y="765095"/>
                  <a:pt x="2260311" y="913743"/>
                </a:cubicBezTo>
                <a:cubicBezTo>
                  <a:pt x="2260311" y="1015755"/>
                  <a:pt x="2232622" y="1117768"/>
                  <a:pt x="2177244" y="1219781"/>
                </a:cubicBezTo>
                <a:cubicBezTo>
                  <a:pt x="2121865" y="1321794"/>
                  <a:pt x="2051913" y="1397574"/>
                  <a:pt x="1967388" y="1447123"/>
                </a:cubicBezTo>
                <a:cubicBezTo>
                  <a:pt x="2011108" y="1479185"/>
                  <a:pt x="2055556" y="1517804"/>
                  <a:pt x="2100734" y="1562981"/>
                </a:cubicBezTo>
                <a:cubicBezTo>
                  <a:pt x="2145910" y="1608158"/>
                  <a:pt x="2185987" y="1659893"/>
                  <a:pt x="2220963" y="1718186"/>
                </a:cubicBezTo>
                <a:cubicBezTo>
                  <a:pt x="2255939" y="1776479"/>
                  <a:pt x="2285085" y="1840601"/>
                  <a:pt x="2308402" y="1910553"/>
                </a:cubicBezTo>
                <a:cubicBezTo>
                  <a:pt x="2331720" y="1980505"/>
                  <a:pt x="2343378" y="2056285"/>
                  <a:pt x="2343378" y="2137896"/>
                </a:cubicBezTo>
                <a:cubicBezTo>
                  <a:pt x="2343378" y="2289458"/>
                  <a:pt x="2312775" y="2427175"/>
                  <a:pt x="2251567" y="2551047"/>
                </a:cubicBezTo>
                <a:cubicBezTo>
                  <a:pt x="2190359" y="2674920"/>
                  <a:pt x="2106563" y="2781305"/>
                  <a:pt x="2000178" y="2870201"/>
                </a:cubicBezTo>
                <a:cubicBezTo>
                  <a:pt x="1893793" y="2959098"/>
                  <a:pt x="1769192" y="3027592"/>
                  <a:pt x="1626374" y="3075684"/>
                </a:cubicBezTo>
                <a:cubicBezTo>
                  <a:pt x="1483556" y="3123776"/>
                  <a:pt x="1331994" y="3147822"/>
                  <a:pt x="1171689" y="3147822"/>
                </a:cubicBezTo>
                <a:cubicBezTo>
                  <a:pt x="1017213" y="3147822"/>
                  <a:pt x="869294" y="3123776"/>
                  <a:pt x="727934" y="3075684"/>
                </a:cubicBezTo>
                <a:cubicBezTo>
                  <a:pt x="586573" y="3027592"/>
                  <a:pt x="461972" y="2958370"/>
                  <a:pt x="354130" y="2868016"/>
                </a:cubicBezTo>
                <a:cubicBezTo>
                  <a:pt x="246288" y="2777661"/>
                  <a:pt x="160306" y="2668362"/>
                  <a:pt x="96183" y="2540117"/>
                </a:cubicBezTo>
                <a:cubicBezTo>
                  <a:pt x="32061" y="2411873"/>
                  <a:pt x="0" y="2269055"/>
                  <a:pt x="0" y="2111664"/>
                </a:cubicBezTo>
                <a:cubicBezTo>
                  <a:pt x="0" y="2032968"/>
                  <a:pt x="11658" y="1960102"/>
                  <a:pt x="34976" y="1893065"/>
                </a:cubicBezTo>
                <a:cubicBezTo>
                  <a:pt x="58293" y="1826028"/>
                  <a:pt x="88168" y="1764820"/>
                  <a:pt x="124601" y="1709442"/>
                </a:cubicBezTo>
                <a:cubicBezTo>
                  <a:pt x="161034" y="1654064"/>
                  <a:pt x="201111" y="1604514"/>
                  <a:pt x="244830" y="1560795"/>
                </a:cubicBezTo>
                <a:cubicBezTo>
                  <a:pt x="288550" y="1517075"/>
                  <a:pt x="332270" y="1479185"/>
                  <a:pt x="375990" y="1447123"/>
                </a:cubicBezTo>
                <a:cubicBezTo>
                  <a:pt x="291465" y="1397574"/>
                  <a:pt x="222242" y="1323251"/>
                  <a:pt x="168321" y="1224153"/>
                </a:cubicBezTo>
                <a:cubicBezTo>
                  <a:pt x="114400" y="1125055"/>
                  <a:pt x="87439" y="1024499"/>
                  <a:pt x="87439" y="922487"/>
                </a:cubicBezTo>
                <a:cubicBezTo>
                  <a:pt x="87439" y="773839"/>
                  <a:pt x="121686" y="641952"/>
                  <a:pt x="190181" y="526823"/>
                </a:cubicBezTo>
                <a:cubicBezTo>
                  <a:pt x="258675" y="411694"/>
                  <a:pt x="345386" y="314782"/>
                  <a:pt x="450313" y="236087"/>
                </a:cubicBezTo>
                <a:cubicBezTo>
                  <a:pt x="555241" y="157391"/>
                  <a:pt x="671827" y="98369"/>
                  <a:pt x="800071" y="59022"/>
                </a:cubicBezTo>
                <a:cubicBezTo>
                  <a:pt x="928316" y="19674"/>
                  <a:pt x="1052189" y="0"/>
                  <a:pt x="1171689"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1340950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277071-7460-6706-03B4-D4A85EAA8124}"/>
              </a:ext>
            </a:extLst>
          </p:cNvPr>
          <p:cNvSpPr>
            <a:spLocks noGrp="1"/>
          </p:cNvSpPr>
          <p:nvPr>
            <p:ph type="pic" sz="quarter" idx="10"/>
          </p:nvPr>
        </p:nvSpPr>
        <p:spPr>
          <a:xfrm>
            <a:off x="6250899" y="198311"/>
            <a:ext cx="4631960" cy="6309201"/>
          </a:xfrm>
          <a:custGeom>
            <a:avLst/>
            <a:gdLst/>
            <a:ahLst/>
            <a:cxnLst/>
            <a:rect l="l" t="t" r="r" b="b"/>
            <a:pathLst>
              <a:path w="2330262" h="3174054">
                <a:moveTo>
                  <a:pt x="1162945" y="695144"/>
                </a:moveTo>
                <a:cubicBezTo>
                  <a:pt x="1113396" y="695144"/>
                  <a:pt x="1066033" y="706074"/>
                  <a:pt x="1020856" y="727934"/>
                </a:cubicBezTo>
                <a:cubicBezTo>
                  <a:pt x="975679" y="749794"/>
                  <a:pt x="936331" y="778941"/>
                  <a:pt x="902812" y="815374"/>
                </a:cubicBezTo>
                <a:cubicBezTo>
                  <a:pt x="869294" y="851807"/>
                  <a:pt x="842333" y="894069"/>
                  <a:pt x="821931" y="942161"/>
                </a:cubicBezTo>
                <a:cubicBezTo>
                  <a:pt x="801528" y="990253"/>
                  <a:pt x="791327" y="1040530"/>
                  <a:pt x="791327" y="1092994"/>
                </a:cubicBezTo>
                <a:cubicBezTo>
                  <a:pt x="791327" y="1195007"/>
                  <a:pt x="827760" y="1281718"/>
                  <a:pt x="900626" y="1353127"/>
                </a:cubicBezTo>
                <a:cubicBezTo>
                  <a:pt x="973493" y="1424536"/>
                  <a:pt x="1060932" y="1460240"/>
                  <a:pt x="1162945" y="1460240"/>
                </a:cubicBezTo>
                <a:cubicBezTo>
                  <a:pt x="1264957" y="1460240"/>
                  <a:pt x="1352397" y="1424536"/>
                  <a:pt x="1425263" y="1353127"/>
                </a:cubicBezTo>
                <a:cubicBezTo>
                  <a:pt x="1498129" y="1281718"/>
                  <a:pt x="1534563" y="1195007"/>
                  <a:pt x="1534563" y="1092994"/>
                </a:cubicBezTo>
                <a:cubicBezTo>
                  <a:pt x="1534563" y="1040530"/>
                  <a:pt x="1524361" y="990253"/>
                  <a:pt x="1503959" y="942161"/>
                </a:cubicBezTo>
                <a:cubicBezTo>
                  <a:pt x="1483556" y="894069"/>
                  <a:pt x="1456596" y="851807"/>
                  <a:pt x="1423077" y="815374"/>
                </a:cubicBezTo>
                <a:cubicBezTo>
                  <a:pt x="1389559" y="778941"/>
                  <a:pt x="1350211" y="749794"/>
                  <a:pt x="1305034" y="727934"/>
                </a:cubicBezTo>
                <a:cubicBezTo>
                  <a:pt x="1259857" y="706074"/>
                  <a:pt x="1212494" y="695144"/>
                  <a:pt x="1162945" y="695144"/>
                </a:cubicBezTo>
                <a:close/>
                <a:moveTo>
                  <a:pt x="1162945" y="0"/>
                </a:moveTo>
                <a:cubicBezTo>
                  <a:pt x="1349482" y="0"/>
                  <a:pt x="1514889" y="34248"/>
                  <a:pt x="1659164" y="102742"/>
                </a:cubicBezTo>
                <a:cubicBezTo>
                  <a:pt x="1803439" y="171236"/>
                  <a:pt x="1925126" y="271063"/>
                  <a:pt x="2024224" y="402222"/>
                </a:cubicBezTo>
                <a:cubicBezTo>
                  <a:pt x="2123322" y="533381"/>
                  <a:pt x="2199103" y="693687"/>
                  <a:pt x="2251567" y="883139"/>
                </a:cubicBezTo>
                <a:cubicBezTo>
                  <a:pt x="2304030" y="1072592"/>
                  <a:pt x="2330262" y="1288276"/>
                  <a:pt x="2330262" y="1530192"/>
                </a:cubicBezTo>
                <a:cubicBezTo>
                  <a:pt x="2330262" y="1786681"/>
                  <a:pt x="2301844" y="2016210"/>
                  <a:pt x="2245009" y="2218778"/>
                </a:cubicBezTo>
                <a:cubicBezTo>
                  <a:pt x="2188173" y="2421346"/>
                  <a:pt x="2105834" y="2593310"/>
                  <a:pt x="1997992" y="2734671"/>
                </a:cubicBezTo>
                <a:cubicBezTo>
                  <a:pt x="1890150" y="2876031"/>
                  <a:pt x="1758990" y="2984602"/>
                  <a:pt x="1604514" y="3060383"/>
                </a:cubicBezTo>
                <a:cubicBezTo>
                  <a:pt x="1450038" y="3136164"/>
                  <a:pt x="1275159" y="3174054"/>
                  <a:pt x="1079877" y="3174054"/>
                </a:cubicBezTo>
                <a:cubicBezTo>
                  <a:pt x="700973" y="3174054"/>
                  <a:pt x="371617" y="3034151"/>
                  <a:pt x="91811" y="2754345"/>
                </a:cubicBezTo>
                <a:lnTo>
                  <a:pt x="550868" y="2220964"/>
                </a:lnTo>
                <a:cubicBezTo>
                  <a:pt x="708260" y="2378355"/>
                  <a:pt x="888968" y="2457051"/>
                  <a:pt x="1092993" y="2457051"/>
                </a:cubicBezTo>
                <a:cubicBezTo>
                  <a:pt x="1235811" y="2457051"/>
                  <a:pt x="1348754" y="2414059"/>
                  <a:pt x="1431821" y="2328077"/>
                </a:cubicBezTo>
                <a:cubicBezTo>
                  <a:pt x="1514889" y="2242095"/>
                  <a:pt x="1559337" y="2120408"/>
                  <a:pt x="1565166" y="1963017"/>
                </a:cubicBezTo>
                <a:cubicBezTo>
                  <a:pt x="1454410" y="2062115"/>
                  <a:pt x="1297019" y="2111664"/>
                  <a:pt x="1092993" y="2111664"/>
                </a:cubicBezTo>
                <a:cubicBezTo>
                  <a:pt x="935602" y="2111664"/>
                  <a:pt x="790598" y="2086161"/>
                  <a:pt x="657982" y="2035155"/>
                </a:cubicBezTo>
                <a:cubicBezTo>
                  <a:pt x="525365" y="1984148"/>
                  <a:pt x="410237" y="1912739"/>
                  <a:pt x="312596" y="1820928"/>
                </a:cubicBezTo>
                <a:cubicBezTo>
                  <a:pt x="214955" y="1729116"/>
                  <a:pt x="138445" y="1621274"/>
                  <a:pt x="83067" y="1497402"/>
                </a:cubicBezTo>
                <a:cubicBezTo>
                  <a:pt x="27689" y="1373529"/>
                  <a:pt x="0" y="1238727"/>
                  <a:pt x="0" y="1092994"/>
                </a:cubicBezTo>
                <a:cubicBezTo>
                  <a:pt x="0" y="941432"/>
                  <a:pt x="29146" y="798614"/>
                  <a:pt x="87439" y="664540"/>
                </a:cubicBezTo>
                <a:cubicBezTo>
                  <a:pt x="145732" y="530467"/>
                  <a:pt x="227342" y="414610"/>
                  <a:pt x="332270" y="316969"/>
                </a:cubicBezTo>
                <a:cubicBezTo>
                  <a:pt x="437197" y="219328"/>
                  <a:pt x="560341" y="142090"/>
                  <a:pt x="701702" y="85254"/>
                </a:cubicBezTo>
                <a:cubicBezTo>
                  <a:pt x="843062" y="28418"/>
                  <a:pt x="996810" y="0"/>
                  <a:pt x="1162945"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1483553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essage CE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A8AB4B1-06B1-A741-AB46-B9645373A7E0}"/>
              </a:ext>
            </a:extLst>
          </p:cNvPr>
          <p:cNvSpPr>
            <a:spLocks noGrp="1"/>
          </p:cNvSpPr>
          <p:nvPr>
            <p:ph type="pic" sz="quarter" idx="26"/>
          </p:nvPr>
        </p:nvSpPr>
        <p:spPr>
          <a:xfrm>
            <a:off x="921271" y="1712422"/>
            <a:ext cx="3982346" cy="3979707"/>
          </a:xfrm>
          <a:prstGeom prst="teardrop">
            <a:avLst/>
          </a:pr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r>
              <a:rPr lang="es-ES"/>
              <a:t>Haga clic en el icono para agregar una imagen</a:t>
            </a:r>
            <a:endParaRPr lang="en-US" dirty="0"/>
          </a:p>
        </p:txBody>
      </p:sp>
    </p:spTree>
    <p:extLst>
      <p:ext uri="{BB962C8B-B14F-4D97-AF65-F5344CB8AC3E}">
        <p14:creationId xmlns:p14="http://schemas.microsoft.com/office/powerpoint/2010/main" val="4278917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Picture Placeholder 3">
            <a:extLst>
              <a:ext uri="{FF2B5EF4-FFF2-40B4-BE49-F238E27FC236}">
                <a16:creationId xmlns:a16="http://schemas.microsoft.com/office/drawing/2014/main" id="{FC48AD3C-F621-453E-A2B9-9F98CA777CE5}"/>
              </a:ext>
            </a:extLst>
          </p:cNvPr>
          <p:cNvSpPr>
            <a:spLocks noGrp="1"/>
          </p:cNvSpPr>
          <p:nvPr>
            <p:ph type="pic" sz="quarter" idx="10"/>
          </p:nvPr>
        </p:nvSpPr>
        <p:spPr>
          <a:xfrm>
            <a:off x="5676900" y="317500"/>
            <a:ext cx="12192000" cy="6858000"/>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376127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apositiva 1">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CCAF6408-AD91-BCDC-DE64-3693E6383C96}"/>
              </a:ext>
            </a:extLst>
          </p:cNvPr>
          <p:cNvSpPr>
            <a:spLocks noGrp="1"/>
          </p:cNvSpPr>
          <p:nvPr>
            <p:ph type="pic" sz="quarter" idx="10"/>
          </p:nvPr>
        </p:nvSpPr>
        <p:spPr>
          <a:xfrm>
            <a:off x="5605462" y="1817952"/>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49" name="Picture Placeholder 47">
            <a:extLst>
              <a:ext uri="{FF2B5EF4-FFF2-40B4-BE49-F238E27FC236}">
                <a16:creationId xmlns:a16="http://schemas.microsoft.com/office/drawing/2014/main" id="{5CD57048-23A0-BAF1-A931-634F068329EF}"/>
              </a:ext>
            </a:extLst>
          </p:cNvPr>
          <p:cNvSpPr>
            <a:spLocks noGrp="1"/>
          </p:cNvSpPr>
          <p:nvPr>
            <p:ph type="pic" sz="quarter" idx="11"/>
          </p:nvPr>
        </p:nvSpPr>
        <p:spPr>
          <a:xfrm>
            <a:off x="3809434" y="3074177"/>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0" name="Picture Placeholder 47">
            <a:extLst>
              <a:ext uri="{FF2B5EF4-FFF2-40B4-BE49-F238E27FC236}">
                <a16:creationId xmlns:a16="http://schemas.microsoft.com/office/drawing/2014/main" id="{0CE97B47-BEB6-90D6-B414-0A9D3DE81B40}"/>
              </a:ext>
            </a:extLst>
          </p:cNvPr>
          <p:cNvSpPr>
            <a:spLocks noGrp="1"/>
          </p:cNvSpPr>
          <p:nvPr>
            <p:ph type="pic" sz="quarter" idx="12"/>
          </p:nvPr>
        </p:nvSpPr>
        <p:spPr>
          <a:xfrm>
            <a:off x="7438919" y="3063157"/>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1" name="Picture Placeholder 47">
            <a:extLst>
              <a:ext uri="{FF2B5EF4-FFF2-40B4-BE49-F238E27FC236}">
                <a16:creationId xmlns:a16="http://schemas.microsoft.com/office/drawing/2014/main" id="{72770AD7-B5D0-392A-08D0-0A82EB746994}"/>
              </a:ext>
            </a:extLst>
          </p:cNvPr>
          <p:cNvSpPr>
            <a:spLocks noGrp="1"/>
          </p:cNvSpPr>
          <p:nvPr>
            <p:ph type="pic" sz="quarter" idx="13"/>
          </p:nvPr>
        </p:nvSpPr>
        <p:spPr>
          <a:xfrm>
            <a:off x="5639332" y="4750307"/>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2" name="Picture Placeholder 47">
            <a:extLst>
              <a:ext uri="{FF2B5EF4-FFF2-40B4-BE49-F238E27FC236}">
                <a16:creationId xmlns:a16="http://schemas.microsoft.com/office/drawing/2014/main" id="{15572EB0-F271-245B-26DA-05D7A12DF4FB}"/>
              </a:ext>
            </a:extLst>
          </p:cNvPr>
          <p:cNvSpPr>
            <a:spLocks noGrp="1"/>
          </p:cNvSpPr>
          <p:nvPr>
            <p:ph type="pic" sz="quarter" idx="14"/>
          </p:nvPr>
        </p:nvSpPr>
        <p:spPr>
          <a:xfrm>
            <a:off x="2560721" y="5367902"/>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3" name="Picture Placeholder 47">
            <a:extLst>
              <a:ext uri="{FF2B5EF4-FFF2-40B4-BE49-F238E27FC236}">
                <a16:creationId xmlns:a16="http://schemas.microsoft.com/office/drawing/2014/main" id="{DB6023E7-ABB9-0557-9BC1-9DC5D5D2B3DA}"/>
              </a:ext>
            </a:extLst>
          </p:cNvPr>
          <p:cNvSpPr>
            <a:spLocks noGrp="1"/>
          </p:cNvSpPr>
          <p:nvPr>
            <p:ph type="pic" sz="quarter" idx="15"/>
          </p:nvPr>
        </p:nvSpPr>
        <p:spPr>
          <a:xfrm>
            <a:off x="8668292" y="5390479"/>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4" name="Picture Placeholder 47">
            <a:extLst>
              <a:ext uri="{FF2B5EF4-FFF2-40B4-BE49-F238E27FC236}">
                <a16:creationId xmlns:a16="http://schemas.microsoft.com/office/drawing/2014/main" id="{B560E189-1CA9-DC2C-6532-583AC18D862A}"/>
              </a:ext>
            </a:extLst>
          </p:cNvPr>
          <p:cNvSpPr>
            <a:spLocks noGrp="1"/>
          </p:cNvSpPr>
          <p:nvPr>
            <p:ph type="pic" sz="quarter" idx="16"/>
          </p:nvPr>
        </p:nvSpPr>
        <p:spPr>
          <a:xfrm>
            <a:off x="1754881" y="2495820"/>
            <a:ext cx="523398" cy="523398"/>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55" name="Picture Placeholder 47">
            <a:extLst>
              <a:ext uri="{FF2B5EF4-FFF2-40B4-BE49-F238E27FC236}">
                <a16:creationId xmlns:a16="http://schemas.microsoft.com/office/drawing/2014/main" id="{B59897AD-ABCC-295B-BBE7-CFAA9925AA0A}"/>
              </a:ext>
            </a:extLst>
          </p:cNvPr>
          <p:cNvSpPr>
            <a:spLocks noGrp="1"/>
          </p:cNvSpPr>
          <p:nvPr>
            <p:ph type="pic" sz="quarter" idx="17"/>
          </p:nvPr>
        </p:nvSpPr>
        <p:spPr>
          <a:xfrm>
            <a:off x="1759372" y="3291903"/>
            <a:ext cx="577970" cy="577970"/>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56" name="Picture Placeholder 47">
            <a:extLst>
              <a:ext uri="{FF2B5EF4-FFF2-40B4-BE49-F238E27FC236}">
                <a16:creationId xmlns:a16="http://schemas.microsoft.com/office/drawing/2014/main" id="{127FD2EB-4D29-73E2-4AAE-4578DDC9576E}"/>
              </a:ext>
            </a:extLst>
          </p:cNvPr>
          <p:cNvSpPr>
            <a:spLocks noGrp="1"/>
          </p:cNvSpPr>
          <p:nvPr>
            <p:ph type="pic" sz="quarter" idx="18"/>
          </p:nvPr>
        </p:nvSpPr>
        <p:spPr>
          <a:xfrm>
            <a:off x="1759372" y="4109069"/>
            <a:ext cx="538815" cy="538815"/>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61" name="Picture Placeholder 47">
            <a:extLst>
              <a:ext uri="{FF2B5EF4-FFF2-40B4-BE49-F238E27FC236}">
                <a16:creationId xmlns:a16="http://schemas.microsoft.com/office/drawing/2014/main" id="{8FAC4104-7194-1F66-07E0-478E455BED30}"/>
              </a:ext>
            </a:extLst>
          </p:cNvPr>
          <p:cNvSpPr>
            <a:spLocks noGrp="1"/>
          </p:cNvSpPr>
          <p:nvPr>
            <p:ph type="pic" sz="quarter" idx="19"/>
          </p:nvPr>
        </p:nvSpPr>
        <p:spPr>
          <a:xfrm>
            <a:off x="9887150" y="2515724"/>
            <a:ext cx="547433" cy="547433"/>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62" name="Picture Placeholder 47">
            <a:extLst>
              <a:ext uri="{FF2B5EF4-FFF2-40B4-BE49-F238E27FC236}">
                <a16:creationId xmlns:a16="http://schemas.microsoft.com/office/drawing/2014/main" id="{A86F24AC-2ED2-0CF8-A21E-1E00CBF0BE85}"/>
              </a:ext>
            </a:extLst>
          </p:cNvPr>
          <p:cNvSpPr>
            <a:spLocks noGrp="1"/>
          </p:cNvSpPr>
          <p:nvPr>
            <p:ph type="pic" sz="quarter" idx="20"/>
          </p:nvPr>
        </p:nvSpPr>
        <p:spPr>
          <a:xfrm>
            <a:off x="9863035" y="3311454"/>
            <a:ext cx="538766" cy="538766"/>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63" name="Picture Placeholder 47">
            <a:extLst>
              <a:ext uri="{FF2B5EF4-FFF2-40B4-BE49-F238E27FC236}">
                <a16:creationId xmlns:a16="http://schemas.microsoft.com/office/drawing/2014/main" id="{DC968388-CF81-2B76-957E-4AE2907EC337}"/>
              </a:ext>
            </a:extLst>
          </p:cNvPr>
          <p:cNvSpPr>
            <a:spLocks noGrp="1"/>
          </p:cNvSpPr>
          <p:nvPr>
            <p:ph type="pic" sz="quarter" idx="21"/>
          </p:nvPr>
        </p:nvSpPr>
        <p:spPr>
          <a:xfrm>
            <a:off x="9882246" y="4115671"/>
            <a:ext cx="522695" cy="522695"/>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Tree>
    <p:extLst>
      <p:ext uri="{BB962C8B-B14F-4D97-AF65-F5344CB8AC3E}">
        <p14:creationId xmlns:p14="http://schemas.microsoft.com/office/powerpoint/2010/main" val="2967717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a:solidFill>
            <a:schemeClr val="accent6">
              <a:lumMod val="20000"/>
              <a:lumOff val="80000"/>
            </a:schemeClr>
          </a:solidFill>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r>
              <a:rPr lang="es-ES"/>
              <a:t>Haga clic en el icono para agregar una imagen</a:t>
            </a:r>
            <a:endParaRPr lang="en-US"/>
          </a:p>
        </p:txBody>
      </p:sp>
    </p:spTree>
    <p:extLst>
      <p:ext uri="{BB962C8B-B14F-4D97-AF65-F5344CB8AC3E}">
        <p14:creationId xmlns:p14="http://schemas.microsoft.com/office/powerpoint/2010/main" val="2051442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a:solidFill>
            <a:schemeClr val="accent1">
              <a:lumMod val="20000"/>
              <a:lumOff val="80000"/>
            </a:schemeClr>
          </a:solidFill>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a:solidFill>
            <a:schemeClr val="accent1">
              <a:lumMod val="20000"/>
              <a:lumOff val="80000"/>
            </a:schemeClr>
          </a:solidFill>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249913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a:solidFill>
            <a:schemeClr val="accent6">
              <a:lumMod val="20000"/>
              <a:lumOff val="80000"/>
            </a:schemeClr>
          </a:solidFill>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a:solidFill>
            <a:schemeClr val="accent6">
              <a:lumMod val="20000"/>
              <a:lumOff val="80000"/>
            </a:schemeClr>
          </a:solidFill>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3088542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19EFD2B-BC4B-7D66-A530-943A9AA503B5}"/>
              </a:ext>
            </a:extLst>
          </p:cNvPr>
          <p:cNvSpPr>
            <a:spLocks noGrp="1"/>
          </p:cNvSpPr>
          <p:nvPr>
            <p:ph type="pic" sz="quarter" idx="10"/>
          </p:nvPr>
        </p:nvSpPr>
        <p:spPr>
          <a:xfrm>
            <a:off x="4976813" y="2293938"/>
            <a:ext cx="2203450" cy="2952750"/>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2019328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a:solidFill>
            <a:schemeClr val="accent6">
              <a:lumMod val="20000"/>
              <a:lumOff val="80000"/>
            </a:schemeClr>
          </a:solidFill>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2155618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065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523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r>
              <a:rPr lang="es-ES"/>
              <a:t>Haga clic en el icono para agregar una imagen</a:t>
            </a:r>
            <a:endParaRPr lang="en-US"/>
          </a:p>
        </p:txBody>
      </p:sp>
    </p:spTree>
    <p:extLst>
      <p:ext uri="{BB962C8B-B14F-4D97-AF65-F5344CB8AC3E}">
        <p14:creationId xmlns:p14="http://schemas.microsoft.com/office/powerpoint/2010/main" val="1430449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5F19C2-0BE7-6FF3-0CA0-BD3CAE2B47A8}"/>
              </a:ext>
            </a:extLst>
          </p:cNvPr>
          <p:cNvSpPr>
            <a:spLocks noGrp="1"/>
          </p:cNvSpPr>
          <p:nvPr>
            <p:ph type="pic" sz="quarter" idx="10"/>
          </p:nvPr>
        </p:nvSpPr>
        <p:spPr>
          <a:xfrm>
            <a:off x="6295869" y="712018"/>
            <a:ext cx="4586989" cy="5433964"/>
          </a:xfrm>
          <a:custGeom>
            <a:avLst/>
            <a:gdLst/>
            <a:ahLst/>
            <a:cxnLst/>
            <a:rect l="l" t="t" r="r" b="b"/>
            <a:pathLst>
              <a:path w="2107292" h="2496398">
                <a:moveTo>
                  <a:pt x="703888" y="0"/>
                </a:moveTo>
                <a:lnTo>
                  <a:pt x="1552051" y="0"/>
                </a:lnTo>
                <a:lnTo>
                  <a:pt x="1552051" y="1753162"/>
                </a:lnTo>
                <a:lnTo>
                  <a:pt x="2107292" y="1753162"/>
                </a:lnTo>
                <a:lnTo>
                  <a:pt x="2107292" y="2496398"/>
                </a:lnTo>
                <a:lnTo>
                  <a:pt x="83067" y="2496398"/>
                </a:lnTo>
                <a:lnTo>
                  <a:pt x="83067" y="1753162"/>
                </a:lnTo>
                <a:lnTo>
                  <a:pt x="703888" y="1753162"/>
                </a:lnTo>
                <a:lnTo>
                  <a:pt x="703888" y="883139"/>
                </a:lnTo>
                <a:cubicBezTo>
                  <a:pt x="677656" y="918115"/>
                  <a:pt x="636851" y="952362"/>
                  <a:pt x="581472" y="985881"/>
                </a:cubicBezTo>
                <a:cubicBezTo>
                  <a:pt x="526094" y="1019399"/>
                  <a:pt x="464158" y="1050732"/>
                  <a:pt x="395663" y="1079878"/>
                </a:cubicBezTo>
                <a:cubicBezTo>
                  <a:pt x="327169" y="1109025"/>
                  <a:pt x="257946" y="1132342"/>
                  <a:pt x="187995" y="1149830"/>
                </a:cubicBezTo>
                <a:cubicBezTo>
                  <a:pt x="118043" y="1167318"/>
                  <a:pt x="55378" y="1176061"/>
                  <a:pt x="0" y="1176061"/>
                </a:cubicBezTo>
                <a:lnTo>
                  <a:pt x="0" y="415338"/>
                </a:lnTo>
                <a:cubicBezTo>
                  <a:pt x="40805" y="415338"/>
                  <a:pt x="97641" y="400036"/>
                  <a:pt x="170507" y="369432"/>
                </a:cubicBezTo>
                <a:cubicBezTo>
                  <a:pt x="243373" y="338828"/>
                  <a:pt x="316239" y="302395"/>
                  <a:pt x="389105" y="260133"/>
                </a:cubicBezTo>
                <a:cubicBezTo>
                  <a:pt x="461972" y="217871"/>
                  <a:pt x="528280" y="172693"/>
                  <a:pt x="588030" y="124602"/>
                </a:cubicBezTo>
                <a:cubicBezTo>
                  <a:pt x="647781" y="76510"/>
                  <a:pt x="686400" y="34976"/>
                  <a:pt x="703888" y="0"/>
                </a:cubicBez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3181818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C2D2A8D-3CC6-9124-6E4B-E387BF8F4CDB}"/>
              </a:ext>
            </a:extLst>
          </p:cNvPr>
          <p:cNvSpPr>
            <a:spLocks noGrp="1"/>
          </p:cNvSpPr>
          <p:nvPr>
            <p:ph type="pic" sz="quarter" idx="10"/>
          </p:nvPr>
        </p:nvSpPr>
        <p:spPr>
          <a:xfrm>
            <a:off x="6295869" y="236602"/>
            <a:ext cx="4512039" cy="6178419"/>
          </a:xfrm>
          <a:custGeom>
            <a:avLst/>
            <a:gdLst/>
            <a:ahLst/>
            <a:cxnLst/>
            <a:rect l="l" t="t" r="r" b="b"/>
            <a:pathLst>
              <a:path w="2308403" h="3160939">
                <a:moveTo>
                  <a:pt x="1180433" y="0"/>
                </a:moveTo>
                <a:cubicBezTo>
                  <a:pt x="1340739" y="0"/>
                  <a:pt x="1487929" y="18217"/>
                  <a:pt x="1622003" y="54650"/>
                </a:cubicBezTo>
                <a:cubicBezTo>
                  <a:pt x="1756077" y="91084"/>
                  <a:pt x="1869748" y="142818"/>
                  <a:pt x="1963017" y="209855"/>
                </a:cubicBezTo>
                <a:cubicBezTo>
                  <a:pt x="2056286" y="276892"/>
                  <a:pt x="2129152" y="357774"/>
                  <a:pt x="2181616" y="452500"/>
                </a:cubicBezTo>
                <a:cubicBezTo>
                  <a:pt x="2234079" y="547226"/>
                  <a:pt x="2260311" y="652882"/>
                  <a:pt x="2260311" y="769468"/>
                </a:cubicBezTo>
                <a:cubicBezTo>
                  <a:pt x="2260311" y="856907"/>
                  <a:pt x="2245738" y="939975"/>
                  <a:pt x="2216592" y="1018670"/>
                </a:cubicBezTo>
                <a:cubicBezTo>
                  <a:pt x="2187445" y="1097366"/>
                  <a:pt x="2148097" y="1168775"/>
                  <a:pt x="2098548" y="1232898"/>
                </a:cubicBezTo>
                <a:cubicBezTo>
                  <a:pt x="2048999" y="1297020"/>
                  <a:pt x="1989977" y="1350941"/>
                  <a:pt x="1921483" y="1394661"/>
                </a:cubicBezTo>
                <a:cubicBezTo>
                  <a:pt x="1852989" y="1438380"/>
                  <a:pt x="1777937" y="1467527"/>
                  <a:pt x="1696326" y="1482100"/>
                </a:cubicBezTo>
                <a:cubicBezTo>
                  <a:pt x="1786681" y="1496673"/>
                  <a:pt x="1869020" y="1527277"/>
                  <a:pt x="1943343" y="1573912"/>
                </a:cubicBezTo>
                <a:cubicBezTo>
                  <a:pt x="2017667" y="1620546"/>
                  <a:pt x="2081789" y="1678839"/>
                  <a:pt x="2135710" y="1748790"/>
                </a:cubicBezTo>
                <a:cubicBezTo>
                  <a:pt x="2189631" y="1818742"/>
                  <a:pt x="2231894" y="1898166"/>
                  <a:pt x="2262497" y="1987063"/>
                </a:cubicBezTo>
                <a:cubicBezTo>
                  <a:pt x="2293101" y="2075960"/>
                  <a:pt x="2308403" y="2169957"/>
                  <a:pt x="2308403" y="2269055"/>
                </a:cubicBezTo>
                <a:cubicBezTo>
                  <a:pt x="2308403" y="2406044"/>
                  <a:pt x="2279256" y="2529917"/>
                  <a:pt x="2220963" y="2640674"/>
                </a:cubicBezTo>
                <a:cubicBezTo>
                  <a:pt x="2162670" y="2751430"/>
                  <a:pt x="2080332" y="2845428"/>
                  <a:pt x="1973947" y="2922666"/>
                </a:cubicBezTo>
                <a:cubicBezTo>
                  <a:pt x="1867562" y="2999904"/>
                  <a:pt x="1737131" y="3058926"/>
                  <a:pt x="1582655" y="3099731"/>
                </a:cubicBezTo>
                <a:cubicBezTo>
                  <a:pt x="1428178" y="3140536"/>
                  <a:pt x="1254757" y="3160939"/>
                  <a:pt x="1062390" y="3160939"/>
                </a:cubicBezTo>
                <a:cubicBezTo>
                  <a:pt x="837962" y="3160939"/>
                  <a:pt x="639766" y="3132521"/>
                  <a:pt x="467802" y="3075685"/>
                </a:cubicBezTo>
                <a:cubicBezTo>
                  <a:pt x="295837" y="3018849"/>
                  <a:pt x="139903" y="2930681"/>
                  <a:pt x="0" y="2811181"/>
                </a:cubicBezTo>
                <a:lnTo>
                  <a:pt x="424082" y="2207848"/>
                </a:lnTo>
                <a:cubicBezTo>
                  <a:pt x="508607" y="2274885"/>
                  <a:pt x="598232" y="2323705"/>
                  <a:pt x="692958" y="2354309"/>
                </a:cubicBezTo>
                <a:cubicBezTo>
                  <a:pt x="787684" y="2384913"/>
                  <a:pt x="896255" y="2400215"/>
                  <a:pt x="1018671" y="2400215"/>
                </a:cubicBezTo>
                <a:cubicBezTo>
                  <a:pt x="1167318" y="2400215"/>
                  <a:pt x="1275888" y="2377626"/>
                  <a:pt x="1344382" y="2332449"/>
                </a:cubicBezTo>
                <a:cubicBezTo>
                  <a:pt x="1412877" y="2287272"/>
                  <a:pt x="1447124" y="2215135"/>
                  <a:pt x="1447124" y="2116036"/>
                </a:cubicBezTo>
                <a:cubicBezTo>
                  <a:pt x="1447124" y="2005280"/>
                  <a:pt x="1403404" y="1925856"/>
                  <a:pt x="1315964" y="1877764"/>
                </a:cubicBezTo>
                <a:cubicBezTo>
                  <a:pt x="1228525" y="1829672"/>
                  <a:pt x="1085707" y="1805626"/>
                  <a:pt x="887511" y="1805626"/>
                </a:cubicBezTo>
                <a:lnTo>
                  <a:pt x="751980" y="1805626"/>
                </a:lnTo>
                <a:lnTo>
                  <a:pt x="751980" y="1228525"/>
                </a:lnTo>
                <a:lnTo>
                  <a:pt x="904999" y="1228525"/>
                </a:lnTo>
                <a:cubicBezTo>
                  <a:pt x="1044902" y="1228525"/>
                  <a:pt x="1157116" y="1201565"/>
                  <a:pt x="1241641" y="1147644"/>
                </a:cubicBezTo>
                <a:cubicBezTo>
                  <a:pt x="1326166" y="1093723"/>
                  <a:pt x="1368428" y="1020128"/>
                  <a:pt x="1368428" y="926859"/>
                </a:cubicBezTo>
                <a:cubicBezTo>
                  <a:pt x="1368428" y="856907"/>
                  <a:pt x="1343654" y="802258"/>
                  <a:pt x="1294105" y="762910"/>
                </a:cubicBezTo>
                <a:cubicBezTo>
                  <a:pt x="1244556" y="723562"/>
                  <a:pt x="1174604" y="703888"/>
                  <a:pt x="1084250" y="703888"/>
                </a:cubicBezTo>
                <a:cubicBezTo>
                  <a:pt x="982237" y="703888"/>
                  <a:pt x="886783" y="729392"/>
                  <a:pt x="797886" y="780398"/>
                </a:cubicBezTo>
                <a:cubicBezTo>
                  <a:pt x="708989" y="831404"/>
                  <a:pt x="631022" y="907914"/>
                  <a:pt x="563985" y="1009927"/>
                </a:cubicBezTo>
                <a:lnTo>
                  <a:pt x="39348" y="393478"/>
                </a:lnTo>
                <a:cubicBezTo>
                  <a:pt x="91812" y="335185"/>
                  <a:pt x="158120" y="281993"/>
                  <a:pt x="238273" y="233901"/>
                </a:cubicBezTo>
                <a:cubicBezTo>
                  <a:pt x="318426" y="185809"/>
                  <a:pt x="408780" y="144276"/>
                  <a:pt x="509335" y="109300"/>
                </a:cubicBezTo>
                <a:cubicBezTo>
                  <a:pt x="609891" y="74324"/>
                  <a:pt x="717004" y="47364"/>
                  <a:pt x="830676" y="28418"/>
                </a:cubicBezTo>
                <a:cubicBezTo>
                  <a:pt x="944347" y="9473"/>
                  <a:pt x="1060933" y="0"/>
                  <a:pt x="1180433" y="0"/>
                </a:cubicBez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2737848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37A542-02E9-60FF-9F5C-8FDC30077148}"/>
              </a:ext>
            </a:extLst>
          </p:cNvPr>
          <p:cNvSpPr>
            <a:spLocks noGrp="1"/>
          </p:cNvSpPr>
          <p:nvPr>
            <p:ph type="pic" sz="quarter" idx="10"/>
          </p:nvPr>
        </p:nvSpPr>
        <p:spPr>
          <a:xfrm>
            <a:off x="6096000" y="311916"/>
            <a:ext cx="4756879" cy="6206171"/>
          </a:xfrm>
          <a:custGeom>
            <a:avLst/>
            <a:gdLst/>
            <a:ahLst/>
            <a:cxnLst/>
            <a:rect l="l" t="t" r="r" b="b"/>
            <a:pathLst>
              <a:path w="2339007" h="3051639">
                <a:moveTo>
                  <a:pt x="1219781" y="1241641"/>
                </a:moveTo>
                <a:lnTo>
                  <a:pt x="817560" y="1766278"/>
                </a:lnTo>
                <a:lnTo>
                  <a:pt x="1219781" y="1766278"/>
                </a:lnTo>
                <a:close/>
                <a:moveTo>
                  <a:pt x="1385916" y="0"/>
                </a:moveTo>
                <a:lnTo>
                  <a:pt x="1954273" y="0"/>
                </a:lnTo>
                <a:lnTo>
                  <a:pt x="1954273" y="1766278"/>
                </a:lnTo>
                <a:lnTo>
                  <a:pt x="2339007" y="1766278"/>
                </a:lnTo>
                <a:lnTo>
                  <a:pt x="2339007" y="2509514"/>
                </a:lnTo>
                <a:lnTo>
                  <a:pt x="1954273" y="2509514"/>
                </a:lnTo>
                <a:lnTo>
                  <a:pt x="1954273" y="3051639"/>
                </a:lnTo>
                <a:lnTo>
                  <a:pt x="1123598" y="3051639"/>
                </a:lnTo>
                <a:lnTo>
                  <a:pt x="1123598" y="2509514"/>
                </a:lnTo>
                <a:lnTo>
                  <a:pt x="0" y="2509514"/>
                </a:lnTo>
                <a:lnTo>
                  <a:pt x="0" y="1766278"/>
                </a:ln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2540080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3FBDE7F-32B1-A802-C935-EC9A29873828}"/>
              </a:ext>
            </a:extLst>
          </p:cNvPr>
          <p:cNvSpPr>
            <a:spLocks noGrp="1"/>
          </p:cNvSpPr>
          <p:nvPr>
            <p:ph type="pic" sz="quarter" idx="10"/>
          </p:nvPr>
        </p:nvSpPr>
        <p:spPr>
          <a:xfrm>
            <a:off x="6250898" y="300690"/>
            <a:ext cx="4467069" cy="6281816"/>
          </a:xfrm>
          <a:custGeom>
            <a:avLst/>
            <a:gdLst/>
            <a:ahLst/>
            <a:cxnLst/>
            <a:rect l="l" t="t" r="r" b="b"/>
            <a:pathLst>
              <a:path w="2238451" h="3147822">
                <a:moveTo>
                  <a:pt x="454685" y="0"/>
                </a:moveTo>
                <a:lnTo>
                  <a:pt x="2011108" y="0"/>
                </a:lnTo>
                <a:lnTo>
                  <a:pt x="2011108" y="756352"/>
                </a:lnTo>
                <a:lnTo>
                  <a:pt x="1053646" y="756352"/>
                </a:lnTo>
                <a:lnTo>
                  <a:pt x="1005554" y="1092994"/>
                </a:lnTo>
                <a:cubicBezTo>
                  <a:pt x="1017213" y="1090079"/>
                  <a:pt x="1033243" y="1087165"/>
                  <a:pt x="1053646" y="1084250"/>
                </a:cubicBezTo>
                <a:cubicBezTo>
                  <a:pt x="1068219" y="1081336"/>
                  <a:pt x="1088622" y="1078421"/>
                  <a:pt x="1114853" y="1075506"/>
                </a:cubicBezTo>
                <a:cubicBezTo>
                  <a:pt x="1141085" y="1072592"/>
                  <a:pt x="1171689" y="1071134"/>
                  <a:pt x="1206665" y="1071134"/>
                </a:cubicBezTo>
                <a:cubicBezTo>
                  <a:pt x="1358227" y="1071134"/>
                  <a:pt x="1496672" y="1095909"/>
                  <a:pt x="1622002" y="1145458"/>
                </a:cubicBezTo>
                <a:cubicBezTo>
                  <a:pt x="1747332" y="1195007"/>
                  <a:pt x="1855903" y="1264230"/>
                  <a:pt x="1947715" y="1353127"/>
                </a:cubicBezTo>
                <a:cubicBezTo>
                  <a:pt x="2039526" y="1442023"/>
                  <a:pt x="2110935" y="1548408"/>
                  <a:pt x="2161941" y="1672281"/>
                </a:cubicBezTo>
                <a:cubicBezTo>
                  <a:pt x="2212947" y="1796154"/>
                  <a:pt x="2238451" y="1932413"/>
                  <a:pt x="2238451" y="2081061"/>
                </a:cubicBezTo>
                <a:cubicBezTo>
                  <a:pt x="2238451" y="2238452"/>
                  <a:pt x="2209304" y="2382727"/>
                  <a:pt x="2151011" y="2513886"/>
                </a:cubicBezTo>
                <a:cubicBezTo>
                  <a:pt x="2092718" y="2645045"/>
                  <a:pt x="2010379" y="2757260"/>
                  <a:pt x="1903995" y="2850528"/>
                </a:cubicBezTo>
                <a:cubicBezTo>
                  <a:pt x="1797610" y="2943797"/>
                  <a:pt x="1670823" y="3016663"/>
                  <a:pt x="1523633" y="3069127"/>
                </a:cubicBezTo>
                <a:cubicBezTo>
                  <a:pt x="1376443" y="3121591"/>
                  <a:pt x="1213951" y="3147822"/>
                  <a:pt x="1036158" y="3147822"/>
                </a:cubicBezTo>
                <a:cubicBezTo>
                  <a:pt x="808815" y="3147822"/>
                  <a:pt x="604061" y="3105560"/>
                  <a:pt x="421895" y="3021035"/>
                </a:cubicBezTo>
                <a:cubicBezTo>
                  <a:pt x="239730" y="2936511"/>
                  <a:pt x="99098" y="2815552"/>
                  <a:pt x="0" y="2658161"/>
                </a:cubicBezTo>
                <a:lnTo>
                  <a:pt x="454685" y="2133524"/>
                </a:lnTo>
                <a:cubicBezTo>
                  <a:pt x="539210" y="2223878"/>
                  <a:pt x="633207" y="2294559"/>
                  <a:pt x="736678" y="2345565"/>
                </a:cubicBezTo>
                <a:cubicBezTo>
                  <a:pt x="840148" y="2396571"/>
                  <a:pt x="941432" y="2422075"/>
                  <a:pt x="1040530" y="2422075"/>
                </a:cubicBezTo>
                <a:cubicBezTo>
                  <a:pt x="1148372" y="2422075"/>
                  <a:pt x="1232897" y="2392928"/>
                  <a:pt x="1294104" y="2334635"/>
                </a:cubicBezTo>
                <a:cubicBezTo>
                  <a:pt x="1355312" y="2276342"/>
                  <a:pt x="1385916" y="2197646"/>
                  <a:pt x="1385916" y="2098548"/>
                </a:cubicBezTo>
                <a:cubicBezTo>
                  <a:pt x="1385916" y="2002365"/>
                  <a:pt x="1358227" y="1925127"/>
                  <a:pt x="1302848" y="1866834"/>
                </a:cubicBezTo>
                <a:cubicBezTo>
                  <a:pt x="1247470" y="1808541"/>
                  <a:pt x="1174603" y="1779394"/>
                  <a:pt x="1084250" y="1779394"/>
                </a:cubicBezTo>
                <a:cubicBezTo>
                  <a:pt x="1023042" y="1779394"/>
                  <a:pt x="966935" y="1793239"/>
                  <a:pt x="915929" y="1820928"/>
                </a:cubicBezTo>
                <a:cubicBezTo>
                  <a:pt x="864922" y="1848617"/>
                  <a:pt x="826303" y="1885779"/>
                  <a:pt x="800071" y="1932413"/>
                </a:cubicBezTo>
                <a:lnTo>
                  <a:pt x="87439" y="1932413"/>
                </a:lnTo>
                <a:close/>
              </a:path>
            </a:pathLst>
          </a:custGeom>
          <a:solidFill>
            <a:schemeClr val="accent6">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783840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73AA3E-2E68-C3C8-D861-5FDA7AF3EEB1}"/>
              </a:ext>
            </a:extLst>
          </p:cNvPr>
          <p:cNvSpPr>
            <a:spLocks noGrp="1"/>
          </p:cNvSpPr>
          <p:nvPr>
            <p:ph type="pic" sz="quarter" idx="10"/>
          </p:nvPr>
        </p:nvSpPr>
        <p:spPr>
          <a:xfrm>
            <a:off x="6254987" y="198689"/>
            <a:ext cx="4676931" cy="6370456"/>
          </a:xfrm>
          <a:custGeom>
            <a:avLst/>
            <a:gdLst/>
            <a:ahLst/>
            <a:cxnLst/>
            <a:rect l="l" t="t" r="r" b="b"/>
            <a:pathLst>
              <a:path w="2330262" h="3174054">
                <a:moveTo>
                  <a:pt x="1167318" y="1713814"/>
                </a:moveTo>
                <a:cubicBezTo>
                  <a:pt x="1065305" y="1713814"/>
                  <a:pt x="977865" y="1749519"/>
                  <a:pt x="904999" y="1820928"/>
                </a:cubicBezTo>
                <a:cubicBezTo>
                  <a:pt x="832133" y="1892337"/>
                  <a:pt x="795700" y="1979047"/>
                  <a:pt x="795700" y="2081060"/>
                </a:cubicBezTo>
                <a:cubicBezTo>
                  <a:pt x="795700" y="2133524"/>
                  <a:pt x="805901" y="2183802"/>
                  <a:pt x="826304" y="2231893"/>
                </a:cubicBezTo>
                <a:cubicBezTo>
                  <a:pt x="846706" y="2279985"/>
                  <a:pt x="873667" y="2322247"/>
                  <a:pt x="907185" y="2358681"/>
                </a:cubicBezTo>
                <a:cubicBezTo>
                  <a:pt x="940704" y="2395114"/>
                  <a:pt x="980051" y="2424260"/>
                  <a:pt x="1025228" y="2446120"/>
                </a:cubicBezTo>
                <a:cubicBezTo>
                  <a:pt x="1070405" y="2467980"/>
                  <a:pt x="1117768" y="2478910"/>
                  <a:pt x="1167318" y="2478910"/>
                </a:cubicBezTo>
                <a:cubicBezTo>
                  <a:pt x="1216866" y="2478910"/>
                  <a:pt x="1264230" y="2467980"/>
                  <a:pt x="1309407" y="2446120"/>
                </a:cubicBezTo>
                <a:cubicBezTo>
                  <a:pt x="1354584" y="2424260"/>
                  <a:pt x="1393931" y="2395114"/>
                  <a:pt x="1427450" y="2358681"/>
                </a:cubicBezTo>
                <a:cubicBezTo>
                  <a:pt x="1460968" y="2322247"/>
                  <a:pt x="1487929" y="2279985"/>
                  <a:pt x="1508332" y="2231893"/>
                </a:cubicBezTo>
                <a:cubicBezTo>
                  <a:pt x="1528734" y="2183802"/>
                  <a:pt x="1538935" y="2133524"/>
                  <a:pt x="1538935" y="2081060"/>
                </a:cubicBezTo>
                <a:cubicBezTo>
                  <a:pt x="1538935" y="1979047"/>
                  <a:pt x="1502502" y="1892337"/>
                  <a:pt x="1429636" y="1820928"/>
                </a:cubicBezTo>
                <a:cubicBezTo>
                  <a:pt x="1356770" y="1749519"/>
                  <a:pt x="1269330" y="1713814"/>
                  <a:pt x="1167318" y="1713814"/>
                </a:cubicBezTo>
                <a:close/>
                <a:moveTo>
                  <a:pt x="1250385" y="0"/>
                </a:moveTo>
                <a:cubicBezTo>
                  <a:pt x="1629289" y="0"/>
                  <a:pt x="1958645" y="139903"/>
                  <a:pt x="2238451" y="419710"/>
                </a:cubicBezTo>
                <a:lnTo>
                  <a:pt x="1779394" y="953091"/>
                </a:lnTo>
                <a:cubicBezTo>
                  <a:pt x="1622003" y="795699"/>
                  <a:pt x="1441294" y="717004"/>
                  <a:pt x="1237269" y="717004"/>
                </a:cubicBezTo>
                <a:cubicBezTo>
                  <a:pt x="1094451" y="717004"/>
                  <a:pt x="981509" y="759995"/>
                  <a:pt x="898441" y="845977"/>
                </a:cubicBezTo>
                <a:cubicBezTo>
                  <a:pt x="815374" y="931959"/>
                  <a:pt x="770925" y="1053646"/>
                  <a:pt x="765096" y="1211037"/>
                </a:cubicBezTo>
                <a:cubicBezTo>
                  <a:pt x="875853" y="1111939"/>
                  <a:pt x="1033244" y="1062390"/>
                  <a:pt x="1237269" y="1062390"/>
                </a:cubicBezTo>
                <a:cubicBezTo>
                  <a:pt x="1394660" y="1062390"/>
                  <a:pt x="1539664" y="1087893"/>
                  <a:pt x="1672280" y="1138899"/>
                </a:cubicBezTo>
                <a:cubicBezTo>
                  <a:pt x="1804897" y="1189906"/>
                  <a:pt x="1920026" y="1261315"/>
                  <a:pt x="2017666" y="1353126"/>
                </a:cubicBezTo>
                <a:cubicBezTo>
                  <a:pt x="2115307" y="1444938"/>
                  <a:pt x="2191817" y="1552780"/>
                  <a:pt x="2247195" y="1676652"/>
                </a:cubicBezTo>
                <a:cubicBezTo>
                  <a:pt x="2302573" y="1800525"/>
                  <a:pt x="2330262" y="1935328"/>
                  <a:pt x="2330262" y="2081060"/>
                </a:cubicBezTo>
                <a:cubicBezTo>
                  <a:pt x="2330262" y="2235537"/>
                  <a:pt x="2301116" y="2379083"/>
                  <a:pt x="2242823" y="2511700"/>
                </a:cubicBezTo>
                <a:cubicBezTo>
                  <a:pt x="2184530" y="2644316"/>
                  <a:pt x="2102920" y="2759445"/>
                  <a:pt x="1997993" y="2857086"/>
                </a:cubicBezTo>
                <a:cubicBezTo>
                  <a:pt x="1893065" y="2954726"/>
                  <a:pt x="1769921" y="3031965"/>
                  <a:pt x="1628561" y="3088801"/>
                </a:cubicBezTo>
                <a:cubicBezTo>
                  <a:pt x="1487200" y="3145636"/>
                  <a:pt x="1333452" y="3174054"/>
                  <a:pt x="1167318" y="3174054"/>
                </a:cubicBezTo>
                <a:cubicBezTo>
                  <a:pt x="794242" y="3174054"/>
                  <a:pt x="506421" y="3039980"/>
                  <a:pt x="303853" y="2771832"/>
                </a:cubicBezTo>
                <a:cubicBezTo>
                  <a:pt x="101284" y="2503684"/>
                  <a:pt x="0" y="2127695"/>
                  <a:pt x="0" y="1643863"/>
                </a:cubicBezTo>
                <a:cubicBezTo>
                  <a:pt x="0" y="1387373"/>
                  <a:pt x="28418" y="1157845"/>
                  <a:pt x="85254" y="955277"/>
                </a:cubicBezTo>
                <a:cubicBezTo>
                  <a:pt x="142090" y="752708"/>
                  <a:pt x="224428" y="580744"/>
                  <a:pt x="332270" y="439383"/>
                </a:cubicBezTo>
                <a:cubicBezTo>
                  <a:pt x="440112" y="298023"/>
                  <a:pt x="571272" y="189452"/>
                  <a:pt x="725748" y="113671"/>
                </a:cubicBezTo>
                <a:cubicBezTo>
                  <a:pt x="880225" y="37890"/>
                  <a:pt x="1055104" y="0"/>
                  <a:pt x="1250385" y="0"/>
                </a:cubicBezTo>
                <a:close/>
              </a:path>
            </a:pathLst>
          </a:custGeom>
          <a:solidFill>
            <a:schemeClr val="accent6">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192777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90702B4-17A5-BDEC-D954-771B469AE708}"/>
              </a:ext>
            </a:extLst>
          </p:cNvPr>
          <p:cNvSpPr>
            <a:spLocks noGrp="1"/>
          </p:cNvSpPr>
          <p:nvPr>
            <p:ph type="pic" sz="quarter" idx="10"/>
          </p:nvPr>
        </p:nvSpPr>
        <p:spPr>
          <a:xfrm>
            <a:off x="6096001" y="281862"/>
            <a:ext cx="4966740" cy="6186640"/>
          </a:xfrm>
          <a:custGeom>
            <a:avLst/>
            <a:gdLst/>
            <a:ahLst/>
            <a:cxnLst/>
            <a:rect l="l" t="t" r="r" b="b"/>
            <a:pathLst>
              <a:path w="2492026" h="3104102">
                <a:moveTo>
                  <a:pt x="0" y="0"/>
                </a:moveTo>
                <a:lnTo>
                  <a:pt x="2492026" y="0"/>
                </a:lnTo>
                <a:lnTo>
                  <a:pt x="974951" y="3104102"/>
                </a:lnTo>
                <a:lnTo>
                  <a:pt x="34976" y="3104102"/>
                </a:lnTo>
                <a:lnTo>
                  <a:pt x="1184805" y="756351"/>
                </a:lnTo>
                <a:lnTo>
                  <a:pt x="0" y="756351"/>
                </a:ln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1025729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0A68BD6-62CD-DF48-CD5C-151F2EBCBC91}"/>
              </a:ext>
            </a:extLst>
          </p:cNvPr>
          <p:cNvSpPr>
            <a:spLocks noGrp="1"/>
          </p:cNvSpPr>
          <p:nvPr>
            <p:ph type="pic" sz="quarter" idx="10"/>
          </p:nvPr>
        </p:nvSpPr>
        <p:spPr>
          <a:xfrm>
            <a:off x="6200671" y="261908"/>
            <a:ext cx="4751882" cy="6383126"/>
          </a:xfrm>
          <a:custGeom>
            <a:avLst/>
            <a:gdLst/>
            <a:ahLst/>
            <a:cxnLst/>
            <a:rect l="l" t="t" r="r" b="b"/>
            <a:pathLst>
              <a:path w="2343378" h="3147822">
                <a:moveTo>
                  <a:pt x="1171689" y="1788138"/>
                </a:moveTo>
                <a:cubicBezTo>
                  <a:pt x="1075506" y="1788138"/>
                  <a:pt x="996810" y="1815098"/>
                  <a:pt x="935603" y="1869019"/>
                </a:cubicBezTo>
                <a:cubicBezTo>
                  <a:pt x="874395" y="1922940"/>
                  <a:pt x="843791" y="1996535"/>
                  <a:pt x="843791" y="2089804"/>
                </a:cubicBezTo>
                <a:cubicBezTo>
                  <a:pt x="843791" y="2174329"/>
                  <a:pt x="875123" y="2245738"/>
                  <a:pt x="937788" y="2304031"/>
                </a:cubicBezTo>
                <a:cubicBezTo>
                  <a:pt x="1000453" y="2362324"/>
                  <a:pt x="1078420" y="2391470"/>
                  <a:pt x="1171689" y="2391470"/>
                </a:cubicBezTo>
                <a:cubicBezTo>
                  <a:pt x="1267872" y="2391470"/>
                  <a:pt x="1346568" y="2362324"/>
                  <a:pt x="1407776" y="2304031"/>
                </a:cubicBezTo>
                <a:cubicBezTo>
                  <a:pt x="1468983" y="2245738"/>
                  <a:pt x="1499587" y="2174329"/>
                  <a:pt x="1499587" y="2089804"/>
                </a:cubicBezTo>
                <a:cubicBezTo>
                  <a:pt x="1499587" y="1993620"/>
                  <a:pt x="1468254" y="1919297"/>
                  <a:pt x="1405590" y="1866833"/>
                </a:cubicBezTo>
                <a:cubicBezTo>
                  <a:pt x="1342924" y="1814369"/>
                  <a:pt x="1264958" y="1788138"/>
                  <a:pt x="1171689" y="1788138"/>
                </a:cubicBezTo>
                <a:close/>
                <a:moveTo>
                  <a:pt x="1171689" y="730120"/>
                </a:moveTo>
                <a:cubicBezTo>
                  <a:pt x="1098823" y="730120"/>
                  <a:pt x="1040530" y="750522"/>
                  <a:pt x="996810" y="791327"/>
                </a:cubicBezTo>
                <a:cubicBezTo>
                  <a:pt x="953090" y="832133"/>
                  <a:pt x="931231" y="881682"/>
                  <a:pt x="931231" y="939974"/>
                </a:cubicBezTo>
                <a:cubicBezTo>
                  <a:pt x="931231" y="1018670"/>
                  <a:pt x="956734" y="1076963"/>
                  <a:pt x="1007740" y="1114853"/>
                </a:cubicBezTo>
                <a:cubicBezTo>
                  <a:pt x="1058746" y="1152744"/>
                  <a:pt x="1113396" y="1171689"/>
                  <a:pt x="1171689" y="1171689"/>
                </a:cubicBezTo>
                <a:cubicBezTo>
                  <a:pt x="1229982" y="1171689"/>
                  <a:pt x="1285360" y="1152744"/>
                  <a:pt x="1337824" y="1114853"/>
                </a:cubicBezTo>
                <a:cubicBezTo>
                  <a:pt x="1390288" y="1076963"/>
                  <a:pt x="1416520" y="1018670"/>
                  <a:pt x="1416520" y="939974"/>
                </a:cubicBezTo>
                <a:cubicBezTo>
                  <a:pt x="1416520" y="881682"/>
                  <a:pt x="1393931" y="832133"/>
                  <a:pt x="1348754" y="791327"/>
                </a:cubicBezTo>
                <a:cubicBezTo>
                  <a:pt x="1303577" y="750522"/>
                  <a:pt x="1244555" y="730120"/>
                  <a:pt x="1171689" y="730120"/>
                </a:cubicBezTo>
                <a:close/>
                <a:moveTo>
                  <a:pt x="1171689" y="0"/>
                </a:moveTo>
                <a:cubicBezTo>
                  <a:pt x="1291190" y="0"/>
                  <a:pt x="1415062" y="19674"/>
                  <a:pt x="1543307" y="59022"/>
                </a:cubicBezTo>
                <a:cubicBezTo>
                  <a:pt x="1671551" y="98369"/>
                  <a:pt x="1788866" y="155933"/>
                  <a:pt x="1895251" y="231714"/>
                </a:cubicBezTo>
                <a:cubicBezTo>
                  <a:pt x="2001635" y="307495"/>
                  <a:pt x="2089075" y="402950"/>
                  <a:pt x="2157569" y="518079"/>
                </a:cubicBezTo>
                <a:cubicBezTo>
                  <a:pt x="2226063" y="633208"/>
                  <a:pt x="2260311" y="765095"/>
                  <a:pt x="2260311" y="913743"/>
                </a:cubicBezTo>
                <a:cubicBezTo>
                  <a:pt x="2260311" y="1015755"/>
                  <a:pt x="2232622" y="1117768"/>
                  <a:pt x="2177244" y="1219781"/>
                </a:cubicBezTo>
                <a:cubicBezTo>
                  <a:pt x="2121865" y="1321794"/>
                  <a:pt x="2051913" y="1397574"/>
                  <a:pt x="1967388" y="1447123"/>
                </a:cubicBezTo>
                <a:cubicBezTo>
                  <a:pt x="2011108" y="1479185"/>
                  <a:pt x="2055556" y="1517804"/>
                  <a:pt x="2100734" y="1562981"/>
                </a:cubicBezTo>
                <a:cubicBezTo>
                  <a:pt x="2145910" y="1608158"/>
                  <a:pt x="2185987" y="1659893"/>
                  <a:pt x="2220963" y="1718186"/>
                </a:cubicBezTo>
                <a:cubicBezTo>
                  <a:pt x="2255939" y="1776479"/>
                  <a:pt x="2285085" y="1840601"/>
                  <a:pt x="2308402" y="1910553"/>
                </a:cubicBezTo>
                <a:cubicBezTo>
                  <a:pt x="2331720" y="1980505"/>
                  <a:pt x="2343378" y="2056285"/>
                  <a:pt x="2343378" y="2137896"/>
                </a:cubicBezTo>
                <a:cubicBezTo>
                  <a:pt x="2343378" y="2289458"/>
                  <a:pt x="2312775" y="2427175"/>
                  <a:pt x="2251567" y="2551047"/>
                </a:cubicBezTo>
                <a:cubicBezTo>
                  <a:pt x="2190359" y="2674920"/>
                  <a:pt x="2106563" y="2781305"/>
                  <a:pt x="2000178" y="2870201"/>
                </a:cubicBezTo>
                <a:cubicBezTo>
                  <a:pt x="1893793" y="2959098"/>
                  <a:pt x="1769192" y="3027592"/>
                  <a:pt x="1626374" y="3075684"/>
                </a:cubicBezTo>
                <a:cubicBezTo>
                  <a:pt x="1483556" y="3123776"/>
                  <a:pt x="1331994" y="3147822"/>
                  <a:pt x="1171689" y="3147822"/>
                </a:cubicBezTo>
                <a:cubicBezTo>
                  <a:pt x="1017213" y="3147822"/>
                  <a:pt x="869294" y="3123776"/>
                  <a:pt x="727934" y="3075684"/>
                </a:cubicBezTo>
                <a:cubicBezTo>
                  <a:pt x="586573" y="3027592"/>
                  <a:pt x="461972" y="2958370"/>
                  <a:pt x="354130" y="2868016"/>
                </a:cubicBezTo>
                <a:cubicBezTo>
                  <a:pt x="246288" y="2777661"/>
                  <a:pt x="160306" y="2668362"/>
                  <a:pt x="96183" y="2540117"/>
                </a:cubicBezTo>
                <a:cubicBezTo>
                  <a:pt x="32061" y="2411873"/>
                  <a:pt x="0" y="2269055"/>
                  <a:pt x="0" y="2111664"/>
                </a:cubicBezTo>
                <a:cubicBezTo>
                  <a:pt x="0" y="2032968"/>
                  <a:pt x="11658" y="1960102"/>
                  <a:pt x="34976" y="1893065"/>
                </a:cubicBezTo>
                <a:cubicBezTo>
                  <a:pt x="58293" y="1826028"/>
                  <a:pt x="88168" y="1764820"/>
                  <a:pt x="124601" y="1709442"/>
                </a:cubicBezTo>
                <a:cubicBezTo>
                  <a:pt x="161034" y="1654064"/>
                  <a:pt x="201111" y="1604514"/>
                  <a:pt x="244830" y="1560795"/>
                </a:cubicBezTo>
                <a:cubicBezTo>
                  <a:pt x="288550" y="1517075"/>
                  <a:pt x="332270" y="1479185"/>
                  <a:pt x="375990" y="1447123"/>
                </a:cubicBezTo>
                <a:cubicBezTo>
                  <a:pt x="291465" y="1397574"/>
                  <a:pt x="222242" y="1323251"/>
                  <a:pt x="168321" y="1224153"/>
                </a:cubicBezTo>
                <a:cubicBezTo>
                  <a:pt x="114400" y="1125055"/>
                  <a:pt x="87439" y="1024499"/>
                  <a:pt x="87439" y="922487"/>
                </a:cubicBezTo>
                <a:cubicBezTo>
                  <a:pt x="87439" y="773839"/>
                  <a:pt x="121686" y="641952"/>
                  <a:pt x="190181" y="526823"/>
                </a:cubicBezTo>
                <a:cubicBezTo>
                  <a:pt x="258675" y="411694"/>
                  <a:pt x="345386" y="314782"/>
                  <a:pt x="450313" y="236087"/>
                </a:cubicBezTo>
                <a:cubicBezTo>
                  <a:pt x="555241" y="157391"/>
                  <a:pt x="671827" y="98369"/>
                  <a:pt x="800071" y="59022"/>
                </a:cubicBezTo>
                <a:cubicBezTo>
                  <a:pt x="928316" y="19674"/>
                  <a:pt x="1052189" y="0"/>
                  <a:pt x="1171689" y="0"/>
                </a:cubicBezTo>
                <a:close/>
              </a:path>
            </a:pathLst>
          </a:custGeom>
          <a:solidFill>
            <a:schemeClr val="accent6">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005639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277071-7460-6706-03B4-D4A85EAA8124}"/>
              </a:ext>
            </a:extLst>
          </p:cNvPr>
          <p:cNvSpPr>
            <a:spLocks noGrp="1"/>
          </p:cNvSpPr>
          <p:nvPr>
            <p:ph type="pic" sz="quarter" idx="10"/>
          </p:nvPr>
        </p:nvSpPr>
        <p:spPr>
          <a:xfrm>
            <a:off x="6250899" y="198311"/>
            <a:ext cx="4631960" cy="6309201"/>
          </a:xfrm>
          <a:custGeom>
            <a:avLst/>
            <a:gdLst/>
            <a:ahLst/>
            <a:cxnLst/>
            <a:rect l="l" t="t" r="r" b="b"/>
            <a:pathLst>
              <a:path w="2330262" h="3174054">
                <a:moveTo>
                  <a:pt x="1162945" y="695144"/>
                </a:moveTo>
                <a:cubicBezTo>
                  <a:pt x="1113396" y="695144"/>
                  <a:pt x="1066033" y="706074"/>
                  <a:pt x="1020856" y="727934"/>
                </a:cubicBezTo>
                <a:cubicBezTo>
                  <a:pt x="975679" y="749794"/>
                  <a:pt x="936331" y="778941"/>
                  <a:pt x="902812" y="815374"/>
                </a:cubicBezTo>
                <a:cubicBezTo>
                  <a:pt x="869294" y="851807"/>
                  <a:pt x="842333" y="894069"/>
                  <a:pt x="821931" y="942161"/>
                </a:cubicBezTo>
                <a:cubicBezTo>
                  <a:pt x="801528" y="990253"/>
                  <a:pt x="791327" y="1040530"/>
                  <a:pt x="791327" y="1092994"/>
                </a:cubicBezTo>
                <a:cubicBezTo>
                  <a:pt x="791327" y="1195007"/>
                  <a:pt x="827760" y="1281718"/>
                  <a:pt x="900626" y="1353127"/>
                </a:cubicBezTo>
                <a:cubicBezTo>
                  <a:pt x="973493" y="1424536"/>
                  <a:pt x="1060932" y="1460240"/>
                  <a:pt x="1162945" y="1460240"/>
                </a:cubicBezTo>
                <a:cubicBezTo>
                  <a:pt x="1264957" y="1460240"/>
                  <a:pt x="1352397" y="1424536"/>
                  <a:pt x="1425263" y="1353127"/>
                </a:cubicBezTo>
                <a:cubicBezTo>
                  <a:pt x="1498129" y="1281718"/>
                  <a:pt x="1534563" y="1195007"/>
                  <a:pt x="1534563" y="1092994"/>
                </a:cubicBezTo>
                <a:cubicBezTo>
                  <a:pt x="1534563" y="1040530"/>
                  <a:pt x="1524361" y="990253"/>
                  <a:pt x="1503959" y="942161"/>
                </a:cubicBezTo>
                <a:cubicBezTo>
                  <a:pt x="1483556" y="894069"/>
                  <a:pt x="1456596" y="851807"/>
                  <a:pt x="1423077" y="815374"/>
                </a:cubicBezTo>
                <a:cubicBezTo>
                  <a:pt x="1389559" y="778941"/>
                  <a:pt x="1350211" y="749794"/>
                  <a:pt x="1305034" y="727934"/>
                </a:cubicBezTo>
                <a:cubicBezTo>
                  <a:pt x="1259857" y="706074"/>
                  <a:pt x="1212494" y="695144"/>
                  <a:pt x="1162945" y="695144"/>
                </a:cubicBezTo>
                <a:close/>
                <a:moveTo>
                  <a:pt x="1162945" y="0"/>
                </a:moveTo>
                <a:cubicBezTo>
                  <a:pt x="1349482" y="0"/>
                  <a:pt x="1514889" y="34248"/>
                  <a:pt x="1659164" y="102742"/>
                </a:cubicBezTo>
                <a:cubicBezTo>
                  <a:pt x="1803439" y="171236"/>
                  <a:pt x="1925126" y="271063"/>
                  <a:pt x="2024224" y="402222"/>
                </a:cubicBezTo>
                <a:cubicBezTo>
                  <a:pt x="2123322" y="533381"/>
                  <a:pt x="2199103" y="693687"/>
                  <a:pt x="2251567" y="883139"/>
                </a:cubicBezTo>
                <a:cubicBezTo>
                  <a:pt x="2304030" y="1072592"/>
                  <a:pt x="2330262" y="1288276"/>
                  <a:pt x="2330262" y="1530192"/>
                </a:cubicBezTo>
                <a:cubicBezTo>
                  <a:pt x="2330262" y="1786681"/>
                  <a:pt x="2301844" y="2016210"/>
                  <a:pt x="2245009" y="2218778"/>
                </a:cubicBezTo>
                <a:cubicBezTo>
                  <a:pt x="2188173" y="2421346"/>
                  <a:pt x="2105834" y="2593310"/>
                  <a:pt x="1997992" y="2734671"/>
                </a:cubicBezTo>
                <a:cubicBezTo>
                  <a:pt x="1890150" y="2876031"/>
                  <a:pt x="1758990" y="2984602"/>
                  <a:pt x="1604514" y="3060383"/>
                </a:cubicBezTo>
                <a:cubicBezTo>
                  <a:pt x="1450038" y="3136164"/>
                  <a:pt x="1275159" y="3174054"/>
                  <a:pt x="1079877" y="3174054"/>
                </a:cubicBezTo>
                <a:cubicBezTo>
                  <a:pt x="700973" y="3174054"/>
                  <a:pt x="371617" y="3034151"/>
                  <a:pt x="91811" y="2754345"/>
                </a:cubicBezTo>
                <a:lnTo>
                  <a:pt x="550868" y="2220964"/>
                </a:lnTo>
                <a:cubicBezTo>
                  <a:pt x="708260" y="2378355"/>
                  <a:pt x="888968" y="2457051"/>
                  <a:pt x="1092993" y="2457051"/>
                </a:cubicBezTo>
                <a:cubicBezTo>
                  <a:pt x="1235811" y="2457051"/>
                  <a:pt x="1348754" y="2414059"/>
                  <a:pt x="1431821" y="2328077"/>
                </a:cubicBezTo>
                <a:cubicBezTo>
                  <a:pt x="1514889" y="2242095"/>
                  <a:pt x="1559337" y="2120408"/>
                  <a:pt x="1565166" y="1963017"/>
                </a:cubicBezTo>
                <a:cubicBezTo>
                  <a:pt x="1454410" y="2062115"/>
                  <a:pt x="1297019" y="2111664"/>
                  <a:pt x="1092993" y="2111664"/>
                </a:cubicBezTo>
                <a:cubicBezTo>
                  <a:pt x="935602" y="2111664"/>
                  <a:pt x="790598" y="2086161"/>
                  <a:pt x="657982" y="2035155"/>
                </a:cubicBezTo>
                <a:cubicBezTo>
                  <a:pt x="525365" y="1984148"/>
                  <a:pt x="410237" y="1912739"/>
                  <a:pt x="312596" y="1820928"/>
                </a:cubicBezTo>
                <a:cubicBezTo>
                  <a:pt x="214955" y="1729116"/>
                  <a:pt x="138445" y="1621274"/>
                  <a:pt x="83067" y="1497402"/>
                </a:cubicBezTo>
                <a:cubicBezTo>
                  <a:pt x="27689" y="1373529"/>
                  <a:pt x="0" y="1238727"/>
                  <a:pt x="0" y="1092994"/>
                </a:cubicBezTo>
                <a:cubicBezTo>
                  <a:pt x="0" y="941432"/>
                  <a:pt x="29146" y="798614"/>
                  <a:pt x="87439" y="664540"/>
                </a:cubicBezTo>
                <a:cubicBezTo>
                  <a:pt x="145732" y="530467"/>
                  <a:pt x="227342" y="414610"/>
                  <a:pt x="332270" y="316969"/>
                </a:cubicBezTo>
                <a:cubicBezTo>
                  <a:pt x="437197" y="219328"/>
                  <a:pt x="560341" y="142090"/>
                  <a:pt x="701702" y="85254"/>
                </a:cubicBezTo>
                <a:cubicBezTo>
                  <a:pt x="843062" y="28418"/>
                  <a:pt x="996810" y="0"/>
                  <a:pt x="1162945" y="0"/>
                </a:cubicBez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759268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About U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4561C4-9A67-A547-9BA9-FCB35D47188A}"/>
              </a:ext>
            </a:extLst>
          </p:cNvPr>
          <p:cNvSpPr>
            <a:spLocks noGrp="1"/>
          </p:cNvSpPr>
          <p:nvPr>
            <p:ph type="pic" sz="quarter" idx="25"/>
          </p:nvPr>
        </p:nvSpPr>
        <p:spPr>
          <a:xfrm>
            <a:off x="7036904" y="57423"/>
            <a:ext cx="5155097" cy="6800577"/>
          </a:xfrm>
          <a:custGeom>
            <a:avLst/>
            <a:gdLst>
              <a:gd name="connsiteX0" fmla="*/ 6610866 w 7547750"/>
              <a:gd name="connsiteY0" fmla="*/ 0 h 9959546"/>
              <a:gd name="connsiteX1" fmla="*/ 7286788 w 7547750"/>
              <a:gd name="connsiteY1" fmla="*/ 34132 h 9959546"/>
              <a:gd name="connsiteX2" fmla="*/ 7547750 w 7547750"/>
              <a:gd name="connsiteY2" fmla="*/ 67292 h 9959546"/>
              <a:gd name="connsiteX3" fmla="*/ 7547750 w 7547750"/>
              <a:gd name="connsiteY3" fmla="*/ 9959546 h 9959546"/>
              <a:gd name="connsiteX4" fmla="*/ 911486 w 7547750"/>
              <a:gd name="connsiteY4" fmla="*/ 9959546 h 9959546"/>
              <a:gd name="connsiteX5" fmla="*/ 797896 w 7547750"/>
              <a:gd name="connsiteY5" fmla="*/ 9761996 h 9959546"/>
              <a:gd name="connsiteX6" fmla="*/ 0 w 7547750"/>
              <a:gd name="connsiteY6" fmla="*/ 6610865 h 9959546"/>
              <a:gd name="connsiteX7" fmla="*/ 6610866 w 7547750"/>
              <a:gd name="connsiteY7" fmla="*/ 0 h 99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50" h="9959546">
                <a:moveTo>
                  <a:pt x="6610866" y="0"/>
                </a:moveTo>
                <a:cubicBezTo>
                  <a:pt x="6839058" y="0"/>
                  <a:pt x="7064550" y="11562"/>
                  <a:pt x="7286788" y="34132"/>
                </a:cubicBezTo>
                <a:lnTo>
                  <a:pt x="7547750" y="67292"/>
                </a:lnTo>
                <a:lnTo>
                  <a:pt x="7547750" y="9959546"/>
                </a:lnTo>
                <a:lnTo>
                  <a:pt x="911486" y="9959546"/>
                </a:lnTo>
                <a:lnTo>
                  <a:pt x="797896" y="9761996"/>
                </a:lnTo>
                <a:cubicBezTo>
                  <a:pt x="289042" y="8825281"/>
                  <a:pt x="0" y="7751828"/>
                  <a:pt x="0" y="6610865"/>
                </a:cubicBezTo>
                <a:cubicBezTo>
                  <a:pt x="0" y="2959786"/>
                  <a:pt x="2959786" y="0"/>
                  <a:pt x="6610866" y="0"/>
                </a:cubicBezTo>
                <a:close/>
              </a:path>
            </a:pathLst>
          </a:cu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4061999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Message CE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A8AB4B1-06B1-A741-AB46-B9645373A7E0}"/>
              </a:ext>
            </a:extLst>
          </p:cNvPr>
          <p:cNvSpPr>
            <a:spLocks noGrp="1"/>
          </p:cNvSpPr>
          <p:nvPr>
            <p:ph type="pic" sz="quarter" idx="26"/>
          </p:nvPr>
        </p:nvSpPr>
        <p:spPr>
          <a:xfrm>
            <a:off x="921271" y="1712422"/>
            <a:ext cx="3982346" cy="3979707"/>
          </a:xfrm>
          <a:prstGeom prst="teardrop">
            <a:avLst/>
          </a:pr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408796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a:solidFill>
            <a:schemeClr val="accent6">
              <a:lumMod val="20000"/>
              <a:lumOff val="80000"/>
            </a:schemeClr>
          </a:solidFill>
        </p:spPr>
        <p:txBody>
          <a:bodyPr/>
          <a:lstStyle>
            <a:lvl1pPr>
              <a:defRPr sz="1800"/>
            </a:lvl1pPr>
          </a:lstStyle>
          <a:p>
            <a:r>
              <a:rPr lang="es-ES"/>
              <a:t>Haga clic en el icono para agregar una imagen</a:t>
            </a:r>
            <a:endParaRPr lang="en-US"/>
          </a:p>
        </p:txBody>
      </p:sp>
    </p:spTree>
    <p:extLst>
      <p:ext uri="{BB962C8B-B14F-4D97-AF65-F5344CB8AC3E}">
        <p14:creationId xmlns:p14="http://schemas.microsoft.com/office/powerpoint/2010/main" val="3400442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Mission &amp; Vis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DC4C1-55FF-664E-9DF7-5135A5F7A058}"/>
              </a:ext>
            </a:extLst>
          </p:cNvPr>
          <p:cNvSpPr>
            <a:spLocks noGrp="1"/>
          </p:cNvSpPr>
          <p:nvPr>
            <p:ph type="pic" sz="quarter" idx="26"/>
          </p:nvPr>
        </p:nvSpPr>
        <p:spPr>
          <a:xfrm>
            <a:off x="0" y="1878228"/>
            <a:ext cx="5586709" cy="4979773"/>
          </a:xfrm>
          <a:custGeom>
            <a:avLst/>
            <a:gdLst>
              <a:gd name="connsiteX0" fmla="*/ 5399904 w 11170508"/>
              <a:gd name="connsiteY0" fmla="*/ 0 h 9959545"/>
              <a:gd name="connsiteX1" fmla="*/ 11170508 w 11170508"/>
              <a:gd name="connsiteY1" fmla="*/ 5770605 h 9959545"/>
              <a:gd name="connsiteX2" fmla="*/ 9480337 w 11170508"/>
              <a:gd name="connsiteY2" fmla="*/ 9851039 h 9959545"/>
              <a:gd name="connsiteX3" fmla="*/ 9366529 w 11170508"/>
              <a:gd name="connsiteY3" fmla="*/ 9959545 h 9959545"/>
              <a:gd name="connsiteX4" fmla="*/ 1433278 w 11170508"/>
              <a:gd name="connsiteY4" fmla="*/ 9959545 h 9959545"/>
              <a:gd name="connsiteX5" fmla="*/ 1319470 w 11170508"/>
              <a:gd name="connsiteY5" fmla="*/ 9851039 h 9959545"/>
              <a:gd name="connsiteX6" fmla="*/ 82781 w 11170508"/>
              <a:gd name="connsiteY6" fmla="*/ 8016785 h 9959545"/>
              <a:gd name="connsiteX7" fmla="*/ 0 w 11170508"/>
              <a:gd name="connsiteY7" fmla="*/ 7806835 h 9959545"/>
              <a:gd name="connsiteX8" fmla="*/ 0 w 11170508"/>
              <a:gd name="connsiteY8" fmla="*/ 3734376 h 9959545"/>
              <a:gd name="connsiteX9" fmla="*/ 82781 w 11170508"/>
              <a:gd name="connsiteY9" fmla="*/ 3524426 h 9959545"/>
              <a:gd name="connsiteX10" fmla="*/ 5399904 w 11170508"/>
              <a:gd name="connsiteY10" fmla="*/ 0 h 995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70508" h="9959545">
                <a:moveTo>
                  <a:pt x="5399904" y="0"/>
                </a:moveTo>
                <a:cubicBezTo>
                  <a:pt x="8586920" y="0"/>
                  <a:pt x="11170508" y="2583588"/>
                  <a:pt x="11170508" y="5770605"/>
                </a:cubicBezTo>
                <a:cubicBezTo>
                  <a:pt x="11170508" y="7364113"/>
                  <a:pt x="10524611" y="8806765"/>
                  <a:pt x="9480337" y="9851039"/>
                </a:cubicBezTo>
                <a:lnTo>
                  <a:pt x="9366529" y="9959545"/>
                </a:lnTo>
                <a:lnTo>
                  <a:pt x="1433278" y="9959545"/>
                </a:lnTo>
                <a:lnTo>
                  <a:pt x="1319470" y="9851039"/>
                </a:lnTo>
                <a:cubicBezTo>
                  <a:pt x="797332" y="9328902"/>
                  <a:pt x="374790" y="8707170"/>
                  <a:pt x="82781" y="8016785"/>
                </a:cubicBezTo>
                <a:lnTo>
                  <a:pt x="0" y="7806835"/>
                </a:lnTo>
                <a:lnTo>
                  <a:pt x="0" y="3734376"/>
                </a:lnTo>
                <a:lnTo>
                  <a:pt x="82781" y="3524426"/>
                </a:lnTo>
                <a:cubicBezTo>
                  <a:pt x="958807" y="1453269"/>
                  <a:pt x="3009641" y="0"/>
                  <a:pt x="5399904" y="0"/>
                </a:cubicBezTo>
                <a:close/>
              </a:path>
            </a:pathLst>
          </a:custGeom>
          <a:solidFill>
            <a:schemeClr val="accent6">
              <a:lumMod val="20000"/>
              <a:lumOff val="80000"/>
            </a:schemeClr>
          </a:solidFill>
        </p:spPr>
        <p:txBody>
          <a:bodyPr wrap="square" anchor="t">
            <a:noAutofit/>
          </a:bodyPr>
          <a:lstStyle>
            <a:lvl1pPr marL="0" indent="0" algn="ctr">
              <a:buNone/>
              <a:defRPr sz="1100" b="1" i="0">
                <a:latin typeface="Montserrat" pitchFamily="2" charset="77"/>
                <a:ea typeface="Source Sans Pro Light" panose="020B0403030403020204" pitchFamily="34" charset="0"/>
                <a:cs typeface="Noto Sans Light" panose="020B0402040504020204" pitchFamily="34" charset="0"/>
              </a:defRPr>
            </a:lvl1pPr>
          </a:lstStyle>
          <a:p>
            <a:endParaRPr lang="id-ID" dirty="0"/>
          </a:p>
        </p:txBody>
      </p:sp>
    </p:spTree>
    <p:extLst>
      <p:ext uri="{BB962C8B-B14F-4D97-AF65-F5344CB8AC3E}">
        <p14:creationId xmlns:p14="http://schemas.microsoft.com/office/powerpoint/2010/main" val="2970570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What We D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D7EF42-AFF9-644A-BABF-EC024295CD15}"/>
              </a:ext>
            </a:extLst>
          </p:cNvPr>
          <p:cNvSpPr>
            <a:spLocks noGrp="1"/>
          </p:cNvSpPr>
          <p:nvPr>
            <p:ph type="pic" sz="quarter" idx="26"/>
          </p:nvPr>
        </p:nvSpPr>
        <p:spPr>
          <a:xfrm>
            <a:off x="8762106" y="0"/>
            <a:ext cx="3429895" cy="6858000"/>
          </a:xfrm>
          <a:custGeom>
            <a:avLst/>
            <a:gdLst>
              <a:gd name="connsiteX0" fmla="*/ 6858000 w 6858004"/>
              <a:gd name="connsiteY0" fmla="*/ 0 h 13716000"/>
              <a:gd name="connsiteX1" fmla="*/ 6858004 w 6858004"/>
              <a:gd name="connsiteY1" fmla="*/ 0 h 13716000"/>
              <a:gd name="connsiteX2" fmla="*/ 6858004 w 6858004"/>
              <a:gd name="connsiteY2" fmla="*/ 13716000 h 13716000"/>
              <a:gd name="connsiteX3" fmla="*/ 6858000 w 6858004"/>
              <a:gd name="connsiteY3" fmla="*/ 13716000 h 13716000"/>
              <a:gd name="connsiteX4" fmla="*/ 0 w 6858004"/>
              <a:gd name="connsiteY4" fmla="*/ 6858000 h 13716000"/>
              <a:gd name="connsiteX5" fmla="*/ 6858000 w 6858004"/>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4" h="13716000">
                <a:moveTo>
                  <a:pt x="6858000" y="0"/>
                </a:moveTo>
                <a:lnTo>
                  <a:pt x="6858004" y="0"/>
                </a:lnTo>
                <a:lnTo>
                  <a:pt x="6858004" y="13716000"/>
                </a:lnTo>
                <a:lnTo>
                  <a:pt x="6858000" y="13716000"/>
                </a:lnTo>
                <a:cubicBezTo>
                  <a:pt x="3070432" y="13716000"/>
                  <a:pt x="0" y="10645569"/>
                  <a:pt x="0" y="6858000"/>
                </a:cubicBezTo>
                <a:cubicBezTo>
                  <a:pt x="0" y="3070431"/>
                  <a:pt x="3070432" y="0"/>
                  <a:pt x="6858000" y="0"/>
                </a:cubicBezTo>
                <a:close/>
              </a:path>
            </a:pathLst>
          </a:cu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endParaRPr lang="en-US" dirty="0"/>
          </a:p>
        </p:txBody>
      </p:sp>
      <p:sp>
        <p:nvSpPr>
          <p:cNvPr id="5" name="Picture Placeholder 4">
            <a:extLst>
              <a:ext uri="{FF2B5EF4-FFF2-40B4-BE49-F238E27FC236}">
                <a16:creationId xmlns:a16="http://schemas.microsoft.com/office/drawing/2014/main" id="{45D15EE4-0DC1-A24B-BA57-857519D4D2AB}"/>
              </a:ext>
            </a:extLst>
          </p:cNvPr>
          <p:cNvSpPr>
            <a:spLocks noGrp="1"/>
          </p:cNvSpPr>
          <p:nvPr>
            <p:ph type="pic" sz="quarter" idx="25"/>
          </p:nvPr>
        </p:nvSpPr>
        <p:spPr>
          <a:xfrm>
            <a:off x="1" y="0"/>
            <a:ext cx="3429893" cy="6858000"/>
          </a:xfrm>
          <a:custGeom>
            <a:avLst/>
            <a:gdLst>
              <a:gd name="connsiteX0" fmla="*/ 0 w 6858000"/>
              <a:gd name="connsiteY0" fmla="*/ 0 h 13716000"/>
              <a:gd name="connsiteX1" fmla="*/ 352911 w 6858000"/>
              <a:gd name="connsiteY1" fmla="*/ 8924 h 13716000"/>
              <a:gd name="connsiteX2" fmla="*/ 6858000 w 6858000"/>
              <a:gd name="connsiteY2" fmla="*/ 6858000 h 13716000"/>
              <a:gd name="connsiteX3" fmla="*/ 352911 w 6858000"/>
              <a:gd name="connsiteY3" fmla="*/ 13707076 h 13716000"/>
              <a:gd name="connsiteX4" fmla="*/ 0 w 685800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716000">
                <a:moveTo>
                  <a:pt x="0" y="0"/>
                </a:moveTo>
                <a:lnTo>
                  <a:pt x="352911" y="8924"/>
                </a:lnTo>
                <a:cubicBezTo>
                  <a:pt x="3976472" y="192602"/>
                  <a:pt x="6858000" y="3188793"/>
                  <a:pt x="6858000" y="6858000"/>
                </a:cubicBezTo>
                <a:cubicBezTo>
                  <a:pt x="6858000" y="10527207"/>
                  <a:pt x="3976472" y="13523398"/>
                  <a:pt x="352911" y="13707076"/>
                </a:cubicBezTo>
                <a:lnTo>
                  <a:pt x="0" y="13716000"/>
                </a:lnTo>
                <a:close/>
              </a:path>
            </a:pathLst>
          </a:cu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1828538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5357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19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a:solidFill>
            <a:schemeClr val="accent1">
              <a:lumMod val="20000"/>
              <a:lumOff val="80000"/>
            </a:schemeClr>
          </a:solidFill>
        </p:spPr>
        <p:txBody>
          <a:bodyPr/>
          <a:lstStyle/>
          <a:p>
            <a:r>
              <a:rPr lang="es-ES"/>
              <a:t>Haga clic en el icono para agregar una imagen</a:t>
            </a:r>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a:solidFill>
            <a:schemeClr val="accent1">
              <a:lumMod val="20000"/>
              <a:lumOff val="80000"/>
            </a:schemeClr>
          </a:solidFill>
        </p:spPr>
        <p:txBody>
          <a:bodyPr/>
          <a:lstStyle/>
          <a:p>
            <a:r>
              <a:rPr lang="es-ES"/>
              <a:t>Haga clic en el icono para agregar una imagen</a:t>
            </a:r>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3166599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78288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a:solidFill>
            <a:schemeClr val="accent6">
              <a:lumMod val="20000"/>
              <a:lumOff val="80000"/>
            </a:schemeClr>
          </a:solidFill>
        </p:spPr>
        <p:txBody>
          <a:bodyPr/>
          <a:lstStyle>
            <a:lvl1pPr marL="0" indent="0">
              <a:buNone/>
              <a:defRPr sz="1600"/>
            </a:lvl1pPr>
          </a:lstStyle>
          <a:p>
            <a:r>
              <a:rPr lang="es-ES"/>
              <a:t>Haga clic en el icono para agregar una imagen</a:t>
            </a:r>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a:solidFill>
            <a:schemeClr val="accent6">
              <a:lumMod val="20000"/>
              <a:lumOff val="80000"/>
            </a:schemeClr>
          </a:solidFill>
        </p:spPr>
        <p:txBody>
          <a:bodyPr/>
          <a:lstStyle>
            <a:lvl1pPr marL="0" indent="0">
              <a:buNone/>
              <a:defRPr sz="1600"/>
            </a:lvl1pPr>
          </a:lstStyle>
          <a:p>
            <a:r>
              <a:rPr lang="es-ES"/>
              <a:t>Haga clic en el icono para agregar una imagen</a:t>
            </a:r>
            <a:endParaRPr lang="en-US" dirty="0"/>
          </a:p>
        </p:txBody>
      </p:sp>
    </p:spTree>
    <p:extLst>
      <p:ext uri="{BB962C8B-B14F-4D97-AF65-F5344CB8AC3E}">
        <p14:creationId xmlns:p14="http://schemas.microsoft.com/office/powerpoint/2010/main" val="312223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607950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hyperlink" Target="http://ppthemes.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hyperlink" Target="https://slidesgratis.com/" TargetMode="Externa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hyperlink" Target="http://shopping.ppthemes.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p:nvSpPr>
        <p:spPr>
          <a:xfrm>
            <a:off x="1753900" y="-905770"/>
            <a:ext cx="3281732" cy="646331"/>
          </a:xfrm>
          <a:prstGeom prst="rect">
            <a:avLst/>
          </a:prstGeom>
          <a:noFill/>
        </p:spPr>
        <p:txBody>
          <a:bodyPr wrap="none" rtlCol="0">
            <a:spAutoFit/>
          </a:bodyPr>
          <a:lstStyle/>
          <a:p>
            <a:r>
              <a:rPr lang="en-US" dirty="0">
                <a:solidFill>
                  <a:schemeClr val="bg1"/>
                </a:solidFill>
                <a:hlinkClick r:id="rId55">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56">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p:nvSpPr>
        <p:spPr>
          <a:xfrm>
            <a:off x="8659820" y="-645106"/>
            <a:ext cx="2659702" cy="369332"/>
          </a:xfrm>
          <a:prstGeom prst="rect">
            <a:avLst/>
          </a:prstGeom>
          <a:noFill/>
        </p:spPr>
        <p:txBody>
          <a:bodyPr wrap="none" rtlCol="0">
            <a:spAutoFit/>
          </a:bodyPr>
          <a:lstStyle/>
          <a:p>
            <a:r>
              <a:rPr lang="en-US" dirty="0">
                <a:solidFill>
                  <a:schemeClr val="bg1"/>
                </a:solidFill>
                <a:hlinkClick r:id="rId58">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p:nvPicPr>
        <p:blipFill rotWithShape="1">
          <a:blip r:embed="rId59"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10" name="Rectángulo 9">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adroTexto 14">
            <a:extLst>
              <a:ext uri="{FF2B5EF4-FFF2-40B4-BE49-F238E27FC236}">
                <a16:creationId xmlns:a16="http://schemas.microsoft.com/office/drawing/2014/main" id="{98554778-3CBD-4CEA-8118-6E137767477E}"/>
              </a:ext>
            </a:extLst>
          </p:cNvPr>
          <p:cNvSpPr txBox="1"/>
          <p:nvPr userDrawn="1"/>
        </p:nvSpPr>
        <p:spPr>
          <a:xfrm>
            <a:off x="1792000" y="-734320"/>
            <a:ext cx="2327881" cy="369332"/>
          </a:xfrm>
          <a:prstGeom prst="rect">
            <a:avLst/>
          </a:prstGeom>
          <a:noFill/>
        </p:spPr>
        <p:txBody>
          <a:bodyPr wrap="none" rtlCol="0">
            <a:spAutoFit/>
          </a:bodyPr>
          <a:lstStyle/>
          <a:p>
            <a:r>
              <a:rPr lang="en-US" dirty="0">
                <a:solidFill>
                  <a:schemeClr val="bg1"/>
                </a:solidFill>
                <a:hlinkClick r:id="rId55">
                  <a:extLst>
                    <a:ext uri="{A12FA001-AC4F-418D-AE19-62706E023703}">
                      <ahyp:hlinkClr xmlns:ahyp="http://schemas.microsoft.com/office/drawing/2018/hyperlinkcolor" val="tx"/>
                    </a:ext>
                  </a:extLst>
                </a:hlinkClick>
              </a:rPr>
              <a:t>http://ppthemes.com/</a:t>
            </a:r>
            <a:endParaRPr lang="en-US" dirty="0">
              <a:solidFill>
                <a:schemeClr val="bg1"/>
              </a:solidFill>
            </a:endParaRPr>
          </a:p>
        </p:txBody>
      </p:sp>
      <p:pic>
        <p:nvPicPr>
          <p:cNvPr id="16" name="Imagen 15">
            <a:extLst>
              <a:ext uri="{FF2B5EF4-FFF2-40B4-BE49-F238E27FC236}">
                <a16:creationId xmlns:a16="http://schemas.microsoft.com/office/drawing/2014/main" id="{6FF01F04-39F1-462C-B506-5DE4232D30A6}"/>
              </a:ext>
            </a:extLst>
          </p:cNvPr>
          <p:cNvPicPr>
            <a:picLocks noChangeAspect="1"/>
          </p:cNvPicPr>
          <p:nvPr userDrawn="1"/>
        </p:nvPicPr>
        <p:blipFill>
          <a:blip r:embed="rId57">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7" name="CuadroTexto 16">
            <a:extLst>
              <a:ext uri="{FF2B5EF4-FFF2-40B4-BE49-F238E27FC236}">
                <a16:creationId xmlns:a16="http://schemas.microsoft.com/office/drawing/2014/main" id="{900B17B7-C9A3-41CE-939E-E45D1955FCD3}"/>
              </a:ext>
            </a:extLst>
          </p:cNvPr>
          <p:cNvSpPr txBox="1"/>
          <p:nvPr userDrawn="1"/>
        </p:nvSpPr>
        <p:spPr>
          <a:xfrm>
            <a:off x="8659820" y="-797506"/>
            <a:ext cx="2659702" cy="369332"/>
          </a:xfrm>
          <a:prstGeom prst="rect">
            <a:avLst/>
          </a:prstGeom>
          <a:noFill/>
        </p:spPr>
        <p:txBody>
          <a:bodyPr wrap="none" rtlCol="0">
            <a:spAutoFit/>
          </a:bodyPr>
          <a:lstStyle/>
          <a:p>
            <a:r>
              <a:rPr lang="en-US" dirty="0">
                <a:solidFill>
                  <a:schemeClr val="bg1"/>
                </a:solidFill>
                <a:hlinkClick r:id="rId58">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8" name="Imagen 17">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59"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9843198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7"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9" r:id="rId24"/>
    <p:sldLayoutId id="2147483676" r:id="rId25"/>
    <p:sldLayoutId id="2147483695" r:id="rId26"/>
    <p:sldLayoutId id="2147483702" r:id="rId27"/>
    <p:sldLayoutId id="2147483692" r:id="rId28"/>
    <p:sldLayoutId id="2147483688" r:id="rId29"/>
    <p:sldLayoutId id="2147483689" r:id="rId30"/>
    <p:sldLayoutId id="2147483686" r:id="rId31"/>
    <p:sldLayoutId id="2147483668" r:id="rId32"/>
    <p:sldLayoutId id="2147483682" r:id="rId33"/>
    <p:sldLayoutId id="2147483660" r:id="rId34"/>
    <p:sldLayoutId id="2147483723" r:id="rId35"/>
    <p:sldLayoutId id="2147483699" r:id="rId36"/>
    <p:sldLayoutId id="2147483698" r:id="rId37"/>
    <p:sldLayoutId id="2147483707" r:id="rId38"/>
    <p:sldLayoutId id="2147483714" r:id="rId39"/>
    <p:sldLayoutId id="2147483724" r:id="rId40"/>
    <p:sldLayoutId id="2147483725" r:id="rId41"/>
    <p:sldLayoutId id="2147483726" r:id="rId42"/>
    <p:sldLayoutId id="2147483727" r:id="rId43"/>
    <p:sldLayoutId id="2147483728" r:id="rId44"/>
    <p:sldLayoutId id="2147483729" r:id="rId45"/>
    <p:sldLayoutId id="2147483730" r:id="rId46"/>
    <p:sldLayoutId id="2147483731" r:id="rId47"/>
    <p:sldLayoutId id="2147483719" r:id="rId48"/>
    <p:sldLayoutId id="2147483720" r:id="rId49"/>
    <p:sldLayoutId id="2147483721" r:id="rId50"/>
    <p:sldLayoutId id="2147483722" r:id="rId51"/>
    <p:sldLayoutId id="2147483763" r:id="rId52"/>
    <p:sldLayoutId id="2147483764" r:id="rId53"/>
  </p:sldLayoutIdLst>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52.xml"/><Relationship Id="rId4" Type="http://schemas.openxmlformats.org/officeDocument/2006/relationships/hyperlink" Target="https://free-powerpoint-templates-download.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mp3"/><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audio" Target="../media/audio1.mp3"/><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audio" Target="../media/audio1.mp3"/><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53.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accent5">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altLang="ja-JP" sz="1400" b="1" dirty="0">
                <a:solidFill>
                  <a:schemeClr val="bg1"/>
                </a:solidFill>
                <a:latin typeface="+mn-lt"/>
                <a:cs typeface="Calibri" panose="020F0502020204030204" pitchFamily="34" charset="0"/>
              </a:rPr>
              <a:t>install </a:t>
            </a:r>
            <a:r>
              <a:rPr lang="en-US" altLang="ja-JP" sz="1400" b="1" dirty="0">
                <a:solidFill>
                  <a:schemeClr val="bg1"/>
                </a:solidFill>
                <a:latin typeface="+mn-lt"/>
                <a:cs typeface="Calibri" panose="020F0502020204030204" pitchFamily="34" charset="0"/>
                <a:hlinkClick r:id="rId2"/>
              </a:rPr>
              <a:t>Lato</a:t>
            </a:r>
            <a:r>
              <a:rPr lang="en-US" altLang="ja-JP" sz="1400" b="1" dirty="0">
                <a:solidFill>
                  <a:schemeClr val="bg1"/>
                </a:solidFill>
                <a:latin typeface="+mn-lt"/>
                <a:cs typeface="Calibri" panose="020F0502020204030204" pitchFamily="34" charset="0"/>
              </a:rPr>
              <a:t> &amp; </a:t>
            </a:r>
            <a:r>
              <a:rPr lang="en-US" altLang="ja-JP" sz="1400" b="1" dirty="0">
                <a:solidFill>
                  <a:schemeClr val="bg1"/>
                </a:solidFill>
                <a:latin typeface="+mn-lt"/>
                <a:cs typeface="Calibri" panose="020F0502020204030204" pitchFamily="34" charset="0"/>
                <a:hlinkClick r:id="rId3"/>
              </a:rPr>
              <a:t>Monserrat</a:t>
            </a:r>
            <a:r>
              <a:rPr lang="en-US" altLang="ja-JP" sz="1400" b="1" dirty="0">
                <a:solidFill>
                  <a:schemeClr val="bg1"/>
                </a:solidFill>
                <a:latin typeface="+mn-lt"/>
                <a:cs typeface="Calibri" panose="020F0502020204030204" pitchFamily="34" charset="0"/>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3"/>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ángulo 28"/>
          <p:cNvSpPr/>
          <p:nvPr/>
        </p:nvSpPr>
        <p:spPr>
          <a:xfrm>
            <a:off x="489792" y="3074014"/>
            <a:ext cx="6886368" cy="1086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28" name="CuadroTexto 27"/>
          <p:cNvSpPr txBox="1"/>
          <p:nvPr/>
        </p:nvSpPr>
        <p:spPr>
          <a:xfrm>
            <a:off x="611340" y="1716114"/>
            <a:ext cx="7262951" cy="2554545"/>
          </a:xfrm>
          <a:prstGeom prst="rect">
            <a:avLst/>
          </a:prstGeom>
          <a:noFill/>
        </p:spPr>
        <p:txBody>
          <a:bodyPr wrap="square" rtlCol="0">
            <a:spAutoFit/>
          </a:bodyPr>
          <a:lstStyle/>
          <a:p>
            <a:r>
              <a:rPr lang="en-US" sz="8000" dirty="0"/>
              <a:t>PLAY </a:t>
            </a:r>
            <a:r>
              <a:rPr lang="en-US" sz="8000" b="1" dirty="0">
                <a:solidFill>
                  <a:schemeClr val="bg1"/>
                </a:solidFill>
              </a:rPr>
              <a:t>ROULETTE</a:t>
            </a:r>
          </a:p>
        </p:txBody>
      </p:sp>
      <p:sp>
        <p:nvSpPr>
          <p:cNvPr id="5" name="Oval 4">
            <a:extLst>
              <a:ext uri="{FF2B5EF4-FFF2-40B4-BE49-F238E27FC236}">
                <a16:creationId xmlns:a16="http://schemas.microsoft.com/office/drawing/2014/main" id="{1E5FBDA1-BFB2-D157-4AC7-A3ACF8119F09}"/>
              </a:ext>
            </a:extLst>
          </p:cNvPr>
          <p:cNvSpPr/>
          <p:nvPr/>
        </p:nvSpPr>
        <p:spPr>
          <a:xfrm>
            <a:off x="6582410" y="1321414"/>
            <a:ext cx="4236720" cy="423672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698F77-DC59-351F-C13D-195F4E5F990F}"/>
              </a:ext>
            </a:extLst>
          </p:cNvPr>
          <p:cNvPicPr>
            <a:picLocks noChangeAspect="1"/>
          </p:cNvPicPr>
          <p:nvPr/>
        </p:nvPicPr>
        <p:blipFill rotWithShape="1">
          <a:blip r:embed="rId2">
            <a:extLst>
              <a:ext uri="{28A0092B-C50C-407E-A947-70E740481C1C}">
                <a14:useLocalDpi xmlns:a14="http://schemas.microsoft.com/office/drawing/2010/main" val="0"/>
              </a:ext>
            </a:extLst>
          </a:blip>
          <a:srcRect l="32714" r="8312"/>
          <a:stretch/>
        </p:blipFill>
        <p:spPr>
          <a:xfrm>
            <a:off x="5352004" y="390660"/>
            <a:ext cx="5730808" cy="6467340"/>
          </a:xfrm>
          <a:prstGeom prst="rect">
            <a:avLst/>
          </a:prstGeom>
        </p:spPr>
      </p:pic>
    </p:spTree>
    <p:extLst>
      <p:ext uri="{BB962C8B-B14F-4D97-AF65-F5344CB8AC3E}">
        <p14:creationId xmlns:p14="http://schemas.microsoft.com/office/powerpoint/2010/main" val="2568921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DD4AECC-8287-CCC4-C469-62BE7BF77531}"/>
              </a:ext>
            </a:extLst>
          </p:cNvPr>
          <p:cNvGrpSpPr/>
          <p:nvPr/>
        </p:nvGrpSpPr>
        <p:grpSpPr>
          <a:xfrm>
            <a:off x="4489961" y="660980"/>
            <a:ext cx="8128000" cy="5418667"/>
            <a:chOff x="4489961" y="660980"/>
            <a:chExt cx="8128000" cy="5418667"/>
          </a:xfrm>
        </p:grpSpPr>
        <p:grpSp>
          <p:nvGrpSpPr>
            <p:cNvPr id="22" name="Grupo 21"/>
            <p:cNvGrpSpPr/>
            <p:nvPr/>
          </p:nvGrpSpPr>
          <p:grpSpPr>
            <a:xfrm>
              <a:off x="4489961" y="660980"/>
              <a:ext cx="8128000" cy="5418667"/>
              <a:chOff x="2032000" y="719666"/>
              <a:chExt cx="8128000" cy="5418667"/>
            </a:xfrm>
          </p:grpSpPr>
          <p:graphicFrame>
            <p:nvGraphicFramePr>
              <p:cNvPr id="6" name="Gráfico 5"/>
              <p:cNvGraphicFramePr/>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p:cNvSpPr txBox="1"/>
              <p:nvPr/>
            </p:nvSpPr>
            <p:spPr>
              <a:xfrm rot="2202948">
                <a:off x="4198607" y="2224039"/>
                <a:ext cx="1525486" cy="461665"/>
              </a:xfrm>
              <a:prstGeom prst="rect">
                <a:avLst/>
              </a:prstGeom>
              <a:noFill/>
            </p:spPr>
            <p:txBody>
              <a:bodyPr wrap="square" rtlCol="0">
                <a:spAutoFit/>
              </a:bodyPr>
              <a:lstStyle/>
              <a:p>
                <a:r>
                  <a:rPr lang="en-US" sz="2400" b="1" dirty="0">
                    <a:solidFill>
                      <a:schemeClr val="bg1"/>
                    </a:solidFill>
                  </a:rPr>
                  <a:t>Name 1</a:t>
                </a:r>
              </a:p>
            </p:txBody>
          </p:sp>
          <p:sp>
            <p:nvSpPr>
              <p:cNvPr id="8" name="CuadroTexto 7"/>
              <p:cNvSpPr txBox="1"/>
              <p:nvPr/>
            </p:nvSpPr>
            <p:spPr>
              <a:xfrm rot="714176">
                <a:off x="3753135" y="3016156"/>
                <a:ext cx="2224585" cy="461665"/>
              </a:xfrm>
              <a:prstGeom prst="rect">
                <a:avLst/>
              </a:prstGeom>
              <a:noFill/>
            </p:spPr>
            <p:txBody>
              <a:bodyPr wrap="square" rtlCol="0">
                <a:spAutoFit/>
              </a:bodyPr>
              <a:lstStyle/>
              <a:p>
                <a:r>
                  <a:rPr lang="en-US" sz="2400" b="1" dirty="0">
                    <a:solidFill>
                      <a:schemeClr val="bg1"/>
                    </a:solidFill>
                  </a:rPr>
                  <a:t>Name 2</a:t>
                </a:r>
              </a:p>
            </p:txBody>
          </p:sp>
          <p:sp>
            <p:nvSpPr>
              <p:cNvPr id="9" name="CuadroTexto 8"/>
              <p:cNvSpPr txBox="1"/>
              <p:nvPr/>
            </p:nvSpPr>
            <p:spPr>
              <a:xfrm rot="19988116">
                <a:off x="3835020" y="3643952"/>
                <a:ext cx="2224585" cy="461665"/>
              </a:xfrm>
              <a:prstGeom prst="rect">
                <a:avLst/>
              </a:prstGeom>
              <a:noFill/>
            </p:spPr>
            <p:txBody>
              <a:bodyPr wrap="square" rtlCol="0">
                <a:spAutoFit/>
              </a:bodyPr>
              <a:lstStyle/>
              <a:p>
                <a:r>
                  <a:rPr lang="en-US" sz="2400" b="1" dirty="0">
                    <a:solidFill>
                      <a:schemeClr val="bg1"/>
                    </a:solidFill>
                  </a:rPr>
                  <a:t>Name 3</a:t>
                </a:r>
              </a:p>
            </p:txBody>
          </p:sp>
          <p:sp>
            <p:nvSpPr>
              <p:cNvPr id="10" name="CuadroTexto 9"/>
              <p:cNvSpPr txBox="1"/>
              <p:nvPr/>
            </p:nvSpPr>
            <p:spPr>
              <a:xfrm rot="18131336">
                <a:off x="4312692" y="4148920"/>
                <a:ext cx="2224585" cy="461665"/>
              </a:xfrm>
              <a:prstGeom prst="rect">
                <a:avLst/>
              </a:prstGeom>
              <a:noFill/>
            </p:spPr>
            <p:txBody>
              <a:bodyPr wrap="square" rtlCol="0">
                <a:spAutoFit/>
              </a:bodyPr>
              <a:lstStyle/>
              <a:p>
                <a:r>
                  <a:rPr lang="en-US" sz="2400" b="1" dirty="0">
                    <a:solidFill>
                      <a:schemeClr val="bg1"/>
                    </a:solidFill>
                  </a:rPr>
                  <a:t>Name 4</a:t>
                </a:r>
              </a:p>
            </p:txBody>
          </p:sp>
          <p:sp>
            <p:nvSpPr>
              <p:cNvPr id="11" name="CuadroTexto 10"/>
              <p:cNvSpPr txBox="1"/>
              <p:nvPr/>
            </p:nvSpPr>
            <p:spPr>
              <a:xfrm rot="15923350">
                <a:off x="4954136" y="4380931"/>
                <a:ext cx="2224585" cy="461665"/>
              </a:xfrm>
              <a:prstGeom prst="rect">
                <a:avLst/>
              </a:prstGeom>
              <a:noFill/>
            </p:spPr>
            <p:txBody>
              <a:bodyPr wrap="square" rtlCol="0">
                <a:spAutoFit/>
              </a:bodyPr>
              <a:lstStyle/>
              <a:p>
                <a:r>
                  <a:rPr lang="en-US" sz="2400" b="1" dirty="0">
                    <a:solidFill>
                      <a:schemeClr val="bg1"/>
                    </a:solidFill>
                  </a:rPr>
                  <a:t>Name 5</a:t>
                </a:r>
              </a:p>
            </p:txBody>
          </p:sp>
          <p:sp>
            <p:nvSpPr>
              <p:cNvPr id="12" name="CuadroTexto 11"/>
              <p:cNvSpPr txBox="1"/>
              <p:nvPr/>
            </p:nvSpPr>
            <p:spPr>
              <a:xfrm rot="13979951">
                <a:off x="5595581" y="4217158"/>
                <a:ext cx="2224585" cy="461665"/>
              </a:xfrm>
              <a:prstGeom prst="rect">
                <a:avLst/>
              </a:prstGeom>
              <a:noFill/>
            </p:spPr>
            <p:txBody>
              <a:bodyPr wrap="square" rtlCol="0">
                <a:spAutoFit/>
              </a:bodyPr>
              <a:lstStyle/>
              <a:p>
                <a:r>
                  <a:rPr lang="en-US" sz="2400" b="1" dirty="0">
                    <a:solidFill>
                      <a:schemeClr val="bg1"/>
                    </a:solidFill>
                  </a:rPr>
                  <a:t>Name 6</a:t>
                </a:r>
              </a:p>
            </p:txBody>
          </p:sp>
          <p:sp>
            <p:nvSpPr>
              <p:cNvPr id="13" name="CuadroTexto 12"/>
              <p:cNvSpPr txBox="1"/>
              <p:nvPr/>
            </p:nvSpPr>
            <p:spPr>
              <a:xfrm rot="12874636">
                <a:off x="6045957" y="3616656"/>
                <a:ext cx="2224585" cy="461665"/>
              </a:xfrm>
              <a:prstGeom prst="rect">
                <a:avLst/>
              </a:prstGeom>
              <a:noFill/>
            </p:spPr>
            <p:txBody>
              <a:bodyPr wrap="square" rtlCol="0">
                <a:spAutoFit/>
              </a:bodyPr>
              <a:lstStyle/>
              <a:p>
                <a:r>
                  <a:rPr lang="en-US" sz="2400" b="1" dirty="0">
                    <a:solidFill>
                      <a:schemeClr val="bg1"/>
                    </a:solidFill>
                  </a:rPr>
                  <a:t>Name 7</a:t>
                </a:r>
              </a:p>
            </p:txBody>
          </p:sp>
          <p:sp>
            <p:nvSpPr>
              <p:cNvPr id="14" name="CuadroTexto 13"/>
              <p:cNvSpPr txBox="1"/>
              <p:nvPr/>
            </p:nvSpPr>
            <p:spPr>
              <a:xfrm rot="10800000">
                <a:off x="6141492" y="3043450"/>
                <a:ext cx="2224585" cy="461665"/>
              </a:xfrm>
              <a:prstGeom prst="rect">
                <a:avLst/>
              </a:prstGeom>
              <a:noFill/>
            </p:spPr>
            <p:txBody>
              <a:bodyPr wrap="square" rtlCol="0">
                <a:spAutoFit/>
              </a:bodyPr>
              <a:lstStyle/>
              <a:p>
                <a:r>
                  <a:rPr lang="en-US" sz="2400" b="1" dirty="0">
                    <a:solidFill>
                      <a:schemeClr val="bg1"/>
                    </a:solidFill>
                  </a:rPr>
                  <a:t>Name 8</a:t>
                </a:r>
              </a:p>
            </p:txBody>
          </p:sp>
          <p:sp>
            <p:nvSpPr>
              <p:cNvPr id="15" name="CuadroTexto 14"/>
              <p:cNvSpPr txBox="1"/>
              <p:nvPr/>
            </p:nvSpPr>
            <p:spPr>
              <a:xfrm rot="8738381">
                <a:off x="5882185" y="2497540"/>
                <a:ext cx="2224585" cy="461665"/>
              </a:xfrm>
              <a:prstGeom prst="rect">
                <a:avLst/>
              </a:prstGeom>
              <a:noFill/>
            </p:spPr>
            <p:txBody>
              <a:bodyPr wrap="square" rtlCol="0">
                <a:spAutoFit/>
              </a:bodyPr>
              <a:lstStyle/>
              <a:p>
                <a:r>
                  <a:rPr lang="en-US" sz="2400" b="1" dirty="0">
                    <a:solidFill>
                      <a:schemeClr val="bg1"/>
                    </a:solidFill>
                  </a:rPr>
                  <a:t>Name 9</a:t>
                </a:r>
              </a:p>
            </p:txBody>
          </p:sp>
          <p:sp>
            <p:nvSpPr>
              <p:cNvPr id="16" name="CuadroTexto 15"/>
              <p:cNvSpPr txBox="1"/>
              <p:nvPr/>
            </p:nvSpPr>
            <p:spPr>
              <a:xfrm rot="6322944">
                <a:off x="5377216" y="2033516"/>
                <a:ext cx="2224585" cy="461665"/>
              </a:xfrm>
              <a:prstGeom prst="rect">
                <a:avLst/>
              </a:prstGeom>
              <a:noFill/>
            </p:spPr>
            <p:txBody>
              <a:bodyPr wrap="square" rtlCol="0">
                <a:spAutoFit/>
              </a:bodyPr>
              <a:lstStyle/>
              <a:p>
                <a:r>
                  <a:rPr lang="en-US" sz="2400" b="1" dirty="0">
                    <a:solidFill>
                      <a:schemeClr val="bg1"/>
                    </a:solidFill>
                  </a:rPr>
                  <a:t>Name 10</a:t>
                </a:r>
              </a:p>
            </p:txBody>
          </p:sp>
          <p:sp>
            <p:nvSpPr>
              <p:cNvPr id="17" name="CuadroTexto 16"/>
              <p:cNvSpPr txBox="1"/>
              <p:nvPr/>
            </p:nvSpPr>
            <p:spPr>
              <a:xfrm rot="4426623">
                <a:off x="4572000" y="1924334"/>
                <a:ext cx="2224585" cy="461665"/>
              </a:xfrm>
              <a:prstGeom prst="rect">
                <a:avLst/>
              </a:prstGeom>
              <a:noFill/>
            </p:spPr>
            <p:txBody>
              <a:bodyPr wrap="square" rtlCol="0">
                <a:spAutoFit/>
              </a:bodyPr>
              <a:lstStyle/>
              <a:p>
                <a:r>
                  <a:rPr lang="en-US" sz="2400" b="1" dirty="0">
                    <a:solidFill>
                      <a:schemeClr val="bg1"/>
                    </a:solidFill>
                  </a:rPr>
                  <a:t>Name 11</a:t>
                </a:r>
              </a:p>
            </p:txBody>
          </p:sp>
        </p:grpSp>
        <p:sp>
          <p:nvSpPr>
            <p:cNvPr id="2" name="Oval 1">
              <a:extLst>
                <a:ext uri="{FF2B5EF4-FFF2-40B4-BE49-F238E27FC236}">
                  <a16:creationId xmlns:a16="http://schemas.microsoft.com/office/drawing/2014/main" id="{513A7F34-2CF3-2111-9429-D1D4DFD4B547}"/>
                </a:ext>
              </a:extLst>
            </p:cNvPr>
            <p:cNvSpPr/>
            <p:nvPr/>
          </p:nvSpPr>
          <p:spPr>
            <a:xfrm>
              <a:off x="7841870" y="2733018"/>
              <a:ext cx="1319926" cy="131992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heurón 22"/>
          <p:cNvSpPr/>
          <p:nvPr/>
        </p:nvSpPr>
        <p:spPr>
          <a:xfrm>
            <a:off x="5323991" y="2657219"/>
            <a:ext cx="968991" cy="968991"/>
          </a:xfrm>
          <a:prstGeom prst="chevron">
            <a:avLst/>
          </a:prstGeom>
          <a:solidFill>
            <a:srgbClr val="FE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Button"/>
          <p:cNvGrpSpPr/>
          <p:nvPr/>
        </p:nvGrpSpPr>
        <p:grpSpPr>
          <a:xfrm>
            <a:off x="1218458" y="3205953"/>
            <a:ext cx="1705970" cy="1705970"/>
            <a:chOff x="1665026" y="3971498"/>
            <a:chExt cx="1705970" cy="1705970"/>
          </a:xfrm>
        </p:grpSpPr>
        <p:sp>
          <p:nvSpPr>
            <p:cNvPr id="24" name="Elipse 23"/>
            <p:cNvSpPr/>
            <p:nvPr/>
          </p:nvSpPr>
          <p:spPr>
            <a:xfrm>
              <a:off x="1665026" y="3971498"/>
              <a:ext cx="1705970" cy="1705970"/>
            </a:xfrm>
            <a:prstGeom prst="ellipse">
              <a:avLst/>
            </a:prstGeom>
            <a:solidFill>
              <a:srgbClr val="711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ángulo isósceles 24"/>
            <p:cNvSpPr/>
            <p:nvPr/>
          </p:nvSpPr>
          <p:spPr>
            <a:xfrm rot="5400000">
              <a:off x="2199189" y="4386129"/>
              <a:ext cx="716235" cy="6174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adroTexto 25"/>
            <p:cNvSpPr txBox="1"/>
            <p:nvPr/>
          </p:nvSpPr>
          <p:spPr>
            <a:xfrm>
              <a:off x="1897040" y="5076968"/>
              <a:ext cx="1228298" cy="382137"/>
            </a:xfrm>
            <a:prstGeom prst="rect">
              <a:avLst/>
            </a:prstGeom>
            <a:noFill/>
          </p:spPr>
          <p:txBody>
            <a:bodyPr wrap="square" rtlCol="0">
              <a:spAutoFit/>
            </a:bodyPr>
            <a:lstStyle/>
            <a:p>
              <a:pPr algn="ctr"/>
              <a:r>
                <a:rPr lang="en-US" dirty="0">
                  <a:solidFill>
                    <a:schemeClr val="bg1"/>
                  </a:solidFill>
                </a:rPr>
                <a:t>PLAY</a:t>
              </a:r>
            </a:p>
          </p:txBody>
        </p:sp>
      </p:grpSp>
      <p:sp>
        <p:nvSpPr>
          <p:cNvPr id="29" name="Rectángulo 28"/>
          <p:cNvSpPr/>
          <p:nvPr/>
        </p:nvSpPr>
        <p:spPr>
          <a:xfrm>
            <a:off x="1109188" y="2016358"/>
            <a:ext cx="323697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adroTexto 27"/>
          <p:cNvSpPr txBox="1"/>
          <p:nvPr/>
        </p:nvSpPr>
        <p:spPr>
          <a:xfrm>
            <a:off x="1237204" y="1321414"/>
            <a:ext cx="3858768" cy="1446550"/>
          </a:xfrm>
          <a:prstGeom prst="rect">
            <a:avLst/>
          </a:prstGeom>
          <a:noFill/>
        </p:spPr>
        <p:txBody>
          <a:bodyPr wrap="square" rtlCol="0">
            <a:spAutoFit/>
          </a:bodyPr>
          <a:lstStyle/>
          <a:p>
            <a:r>
              <a:rPr lang="en-US" sz="4400" dirty="0"/>
              <a:t>PLAY </a:t>
            </a:r>
            <a:r>
              <a:rPr lang="en-US" sz="4400" b="1" dirty="0">
                <a:solidFill>
                  <a:schemeClr val="bg1"/>
                </a:solidFill>
              </a:rPr>
              <a:t>ROULETTE</a:t>
            </a:r>
          </a:p>
        </p:txBody>
      </p:sp>
    </p:spTree>
    <p:extLst>
      <p:ext uri="{BB962C8B-B14F-4D97-AF65-F5344CB8AC3E}">
        <p14:creationId xmlns:p14="http://schemas.microsoft.com/office/powerpoint/2010/main" val="3538355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3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RouletteWheelSpinn PE147501.mp3"/>
                                        </p:tgtEl>
                                      </p:cMediaNode>
                                    </p:audio>
                                  </p:subTnLst>
                                </p:cTn>
                              </p:par>
                            </p:childTnLst>
                          </p:cTn>
                        </p:par>
                      </p:childTnLst>
                    </p:cTn>
                  </p:par>
                  <p:par>
                    <p:cTn id="7" fill="hold">
                      <p:stCondLst>
                        <p:cond delay="indefinite"/>
                      </p:stCondLst>
                      <p:childTnLst>
                        <p:par>
                          <p:cTn id="8" fill="hold">
                            <p:stCondLst>
                              <p:cond delay="0"/>
                            </p:stCondLst>
                            <p:childTnLst>
                              <p:par>
                                <p:cTn id="9" presetID="8" presetClass="emph" presetSubtype="0" decel="50000" fill="hold" nodeType="clickEffect">
                                  <p:stCondLst>
                                    <p:cond delay="0"/>
                                  </p:stCondLst>
                                  <p:childTnLst>
                                    <p:animRot by="21600000">
                                      <p:cBhvr>
                                        <p:cTn id="10" dur="2000" fill="hold"/>
                                        <p:tgtEl>
                                          <p:spTgt spid="39"/>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02BD372-5E53-BFBB-717C-044E287CC228}"/>
              </a:ext>
            </a:extLst>
          </p:cNvPr>
          <p:cNvGrpSpPr/>
          <p:nvPr/>
        </p:nvGrpSpPr>
        <p:grpSpPr>
          <a:xfrm>
            <a:off x="4489961" y="660980"/>
            <a:ext cx="8128000" cy="5418667"/>
            <a:chOff x="4489961" y="660980"/>
            <a:chExt cx="8128000" cy="5418667"/>
          </a:xfrm>
        </p:grpSpPr>
        <p:grpSp>
          <p:nvGrpSpPr>
            <p:cNvPr id="22" name="Grupo 21"/>
            <p:cNvGrpSpPr/>
            <p:nvPr/>
          </p:nvGrpSpPr>
          <p:grpSpPr>
            <a:xfrm>
              <a:off x="4489961" y="660980"/>
              <a:ext cx="8128000" cy="5418667"/>
              <a:chOff x="2032000" y="719666"/>
              <a:chExt cx="8128000" cy="5418667"/>
            </a:xfrm>
          </p:grpSpPr>
          <p:graphicFrame>
            <p:nvGraphicFramePr>
              <p:cNvPr id="6" name="Gráfico 5"/>
              <p:cNvGraphicFramePr/>
              <p:nvPr>
                <p:extLst>
                  <p:ext uri="{D42A27DB-BD31-4B8C-83A1-F6EECF244321}">
                    <p14:modId xmlns:p14="http://schemas.microsoft.com/office/powerpoint/2010/main" val="2194486567"/>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rot="1785166">
                <a:off x="3886053" y="2500655"/>
                <a:ext cx="1525486" cy="461665"/>
              </a:xfrm>
              <a:prstGeom prst="rect">
                <a:avLst/>
              </a:prstGeom>
              <a:noFill/>
            </p:spPr>
            <p:txBody>
              <a:bodyPr wrap="square" rtlCol="0">
                <a:spAutoFit/>
              </a:bodyPr>
              <a:lstStyle/>
              <a:p>
                <a:r>
                  <a:rPr lang="en-US" sz="2400" b="1" dirty="0">
                    <a:solidFill>
                      <a:schemeClr val="bg1"/>
                    </a:solidFill>
                  </a:rPr>
                  <a:t>Option 1</a:t>
                </a:r>
              </a:p>
            </p:txBody>
          </p:sp>
          <p:sp>
            <p:nvSpPr>
              <p:cNvPr id="8" name="CuadroTexto 7"/>
              <p:cNvSpPr txBox="1"/>
              <p:nvPr/>
            </p:nvSpPr>
            <p:spPr>
              <a:xfrm rot="20145850">
                <a:off x="3828285" y="3577032"/>
                <a:ext cx="2224585" cy="461665"/>
              </a:xfrm>
              <a:prstGeom prst="rect">
                <a:avLst/>
              </a:prstGeom>
              <a:noFill/>
            </p:spPr>
            <p:txBody>
              <a:bodyPr wrap="square" rtlCol="0">
                <a:spAutoFit/>
              </a:bodyPr>
              <a:lstStyle/>
              <a:p>
                <a:r>
                  <a:rPr lang="en-US" sz="2400" b="1" dirty="0">
                    <a:solidFill>
                      <a:schemeClr val="bg1"/>
                    </a:solidFill>
                  </a:rPr>
                  <a:t>Option 2</a:t>
                </a:r>
              </a:p>
            </p:txBody>
          </p:sp>
          <p:sp>
            <p:nvSpPr>
              <p:cNvPr id="9" name="CuadroTexto 8"/>
              <p:cNvSpPr txBox="1"/>
              <p:nvPr/>
            </p:nvSpPr>
            <p:spPr>
              <a:xfrm rot="17469071">
                <a:off x="4464466" y="4269973"/>
                <a:ext cx="2224585" cy="461665"/>
              </a:xfrm>
              <a:prstGeom prst="rect">
                <a:avLst/>
              </a:prstGeom>
              <a:noFill/>
            </p:spPr>
            <p:txBody>
              <a:bodyPr wrap="square" rtlCol="0">
                <a:spAutoFit/>
              </a:bodyPr>
              <a:lstStyle/>
              <a:p>
                <a:r>
                  <a:rPr lang="en-US" sz="2400" b="1" dirty="0">
                    <a:solidFill>
                      <a:schemeClr val="bg1"/>
                    </a:solidFill>
                  </a:rPr>
                  <a:t>Option 3</a:t>
                </a:r>
              </a:p>
            </p:txBody>
          </p:sp>
          <p:sp>
            <p:nvSpPr>
              <p:cNvPr id="10" name="CuadroTexto 9"/>
              <p:cNvSpPr txBox="1"/>
              <p:nvPr/>
            </p:nvSpPr>
            <p:spPr>
              <a:xfrm rot="14012879">
                <a:off x="5438447" y="4313854"/>
                <a:ext cx="2224585" cy="461665"/>
              </a:xfrm>
              <a:prstGeom prst="rect">
                <a:avLst/>
              </a:prstGeom>
              <a:noFill/>
            </p:spPr>
            <p:txBody>
              <a:bodyPr wrap="square" rtlCol="0">
                <a:spAutoFit/>
              </a:bodyPr>
              <a:lstStyle/>
              <a:p>
                <a:r>
                  <a:rPr lang="en-US" sz="2400" b="1" dirty="0">
                    <a:solidFill>
                      <a:schemeClr val="bg1"/>
                    </a:solidFill>
                  </a:rPr>
                  <a:t>Option 4</a:t>
                </a:r>
              </a:p>
            </p:txBody>
          </p:sp>
          <p:sp>
            <p:nvSpPr>
              <p:cNvPr id="11" name="CuadroTexto 10"/>
              <p:cNvSpPr txBox="1"/>
              <p:nvPr/>
            </p:nvSpPr>
            <p:spPr>
              <a:xfrm rot="11936189">
                <a:off x="6013426" y="3577030"/>
                <a:ext cx="2224585" cy="461665"/>
              </a:xfrm>
              <a:prstGeom prst="rect">
                <a:avLst/>
              </a:prstGeom>
              <a:noFill/>
            </p:spPr>
            <p:txBody>
              <a:bodyPr wrap="square" rtlCol="0">
                <a:spAutoFit/>
              </a:bodyPr>
              <a:lstStyle/>
              <a:p>
                <a:r>
                  <a:rPr lang="en-US" sz="2400" b="1" dirty="0">
                    <a:solidFill>
                      <a:schemeClr val="bg1"/>
                    </a:solidFill>
                  </a:rPr>
                  <a:t>Option 5</a:t>
                </a:r>
              </a:p>
            </p:txBody>
          </p:sp>
          <p:sp>
            <p:nvSpPr>
              <p:cNvPr id="12" name="CuadroTexto 11"/>
              <p:cNvSpPr txBox="1"/>
              <p:nvPr/>
            </p:nvSpPr>
            <p:spPr>
              <a:xfrm rot="8444483">
                <a:off x="6171337" y="2665135"/>
                <a:ext cx="2224585" cy="461665"/>
              </a:xfrm>
              <a:prstGeom prst="rect">
                <a:avLst/>
              </a:prstGeom>
              <a:noFill/>
            </p:spPr>
            <p:txBody>
              <a:bodyPr wrap="square" rtlCol="0">
                <a:spAutoFit/>
              </a:bodyPr>
              <a:lstStyle/>
              <a:p>
                <a:r>
                  <a:rPr lang="en-US" sz="2400" b="1" dirty="0">
                    <a:solidFill>
                      <a:schemeClr val="bg1"/>
                    </a:solidFill>
                  </a:rPr>
                  <a:t>Option 6</a:t>
                </a:r>
              </a:p>
            </p:txBody>
          </p:sp>
          <p:sp>
            <p:nvSpPr>
              <p:cNvPr id="13" name="CuadroTexto 12"/>
              <p:cNvSpPr txBox="1"/>
              <p:nvPr/>
            </p:nvSpPr>
            <p:spPr>
              <a:xfrm rot="6760774">
                <a:off x="5461223" y="2034034"/>
                <a:ext cx="2224585" cy="461665"/>
              </a:xfrm>
              <a:prstGeom prst="rect">
                <a:avLst/>
              </a:prstGeom>
              <a:noFill/>
            </p:spPr>
            <p:txBody>
              <a:bodyPr wrap="square" rtlCol="0">
                <a:spAutoFit/>
              </a:bodyPr>
              <a:lstStyle/>
              <a:p>
                <a:r>
                  <a:rPr lang="en-US" sz="2400" b="1" dirty="0">
                    <a:solidFill>
                      <a:schemeClr val="bg1"/>
                    </a:solidFill>
                  </a:rPr>
                  <a:t>Option 7</a:t>
                </a:r>
              </a:p>
            </p:txBody>
          </p:sp>
          <p:sp>
            <p:nvSpPr>
              <p:cNvPr id="14" name="CuadroTexto 13"/>
              <p:cNvSpPr txBox="1"/>
              <p:nvPr/>
            </p:nvSpPr>
            <p:spPr>
              <a:xfrm rot="3298859">
                <a:off x="4464466" y="2011764"/>
                <a:ext cx="2224585" cy="461665"/>
              </a:xfrm>
              <a:prstGeom prst="rect">
                <a:avLst/>
              </a:prstGeom>
              <a:noFill/>
            </p:spPr>
            <p:txBody>
              <a:bodyPr wrap="square" rtlCol="0">
                <a:spAutoFit/>
              </a:bodyPr>
              <a:lstStyle/>
              <a:p>
                <a:r>
                  <a:rPr lang="en-US" sz="2400" b="1" dirty="0">
                    <a:solidFill>
                      <a:schemeClr val="bg1"/>
                    </a:solidFill>
                  </a:rPr>
                  <a:t>Option 8</a:t>
                </a:r>
              </a:p>
            </p:txBody>
          </p:sp>
        </p:grpSp>
        <p:sp>
          <p:nvSpPr>
            <p:cNvPr id="2" name="Oval 1">
              <a:extLst>
                <a:ext uri="{FF2B5EF4-FFF2-40B4-BE49-F238E27FC236}">
                  <a16:creationId xmlns:a16="http://schemas.microsoft.com/office/drawing/2014/main" id="{513A7F34-2CF3-2111-9429-D1D4DFD4B547}"/>
                </a:ext>
              </a:extLst>
            </p:cNvPr>
            <p:cNvSpPr/>
            <p:nvPr/>
          </p:nvSpPr>
          <p:spPr>
            <a:xfrm>
              <a:off x="7841870" y="2733018"/>
              <a:ext cx="1319926" cy="131992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Button"/>
          <p:cNvGrpSpPr/>
          <p:nvPr/>
        </p:nvGrpSpPr>
        <p:grpSpPr>
          <a:xfrm>
            <a:off x="1218458" y="3205953"/>
            <a:ext cx="1705970" cy="1705970"/>
            <a:chOff x="1665026" y="3971498"/>
            <a:chExt cx="1705970" cy="1705970"/>
          </a:xfrm>
        </p:grpSpPr>
        <p:sp>
          <p:nvSpPr>
            <p:cNvPr id="24" name="Elipse 23"/>
            <p:cNvSpPr/>
            <p:nvPr/>
          </p:nvSpPr>
          <p:spPr>
            <a:xfrm>
              <a:off x="1665026" y="3971498"/>
              <a:ext cx="1705970" cy="1705970"/>
            </a:xfrm>
            <a:prstGeom prst="ellipse">
              <a:avLst/>
            </a:prstGeom>
            <a:solidFill>
              <a:srgbClr val="711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ángulo isósceles 24"/>
            <p:cNvSpPr/>
            <p:nvPr/>
          </p:nvSpPr>
          <p:spPr>
            <a:xfrm rot="5400000">
              <a:off x="2199189" y="4386129"/>
              <a:ext cx="716235" cy="6174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adroTexto 25"/>
            <p:cNvSpPr txBox="1"/>
            <p:nvPr/>
          </p:nvSpPr>
          <p:spPr>
            <a:xfrm>
              <a:off x="1897040" y="5076968"/>
              <a:ext cx="1228298" cy="382137"/>
            </a:xfrm>
            <a:prstGeom prst="rect">
              <a:avLst/>
            </a:prstGeom>
            <a:noFill/>
          </p:spPr>
          <p:txBody>
            <a:bodyPr wrap="square" rtlCol="0">
              <a:spAutoFit/>
            </a:bodyPr>
            <a:lstStyle/>
            <a:p>
              <a:pPr algn="ctr"/>
              <a:r>
                <a:rPr lang="en-US" dirty="0">
                  <a:solidFill>
                    <a:schemeClr val="bg1"/>
                  </a:solidFill>
                </a:rPr>
                <a:t>PLAY</a:t>
              </a:r>
            </a:p>
          </p:txBody>
        </p:sp>
      </p:grpSp>
      <p:sp>
        <p:nvSpPr>
          <p:cNvPr id="29" name="Rectángulo 28"/>
          <p:cNvSpPr/>
          <p:nvPr/>
        </p:nvSpPr>
        <p:spPr>
          <a:xfrm>
            <a:off x="1109188" y="2016358"/>
            <a:ext cx="323697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adroTexto 27"/>
          <p:cNvSpPr txBox="1"/>
          <p:nvPr/>
        </p:nvSpPr>
        <p:spPr>
          <a:xfrm>
            <a:off x="1237204" y="1321414"/>
            <a:ext cx="3858768" cy="1446550"/>
          </a:xfrm>
          <a:prstGeom prst="rect">
            <a:avLst/>
          </a:prstGeom>
          <a:noFill/>
        </p:spPr>
        <p:txBody>
          <a:bodyPr wrap="square" rtlCol="0">
            <a:spAutoFit/>
          </a:bodyPr>
          <a:lstStyle/>
          <a:p>
            <a:r>
              <a:rPr lang="en-US" sz="4400" dirty="0"/>
              <a:t>PLAY </a:t>
            </a:r>
            <a:r>
              <a:rPr lang="en-US" sz="4400" b="1" dirty="0">
                <a:solidFill>
                  <a:schemeClr val="bg1"/>
                </a:solidFill>
              </a:rPr>
              <a:t>ROULETTE</a:t>
            </a:r>
          </a:p>
        </p:txBody>
      </p:sp>
      <p:sp>
        <p:nvSpPr>
          <p:cNvPr id="38" name="Right Arrow 37">
            <a:extLst>
              <a:ext uri="{FF2B5EF4-FFF2-40B4-BE49-F238E27FC236}">
                <a16:creationId xmlns:a16="http://schemas.microsoft.com/office/drawing/2014/main" id="{7BDACA9E-903F-0918-67B6-C7DF42F67027}"/>
              </a:ext>
            </a:extLst>
          </p:cNvPr>
          <p:cNvSpPr/>
          <p:nvPr/>
        </p:nvSpPr>
        <p:spPr>
          <a:xfrm>
            <a:off x="4872224" y="2607027"/>
            <a:ext cx="1568418" cy="776880"/>
          </a:xfrm>
          <a:prstGeom prst="rightArrow">
            <a:avLst>
              <a:gd name="adj1" fmla="val 100000"/>
              <a:gd name="adj2" fmla="val 1775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917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1000" fill="hold"/>
                                        <p:tgtEl>
                                          <p:spTgt spid="3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RouletteWheelSpinn PE147501.mp3"/>
                                        </p:tgtEl>
                                      </p:cMediaNode>
                                    </p:audio>
                                  </p:subTnLst>
                                </p:cTn>
                              </p:par>
                            </p:childTnLst>
                          </p:cTn>
                        </p:par>
                      </p:childTnLst>
                    </p:cTn>
                  </p:par>
                  <p:par>
                    <p:cTn id="7" fill="hold">
                      <p:stCondLst>
                        <p:cond delay="indefinite"/>
                      </p:stCondLst>
                      <p:childTnLst>
                        <p:par>
                          <p:cTn id="8" fill="hold">
                            <p:stCondLst>
                              <p:cond delay="0"/>
                            </p:stCondLst>
                            <p:childTnLst>
                              <p:par>
                                <p:cTn id="9" presetID="8" presetClass="emph" presetSubtype="0" decel="50000" fill="hold" nodeType="clickEffect">
                                  <p:stCondLst>
                                    <p:cond delay="0"/>
                                  </p:stCondLst>
                                  <p:childTnLst>
                                    <p:animRot by="21600000">
                                      <p:cBhvr>
                                        <p:cTn id="10" dur="2000" fill="hold"/>
                                        <p:tgtEl>
                                          <p:spTgt spid="37"/>
                                        </p:tgtEl>
                                        <p:attrNameLst>
                                          <p:attrName>r</p:attrName>
                                        </p:attrNameLst>
                                      </p:cBhvr>
                                    </p:animRot>
                                  </p:childTnLst>
                                </p:cTn>
                              </p:par>
                            </p:childTnLst>
                          </p:cTn>
                        </p:par>
                      </p:childTnLst>
                    </p:cTn>
                  </p:par>
                </p:childTnLst>
              </p:cTn>
              <p:nextCondLst>
                <p:cond evt="onClick" delay="0">
                  <p:tgtEl>
                    <p:spTgt spid="2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411480" y="25173"/>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02BD372-5E53-BFBB-717C-044E287CC228}"/>
              </a:ext>
            </a:extLst>
          </p:cNvPr>
          <p:cNvGrpSpPr/>
          <p:nvPr/>
        </p:nvGrpSpPr>
        <p:grpSpPr>
          <a:xfrm>
            <a:off x="4374246" y="674573"/>
            <a:ext cx="8128000" cy="5418667"/>
            <a:chOff x="4489961" y="660980"/>
            <a:chExt cx="8128000" cy="5418667"/>
          </a:xfrm>
        </p:grpSpPr>
        <p:grpSp>
          <p:nvGrpSpPr>
            <p:cNvPr id="22" name="Grupo 21"/>
            <p:cNvGrpSpPr/>
            <p:nvPr/>
          </p:nvGrpSpPr>
          <p:grpSpPr>
            <a:xfrm>
              <a:off x="4489961" y="660980"/>
              <a:ext cx="8128000" cy="5418667"/>
              <a:chOff x="2032000" y="719666"/>
              <a:chExt cx="8128000" cy="5418667"/>
            </a:xfrm>
          </p:grpSpPr>
          <p:graphicFrame>
            <p:nvGraphicFramePr>
              <p:cNvPr id="6" name="Gráfico 5"/>
              <p:cNvGraphicFramePr/>
              <p:nvPr>
                <p:extLst>
                  <p:ext uri="{D42A27DB-BD31-4B8C-83A1-F6EECF244321}">
                    <p14:modId xmlns:p14="http://schemas.microsoft.com/office/powerpoint/2010/main" val="379116505"/>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a:off x="3825677" y="3000210"/>
                <a:ext cx="1525486" cy="461665"/>
              </a:xfrm>
              <a:prstGeom prst="rect">
                <a:avLst/>
              </a:prstGeom>
              <a:noFill/>
            </p:spPr>
            <p:txBody>
              <a:bodyPr wrap="square" rtlCol="0">
                <a:spAutoFit/>
              </a:bodyPr>
              <a:lstStyle/>
              <a:p>
                <a:r>
                  <a:rPr lang="en-US" sz="2400" b="1" dirty="0">
                    <a:solidFill>
                      <a:schemeClr val="bg1"/>
                    </a:solidFill>
                  </a:rPr>
                  <a:t>Option 1</a:t>
                </a:r>
              </a:p>
            </p:txBody>
          </p:sp>
          <p:sp>
            <p:nvSpPr>
              <p:cNvPr id="8" name="CuadroTexto 7"/>
              <p:cNvSpPr txBox="1"/>
              <p:nvPr/>
            </p:nvSpPr>
            <p:spPr>
              <a:xfrm rot="17651498">
                <a:off x="4257974" y="4169632"/>
                <a:ext cx="2224585" cy="461665"/>
              </a:xfrm>
              <a:prstGeom prst="rect">
                <a:avLst/>
              </a:prstGeom>
              <a:noFill/>
            </p:spPr>
            <p:txBody>
              <a:bodyPr wrap="square" rtlCol="0">
                <a:spAutoFit/>
              </a:bodyPr>
              <a:lstStyle/>
              <a:p>
                <a:r>
                  <a:rPr lang="en-US" sz="2400" b="1" dirty="0">
                    <a:solidFill>
                      <a:schemeClr val="bg1"/>
                    </a:solidFill>
                  </a:rPr>
                  <a:t>Option 2</a:t>
                </a:r>
              </a:p>
            </p:txBody>
          </p:sp>
          <p:sp>
            <p:nvSpPr>
              <p:cNvPr id="9" name="CuadroTexto 8"/>
              <p:cNvSpPr txBox="1"/>
              <p:nvPr/>
            </p:nvSpPr>
            <p:spPr>
              <a:xfrm rot="14028687">
                <a:off x="5605585" y="4244836"/>
                <a:ext cx="2224585" cy="461665"/>
              </a:xfrm>
              <a:prstGeom prst="rect">
                <a:avLst/>
              </a:prstGeom>
              <a:noFill/>
            </p:spPr>
            <p:txBody>
              <a:bodyPr wrap="square" rtlCol="0">
                <a:spAutoFit/>
              </a:bodyPr>
              <a:lstStyle/>
              <a:p>
                <a:r>
                  <a:rPr lang="en-US" sz="2400" b="1" dirty="0">
                    <a:solidFill>
                      <a:schemeClr val="bg1"/>
                    </a:solidFill>
                  </a:rPr>
                  <a:t>Option 3</a:t>
                </a:r>
              </a:p>
            </p:txBody>
          </p:sp>
          <p:sp>
            <p:nvSpPr>
              <p:cNvPr id="10" name="CuadroTexto 9"/>
              <p:cNvSpPr txBox="1"/>
              <p:nvPr/>
            </p:nvSpPr>
            <p:spPr>
              <a:xfrm rot="11579098">
                <a:off x="6209854" y="3104763"/>
                <a:ext cx="2224585" cy="461665"/>
              </a:xfrm>
              <a:prstGeom prst="rect">
                <a:avLst/>
              </a:prstGeom>
              <a:noFill/>
            </p:spPr>
            <p:txBody>
              <a:bodyPr wrap="square" rtlCol="0">
                <a:spAutoFit/>
              </a:bodyPr>
              <a:lstStyle/>
              <a:p>
                <a:r>
                  <a:rPr lang="en-US" sz="2400" b="1" dirty="0">
                    <a:solidFill>
                      <a:schemeClr val="bg1"/>
                    </a:solidFill>
                  </a:rPr>
                  <a:t>Option 4</a:t>
                </a:r>
              </a:p>
            </p:txBody>
          </p:sp>
          <p:sp>
            <p:nvSpPr>
              <p:cNvPr id="11" name="CuadroTexto 10"/>
              <p:cNvSpPr txBox="1"/>
              <p:nvPr/>
            </p:nvSpPr>
            <p:spPr>
              <a:xfrm rot="6584574">
                <a:off x="5658003" y="2179461"/>
                <a:ext cx="2224585" cy="461665"/>
              </a:xfrm>
              <a:prstGeom prst="rect">
                <a:avLst/>
              </a:prstGeom>
              <a:noFill/>
            </p:spPr>
            <p:txBody>
              <a:bodyPr wrap="square" rtlCol="0">
                <a:spAutoFit/>
              </a:bodyPr>
              <a:lstStyle/>
              <a:p>
                <a:r>
                  <a:rPr lang="en-US" sz="2400" b="1" dirty="0">
                    <a:solidFill>
                      <a:schemeClr val="bg1"/>
                    </a:solidFill>
                  </a:rPr>
                  <a:t>Option 5</a:t>
                </a:r>
              </a:p>
            </p:txBody>
          </p:sp>
          <p:sp>
            <p:nvSpPr>
              <p:cNvPr id="12" name="CuadroTexto 11"/>
              <p:cNvSpPr txBox="1"/>
              <p:nvPr/>
            </p:nvSpPr>
            <p:spPr>
              <a:xfrm rot="2705066">
                <a:off x="4281802" y="2109776"/>
                <a:ext cx="2224585" cy="461665"/>
              </a:xfrm>
              <a:prstGeom prst="rect">
                <a:avLst/>
              </a:prstGeom>
              <a:noFill/>
            </p:spPr>
            <p:txBody>
              <a:bodyPr wrap="square" rtlCol="0">
                <a:spAutoFit/>
              </a:bodyPr>
              <a:lstStyle/>
              <a:p>
                <a:r>
                  <a:rPr lang="en-US" sz="2400" b="1" dirty="0">
                    <a:solidFill>
                      <a:schemeClr val="bg1"/>
                    </a:solidFill>
                  </a:rPr>
                  <a:t>Option 6</a:t>
                </a:r>
              </a:p>
            </p:txBody>
          </p:sp>
        </p:grpSp>
        <p:sp>
          <p:nvSpPr>
            <p:cNvPr id="2" name="Oval 1">
              <a:extLst>
                <a:ext uri="{FF2B5EF4-FFF2-40B4-BE49-F238E27FC236}">
                  <a16:creationId xmlns:a16="http://schemas.microsoft.com/office/drawing/2014/main" id="{513A7F34-2CF3-2111-9429-D1D4DFD4B547}"/>
                </a:ext>
              </a:extLst>
            </p:cNvPr>
            <p:cNvSpPr/>
            <p:nvPr/>
          </p:nvSpPr>
          <p:spPr>
            <a:xfrm>
              <a:off x="7841870" y="2733018"/>
              <a:ext cx="1319926" cy="131992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Button"/>
          <p:cNvGrpSpPr/>
          <p:nvPr/>
        </p:nvGrpSpPr>
        <p:grpSpPr>
          <a:xfrm>
            <a:off x="1218458" y="3205953"/>
            <a:ext cx="1705970" cy="1705970"/>
            <a:chOff x="1665026" y="3971498"/>
            <a:chExt cx="1705970" cy="1705970"/>
          </a:xfrm>
        </p:grpSpPr>
        <p:sp>
          <p:nvSpPr>
            <p:cNvPr id="24" name="Elipse 23"/>
            <p:cNvSpPr/>
            <p:nvPr/>
          </p:nvSpPr>
          <p:spPr>
            <a:xfrm>
              <a:off x="1665026" y="3971498"/>
              <a:ext cx="1705970" cy="1705970"/>
            </a:xfrm>
            <a:prstGeom prst="ellipse">
              <a:avLst/>
            </a:prstGeom>
            <a:solidFill>
              <a:srgbClr val="711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ángulo isósceles 24"/>
            <p:cNvSpPr/>
            <p:nvPr/>
          </p:nvSpPr>
          <p:spPr>
            <a:xfrm rot="5400000">
              <a:off x="2199189" y="4386129"/>
              <a:ext cx="716235" cy="6174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adroTexto 25"/>
            <p:cNvSpPr txBox="1"/>
            <p:nvPr/>
          </p:nvSpPr>
          <p:spPr>
            <a:xfrm>
              <a:off x="1897040" y="5076968"/>
              <a:ext cx="1228298" cy="382137"/>
            </a:xfrm>
            <a:prstGeom prst="rect">
              <a:avLst/>
            </a:prstGeom>
            <a:noFill/>
          </p:spPr>
          <p:txBody>
            <a:bodyPr wrap="square" rtlCol="0">
              <a:spAutoFit/>
            </a:bodyPr>
            <a:lstStyle/>
            <a:p>
              <a:pPr algn="ctr"/>
              <a:r>
                <a:rPr lang="en-US" dirty="0">
                  <a:solidFill>
                    <a:schemeClr val="bg1"/>
                  </a:solidFill>
                </a:rPr>
                <a:t>PLAY</a:t>
              </a:r>
            </a:p>
          </p:txBody>
        </p:sp>
      </p:grpSp>
      <p:sp>
        <p:nvSpPr>
          <p:cNvPr id="29" name="Rectángulo 28"/>
          <p:cNvSpPr/>
          <p:nvPr/>
        </p:nvSpPr>
        <p:spPr>
          <a:xfrm>
            <a:off x="1109188" y="2016358"/>
            <a:ext cx="323697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adroTexto 27"/>
          <p:cNvSpPr txBox="1"/>
          <p:nvPr/>
        </p:nvSpPr>
        <p:spPr>
          <a:xfrm>
            <a:off x="1237204" y="1321414"/>
            <a:ext cx="3858768" cy="1446550"/>
          </a:xfrm>
          <a:prstGeom prst="rect">
            <a:avLst/>
          </a:prstGeom>
          <a:noFill/>
        </p:spPr>
        <p:txBody>
          <a:bodyPr wrap="square" rtlCol="0">
            <a:spAutoFit/>
          </a:bodyPr>
          <a:lstStyle/>
          <a:p>
            <a:r>
              <a:rPr lang="en-US" sz="4400" dirty="0"/>
              <a:t>PLAY </a:t>
            </a:r>
            <a:r>
              <a:rPr lang="en-US" sz="4400" b="1" dirty="0">
                <a:solidFill>
                  <a:schemeClr val="bg1"/>
                </a:solidFill>
              </a:rPr>
              <a:t>ROULETTE</a:t>
            </a:r>
          </a:p>
        </p:txBody>
      </p:sp>
      <p:sp>
        <p:nvSpPr>
          <p:cNvPr id="38" name="Right Arrow 37">
            <a:extLst>
              <a:ext uri="{FF2B5EF4-FFF2-40B4-BE49-F238E27FC236}">
                <a16:creationId xmlns:a16="http://schemas.microsoft.com/office/drawing/2014/main" id="{7BDACA9E-903F-0918-67B6-C7DF42F67027}"/>
              </a:ext>
            </a:extLst>
          </p:cNvPr>
          <p:cNvSpPr/>
          <p:nvPr/>
        </p:nvSpPr>
        <p:spPr>
          <a:xfrm>
            <a:off x="4872224" y="2607027"/>
            <a:ext cx="1568418" cy="776880"/>
          </a:xfrm>
          <a:prstGeom prst="rightArrow">
            <a:avLst>
              <a:gd name="adj1" fmla="val 100000"/>
              <a:gd name="adj2" fmla="val 1775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78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1000" fill="hold"/>
                                        <p:tgtEl>
                                          <p:spTgt spid="3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RouletteWheelSpinn PE147501.mp3"/>
                                        </p:tgtEl>
                                      </p:cMediaNode>
                                    </p:audio>
                                  </p:subTnLst>
                                </p:cTn>
                              </p:par>
                            </p:childTnLst>
                          </p:cTn>
                        </p:par>
                      </p:childTnLst>
                    </p:cTn>
                  </p:par>
                  <p:par>
                    <p:cTn id="7" fill="hold">
                      <p:stCondLst>
                        <p:cond delay="indefinite"/>
                      </p:stCondLst>
                      <p:childTnLst>
                        <p:par>
                          <p:cTn id="8" fill="hold">
                            <p:stCondLst>
                              <p:cond delay="0"/>
                            </p:stCondLst>
                            <p:childTnLst>
                              <p:par>
                                <p:cTn id="9" presetID="8" presetClass="emph" presetSubtype="0" decel="50000" fill="hold" nodeType="clickEffect">
                                  <p:stCondLst>
                                    <p:cond delay="0"/>
                                  </p:stCondLst>
                                  <p:childTnLst>
                                    <p:animRot by="21600000">
                                      <p:cBhvr>
                                        <p:cTn id="10" dur="2000" fill="hold"/>
                                        <p:tgtEl>
                                          <p:spTgt spid="37"/>
                                        </p:tgtEl>
                                        <p:attrNameLst>
                                          <p:attrName>r</p:attrName>
                                        </p:attrNameLst>
                                      </p:cBhvr>
                                    </p:animRot>
                                  </p:childTnLst>
                                </p:cTn>
                              </p:par>
                            </p:childTnLst>
                          </p:cTn>
                        </p:par>
                      </p:childTnLst>
                    </p:cTn>
                  </p:par>
                </p:childTnLst>
              </p:cTn>
              <p:nextCondLst>
                <p:cond evt="onClick" delay="0">
                  <p:tgtEl>
                    <p:spTgt spid="2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104945146"/>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theme/theme1.xml><?xml version="1.0" encoding="utf-8"?>
<a:theme xmlns:a="http://schemas.openxmlformats.org/drawingml/2006/main" name="Company Introduction PPThemes">
  <a:themeElements>
    <a:clrScheme name="Seminar proposal">
      <a:dk1>
        <a:srgbClr val="000000"/>
      </a:dk1>
      <a:lt1>
        <a:srgbClr val="FFFFFF"/>
      </a:lt1>
      <a:dk2>
        <a:srgbClr val="5B9BD5"/>
      </a:dk2>
      <a:lt2>
        <a:srgbClr val="E7E6E6"/>
      </a:lt2>
      <a:accent1>
        <a:srgbClr val="E94470"/>
      </a:accent1>
      <a:accent2>
        <a:srgbClr val="711852"/>
      </a:accent2>
      <a:accent3>
        <a:srgbClr val="00C0B3"/>
      </a:accent3>
      <a:accent4>
        <a:srgbClr val="FEA800"/>
      </a:accent4>
      <a:accent5>
        <a:srgbClr val="EE5080"/>
      </a:accent5>
      <a:accent6>
        <a:srgbClr val="7D1D5D"/>
      </a:accent6>
      <a:hlink>
        <a:srgbClr val="ABCCD5"/>
      </a:hlink>
      <a:folHlink>
        <a:srgbClr val="7E77BA"/>
      </a:folHlink>
    </a:clrScheme>
    <a:fontScheme name="Company introduction Font">
      <a:majorFont>
        <a:latin typeface="Montserrat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Introduction PPThemes" id="{015749B7-A49E-4510-A81F-D6988EC311C4}" vid="{49F573B0-F5ED-4792-A962-BC1BA2C38D8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Company Introduction PPThemes</Template>
  <TotalTime>8100</TotalTime>
  <Words>350</Words>
  <Application>Microsoft Office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Gill Sans</vt:lpstr>
      <vt:lpstr>Lato Black</vt:lpstr>
      <vt:lpstr>Lato Light</vt:lpstr>
      <vt:lpstr>Montserrat</vt:lpstr>
      <vt:lpstr>Company Introduction PPThemes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472</cp:revision>
  <dcterms:created xsi:type="dcterms:W3CDTF">2020-03-21T22:03:23Z</dcterms:created>
  <dcterms:modified xsi:type="dcterms:W3CDTF">2025-04-27T20:24:36Z</dcterms:modified>
</cp:coreProperties>
</file>