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webextensions/webextension2.xml" ContentType="application/vnd.ms-office.webextension+xml"/>
  <Override PartName="/ppt/webextensions/webextension3.xml" ContentType="application/vnd.ms-office.webextension+xml"/>
  <Override PartName="/ppt/webextensions/webextension4.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4"/>
  </p:notesMasterIdLst>
  <p:handoutMasterIdLst>
    <p:handoutMasterId r:id="rId15"/>
  </p:handoutMasterIdLst>
  <p:sldIdLst>
    <p:sldId id="1795" r:id="rId2"/>
    <p:sldId id="1772" r:id="rId3"/>
    <p:sldId id="1784" r:id="rId4"/>
    <p:sldId id="1785" r:id="rId5"/>
    <p:sldId id="1786" r:id="rId6"/>
    <p:sldId id="1787" r:id="rId7"/>
    <p:sldId id="1788" r:id="rId8"/>
    <p:sldId id="1789" r:id="rId9"/>
    <p:sldId id="1790" r:id="rId10"/>
    <p:sldId id="1791" r:id="rId11"/>
    <p:sldId id="1792" r:id="rId12"/>
    <p:sldId id="1780" r:id="rId13"/>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DC525CA-D97E-0946-A855-E8A126F6BC44}">
          <p14:sldIdLst>
            <p14:sldId id="1795"/>
            <p14:sldId id="1772"/>
            <p14:sldId id="1784"/>
            <p14:sldId id="1785"/>
            <p14:sldId id="1786"/>
            <p14:sldId id="1787"/>
            <p14:sldId id="1788"/>
            <p14:sldId id="1789"/>
            <p14:sldId id="1790"/>
            <p14:sldId id="1791"/>
            <p14:sldId id="1792"/>
            <p14:sldId id="1780"/>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0E1330"/>
    <a:srgbClr val="141B43"/>
    <a:srgbClr val="2B1227"/>
    <a:srgbClr val="974184"/>
    <a:srgbClr val="2F142A"/>
    <a:srgbClr val="0E253C"/>
    <a:srgbClr val="0C2035"/>
    <a:srgbClr val="F0C87A"/>
    <a:srgbClr val="E6A4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9BDDCCF-294C-48E6-902E-21380649A382}" v="1" dt="2025-04-27T21:10:40.3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88" autoAdjust="0"/>
    <p:restoredTop sz="94514"/>
  </p:normalViewPr>
  <p:slideViewPr>
    <p:cSldViewPr snapToGrid="0">
      <p:cViewPr varScale="1">
        <p:scale>
          <a:sx n="105" d="100"/>
          <a:sy n="105" d="100"/>
        </p:scale>
        <p:origin x="1314" y="150"/>
      </p:cViewPr>
      <p:guideLst/>
    </p:cSldViewPr>
  </p:slideViewPr>
  <p:notesTextViewPr>
    <p:cViewPr>
      <p:scale>
        <a:sx n="3" d="2"/>
        <a:sy n="3" d="2"/>
      </p:scale>
      <p:origin x="0" y="0"/>
    </p:cViewPr>
  </p:notesTextViewPr>
  <p:notesViewPr>
    <p:cSldViewPr snapToGrid="0">
      <p:cViewPr varScale="1">
        <p:scale>
          <a:sx n="122" d="100"/>
          <a:sy n="122" d="100"/>
        </p:scale>
        <p:origin x="5072"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A9BDDCCF-294C-48E6-902E-21380649A382}"/>
    <pc:docChg chg="addSld delSld modSld sldOrd modSection">
      <pc:chgData name="Jolie Serrano Delgado" userId="d52b4219-5c60-4a0c-87ad-b1ec335c0c37" providerId="ADAL" clId="{A9BDDCCF-294C-48E6-902E-21380649A382}" dt="2025-04-27T21:10:56.375" v="7" actId="47"/>
      <pc:docMkLst>
        <pc:docMk/>
      </pc:docMkLst>
      <pc:sldChg chg="modSp del mod">
        <pc:chgData name="Jolie Serrano Delgado" userId="d52b4219-5c60-4a0c-87ad-b1ec335c0c37" providerId="ADAL" clId="{A9BDDCCF-294C-48E6-902E-21380649A382}" dt="2025-04-27T21:10:56.375" v="7" actId="47"/>
        <pc:sldMkLst>
          <pc:docMk/>
          <pc:sldMk cId="3460216635" sldId="1778"/>
        </pc:sldMkLst>
        <pc:spChg chg="mod">
          <ac:chgData name="Jolie Serrano Delgado" userId="d52b4219-5c60-4a0c-87ad-b1ec335c0c37" providerId="ADAL" clId="{A9BDDCCF-294C-48E6-902E-21380649A382}" dt="2025-04-27T21:10:48.389" v="4" actId="21"/>
          <ac:spMkLst>
            <pc:docMk/>
            <pc:sldMk cId="3460216635" sldId="1778"/>
            <ac:spMk id="5" creationId="{58E10FA7-5A2D-4C09-8B3F-7195A9CE858D}"/>
          </ac:spMkLst>
        </pc:spChg>
      </pc:sldChg>
      <pc:sldChg chg="add ord">
        <pc:chgData name="Jolie Serrano Delgado" userId="d52b4219-5c60-4a0c-87ad-b1ec335c0c37" providerId="ADAL" clId="{A9BDDCCF-294C-48E6-902E-21380649A382}" dt="2025-04-27T21:10:43.488" v="2"/>
        <pc:sldMkLst>
          <pc:docMk/>
          <pc:sldMk cId="3104945146" sldId="1780"/>
        </pc:sldMkLst>
      </pc:sldChg>
      <pc:sldChg chg="del">
        <pc:chgData name="Jolie Serrano Delgado" userId="d52b4219-5c60-4a0c-87ad-b1ec335c0c37" providerId="ADAL" clId="{A9BDDCCF-294C-48E6-902E-21380649A382}" dt="2025-04-27T21:10:44.259" v="3" actId="47"/>
        <pc:sldMkLst>
          <pc:docMk/>
          <pc:sldMk cId="0" sldId="1794"/>
        </pc:sldMkLst>
      </pc:sldChg>
      <pc:sldChg chg="modSp add mod">
        <pc:chgData name="Jolie Serrano Delgado" userId="d52b4219-5c60-4a0c-87ad-b1ec335c0c37" providerId="ADAL" clId="{A9BDDCCF-294C-48E6-902E-21380649A382}" dt="2025-04-27T21:10:54.306" v="6" actId="207"/>
        <pc:sldMkLst>
          <pc:docMk/>
          <pc:sldMk cId="0" sldId="1795"/>
        </pc:sldMkLst>
        <pc:spChg chg="mod">
          <ac:chgData name="Jolie Serrano Delgado" userId="d52b4219-5c60-4a0c-87ad-b1ec335c0c37" providerId="ADAL" clId="{A9BDDCCF-294C-48E6-902E-21380649A382}" dt="2025-04-27T21:10:54.306" v="6" actId="207"/>
          <ac:spMkLst>
            <pc:docMk/>
            <pc:sldMk cId="0" sldId="1795"/>
            <ac:spMk id="18" creationId="{8F5F15BF-00E8-0146-9639-0FB07145B42A}"/>
          </ac:spMkLst>
        </pc:spChg>
        <pc:spChg chg="mod">
          <ac:chgData name="Jolie Serrano Delgado" userId="d52b4219-5c60-4a0c-87ad-b1ec335c0c37" providerId="ADAL" clId="{A9BDDCCF-294C-48E6-902E-21380649A382}" dt="2025-04-27T21:10:51.899" v="5"/>
          <ac:spMkLst>
            <pc:docMk/>
            <pc:sldMk cId="0" sldId="1795"/>
            <ac:spMk id="55309" creationId="{00000000-0000-0000-0000-000000000000}"/>
          </ac:spMkLst>
        </pc:spChg>
      </pc:sldChg>
      <pc:sldMasterChg chg="delSldLayout">
        <pc:chgData name="Jolie Serrano Delgado" userId="d52b4219-5c60-4a0c-87ad-b1ec335c0c37" providerId="ADAL" clId="{A9BDDCCF-294C-48E6-902E-21380649A382}" dt="2025-04-27T21:10:56.375" v="7" actId="47"/>
        <pc:sldMasterMkLst>
          <pc:docMk/>
          <pc:sldMasterMk cId="984319872" sldId="2147483732"/>
        </pc:sldMasterMkLst>
        <pc:sldLayoutChg chg="del">
          <pc:chgData name="Jolie Serrano Delgado" userId="d52b4219-5c60-4a0c-87ad-b1ec335c0c37" providerId="ADAL" clId="{A9BDDCCF-294C-48E6-902E-21380649A382}" dt="2025-04-27T21:10:56.375" v="7" actId="47"/>
          <pc:sldLayoutMkLst>
            <pc:docMk/>
            <pc:sldMasterMk cId="984319872" sldId="2147483732"/>
            <pc:sldLayoutMk cId="927810781" sldId="214748378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27/04/2025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8.846"/>
    </inkml:context>
    <inkml:brush xml:id="br0">
      <inkml:brushProperty name="width" value="0.05" units="cm"/>
      <inkml:brushProperty name="height" value="0.05" units="cm"/>
    </inkml:brush>
  </inkml:definitions>
  <inkml:trace contextRef="#ctx0" brushRef="#br0">1 0 24575,'0'0'0</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38.105"/>
    </inkml:context>
    <inkml:brush xml:id="br0">
      <inkml:brushProperty name="width" value="0.05" units="cm"/>
      <inkml:brushProperty name="height" value="0.05" units="cm"/>
    </inkml:brush>
  </inkml:definitions>
  <inkml:trace contextRef="#ctx0" brushRef="#br0">1 0 24575,'12'6'0,"-5"-5"0,-2 5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276"/>
    </inkml:context>
    <inkml:brush xml:id="br0">
      <inkml:brushProperty name="width" value="0.05" units="cm"/>
      <inkml:brushProperty name="height" value="0.05" units="cm"/>
    </inkml:brush>
  </inkml:definitions>
  <inkml:trace contextRef="#ctx0" brushRef="#br0">0 0 24575,'0'0'0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11-19T22:42:27.400"/>
    </inkml:context>
    <inkml:brush xml:id="br0">
      <inkml:brushProperty name="width" value="0.05" units="cm"/>
      <inkml:brushProperty name="height" value="0.05" units="cm"/>
    </inkml:brush>
  </inkml:definitions>
  <inkml:trace contextRef="#ctx0" brushRef="#br0">0 0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27/04/2025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1983120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Diseño personalizado">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6731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60843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3825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hyperlink" Target="http://shopping.ppthemes.com/"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hyperlink" Target="http://ppthemes.com/" TargetMode="External"/><Relationship Id="rId5" Type="http://schemas.openxmlformats.org/officeDocument/2006/relationships/theme" Target="../theme/theme1.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hyperlink" Target="https://slidesgratis.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ángulo 3">
            <a:extLst>
              <a:ext uri="{FF2B5EF4-FFF2-40B4-BE49-F238E27FC236}">
                <a16:creationId xmlns:a16="http://schemas.microsoft.com/office/drawing/2014/main" id="{517EEEA6-41DF-4DA7-9145-B9D6D18D11EF}"/>
              </a:ext>
            </a:extLst>
          </p:cNvPr>
          <p:cNvSpPr/>
          <p:nvPr/>
        </p:nvSpPr>
        <p:spPr>
          <a:xfrm>
            <a:off x="0" y="-1178145"/>
            <a:ext cx="12192000"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CuadroTexto 4">
            <a:extLst>
              <a:ext uri="{FF2B5EF4-FFF2-40B4-BE49-F238E27FC236}">
                <a16:creationId xmlns:a16="http://schemas.microsoft.com/office/drawing/2014/main" id="{98554778-3CBD-4CEA-8118-6E137767477E}"/>
              </a:ext>
            </a:extLst>
          </p:cNvPr>
          <p:cNvSpPr txBox="1"/>
          <p:nvPr/>
        </p:nvSpPr>
        <p:spPr>
          <a:xfrm>
            <a:off x="1753900" y="-905770"/>
            <a:ext cx="3281732" cy="646331"/>
          </a:xfrm>
          <a:prstGeom prst="rect">
            <a:avLst/>
          </a:prstGeom>
          <a:noFill/>
        </p:spPr>
        <p:txBody>
          <a:bodyPr wrap="none" rtlCol="0">
            <a:spAutoFit/>
          </a:bodyPr>
          <a:lstStyle/>
          <a:p>
            <a:r>
              <a:rPr lang="en-US" dirty="0">
                <a:solidFill>
                  <a:schemeClr val="bg1"/>
                </a:solidFill>
                <a:hlinkClick r:id="rId6">
                  <a:extLst>
                    <a:ext uri="{A12FA001-AC4F-418D-AE19-62706E023703}">
                      <ahyp:hlinkClr xmlns:ahyp="http://schemas.microsoft.com/office/drawing/2018/hyperlinkcolor" val="tx"/>
                    </a:ext>
                  </a:extLst>
                </a:hlinkClick>
              </a:rPr>
              <a:t>http://ppthemes.com/</a:t>
            </a:r>
            <a:endParaRPr lang="en-US" dirty="0">
              <a:solidFill>
                <a:schemeClr val="bg1"/>
              </a:solidFill>
            </a:endParaRPr>
          </a:p>
          <a:p>
            <a:r>
              <a:rPr lang="en-US" dirty="0">
                <a:solidFill>
                  <a:schemeClr val="bg1"/>
                </a:solidFill>
                <a:hlinkClick r:id="rId7">
                  <a:extLst>
                    <a:ext uri="{A12FA001-AC4F-418D-AE19-62706E023703}">
                      <ahyp:hlinkClr xmlns:ahyp="http://schemas.microsoft.com/office/drawing/2018/hyperlinkcolor" val="tx"/>
                    </a:ext>
                  </a:extLst>
                </a:hlinkClick>
              </a:rPr>
              <a:t>http://shopping.ppthemes.com/</a:t>
            </a:r>
            <a:r>
              <a:rPr lang="en-US" dirty="0">
                <a:solidFill>
                  <a:schemeClr val="bg1"/>
                </a:solidFill>
              </a:rPr>
              <a:t> </a:t>
            </a:r>
          </a:p>
        </p:txBody>
      </p:sp>
      <p:pic>
        <p:nvPicPr>
          <p:cNvPr id="8" name="Imagen 7">
            <a:extLst>
              <a:ext uri="{FF2B5EF4-FFF2-40B4-BE49-F238E27FC236}">
                <a16:creationId xmlns:a16="http://schemas.microsoft.com/office/drawing/2014/main" id="{6FF01F04-39F1-462C-B506-5DE4232D30A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9" name="CuadroTexto 8">
            <a:extLst>
              <a:ext uri="{FF2B5EF4-FFF2-40B4-BE49-F238E27FC236}">
                <a16:creationId xmlns:a16="http://schemas.microsoft.com/office/drawing/2014/main" id="{900B17B7-C9A3-41CE-939E-E45D1955FCD3}"/>
              </a:ext>
            </a:extLst>
          </p:cNvPr>
          <p:cNvSpPr txBox="1"/>
          <p:nvPr/>
        </p:nvSpPr>
        <p:spPr>
          <a:xfrm>
            <a:off x="8659820" y="-645106"/>
            <a:ext cx="2659702" cy="369332"/>
          </a:xfrm>
          <a:prstGeom prst="rect">
            <a:avLst/>
          </a:prstGeom>
          <a:noFill/>
        </p:spPr>
        <p:txBody>
          <a:bodyPr wrap="none" rtlCol="0">
            <a:spAutoFit/>
          </a:bodyPr>
          <a:lstStyle/>
          <a:p>
            <a:r>
              <a:rPr lang="en-US" dirty="0">
                <a:solidFill>
                  <a:schemeClr val="bg1"/>
                </a:solidFill>
                <a:hlinkClick r:id="rId9">
                  <a:extLst>
                    <a:ext uri="{A12FA001-AC4F-418D-AE19-62706E023703}">
                      <ahyp:hlinkClr xmlns:ahyp="http://schemas.microsoft.com/office/drawing/2018/hyperlinkcolor" val="tx"/>
                    </a:ext>
                  </a:extLst>
                </a:hlinkClick>
              </a:rPr>
              <a:t>https://slidesgratis.com/</a:t>
            </a:r>
            <a:r>
              <a:rPr lang="en-US" dirty="0">
                <a:solidFill>
                  <a:schemeClr val="bg1"/>
                </a:solidFill>
              </a:rPr>
              <a:t> </a:t>
            </a:r>
          </a:p>
        </p:txBody>
      </p:sp>
      <p:pic>
        <p:nvPicPr>
          <p:cNvPr id="14" name="Imagen 13">
            <a:extLst>
              <a:ext uri="{FF2B5EF4-FFF2-40B4-BE49-F238E27FC236}">
                <a16:creationId xmlns:a16="http://schemas.microsoft.com/office/drawing/2014/main" id="{37C819BA-7AFD-4214-A544-2BC37CACF3A1}"/>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
        <p:nvSpPr>
          <p:cNvPr id="10" name="Rectángulo 9">
            <a:extLst>
              <a:ext uri="{FF2B5EF4-FFF2-40B4-BE49-F238E27FC236}">
                <a16:creationId xmlns:a16="http://schemas.microsoft.com/office/drawing/2014/main" id="{517EEEA6-41DF-4DA7-9145-B9D6D18D11EF}"/>
              </a:ext>
            </a:extLst>
          </p:cNvPr>
          <p:cNvSpPr/>
          <p:nvPr userDrawn="1"/>
        </p:nvSpPr>
        <p:spPr>
          <a:xfrm>
            <a:off x="159026" y="-1178145"/>
            <a:ext cx="12032974" cy="1160711"/>
          </a:xfrm>
          <a:prstGeom prst="rect">
            <a:avLst/>
          </a:prstGeom>
          <a:solidFill>
            <a:srgbClr val="4C03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uadroTexto 14">
            <a:extLst>
              <a:ext uri="{FF2B5EF4-FFF2-40B4-BE49-F238E27FC236}">
                <a16:creationId xmlns:a16="http://schemas.microsoft.com/office/drawing/2014/main" id="{98554778-3CBD-4CEA-8118-6E137767477E}"/>
              </a:ext>
            </a:extLst>
          </p:cNvPr>
          <p:cNvSpPr txBox="1"/>
          <p:nvPr userDrawn="1"/>
        </p:nvSpPr>
        <p:spPr>
          <a:xfrm>
            <a:off x="1753900" y="-801102"/>
            <a:ext cx="3046027" cy="830997"/>
          </a:xfrm>
          <a:prstGeom prst="rect">
            <a:avLst/>
          </a:prstGeom>
          <a:noFill/>
        </p:spPr>
        <p:txBody>
          <a:bodyPr wrap="none" rtlCol="0">
            <a:spAutoFit/>
          </a:bodyPr>
          <a:lstStyle/>
          <a:p>
            <a:r>
              <a:rPr lang="en-US" sz="2400" dirty="0">
                <a:solidFill>
                  <a:schemeClr val="bg1"/>
                </a:solidFill>
                <a:hlinkClick r:id="rId6">
                  <a:extLst>
                    <a:ext uri="{A12FA001-AC4F-418D-AE19-62706E023703}">
                      <ahyp:hlinkClr xmlns:ahyp="http://schemas.microsoft.com/office/drawing/2018/hyperlinkcolor" val="tx"/>
                    </a:ext>
                  </a:extLst>
                </a:hlinkClick>
              </a:rPr>
              <a:t>http://ppthemes.com/</a:t>
            </a:r>
            <a:endParaRPr lang="en-US" sz="2400" dirty="0">
              <a:solidFill>
                <a:schemeClr val="bg1"/>
              </a:solidFill>
            </a:endParaRPr>
          </a:p>
          <a:p>
            <a:endParaRPr lang="en-US" sz="2400" dirty="0">
              <a:solidFill>
                <a:schemeClr val="bg1"/>
              </a:solidFill>
            </a:endParaRPr>
          </a:p>
        </p:txBody>
      </p:sp>
      <p:pic>
        <p:nvPicPr>
          <p:cNvPr id="16" name="Imagen 15">
            <a:extLst>
              <a:ext uri="{FF2B5EF4-FFF2-40B4-BE49-F238E27FC236}">
                <a16:creationId xmlns:a16="http://schemas.microsoft.com/office/drawing/2014/main" id="{6FF01F04-39F1-462C-B506-5DE4232D30A6}"/>
              </a:ext>
            </a:extLst>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009453" y="-1083156"/>
            <a:ext cx="1555777" cy="970735"/>
          </a:xfrm>
          <a:prstGeom prst="rect">
            <a:avLst/>
          </a:prstGeom>
        </p:spPr>
      </p:pic>
      <p:sp>
        <p:nvSpPr>
          <p:cNvPr id="17" name="CuadroTexto 16">
            <a:extLst>
              <a:ext uri="{FF2B5EF4-FFF2-40B4-BE49-F238E27FC236}">
                <a16:creationId xmlns:a16="http://schemas.microsoft.com/office/drawing/2014/main" id="{900B17B7-C9A3-41CE-939E-E45D1955FCD3}"/>
              </a:ext>
            </a:extLst>
          </p:cNvPr>
          <p:cNvSpPr txBox="1"/>
          <p:nvPr userDrawn="1"/>
        </p:nvSpPr>
        <p:spPr>
          <a:xfrm>
            <a:off x="8611845" y="-771308"/>
            <a:ext cx="3421129" cy="461665"/>
          </a:xfrm>
          <a:prstGeom prst="rect">
            <a:avLst/>
          </a:prstGeom>
          <a:noFill/>
        </p:spPr>
        <p:txBody>
          <a:bodyPr wrap="none" rtlCol="0">
            <a:spAutoFit/>
          </a:bodyPr>
          <a:lstStyle/>
          <a:p>
            <a:r>
              <a:rPr lang="en-US" sz="2400" dirty="0">
                <a:solidFill>
                  <a:schemeClr val="bg1"/>
                </a:solidFill>
                <a:hlinkClick r:id="rId9">
                  <a:extLst>
                    <a:ext uri="{A12FA001-AC4F-418D-AE19-62706E023703}">
                      <ahyp:hlinkClr xmlns:ahyp="http://schemas.microsoft.com/office/drawing/2018/hyperlinkcolor" val="tx"/>
                    </a:ext>
                  </a:extLst>
                </a:hlinkClick>
              </a:rPr>
              <a:t>https://slidesgratis.com/</a:t>
            </a:r>
            <a:r>
              <a:rPr lang="en-US" sz="2400" dirty="0">
                <a:solidFill>
                  <a:schemeClr val="bg1"/>
                </a:solidFill>
              </a:rPr>
              <a:t> </a:t>
            </a:r>
          </a:p>
        </p:txBody>
      </p:sp>
      <p:pic>
        <p:nvPicPr>
          <p:cNvPr id="18" name="Imagen 17">
            <a:extLst>
              <a:ext uri="{FF2B5EF4-FFF2-40B4-BE49-F238E27FC236}">
                <a16:creationId xmlns:a16="http://schemas.microsoft.com/office/drawing/2014/main" id="{37C819BA-7AFD-4214-A544-2BC37CACF3A1}"/>
              </a:ext>
            </a:extLst>
          </p:cNvPr>
          <p:cNvPicPr>
            <a:picLocks noChangeAspect="1"/>
          </p:cNvPicPr>
          <p:nvPr userDrawn="1"/>
        </p:nvPicPr>
        <p:blipFill rotWithShape="1">
          <a:blip r:embed="rId10" cstate="print">
            <a:extLst>
              <a:ext uri="{28A0092B-C50C-407E-A947-70E740481C1C}">
                <a14:useLocalDpi xmlns:a14="http://schemas.microsoft.com/office/drawing/2010/main" val="0"/>
              </a:ext>
            </a:extLst>
          </a:blip>
          <a:srcRect t="26389" r="12615" b="30833"/>
          <a:stretch/>
        </p:blipFill>
        <p:spPr>
          <a:xfrm>
            <a:off x="321364" y="-974539"/>
            <a:ext cx="1337946" cy="654972"/>
          </a:xfrm>
          <a:prstGeom prst="rect">
            <a:avLst/>
          </a:prstGeom>
        </p:spPr>
      </p:pic>
    </p:spTree>
    <p:extLst>
      <p:ext uri="{BB962C8B-B14F-4D97-AF65-F5344CB8AC3E}">
        <p14:creationId xmlns:p14="http://schemas.microsoft.com/office/powerpoint/2010/main" val="984319872"/>
      </p:ext>
    </p:extLst>
  </p:cSld>
  <p:clrMap bg1="lt1" tx1="dk1" bg2="lt2" tx2="dk2" accent1="accent1" accent2="accent2" accent3="accent3" accent4="accent4" accent5="accent5" accent6="accent6" hlink="hlink" folHlink="folHlink"/>
  <p:sldLayoutIdLst>
    <p:sldLayoutId id="2147483771" r:id="rId1"/>
    <p:sldLayoutId id="2147483783" r:id="rId2"/>
    <p:sldLayoutId id="2147483785" r:id="rId3"/>
    <p:sldLayoutId id="2147483786" r:id="rId4"/>
  </p:sldLayoutIdLst>
  <mc:AlternateContent xmlns:mc="http://schemas.openxmlformats.org/markup-compatibility/2006" xmlns:p159="http://schemas.microsoft.com/office/powerpoint/2015/09/main">
    <mc:Choice Requires="p159">
      <p:transition xmlns:p14="http://schemas.microsoft.com/office/powerpoint/2010/main" spd="slow" p14:dur="2000" advClick="0">
        <p159:morph option="byObject"/>
      </p:transition>
    </mc:Choice>
    <mc:Fallback xmlns="">
      <p:transition spd="slow" advClick="0">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onts.google.com/specimen/Montserrat" TargetMode="External"/><Relationship Id="rId2" Type="http://schemas.openxmlformats.org/officeDocument/2006/relationships/hyperlink" Target="https://fonts.google.com/specimen/Lato" TargetMode="External"/><Relationship Id="rId1" Type="http://schemas.openxmlformats.org/officeDocument/2006/relationships/slideLayout" Target="../slideLayouts/slideLayout3.xml"/><Relationship Id="rId4" Type="http://schemas.openxmlformats.org/officeDocument/2006/relationships/hyperlink" Target="https://free-powerpoint-templates-download.com/" TargetMode="External"/></Relationships>
</file>

<file path=ppt/slides/_rels/slide10.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slide" Target="slide4.xml"/><Relationship Id="rId2" Type="http://schemas.openxmlformats.org/officeDocument/2006/relationships/customXml" Target="../ink/ink26.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customXml" Target="../ink/ink28.xml"/><Relationship Id="rId4" Type="http://schemas.openxmlformats.org/officeDocument/2006/relationships/customXml" Target="../ink/ink2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slide" Target="slide3.xml"/><Relationship Id="rId2" Type="http://schemas.openxmlformats.org/officeDocument/2006/relationships/customXml" Target="../ink/ink29.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customXml" Target="../ink/ink31.xml"/><Relationship Id="rId4" Type="http://schemas.openxmlformats.org/officeDocument/2006/relationships/customXml" Target="../ink/ink30.xml"/></Relationships>
</file>

<file path=ppt/slides/_rels/slide12.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4.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png"/><Relationship Id="rId3" Type="http://schemas.openxmlformats.org/officeDocument/2006/relationships/image" Target="../media/image3.png"/><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customXml" Target="../ink/ink1.xml"/><Relationship Id="rId1" Type="http://schemas.openxmlformats.org/officeDocument/2006/relationships/slideLayout" Target="../slideLayouts/slideLayout1.xml"/><Relationship Id="rId6" Type="http://schemas.openxmlformats.org/officeDocument/2006/relationships/customXml" Target="../ink/ink4.xml"/><Relationship Id="rId11" Type="http://schemas.openxmlformats.org/officeDocument/2006/relationships/image" Target="../media/image8.png"/><Relationship Id="rId5" Type="http://schemas.openxmlformats.org/officeDocument/2006/relationships/customXml" Target="../ink/ink3.xml"/><Relationship Id="rId10" Type="http://schemas.openxmlformats.org/officeDocument/2006/relationships/image" Target="../media/image7.png"/><Relationship Id="rId4" Type="http://schemas.openxmlformats.org/officeDocument/2006/relationships/customXml" Target="../ink/ink2.xml"/><Relationship Id="rId9"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slide" Target="slide6.xml"/><Relationship Id="rId13" Type="http://schemas.openxmlformats.org/officeDocument/2006/relationships/image" Target="../media/image5.png"/><Relationship Id="rId18" Type="http://schemas.openxmlformats.org/officeDocument/2006/relationships/image" Target="../media/image10.png"/><Relationship Id="rId3" Type="http://schemas.openxmlformats.org/officeDocument/2006/relationships/customXml" Target="../ink/ink5.xml"/><Relationship Id="rId7" Type="http://schemas.openxmlformats.org/officeDocument/2006/relationships/image" Target="../media/image4.png"/><Relationship Id="rId12" Type="http://schemas.openxmlformats.org/officeDocument/2006/relationships/slide" Target="slide10.xml"/><Relationship Id="rId17" Type="http://schemas.openxmlformats.org/officeDocument/2006/relationships/image" Target="../media/image9.png"/><Relationship Id="rId2" Type="http://schemas.openxmlformats.org/officeDocument/2006/relationships/slide" Target="slide5.xml"/><Relationship Id="rId16"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customXml" Target="../ink/ink7.xml"/><Relationship Id="rId11" Type="http://schemas.openxmlformats.org/officeDocument/2006/relationships/slide" Target="slide9.xml"/><Relationship Id="rId5" Type="http://schemas.openxmlformats.org/officeDocument/2006/relationships/customXml" Target="../ink/ink6.xml"/><Relationship Id="rId15" Type="http://schemas.openxmlformats.org/officeDocument/2006/relationships/image" Target="../media/image7.png"/><Relationship Id="rId10" Type="http://schemas.openxmlformats.org/officeDocument/2006/relationships/slide" Target="slide8.xml"/><Relationship Id="rId4" Type="http://schemas.openxmlformats.org/officeDocument/2006/relationships/image" Target="../media/image3.png"/><Relationship Id="rId9" Type="http://schemas.openxmlformats.org/officeDocument/2006/relationships/slide" Target="slide7.xml"/><Relationship Id="rId1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0.xml"/><Relationship Id="rId18"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slide" Target="slide3.xml"/><Relationship Id="rId12" Type="http://schemas.openxmlformats.org/officeDocument/2006/relationships/slide" Target="slide9.xml"/><Relationship Id="rId17" Type="http://schemas.openxmlformats.org/officeDocument/2006/relationships/image" Target="../media/image8.png"/><Relationship Id="rId2" Type="http://schemas.openxmlformats.org/officeDocument/2006/relationships/customXml" Target="../ink/ink8.xml"/><Relationship Id="rId16"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slide" Target="slide8.xml"/><Relationship Id="rId5" Type="http://schemas.openxmlformats.org/officeDocument/2006/relationships/customXml" Target="../ink/ink10.xml"/><Relationship Id="rId15" Type="http://schemas.openxmlformats.org/officeDocument/2006/relationships/image" Target="../media/image6.png"/><Relationship Id="rId10" Type="http://schemas.openxmlformats.org/officeDocument/2006/relationships/slide" Target="slide7.xml"/><Relationship Id="rId19" Type="http://schemas.openxmlformats.org/officeDocument/2006/relationships/image" Target="../media/image10.png"/><Relationship Id="rId4" Type="http://schemas.openxmlformats.org/officeDocument/2006/relationships/customXml" Target="../ink/ink9.xml"/><Relationship Id="rId9" Type="http://schemas.openxmlformats.org/officeDocument/2006/relationships/slide" Target="slide6.xml"/><Relationship Id="rId1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png"/><Relationship Id="rId7" Type="http://schemas.openxmlformats.org/officeDocument/2006/relationships/slide" Target="slide3.xml"/><Relationship Id="rId2" Type="http://schemas.openxmlformats.org/officeDocument/2006/relationships/customXml" Target="../ink/ink1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customXml" Target="../ink/ink13.xml"/><Relationship Id="rId4" Type="http://schemas.openxmlformats.org/officeDocument/2006/relationships/customXml" Target="../ink/ink12.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slide" Target="slide3.xml"/><Relationship Id="rId2" Type="http://schemas.openxmlformats.org/officeDocument/2006/relationships/customXml" Target="../ink/ink1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customXml" Target="../ink/ink16.xml"/><Relationship Id="rId4" Type="http://schemas.openxmlformats.org/officeDocument/2006/relationships/customXml" Target="../ink/ink15.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slide" Target="slide3.xml"/><Relationship Id="rId2" Type="http://schemas.openxmlformats.org/officeDocument/2006/relationships/customXml" Target="../ink/ink17.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customXml" Target="../ink/ink19.xml"/><Relationship Id="rId4" Type="http://schemas.openxmlformats.org/officeDocument/2006/relationships/customXml" Target="../ink/ink18.xml"/></Relationships>
</file>

<file path=ppt/slides/_rels/slide8.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customXml" Target="../ink/ink20.xml"/><Relationship Id="rId7"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customXml" Target="../ink/ink22.xml"/><Relationship Id="rId5" Type="http://schemas.openxmlformats.org/officeDocument/2006/relationships/customXml" Target="../ink/ink2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8" Type="http://schemas.openxmlformats.org/officeDocument/2006/relationships/slide" Target="slide4.xml"/><Relationship Id="rId3" Type="http://schemas.openxmlformats.org/officeDocument/2006/relationships/customXml" Target="../ink/ink23.xml"/><Relationship Id="rId7" Type="http://schemas.openxmlformats.org/officeDocument/2006/relationships/image" Target="../media/image4.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customXml" Target="../ink/ink25.xml"/><Relationship Id="rId5" Type="http://schemas.openxmlformats.org/officeDocument/2006/relationships/customXml" Target="../ink/ink2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1588" y="-1"/>
            <a:ext cx="12188825" cy="6858000"/>
          </a:xfrm>
          <a:prstGeom prst="rect">
            <a:avLst/>
          </a:prstGeom>
          <a:solidFill>
            <a:schemeClr val="accent5">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49333" y="192112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49333" y="2791835"/>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49333" y="3809951"/>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49333" y="4826480"/>
            <a:ext cx="804707" cy="83086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nchor="ctr">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989">
              <a:defRPr/>
            </a:pPr>
            <a:r>
              <a:rPr lang="en-US" sz="5399" dirty="0">
                <a:solidFill>
                  <a:schemeClr val="accent3"/>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2926589" y="2012997"/>
            <a:ext cx="7321229" cy="563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t>
            </a:r>
            <a:r>
              <a:rPr lang="en-US" altLang="ja-JP" sz="1400" b="1" dirty="0">
                <a:solidFill>
                  <a:schemeClr val="bg1"/>
                </a:solidFill>
                <a:latin typeface="+mn-lt"/>
                <a:cs typeface="Calibri" panose="020F0502020204030204" pitchFamily="34" charset="0"/>
                <a:hlinkClick r:id="rId2"/>
              </a:rPr>
              <a:t>Lato</a:t>
            </a:r>
            <a:r>
              <a:rPr lang="en-US" altLang="ja-JP" sz="1400" b="1" dirty="0">
                <a:solidFill>
                  <a:schemeClr val="bg1"/>
                </a:solidFill>
                <a:latin typeface="+mn-lt"/>
                <a:cs typeface="Calibri" panose="020F0502020204030204" pitchFamily="34" charset="0"/>
              </a:rPr>
              <a:t> &amp; </a:t>
            </a:r>
            <a:r>
              <a:rPr lang="en-US" altLang="ja-JP" sz="1400" b="1" dirty="0">
                <a:solidFill>
                  <a:schemeClr val="bg1"/>
                </a:solidFill>
                <a:latin typeface="+mn-lt"/>
                <a:cs typeface="Calibri" panose="020F0502020204030204" pitchFamily="34" charset="0"/>
                <a:hlinkClick r:id="rId3"/>
              </a:rPr>
              <a:t>Monserrat</a:t>
            </a:r>
            <a:r>
              <a:rPr lang="en-US" altLang="ja-JP" sz="1400" b="1" dirty="0">
                <a:solidFill>
                  <a:schemeClr val="bg1"/>
                </a:solidFill>
                <a:latin typeface="+mn-lt"/>
                <a:cs typeface="Calibri" panose="020F0502020204030204" pitchFamily="34" charset="0"/>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4">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2926589" y="4908084"/>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7277" y="505959"/>
            <a:ext cx="3151825" cy="600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9"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7425" y="1100323"/>
            <a:ext cx="1139528" cy="36504"/>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68" tIns="60934" rIns="121868" bIns="60934" anchor="ctr"/>
            <a:lstStyle/>
            <a:p>
              <a:pPr algn="ctr" defTabSz="913989">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2926589" y="3925740"/>
            <a:ext cx="7321228" cy="809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82" tIns="54841" rIns="109682" bIns="5484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7277" y="1082954"/>
            <a:ext cx="6094413" cy="646203"/>
          </a:xfrm>
          <a:prstGeom prst="rect">
            <a:avLst/>
          </a:prstGeom>
        </p:spPr>
        <p:txBody>
          <a:bodyPr>
            <a:spAutoFit/>
          </a:bodyPr>
          <a:lstStyle/>
          <a:p>
            <a:r>
              <a:rPr lang="en-US" sz="3599" b="1" dirty="0">
                <a:solidFill>
                  <a:schemeClr val="accent3"/>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2926589" y="2941899"/>
            <a:ext cx="7227593"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571869" y="6136996"/>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1555314" y="6231135"/>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3"/>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3"/>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6"/>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7" action="ppaction://hlinksldjump"/>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44" name="Rounded Rectangle 43">
            <a:extLst>
              <a:ext uri="{FF2B5EF4-FFF2-40B4-BE49-F238E27FC236}">
                <a16:creationId xmlns:a16="http://schemas.microsoft.com/office/drawing/2014/main" id="{F4C64EFE-ED6B-A05F-583B-618C65A1BCA4}"/>
              </a:ext>
            </a:extLst>
          </p:cNvPr>
          <p:cNvSpPr/>
          <p:nvPr/>
        </p:nvSpPr>
        <p:spPr>
          <a:xfrm>
            <a:off x="1320801" y="2492562"/>
            <a:ext cx="9265920" cy="3428852"/>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6" name="Picture 55">
            <a:extLst>
              <a:ext uri="{FF2B5EF4-FFF2-40B4-BE49-F238E27FC236}">
                <a16:creationId xmlns:a16="http://schemas.microsoft.com/office/drawing/2014/main" id="{BFD4BCE3-9209-C775-0C57-F00F004855CA}"/>
              </a:ext>
            </a:extLst>
          </p:cNvPr>
          <p:cNvPicPr>
            <a:picLocks noChangeAspect="1"/>
          </p:cNvPicPr>
          <p:nvPr/>
        </p:nvPicPr>
        <p:blipFill rotWithShape="1">
          <a:blip r:embed="rId8">
            <a:extLst>
              <a:ext uri="{28A0092B-C50C-407E-A947-70E740481C1C}">
                <a14:useLocalDpi xmlns:a14="http://schemas.microsoft.com/office/drawing/2010/main" val="0"/>
              </a:ext>
            </a:extLst>
          </a:blip>
          <a:srcRect r="37611"/>
          <a:stretch/>
        </p:blipFill>
        <p:spPr>
          <a:xfrm>
            <a:off x="1605279" y="1678839"/>
            <a:ext cx="2855417" cy="3872653"/>
          </a:xfrm>
          <a:prstGeom prst="rect">
            <a:avLst/>
          </a:prstGeom>
        </p:spPr>
      </p:pic>
      <p:sp>
        <p:nvSpPr>
          <p:cNvPr id="62" name="TextBox 61">
            <a:extLst>
              <a:ext uri="{FF2B5EF4-FFF2-40B4-BE49-F238E27FC236}">
                <a16:creationId xmlns:a16="http://schemas.microsoft.com/office/drawing/2014/main" id="{336220B7-C044-02D6-E90C-EB64F70DE3C8}"/>
              </a:ext>
            </a:extLst>
          </p:cNvPr>
          <p:cNvSpPr txBox="1"/>
          <p:nvPr/>
        </p:nvSpPr>
        <p:spPr>
          <a:xfrm>
            <a:off x="4656131" y="2804087"/>
            <a:ext cx="2095710" cy="738664"/>
          </a:xfrm>
          <a:prstGeom prst="rect">
            <a:avLst/>
          </a:prstGeom>
          <a:noFill/>
        </p:spPr>
        <p:txBody>
          <a:bodyPr wrap="square" rtlCol="0">
            <a:spAutoFit/>
          </a:bodyPr>
          <a:lstStyle/>
          <a:p>
            <a:r>
              <a:rPr lang="en-US" sz="2400" dirty="0">
                <a:solidFill>
                  <a:schemeClr val="bg2"/>
                </a:solidFill>
                <a:latin typeface="+mj-lt"/>
              </a:rPr>
              <a:t>Name here</a:t>
            </a:r>
          </a:p>
          <a:p>
            <a:r>
              <a:rPr lang="en-US" dirty="0">
                <a:solidFill>
                  <a:schemeClr val="tx2"/>
                </a:solidFill>
              </a:rPr>
              <a:t>Role here</a:t>
            </a:r>
          </a:p>
        </p:txBody>
      </p:sp>
      <p:grpSp>
        <p:nvGrpSpPr>
          <p:cNvPr id="28" name="Group 27">
            <a:extLst>
              <a:ext uri="{FF2B5EF4-FFF2-40B4-BE49-F238E27FC236}">
                <a16:creationId xmlns:a16="http://schemas.microsoft.com/office/drawing/2014/main" id="{98B864C8-CA85-91DD-1DD6-1346649A2786}"/>
              </a:ext>
            </a:extLst>
          </p:cNvPr>
          <p:cNvGrpSpPr/>
          <p:nvPr/>
        </p:nvGrpSpPr>
        <p:grpSpPr>
          <a:xfrm>
            <a:off x="4574913" y="3673882"/>
            <a:ext cx="2157413" cy="1181100"/>
            <a:chOff x="4574913" y="3673882"/>
            <a:chExt cx="2157413" cy="1181100"/>
          </a:xfrm>
        </p:grpSpPr>
        <p:sp>
          <p:nvSpPr>
            <p:cNvPr id="2" name="Freeform 10">
              <a:extLst>
                <a:ext uri="{FF2B5EF4-FFF2-40B4-BE49-F238E27FC236}">
                  <a16:creationId xmlns:a16="http://schemas.microsoft.com/office/drawing/2014/main" id="{3BD00BAB-F314-4414-753F-C7E09B6B5D50}"/>
                </a:ext>
              </a:extLst>
            </p:cNvPr>
            <p:cNvSpPr>
              <a:spLocks/>
            </p:cNvSpPr>
            <p:nvPr/>
          </p:nvSpPr>
          <p:spPr bwMode="auto">
            <a:xfrm>
              <a:off x="4574913" y="3673882"/>
              <a:ext cx="2157413" cy="1181100"/>
            </a:xfrm>
            <a:custGeom>
              <a:avLst/>
              <a:gdLst>
                <a:gd name="T0" fmla="*/ 493 w 567"/>
                <a:gd name="T1" fmla="*/ 155 h 310"/>
                <a:gd name="T2" fmla="*/ 567 w 567"/>
                <a:gd name="T3" fmla="*/ 23 h 310"/>
                <a:gd name="T4" fmla="*/ 237 w 567"/>
                <a:gd name="T5" fmla="*/ 23 h 310"/>
                <a:gd name="T6" fmla="*/ 155 w 567"/>
                <a:gd name="T7" fmla="*/ 0 h 310"/>
                <a:gd name="T8" fmla="*/ 0 w 567"/>
                <a:gd name="T9" fmla="*/ 155 h 310"/>
                <a:gd name="T10" fmla="*/ 155 w 567"/>
                <a:gd name="T11" fmla="*/ 310 h 310"/>
                <a:gd name="T12" fmla="*/ 237 w 567"/>
                <a:gd name="T13" fmla="*/ 287 h 310"/>
                <a:gd name="T14" fmla="*/ 567 w 567"/>
                <a:gd name="T15" fmla="*/ 287 h 310"/>
                <a:gd name="T16" fmla="*/ 493 w 567"/>
                <a:gd name="T17" fmla="*/ 155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310">
                  <a:moveTo>
                    <a:pt x="493" y="155"/>
                  </a:moveTo>
                  <a:cubicBezTo>
                    <a:pt x="493" y="99"/>
                    <a:pt x="523" y="50"/>
                    <a:pt x="567" y="23"/>
                  </a:cubicBezTo>
                  <a:cubicBezTo>
                    <a:pt x="426" y="109"/>
                    <a:pt x="377" y="109"/>
                    <a:pt x="237" y="23"/>
                  </a:cubicBezTo>
                  <a:cubicBezTo>
                    <a:pt x="213" y="8"/>
                    <a:pt x="185" y="0"/>
                    <a:pt x="155" y="0"/>
                  </a:cubicBezTo>
                  <a:cubicBezTo>
                    <a:pt x="70" y="0"/>
                    <a:pt x="0" y="69"/>
                    <a:pt x="0" y="155"/>
                  </a:cubicBezTo>
                  <a:cubicBezTo>
                    <a:pt x="0" y="241"/>
                    <a:pt x="70" y="310"/>
                    <a:pt x="155" y="310"/>
                  </a:cubicBezTo>
                  <a:cubicBezTo>
                    <a:pt x="185" y="310"/>
                    <a:pt x="213" y="302"/>
                    <a:pt x="237" y="287"/>
                  </a:cubicBezTo>
                  <a:cubicBezTo>
                    <a:pt x="377" y="201"/>
                    <a:pt x="426" y="201"/>
                    <a:pt x="567" y="287"/>
                  </a:cubicBezTo>
                  <a:cubicBezTo>
                    <a:pt x="523" y="260"/>
                    <a:pt x="493" y="211"/>
                    <a:pt x="493" y="155"/>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5" name="Oval 16">
              <a:extLst>
                <a:ext uri="{FF2B5EF4-FFF2-40B4-BE49-F238E27FC236}">
                  <a16:creationId xmlns:a16="http://schemas.microsoft.com/office/drawing/2014/main" id="{97ED88AB-8646-1F2E-8505-B5A793522F02}"/>
                </a:ext>
              </a:extLst>
            </p:cNvPr>
            <p:cNvSpPr>
              <a:spLocks noChangeArrowheads="1"/>
            </p:cNvSpPr>
            <p:nvPr/>
          </p:nvSpPr>
          <p:spPr bwMode="auto">
            <a:xfrm>
              <a:off x="4711438" y="3811994"/>
              <a:ext cx="906463" cy="904875"/>
            </a:xfrm>
            <a:prstGeom prst="ellipse">
              <a:avLst/>
            </a:prstGeom>
            <a:solidFill>
              <a:schemeClr val="bg2"/>
            </a:solidFill>
            <a:ln>
              <a:noFill/>
            </a:ln>
            <a:effectLst>
              <a:outerShdw blurRad="152400" dist="63500" dir="2700000" algn="tl" rotWithShape="0">
                <a:prstClr val="black">
                  <a:alpha val="50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17" name="Freeform 20">
              <a:extLst>
                <a:ext uri="{FF2B5EF4-FFF2-40B4-BE49-F238E27FC236}">
                  <a16:creationId xmlns:a16="http://schemas.microsoft.com/office/drawing/2014/main" id="{FE1FE630-E663-2623-984D-6EE402B32CF0}"/>
                </a:ext>
              </a:extLst>
            </p:cNvPr>
            <p:cNvSpPr>
              <a:spLocks noEditPoints="1"/>
            </p:cNvSpPr>
            <p:nvPr/>
          </p:nvSpPr>
          <p:spPr bwMode="auto">
            <a:xfrm>
              <a:off x="4943213" y="4016782"/>
              <a:ext cx="442913" cy="457200"/>
            </a:xfrm>
            <a:custGeom>
              <a:avLst/>
              <a:gdLst>
                <a:gd name="T0" fmla="*/ 43 w 116"/>
                <a:gd name="T1" fmla="*/ 12 h 120"/>
                <a:gd name="T2" fmla="*/ 102 w 116"/>
                <a:gd name="T3" fmla="*/ 48 h 120"/>
                <a:gd name="T4" fmla="*/ 116 w 116"/>
                <a:gd name="T5" fmla="*/ 77 h 120"/>
                <a:gd name="T6" fmla="*/ 104 w 116"/>
                <a:gd name="T7" fmla="*/ 77 h 120"/>
                <a:gd name="T8" fmla="*/ 104 w 116"/>
                <a:gd name="T9" fmla="*/ 97 h 120"/>
                <a:gd name="T10" fmla="*/ 98 w 116"/>
                <a:gd name="T11" fmla="*/ 103 h 120"/>
                <a:gd name="T12" fmla="*/ 85 w 116"/>
                <a:gd name="T13" fmla="*/ 103 h 120"/>
                <a:gd name="T14" fmla="*/ 85 w 116"/>
                <a:gd name="T15" fmla="*/ 120 h 120"/>
                <a:gd name="T16" fmla="*/ 32 w 116"/>
                <a:gd name="T17" fmla="*/ 120 h 120"/>
                <a:gd name="T18" fmla="*/ 32 w 116"/>
                <a:gd name="T19" fmla="*/ 102 h 120"/>
                <a:gd name="T20" fmla="*/ 26 w 116"/>
                <a:gd name="T21" fmla="*/ 90 h 120"/>
                <a:gd name="T22" fmla="*/ 65 w 116"/>
                <a:gd name="T23" fmla="*/ 54 h 120"/>
                <a:gd name="T24" fmla="*/ 65 w 116"/>
                <a:gd name="T25" fmla="*/ 46 h 120"/>
                <a:gd name="T26" fmla="*/ 56 w 116"/>
                <a:gd name="T27" fmla="*/ 42 h 120"/>
                <a:gd name="T28" fmla="*/ 55 w 116"/>
                <a:gd name="T29" fmla="*/ 39 h 120"/>
                <a:gd name="T30" fmla="*/ 59 w 116"/>
                <a:gd name="T31" fmla="*/ 30 h 120"/>
                <a:gd name="T32" fmla="*/ 53 w 116"/>
                <a:gd name="T33" fmla="*/ 24 h 120"/>
                <a:gd name="T34" fmla="*/ 44 w 116"/>
                <a:gd name="T35" fmla="*/ 28 h 120"/>
                <a:gd name="T36" fmla="*/ 41 w 116"/>
                <a:gd name="T37" fmla="*/ 27 h 120"/>
                <a:gd name="T38" fmla="*/ 37 w 116"/>
                <a:gd name="T39" fmla="*/ 18 h 120"/>
                <a:gd name="T40" fmla="*/ 29 w 116"/>
                <a:gd name="T41" fmla="*/ 18 h 120"/>
                <a:gd name="T42" fmla="*/ 25 w 116"/>
                <a:gd name="T43" fmla="*/ 27 h 120"/>
                <a:gd name="T44" fmla="*/ 22 w 116"/>
                <a:gd name="T45" fmla="*/ 28 h 120"/>
                <a:gd name="T46" fmla="*/ 13 w 116"/>
                <a:gd name="T47" fmla="*/ 24 h 120"/>
                <a:gd name="T48" fmla="*/ 7 w 116"/>
                <a:gd name="T49" fmla="*/ 30 h 120"/>
                <a:gd name="T50" fmla="*/ 11 w 116"/>
                <a:gd name="T51" fmla="*/ 39 h 120"/>
                <a:gd name="T52" fmla="*/ 10 w 116"/>
                <a:gd name="T53" fmla="*/ 42 h 120"/>
                <a:gd name="T54" fmla="*/ 0 w 116"/>
                <a:gd name="T55" fmla="*/ 46 h 120"/>
                <a:gd name="T56" fmla="*/ 0 w 116"/>
                <a:gd name="T57" fmla="*/ 54 h 120"/>
                <a:gd name="T58" fmla="*/ 10 w 116"/>
                <a:gd name="T59" fmla="*/ 58 h 120"/>
                <a:gd name="T60" fmla="*/ 11 w 116"/>
                <a:gd name="T61" fmla="*/ 61 h 120"/>
                <a:gd name="T62" fmla="*/ 7 w 116"/>
                <a:gd name="T63" fmla="*/ 70 h 120"/>
                <a:gd name="T64" fmla="*/ 13 w 116"/>
                <a:gd name="T65" fmla="*/ 76 h 120"/>
                <a:gd name="T66" fmla="*/ 22 w 116"/>
                <a:gd name="T67" fmla="*/ 72 h 120"/>
                <a:gd name="T68" fmla="*/ 25 w 116"/>
                <a:gd name="T69" fmla="*/ 73 h 120"/>
                <a:gd name="T70" fmla="*/ 29 w 116"/>
                <a:gd name="T71" fmla="*/ 82 h 120"/>
                <a:gd name="T72" fmla="*/ 37 w 116"/>
                <a:gd name="T73" fmla="*/ 82 h 120"/>
                <a:gd name="T74" fmla="*/ 41 w 116"/>
                <a:gd name="T75" fmla="*/ 73 h 120"/>
                <a:gd name="T76" fmla="*/ 44 w 116"/>
                <a:gd name="T77" fmla="*/ 72 h 120"/>
                <a:gd name="T78" fmla="*/ 53 w 116"/>
                <a:gd name="T79" fmla="*/ 76 h 120"/>
                <a:gd name="T80" fmla="*/ 59 w 116"/>
                <a:gd name="T81" fmla="*/ 70 h 120"/>
                <a:gd name="T82" fmla="*/ 55 w 116"/>
                <a:gd name="T83" fmla="*/ 61 h 120"/>
                <a:gd name="T84" fmla="*/ 56 w 116"/>
                <a:gd name="T85" fmla="*/ 58 h 120"/>
                <a:gd name="T86" fmla="*/ 65 w 116"/>
                <a:gd name="T87" fmla="*/ 54 h 120"/>
                <a:gd name="T88" fmla="*/ 33 w 116"/>
                <a:gd name="T89" fmla="*/ 36 h 120"/>
                <a:gd name="T90" fmla="*/ 19 w 116"/>
                <a:gd name="T91" fmla="*/ 50 h 120"/>
                <a:gd name="T92" fmla="*/ 33 w 116"/>
                <a:gd name="T93" fmla="*/ 64 h 120"/>
                <a:gd name="T94" fmla="*/ 46 w 116"/>
                <a:gd name="T95" fmla="*/ 50 h 120"/>
                <a:gd name="T96" fmla="*/ 33 w 116"/>
                <a:gd name="T97" fmla="*/ 36 h 120"/>
                <a:gd name="T98" fmla="*/ 85 w 116"/>
                <a:gd name="T99" fmla="*/ 103 h 120"/>
                <a:gd name="T100" fmla="*/ 77 w 116"/>
                <a:gd name="T101" fmla="*/ 103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16" h="120">
                  <a:moveTo>
                    <a:pt x="43" y="12"/>
                  </a:moveTo>
                  <a:cubicBezTo>
                    <a:pt x="108" y="0"/>
                    <a:pt x="102" y="48"/>
                    <a:pt x="102" y="48"/>
                  </a:cubicBezTo>
                  <a:cubicBezTo>
                    <a:pt x="116" y="77"/>
                    <a:pt x="116" y="77"/>
                    <a:pt x="116" y="77"/>
                  </a:cubicBezTo>
                  <a:cubicBezTo>
                    <a:pt x="104" y="77"/>
                    <a:pt x="104" y="77"/>
                    <a:pt x="104" y="77"/>
                  </a:cubicBezTo>
                  <a:cubicBezTo>
                    <a:pt x="104" y="97"/>
                    <a:pt x="104" y="97"/>
                    <a:pt x="104" y="97"/>
                  </a:cubicBezTo>
                  <a:cubicBezTo>
                    <a:pt x="104" y="100"/>
                    <a:pt x="102" y="103"/>
                    <a:pt x="98" y="103"/>
                  </a:cubicBezTo>
                  <a:cubicBezTo>
                    <a:pt x="85" y="103"/>
                    <a:pt x="85" y="103"/>
                    <a:pt x="85" y="103"/>
                  </a:cubicBezTo>
                  <a:cubicBezTo>
                    <a:pt x="85" y="120"/>
                    <a:pt x="85" y="120"/>
                    <a:pt x="85" y="120"/>
                  </a:cubicBezTo>
                  <a:moveTo>
                    <a:pt x="32" y="120"/>
                  </a:moveTo>
                  <a:cubicBezTo>
                    <a:pt x="32" y="102"/>
                    <a:pt x="32" y="102"/>
                    <a:pt x="32" y="102"/>
                  </a:cubicBezTo>
                  <a:cubicBezTo>
                    <a:pt x="26" y="90"/>
                    <a:pt x="26" y="90"/>
                    <a:pt x="26" y="90"/>
                  </a:cubicBezTo>
                  <a:moveTo>
                    <a:pt x="65" y="54"/>
                  </a:moveTo>
                  <a:cubicBezTo>
                    <a:pt x="65" y="46"/>
                    <a:pt x="65" y="46"/>
                    <a:pt x="65" y="46"/>
                  </a:cubicBezTo>
                  <a:cubicBezTo>
                    <a:pt x="56" y="42"/>
                    <a:pt x="56" y="42"/>
                    <a:pt x="56" y="42"/>
                  </a:cubicBezTo>
                  <a:cubicBezTo>
                    <a:pt x="56" y="41"/>
                    <a:pt x="55" y="40"/>
                    <a:pt x="55" y="39"/>
                  </a:cubicBezTo>
                  <a:cubicBezTo>
                    <a:pt x="59" y="30"/>
                    <a:pt x="59" y="30"/>
                    <a:pt x="59" y="30"/>
                  </a:cubicBezTo>
                  <a:cubicBezTo>
                    <a:pt x="53" y="24"/>
                    <a:pt x="53" y="24"/>
                    <a:pt x="53" y="24"/>
                  </a:cubicBezTo>
                  <a:cubicBezTo>
                    <a:pt x="44" y="28"/>
                    <a:pt x="44" y="28"/>
                    <a:pt x="44" y="28"/>
                  </a:cubicBezTo>
                  <a:cubicBezTo>
                    <a:pt x="43" y="28"/>
                    <a:pt x="42" y="27"/>
                    <a:pt x="41" y="27"/>
                  </a:cubicBezTo>
                  <a:cubicBezTo>
                    <a:pt x="37" y="18"/>
                    <a:pt x="37" y="18"/>
                    <a:pt x="37" y="18"/>
                  </a:cubicBezTo>
                  <a:cubicBezTo>
                    <a:pt x="29" y="18"/>
                    <a:pt x="29" y="18"/>
                    <a:pt x="29" y="18"/>
                  </a:cubicBezTo>
                  <a:cubicBezTo>
                    <a:pt x="25" y="27"/>
                    <a:pt x="25" y="27"/>
                    <a:pt x="25" y="27"/>
                  </a:cubicBezTo>
                  <a:cubicBezTo>
                    <a:pt x="24" y="27"/>
                    <a:pt x="23" y="28"/>
                    <a:pt x="22" y="28"/>
                  </a:cubicBezTo>
                  <a:cubicBezTo>
                    <a:pt x="13" y="24"/>
                    <a:pt x="13" y="24"/>
                    <a:pt x="13" y="24"/>
                  </a:cubicBezTo>
                  <a:cubicBezTo>
                    <a:pt x="7" y="30"/>
                    <a:pt x="7" y="30"/>
                    <a:pt x="7" y="30"/>
                  </a:cubicBezTo>
                  <a:cubicBezTo>
                    <a:pt x="11" y="39"/>
                    <a:pt x="11" y="39"/>
                    <a:pt x="11" y="39"/>
                  </a:cubicBezTo>
                  <a:cubicBezTo>
                    <a:pt x="10" y="40"/>
                    <a:pt x="10" y="41"/>
                    <a:pt x="10" y="42"/>
                  </a:cubicBezTo>
                  <a:cubicBezTo>
                    <a:pt x="0" y="46"/>
                    <a:pt x="0" y="46"/>
                    <a:pt x="0" y="46"/>
                  </a:cubicBezTo>
                  <a:cubicBezTo>
                    <a:pt x="0" y="54"/>
                    <a:pt x="0" y="54"/>
                    <a:pt x="0" y="54"/>
                  </a:cubicBezTo>
                  <a:cubicBezTo>
                    <a:pt x="10" y="58"/>
                    <a:pt x="10" y="58"/>
                    <a:pt x="10" y="58"/>
                  </a:cubicBezTo>
                  <a:cubicBezTo>
                    <a:pt x="10" y="59"/>
                    <a:pt x="10" y="60"/>
                    <a:pt x="11" y="61"/>
                  </a:cubicBezTo>
                  <a:cubicBezTo>
                    <a:pt x="7" y="70"/>
                    <a:pt x="7" y="70"/>
                    <a:pt x="7" y="70"/>
                  </a:cubicBezTo>
                  <a:cubicBezTo>
                    <a:pt x="13" y="76"/>
                    <a:pt x="13" y="76"/>
                    <a:pt x="13" y="76"/>
                  </a:cubicBezTo>
                  <a:cubicBezTo>
                    <a:pt x="22" y="72"/>
                    <a:pt x="22" y="72"/>
                    <a:pt x="22" y="72"/>
                  </a:cubicBezTo>
                  <a:cubicBezTo>
                    <a:pt x="23" y="72"/>
                    <a:pt x="24" y="73"/>
                    <a:pt x="25" y="73"/>
                  </a:cubicBezTo>
                  <a:cubicBezTo>
                    <a:pt x="29" y="82"/>
                    <a:pt x="29" y="82"/>
                    <a:pt x="29" y="82"/>
                  </a:cubicBezTo>
                  <a:cubicBezTo>
                    <a:pt x="37" y="82"/>
                    <a:pt x="37" y="82"/>
                    <a:pt x="37" y="82"/>
                  </a:cubicBezTo>
                  <a:cubicBezTo>
                    <a:pt x="41" y="73"/>
                    <a:pt x="41" y="73"/>
                    <a:pt x="41" y="73"/>
                  </a:cubicBezTo>
                  <a:cubicBezTo>
                    <a:pt x="42" y="73"/>
                    <a:pt x="43" y="72"/>
                    <a:pt x="44" y="72"/>
                  </a:cubicBezTo>
                  <a:cubicBezTo>
                    <a:pt x="53" y="76"/>
                    <a:pt x="53" y="76"/>
                    <a:pt x="53" y="76"/>
                  </a:cubicBezTo>
                  <a:cubicBezTo>
                    <a:pt x="59" y="70"/>
                    <a:pt x="59" y="70"/>
                    <a:pt x="59" y="70"/>
                  </a:cubicBezTo>
                  <a:cubicBezTo>
                    <a:pt x="55" y="61"/>
                    <a:pt x="55" y="61"/>
                    <a:pt x="55" y="61"/>
                  </a:cubicBezTo>
                  <a:cubicBezTo>
                    <a:pt x="55" y="60"/>
                    <a:pt x="56" y="59"/>
                    <a:pt x="56" y="58"/>
                  </a:cubicBezTo>
                  <a:lnTo>
                    <a:pt x="65" y="54"/>
                  </a:lnTo>
                  <a:close/>
                  <a:moveTo>
                    <a:pt x="33" y="36"/>
                  </a:moveTo>
                  <a:cubicBezTo>
                    <a:pt x="25" y="36"/>
                    <a:pt x="19" y="42"/>
                    <a:pt x="19" y="50"/>
                  </a:cubicBezTo>
                  <a:cubicBezTo>
                    <a:pt x="19" y="58"/>
                    <a:pt x="25" y="64"/>
                    <a:pt x="33" y="64"/>
                  </a:cubicBezTo>
                  <a:cubicBezTo>
                    <a:pt x="40" y="64"/>
                    <a:pt x="46" y="58"/>
                    <a:pt x="46" y="50"/>
                  </a:cubicBezTo>
                  <a:cubicBezTo>
                    <a:pt x="46" y="42"/>
                    <a:pt x="40" y="36"/>
                    <a:pt x="33" y="36"/>
                  </a:cubicBezTo>
                  <a:close/>
                  <a:moveTo>
                    <a:pt x="85" y="103"/>
                  </a:moveTo>
                  <a:cubicBezTo>
                    <a:pt x="77" y="103"/>
                    <a:pt x="77" y="103"/>
                    <a:pt x="77" y="103"/>
                  </a:cubicBezTo>
                </a:path>
              </a:pathLst>
            </a:custGeom>
            <a:noFill/>
            <a:ln w="15875" cap="rnd">
              <a:solidFill>
                <a:schemeClr val="accent4">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29" name="Group 28">
            <a:extLst>
              <a:ext uri="{FF2B5EF4-FFF2-40B4-BE49-F238E27FC236}">
                <a16:creationId xmlns:a16="http://schemas.microsoft.com/office/drawing/2014/main" id="{D45CA31A-5D97-E180-5F9C-A71A49454DF6}"/>
              </a:ext>
            </a:extLst>
          </p:cNvPr>
          <p:cNvGrpSpPr/>
          <p:nvPr/>
        </p:nvGrpSpPr>
        <p:grpSpPr>
          <a:xfrm>
            <a:off x="6451338" y="3673882"/>
            <a:ext cx="2157413" cy="1181100"/>
            <a:chOff x="6451338" y="3673882"/>
            <a:chExt cx="2157413" cy="1181100"/>
          </a:xfrm>
        </p:grpSpPr>
        <p:sp>
          <p:nvSpPr>
            <p:cNvPr id="4" name="Freeform 12">
              <a:extLst>
                <a:ext uri="{FF2B5EF4-FFF2-40B4-BE49-F238E27FC236}">
                  <a16:creationId xmlns:a16="http://schemas.microsoft.com/office/drawing/2014/main" id="{83EEFAA9-4888-1215-16C7-C6498DE8D621}"/>
                </a:ext>
              </a:extLst>
            </p:cNvPr>
            <p:cNvSpPr>
              <a:spLocks/>
            </p:cNvSpPr>
            <p:nvPr/>
          </p:nvSpPr>
          <p:spPr bwMode="auto">
            <a:xfrm>
              <a:off x="6451338" y="3673882"/>
              <a:ext cx="2157413" cy="1181100"/>
            </a:xfrm>
            <a:custGeom>
              <a:avLst/>
              <a:gdLst>
                <a:gd name="T0" fmla="*/ 493 w 567"/>
                <a:gd name="T1" fmla="*/ 155 h 310"/>
                <a:gd name="T2" fmla="*/ 567 w 567"/>
                <a:gd name="T3" fmla="*/ 23 h 310"/>
                <a:gd name="T4" fmla="*/ 236 w 567"/>
                <a:gd name="T5" fmla="*/ 23 h 310"/>
                <a:gd name="T6" fmla="*/ 155 w 567"/>
                <a:gd name="T7" fmla="*/ 0 h 310"/>
                <a:gd name="T8" fmla="*/ 0 w 567"/>
                <a:gd name="T9" fmla="*/ 155 h 310"/>
                <a:gd name="T10" fmla="*/ 155 w 567"/>
                <a:gd name="T11" fmla="*/ 310 h 310"/>
                <a:gd name="T12" fmla="*/ 236 w 567"/>
                <a:gd name="T13" fmla="*/ 287 h 310"/>
                <a:gd name="T14" fmla="*/ 567 w 567"/>
                <a:gd name="T15" fmla="*/ 287 h 310"/>
                <a:gd name="T16" fmla="*/ 493 w 567"/>
                <a:gd name="T17" fmla="*/ 155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567" h="310">
                  <a:moveTo>
                    <a:pt x="493" y="155"/>
                  </a:moveTo>
                  <a:cubicBezTo>
                    <a:pt x="493" y="99"/>
                    <a:pt x="523" y="50"/>
                    <a:pt x="567" y="23"/>
                  </a:cubicBezTo>
                  <a:cubicBezTo>
                    <a:pt x="426" y="109"/>
                    <a:pt x="377" y="109"/>
                    <a:pt x="236" y="23"/>
                  </a:cubicBezTo>
                  <a:cubicBezTo>
                    <a:pt x="213" y="8"/>
                    <a:pt x="185" y="0"/>
                    <a:pt x="155" y="0"/>
                  </a:cubicBezTo>
                  <a:cubicBezTo>
                    <a:pt x="70" y="0"/>
                    <a:pt x="0" y="69"/>
                    <a:pt x="0" y="155"/>
                  </a:cubicBezTo>
                  <a:cubicBezTo>
                    <a:pt x="0" y="241"/>
                    <a:pt x="70" y="310"/>
                    <a:pt x="155" y="310"/>
                  </a:cubicBezTo>
                  <a:cubicBezTo>
                    <a:pt x="185" y="310"/>
                    <a:pt x="213" y="302"/>
                    <a:pt x="236" y="287"/>
                  </a:cubicBezTo>
                  <a:cubicBezTo>
                    <a:pt x="377" y="201"/>
                    <a:pt x="426" y="201"/>
                    <a:pt x="567" y="287"/>
                  </a:cubicBezTo>
                  <a:cubicBezTo>
                    <a:pt x="523" y="260"/>
                    <a:pt x="493" y="211"/>
                    <a:pt x="493" y="155"/>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6" name="Oval 17">
              <a:extLst>
                <a:ext uri="{FF2B5EF4-FFF2-40B4-BE49-F238E27FC236}">
                  <a16:creationId xmlns:a16="http://schemas.microsoft.com/office/drawing/2014/main" id="{3E8F8F30-5212-3895-FC5B-B1982B706376}"/>
                </a:ext>
              </a:extLst>
            </p:cNvPr>
            <p:cNvSpPr>
              <a:spLocks noChangeArrowheads="1"/>
            </p:cNvSpPr>
            <p:nvPr/>
          </p:nvSpPr>
          <p:spPr bwMode="auto">
            <a:xfrm>
              <a:off x="6587863" y="3811994"/>
              <a:ext cx="906463" cy="904875"/>
            </a:xfrm>
            <a:prstGeom prst="ellipse">
              <a:avLst/>
            </a:prstGeom>
            <a:solidFill>
              <a:schemeClr val="bg2"/>
            </a:solidFill>
            <a:ln>
              <a:noFill/>
            </a:ln>
            <a:effectLst>
              <a:outerShdw blurRad="152400" dist="63500" dir="2700000" algn="tl" rotWithShape="0">
                <a:prstClr val="black">
                  <a:alpha val="50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19" name="Freeform 23">
              <a:extLst>
                <a:ext uri="{FF2B5EF4-FFF2-40B4-BE49-F238E27FC236}">
                  <a16:creationId xmlns:a16="http://schemas.microsoft.com/office/drawing/2014/main" id="{E2468186-DE0F-9532-3FB3-D18A7C1AC07D}"/>
                </a:ext>
              </a:extLst>
            </p:cNvPr>
            <p:cNvSpPr>
              <a:spLocks noEditPoints="1"/>
            </p:cNvSpPr>
            <p:nvPr/>
          </p:nvSpPr>
          <p:spPr bwMode="auto">
            <a:xfrm>
              <a:off x="6870438" y="4062819"/>
              <a:ext cx="341313" cy="403225"/>
            </a:xfrm>
            <a:custGeom>
              <a:avLst/>
              <a:gdLst>
                <a:gd name="T0" fmla="*/ 215 w 215"/>
                <a:gd name="T1" fmla="*/ 105 h 254"/>
                <a:gd name="T2" fmla="*/ 215 w 215"/>
                <a:gd name="T3" fmla="*/ 254 h 254"/>
                <a:gd name="T4" fmla="*/ 0 w 215"/>
                <a:gd name="T5" fmla="*/ 254 h 254"/>
                <a:gd name="T6" fmla="*/ 0 w 215"/>
                <a:gd name="T7" fmla="*/ 105 h 254"/>
                <a:gd name="T8" fmla="*/ 215 w 215"/>
                <a:gd name="T9" fmla="*/ 254 h 254"/>
                <a:gd name="T10" fmla="*/ 107 w 215"/>
                <a:gd name="T11" fmla="*/ 180 h 254"/>
                <a:gd name="T12" fmla="*/ 0 w 215"/>
                <a:gd name="T13" fmla="*/ 254 h 254"/>
                <a:gd name="T14" fmla="*/ 215 w 215"/>
                <a:gd name="T15" fmla="*/ 105 h 254"/>
                <a:gd name="T16" fmla="*/ 143 w 215"/>
                <a:gd name="T17" fmla="*/ 180 h 254"/>
                <a:gd name="T18" fmla="*/ 0 w 215"/>
                <a:gd name="T19" fmla="*/ 105 h 254"/>
                <a:gd name="T20" fmla="*/ 74 w 215"/>
                <a:gd name="T21" fmla="*/ 180 h 254"/>
                <a:gd name="T22" fmla="*/ 189 w 215"/>
                <a:gd name="T23" fmla="*/ 101 h 254"/>
                <a:gd name="T24" fmla="*/ 189 w 215"/>
                <a:gd name="T25" fmla="*/ 48 h 254"/>
                <a:gd name="T26" fmla="*/ 143 w 215"/>
                <a:gd name="T27" fmla="*/ 0 h 254"/>
                <a:gd name="T28" fmla="*/ 26 w 215"/>
                <a:gd name="T29" fmla="*/ 0 h 254"/>
                <a:gd name="T30" fmla="*/ 26 w 215"/>
                <a:gd name="T31" fmla="*/ 101 h 254"/>
                <a:gd name="T32" fmla="*/ 189 w 215"/>
                <a:gd name="T33" fmla="*/ 48 h 254"/>
                <a:gd name="T34" fmla="*/ 143 w 215"/>
                <a:gd name="T35" fmla="*/ 0 h 254"/>
                <a:gd name="T36" fmla="*/ 143 w 215"/>
                <a:gd name="T37" fmla="*/ 48 h 254"/>
                <a:gd name="T38" fmla="*/ 189 w 215"/>
                <a:gd name="T39" fmla="*/ 48 h 254"/>
                <a:gd name="T40" fmla="*/ 71 w 215"/>
                <a:gd name="T41" fmla="*/ 74 h 254"/>
                <a:gd name="T42" fmla="*/ 50 w 215"/>
                <a:gd name="T43" fmla="*/ 74 h 254"/>
                <a:gd name="T44" fmla="*/ 160 w 215"/>
                <a:gd name="T45" fmla="*/ 74 h 254"/>
                <a:gd name="T46" fmla="*/ 95 w 215"/>
                <a:gd name="T47" fmla="*/ 74 h 254"/>
                <a:gd name="T48" fmla="*/ 50 w 215"/>
                <a:gd name="T49" fmla="*/ 98 h 254"/>
                <a:gd name="T50" fmla="*/ 112 w 215"/>
                <a:gd name="T51" fmla="*/ 98 h 254"/>
                <a:gd name="T52" fmla="*/ 160 w 215"/>
                <a:gd name="T53" fmla="*/ 98 h 254"/>
                <a:gd name="T54" fmla="*/ 136 w 215"/>
                <a:gd name="T55" fmla="*/ 98 h 2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215" h="254">
                  <a:moveTo>
                    <a:pt x="215" y="105"/>
                  </a:moveTo>
                  <a:lnTo>
                    <a:pt x="215" y="254"/>
                  </a:lnTo>
                  <a:lnTo>
                    <a:pt x="0" y="254"/>
                  </a:lnTo>
                  <a:lnTo>
                    <a:pt x="0" y="105"/>
                  </a:lnTo>
                  <a:moveTo>
                    <a:pt x="215" y="254"/>
                  </a:moveTo>
                  <a:lnTo>
                    <a:pt x="107" y="180"/>
                  </a:lnTo>
                  <a:lnTo>
                    <a:pt x="0" y="254"/>
                  </a:lnTo>
                  <a:moveTo>
                    <a:pt x="215" y="105"/>
                  </a:moveTo>
                  <a:lnTo>
                    <a:pt x="143" y="180"/>
                  </a:lnTo>
                  <a:moveTo>
                    <a:pt x="0" y="105"/>
                  </a:moveTo>
                  <a:lnTo>
                    <a:pt x="74" y="180"/>
                  </a:lnTo>
                  <a:moveTo>
                    <a:pt x="189" y="101"/>
                  </a:moveTo>
                  <a:lnTo>
                    <a:pt x="189" y="48"/>
                  </a:lnTo>
                  <a:moveTo>
                    <a:pt x="143" y="0"/>
                  </a:moveTo>
                  <a:lnTo>
                    <a:pt x="26" y="0"/>
                  </a:lnTo>
                  <a:lnTo>
                    <a:pt x="26" y="101"/>
                  </a:lnTo>
                  <a:moveTo>
                    <a:pt x="189" y="48"/>
                  </a:moveTo>
                  <a:lnTo>
                    <a:pt x="143" y="0"/>
                  </a:lnTo>
                  <a:lnTo>
                    <a:pt x="143" y="48"/>
                  </a:lnTo>
                  <a:lnTo>
                    <a:pt x="189" y="48"/>
                  </a:lnTo>
                  <a:moveTo>
                    <a:pt x="71" y="74"/>
                  </a:moveTo>
                  <a:lnTo>
                    <a:pt x="50" y="74"/>
                  </a:lnTo>
                  <a:moveTo>
                    <a:pt x="160" y="74"/>
                  </a:moveTo>
                  <a:lnTo>
                    <a:pt x="95" y="74"/>
                  </a:lnTo>
                  <a:moveTo>
                    <a:pt x="50" y="98"/>
                  </a:moveTo>
                  <a:lnTo>
                    <a:pt x="112" y="98"/>
                  </a:lnTo>
                  <a:moveTo>
                    <a:pt x="160" y="98"/>
                  </a:moveTo>
                  <a:lnTo>
                    <a:pt x="136" y="98"/>
                  </a:lnTo>
                </a:path>
              </a:pathLst>
            </a:custGeom>
            <a:noFill/>
            <a:ln w="15875" cap="rnd">
              <a:solidFill>
                <a:schemeClr val="accent5"/>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grpSp>
        <p:nvGrpSpPr>
          <p:cNvPr id="30" name="Group 29">
            <a:extLst>
              <a:ext uri="{FF2B5EF4-FFF2-40B4-BE49-F238E27FC236}">
                <a16:creationId xmlns:a16="http://schemas.microsoft.com/office/drawing/2014/main" id="{C32F38B1-C4AE-B4E3-CA83-1989459C2802}"/>
              </a:ext>
            </a:extLst>
          </p:cNvPr>
          <p:cNvGrpSpPr/>
          <p:nvPr/>
        </p:nvGrpSpPr>
        <p:grpSpPr>
          <a:xfrm>
            <a:off x="8327763" y="3673882"/>
            <a:ext cx="1179513" cy="1181100"/>
            <a:chOff x="8327763" y="3673882"/>
            <a:chExt cx="1179513" cy="1181100"/>
          </a:xfrm>
        </p:grpSpPr>
        <p:sp>
          <p:nvSpPr>
            <p:cNvPr id="3" name="Oval 11">
              <a:extLst>
                <a:ext uri="{FF2B5EF4-FFF2-40B4-BE49-F238E27FC236}">
                  <a16:creationId xmlns:a16="http://schemas.microsoft.com/office/drawing/2014/main" id="{71EAC17C-A990-3709-99FA-27263F939D63}"/>
                </a:ext>
              </a:extLst>
            </p:cNvPr>
            <p:cNvSpPr>
              <a:spLocks noChangeArrowheads="1"/>
            </p:cNvSpPr>
            <p:nvPr/>
          </p:nvSpPr>
          <p:spPr bwMode="auto">
            <a:xfrm>
              <a:off x="8327763" y="3673882"/>
              <a:ext cx="1179513" cy="1181100"/>
            </a:xfrm>
            <a:prstGeom prst="ellipse">
              <a:avLst/>
            </a:prstGeom>
            <a:solidFill>
              <a:schemeClr val="accent2"/>
            </a:solidFill>
            <a:ln>
              <a:noFill/>
            </a:ln>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7" name="Oval 18">
              <a:extLst>
                <a:ext uri="{FF2B5EF4-FFF2-40B4-BE49-F238E27FC236}">
                  <a16:creationId xmlns:a16="http://schemas.microsoft.com/office/drawing/2014/main" id="{2A807E1F-CEF7-A671-01A1-AAB3D829B476}"/>
                </a:ext>
              </a:extLst>
            </p:cNvPr>
            <p:cNvSpPr>
              <a:spLocks noChangeArrowheads="1"/>
            </p:cNvSpPr>
            <p:nvPr/>
          </p:nvSpPr>
          <p:spPr bwMode="auto">
            <a:xfrm>
              <a:off x="8464288" y="3811994"/>
              <a:ext cx="906463" cy="904875"/>
            </a:xfrm>
            <a:prstGeom prst="ellipse">
              <a:avLst/>
            </a:prstGeom>
            <a:solidFill>
              <a:schemeClr val="bg2"/>
            </a:solidFill>
            <a:ln>
              <a:noFill/>
            </a:ln>
            <a:effectLst>
              <a:outerShdw blurRad="152400" dist="63500" dir="2700000" algn="tl" rotWithShape="0">
                <a:prstClr val="black">
                  <a:alpha val="50000"/>
                </a:prstClr>
              </a:outerShdw>
            </a:effec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sp>
          <p:nvSpPr>
            <p:cNvPr id="20" name="Freeform 24">
              <a:extLst>
                <a:ext uri="{FF2B5EF4-FFF2-40B4-BE49-F238E27FC236}">
                  <a16:creationId xmlns:a16="http://schemas.microsoft.com/office/drawing/2014/main" id="{8D98E94D-2A6B-8FC0-C13C-5003651BFCE5}"/>
                </a:ext>
              </a:extLst>
            </p:cNvPr>
            <p:cNvSpPr>
              <a:spLocks noEditPoints="1"/>
            </p:cNvSpPr>
            <p:nvPr/>
          </p:nvSpPr>
          <p:spPr bwMode="auto">
            <a:xfrm>
              <a:off x="8738926" y="4058057"/>
              <a:ext cx="384175" cy="385763"/>
            </a:xfrm>
            <a:custGeom>
              <a:avLst/>
              <a:gdLst>
                <a:gd name="T0" fmla="*/ 86 w 101"/>
                <a:gd name="T1" fmla="*/ 28 h 101"/>
                <a:gd name="T2" fmla="*/ 94 w 101"/>
                <a:gd name="T3" fmla="*/ 54 h 101"/>
                <a:gd name="T4" fmla="*/ 47 w 101"/>
                <a:gd name="T5" fmla="*/ 101 h 101"/>
                <a:gd name="T6" fmla="*/ 0 w 101"/>
                <a:gd name="T7" fmla="*/ 54 h 101"/>
                <a:gd name="T8" fmla="*/ 47 w 101"/>
                <a:gd name="T9" fmla="*/ 6 h 101"/>
                <a:gd name="T10" fmla="*/ 73 w 101"/>
                <a:gd name="T11" fmla="*/ 14 h 101"/>
                <a:gd name="T12" fmla="*/ 65 w 101"/>
                <a:gd name="T13" fmla="*/ 23 h 101"/>
                <a:gd name="T14" fmla="*/ 47 w 101"/>
                <a:gd name="T15" fmla="*/ 18 h 101"/>
                <a:gd name="T16" fmla="*/ 11 w 101"/>
                <a:gd name="T17" fmla="*/ 54 h 101"/>
                <a:gd name="T18" fmla="*/ 47 w 101"/>
                <a:gd name="T19" fmla="*/ 89 h 101"/>
                <a:gd name="T20" fmla="*/ 83 w 101"/>
                <a:gd name="T21" fmla="*/ 54 h 101"/>
                <a:gd name="T22" fmla="*/ 78 w 101"/>
                <a:gd name="T23" fmla="*/ 36 h 101"/>
                <a:gd name="T24" fmla="*/ 56 w 101"/>
                <a:gd name="T25" fmla="*/ 32 h 101"/>
                <a:gd name="T26" fmla="*/ 47 w 101"/>
                <a:gd name="T27" fmla="*/ 30 h 101"/>
                <a:gd name="T28" fmla="*/ 24 w 101"/>
                <a:gd name="T29" fmla="*/ 54 h 101"/>
                <a:gd name="T30" fmla="*/ 47 w 101"/>
                <a:gd name="T31" fmla="*/ 77 h 101"/>
                <a:gd name="T32" fmla="*/ 70 w 101"/>
                <a:gd name="T33" fmla="*/ 54 h 101"/>
                <a:gd name="T34" fmla="*/ 68 w 101"/>
                <a:gd name="T35" fmla="*/ 43 h 101"/>
                <a:gd name="T36" fmla="*/ 47 w 101"/>
                <a:gd name="T37" fmla="*/ 54 h 101"/>
                <a:gd name="T38" fmla="*/ 98 w 101"/>
                <a:gd name="T39" fmla="*/ 3 h 101"/>
                <a:gd name="T40" fmla="*/ 86 w 101"/>
                <a:gd name="T41" fmla="*/ 0 h 101"/>
                <a:gd name="T42" fmla="*/ 86 w 101"/>
                <a:gd name="T43" fmla="*/ 15 h 101"/>
                <a:gd name="T44" fmla="*/ 101 w 101"/>
                <a:gd name="T45" fmla="*/ 15 h 101"/>
                <a:gd name="T46" fmla="*/ 8 w 101"/>
                <a:gd name="T47" fmla="*/ 101 h 101"/>
                <a:gd name="T48" fmla="*/ 17 w 101"/>
                <a:gd name="T49" fmla="*/ 90 h 101"/>
                <a:gd name="T50" fmla="*/ 77 w 101"/>
                <a:gd name="T51" fmla="*/ 90 h 101"/>
                <a:gd name="T52" fmla="*/ 86 w 101"/>
                <a:gd name="T53" fmla="*/ 101 h 1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01" h="101">
                  <a:moveTo>
                    <a:pt x="86" y="28"/>
                  </a:moveTo>
                  <a:cubicBezTo>
                    <a:pt x="91" y="35"/>
                    <a:pt x="94" y="44"/>
                    <a:pt x="94" y="54"/>
                  </a:cubicBezTo>
                  <a:cubicBezTo>
                    <a:pt x="94" y="80"/>
                    <a:pt x="73" y="101"/>
                    <a:pt x="47" y="101"/>
                  </a:cubicBezTo>
                  <a:cubicBezTo>
                    <a:pt x="21" y="101"/>
                    <a:pt x="0" y="80"/>
                    <a:pt x="0" y="54"/>
                  </a:cubicBezTo>
                  <a:cubicBezTo>
                    <a:pt x="0" y="27"/>
                    <a:pt x="21" y="6"/>
                    <a:pt x="47" y="6"/>
                  </a:cubicBezTo>
                  <a:cubicBezTo>
                    <a:pt x="56" y="6"/>
                    <a:pt x="65" y="9"/>
                    <a:pt x="73" y="14"/>
                  </a:cubicBezTo>
                  <a:moveTo>
                    <a:pt x="65" y="23"/>
                  </a:moveTo>
                  <a:cubicBezTo>
                    <a:pt x="60" y="20"/>
                    <a:pt x="54" y="18"/>
                    <a:pt x="47" y="18"/>
                  </a:cubicBezTo>
                  <a:cubicBezTo>
                    <a:pt x="27" y="18"/>
                    <a:pt x="11" y="34"/>
                    <a:pt x="11" y="54"/>
                  </a:cubicBezTo>
                  <a:cubicBezTo>
                    <a:pt x="11" y="73"/>
                    <a:pt x="27" y="89"/>
                    <a:pt x="47" y="89"/>
                  </a:cubicBezTo>
                  <a:cubicBezTo>
                    <a:pt x="67" y="89"/>
                    <a:pt x="83" y="73"/>
                    <a:pt x="83" y="54"/>
                  </a:cubicBezTo>
                  <a:cubicBezTo>
                    <a:pt x="83" y="47"/>
                    <a:pt x="81" y="41"/>
                    <a:pt x="78" y="36"/>
                  </a:cubicBezTo>
                  <a:moveTo>
                    <a:pt x="56" y="32"/>
                  </a:moveTo>
                  <a:cubicBezTo>
                    <a:pt x="53" y="31"/>
                    <a:pt x="50" y="30"/>
                    <a:pt x="47" y="30"/>
                  </a:cubicBezTo>
                  <a:cubicBezTo>
                    <a:pt x="34" y="30"/>
                    <a:pt x="24" y="41"/>
                    <a:pt x="24" y="54"/>
                  </a:cubicBezTo>
                  <a:cubicBezTo>
                    <a:pt x="24" y="67"/>
                    <a:pt x="34" y="77"/>
                    <a:pt x="47" y="77"/>
                  </a:cubicBezTo>
                  <a:cubicBezTo>
                    <a:pt x="60" y="77"/>
                    <a:pt x="70" y="67"/>
                    <a:pt x="70" y="54"/>
                  </a:cubicBezTo>
                  <a:cubicBezTo>
                    <a:pt x="70" y="50"/>
                    <a:pt x="69" y="46"/>
                    <a:pt x="68" y="43"/>
                  </a:cubicBezTo>
                  <a:moveTo>
                    <a:pt x="47" y="54"/>
                  </a:moveTo>
                  <a:cubicBezTo>
                    <a:pt x="98" y="3"/>
                    <a:pt x="98" y="3"/>
                    <a:pt x="98" y="3"/>
                  </a:cubicBezTo>
                  <a:moveTo>
                    <a:pt x="86" y="0"/>
                  </a:moveTo>
                  <a:cubicBezTo>
                    <a:pt x="86" y="15"/>
                    <a:pt x="86" y="15"/>
                    <a:pt x="86" y="15"/>
                  </a:cubicBezTo>
                  <a:cubicBezTo>
                    <a:pt x="101" y="15"/>
                    <a:pt x="101" y="15"/>
                    <a:pt x="101" y="15"/>
                  </a:cubicBezTo>
                  <a:moveTo>
                    <a:pt x="8" y="101"/>
                  </a:moveTo>
                  <a:cubicBezTo>
                    <a:pt x="17" y="90"/>
                    <a:pt x="17" y="90"/>
                    <a:pt x="17" y="90"/>
                  </a:cubicBezTo>
                  <a:moveTo>
                    <a:pt x="77" y="90"/>
                  </a:moveTo>
                  <a:cubicBezTo>
                    <a:pt x="86" y="101"/>
                    <a:pt x="86" y="101"/>
                    <a:pt x="86" y="101"/>
                  </a:cubicBezTo>
                </a:path>
              </a:pathLst>
            </a:custGeom>
            <a:noFill/>
            <a:ln w="15875" cap="rnd">
              <a:solidFill>
                <a:schemeClr val="accent2">
                  <a:lumMod val="75000"/>
                </a:schemeClr>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dirty="0">
                <a:latin typeface="Montserrat Light" panose="00000400000000000000" pitchFamily="50" charset="0"/>
              </a:endParaRPr>
            </a:p>
          </p:txBody>
        </p:sp>
      </p:grpSp>
      <p:sp>
        <p:nvSpPr>
          <p:cNvPr id="25" name="TextBox 24">
            <a:extLst>
              <a:ext uri="{FF2B5EF4-FFF2-40B4-BE49-F238E27FC236}">
                <a16:creationId xmlns:a16="http://schemas.microsoft.com/office/drawing/2014/main" id="{90914DF3-C426-5E79-066D-D8D1EEE912F4}"/>
              </a:ext>
            </a:extLst>
          </p:cNvPr>
          <p:cNvSpPr txBox="1"/>
          <p:nvPr/>
        </p:nvSpPr>
        <p:spPr>
          <a:xfrm>
            <a:off x="4460696" y="4883516"/>
            <a:ext cx="1542118" cy="900246"/>
          </a:xfrm>
          <a:prstGeom prst="rect">
            <a:avLst/>
          </a:prstGeom>
          <a:noFill/>
        </p:spPr>
        <p:txBody>
          <a:bodyPr wrap="square" rtlCol="0">
            <a:spAutoFit/>
          </a:bodyPr>
          <a:lstStyle/>
          <a:p>
            <a:pPr algn="ctr"/>
            <a:r>
              <a:rPr lang="en-US" sz="1050" dirty="0">
                <a:solidFill>
                  <a:schemeClr val="bg1"/>
                </a:solidFill>
                <a:latin typeface="Montserrat Light" panose="00000400000000000000" pitchFamily="50" charset="0"/>
              </a:rPr>
              <a:t>Lorem ipsum dolor sit amet, consectetur adipiscing elit, sed do eiusmod tempor</a:t>
            </a:r>
            <a:endParaRPr lang="ru-RU" sz="1050" dirty="0">
              <a:solidFill>
                <a:schemeClr val="bg1"/>
              </a:solidFill>
              <a:latin typeface="Montserrat Light" panose="00000400000000000000" pitchFamily="50" charset="0"/>
            </a:endParaRPr>
          </a:p>
        </p:txBody>
      </p:sp>
      <p:sp>
        <p:nvSpPr>
          <p:cNvPr id="26" name="TextBox 25">
            <a:extLst>
              <a:ext uri="{FF2B5EF4-FFF2-40B4-BE49-F238E27FC236}">
                <a16:creationId xmlns:a16="http://schemas.microsoft.com/office/drawing/2014/main" id="{D0C32440-C59F-F50E-80DE-900FEB0637B5}"/>
              </a:ext>
            </a:extLst>
          </p:cNvPr>
          <p:cNvSpPr txBox="1"/>
          <p:nvPr/>
        </p:nvSpPr>
        <p:spPr>
          <a:xfrm>
            <a:off x="6248245" y="4883516"/>
            <a:ext cx="1542118" cy="900246"/>
          </a:xfrm>
          <a:prstGeom prst="rect">
            <a:avLst/>
          </a:prstGeom>
          <a:noFill/>
        </p:spPr>
        <p:txBody>
          <a:bodyPr wrap="square" rtlCol="0">
            <a:spAutoFit/>
          </a:bodyPr>
          <a:lstStyle/>
          <a:p>
            <a:pPr algn="ctr"/>
            <a:r>
              <a:rPr lang="en-US" sz="1050" dirty="0">
                <a:solidFill>
                  <a:schemeClr val="bg1"/>
                </a:solidFill>
                <a:latin typeface="Montserrat Light" panose="00000400000000000000" pitchFamily="50" charset="0"/>
              </a:rPr>
              <a:t>Lorem ipsum dolor sit amet, consectetur adipiscing elit, sed do eiusmod tempor</a:t>
            </a:r>
            <a:endParaRPr lang="ru-RU" sz="1050" dirty="0">
              <a:solidFill>
                <a:schemeClr val="bg1"/>
              </a:solidFill>
              <a:latin typeface="Montserrat Light" panose="00000400000000000000" pitchFamily="50" charset="0"/>
            </a:endParaRPr>
          </a:p>
        </p:txBody>
      </p:sp>
      <p:sp>
        <p:nvSpPr>
          <p:cNvPr id="27" name="TextBox 26">
            <a:extLst>
              <a:ext uri="{FF2B5EF4-FFF2-40B4-BE49-F238E27FC236}">
                <a16:creationId xmlns:a16="http://schemas.microsoft.com/office/drawing/2014/main" id="{ED5BAA6F-8B3B-DF4F-3E8E-9F09AAD12676}"/>
              </a:ext>
            </a:extLst>
          </p:cNvPr>
          <p:cNvSpPr txBox="1"/>
          <p:nvPr/>
        </p:nvSpPr>
        <p:spPr>
          <a:xfrm>
            <a:off x="8056419" y="4883516"/>
            <a:ext cx="1542118" cy="900246"/>
          </a:xfrm>
          <a:prstGeom prst="rect">
            <a:avLst/>
          </a:prstGeom>
          <a:noFill/>
        </p:spPr>
        <p:txBody>
          <a:bodyPr wrap="square" rtlCol="0">
            <a:spAutoFit/>
          </a:bodyPr>
          <a:lstStyle/>
          <a:p>
            <a:pPr algn="ctr"/>
            <a:r>
              <a:rPr lang="en-US" sz="1050" dirty="0">
                <a:solidFill>
                  <a:schemeClr val="bg1"/>
                </a:solidFill>
                <a:latin typeface="Montserrat Light" panose="00000400000000000000" pitchFamily="50" charset="0"/>
              </a:rPr>
              <a:t>Lorem ipsum dolor sit amet, consectetur adipiscing elit, sed do eiusmod tempor</a:t>
            </a:r>
            <a:endParaRPr lang="ru-RU" sz="1050" dirty="0">
              <a:solidFill>
                <a:schemeClr val="bg1"/>
              </a:solidFill>
              <a:latin typeface="Montserrat Light" panose="00000400000000000000" pitchFamily="50" charset="0"/>
            </a:endParaRPr>
          </a:p>
        </p:txBody>
      </p:sp>
    </p:spTree>
    <p:extLst>
      <p:ext uri="{BB962C8B-B14F-4D97-AF65-F5344CB8AC3E}">
        <p14:creationId xmlns:p14="http://schemas.microsoft.com/office/powerpoint/2010/main" val="6477842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mc:AlternateContent xmlns:mc="http://schemas.openxmlformats.org/markup-compatibility/2006" xmlns:p14="http://schemas.microsoft.com/office/powerpoint/2010/main">
    <mc:Choice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left)">
                                          <p:cBhvr>
                                            <p:cTn id="7" dur="500"/>
                                            <p:tgtEl>
                                              <p:spTgt spid="28"/>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left)">
                                          <p:cBhvr>
                                            <p:cTn id="11" dur="500"/>
                                            <p:tgtEl>
                                              <p:spTgt spid="29"/>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wipe(left)">
                                          <p:cBhvr>
                                            <p:cTn id="15" dur="500"/>
                                            <p:tgtEl>
                                              <p:spTgt spid="30"/>
                                            </p:tgtEl>
                                          </p:cBhvr>
                                        </p:animEffect>
                                      </p:childTnLst>
                                    </p:cTn>
                                  </p:par>
                                </p:childTnLst>
                              </p:cTn>
                            </p:par>
                            <p:par>
                              <p:cTn id="16" fill="hold">
                                <p:stCondLst>
                                  <p:cond delay="1500"/>
                                </p:stCondLst>
                                <p:childTnLst>
                                  <p:par>
                                    <p:cTn id="17" presetID="2" presetClass="entr" presetSubtype="4" fill="hold" grpId="0" nodeType="afterEffect" p14:presetBounceEnd="67000">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14:bounceEnd="67000">
                                          <p:cBhvr additive="base">
                                            <p:cTn id="19" dur="1000" fill="hold"/>
                                            <p:tgtEl>
                                              <p:spTgt spid="27"/>
                                            </p:tgtEl>
                                            <p:attrNameLst>
                                              <p:attrName>ppt_x</p:attrName>
                                            </p:attrNameLst>
                                          </p:cBhvr>
                                          <p:tavLst>
                                            <p:tav tm="0">
                                              <p:val>
                                                <p:strVal val="#ppt_x"/>
                                              </p:val>
                                            </p:tav>
                                            <p:tav tm="100000">
                                              <p:val>
                                                <p:strVal val="#ppt_x"/>
                                              </p:val>
                                            </p:tav>
                                          </p:tavLst>
                                        </p:anim>
                                        <p:anim calcmode="lin" valueType="num" p14:bounceEnd="67000">
                                          <p:cBhvr additive="base">
                                            <p:cTn id="20" dur="10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14:presetBounceEnd="67000">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14:bounceEnd="67000">
                                          <p:cBhvr additive="base">
                                            <p:cTn id="23" dur="1000" fill="hold"/>
                                            <p:tgtEl>
                                              <p:spTgt spid="25"/>
                                            </p:tgtEl>
                                            <p:attrNameLst>
                                              <p:attrName>ppt_x</p:attrName>
                                            </p:attrNameLst>
                                          </p:cBhvr>
                                          <p:tavLst>
                                            <p:tav tm="0">
                                              <p:val>
                                                <p:strVal val="#ppt_x"/>
                                              </p:val>
                                            </p:tav>
                                            <p:tav tm="100000">
                                              <p:val>
                                                <p:strVal val="#ppt_x"/>
                                              </p:val>
                                            </p:tav>
                                          </p:tavLst>
                                        </p:anim>
                                        <p:anim calcmode="lin" valueType="num" p14:bounceEnd="67000">
                                          <p:cBhvr additive="base">
                                            <p:cTn id="24" dur="1000" fill="hold"/>
                                            <p:tgtEl>
                                              <p:spTgt spid="2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14:presetBounceEnd="67000">
                                      <p:stCondLst>
                                        <p:cond delay="0"/>
                                      </p:stCondLst>
                                      <p:childTnLst>
                                        <p:set>
                                          <p:cBhvr>
                                            <p:cTn id="26" dur="1" fill="hold">
                                              <p:stCondLst>
                                                <p:cond delay="0"/>
                                              </p:stCondLst>
                                            </p:cTn>
                                            <p:tgtEl>
                                              <p:spTgt spid="26"/>
                                            </p:tgtEl>
                                            <p:attrNameLst>
                                              <p:attrName>style.visibility</p:attrName>
                                            </p:attrNameLst>
                                          </p:cBhvr>
                                          <p:to>
                                            <p:strVal val="visible"/>
                                          </p:to>
                                        </p:set>
                                        <p:anim calcmode="lin" valueType="num" p14:bounceEnd="67000">
                                          <p:cBhvr additive="base">
                                            <p:cTn id="27" dur="1000" fill="hold"/>
                                            <p:tgtEl>
                                              <p:spTgt spid="26"/>
                                            </p:tgtEl>
                                            <p:attrNameLst>
                                              <p:attrName>ppt_x</p:attrName>
                                            </p:attrNameLst>
                                          </p:cBhvr>
                                          <p:tavLst>
                                            <p:tav tm="0">
                                              <p:val>
                                                <p:strVal val="#ppt_x"/>
                                              </p:val>
                                            </p:tav>
                                            <p:tav tm="100000">
                                              <p:val>
                                                <p:strVal val="#ppt_x"/>
                                              </p:val>
                                            </p:tav>
                                          </p:tavLst>
                                        </p:anim>
                                        <p:anim calcmode="lin" valueType="num" p14:bounceEnd="67000">
                                          <p:cBhvr additive="base">
                                            <p:cTn id="28" dur="10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7" grpId="0"/>
        </p:bldLst>
      </p:timing>
    </mc:Choice>
    <mc:Fallback xmlns="">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with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wipe(left)">
                                          <p:cBhvr>
                                            <p:cTn id="7" dur="500"/>
                                            <p:tgtEl>
                                              <p:spTgt spid="28"/>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29"/>
                                            </p:tgtEl>
                                            <p:attrNameLst>
                                              <p:attrName>style.visibility</p:attrName>
                                            </p:attrNameLst>
                                          </p:cBhvr>
                                          <p:to>
                                            <p:strVal val="visible"/>
                                          </p:to>
                                        </p:set>
                                        <p:animEffect transition="in" filter="wipe(left)">
                                          <p:cBhvr>
                                            <p:cTn id="11" dur="500"/>
                                            <p:tgtEl>
                                              <p:spTgt spid="29"/>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wipe(left)">
                                          <p:cBhvr>
                                            <p:cTn id="15" dur="500"/>
                                            <p:tgtEl>
                                              <p:spTgt spid="30"/>
                                            </p:tgtEl>
                                          </p:cBhvr>
                                        </p:animEffect>
                                      </p:childTnLst>
                                    </p:cTn>
                                  </p:par>
                                </p:childTnLst>
                              </p:cTn>
                            </p:par>
                            <p:par>
                              <p:cTn id="16" fill="hold">
                                <p:stCondLst>
                                  <p:cond delay="1500"/>
                                </p:stCondLst>
                                <p:childTnLst>
                                  <p:par>
                                    <p:cTn id="17" presetID="2" presetClass="entr" presetSubtype="4" fill="hold" grpId="0" nodeType="after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1000" fill="hold"/>
                                            <p:tgtEl>
                                              <p:spTgt spid="27"/>
                                            </p:tgtEl>
                                            <p:attrNameLst>
                                              <p:attrName>ppt_x</p:attrName>
                                            </p:attrNameLst>
                                          </p:cBhvr>
                                          <p:tavLst>
                                            <p:tav tm="0">
                                              <p:val>
                                                <p:strVal val="#ppt_x"/>
                                              </p:val>
                                            </p:tav>
                                            <p:tav tm="100000">
                                              <p:val>
                                                <p:strVal val="#ppt_x"/>
                                              </p:val>
                                            </p:tav>
                                          </p:tavLst>
                                        </p:anim>
                                        <p:anim calcmode="lin" valueType="num">
                                          <p:cBhvr additive="base">
                                            <p:cTn id="20" dur="1000" fill="hold"/>
                                            <p:tgtEl>
                                              <p:spTgt spid="27"/>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5"/>
                                            </p:tgtEl>
                                            <p:attrNameLst>
                                              <p:attrName>style.visibility</p:attrName>
                                            </p:attrNameLst>
                                          </p:cBhvr>
                                          <p:to>
                                            <p:strVal val="visible"/>
                                          </p:to>
                                        </p:set>
                                        <p:anim calcmode="lin" valueType="num">
                                          <p:cBhvr additive="base">
                                            <p:cTn id="23" dur="1000" fill="hold"/>
                                            <p:tgtEl>
                                              <p:spTgt spid="25"/>
                                            </p:tgtEl>
                                            <p:attrNameLst>
                                              <p:attrName>ppt_x</p:attrName>
                                            </p:attrNameLst>
                                          </p:cBhvr>
                                          <p:tavLst>
                                            <p:tav tm="0">
                                              <p:val>
                                                <p:strVal val="#ppt_x"/>
                                              </p:val>
                                            </p:tav>
                                            <p:tav tm="100000">
                                              <p:val>
                                                <p:strVal val="#ppt_x"/>
                                              </p:val>
                                            </p:tav>
                                          </p:tavLst>
                                        </p:anim>
                                        <p:anim calcmode="lin" valueType="num">
                                          <p:cBhvr additive="base">
                                            <p:cTn id="24" dur="1000" fill="hold"/>
                                            <p:tgtEl>
                                              <p:spTgt spid="2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6"/>
                                            </p:tgtEl>
                                            <p:attrNameLst>
                                              <p:attrName>style.visibility</p:attrName>
                                            </p:attrNameLst>
                                          </p:cBhvr>
                                          <p:to>
                                            <p:strVal val="visible"/>
                                          </p:to>
                                        </p:set>
                                        <p:anim calcmode="lin" valueType="num">
                                          <p:cBhvr additive="base">
                                            <p:cTn id="27" dur="1000" fill="hold"/>
                                            <p:tgtEl>
                                              <p:spTgt spid="26"/>
                                            </p:tgtEl>
                                            <p:attrNameLst>
                                              <p:attrName>ppt_x</p:attrName>
                                            </p:attrNameLst>
                                          </p:cBhvr>
                                          <p:tavLst>
                                            <p:tav tm="0">
                                              <p:val>
                                                <p:strVal val="#ppt_x"/>
                                              </p:val>
                                            </p:tav>
                                            <p:tav tm="100000">
                                              <p:val>
                                                <p:strVal val="#ppt_x"/>
                                              </p:val>
                                            </p:tav>
                                          </p:tavLst>
                                        </p:anim>
                                        <p:anim calcmode="lin" valueType="num">
                                          <p:cBhvr additive="base">
                                            <p:cTn id="28" dur="10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P spid="27" grpId="0"/>
        </p:bldLst>
      </p:timing>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2C293E-6D88-3D9E-9E8D-D3AA124F1ABF}"/>
              </a:ext>
            </a:extLst>
          </p:cNvPr>
          <p:cNvSpPr/>
          <p:nvPr/>
        </p:nvSpPr>
        <p:spPr>
          <a:xfrm>
            <a:off x="0" y="0"/>
            <a:ext cx="12192000" cy="6816698"/>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571869" y="6136996"/>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1555314" y="6231135"/>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3"/>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3"/>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6"/>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111307" y="1274729"/>
            <a:ext cx="1965000" cy="196500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835880" y="1950387"/>
            <a:ext cx="3018298" cy="3018298"/>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7" action="ppaction://hlinksldjump"/>
            <a:extLst>
              <a:ext uri="{FF2B5EF4-FFF2-40B4-BE49-F238E27FC236}">
                <a16:creationId xmlns:a16="http://schemas.microsoft.com/office/drawing/2014/main" id="{C3832D20-409B-A82B-4682-BFF5080CE152}"/>
              </a:ext>
            </a:extLst>
          </p:cNvPr>
          <p:cNvSpPr/>
          <p:nvPr/>
        </p:nvSpPr>
        <p:spPr>
          <a:xfrm>
            <a:off x="3166390" y="1848566"/>
            <a:ext cx="2338048" cy="2338048"/>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108628" y="3009432"/>
            <a:ext cx="3346617" cy="1054414"/>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3957412" y="2156860"/>
            <a:ext cx="3346617" cy="1054414"/>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2" name="Rectangle 11">
            <a:extLst>
              <a:ext uri="{FF2B5EF4-FFF2-40B4-BE49-F238E27FC236}">
                <a16:creationId xmlns:a16="http://schemas.microsoft.com/office/drawing/2014/main" id="{281EDB1A-EF17-8154-249E-EF6D4F9BECCF}"/>
              </a:ext>
            </a:extLst>
          </p:cNvPr>
          <p:cNvSpPr/>
          <p:nvPr/>
        </p:nvSpPr>
        <p:spPr>
          <a:xfrm>
            <a:off x="5630720" y="2932850"/>
            <a:ext cx="2820464" cy="1200329"/>
          </a:xfrm>
          <a:prstGeom prst="rect">
            <a:avLst/>
          </a:prstGeom>
          <a:noFill/>
        </p:spPr>
        <p:txBody>
          <a:bodyPr wrap="square" lIns="91440" tIns="45720" rIns="91440" bIns="45720">
            <a:spAutoFit/>
          </a:bodyPr>
          <a:lstStyle/>
          <a:p>
            <a:pPr algn="ctr"/>
            <a:r>
              <a:rPr lang="en-US" sz="7200" dirty="0">
                <a:ln w="0"/>
                <a:solidFill>
                  <a:schemeClr val="bg1"/>
                </a:solidFill>
                <a:effectLst>
                  <a:reflection blurRad="6350" stA="53000" endA="300" endPos="35500" dir="5400000" sy="-90000" algn="bl" rotWithShape="0"/>
                </a:effectLst>
                <a:latin typeface="+mj-lt"/>
              </a:rPr>
              <a:t>NKS</a:t>
            </a:r>
            <a:endParaRPr lang="en-US" sz="7200" b="0" cap="none" spc="0" dirty="0">
              <a:ln w="0"/>
              <a:solidFill>
                <a:schemeClr val="bg1"/>
              </a:solidFill>
              <a:effectLst>
                <a:reflection blurRad="6350" stA="53000" endA="300" endPos="35500" dir="5400000" sy="-90000" algn="bl" rotWithShape="0"/>
              </a:effectLst>
              <a:latin typeface="+mj-lt"/>
            </a:endParaRPr>
          </a:p>
        </p:txBody>
      </p:sp>
      <p:sp>
        <p:nvSpPr>
          <p:cNvPr id="21" name="TextBox 20">
            <a:extLst>
              <a:ext uri="{FF2B5EF4-FFF2-40B4-BE49-F238E27FC236}">
                <a16:creationId xmlns:a16="http://schemas.microsoft.com/office/drawing/2014/main" id="{0C4EDA9A-4C92-D5C2-A850-3429AACB9E24}"/>
              </a:ext>
            </a:extLst>
          </p:cNvPr>
          <p:cNvSpPr txBox="1"/>
          <p:nvPr/>
        </p:nvSpPr>
        <p:spPr>
          <a:xfrm>
            <a:off x="3604226" y="4795907"/>
            <a:ext cx="4983547" cy="584775"/>
          </a:xfrm>
          <a:prstGeom prst="rect">
            <a:avLst/>
          </a:prstGeom>
          <a:noFill/>
        </p:spPr>
        <p:txBody>
          <a:bodyPr wrap="square" rtlCol="0">
            <a:spAutoFit/>
          </a:bodyPr>
          <a:lstStyle/>
          <a:p>
            <a:pPr algn="ctr"/>
            <a:r>
              <a:rPr lang="en-US" sz="3200" dirty="0">
                <a:solidFill>
                  <a:schemeClr val="accent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3957412" y="5275126"/>
            <a:ext cx="4044770" cy="584775"/>
          </a:xfrm>
          <a:prstGeom prst="rect">
            <a:avLst/>
          </a:prstGeom>
          <a:noFill/>
        </p:spPr>
        <p:txBody>
          <a:bodyPr wrap="square" rtlCol="0">
            <a:spAutoFit/>
          </a:bodyPr>
          <a:lstStyle/>
          <a:p>
            <a:pPr algn="ctr"/>
            <a:r>
              <a:rPr lang="en-US" sz="3200" dirty="0">
                <a:solidFill>
                  <a:schemeClr val="accent2"/>
                </a:solidFill>
                <a:effectLst>
                  <a:outerShdw blurRad="128488" dist="141684" dir="5400000" algn="t" rotWithShape="0">
                    <a:prstClr val="black">
                      <a:alpha val="40000"/>
                    </a:prstClr>
                  </a:outerShdw>
                </a:effectLst>
              </a:rPr>
              <a:t>By: Jolie Serrano</a:t>
            </a:r>
          </a:p>
        </p:txBody>
      </p:sp>
      <p:sp>
        <p:nvSpPr>
          <p:cNvPr id="11" name="Rectangle 10">
            <a:extLst>
              <a:ext uri="{FF2B5EF4-FFF2-40B4-BE49-F238E27FC236}">
                <a16:creationId xmlns:a16="http://schemas.microsoft.com/office/drawing/2014/main" id="{3BF584FF-1A65-1051-9EFD-27B5E09E0FA5}"/>
              </a:ext>
            </a:extLst>
          </p:cNvPr>
          <p:cNvSpPr/>
          <p:nvPr/>
        </p:nvSpPr>
        <p:spPr>
          <a:xfrm>
            <a:off x="4479273" y="2142042"/>
            <a:ext cx="2422410" cy="1200329"/>
          </a:xfrm>
          <a:prstGeom prst="rect">
            <a:avLst/>
          </a:prstGeom>
          <a:noFill/>
        </p:spPr>
        <p:txBody>
          <a:bodyPr wrap="square" lIns="91440" tIns="45720" rIns="91440" bIns="45720">
            <a:spAutoFit/>
          </a:bodyPr>
          <a:lstStyle/>
          <a:p>
            <a:pPr algn="ctr"/>
            <a:r>
              <a:rPr lang="en-US" sz="7200" b="0" cap="none" spc="0" dirty="0">
                <a:ln w="0"/>
                <a:solidFill>
                  <a:schemeClr val="accent4"/>
                </a:solidFill>
                <a:effectLst>
                  <a:reflection blurRad="6350" stA="53000" endA="300" endPos="35500" dir="5400000" sy="-90000" algn="bl" rotWithShape="0"/>
                </a:effectLst>
                <a:latin typeface="+mj-lt"/>
              </a:rPr>
              <a:t>THA</a:t>
            </a:r>
          </a:p>
        </p:txBody>
      </p:sp>
    </p:spTree>
    <p:extLst>
      <p:ext uri="{BB962C8B-B14F-4D97-AF65-F5344CB8AC3E}">
        <p14:creationId xmlns:p14="http://schemas.microsoft.com/office/powerpoint/2010/main" val="25306033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1588" y="-1"/>
            <a:ext cx="12188825" cy="6858000"/>
          </a:xfrm>
          <a:prstGeom prst="rect">
            <a:avLst/>
          </a:prstGeom>
          <a:solidFill>
            <a:schemeClr val="tx2">
              <a:lumMod val="50000"/>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6382" y="2936788"/>
            <a:ext cx="7961648" cy="2092881"/>
          </a:xfrm>
          <a:prstGeom prst="rect">
            <a:avLst/>
          </a:prstGeom>
          <a:noFill/>
        </p:spPr>
        <p:txBody>
          <a:bodyPr wrap="square" rtlCol="0">
            <a:spAutoFit/>
          </a:bodyPr>
          <a:lstStyle/>
          <a:p>
            <a:pPr algn="ctr"/>
            <a:r>
              <a:rPr lang="en-US" altLang="ja-JP" sz="2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2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2000" b="1"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dirty="0">
              <a:solidFill>
                <a:schemeClr val="bg1"/>
              </a:solidFill>
              <a:latin typeface="Lato Light" panose="020F0302020204030203" pitchFamily="34" charset="0"/>
              <a:cs typeface="Arial" panose="020B0604020202020204" pitchFamily="34" charset="0"/>
            </a:endParaRPr>
          </a:p>
          <a:p>
            <a:pPr algn="ctr"/>
            <a:r>
              <a:rPr lang="es-CO" altLang="ja-JP"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dirty="0">
                <a:solidFill>
                  <a:schemeClr val="bg1"/>
                </a:solidFill>
                <a:latin typeface="Lato Light" panose="020F0302020204030203" pitchFamily="34" charset="0"/>
                <a:cs typeface="Arial" panose="020B0604020202020204" pitchFamily="34" charset="0"/>
              </a:rPr>
              <a:t> </a:t>
            </a:r>
          </a:p>
          <a:p>
            <a:pPr algn="ctr"/>
            <a:r>
              <a:rPr lang="es-CO" altLang="ja-JP"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dirty="0">
                <a:solidFill>
                  <a:schemeClr val="bg1"/>
                </a:solidFill>
                <a:latin typeface="Lato Light" panose="020F0302020204030203" pitchFamily="34" charset="0"/>
                <a:cs typeface="Arial" panose="020B0604020202020204" pitchFamily="34" charset="0"/>
              </a:rPr>
              <a:t> </a:t>
            </a:r>
          </a:p>
          <a:p>
            <a:pPr algn="ctr"/>
            <a:endParaRPr lang="es-CO" altLang="ja-JP" sz="900" dirty="0">
              <a:solidFill>
                <a:schemeClr val="bg1"/>
              </a:solidFill>
              <a:latin typeface="Lato Light" panose="020F0302020204030203" pitchFamily="34" charset="0"/>
              <a:cs typeface="Arial" panose="020B0604020202020204" pitchFamily="34" charset="0"/>
            </a:endParaRPr>
          </a:p>
          <a:p>
            <a:pPr algn="ctr"/>
            <a:endParaRPr lang="es-CO" altLang="ja-JP" sz="900"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7750" y="6057104"/>
            <a:ext cx="6877050" cy="369332"/>
          </a:xfrm>
          <a:prstGeom prst="rect">
            <a:avLst/>
          </a:prstGeom>
          <a:noFill/>
        </p:spPr>
        <p:txBody>
          <a:bodyPr wrap="square" rtlCol="0">
            <a:spAutoFit/>
          </a:bodyPr>
          <a:lstStyle/>
          <a:p>
            <a:pPr algn="ctr"/>
            <a:r>
              <a:rPr lang="en-US" altLang="ja-JP" dirty="0">
                <a:solidFill>
                  <a:schemeClr val="accent4"/>
                </a:solidFill>
                <a:latin typeface="Lato Light" panose="020F0302020204030203" pitchFamily="34" charset="0"/>
                <a:cs typeface="Arial" panose="020B0604020202020204" pitchFamily="34" charset="0"/>
              </a:rPr>
              <a:t>Images used in this template are courtesy of </a:t>
            </a:r>
            <a:r>
              <a:rPr lang="en-US" altLang="ja-JP" dirty="0" err="1">
                <a:solidFill>
                  <a:schemeClr val="accent4"/>
                </a:solidFill>
                <a:latin typeface="Lato Light" panose="020F0302020204030203" pitchFamily="34" charset="0"/>
                <a:cs typeface="Arial" panose="020B0604020202020204" pitchFamily="34" charset="0"/>
              </a:rPr>
              <a:t>Freepik</a:t>
            </a:r>
            <a:r>
              <a:rPr lang="en-US" altLang="ja-JP" dirty="0">
                <a:solidFill>
                  <a:schemeClr val="accent4"/>
                </a:solidFill>
                <a:latin typeface="Lato Light" panose="020F0302020204030203" pitchFamily="34" charset="0"/>
                <a:cs typeface="Arial" panose="020B0604020202020204" pitchFamily="34" charset="0"/>
              </a:rPr>
              <a:t> and </a:t>
            </a:r>
            <a:r>
              <a:rPr lang="en-US" altLang="ja-JP" dirty="0" err="1">
                <a:solidFill>
                  <a:schemeClr val="accent4"/>
                </a:solidFill>
                <a:latin typeface="Lato Light" panose="020F0302020204030203" pitchFamily="34" charset="0"/>
                <a:cs typeface="Arial" panose="020B0604020202020204" pitchFamily="34" charset="0"/>
              </a:rPr>
              <a:t>Pixabay</a:t>
            </a:r>
            <a:r>
              <a:rPr lang="en-US" altLang="ja-JP" dirty="0">
                <a:solidFill>
                  <a:schemeClr val="accent4"/>
                </a:solidFill>
                <a:latin typeface="Lato Light" panose="020F0302020204030203" pitchFamily="34" charset="0"/>
                <a:cs typeface="Arial" panose="020B0604020202020204" pitchFamily="34" charset="0"/>
              </a:rPr>
              <a:t>.</a:t>
            </a:r>
            <a:endParaRPr lang="es-CO" sz="900" dirty="0">
              <a:solidFill>
                <a:schemeClr val="accent4"/>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2021" y="4941628"/>
            <a:ext cx="808258" cy="637747"/>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19981" y="4941628"/>
            <a:ext cx="808258" cy="637747"/>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5963" y="5039364"/>
            <a:ext cx="210591" cy="387430"/>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017" y="4941628"/>
            <a:ext cx="808258" cy="637747"/>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103" y="5018937"/>
            <a:ext cx="351892" cy="406719"/>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236" y="4941628"/>
            <a:ext cx="808258" cy="637747"/>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7109">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8024" y="5039364"/>
            <a:ext cx="348206" cy="34820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7109">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6281" y="5091103"/>
            <a:ext cx="418884" cy="296467"/>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3544" y="5175461"/>
            <a:ext cx="107872" cy="127023"/>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720" tIns="22860" rIns="45720" bIns="22860" numCol="1" anchor="t" anchorCtr="0" compatLnSpc="1">
            <a:prstTxWarp prst="textNoShape">
              <a:avLst/>
            </a:prstTxWarp>
          </a:bodyPr>
          <a:lstStyle/>
          <a:p>
            <a:endParaRPr lang="en-US" sz="900" dirty="0">
              <a:latin typeface="Lato Light" panose="020F0302020204030203" pitchFamily="34" charset="0"/>
            </a:endParaRPr>
          </a:p>
        </p:txBody>
      </p:sp>
      <p:sp>
        <p:nvSpPr>
          <p:cNvPr id="7" name="タイトル 15">
            <a:extLst>
              <a:ext uri="{FF2B5EF4-FFF2-40B4-BE49-F238E27FC236}">
                <a16:creationId xmlns:a16="http://schemas.microsoft.com/office/drawing/2014/main" id="{9C72D3B1-C88F-69D4-081F-948CA507B1ED}"/>
              </a:ext>
            </a:extLst>
          </p:cNvPr>
          <p:cNvSpPr txBox="1">
            <a:spLocks/>
          </p:cNvSpPr>
          <p:nvPr/>
        </p:nvSpPr>
        <p:spPr>
          <a:xfrm>
            <a:off x="1588" y="1266032"/>
            <a:ext cx="12188825" cy="105648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000" b="1">
                <a:solidFill>
                  <a:schemeClr val="accent4"/>
                </a:solidFill>
                <a:latin typeface="Lato Black" panose="020F0A02020204030203" pitchFamily="34" charset="0"/>
              </a:rPr>
              <a:t>THANKS FOR DOWNLOADING THESE TEMPLATES! </a:t>
            </a:r>
            <a:br>
              <a:rPr kumimoji="1" lang="en-US" altLang="ja-JP" b="1">
                <a:solidFill>
                  <a:schemeClr val="accent4"/>
                </a:solidFill>
                <a:latin typeface="Lato Light" panose="020F0302020204030203" pitchFamily="34" charset="0"/>
              </a:rPr>
            </a:br>
            <a:r>
              <a:rPr kumimoji="1" lang="en-US" altLang="ja-JP" sz="2400" b="1">
                <a:solidFill>
                  <a:schemeClr val="bg1"/>
                </a:solidFill>
                <a:latin typeface="Lato Light" panose="020F0302020204030203" pitchFamily="34" charset="0"/>
              </a:rPr>
              <a:t>Find even more free templates at </a:t>
            </a:r>
            <a:endParaRPr kumimoji="1" lang="en-US" altLang="ja-JP"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B0EFB310-353A-FF33-EEC5-97967347DCEB}"/>
              </a:ext>
            </a:extLst>
          </p:cNvPr>
          <p:cNvSpPr txBox="1">
            <a:spLocks/>
          </p:cNvSpPr>
          <p:nvPr/>
        </p:nvSpPr>
        <p:spPr>
          <a:xfrm>
            <a:off x="2255229" y="2136667"/>
            <a:ext cx="8228013" cy="674688"/>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50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500">
                <a:solidFill>
                  <a:schemeClr val="bg1"/>
                </a:solidFill>
                <a:latin typeface="Lato Light" panose="020F0302020204030203" pitchFamily="34" charset="0"/>
              </a:rPr>
              <a:t> / </a:t>
            </a:r>
            <a:r>
              <a:rPr lang="en-US" sz="150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r>
              <a:rPr lang="en-US" sz="1500">
                <a:solidFill>
                  <a:schemeClr val="bg1"/>
                </a:solidFill>
                <a:latin typeface="Lato Light" panose="020F0302020204030203" pitchFamily="34" charset="0"/>
              </a:rPr>
              <a:t>Premium Templates: </a:t>
            </a:r>
            <a:r>
              <a:rPr lang="en-US" sz="1500">
                <a:solidFill>
                  <a:schemeClr val="bg1"/>
                </a:solidFill>
                <a:latin typeface="Lato Light" panose="020F0302020204030203" pitchFamily="34" charset="0"/>
                <a:hlinkClick r:id="rId9">
                  <a:extLst>
                    <a:ext uri="{A12FA001-AC4F-418D-AE19-62706E023703}">
                      <ahyp:hlinkClr xmlns:ahyp="http://schemas.microsoft.com/office/drawing/2018/hyperlinkcolor" val="tx"/>
                    </a:ext>
                  </a:extLst>
                </a:hlinkClick>
              </a:rPr>
              <a:t>https://www.pptbundle.com/</a:t>
            </a:r>
            <a:r>
              <a:rPr lang="en-US" sz="1500">
                <a:solidFill>
                  <a:schemeClr val="bg1"/>
                </a:solidFill>
                <a:latin typeface="Lato Light" panose="020F0302020204030203" pitchFamily="34" charset="0"/>
              </a:rPr>
              <a:t> </a:t>
            </a:r>
          </a:p>
          <a:p>
            <a:pPr marL="0" indent="0" algn="ctr">
              <a:buFont typeface="Arial" panose="020B0604020202020204" pitchFamily="34" charset="0"/>
              <a:buNone/>
            </a:pPr>
            <a:br>
              <a:rPr lang="en-US" altLang="ja-JP" sz="1500">
                <a:solidFill>
                  <a:schemeClr val="bg1"/>
                </a:solidFill>
                <a:latin typeface="Lato Light" panose="020F0302020204030203" pitchFamily="34" charset="0"/>
                <a:cs typeface="Arial" panose="020B0604020202020204" pitchFamily="34" charset="0"/>
              </a:rPr>
            </a:br>
            <a:endParaRPr lang="en-US" altLang="ja-JP" sz="15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104945146"/>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2C293E-6D88-3D9E-9E8D-D3AA124F1ABF}"/>
              </a:ext>
            </a:extLst>
          </p:cNvPr>
          <p:cNvSpPr/>
          <p:nvPr/>
        </p:nvSpPr>
        <p:spPr>
          <a:xfrm>
            <a:off x="0" y="0"/>
            <a:ext cx="12192000" cy="6858000"/>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78C63F36-F98D-6481-9C41-8821BFFDC175}"/>
              </a:ext>
            </a:extLst>
          </p:cNvPr>
          <p:cNvSpPr/>
          <p:nvPr/>
        </p:nvSpPr>
        <p:spPr>
          <a:xfrm>
            <a:off x="2303742" y="561632"/>
            <a:ext cx="2501723" cy="2501723"/>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683089" y="1249857"/>
            <a:ext cx="3842718" cy="3842718"/>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3832D20-409B-A82B-4682-BFF5080CE152}"/>
              </a:ext>
            </a:extLst>
          </p:cNvPr>
          <p:cNvSpPr/>
          <p:nvPr/>
        </p:nvSpPr>
        <p:spPr>
          <a:xfrm>
            <a:off x="2101984" y="2000706"/>
            <a:ext cx="2976665" cy="2976665"/>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a:p>
        </p:txBody>
      </p:sp>
      <p:sp>
        <p:nvSpPr>
          <p:cNvPr id="10" name="Rounded Rectangle 9">
            <a:extLst>
              <a:ext uri="{FF2B5EF4-FFF2-40B4-BE49-F238E27FC236}">
                <a16:creationId xmlns:a16="http://schemas.microsoft.com/office/drawing/2014/main" id="{E09F95BA-62EB-B2E0-11FF-D646059A4E23}"/>
              </a:ext>
            </a:extLst>
          </p:cNvPr>
          <p:cNvSpPr/>
          <p:nvPr/>
        </p:nvSpPr>
        <p:spPr>
          <a:xfrm>
            <a:off x="4805465" y="2859931"/>
            <a:ext cx="4260714" cy="1342417"/>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C5FE9C65-AA34-71A5-3111-CF644600219C}"/>
              </a:ext>
            </a:extLst>
          </p:cNvPr>
          <p:cNvSpPr/>
          <p:nvPr/>
        </p:nvSpPr>
        <p:spPr>
          <a:xfrm>
            <a:off x="2879388" y="1828799"/>
            <a:ext cx="4260714" cy="1342417"/>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3BF584FF-1A65-1051-9EFD-27B5E09E0FA5}"/>
              </a:ext>
            </a:extLst>
          </p:cNvPr>
          <p:cNvSpPr/>
          <p:nvPr/>
        </p:nvSpPr>
        <p:spPr>
          <a:xfrm>
            <a:off x="3201025" y="1621090"/>
            <a:ext cx="3667992" cy="1446550"/>
          </a:xfrm>
          <a:prstGeom prst="rect">
            <a:avLst/>
          </a:prstGeom>
          <a:noFill/>
        </p:spPr>
        <p:txBody>
          <a:bodyPr wrap="none" lIns="91440" tIns="45720" rIns="91440" bIns="45720">
            <a:spAutoFit/>
          </a:bodyPr>
          <a:lstStyle/>
          <a:p>
            <a:pPr algn="ctr"/>
            <a:r>
              <a:rPr lang="en-US" sz="8800" dirty="0">
                <a:ln w="0"/>
                <a:solidFill>
                  <a:schemeClr val="accent4"/>
                </a:solidFill>
                <a:effectLst>
                  <a:reflection blurRad="6350" stA="53000" endA="300" endPos="35500" dir="5400000" sy="-90000" algn="bl" rotWithShape="0"/>
                </a:effectLst>
                <a:latin typeface="+mj-lt"/>
              </a:rPr>
              <a:t>TEAM</a:t>
            </a:r>
            <a:endParaRPr lang="en-US" sz="88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078649" y="2827320"/>
            <a:ext cx="3842719" cy="1323439"/>
          </a:xfrm>
          <a:prstGeom prst="rect">
            <a:avLst/>
          </a:prstGeom>
          <a:noFill/>
        </p:spPr>
        <p:txBody>
          <a:bodyPr wrap="none" lIns="91440" tIns="45720" rIns="91440" bIns="45720">
            <a:spAutoFit/>
          </a:bodyPr>
          <a:lstStyle/>
          <a:p>
            <a:pPr algn="ctr"/>
            <a:r>
              <a:rPr lang="en-US" sz="8000" dirty="0">
                <a:ln w="0"/>
                <a:solidFill>
                  <a:schemeClr val="bg1"/>
                </a:solidFill>
                <a:effectLst>
                  <a:reflection blurRad="6350" stA="53000" endA="300" endPos="35500" dir="5400000" sy="-90000" algn="bl" rotWithShape="0"/>
                </a:effectLst>
                <a:latin typeface="+mj-lt"/>
              </a:rPr>
              <a:t>WORK</a:t>
            </a:r>
            <a:endParaRPr lang="en-US" sz="8000" b="0" cap="none" spc="0" dirty="0">
              <a:ln w="0"/>
              <a:solidFill>
                <a:schemeClr val="bg1"/>
              </a:solidFill>
              <a:effectLst>
                <a:reflection blurRad="6350" stA="53000" endA="300" endPos="35500" dir="5400000" sy="-90000" algn="bl" rotWithShape="0"/>
              </a:effectLst>
              <a:latin typeface="+mj-lt"/>
            </a:endParaRPr>
          </a:p>
        </p:txBody>
      </p:sp>
      <p:sp>
        <p:nvSpPr>
          <p:cNvPr id="16" name="Oval 15">
            <a:extLst>
              <a:ext uri="{FF2B5EF4-FFF2-40B4-BE49-F238E27FC236}">
                <a16:creationId xmlns:a16="http://schemas.microsoft.com/office/drawing/2014/main" id="{12CCB4B0-44C6-5D8E-29AF-DECEB85E9117}"/>
              </a:ext>
            </a:extLst>
          </p:cNvPr>
          <p:cNvSpPr/>
          <p:nvPr/>
        </p:nvSpPr>
        <p:spPr>
          <a:xfrm>
            <a:off x="435791" y="4811022"/>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0805476" y="418836"/>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90FE58F-3440-C618-7161-81BBB6E7985C}"/>
              </a:ext>
            </a:extLst>
          </p:cNvPr>
          <p:cNvSpPr/>
          <p:nvPr/>
        </p:nvSpPr>
        <p:spPr>
          <a:xfrm>
            <a:off x="736361" y="1249857"/>
            <a:ext cx="420433" cy="4204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3F895FC1-786F-0F92-3DC5-76DFE3D8B63E}"/>
              </a:ext>
            </a:extLst>
          </p:cNvPr>
          <p:cNvSpPr/>
          <p:nvPr/>
        </p:nvSpPr>
        <p:spPr>
          <a:xfrm>
            <a:off x="7526268" y="802385"/>
            <a:ext cx="420433" cy="420433"/>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0C4EDA9A-4C92-D5C2-A850-3429AACB9E24}"/>
              </a:ext>
            </a:extLst>
          </p:cNvPr>
          <p:cNvSpPr txBox="1"/>
          <p:nvPr/>
        </p:nvSpPr>
        <p:spPr>
          <a:xfrm>
            <a:off x="5035021" y="4374255"/>
            <a:ext cx="4031158" cy="461665"/>
          </a:xfrm>
          <a:prstGeom prst="rect">
            <a:avLst/>
          </a:prstGeom>
          <a:noFill/>
        </p:spPr>
        <p:txBody>
          <a:bodyPr wrap="square" rtlCol="0">
            <a:spAutoFit/>
          </a:bodyPr>
          <a:lstStyle/>
          <a:p>
            <a:pPr algn="ctr"/>
            <a:r>
              <a:rPr lang="en-US" sz="2400" dirty="0">
                <a:solidFill>
                  <a:schemeClr val="bg2"/>
                </a:solidFill>
                <a:effectLst>
                  <a:outerShdw blurRad="128488" dist="141684" dir="5400000" algn="t" rotWithShape="0">
                    <a:prstClr val="black">
                      <a:alpha val="40000"/>
                    </a:prstClr>
                  </a:outerShdw>
                </a:effectLst>
              </a:rPr>
              <a:t>WWW.PPTHEMES.COM</a:t>
            </a:r>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3"/>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3"/>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
            <p14:nvContentPartPr>
              <p14:cNvPr id="25" name="Ink 24">
                <a:extLst>
                  <a:ext uri="{FF2B5EF4-FFF2-40B4-BE49-F238E27FC236}">
                    <a16:creationId xmlns:a16="http://schemas.microsoft.com/office/drawing/2014/main" id="{9421F36C-EA6F-91DF-5E74-2A85DAA9D4D4}"/>
                  </a:ext>
                </a:extLst>
              </p14:cNvPr>
              <p14:cNvContentPartPr/>
              <p14:nvPr/>
            </p14:nvContentPartPr>
            <p14:xfrm>
              <a:off x="8225426" y="4720213"/>
              <a:ext cx="360" cy="360"/>
            </p14:xfrm>
          </p:contentPart>
        </mc:Choice>
        <mc:Fallback xmlns="">
          <p:pic>
            <p:nvPicPr>
              <p:cNvPr id="25" name="Ink 24">
                <a:extLst>
                  <a:ext uri="{FF2B5EF4-FFF2-40B4-BE49-F238E27FC236}">
                    <a16:creationId xmlns:a16="http://schemas.microsoft.com/office/drawing/2014/main" id="{9421F36C-EA6F-91DF-5E74-2A85DAA9D4D4}"/>
                  </a:ext>
                </a:extLst>
              </p:cNvPr>
              <p:cNvPicPr/>
              <p:nvPr/>
            </p:nvPicPr>
            <p:blipFill>
              <a:blip r:embed="rId3"/>
              <a:stretch>
                <a:fillRect/>
              </a:stretch>
            </p:blipFill>
            <p:spPr>
              <a:xfrm>
                <a:off x="8216786" y="4711213"/>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7"/>
              <a:stretch>
                <a:fillRect/>
              </a:stretch>
            </p:blipFill>
            <p:spPr>
              <a:xfrm>
                <a:off x="5686346" y="-2218067"/>
                <a:ext cx="26640" cy="22320"/>
              </a:xfrm>
              <a:prstGeom prst="rect">
                <a:avLst/>
              </a:prstGeom>
            </p:spPr>
          </p:pic>
        </mc:Fallback>
      </mc:AlternateContent>
      <p:sp>
        <p:nvSpPr>
          <p:cNvPr id="34" name="TextBox 33">
            <a:extLst>
              <a:ext uri="{FF2B5EF4-FFF2-40B4-BE49-F238E27FC236}">
                <a16:creationId xmlns:a16="http://schemas.microsoft.com/office/drawing/2014/main" id="{7EFD0427-ED5C-22D4-C861-5A37C1A382E2}"/>
              </a:ext>
            </a:extLst>
          </p:cNvPr>
          <p:cNvSpPr txBox="1"/>
          <p:nvPr/>
        </p:nvSpPr>
        <p:spPr>
          <a:xfrm>
            <a:off x="5035021" y="4701314"/>
            <a:ext cx="4031158" cy="461665"/>
          </a:xfrm>
          <a:prstGeom prst="rect">
            <a:avLst/>
          </a:prstGeom>
          <a:noFill/>
        </p:spPr>
        <p:txBody>
          <a:bodyPr wrap="square" rtlCol="0">
            <a:spAutoFit/>
          </a:bodyPr>
          <a:lstStyle/>
          <a:p>
            <a:pPr algn="ctr"/>
            <a:r>
              <a:rPr lang="en-US" sz="2400" dirty="0">
                <a:solidFill>
                  <a:schemeClr val="bg2"/>
                </a:solidFill>
                <a:effectLst>
                  <a:outerShdw blurRad="128488" dist="141684" dir="5400000" algn="t" rotWithShape="0">
                    <a:prstClr val="black">
                      <a:alpha val="40000"/>
                    </a:prstClr>
                  </a:outerShdw>
                </a:effectLst>
              </a:rPr>
              <a:t>By: Jolie Serrano</a:t>
            </a:r>
          </a:p>
        </p:txBody>
      </p:sp>
      <p:sp>
        <p:nvSpPr>
          <p:cNvPr id="35" name="Rounded Rectangle 34">
            <a:extLst>
              <a:ext uri="{FF2B5EF4-FFF2-40B4-BE49-F238E27FC236}">
                <a16:creationId xmlns:a16="http://schemas.microsoft.com/office/drawing/2014/main" id="{23C0F76A-515D-48E4-9BDF-B2061DEE0661}"/>
              </a:ext>
            </a:extLst>
          </p:cNvPr>
          <p:cNvSpPr/>
          <p:nvPr/>
        </p:nvSpPr>
        <p:spPr>
          <a:xfrm>
            <a:off x="12767646" y="3240879"/>
            <a:ext cx="2223105" cy="2750197"/>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extLst>
              <a:ext uri="{FF2B5EF4-FFF2-40B4-BE49-F238E27FC236}">
                <a16:creationId xmlns:a16="http://schemas.microsoft.com/office/drawing/2014/main" id="{95279F2A-D657-EA5A-EAAD-93D48B2F842A}"/>
              </a:ext>
            </a:extLst>
          </p:cNvPr>
          <p:cNvSpPr/>
          <p:nvPr/>
        </p:nvSpPr>
        <p:spPr>
          <a:xfrm>
            <a:off x="15275714" y="3171216"/>
            <a:ext cx="2223105" cy="275019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ounded Rectangle 40">
            <a:extLst>
              <a:ext uri="{FF2B5EF4-FFF2-40B4-BE49-F238E27FC236}">
                <a16:creationId xmlns:a16="http://schemas.microsoft.com/office/drawing/2014/main" id="{C1FE433C-2D6B-3ECC-69E1-6B7CB7C9AAC0}"/>
              </a:ext>
            </a:extLst>
          </p:cNvPr>
          <p:cNvSpPr/>
          <p:nvPr/>
        </p:nvSpPr>
        <p:spPr>
          <a:xfrm>
            <a:off x="17796846" y="3240879"/>
            <a:ext cx="2223105" cy="2750197"/>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a:extLst>
              <a:ext uri="{FF2B5EF4-FFF2-40B4-BE49-F238E27FC236}">
                <a16:creationId xmlns:a16="http://schemas.microsoft.com/office/drawing/2014/main" id="{C4FCF716-6B93-CA7B-69AA-87A8439CB26D}"/>
              </a:ext>
            </a:extLst>
          </p:cNvPr>
          <p:cNvSpPr/>
          <p:nvPr/>
        </p:nvSpPr>
        <p:spPr>
          <a:xfrm>
            <a:off x="20304914" y="3171216"/>
            <a:ext cx="2223105" cy="275019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a:extLst>
              <a:ext uri="{FF2B5EF4-FFF2-40B4-BE49-F238E27FC236}">
                <a16:creationId xmlns:a16="http://schemas.microsoft.com/office/drawing/2014/main" id="{98F7F71A-7E9B-DEE4-0FDA-E2D7CA40C759}"/>
              </a:ext>
            </a:extLst>
          </p:cNvPr>
          <p:cNvSpPr/>
          <p:nvPr/>
        </p:nvSpPr>
        <p:spPr>
          <a:xfrm>
            <a:off x="22917486" y="3240879"/>
            <a:ext cx="2223105" cy="275019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a:extLst>
              <a:ext uri="{FF2B5EF4-FFF2-40B4-BE49-F238E27FC236}">
                <a16:creationId xmlns:a16="http://schemas.microsoft.com/office/drawing/2014/main" id="{F4C64EFE-ED6B-A05F-583B-618C65A1BCA4}"/>
              </a:ext>
            </a:extLst>
          </p:cNvPr>
          <p:cNvSpPr/>
          <p:nvPr/>
        </p:nvSpPr>
        <p:spPr>
          <a:xfrm>
            <a:off x="25425554" y="3171216"/>
            <a:ext cx="2223105" cy="2750197"/>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5">
            <a:extLst>
              <a:ext uri="{FF2B5EF4-FFF2-40B4-BE49-F238E27FC236}">
                <a16:creationId xmlns:a16="http://schemas.microsoft.com/office/drawing/2014/main" id="{815C1B15-4456-F4FC-FB3B-889355763F6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0563899" y="1200374"/>
            <a:ext cx="1811502" cy="3345567"/>
          </a:xfrm>
          <a:prstGeom prst="rect">
            <a:avLst/>
          </a:prstGeom>
        </p:spPr>
      </p:pic>
      <p:pic>
        <p:nvPicPr>
          <p:cNvPr id="48" name="Picture 47">
            <a:extLst>
              <a:ext uri="{FF2B5EF4-FFF2-40B4-BE49-F238E27FC236}">
                <a16:creationId xmlns:a16="http://schemas.microsoft.com/office/drawing/2014/main" id="{0DF84E82-DA67-AC7D-4B62-61758D71347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3124109" y="1335776"/>
            <a:ext cx="1371633" cy="2975881"/>
          </a:xfrm>
          <a:prstGeom prst="rect">
            <a:avLst/>
          </a:prstGeom>
        </p:spPr>
      </p:pic>
      <p:pic>
        <p:nvPicPr>
          <p:cNvPr id="50" name="Picture 49">
            <a:extLst>
              <a:ext uri="{FF2B5EF4-FFF2-40B4-BE49-F238E27FC236}">
                <a16:creationId xmlns:a16="http://schemas.microsoft.com/office/drawing/2014/main" id="{0208F2B8-A565-8BC1-720C-4A02FBFCEBC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5546873" y="1335776"/>
            <a:ext cx="1680785" cy="3475246"/>
          </a:xfrm>
          <a:prstGeom prst="rect">
            <a:avLst/>
          </a:prstGeom>
        </p:spPr>
      </p:pic>
      <p:pic>
        <p:nvPicPr>
          <p:cNvPr id="52" name="Picture 51">
            <a:extLst>
              <a:ext uri="{FF2B5EF4-FFF2-40B4-BE49-F238E27FC236}">
                <a16:creationId xmlns:a16="http://schemas.microsoft.com/office/drawing/2014/main" id="{8E451FBB-0826-245D-2EDF-971FEE7ECD39}"/>
              </a:ext>
            </a:extLst>
          </p:cNvPr>
          <p:cNvPicPr>
            <a:picLocks noChangeAspect="1"/>
          </p:cNvPicPr>
          <p:nvPr/>
        </p:nvPicPr>
        <p:blipFill rotWithShape="1">
          <a:blip r:embed="rId11">
            <a:extLst>
              <a:ext uri="{28A0092B-C50C-407E-A947-70E740481C1C}">
                <a14:useLocalDpi xmlns:a14="http://schemas.microsoft.com/office/drawing/2010/main" val="0"/>
              </a:ext>
            </a:extLst>
          </a:blip>
          <a:srcRect l="34605" t="17669" r="23087"/>
          <a:stretch/>
        </p:blipFill>
        <p:spPr>
          <a:xfrm>
            <a:off x="17925486" y="2021280"/>
            <a:ext cx="1952761" cy="2524661"/>
          </a:xfrm>
          <a:prstGeom prst="rect">
            <a:avLst/>
          </a:prstGeom>
        </p:spPr>
      </p:pic>
      <p:pic>
        <p:nvPicPr>
          <p:cNvPr id="54" name="Picture 53">
            <a:extLst>
              <a:ext uri="{FF2B5EF4-FFF2-40B4-BE49-F238E27FC236}">
                <a16:creationId xmlns:a16="http://schemas.microsoft.com/office/drawing/2014/main" id="{A20B5153-DDEB-13F0-3EB2-89A9818CC663}"/>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3015368" y="1335776"/>
            <a:ext cx="2222739" cy="3345566"/>
          </a:xfrm>
          <a:prstGeom prst="rect">
            <a:avLst/>
          </a:prstGeom>
        </p:spPr>
      </p:pic>
      <p:pic>
        <p:nvPicPr>
          <p:cNvPr id="56" name="Picture 55">
            <a:extLst>
              <a:ext uri="{FF2B5EF4-FFF2-40B4-BE49-F238E27FC236}">
                <a16:creationId xmlns:a16="http://schemas.microsoft.com/office/drawing/2014/main" id="{BFD4BCE3-9209-C775-0C57-F00F004855CA}"/>
              </a:ext>
            </a:extLst>
          </p:cNvPr>
          <p:cNvPicPr>
            <a:picLocks noChangeAspect="1"/>
          </p:cNvPicPr>
          <p:nvPr/>
        </p:nvPicPr>
        <p:blipFill rotWithShape="1">
          <a:blip r:embed="rId13">
            <a:extLst>
              <a:ext uri="{28A0092B-C50C-407E-A947-70E740481C1C}">
                <a14:useLocalDpi xmlns:a14="http://schemas.microsoft.com/office/drawing/2010/main" val="0"/>
              </a:ext>
            </a:extLst>
          </a:blip>
          <a:srcRect r="37611"/>
          <a:stretch/>
        </p:blipFill>
        <p:spPr>
          <a:xfrm>
            <a:off x="25627940" y="2075966"/>
            <a:ext cx="1833797" cy="2487083"/>
          </a:xfrm>
          <a:prstGeom prst="rect">
            <a:avLst/>
          </a:prstGeom>
        </p:spPr>
      </p:pic>
      <p:sp>
        <p:nvSpPr>
          <p:cNvPr id="57" name="TextBox 56">
            <a:extLst>
              <a:ext uri="{FF2B5EF4-FFF2-40B4-BE49-F238E27FC236}">
                <a16:creationId xmlns:a16="http://schemas.microsoft.com/office/drawing/2014/main" id="{D0E6F2A5-8FC6-448E-0D9F-9C0BBD39045A}"/>
              </a:ext>
            </a:extLst>
          </p:cNvPr>
          <p:cNvSpPr txBox="1"/>
          <p:nvPr/>
        </p:nvSpPr>
        <p:spPr>
          <a:xfrm>
            <a:off x="12831343"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1"/>
                </a:solidFill>
              </a:rPr>
              <a:t>Role here</a:t>
            </a:r>
          </a:p>
        </p:txBody>
      </p:sp>
      <p:sp>
        <p:nvSpPr>
          <p:cNvPr id="58" name="TextBox 57">
            <a:extLst>
              <a:ext uri="{FF2B5EF4-FFF2-40B4-BE49-F238E27FC236}">
                <a16:creationId xmlns:a16="http://schemas.microsoft.com/office/drawing/2014/main" id="{8F53F6A0-9DB0-32AF-9C4C-7D23C9883EDB}"/>
              </a:ext>
            </a:extLst>
          </p:cNvPr>
          <p:cNvSpPr txBox="1"/>
          <p:nvPr/>
        </p:nvSpPr>
        <p:spPr>
          <a:xfrm>
            <a:off x="15275714"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tx2"/>
                </a:solidFill>
              </a:rPr>
              <a:t>Role here</a:t>
            </a:r>
          </a:p>
        </p:txBody>
      </p:sp>
      <p:sp>
        <p:nvSpPr>
          <p:cNvPr id="59" name="TextBox 58">
            <a:extLst>
              <a:ext uri="{FF2B5EF4-FFF2-40B4-BE49-F238E27FC236}">
                <a16:creationId xmlns:a16="http://schemas.microsoft.com/office/drawing/2014/main" id="{316BF446-00A0-CF98-5CF1-25CF10C27373}"/>
              </a:ext>
            </a:extLst>
          </p:cNvPr>
          <p:cNvSpPr txBox="1"/>
          <p:nvPr/>
        </p:nvSpPr>
        <p:spPr>
          <a:xfrm>
            <a:off x="17876507"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2"/>
                </a:solidFill>
              </a:rPr>
              <a:t>Role here</a:t>
            </a:r>
          </a:p>
        </p:txBody>
      </p:sp>
      <p:sp>
        <p:nvSpPr>
          <p:cNvPr id="60" name="TextBox 59">
            <a:extLst>
              <a:ext uri="{FF2B5EF4-FFF2-40B4-BE49-F238E27FC236}">
                <a16:creationId xmlns:a16="http://schemas.microsoft.com/office/drawing/2014/main" id="{5F285F94-B188-2E3F-7ACA-2BD2BA575BC2}"/>
              </a:ext>
            </a:extLst>
          </p:cNvPr>
          <p:cNvSpPr txBox="1"/>
          <p:nvPr/>
        </p:nvSpPr>
        <p:spPr>
          <a:xfrm>
            <a:off x="20368611"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1"/>
                </a:solidFill>
              </a:rPr>
              <a:t>Role here</a:t>
            </a:r>
          </a:p>
        </p:txBody>
      </p:sp>
      <p:sp>
        <p:nvSpPr>
          <p:cNvPr id="61" name="TextBox 60">
            <a:extLst>
              <a:ext uri="{FF2B5EF4-FFF2-40B4-BE49-F238E27FC236}">
                <a16:creationId xmlns:a16="http://schemas.microsoft.com/office/drawing/2014/main" id="{F25320E5-0591-F350-5E1F-FF18AEBC0D79}"/>
              </a:ext>
            </a:extLst>
          </p:cNvPr>
          <p:cNvSpPr txBox="1"/>
          <p:nvPr/>
        </p:nvSpPr>
        <p:spPr>
          <a:xfrm>
            <a:off x="22981183"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2"/>
                </a:solidFill>
              </a:rPr>
              <a:t>Role here</a:t>
            </a:r>
          </a:p>
        </p:txBody>
      </p:sp>
      <p:sp>
        <p:nvSpPr>
          <p:cNvPr id="62" name="TextBox 61">
            <a:extLst>
              <a:ext uri="{FF2B5EF4-FFF2-40B4-BE49-F238E27FC236}">
                <a16:creationId xmlns:a16="http://schemas.microsoft.com/office/drawing/2014/main" id="{336220B7-C044-02D6-E90C-EB64F70DE3C8}"/>
              </a:ext>
            </a:extLst>
          </p:cNvPr>
          <p:cNvSpPr txBox="1"/>
          <p:nvPr/>
        </p:nvSpPr>
        <p:spPr>
          <a:xfrm>
            <a:off x="25552949"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tx2"/>
                </a:solidFill>
              </a:rPr>
              <a:t>Role here</a:t>
            </a: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a:hlinkClick r:id="rId2" action="ppaction://hlinksldjump"/>
            <a:extLst>
              <a:ext uri="{FF2B5EF4-FFF2-40B4-BE49-F238E27FC236}">
                <a16:creationId xmlns:a16="http://schemas.microsoft.com/office/drawing/2014/main" id="{C3EC645F-046B-706E-5EF5-245CA04E297C}"/>
              </a:ext>
            </a:extLst>
          </p:cNvPr>
          <p:cNvSpPr/>
          <p:nvPr/>
        </p:nvSpPr>
        <p:spPr>
          <a:xfrm>
            <a:off x="935451" y="3240879"/>
            <a:ext cx="2223105" cy="2750197"/>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570486C0-4FC9-6C5E-79D9-21FDA8B87BCD}"/>
              </a:ext>
            </a:extLst>
          </p:cNvPr>
          <p:cNvSpPr txBox="1"/>
          <p:nvPr/>
        </p:nvSpPr>
        <p:spPr>
          <a:xfrm>
            <a:off x="999148"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1"/>
                </a:solidFill>
              </a:rPr>
              <a:t>Role here</a:t>
            </a:r>
          </a:p>
        </p:txBody>
      </p:sp>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571869" y="6136996"/>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1555314" y="6231135"/>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90FE58F-3440-C618-7161-81BBB6E7985C}"/>
              </a:ext>
            </a:extLst>
          </p:cNvPr>
          <p:cNvSpPr/>
          <p:nvPr/>
        </p:nvSpPr>
        <p:spPr>
          <a:xfrm>
            <a:off x="481648" y="2588126"/>
            <a:ext cx="420433" cy="4204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3">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4"/>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4"/>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6">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7"/>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0" name="Oval 19">
            <a:extLst>
              <a:ext uri="{FF2B5EF4-FFF2-40B4-BE49-F238E27FC236}">
                <a16:creationId xmlns:a16="http://schemas.microsoft.com/office/drawing/2014/main" id="{3F895FC1-786F-0F92-3DC5-76DFE3D8B63E}"/>
              </a:ext>
            </a:extLst>
          </p:cNvPr>
          <p:cNvSpPr/>
          <p:nvPr/>
        </p:nvSpPr>
        <p:spPr>
          <a:xfrm>
            <a:off x="5543027" y="6194282"/>
            <a:ext cx="322788" cy="322788"/>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36" name="Rounded Rectangle 35">
            <a:hlinkClick r:id="rId8" action="ppaction://hlinksldjump"/>
            <a:extLst>
              <a:ext uri="{FF2B5EF4-FFF2-40B4-BE49-F238E27FC236}">
                <a16:creationId xmlns:a16="http://schemas.microsoft.com/office/drawing/2014/main" id="{95279F2A-D657-EA5A-EAAD-93D48B2F842A}"/>
              </a:ext>
            </a:extLst>
          </p:cNvPr>
          <p:cNvSpPr/>
          <p:nvPr/>
        </p:nvSpPr>
        <p:spPr>
          <a:xfrm>
            <a:off x="3443519" y="3171216"/>
            <a:ext cx="2223105" cy="275019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ounded Rectangle 40">
            <a:hlinkClick r:id="rId9" action="ppaction://hlinksldjump"/>
            <a:extLst>
              <a:ext uri="{FF2B5EF4-FFF2-40B4-BE49-F238E27FC236}">
                <a16:creationId xmlns:a16="http://schemas.microsoft.com/office/drawing/2014/main" id="{C1FE433C-2D6B-3ECC-69E1-6B7CB7C9AAC0}"/>
              </a:ext>
            </a:extLst>
          </p:cNvPr>
          <p:cNvSpPr/>
          <p:nvPr/>
        </p:nvSpPr>
        <p:spPr>
          <a:xfrm>
            <a:off x="5964651" y="3240879"/>
            <a:ext cx="2223105" cy="2750197"/>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a:hlinkClick r:id="rId10" action="ppaction://hlinksldjump"/>
            <a:extLst>
              <a:ext uri="{FF2B5EF4-FFF2-40B4-BE49-F238E27FC236}">
                <a16:creationId xmlns:a16="http://schemas.microsoft.com/office/drawing/2014/main" id="{C4FCF716-6B93-CA7B-69AA-87A8439CB26D}"/>
              </a:ext>
            </a:extLst>
          </p:cNvPr>
          <p:cNvSpPr/>
          <p:nvPr/>
        </p:nvSpPr>
        <p:spPr>
          <a:xfrm>
            <a:off x="8472719" y="3171216"/>
            <a:ext cx="2223105" cy="275019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a:hlinkClick r:id="rId11" action="ppaction://hlinksldjump"/>
            <a:extLst>
              <a:ext uri="{FF2B5EF4-FFF2-40B4-BE49-F238E27FC236}">
                <a16:creationId xmlns:a16="http://schemas.microsoft.com/office/drawing/2014/main" id="{98F7F71A-7E9B-DEE4-0FDA-E2D7CA40C759}"/>
              </a:ext>
            </a:extLst>
          </p:cNvPr>
          <p:cNvSpPr/>
          <p:nvPr/>
        </p:nvSpPr>
        <p:spPr>
          <a:xfrm>
            <a:off x="11085291" y="3240879"/>
            <a:ext cx="2223105" cy="275019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a:hlinkClick r:id="rId12" action="ppaction://hlinksldjump"/>
            <a:extLst>
              <a:ext uri="{FF2B5EF4-FFF2-40B4-BE49-F238E27FC236}">
                <a16:creationId xmlns:a16="http://schemas.microsoft.com/office/drawing/2014/main" id="{F4C64EFE-ED6B-A05F-583B-618C65A1BCA4}"/>
              </a:ext>
            </a:extLst>
          </p:cNvPr>
          <p:cNvSpPr/>
          <p:nvPr/>
        </p:nvSpPr>
        <p:spPr>
          <a:xfrm>
            <a:off x="13593359" y="3171216"/>
            <a:ext cx="2223105" cy="2750197"/>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5">
            <a:hlinkClick r:id="rId10" action="ppaction://hlinksldjump"/>
            <a:extLst>
              <a:ext uri="{FF2B5EF4-FFF2-40B4-BE49-F238E27FC236}">
                <a16:creationId xmlns:a16="http://schemas.microsoft.com/office/drawing/2014/main" id="{815C1B15-4456-F4FC-FB3B-889355763F62}"/>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8731704" y="1200374"/>
            <a:ext cx="1811502" cy="3345567"/>
          </a:xfrm>
          <a:prstGeom prst="rect">
            <a:avLst/>
          </a:prstGeom>
        </p:spPr>
      </p:pic>
      <p:pic>
        <p:nvPicPr>
          <p:cNvPr id="48" name="Picture 47">
            <a:hlinkClick r:id="rId2" action="ppaction://hlinksldjump"/>
            <a:extLst>
              <a:ext uri="{FF2B5EF4-FFF2-40B4-BE49-F238E27FC236}">
                <a16:creationId xmlns:a16="http://schemas.microsoft.com/office/drawing/2014/main" id="{0DF84E82-DA67-AC7D-4B62-61758D71347D}"/>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1291914" y="1335776"/>
            <a:ext cx="1371633" cy="2975881"/>
          </a:xfrm>
          <a:prstGeom prst="rect">
            <a:avLst/>
          </a:prstGeom>
        </p:spPr>
      </p:pic>
      <p:pic>
        <p:nvPicPr>
          <p:cNvPr id="50" name="Picture 49">
            <a:hlinkClick r:id="rId8" action="ppaction://hlinksldjump"/>
            <a:extLst>
              <a:ext uri="{FF2B5EF4-FFF2-40B4-BE49-F238E27FC236}">
                <a16:creationId xmlns:a16="http://schemas.microsoft.com/office/drawing/2014/main" id="{0208F2B8-A565-8BC1-720C-4A02FBFCEBC8}"/>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3714678" y="1335776"/>
            <a:ext cx="1680785" cy="3475246"/>
          </a:xfrm>
          <a:prstGeom prst="rect">
            <a:avLst/>
          </a:prstGeom>
        </p:spPr>
      </p:pic>
      <p:pic>
        <p:nvPicPr>
          <p:cNvPr id="52" name="Picture 51">
            <a:hlinkClick r:id="rId9" action="ppaction://hlinksldjump"/>
            <a:extLst>
              <a:ext uri="{FF2B5EF4-FFF2-40B4-BE49-F238E27FC236}">
                <a16:creationId xmlns:a16="http://schemas.microsoft.com/office/drawing/2014/main" id="{8E451FBB-0826-245D-2EDF-971FEE7ECD39}"/>
              </a:ext>
            </a:extLst>
          </p:cNvPr>
          <p:cNvPicPr>
            <a:picLocks noChangeAspect="1"/>
          </p:cNvPicPr>
          <p:nvPr/>
        </p:nvPicPr>
        <p:blipFill rotWithShape="1">
          <a:blip r:embed="rId16">
            <a:extLst>
              <a:ext uri="{28A0092B-C50C-407E-A947-70E740481C1C}">
                <a14:useLocalDpi xmlns:a14="http://schemas.microsoft.com/office/drawing/2010/main" val="0"/>
              </a:ext>
            </a:extLst>
          </a:blip>
          <a:srcRect l="34605" t="17669" r="23087"/>
          <a:stretch/>
        </p:blipFill>
        <p:spPr>
          <a:xfrm>
            <a:off x="6093291" y="2021280"/>
            <a:ext cx="1952761" cy="2524661"/>
          </a:xfrm>
          <a:prstGeom prst="rect">
            <a:avLst/>
          </a:prstGeom>
        </p:spPr>
      </p:pic>
      <p:pic>
        <p:nvPicPr>
          <p:cNvPr id="54" name="Picture 53">
            <a:hlinkClick r:id="rId11" action="ppaction://hlinksldjump"/>
            <a:extLst>
              <a:ext uri="{FF2B5EF4-FFF2-40B4-BE49-F238E27FC236}">
                <a16:creationId xmlns:a16="http://schemas.microsoft.com/office/drawing/2014/main" id="{A20B5153-DDEB-13F0-3EB2-89A9818CC663}"/>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1183173" y="1335776"/>
            <a:ext cx="2222739" cy="3345566"/>
          </a:xfrm>
          <a:prstGeom prst="rect">
            <a:avLst/>
          </a:prstGeom>
        </p:spPr>
      </p:pic>
      <p:pic>
        <p:nvPicPr>
          <p:cNvPr id="56" name="Picture 55">
            <a:hlinkClick r:id="rId12" action="ppaction://hlinksldjump"/>
            <a:extLst>
              <a:ext uri="{FF2B5EF4-FFF2-40B4-BE49-F238E27FC236}">
                <a16:creationId xmlns:a16="http://schemas.microsoft.com/office/drawing/2014/main" id="{BFD4BCE3-9209-C775-0C57-F00F004855CA}"/>
              </a:ext>
            </a:extLst>
          </p:cNvPr>
          <p:cNvPicPr>
            <a:picLocks noChangeAspect="1"/>
          </p:cNvPicPr>
          <p:nvPr/>
        </p:nvPicPr>
        <p:blipFill rotWithShape="1">
          <a:blip r:embed="rId18">
            <a:extLst>
              <a:ext uri="{28A0092B-C50C-407E-A947-70E740481C1C}">
                <a14:useLocalDpi xmlns:a14="http://schemas.microsoft.com/office/drawing/2010/main" val="0"/>
              </a:ext>
            </a:extLst>
          </a:blip>
          <a:srcRect r="37611"/>
          <a:stretch/>
        </p:blipFill>
        <p:spPr>
          <a:xfrm>
            <a:off x="13795745" y="2075966"/>
            <a:ext cx="1833797" cy="2487083"/>
          </a:xfrm>
          <a:prstGeom prst="rect">
            <a:avLst/>
          </a:prstGeom>
        </p:spPr>
      </p:pic>
      <p:sp>
        <p:nvSpPr>
          <p:cNvPr id="58" name="TextBox 57">
            <a:extLst>
              <a:ext uri="{FF2B5EF4-FFF2-40B4-BE49-F238E27FC236}">
                <a16:creationId xmlns:a16="http://schemas.microsoft.com/office/drawing/2014/main" id="{8F53F6A0-9DB0-32AF-9C4C-7D23C9883EDB}"/>
              </a:ext>
            </a:extLst>
          </p:cNvPr>
          <p:cNvSpPr txBox="1"/>
          <p:nvPr/>
        </p:nvSpPr>
        <p:spPr>
          <a:xfrm>
            <a:off x="3443519"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tx2"/>
                </a:solidFill>
              </a:rPr>
              <a:t>Role here</a:t>
            </a:r>
          </a:p>
        </p:txBody>
      </p:sp>
      <p:sp>
        <p:nvSpPr>
          <p:cNvPr id="59" name="TextBox 58">
            <a:extLst>
              <a:ext uri="{FF2B5EF4-FFF2-40B4-BE49-F238E27FC236}">
                <a16:creationId xmlns:a16="http://schemas.microsoft.com/office/drawing/2014/main" id="{316BF446-00A0-CF98-5CF1-25CF10C27373}"/>
              </a:ext>
            </a:extLst>
          </p:cNvPr>
          <p:cNvSpPr txBox="1"/>
          <p:nvPr/>
        </p:nvSpPr>
        <p:spPr>
          <a:xfrm>
            <a:off x="6044312"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2"/>
                </a:solidFill>
              </a:rPr>
              <a:t>Role here</a:t>
            </a:r>
          </a:p>
        </p:txBody>
      </p:sp>
      <p:sp>
        <p:nvSpPr>
          <p:cNvPr id="60" name="TextBox 59">
            <a:extLst>
              <a:ext uri="{FF2B5EF4-FFF2-40B4-BE49-F238E27FC236}">
                <a16:creationId xmlns:a16="http://schemas.microsoft.com/office/drawing/2014/main" id="{5F285F94-B188-2E3F-7ACA-2BD2BA575BC2}"/>
              </a:ext>
            </a:extLst>
          </p:cNvPr>
          <p:cNvSpPr txBox="1"/>
          <p:nvPr/>
        </p:nvSpPr>
        <p:spPr>
          <a:xfrm>
            <a:off x="8536416"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1"/>
                </a:solidFill>
              </a:rPr>
              <a:t>Role here</a:t>
            </a:r>
          </a:p>
        </p:txBody>
      </p:sp>
      <p:sp>
        <p:nvSpPr>
          <p:cNvPr id="61" name="TextBox 60">
            <a:extLst>
              <a:ext uri="{FF2B5EF4-FFF2-40B4-BE49-F238E27FC236}">
                <a16:creationId xmlns:a16="http://schemas.microsoft.com/office/drawing/2014/main" id="{F25320E5-0591-F350-5E1F-FF18AEBC0D79}"/>
              </a:ext>
            </a:extLst>
          </p:cNvPr>
          <p:cNvSpPr txBox="1"/>
          <p:nvPr/>
        </p:nvSpPr>
        <p:spPr>
          <a:xfrm>
            <a:off x="11148988"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2"/>
                </a:solidFill>
              </a:rPr>
              <a:t>Role here</a:t>
            </a:r>
          </a:p>
        </p:txBody>
      </p:sp>
      <p:sp>
        <p:nvSpPr>
          <p:cNvPr id="62" name="TextBox 61">
            <a:extLst>
              <a:ext uri="{FF2B5EF4-FFF2-40B4-BE49-F238E27FC236}">
                <a16:creationId xmlns:a16="http://schemas.microsoft.com/office/drawing/2014/main" id="{336220B7-C044-02D6-E90C-EB64F70DE3C8}"/>
              </a:ext>
            </a:extLst>
          </p:cNvPr>
          <p:cNvSpPr txBox="1"/>
          <p:nvPr/>
        </p:nvSpPr>
        <p:spPr>
          <a:xfrm>
            <a:off x="13720754"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tx2"/>
                </a:solidFill>
              </a:rPr>
              <a:t>Role here</a:t>
            </a:r>
          </a:p>
        </p:txBody>
      </p:sp>
    </p:spTree>
    <p:extLst>
      <p:ext uri="{BB962C8B-B14F-4D97-AF65-F5344CB8AC3E}">
        <p14:creationId xmlns:p14="http://schemas.microsoft.com/office/powerpoint/2010/main" val="29408588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571869" y="6136996"/>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1555314" y="6231135"/>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90FE58F-3440-C618-7161-81BBB6E7985C}"/>
              </a:ext>
            </a:extLst>
          </p:cNvPr>
          <p:cNvSpPr/>
          <p:nvPr/>
        </p:nvSpPr>
        <p:spPr>
          <a:xfrm>
            <a:off x="-2157808" y="4941149"/>
            <a:ext cx="420433" cy="4204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3"/>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3"/>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6"/>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7" action="ppaction://hlinksldjump"/>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0" name="Oval 19">
            <a:extLst>
              <a:ext uri="{FF2B5EF4-FFF2-40B4-BE49-F238E27FC236}">
                <a16:creationId xmlns:a16="http://schemas.microsoft.com/office/drawing/2014/main" id="{3F895FC1-786F-0F92-3DC5-76DFE3D8B63E}"/>
              </a:ext>
            </a:extLst>
          </p:cNvPr>
          <p:cNvSpPr/>
          <p:nvPr/>
        </p:nvSpPr>
        <p:spPr>
          <a:xfrm>
            <a:off x="1801342" y="6194282"/>
            <a:ext cx="322788" cy="322788"/>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35" name="Rounded Rectangle 34">
            <a:hlinkClick r:id="rId8" action="ppaction://hlinksldjump"/>
            <a:extLst>
              <a:ext uri="{FF2B5EF4-FFF2-40B4-BE49-F238E27FC236}">
                <a16:creationId xmlns:a16="http://schemas.microsoft.com/office/drawing/2014/main" id="{23C0F76A-515D-48E4-9BDF-B2061DEE0661}"/>
              </a:ext>
            </a:extLst>
          </p:cNvPr>
          <p:cNvSpPr/>
          <p:nvPr/>
        </p:nvSpPr>
        <p:spPr>
          <a:xfrm>
            <a:off x="-2806234" y="3240879"/>
            <a:ext cx="2223105" cy="2750197"/>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ounded Rectangle 35">
            <a:hlinkClick r:id="rId9" action="ppaction://hlinksldjump"/>
            <a:extLst>
              <a:ext uri="{FF2B5EF4-FFF2-40B4-BE49-F238E27FC236}">
                <a16:creationId xmlns:a16="http://schemas.microsoft.com/office/drawing/2014/main" id="{95279F2A-D657-EA5A-EAAD-93D48B2F842A}"/>
              </a:ext>
            </a:extLst>
          </p:cNvPr>
          <p:cNvSpPr/>
          <p:nvPr/>
        </p:nvSpPr>
        <p:spPr>
          <a:xfrm>
            <a:off x="-298166" y="3171216"/>
            <a:ext cx="2223105" cy="2750197"/>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ounded Rectangle 40">
            <a:hlinkClick r:id="rId10" action="ppaction://hlinksldjump"/>
            <a:extLst>
              <a:ext uri="{FF2B5EF4-FFF2-40B4-BE49-F238E27FC236}">
                <a16:creationId xmlns:a16="http://schemas.microsoft.com/office/drawing/2014/main" id="{C1FE433C-2D6B-3ECC-69E1-6B7CB7C9AAC0}"/>
              </a:ext>
            </a:extLst>
          </p:cNvPr>
          <p:cNvSpPr/>
          <p:nvPr/>
        </p:nvSpPr>
        <p:spPr>
          <a:xfrm>
            <a:off x="2222966" y="3240879"/>
            <a:ext cx="2223105" cy="2750197"/>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a:hlinkClick r:id="rId11" action="ppaction://hlinksldjump"/>
            <a:extLst>
              <a:ext uri="{FF2B5EF4-FFF2-40B4-BE49-F238E27FC236}">
                <a16:creationId xmlns:a16="http://schemas.microsoft.com/office/drawing/2014/main" id="{C4FCF716-6B93-CA7B-69AA-87A8439CB26D}"/>
              </a:ext>
            </a:extLst>
          </p:cNvPr>
          <p:cNvSpPr/>
          <p:nvPr/>
        </p:nvSpPr>
        <p:spPr>
          <a:xfrm>
            <a:off x="4731034" y="3171216"/>
            <a:ext cx="2223105" cy="275019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ounded Rectangle 42">
            <a:hlinkClick r:id="rId12" action="ppaction://hlinksldjump"/>
            <a:extLst>
              <a:ext uri="{FF2B5EF4-FFF2-40B4-BE49-F238E27FC236}">
                <a16:creationId xmlns:a16="http://schemas.microsoft.com/office/drawing/2014/main" id="{98F7F71A-7E9B-DEE4-0FDA-E2D7CA40C759}"/>
              </a:ext>
            </a:extLst>
          </p:cNvPr>
          <p:cNvSpPr/>
          <p:nvPr/>
        </p:nvSpPr>
        <p:spPr>
          <a:xfrm>
            <a:off x="7343606" y="3240879"/>
            <a:ext cx="2223105" cy="2750197"/>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a:hlinkClick r:id="rId13" action="ppaction://hlinksldjump"/>
            <a:extLst>
              <a:ext uri="{FF2B5EF4-FFF2-40B4-BE49-F238E27FC236}">
                <a16:creationId xmlns:a16="http://schemas.microsoft.com/office/drawing/2014/main" id="{F4C64EFE-ED6B-A05F-583B-618C65A1BCA4}"/>
              </a:ext>
            </a:extLst>
          </p:cNvPr>
          <p:cNvSpPr/>
          <p:nvPr/>
        </p:nvSpPr>
        <p:spPr>
          <a:xfrm>
            <a:off x="9851674" y="3171216"/>
            <a:ext cx="2223105" cy="2750197"/>
          </a:xfrm>
          <a:prstGeom prst="roundRect">
            <a:avLst/>
          </a:prstGeom>
          <a:solidFill>
            <a:srgbClr val="5B9B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5">
            <a:hlinkClick r:id="rId11" action="ppaction://hlinksldjump"/>
            <a:extLst>
              <a:ext uri="{FF2B5EF4-FFF2-40B4-BE49-F238E27FC236}">
                <a16:creationId xmlns:a16="http://schemas.microsoft.com/office/drawing/2014/main" id="{815C1B15-4456-F4FC-FB3B-889355763F6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990019" y="1200374"/>
            <a:ext cx="1811502" cy="3345567"/>
          </a:xfrm>
          <a:prstGeom prst="rect">
            <a:avLst/>
          </a:prstGeom>
        </p:spPr>
      </p:pic>
      <p:pic>
        <p:nvPicPr>
          <p:cNvPr id="48" name="Picture 47">
            <a:hlinkClick r:id="rId8" action="ppaction://hlinksldjump"/>
            <a:extLst>
              <a:ext uri="{FF2B5EF4-FFF2-40B4-BE49-F238E27FC236}">
                <a16:creationId xmlns:a16="http://schemas.microsoft.com/office/drawing/2014/main" id="{0DF84E82-DA67-AC7D-4B62-61758D71347D}"/>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2449771" y="1335776"/>
            <a:ext cx="1371633" cy="2975881"/>
          </a:xfrm>
          <a:prstGeom prst="rect">
            <a:avLst/>
          </a:prstGeom>
        </p:spPr>
      </p:pic>
      <p:pic>
        <p:nvPicPr>
          <p:cNvPr id="50" name="Picture 49">
            <a:hlinkClick r:id="rId9" action="ppaction://hlinksldjump"/>
            <a:extLst>
              <a:ext uri="{FF2B5EF4-FFF2-40B4-BE49-F238E27FC236}">
                <a16:creationId xmlns:a16="http://schemas.microsoft.com/office/drawing/2014/main" id="{0208F2B8-A565-8BC1-720C-4A02FBFCEBC8}"/>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27007" y="1335776"/>
            <a:ext cx="1680785" cy="3475246"/>
          </a:xfrm>
          <a:prstGeom prst="rect">
            <a:avLst/>
          </a:prstGeom>
        </p:spPr>
      </p:pic>
      <p:pic>
        <p:nvPicPr>
          <p:cNvPr id="52" name="Picture 51">
            <a:hlinkClick r:id="rId10" action="ppaction://hlinksldjump"/>
            <a:extLst>
              <a:ext uri="{FF2B5EF4-FFF2-40B4-BE49-F238E27FC236}">
                <a16:creationId xmlns:a16="http://schemas.microsoft.com/office/drawing/2014/main" id="{8E451FBB-0826-245D-2EDF-971FEE7ECD39}"/>
              </a:ext>
            </a:extLst>
          </p:cNvPr>
          <p:cNvPicPr>
            <a:picLocks noChangeAspect="1"/>
          </p:cNvPicPr>
          <p:nvPr/>
        </p:nvPicPr>
        <p:blipFill rotWithShape="1">
          <a:blip r:embed="rId17">
            <a:extLst>
              <a:ext uri="{28A0092B-C50C-407E-A947-70E740481C1C}">
                <a14:useLocalDpi xmlns:a14="http://schemas.microsoft.com/office/drawing/2010/main" val="0"/>
              </a:ext>
            </a:extLst>
          </a:blip>
          <a:srcRect l="34605" t="17669" r="23087"/>
          <a:stretch/>
        </p:blipFill>
        <p:spPr>
          <a:xfrm>
            <a:off x="2351606" y="2021280"/>
            <a:ext cx="1952761" cy="2524661"/>
          </a:xfrm>
          <a:prstGeom prst="rect">
            <a:avLst/>
          </a:prstGeom>
        </p:spPr>
      </p:pic>
      <p:pic>
        <p:nvPicPr>
          <p:cNvPr id="54" name="Picture 53">
            <a:hlinkClick r:id="rId12" action="ppaction://hlinksldjump"/>
            <a:extLst>
              <a:ext uri="{FF2B5EF4-FFF2-40B4-BE49-F238E27FC236}">
                <a16:creationId xmlns:a16="http://schemas.microsoft.com/office/drawing/2014/main" id="{A20B5153-DDEB-13F0-3EB2-89A9818CC663}"/>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7441488" y="1335776"/>
            <a:ext cx="2222739" cy="3345566"/>
          </a:xfrm>
          <a:prstGeom prst="rect">
            <a:avLst/>
          </a:prstGeom>
        </p:spPr>
      </p:pic>
      <p:pic>
        <p:nvPicPr>
          <p:cNvPr id="56" name="Picture 55">
            <a:hlinkClick r:id="rId13" action="ppaction://hlinksldjump"/>
            <a:extLst>
              <a:ext uri="{FF2B5EF4-FFF2-40B4-BE49-F238E27FC236}">
                <a16:creationId xmlns:a16="http://schemas.microsoft.com/office/drawing/2014/main" id="{BFD4BCE3-9209-C775-0C57-F00F004855CA}"/>
              </a:ext>
            </a:extLst>
          </p:cNvPr>
          <p:cNvPicPr>
            <a:picLocks noChangeAspect="1"/>
          </p:cNvPicPr>
          <p:nvPr/>
        </p:nvPicPr>
        <p:blipFill rotWithShape="1">
          <a:blip r:embed="rId19">
            <a:extLst>
              <a:ext uri="{28A0092B-C50C-407E-A947-70E740481C1C}">
                <a14:useLocalDpi xmlns:a14="http://schemas.microsoft.com/office/drawing/2010/main" val="0"/>
              </a:ext>
            </a:extLst>
          </a:blip>
          <a:srcRect r="37611"/>
          <a:stretch/>
        </p:blipFill>
        <p:spPr>
          <a:xfrm>
            <a:off x="10054060" y="2075966"/>
            <a:ext cx="1833797" cy="2487083"/>
          </a:xfrm>
          <a:prstGeom prst="rect">
            <a:avLst/>
          </a:prstGeom>
        </p:spPr>
      </p:pic>
      <p:sp>
        <p:nvSpPr>
          <p:cNvPr id="57" name="TextBox 56">
            <a:extLst>
              <a:ext uri="{FF2B5EF4-FFF2-40B4-BE49-F238E27FC236}">
                <a16:creationId xmlns:a16="http://schemas.microsoft.com/office/drawing/2014/main" id="{D0E6F2A5-8FC6-448E-0D9F-9C0BBD39045A}"/>
              </a:ext>
            </a:extLst>
          </p:cNvPr>
          <p:cNvSpPr txBox="1"/>
          <p:nvPr/>
        </p:nvSpPr>
        <p:spPr>
          <a:xfrm>
            <a:off x="-2742537"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1"/>
                </a:solidFill>
              </a:rPr>
              <a:t>Role here</a:t>
            </a:r>
          </a:p>
        </p:txBody>
      </p:sp>
      <p:sp>
        <p:nvSpPr>
          <p:cNvPr id="58" name="TextBox 57">
            <a:extLst>
              <a:ext uri="{FF2B5EF4-FFF2-40B4-BE49-F238E27FC236}">
                <a16:creationId xmlns:a16="http://schemas.microsoft.com/office/drawing/2014/main" id="{8F53F6A0-9DB0-32AF-9C4C-7D23C9883EDB}"/>
              </a:ext>
            </a:extLst>
          </p:cNvPr>
          <p:cNvSpPr txBox="1"/>
          <p:nvPr/>
        </p:nvSpPr>
        <p:spPr>
          <a:xfrm>
            <a:off x="-298166"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tx2"/>
                </a:solidFill>
              </a:rPr>
              <a:t>Role here</a:t>
            </a:r>
          </a:p>
        </p:txBody>
      </p:sp>
      <p:sp>
        <p:nvSpPr>
          <p:cNvPr id="59" name="TextBox 58">
            <a:extLst>
              <a:ext uri="{FF2B5EF4-FFF2-40B4-BE49-F238E27FC236}">
                <a16:creationId xmlns:a16="http://schemas.microsoft.com/office/drawing/2014/main" id="{316BF446-00A0-CF98-5CF1-25CF10C27373}"/>
              </a:ext>
            </a:extLst>
          </p:cNvPr>
          <p:cNvSpPr txBox="1"/>
          <p:nvPr/>
        </p:nvSpPr>
        <p:spPr>
          <a:xfrm>
            <a:off x="2302627"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2"/>
                </a:solidFill>
              </a:rPr>
              <a:t>Role here</a:t>
            </a:r>
          </a:p>
        </p:txBody>
      </p:sp>
      <p:sp>
        <p:nvSpPr>
          <p:cNvPr id="60" name="TextBox 59">
            <a:extLst>
              <a:ext uri="{FF2B5EF4-FFF2-40B4-BE49-F238E27FC236}">
                <a16:creationId xmlns:a16="http://schemas.microsoft.com/office/drawing/2014/main" id="{5F285F94-B188-2E3F-7ACA-2BD2BA575BC2}"/>
              </a:ext>
            </a:extLst>
          </p:cNvPr>
          <p:cNvSpPr txBox="1"/>
          <p:nvPr/>
        </p:nvSpPr>
        <p:spPr>
          <a:xfrm>
            <a:off x="4794731"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1"/>
                </a:solidFill>
              </a:rPr>
              <a:t>Role here</a:t>
            </a:r>
          </a:p>
        </p:txBody>
      </p:sp>
      <p:sp>
        <p:nvSpPr>
          <p:cNvPr id="61" name="TextBox 60">
            <a:extLst>
              <a:ext uri="{FF2B5EF4-FFF2-40B4-BE49-F238E27FC236}">
                <a16:creationId xmlns:a16="http://schemas.microsoft.com/office/drawing/2014/main" id="{F25320E5-0591-F350-5E1F-FF18AEBC0D79}"/>
              </a:ext>
            </a:extLst>
          </p:cNvPr>
          <p:cNvSpPr txBox="1"/>
          <p:nvPr/>
        </p:nvSpPr>
        <p:spPr>
          <a:xfrm>
            <a:off x="7407303"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2"/>
                </a:solidFill>
              </a:rPr>
              <a:t>Role here</a:t>
            </a:r>
          </a:p>
        </p:txBody>
      </p:sp>
      <p:sp>
        <p:nvSpPr>
          <p:cNvPr id="62" name="TextBox 61">
            <a:extLst>
              <a:ext uri="{FF2B5EF4-FFF2-40B4-BE49-F238E27FC236}">
                <a16:creationId xmlns:a16="http://schemas.microsoft.com/office/drawing/2014/main" id="{336220B7-C044-02D6-E90C-EB64F70DE3C8}"/>
              </a:ext>
            </a:extLst>
          </p:cNvPr>
          <p:cNvSpPr txBox="1"/>
          <p:nvPr/>
        </p:nvSpPr>
        <p:spPr>
          <a:xfrm>
            <a:off x="9979069" y="4782034"/>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tx2"/>
                </a:solidFill>
              </a:rPr>
              <a:t>Role here</a:t>
            </a:r>
          </a:p>
        </p:txBody>
      </p:sp>
    </p:spTree>
    <p:extLst>
      <p:ext uri="{BB962C8B-B14F-4D97-AF65-F5344CB8AC3E}">
        <p14:creationId xmlns:p14="http://schemas.microsoft.com/office/powerpoint/2010/main" val="318770768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371269" y="1812378"/>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0056070" y="5417796"/>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90FE58F-3440-C618-7161-81BBB6E7985C}"/>
              </a:ext>
            </a:extLst>
          </p:cNvPr>
          <p:cNvSpPr/>
          <p:nvPr/>
        </p:nvSpPr>
        <p:spPr>
          <a:xfrm>
            <a:off x="1583877" y="4941149"/>
            <a:ext cx="420433" cy="4204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3"/>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3"/>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6"/>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7" action="ppaction://hlinksldjump"/>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0" name="Oval 19">
            <a:extLst>
              <a:ext uri="{FF2B5EF4-FFF2-40B4-BE49-F238E27FC236}">
                <a16:creationId xmlns:a16="http://schemas.microsoft.com/office/drawing/2014/main" id="{3F895FC1-786F-0F92-3DC5-76DFE3D8B63E}"/>
              </a:ext>
            </a:extLst>
          </p:cNvPr>
          <p:cNvSpPr/>
          <p:nvPr/>
        </p:nvSpPr>
        <p:spPr>
          <a:xfrm>
            <a:off x="10005593" y="1934216"/>
            <a:ext cx="1075091" cy="1075091"/>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35" name="Rounded Rectangle 34">
            <a:extLst>
              <a:ext uri="{FF2B5EF4-FFF2-40B4-BE49-F238E27FC236}">
                <a16:creationId xmlns:a16="http://schemas.microsoft.com/office/drawing/2014/main" id="{23C0F76A-515D-48E4-9BDF-B2061DEE0661}"/>
              </a:ext>
            </a:extLst>
          </p:cNvPr>
          <p:cNvSpPr/>
          <p:nvPr/>
        </p:nvSpPr>
        <p:spPr>
          <a:xfrm>
            <a:off x="935451" y="2324285"/>
            <a:ext cx="9764874" cy="3666791"/>
          </a:xfrm>
          <a:prstGeom prst="round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8" name="Picture 47">
            <a:extLst>
              <a:ext uri="{FF2B5EF4-FFF2-40B4-BE49-F238E27FC236}">
                <a16:creationId xmlns:a16="http://schemas.microsoft.com/office/drawing/2014/main" id="{0DF84E82-DA67-AC7D-4B62-61758D71347D}"/>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978142" y="1007431"/>
            <a:ext cx="2097445" cy="4550595"/>
          </a:xfrm>
          <a:prstGeom prst="rect">
            <a:avLst/>
          </a:prstGeom>
        </p:spPr>
      </p:pic>
      <p:sp>
        <p:nvSpPr>
          <p:cNvPr id="57" name="TextBox 56">
            <a:extLst>
              <a:ext uri="{FF2B5EF4-FFF2-40B4-BE49-F238E27FC236}">
                <a16:creationId xmlns:a16="http://schemas.microsoft.com/office/drawing/2014/main" id="{D0E6F2A5-8FC6-448E-0D9F-9C0BBD39045A}"/>
              </a:ext>
            </a:extLst>
          </p:cNvPr>
          <p:cNvSpPr txBox="1"/>
          <p:nvPr/>
        </p:nvSpPr>
        <p:spPr>
          <a:xfrm>
            <a:off x="1491675" y="2742478"/>
            <a:ext cx="3023533" cy="954107"/>
          </a:xfrm>
          <a:prstGeom prst="rect">
            <a:avLst/>
          </a:prstGeom>
          <a:noFill/>
        </p:spPr>
        <p:txBody>
          <a:bodyPr wrap="square" rtlCol="0">
            <a:spAutoFit/>
          </a:bodyPr>
          <a:lstStyle/>
          <a:p>
            <a:r>
              <a:rPr lang="en-US" sz="3200" dirty="0">
                <a:solidFill>
                  <a:schemeClr val="bg2"/>
                </a:solidFill>
                <a:latin typeface="+mj-lt"/>
              </a:rPr>
              <a:t>Name here</a:t>
            </a:r>
          </a:p>
          <a:p>
            <a:r>
              <a:rPr lang="en-US" sz="2400" dirty="0">
                <a:solidFill>
                  <a:schemeClr val="accent1"/>
                </a:solidFill>
              </a:rPr>
              <a:t>Role here</a:t>
            </a:r>
          </a:p>
        </p:txBody>
      </p:sp>
      <p:sp>
        <p:nvSpPr>
          <p:cNvPr id="3" name="TextBox 10">
            <a:extLst>
              <a:ext uri="{FF2B5EF4-FFF2-40B4-BE49-F238E27FC236}">
                <a16:creationId xmlns:a16="http://schemas.microsoft.com/office/drawing/2014/main" id="{6BFEAE50-4E46-262E-2BF2-7A42DD365D63}"/>
              </a:ext>
            </a:extLst>
          </p:cNvPr>
          <p:cNvSpPr txBox="1">
            <a:spLocks noChangeArrowheads="1"/>
          </p:cNvSpPr>
          <p:nvPr/>
        </p:nvSpPr>
        <p:spPr bwMode="auto">
          <a:xfrm>
            <a:off x="1535994" y="3803983"/>
            <a:ext cx="4043644" cy="147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grpSp>
        <p:nvGrpSpPr>
          <p:cNvPr id="4" name="Group 3">
            <a:extLst>
              <a:ext uri="{FF2B5EF4-FFF2-40B4-BE49-F238E27FC236}">
                <a16:creationId xmlns:a16="http://schemas.microsoft.com/office/drawing/2014/main" id="{D697116E-020A-B677-C5C8-E193C060F83D}"/>
              </a:ext>
            </a:extLst>
          </p:cNvPr>
          <p:cNvGrpSpPr/>
          <p:nvPr/>
        </p:nvGrpSpPr>
        <p:grpSpPr>
          <a:xfrm>
            <a:off x="5923888" y="3074246"/>
            <a:ext cx="780338" cy="693239"/>
            <a:chOff x="1040770" y="520772"/>
            <a:chExt cx="780338" cy="693239"/>
          </a:xfrm>
          <a:gradFill>
            <a:gsLst>
              <a:gs pos="61000">
                <a:schemeClr val="accent2"/>
              </a:gs>
              <a:gs pos="23000">
                <a:schemeClr val="accent1"/>
              </a:gs>
              <a:gs pos="0">
                <a:schemeClr val="tx2"/>
              </a:gs>
            </a:gsLst>
            <a:lin ang="1800000" scaled="0"/>
          </a:gradFill>
        </p:grpSpPr>
        <p:sp>
          <p:nvSpPr>
            <p:cNvPr id="5" name="Freeform 4">
              <a:extLst>
                <a:ext uri="{FF2B5EF4-FFF2-40B4-BE49-F238E27FC236}">
                  <a16:creationId xmlns:a16="http://schemas.microsoft.com/office/drawing/2014/main" id="{3361FC2E-CFFD-3DBF-FF5C-EB7A012FB6E4}"/>
                </a:ext>
              </a:extLst>
            </p:cNvPr>
            <p:cNvSpPr/>
            <p:nvPr/>
          </p:nvSpPr>
          <p:spPr>
            <a:xfrm>
              <a:off x="1607846" y="811123"/>
              <a:ext cx="213262" cy="136823"/>
            </a:xfrm>
            <a:custGeom>
              <a:avLst/>
              <a:gdLst>
                <a:gd name="connsiteX0" fmla="*/ 0 w 213262"/>
                <a:gd name="connsiteY0" fmla="*/ 104594 h 136823"/>
                <a:gd name="connsiteX1" fmla="*/ 27038 w 213262"/>
                <a:gd name="connsiteY1" fmla="*/ 133053 h 136823"/>
                <a:gd name="connsiteX2" fmla="*/ 108641 w 213262"/>
                <a:gd name="connsiteY2" fmla="*/ 55702 h 136823"/>
                <a:gd name="connsiteX3" fmla="*/ 184763 w 213262"/>
                <a:gd name="connsiteY3" fmla="*/ 136824 h 136823"/>
                <a:gd name="connsiteX4" fmla="*/ 213263 w 213262"/>
                <a:gd name="connsiteY4" fmla="*/ 109824 h 136823"/>
                <a:gd name="connsiteX5" fmla="*/ 111077 w 213262"/>
                <a:gd name="connsiteY5" fmla="*/ 0 h 136823"/>
                <a:gd name="connsiteX6" fmla="*/ 0 w 213262"/>
                <a:gd name="connsiteY6" fmla="*/ 104594 h 1368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3262" h="136823">
                  <a:moveTo>
                    <a:pt x="0" y="104594"/>
                  </a:moveTo>
                  <a:lnTo>
                    <a:pt x="27038" y="133053"/>
                  </a:lnTo>
                  <a:lnTo>
                    <a:pt x="108641" y="55702"/>
                  </a:lnTo>
                  <a:lnTo>
                    <a:pt x="184763" y="136824"/>
                  </a:lnTo>
                  <a:lnTo>
                    <a:pt x="213263" y="109824"/>
                  </a:lnTo>
                  <a:lnTo>
                    <a:pt x="111077" y="0"/>
                  </a:lnTo>
                  <a:lnTo>
                    <a:pt x="0" y="104594"/>
                  </a:lnTo>
                  <a:close/>
                </a:path>
              </a:pathLst>
            </a:custGeom>
            <a:grpFill/>
            <a:ln w="12177" cap="flat">
              <a:noFill/>
              <a:prstDash val="solid"/>
              <a:miter/>
            </a:ln>
          </p:spPr>
          <p:txBody>
            <a:bodyPr rtlCol="0" anchor="ctr"/>
            <a:lstStyle/>
            <a:p>
              <a:endParaRPr lang="en-US"/>
            </a:p>
          </p:txBody>
        </p:sp>
        <p:sp>
          <p:nvSpPr>
            <p:cNvPr id="6" name="Freeform 5">
              <a:extLst>
                <a:ext uri="{FF2B5EF4-FFF2-40B4-BE49-F238E27FC236}">
                  <a16:creationId xmlns:a16="http://schemas.microsoft.com/office/drawing/2014/main" id="{DAFA0003-5C56-7244-F221-26E22CF61A20}"/>
                </a:ext>
              </a:extLst>
            </p:cNvPr>
            <p:cNvSpPr/>
            <p:nvPr/>
          </p:nvSpPr>
          <p:spPr>
            <a:xfrm>
              <a:off x="1554866" y="569705"/>
              <a:ext cx="144204" cy="143999"/>
            </a:xfrm>
            <a:custGeom>
              <a:avLst/>
              <a:gdLst>
                <a:gd name="connsiteX0" fmla="*/ 72102 w 144204"/>
                <a:gd name="connsiteY0" fmla="*/ -1 h 143999"/>
                <a:gd name="connsiteX1" fmla="*/ 0 w 144204"/>
                <a:gd name="connsiteY1" fmla="*/ 71999 h 143999"/>
                <a:gd name="connsiteX2" fmla="*/ 72103 w 144204"/>
                <a:gd name="connsiteY2" fmla="*/ 143999 h 143999"/>
                <a:gd name="connsiteX3" fmla="*/ 144205 w 144204"/>
                <a:gd name="connsiteY3" fmla="*/ 71999 h 143999"/>
                <a:gd name="connsiteX4" fmla="*/ 144205 w 144204"/>
                <a:gd name="connsiteY4" fmla="*/ 71877 h 143999"/>
                <a:gd name="connsiteX5" fmla="*/ 72102 w 144204"/>
                <a:gd name="connsiteY5" fmla="*/ -1 h 143999"/>
                <a:gd name="connsiteX6" fmla="*/ 72102 w 144204"/>
                <a:gd name="connsiteY6" fmla="*/ 104594 h 143999"/>
                <a:gd name="connsiteX7" fmla="*/ 39340 w 144204"/>
                <a:gd name="connsiteY7" fmla="*/ 71877 h 143999"/>
                <a:gd name="connsiteX8" fmla="*/ 72102 w 144204"/>
                <a:gd name="connsiteY8" fmla="*/ 39161 h 143999"/>
                <a:gd name="connsiteX9" fmla="*/ 104865 w 144204"/>
                <a:gd name="connsiteY9" fmla="*/ 71877 h 143999"/>
                <a:gd name="connsiteX10" fmla="*/ 72102 w 144204"/>
                <a:gd name="connsiteY10" fmla="*/ 104229 h 143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4204" h="143999">
                  <a:moveTo>
                    <a:pt x="72102" y="-1"/>
                  </a:moveTo>
                  <a:cubicBezTo>
                    <a:pt x="32281" y="0"/>
                    <a:pt x="0" y="32235"/>
                    <a:pt x="0" y="71999"/>
                  </a:cubicBezTo>
                  <a:cubicBezTo>
                    <a:pt x="0" y="111764"/>
                    <a:pt x="32282" y="143999"/>
                    <a:pt x="72103" y="143999"/>
                  </a:cubicBezTo>
                  <a:cubicBezTo>
                    <a:pt x="111924" y="143999"/>
                    <a:pt x="144205" y="111763"/>
                    <a:pt x="144205" y="71999"/>
                  </a:cubicBezTo>
                  <a:cubicBezTo>
                    <a:pt x="144205" y="71958"/>
                    <a:pt x="144205" y="71918"/>
                    <a:pt x="144205" y="71877"/>
                  </a:cubicBezTo>
                  <a:cubicBezTo>
                    <a:pt x="144138" y="32161"/>
                    <a:pt x="111876" y="-1"/>
                    <a:pt x="72102" y="-1"/>
                  </a:cubicBezTo>
                  <a:close/>
                  <a:moveTo>
                    <a:pt x="72102" y="104594"/>
                  </a:moveTo>
                  <a:cubicBezTo>
                    <a:pt x="54008" y="104594"/>
                    <a:pt x="39340" y="89946"/>
                    <a:pt x="39340" y="71877"/>
                  </a:cubicBezTo>
                  <a:cubicBezTo>
                    <a:pt x="39340" y="53809"/>
                    <a:pt x="54008" y="39161"/>
                    <a:pt x="72102" y="39161"/>
                  </a:cubicBezTo>
                  <a:cubicBezTo>
                    <a:pt x="90197" y="39161"/>
                    <a:pt x="104865" y="53809"/>
                    <a:pt x="104865" y="71877"/>
                  </a:cubicBezTo>
                  <a:cubicBezTo>
                    <a:pt x="104731" y="89831"/>
                    <a:pt x="90082" y="104296"/>
                    <a:pt x="72102" y="104229"/>
                  </a:cubicBezTo>
                  <a:close/>
                </a:path>
              </a:pathLst>
            </a:custGeom>
            <a:grpFill/>
            <a:ln w="12177" cap="flat">
              <a:noFill/>
              <a:prstDash val="solid"/>
              <a:miter/>
            </a:ln>
          </p:spPr>
          <p:txBody>
            <a:bodyPr rtlCol="0" anchor="ctr"/>
            <a:lstStyle/>
            <a:p>
              <a:endParaRPr lang="en-US"/>
            </a:p>
          </p:txBody>
        </p:sp>
        <p:sp>
          <p:nvSpPr>
            <p:cNvPr id="7" name="Freeform 6">
              <a:extLst>
                <a:ext uri="{FF2B5EF4-FFF2-40B4-BE49-F238E27FC236}">
                  <a16:creationId xmlns:a16="http://schemas.microsoft.com/office/drawing/2014/main" id="{FFD92953-4558-3A94-CEF9-A24C0E4B9811}"/>
                </a:ext>
              </a:extLst>
            </p:cNvPr>
            <p:cNvSpPr/>
            <p:nvPr/>
          </p:nvSpPr>
          <p:spPr>
            <a:xfrm>
              <a:off x="1317244" y="734745"/>
              <a:ext cx="198525" cy="270363"/>
            </a:xfrm>
            <a:custGeom>
              <a:avLst/>
              <a:gdLst>
                <a:gd name="connsiteX0" fmla="*/ 0 w 198525"/>
                <a:gd name="connsiteY0" fmla="*/ -1 h 270363"/>
                <a:gd name="connsiteX1" fmla="*/ 0 w 198525"/>
                <a:gd name="connsiteY1" fmla="*/ 270363 h 270363"/>
                <a:gd name="connsiteX2" fmla="*/ 198526 w 198525"/>
                <a:gd name="connsiteY2" fmla="*/ 135120 h 270363"/>
                <a:gd name="connsiteX3" fmla="*/ 39340 w 198525"/>
                <a:gd name="connsiteY3" fmla="*/ 74188 h 270363"/>
                <a:gd name="connsiteX4" fmla="*/ 128859 w 198525"/>
                <a:gd name="connsiteY4" fmla="*/ 134999 h 270363"/>
                <a:gd name="connsiteX5" fmla="*/ 39340 w 198525"/>
                <a:gd name="connsiteY5" fmla="*/ 195809 h 270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8525" h="270363">
                  <a:moveTo>
                    <a:pt x="0" y="-1"/>
                  </a:moveTo>
                  <a:lnTo>
                    <a:pt x="0" y="270363"/>
                  </a:lnTo>
                  <a:lnTo>
                    <a:pt x="198526" y="135120"/>
                  </a:lnTo>
                  <a:close/>
                  <a:moveTo>
                    <a:pt x="39340" y="74188"/>
                  </a:moveTo>
                  <a:lnTo>
                    <a:pt x="128859" y="134999"/>
                  </a:lnTo>
                  <a:lnTo>
                    <a:pt x="39340" y="195809"/>
                  </a:lnTo>
                  <a:close/>
                </a:path>
              </a:pathLst>
            </a:custGeom>
            <a:grpFill/>
            <a:ln w="1217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3AA93B12-498E-9312-7F7F-489FCDFEA89F}"/>
                </a:ext>
              </a:extLst>
            </p:cNvPr>
            <p:cNvSpPr/>
            <p:nvPr/>
          </p:nvSpPr>
          <p:spPr>
            <a:xfrm>
              <a:off x="1040770" y="520772"/>
              <a:ext cx="694230" cy="693239"/>
            </a:xfrm>
            <a:custGeom>
              <a:avLst/>
              <a:gdLst>
                <a:gd name="connsiteX0" fmla="*/ 347237 w 694230"/>
                <a:gd name="connsiteY0" fmla="*/ 39203 h 693239"/>
                <a:gd name="connsiteX1" fmla="*/ 39583 w 694230"/>
                <a:gd name="connsiteY1" fmla="*/ 346418 h 693239"/>
                <a:gd name="connsiteX2" fmla="*/ 347237 w 694230"/>
                <a:gd name="connsiteY2" fmla="*/ 653632 h 693239"/>
                <a:gd name="connsiteX3" fmla="*/ 654891 w 694230"/>
                <a:gd name="connsiteY3" fmla="*/ 346418 h 693239"/>
                <a:gd name="connsiteX4" fmla="*/ 654891 w 694230"/>
                <a:gd name="connsiteY4" fmla="*/ 344715 h 693239"/>
                <a:gd name="connsiteX5" fmla="*/ 694230 w 694230"/>
                <a:gd name="connsiteY5" fmla="*/ 344715 h 693239"/>
                <a:gd name="connsiteX6" fmla="*/ 694230 w 694230"/>
                <a:gd name="connsiteY6" fmla="*/ 346418 h 693239"/>
                <a:gd name="connsiteX7" fmla="*/ 347317 w 694230"/>
                <a:gd name="connsiteY7" fmla="*/ 693239 h 693239"/>
                <a:gd name="connsiteX8" fmla="*/ 0 w 694230"/>
                <a:gd name="connsiteY8" fmla="*/ 346821 h 693239"/>
                <a:gd name="connsiteX9" fmla="*/ 346913 w 694230"/>
                <a:gd name="connsiteY9" fmla="*/ -1 h 693239"/>
                <a:gd name="connsiteX10" fmla="*/ 570609 w 694230"/>
                <a:gd name="connsiteY10" fmla="*/ 81405 h 693239"/>
                <a:gd name="connsiteX11" fmla="*/ 546250 w 694230"/>
                <a:gd name="connsiteY11" fmla="*/ 111811 h 693239"/>
                <a:gd name="connsiteX12" fmla="*/ 347237 w 694230"/>
                <a:gd name="connsiteY12" fmla="*/ 39203 h 6932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94230" h="693239">
                  <a:moveTo>
                    <a:pt x="347237" y="39203"/>
                  </a:moveTo>
                  <a:cubicBezTo>
                    <a:pt x="177325" y="39203"/>
                    <a:pt x="39583" y="176748"/>
                    <a:pt x="39583" y="346418"/>
                  </a:cubicBezTo>
                  <a:cubicBezTo>
                    <a:pt x="39583" y="516088"/>
                    <a:pt x="177325" y="653632"/>
                    <a:pt x="347237" y="653632"/>
                  </a:cubicBezTo>
                  <a:cubicBezTo>
                    <a:pt x="517149" y="653632"/>
                    <a:pt x="654891" y="516088"/>
                    <a:pt x="654891" y="346418"/>
                  </a:cubicBezTo>
                  <a:cubicBezTo>
                    <a:pt x="654891" y="346418"/>
                    <a:pt x="654891" y="345323"/>
                    <a:pt x="654891" y="344715"/>
                  </a:cubicBezTo>
                  <a:lnTo>
                    <a:pt x="694230" y="344715"/>
                  </a:lnTo>
                  <a:lnTo>
                    <a:pt x="694230" y="346418"/>
                  </a:lnTo>
                  <a:cubicBezTo>
                    <a:pt x="694342" y="537851"/>
                    <a:pt x="539024" y="693128"/>
                    <a:pt x="347317" y="693239"/>
                  </a:cubicBezTo>
                  <a:cubicBezTo>
                    <a:pt x="155611" y="693351"/>
                    <a:pt x="112" y="538254"/>
                    <a:pt x="0" y="346821"/>
                  </a:cubicBezTo>
                  <a:cubicBezTo>
                    <a:pt x="-111" y="155388"/>
                    <a:pt x="155207" y="111"/>
                    <a:pt x="346913" y="-1"/>
                  </a:cubicBezTo>
                  <a:cubicBezTo>
                    <a:pt x="428757" y="-48"/>
                    <a:pt x="507986" y="28784"/>
                    <a:pt x="570609" y="81405"/>
                  </a:cubicBezTo>
                  <a:lnTo>
                    <a:pt x="546250" y="111811"/>
                  </a:lnTo>
                  <a:cubicBezTo>
                    <a:pt x="490609" y="64851"/>
                    <a:pt x="420090" y="39122"/>
                    <a:pt x="347237" y="39203"/>
                  </a:cubicBezTo>
                  <a:close/>
                </a:path>
              </a:pathLst>
            </a:custGeom>
            <a:grpFill/>
            <a:ln w="12177" cap="flat">
              <a:noFill/>
              <a:prstDash val="solid"/>
              <a:miter/>
            </a:ln>
          </p:spPr>
          <p:txBody>
            <a:bodyPr rtlCol="0" anchor="ctr"/>
            <a:lstStyle/>
            <a:p>
              <a:endParaRPr lang="en-US"/>
            </a:p>
          </p:txBody>
        </p:sp>
      </p:grpSp>
      <p:grpSp>
        <p:nvGrpSpPr>
          <p:cNvPr id="26" name="Group 25">
            <a:extLst>
              <a:ext uri="{FF2B5EF4-FFF2-40B4-BE49-F238E27FC236}">
                <a16:creationId xmlns:a16="http://schemas.microsoft.com/office/drawing/2014/main" id="{0F59F2EC-DAF7-971A-4F32-7CBB5EEEC263}"/>
              </a:ext>
            </a:extLst>
          </p:cNvPr>
          <p:cNvGrpSpPr/>
          <p:nvPr/>
        </p:nvGrpSpPr>
        <p:grpSpPr>
          <a:xfrm>
            <a:off x="5762004" y="3853150"/>
            <a:ext cx="2226264" cy="1048226"/>
            <a:chOff x="594039" y="1299676"/>
            <a:chExt cx="2226264" cy="1048226"/>
          </a:xfrm>
        </p:grpSpPr>
        <p:sp>
          <p:nvSpPr>
            <p:cNvPr id="27" name="TextBox 26">
              <a:extLst>
                <a:ext uri="{FF2B5EF4-FFF2-40B4-BE49-F238E27FC236}">
                  <a16:creationId xmlns:a16="http://schemas.microsoft.com/office/drawing/2014/main" id="{4572D4A5-6B3F-47F0-6F22-8D3EA6FFEEC1}"/>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accent5"/>
                  </a:solidFill>
                  <a:latin typeface="Montserrat-Bold" panose="00000800000000000000" pitchFamily="50" charset="0"/>
                </a:rPr>
                <a:t>Investment</a:t>
              </a:r>
              <a:endParaRPr lang="ru-RU" b="1" dirty="0">
                <a:solidFill>
                  <a:schemeClr val="accent5"/>
                </a:solidFill>
                <a:latin typeface="Montserrat-Bold" panose="00000800000000000000" pitchFamily="50" charset="0"/>
              </a:endParaRPr>
            </a:p>
          </p:txBody>
        </p:sp>
        <p:sp>
          <p:nvSpPr>
            <p:cNvPr id="28" name="TextBox 27">
              <a:extLst>
                <a:ext uri="{FF2B5EF4-FFF2-40B4-BE49-F238E27FC236}">
                  <a16:creationId xmlns:a16="http://schemas.microsoft.com/office/drawing/2014/main" id="{6A41B401-9417-2481-97B8-A6537CB3868F}"/>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spTree>
    <p:extLst>
      <p:ext uri="{BB962C8B-B14F-4D97-AF65-F5344CB8AC3E}">
        <p14:creationId xmlns:p14="http://schemas.microsoft.com/office/powerpoint/2010/main" val="24238889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2" presetClass="entr" presetSubtype="4" fill="hold" nodeType="afterEffect">
                                  <p:stCondLst>
                                    <p:cond delay="0"/>
                                  </p:stCondLst>
                                  <p:childTnLst>
                                    <p:set>
                                      <p:cBhvr>
                                        <p:cTn id="12" dur="1" fill="hold">
                                          <p:stCondLst>
                                            <p:cond delay="0"/>
                                          </p:stCondLst>
                                        </p:cTn>
                                        <p:tgtEl>
                                          <p:spTgt spid="26"/>
                                        </p:tgtEl>
                                        <p:attrNameLst>
                                          <p:attrName>style.visibility</p:attrName>
                                        </p:attrNameLst>
                                      </p:cBhvr>
                                      <p:to>
                                        <p:strVal val="visible"/>
                                      </p:to>
                                    </p:set>
                                    <p:anim calcmode="lin" valueType="num">
                                      <p:cBhvr additive="base">
                                        <p:cTn id="13" dur="500" fill="hold"/>
                                        <p:tgtEl>
                                          <p:spTgt spid="26"/>
                                        </p:tgtEl>
                                        <p:attrNameLst>
                                          <p:attrName>ppt_x</p:attrName>
                                        </p:attrNameLst>
                                      </p:cBhvr>
                                      <p:tavLst>
                                        <p:tav tm="0">
                                          <p:val>
                                            <p:strVal val="#ppt_x"/>
                                          </p:val>
                                        </p:tav>
                                        <p:tav tm="100000">
                                          <p:val>
                                            <p:strVal val="#ppt_x"/>
                                          </p:val>
                                        </p:tav>
                                      </p:tavLst>
                                    </p:anim>
                                    <p:anim calcmode="lin" valueType="num">
                                      <p:cBhvr additive="base">
                                        <p:cTn id="14" dur="500" fill="hold"/>
                                        <p:tgtEl>
                                          <p:spTgt spid="26"/>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738458" y="4851889"/>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0661031" y="2274322"/>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Oval 18">
            <a:extLst>
              <a:ext uri="{FF2B5EF4-FFF2-40B4-BE49-F238E27FC236}">
                <a16:creationId xmlns:a16="http://schemas.microsoft.com/office/drawing/2014/main" id="{F90FE58F-3440-C618-7161-81BBB6E7985C}"/>
              </a:ext>
            </a:extLst>
          </p:cNvPr>
          <p:cNvSpPr/>
          <p:nvPr/>
        </p:nvSpPr>
        <p:spPr>
          <a:xfrm>
            <a:off x="1583877" y="4941149"/>
            <a:ext cx="420433" cy="420433"/>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3"/>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3"/>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6"/>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7" action="ppaction://hlinksldjump"/>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0" name="Oval 19">
            <a:extLst>
              <a:ext uri="{FF2B5EF4-FFF2-40B4-BE49-F238E27FC236}">
                <a16:creationId xmlns:a16="http://schemas.microsoft.com/office/drawing/2014/main" id="{3F895FC1-786F-0F92-3DC5-76DFE3D8B63E}"/>
              </a:ext>
            </a:extLst>
          </p:cNvPr>
          <p:cNvSpPr/>
          <p:nvPr/>
        </p:nvSpPr>
        <p:spPr>
          <a:xfrm>
            <a:off x="994684" y="2036197"/>
            <a:ext cx="1222555" cy="1222555"/>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36" name="Rounded Rectangle 35">
            <a:extLst>
              <a:ext uri="{FF2B5EF4-FFF2-40B4-BE49-F238E27FC236}">
                <a16:creationId xmlns:a16="http://schemas.microsoft.com/office/drawing/2014/main" id="{95279F2A-D657-EA5A-EAAD-93D48B2F842A}"/>
              </a:ext>
            </a:extLst>
          </p:cNvPr>
          <p:cNvSpPr/>
          <p:nvPr/>
        </p:nvSpPr>
        <p:spPr>
          <a:xfrm>
            <a:off x="1443038" y="2508312"/>
            <a:ext cx="9778252" cy="3413101"/>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0" name="Picture 49">
            <a:extLst>
              <a:ext uri="{FF2B5EF4-FFF2-40B4-BE49-F238E27FC236}">
                <a16:creationId xmlns:a16="http://schemas.microsoft.com/office/drawing/2014/main" id="{0208F2B8-A565-8BC1-720C-4A02FBFCEBC8}"/>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168161" y="305945"/>
            <a:ext cx="2801750" cy="5792990"/>
          </a:xfrm>
          <a:prstGeom prst="rect">
            <a:avLst/>
          </a:prstGeom>
        </p:spPr>
      </p:pic>
      <p:sp>
        <p:nvSpPr>
          <p:cNvPr id="58" name="TextBox 57">
            <a:extLst>
              <a:ext uri="{FF2B5EF4-FFF2-40B4-BE49-F238E27FC236}">
                <a16:creationId xmlns:a16="http://schemas.microsoft.com/office/drawing/2014/main" id="{8F53F6A0-9DB0-32AF-9C4C-7D23C9883EDB}"/>
              </a:ext>
            </a:extLst>
          </p:cNvPr>
          <p:cNvSpPr txBox="1"/>
          <p:nvPr/>
        </p:nvSpPr>
        <p:spPr>
          <a:xfrm>
            <a:off x="2004310" y="2757947"/>
            <a:ext cx="3489736" cy="1077218"/>
          </a:xfrm>
          <a:prstGeom prst="rect">
            <a:avLst/>
          </a:prstGeom>
          <a:noFill/>
        </p:spPr>
        <p:txBody>
          <a:bodyPr wrap="square" rtlCol="0">
            <a:spAutoFit/>
          </a:bodyPr>
          <a:lstStyle/>
          <a:p>
            <a:r>
              <a:rPr lang="en-US" sz="3600" dirty="0">
                <a:solidFill>
                  <a:schemeClr val="bg2"/>
                </a:solidFill>
                <a:latin typeface="+mj-lt"/>
              </a:rPr>
              <a:t>Name here</a:t>
            </a:r>
          </a:p>
          <a:p>
            <a:r>
              <a:rPr lang="en-US" sz="2800" dirty="0">
                <a:solidFill>
                  <a:schemeClr val="tx2"/>
                </a:solidFill>
              </a:rPr>
              <a:t>Role here</a:t>
            </a:r>
          </a:p>
        </p:txBody>
      </p:sp>
      <p:grpSp>
        <p:nvGrpSpPr>
          <p:cNvPr id="35" name="Group 34">
            <a:extLst>
              <a:ext uri="{FF2B5EF4-FFF2-40B4-BE49-F238E27FC236}">
                <a16:creationId xmlns:a16="http://schemas.microsoft.com/office/drawing/2014/main" id="{B0C9712D-741A-D43C-D78E-B681AB951EB8}"/>
              </a:ext>
            </a:extLst>
          </p:cNvPr>
          <p:cNvGrpSpPr/>
          <p:nvPr/>
        </p:nvGrpSpPr>
        <p:grpSpPr>
          <a:xfrm>
            <a:off x="6416743" y="3754201"/>
            <a:ext cx="2226264" cy="1884626"/>
            <a:chOff x="6416743" y="3754201"/>
            <a:chExt cx="2226264" cy="1884626"/>
          </a:xfrm>
        </p:grpSpPr>
        <p:grpSp>
          <p:nvGrpSpPr>
            <p:cNvPr id="29" name="Group 28">
              <a:extLst>
                <a:ext uri="{FF2B5EF4-FFF2-40B4-BE49-F238E27FC236}">
                  <a16:creationId xmlns:a16="http://schemas.microsoft.com/office/drawing/2014/main" id="{83017BF5-5DFB-B067-9F43-47C4E233C0BA}"/>
                </a:ext>
              </a:extLst>
            </p:cNvPr>
            <p:cNvGrpSpPr/>
            <p:nvPr/>
          </p:nvGrpSpPr>
          <p:grpSpPr>
            <a:xfrm>
              <a:off x="6603595" y="3754201"/>
              <a:ext cx="672550" cy="584875"/>
              <a:chOff x="1065738" y="2749276"/>
              <a:chExt cx="672550" cy="584875"/>
            </a:xfrm>
            <a:gradFill>
              <a:gsLst>
                <a:gs pos="0">
                  <a:schemeClr val="tx2"/>
                </a:gs>
                <a:gs pos="100000">
                  <a:schemeClr val="accent4">
                    <a:lumMod val="90000"/>
                    <a:lumOff val="10000"/>
                  </a:schemeClr>
                </a:gs>
              </a:gsLst>
              <a:path path="circle">
                <a:fillToRect l="50000" t="50000" r="50000" b="50000"/>
              </a:path>
            </a:gradFill>
          </p:grpSpPr>
          <p:sp>
            <p:nvSpPr>
              <p:cNvPr id="30" name="Freeform 29">
                <a:extLst>
                  <a:ext uri="{FF2B5EF4-FFF2-40B4-BE49-F238E27FC236}">
                    <a16:creationId xmlns:a16="http://schemas.microsoft.com/office/drawing/2014/main" id="{3F912107-E4D9-0AE2-5940-F2FC361105D8}"/>
                  </a:ext>
                </a:extLst>
              </p:cNvPr>
              <p:cNvSpPr/>
              <p:nvPr/>
            </p:nvSpPr>
            <p:spPr>
              <a:xfrm>
                <a:off x="1301411" y="3063058"/>
                <a:ext cx="161987" cy="161755"/>
              </a:xfrm>
              <a:custGeom>
                <a:avLst/>
                <a:gdLst>
                  <a:gd name="connsiteX0" fmla="*/ 80994 w 161987"/>
                  <a:gd name="connsiteY0" fmla="*/ 161755 h 161755"/>
                  <a:gd name="connsiteX1" fmla="*/ 0 w 161987"/>
                  <a:gd name="connsiteY1" fmla="*/ 80877 h 161755"/>
                  <a:gd name="connsiteX2" fmla="*/ 80994 w 161987"/>
                  <a:gd name="connsiteY2" fmla="*/ -1 h 161755"/>
                  <a:gd name="connsiteX3" fmla="*/ 161987 w 161987"/>
                  <a:gd name="connsiteY3" fmla="*/ 80877 h 161755"/>
                  <a:gd name="connsiteX4" fmla="*/ 80994 w 161987"/>
                  <a:gd name="connsiteY4" fmla="*/ 161755 h 161755"/>
                  <a:gd name="connsiteX5" fmla="*/ 80994 w 161987"/>
                  <a:gd name="connsiteY5" fmla="*/ 39283 h 161755"/>
                  <a:gd name="connsiteX6" fmla="*/ 39097 w 161987"/>
                  <a:gd name="connsiteY6" fmla="*/ 80878 h 161755"/>
                  <a:gd name="connsiteX7" fmla="*/ 80750 w 161987"/>
                  <a:gd name="connsiteY7" fmla="*/ 122715 h 161755"/>
                  <a:gd name="connsiteX8" fmla="*/ 122647 w 161987"/>
                  <a:gd name="connsiteY8" fmla="*/ 81120 h 161755"/>
                  <a:gd name="connsiteX9" fmla="*/ 122647 w 161987"/>
                  <a:gd name="connsiteY9" fmla="*/ 80878 h 161755"/>
                  <a:gd name="connsiteX10" fmla="*/ 80994 w 161987"/>
                  <a:gd name="connsiteY10" fmla="*/ 39283 h 16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87" h="161755">
                    <a:moveTo>
                      <a:pt x="80994" y="161755"/>
                    </a:moveTo>
                    <a:cubicBezTo>
                      <a:pt x="36262" y="161755"/>
                      <a:pt x="0" y="125545"/>
                      <a:pt x="0" y="80877"/>
                    </a:cubicBezTo>
                    <a:cubicBezTo>
                      <a:pt x="0" y="36210"/>
                      <a:pt x="36262" y="-1"/>
                      <a:pt x="80994" y="-1"/>
                    </a:cubicBezTo>
                    <a:cubicBezTo>
                      <a:pt x="125725" y="-1"/>
                      <a:pt x="161987" y="36210"/>
                      <a:pt x="161987" y="80877"/>
                    </a:cubicBezTo>
                    <a:cubicBezTo>
                      <a:pt x="161987" y="125545"/>
                      <a:pt x="125725" y="161755"/>
                      <a:pt x="80994" y="161755"/>
                    </a:cubicBezTo>
                    <a:close/>
                    <a:moveTo>
                      <a:pt x="80994" y="39283"/>
                    </a:moveTo>
                    <a:cubicBezTo>
                      <a:pt x="57922" y="39216"/>
                      <a:pt x="39164" y="57838"/>
                      <a:pt x="39097" y="80878"/>
                    </a:cubicBezTo>
                    <a:cubicBezTo>
                      <a:pt x="39029" y="103917"/>
                      <a:pt x="57678" y="122648"/>
                      <a:pt x="80750" y="122715"/>
                    </a:cubicBezTo>
                    <a:cubicBezTo>
                      <a:pt x="103822" y="122782"/>
                      <a:pt x="122580" y="104160"/>
                      <a:pt x="122647" y="81120"/>
                    </a:cubicBezTo>
                    <a:cubicBezTo>
                      <a:pt x="122648" y="81040"/>
                      <a:pt x="122648" y="80959"/>
                      <a:pt x="122647" y="80878"/>
                    </a:cubicBezTo>
                    <a:cubicBezTo>
                      <a:pt x="122581" y="57933"/>
                      <a:pt x="103971" y="39350"/>
                      <a:pt x="80994" y="39283"/>
                    </a:cubicBezTo>
                    <a:close/>
                  </a:path>
                </a:pathLst>
              </a:custGeom>
              <a:grpFill/>
              <a:ln w="12177"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47E60C5B-BF9E-C5EF-0437-27C06002866A}"/>
                  </a:ext>
                </a:extLst>
              </p:cNvPr>
              <p:cNvSpPr/>
              <p:nvPr/>
            </p:nvSpPr>
            <p:spPr>
              <a:xfrm>
                <a:off x="1576301" y="2906167"/>
                <a:ext cx="161987" cy="161755"/>
              </a:xfrm>
              <a:custGeom>
                <a:avLst/>
                <a:gdLst>
                  <a:gd name="connsiteX0" fmla="*/ 80994 w 161987"/>
                  <a:gd name="connsiteY0" fmla="*/ 161755 h 161755"/>
                  <a:gd name="connsiteX1" fmla="*/ 0 w 161987"/>
                  <a:gd name="connsiteY1" fmla="*/ 80877 h 161755"/>
                  <a:gd name="connsiteX2" fmla="*/ 80994 w 161987"/>
                  <a:gd name="connsiteY2" fmla="*/ -1 h 161755"/>
                  <a:gd name="connsiteX3" fmla="*/ 161987 w 161987"/>
                  <a:gd name="connsiteY3" fmla="*/ 80877 h 161755"/>
                  <a:gd name="connsiteX4" fmla="*/ 80994 w 161987"/>
                  <a:gd name="connsiteY4" fmla="*/ 161755 h 161755"/>
                  <a:gd name="connsiteX5" fmla="*/ 80994 w 161987"/>
                  <a:gd name="connsiteY5" fmla="*/ 39283 h 161755"/>
                  <a:gd name="connsiteX6" fmla="*/ 39218 w 161987"/>
                  <a:gd name="connsiteY6" fmla="*/ 80999 h 161755"/>
                  <a:gd name="connsiteX7" fmla="*/ 80994 w 161987"/>
                  <a:gd name="connsiteY7" fmla="*/ 122715 h 161755"/>
                  <a:gd name="connsiteX8" fmla="*/ 122769 w 161987"/>
                  <a:gd name="connsiteY8" fmla="*/ 80999 h 161755"/>
                  <a:gd name="connsiteX9" fmla="*/ 122769 w 161987"/>
                  <a:gd name="connsiteY9" fmla="*/ 80877 h 161755"/>
                  <a:gd name="connsiteX10" fmla="*/ 80994 w 161987"/>
                  <a:gd name="connsiteY10" fmla="*/ 39283 h 16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87" h="161755">
                    <a:moveTo>
                      <a:pt x="80994" y="161755"/>
                    </a:moveTo>
                    <a:cubicBezTo>
                      <a:pt x="36262" y="161755"/>
                      <a:pt x="0" y="125545"/>
                      <a:pt x="0" y="80877"/>
                    </a:cubicBezTo>
                    <a:cubicBezTo>
                      <a:pt x="0" y="36210"/>
                      <a:pt x="36262" y="-1"/>
                      <a:pt x="80994" y="-1"/>
                    </a:cubicBezTo>
                    <a:cubicBezTo>
                      <a:pt x="125725" y="-1"/>
                      <a:pt x="161987" y="36210"/>
                      <a:pt x="161987" y="80877"/>
                    </a:cubicBezTo>
                    <a:cubicBezTo>
                      <a:pt x="161987" y="125545"/>
                      <a:pt x="125725" y="161755"/>
                      <a:pt x="80994" y="161755"/>
                    </a:cubicBezTo>
                    <a:close/>
                    <a:moveTo>
                      <a:pt x="80994" y="39283"/>
                    </a:moveTo>
                    <a:cubicBezTo>
                      <a:pt x="57922" y="39283"/>
                      <a:pt x="39218" y="57960"/>
                      <a:pt x="39218" y="80999"/>
                    </a:cubicBezTo>
                    <a:cubicBezTo>
                      <a:pt x="39218" y="104038"/>
                      <a:pt x="57922" y="122715"/>
                      <a:pt x="80994" y="122715"/>
                    </a:cubicBezTo>
                    <a:cubicBezTo>
                      <a:pt x="104066" y="122715"/>
                      <a:pt x="122770" y="104038"/>
                      <a:pt x="122769" y="80999"/>
                    </a:cubicBezTo>
                    <a:cubicBezTo>
                      <a:pt x="122769" y="80958"/>
                      <a:pt x="122769" y="80918"/>
                      <a:pt x="122769" y="80877"/>
                    </a:cubicBezTo>
                    <a:cubicBezTo>
                      <a:pt x="122702" y="57886"/>
                      <a:pt x="104018" y="39283"/>
                      <a:pt x="80994" y="39283"/>
                    </a:cubicBezTo>
                    <a:close/>
                  </a:path>
                </a:pathLst>
              </a:custGeom>
              <a:grpFill/>
              <a:ln w="12177"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7E79B324-9F41-4280-43CE-C28C4F821F45}"/>
                  </a:ext>
                </a:extLst>
              </p:cNvPr>
              <p:cNvSpPr/>
              <p:nvPr/>
            </p:nvSpPr>
            <p:spPr>
              <a:xfrm>
                <a:off x="1065738" y="2749276"/>
                <a:ext cx="161987" cy="161755"/>
              </a:xfrm>
              <a:custGeom>
                <a:avLst/>
                <a:gdLst>
                  <a:gd name="connsiteX0" fmla="*/ 80994 w 161987"/>
                  <a:gd name="connsiteY0" fmla="*/ 161755 h 161755"/>
                  <a:gd name="connsiteX1" fmla="*/ 0 w 161987"/>
                  <a:gd name="connsiteY1" fmla="*/ 80877 h 161755"/>
                  <a:gd name="connsiteX2" fmla="*/ 80994 w 161987"/>
                  <a:gd name="connsiteY2" fmla="*/ -1 h 161755"/>
                  <a:gd name="connsiteX3" fmla="*/ 161987 w 161987"/>
                  <a:gd name="connsiteY3" fmla="*/ 80877 h 161755"/>
                  <a:gd name="connsiteX4" fmla="*/ 80994 w 161987"/>
                  <a:gd name="connsiteY4" fmla="*/ 161755 h 161755"/>
                  <a:gd name="connsiteX5" fmla="*/ 80994 w 161987"/>
                  <a:gd name="connsiteY5" fmla="*/ 39283 h 161755"/>
                  <a:gd name="connsiteX6" fmla="*/ 39218 w 161987"/>
                  <a:gd name="connsiteY6" fmla="*/ 80999 h 161755"/>
                  <a:gd name="connsiteX7" fmla="*/ 80994 w 161987"/>
                  <a:gd name="connsiteY7" fmla="*/ 122715 h 161755"/>
                  <a:gd name="connsiteX8" fmla="*/ 122769 w 161987"/>
                  <a:gd name="connsiteY8" fmla="*/ 80999 h 161755"/>
                  <a:gd name="connsiteX9" fmla="*/ 122769 w 161987"/>
                  <a:gd name="connsiteY9" fmla="*/ 80877 h 161755"/>
                  <a:gd name="connsiteX10" fmla="*/ 80994 w 161987"/>
                  <a:gd name="connsiteY10" fmla="*/ 39283 h 1617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87" h="161755">
                    <a:moveTo>
                      <a:pt x="80994" y="161755"/>
                    </a:moveTo>
                    <a:cubicBezTo>
                      <a:pt x="36262" y="161755"/>
                      <a:pt x="0" y="125545"/>
                      <a:pt x="0" y="80877"/>
                    </a:cubicBezTo>
                    <a:cubicBezTo>
                      <a:pt x="0" y="36210"/>
                      <a:pt x="36262" y="-1"/>
                      <a:pt x="80994" y="-1"/>
                    </a:cubicBezTo>
                    <a:cubicBezTo>
                      <a:pt x="125725" y="-1"/>
                      <a:pt x="161987" y="36210"/>
                      <a:pt x="161987" y="80877"/>
                    </a:cubicBezTo>
                    <a:cubicBezTo>
                      <a:pt x="161987" y="125545"/>
                      <a:pt x="125725" y="161755"/>
                      <a:pt x="80994" y="161755"/>
                    </a:cubicBezTo>
                    <a:close/>
                    <a:moveTo>
                      <a:pt x="80994" y="39283"/>
                    </a:moveTo>
                    <a:cubicBezTo>
                      <a:pt x="57922" y="39283"/>
                      <a:pt x="39218" y="57960"/>
                      <a:pt x="39218" y="80999"/>
                    </a:cubicBezTo>
                    <a:cubicBezTo>
                      <a:pt x="39218" y="104038"/>
                      <a:pt x="57922" y="122715"/>
                      <a:pt x="80994" y="122715"/>
                    </a:cubicBezTo>
                    <a:cubicBezTo>
                      <a:pt x="104066" y="122715"/>
                      <a:pt x="122770" y="104038"/>
                      <a:pt x="122769" y="80999"/>
                    </a:cubicBezTo>
                    <a:cubicBezTo>
                      <a:pt x="122769" y="80958"/>
                      <a:pt x="122769" y="80918"/>
                      <a:pt x="122769" y="80877"/>
                    </a:cubicBezTo>
                    <a:cubicBezTo>
                      <a:pt x="122702" y="57886"/>
                      <a:pt x="104018" y="39283"/>
                      <a:pt x="80994" y="39283"/>
                    </a:cubicBezTo>
                    <a:close/>
                  </a:path>
                </a:pathLst>
              </a:custGeom>
              <a:grpFill/>
              <a:ln w="12177"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D8D48AB7-EDD4-20CE-DE0C-5D46B7CEFE7E}"/>
                  </a:ext>
                </a:extLst>
              </p:cNvPr>
              <p:cNvSpPr/>
              <p:nvPr/>
            </p:nvSpPr>
            <p:spPr>
              <a:xfrm rot="19390200">
                <a:off x="1243091" y="2855411"/>
                <a:ext cx="39339" cy="264404"/>
              </a:xfrm>
              <a:custGeom>
                <a:avLst/>
                <a:gdLst>
                  <a:gd name="connsiteX0" fmla="*/ 0 w 39339"/>
                  <a:gd name="connsiteY0" fmla="*/ -1 h 264404"/>
                  <a:gd name="connsiteX1" fmla="*/ 39340 w 39339"/>
                  <a:gd name="connsiteY1" fmla="*/ -1 h 264404"/>
                  <a:gd name="connsiteX2" fmla="*/ 39340 w 39339"/>
                  <a:gd name="connsiteY2" fmla="*/ 264403 h 264404"/>
                  <a:gd name="connsiteX3" fmla="*/ 0 w 39339"/>
                  <a:gd name="connsiteY3" fmla="*/ 264403 h 264404"/>
                </a:gdLst>
                <a:ahLst/>
                <a:cxnLst>
                  <a:cxn ang="0">
                    <a:pos x="connsiteX0" y="connsiteY0"/>
                  </a:cxn>
                  <a:cxn ang="0">
                    <a:pos x="connsiteX1" y="connsiteY1"/>
                  </a:cxn>
                  <a:cxn ang="0">
                    <a:pos x="connsiteX2" y="connsiteY2"/>
                  </a:cxn>
                  <a:cxn ang="0">
                    <a:pos x="connsiteX3" y="connsiteY3"/>
                  </a:cxn>
                </a:cxnLst>
                <a:rect l="l" t="t" r="r" b="b"/>
                <a:pathLst>
                  <a:path w="39339" h="264404">
                    <a:moveTo>
                      <a:pt x="0" y="-1"/>
                    </a:moveTo>
                    <a:lnTo>
                      <a:pt x="39340" y="-1"/>
                    </a:lnTo>
                    <a:lnTo>
                      <a:pt x="39340" y="264403"/>
                    </a:lnTo>
                    <a:lnTo>
                      <a:pt x="0" y="264403"/>
                    </a:lnTo>
                    <a:close/>
                  </a:path>
                </a:pathLst>
              </a:custGeom>
              <a:grpFill/>
              <a:ln w="12177"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41FBAA82-91D8-E996-5C55-523082401157}"/>
                  </a:ext>
                </a:extLst>
              </p:cNvPr>
              <p:cNvSpPr/>
              <p:nvPr/>
            </p:nvSpPr>
            <p:spPr>
              <a:xfrm rot="19759864">
                <a:off x="1432774" y="3059470"/>
                <a:ext cx="165859" cy="39156"/>
              </a:xfrm>
              <a:custGeom>
                <a:avLst/>
                <a:gdLst>
                  <a:gd name="connsiteX0" fmla="*/ 0 w 165859"/>
                  <a:gd name="connsiteY0" fmla="*/ 0 h 39156"/>
                  <a:gd name="connsiteX1" fmla="*/ 165859 w 165859"/>
                  <a:gd name="connsiteY1" fmla="*/ 0 h 39156"/>
                  <a:gd name="connsiteX2" fmla="*/ 165859 w 165859"/>
                  <a:gd name="connsiteY2" fmla="*/ 39156 h 39156"/>
                  <a:gd name="connsiteX3" fmla="*/ 0 w 165859"/>
                  <a:gd name="connsiteY3" fmla="*/ 39156 h 39156"/>
                </a:gdLst>
                <a:ahLst/>
                <a:cxnLst>
                  <a:cxn ang="0">
                    <a:pos x="connsiteX0" y="connsiteY0"/>
                  </a:cxn>
                  <a:cxn ang="0">
                    <a:pos x="connsiteX1" y="connsiteY1"/>
                  </a:cxn>
                  <a:cxn ang="0">
                    <a:pos x="connsiteX2" y="connsiteY2"/>
                  </a:cxn>
                  <a:cxn ang="0">
                    <a:pos x="connsiteX3" y="connsiteY3"/>
                  </a:cxn>
                </a:cxnLst>
                <a:rect l="l" t="t" r="r" b="b"/>
                <a:pathLst>
                  <a:path w="165859" h="39156">
                    <a:moveTo>
                      <a:pt x="0" y="0"/>
                    </a:moveTo>
                    <a:lnTo>
                      <a:pt x="165859" y="0"/>
                    </a:lnTo>
                    <a:lnTo>
                      <a:pt x="165859" y="39156"/>
                    </a:lnTo>
                    <a:lnTo>
                      <a:pt x="0" y="39156"/>
                    </a:lnTo>
                    <a:close/>
                  </a:path>
                </a:pathLst>
              </a:custGeom>
              <a:grpFill/>
              <a:ln w="1217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8497F795-D738-DCAD-FCC0-AA5266930728}"/>
                  </a:ext>
                </a:extLst>
              </p:cNvPr>
              <p:cNvSpPr/>
              <p:nvPr/>
            </p:nvSpPr>
            <p:spPr>
              <a:xfrm>
                <a:off x="1091924" y="3306665"/>
                <a:ext cx="577429" cy="27486"/>
              </a:xfrm>
              <a:custGeom>
                <a:avLst/>
                <a:gdLst>
                  <a:gd name="connsiteX0" fmla="*/ 0 w 577429"/>
                  <a:gd name="connsiteY0" fmla="*/ 0 h 27486"/>
                  <a:gd name="connsiteX1" fmla="*/ 577429 w 577429"/>
                  <a:gd name="connsiteY1" fmla="*/ 0 h 27486"/>
                  <a:gd name="connsiteX2" fmla="*/ 577429 w 577429"/>
                  <a:gd name="connsiteY2" fmla="*/ 27486 h 27486"/>
                  <a:gd name="connsiteX3" fmla="*/ 0 w 577429"/>
                  <a:gd name="connsiteY3" fmla="*/ 27486 h 27486"/>
                </a:gdLst>
                <a:ahLst/>
                <a:cxnLst>
                  <a:cxn ang="0">
                    <a:pos x="connsiteX0" y="connsiteY0"/>
                  </a:cxn>
                  <a:cxn ang="0">
                    <a:pos x="connsiteX1" y="connsiteY1"/>
                  </a:cxn>
                  <a:cxn ang="0">
                    <a:pos x="connsiteX2" y="connsiteY2"/>
                  </a:cxn>
                  <a:cxn ang="0">
                    <a:pos x="connsiteX3" y="connsiteY3"/>
                  </a:cxn>
                </a:cxnLst>
                <a:rect l="l" t="t" r="r" b="b"/>
                <a:pathLst>
                  <a:path w="577429" h="27486">
                    <a:moveTo>
                      <a:pt x="0" y="0"/>
                    </a:moveTo>
                    <a:lnTo>
                      <a:pt x="577429" y="0"/>
                    </a:lnTo>
                    <a:lnTo>
                      <a:pt x="577429" y="27486"/>
                    </a:lnTo>
                    <a:lnTo>
                      <a:pt x="0" y="27486"/>
                    </a:lnTo>
                    <a:close/>
                  </a:path>
                </a:pathLst>
              </a:custGeom>
              <a:grpFill/>
              <a:ln w="12177" cap="flat">
                <a:noFill/>
                <a:prstDash val="solid"/>
                <a:miter/>
              </a:ln>
            </p:spPr>
            <p:txBody>
              <a:bodyPr rtlCol="0" anchor="ctr"/>
              <a:lstStyle/>
              <a:p>
                <a:endParaRPr lang="en-US"/>
              </a:p>
            </p:txBody>
          </p:sp>
        </p:grpSp>
        <p:grpSp>
          <p:nvGrpSpPr>
            <p:cNvPr id="66" name="Group 65">
              <a:extLst>
                <a:ext uri="{FF2B5EF4-FFF2-40B4-BE49-F238E27FC236}">
                  <a16:creationId xmlns:a16="http://schemas.microsoft.com/office/drawing/2014/main" id="{00B1EF74-6B64-CCF3-574F-B92BE5CBB46C}"/>
                </a:ext>
              </a:extLst>
            </p:cNvPr>
            <p:cNvGrpSpPr/>
            <p:nvPr/>
          </p:nvGrpSpPr>
          <p:grpSpPr>
            <a:xfrm>
              <a:off x="6416743" y="4590601"/>
              <a:ext cx="2226264" cy="1048226"/>
              <a:chOff x="594039" y="1299676"/>
              <a:chExt cx="2226264" cy="1048226"/>
            </a:xfrm>
          </p:grpSpPr>
          <p:sp>
            <p:nvSpPr>
              <p:cNvPr id="67" name="TextBox 66">
                <a:extLst>
                  <a:ext uri="{FF2B5EF4-FFF2-40B4-BE49-F238E27FC236}">
                    <a16:creationId xmlns:a16="http://schemas.microsoft.com/office/drawing/2014/main" id="{70F8886E-FCBD-9B40-C18B-0A144C1EB8FB}"/>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tx2"/>
                    </a:solidFill>
                    <a:latin typeface="Montserrat-Bold" panose="00000800000000000000" pitchFamily="50" charset="0"/>
                  </a:rPr>
                  <a:t>Investment</a:t>
                </a:r>
                <a:endParaRPr lang="ru-RU" b="1" dirty="0">
                  <a:solidFill>
                    <a:schemeClr val="tx2"/>
                  </a:solidFill>
                  <a:latin typeface="Montserrat-Bold" panose="00000800000000000000" pitchFamily="50" charset="0"/>
                </a:endParaRPr>
              </a:p>
            </p:txBody>
          </p:sp>
          <p:sp>
            <p:nvSpPr>
              <p:cNvPr id="68" name="TextBox 67">
                <a:extLst>
                  <a:ext uri="{FF2B5EF4-FFF2-40B4-BE49-F238E27FC236}">
                    <a16:creationId xmlns:a16="http://schemas.microsoft.com/office/drawing/2014/main" id="{5D34CA65-ED59-BF31-A7F5-8C453E1BC549}"/>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grpSp>
        <p:nvGrpSpPr>
          <p:cNvPr id="25" name="Group 24">
            <a:extLst>
              <a:ext uri="{FF2B5EF4-FFF2-40B4-BE49-F238E27FC236}">
                <a16:creationId xmlns:a16="http://schemas.microsoft.com/office/drawing/2014/main" id="{A9E863F8-A832-3282-EB55-37FC3334A54E}"/>
              </a:ext>
            </a:extLst>
          </p:cNvPr>
          <p:cNvGrpSpPr/>
          <p:nvPr/>
        </p:nvGrpSpPr>
        <p:grpSpPr>
          <a:xfrm>
            <a:off x="4167161" y="3714750"/>
            <a:ext cx="2226264" cy="1993112"/>
            <a:chOff x="4167161" y="3714750"/>
            <a:chExt cx="2226264" cy="1993112"/>
          </a:xfrm>
        </p:grpSpPr>
        <p:grpSp>
          <p:nvGrpSpPr>
            <p:cNvPr id="40" name="Group 39">
              <a:extLst>
                <a:ext uri="{FF2B5EF4-FFF2-40B4-BE49-F238E27FC236}">
                  <a16:creationId xmlns:a16="http://schemas.microsoft.com/office/drawing/2014/main" id="{627321B6-3C9B-FB58-A26A-6ED33E4DAE04}"/>
                </a:ext>
              </a:extLst>
            </p:cNvPr>
            <p:cNvGrpSpPr/>
            <p:nvPr/>
          </p:nvGrpSpPr>
          <p:grpSpPr>
            <a:xfrm>
              <a:off x="4459370" y="3714750"/>
              <a:ext cx="751961" cy="704185"/>
              <a:chOff x="3934248" y="2640790"/>
              <a:chExt cx="751961" cy="704185"/>
            </a:xfrm>
            <a:gradFill>
              <a:gsLst>
                <a:gs pos="0">
                  <a:schemeClr val="tx2"/>
                </a:gs>
                <a:gs pos="100000">
                  <a:schemeClr val="accent4">
                    <a:lumMod val="90000"/>
                    <a:lumOff val="10000"/>
                  </a:schemeClr>
                </a:gs>
              </a:gsLst>
              <a:path path="circle">
                <a:fillToRect l="50000" t="50000" r="50000" b="50000"/>
              </a:path>
            </a:gradFill>
          </p:grpSpPr>
          <p:sp>
            <p:nvSpPr>
              <p:cNvPr id="45" name="Freeform 44">
                <a:extLst>
                  <a:ext uri="{FF2B5EF4-FFF2-40B4-BE49-F238E27FC236}">
                    <a16:creationId xmlns:a16="http://schemas.microsoft.com/office/drawing/2014/main" id="{4BFCE034-0BA1-A1D4-9881-62877B07CBD5}"/>
                  </a:ext>
                </a:extLst>
              </p:cNvPr>
              <p:cNvSpPr/>
              <p:nvPr/>
            </p:nvSpPr>
            <p:spPr>
              <a:xfrm>
                <a:off x="4133261" y="2640790"/>
                <a:ext cx="353692" cy="353187"/>
              </a:xfrm>
              <a:custGeom>
                <a:avLst/>
                <a:gdLst>
                  <a:gd name="connsiteX0" fmla="*/ 176968 w 353692"/>
                  <a:gd name="connsiteY0" fmla="*/ 353187 h 353187"/>
                  <a:gd name="connsiteX1" fmla="*/ 0 w 353692"/>
                  <a:gd name="connsiteY1" fmla="*/ 176715 h 353187"/>
                  <a:gd name="connsiteX2" fmla="*/ 176724 w 353692"/>
                  <a:gd name="connsiteY2" fmla="*/ -1 h 353187"/>
                  <a:gd name="connsiteX3" fmla="*/ 353692 w 353692"/>
                  <a:gd name="connsiteY3" fmla="*/ 176472 h 353187"/>
                  <a:gd name="connsiteX4" fmla="*/ 353692 w 353692"/>
                  <a:gd name="connsiteY4" fmla="*/ 176593 h 353187"/>
                  <a:gd name="connsiteX5" fmla="*/ 176968 w 353692"/>
                  <a:gd name="connsiteY5" fmla="*/ 353187 h 353187"/>
                  <a:gd name="connsiteX6" fmla="*/ 176968 w 353692"/>
                  <a:gd name="connsiteY6" fmla="*/ 39405 h 353187"/>
                  <a:gd name="connsiteX7" fmla="*/ 39340 w 353692"/>
                  <a:gd name="connsiteY7" fmla="*/ 176593 h 353187"/>
                  <a:gd name="connsiteX8" fmla="*/ 176724 w 353692"/>
                  <a:gd name="connsiteY8" fmla="*/ 314025 h 353187"/>
                  <a:gd name="connsiteX9" fmla="*/ 314352 w 353692"/>
                  <a:gd name="connsiteY9" fmla="*/ 176837 h 353187"/>
                  <a:gd name="connsiteX10" fmla="*/ 314352 w 353692"/>
                  <a:gd name="connsiteY10" fmla="*/ 176593 h 353187"/>
                  <a:gd name="connsiteX11" fmla="*/ 176968 w 353692"/>
                  <a:gd name="connsiteY11" fmla="*/ 39891 h 353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53692" h="353187">
                    <a:moveTo>
                      <a:pt x="176968" y="353187"/>
                    </a:moveTo>
                    <a:cubicBezTo>
                      <a:pt x="79299" y="353254"/>
                      <a:pt x="67" y="274245"/>
                      <a:pt x="0" y="176715"/>
                    </a:cubicBezTo>
                    <a:cubicBezTo>
                      <a:pt x="-67" y="79185"/>
                      <a:pt x="79055" y="67"/>
                      <a:pt x="176724" y="-1"/>
                    </a:cubicBezTo>
                    <a:cubicBezTo>
                      <a:pt x="274394" y="-68"/>
                      <a:pt x="353625" y="78942"/>
                      <a:pt x="353692" y="176472"/>
                    </a:cubicBezTo>
                    <a:cubicBezTo>
                      <a:pt x="353692" y="176512"/>
                      <a:pt x="353692" y="176553"/>
                      <a:pt x="353692" y="176593"/>
                    </a:cubicBezTo>
                    <a:cubicBezTo>
                      <a:pt x="353625" y="274048"/>
                      <a:pt x="274562" y="353053"/>
                      <a:pt x="176968" y="353187"/>
                    </a:cubicBezTo>
                    <a:close/>
                    <a:moveTo>
                      <a:pt x="176968" y="39405"/>
                    </a:moveTo>
                    <a:cubicBezTo>
                      <a:pt x="101025" y="39338"/>
                      <a:pt x="39407" y="100759"/>
                      <a:pt x="39340" y="176593"/>
                    </a:cubicBezTo>
                    <a:cubicBezTo>
                      <a:pt x="39273" y="252428"/>
                      <a:pt x="100782" y="313958"/>
                      <a:pt x="176724" y="314025"/>
                    </a:cubicBezTo>
                    <a:cubicBezTo>
                      <a:pt x="252667" y="314092"/>
                      <a:pt x="314285" y="252671"/>
                      <a:pt x="314352" y="176837"/>
                    </a:cubicBezTo>
                    <a:cubicBezTo>
                      <a:pt x="314352" y="176756"/>
                      <a:pt x="314352" y="176674"/>
                      <a:pt x="314352" y="176593"/>
                    </a:cubicBezTo>
                    <a:cubicBezTo>
                      <a:pt x="313951" y="101072"/>
                      <a:pt x="252598" y="40024"/>
                      <a:pt x="176968" y="39891"/>
                    </a:cubicBezTo>
                    <a:close/>
                  </a:path>
                </a:pathLst>
              </a:custGeom>
              <a:grpFill/>
              <a:ln w="1217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E4378B4A-1DC8-09E5-4363-EE485EFCCB80}"/>
                  </a:ext>
                </a:extLst>
              </p:cNvPr>
              <p:cNvSpPr/>
              <p:nvPr/>
            </p:nvSpPr>
            <p:spPr>
              <a:xfrm>
                <a:off x="3934248" y="3055774"/>
                <a:ext cx="751961" cy="289201"/>
              </a:xfrm>
              <a:custGeom>
                <a:avLst/>
                <a:gdLst>
                  <a:gd name="connsiteX0" fmla="*/ 375981 w 751961"/>
                  <a:gd name="connsiteY0" fmla="*/ 39513 h 289201"/>
                  <a:gd name="connsiteX1" fmla="*/ 711404 w 751961"/>
                  <a:gd name="connsiteY1" fmla="*/ 289201 h 289201"/>
                  <a:gd name="connsiteX2" fmla="*/ 751961 w 751961"/>
                  <a:gd name="connsiteY2" fmla="*/ 289201 h 289201"/>
                  <a:gd name="connsiteX3" fmla="*/ 276609 w 751961"/>
                  <a:gd name="connsiteY3" fmla="*/ 12987 h 289201"/>
                  <a:gd name="connsiteX4" fmla="*/ 0 w 751961"/>
                  <a:gd name="connsiteY4" fmla="*/ 289201 h 289201"/>
                  <a:gd name="connsiteX5" fmla="*/ 40558 w 751961"/>
                  <a:gd name="connsiteY5" fmla="*/ 289201 h 289201"/>
                  <a:gd name="connsiteX6" fmla="*/ 375981 w 751961"/>
                  <a:gd name="connsiteY6" fmla="*/ 39513 h 289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51961" h="289201">
                    <a:moveTo>
                      <a:pt x="375981" y="39513"/>
                    </a:moveTo>
                    <a:cubicBezTo>
                      <a:pt x="530711" y="39726"/>
                      <a:pt x="667011" y="141188"/>
                      <a:pt x="711404" y="289201"/>
                    </a:cubicBezTo>
                    <a:lnTo>
                      <a:pt x="751961" y="289201"/>
                    </a:lnTo>
                    <a:cubicBezTo>
                      <a:pt x="697080" y="81849"/>
                      <a:pt x="484258" y="-41816"/>
                      <a:pt x="276609" y="12987"/>
                    </a:cubicBezTo>
                    <a:cubicBezTo>
                      <a:pt x="141368" y="48680"/>
                      <a:pt x="35744" y="154153"/>
                      <a:pt x="0" y="289201"/>
                    </a:cubicBezTo>
                    <a:lnTo>
                      <a:pt x="40558" y="289201"/>
                    </a:lnTo>
                    <a:cubicBezTo>
                      <a:pt x="84916" y="141164"/>
                      <a:pt x="221237" y="39686"/>
                      <a:pt x="375981" y="39513"/>
                    </a:cubicBezTo>
                    <a:close/>
                  </a:path>
                </a:pathLst>
              </a:custGeom>
              <a:grpFill/>
              <a:ln w="12177" cap="flat">
                <a:noFill/>
                <a:prstDash val="solid"/>
                <a:miter/>
              </a:ln>
            </p:spPr>
            <p:txBody>
              <a:bodyPr rtlCol="0" anchor="ctr"/>
              <a:lstStyle/>
              <a:p>
                <a:endParaRPr lang="en-US"/>
              </a:p>
            </p:txBody>
          </p:sp>
        </p:grpSp>
        <p:grpSp>
          <p:nvGrpSpPr>
            <p:cNvPr id="69" name="Group 68">
              <a:extLst>
                <a:ext uri="{FF2B5EF4-FFF2-40B4-BE49-F238E27FC236}">
                  <a16:creationId xmlns:a16="http://schemas.microsoft.com/office/drawing/2014/main" id="{8C2AA572-9FA2-20DF-2925-0A898DAE4A7B}"/>
                </a:ext>
              </a:extLst>
            </p:cNvPr>
            <p:cNvGrpSpPr/>
            <p:nvPr/>
          </p:nvGrpSpPr>
          <p:grpSpPr>
            <a:xfrm>
              <a:off x="4167161" y="4659636"/>
              <a:ext cx="2226264" cy="1048226"/>
              <a:chOff x="594039" y="1299676"/>
              <a:chExt cx="2226264" cy="1048226"/>
            </a:xfrm>
          </p:grpSpPr>
          <p:sp>
            <p:nvSpPr>
              <p:cNvPr id="70" name="TextBox 69">
                <a:extLst>
                  <a:ext uri="{FF2B5EF4-FFF2-40B4-BE49-F238E27FC236}">
                    <a16:creationId xmlns:a16="http://schemas.microsoft.com/office/drawing/2014/main" id="{E4059E7B-3D89-646F-35B2-48EC45C22FB2}"/>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tx2"/>
                    </a:solidFill>
                    <a:latin typeface="Montserrat-Bold" panose="00000800000000000000" pitchFamily="50" charset="0"/>
                  </a:rPr>
                  <a:t>Investment</a:t>
                </a:r>
                <a:endParaRPr lang="ru-RU" b="1" dirty="0">
                  <a:solidFill>
                    <a:schemeClr val="tx2"/>
                  </a:solidFill>
                  <a:latin typeface="Montserrat-Bold" panose="00000800000000000000" pitchFamily="50" charset="0"/>
                </a:endParaRPr>
              </a:p>
            </p:txBody>
          </p:sp>
          <p:sp>
            <p:nvSpPr>
              <p:cNvPr id="71" name="TextBox 70">
                <a:extLst>
                  <a:ext uri="{FF2B5EF4-FFF2-40B4-BE49-F238E27FC236}">
                    <a16:creationId xmlns:a16="http://schemas.microsoft.com/office/drawing/2014/main" id="{E3B33597-C841-C6AD-D7E3-434607DBA1DF}"/>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grpSp>
        <p:nvGrpSpPr>
          <p:cNvPr id="2" name="Group 1">
            <a:extLst>
              <a:ext uri="{FF2B5EF4-FFF2-40B4-BE49-F238E27FC236}">
                <a16:creationId xmlns:a16="http://schemas.microsoft.com/office/drawing/2014/main" id="{C4D0303C-FAED-B0FA-700B-DA70CAA5DCF1}"/>
              </a:ext>
            </a:extLst>
          </p:cNvPr>
          <p:cNvGrpSpPr/>
          <p:nvPr/>
        </p:nvGrpSpPr>
        <p:grpSpPr>
          <a:xfrm>
            <a:off x="1925516" y="3877235"/>
            <a:ext cx="2226264" cy="1838214"/>
            <a:chOff x="1925516" y="3877235"/>
            <a:chExt cx="2226264" cy="1838214"/>
          </a:xfrm>
        </p:grpSpPr>
        <p:grpSp>
          <p:nvGrpSpPr>
            <p:cNvPr id="49" name="Group 48">
              <a:extLst>
                <a:ext uri="{FF2B5EF4-FFF2-40B4-BE49-F238E27FC236}">
                  <a16:creationId xmlns:a16="http://schemas.microsoft.com/office/drawing/2014/main" id="{F9263581-07C6-BEF1-66C7-D5C90234E57A}"/>
                </a:ext>
              </a:extLst>
            </p:cNvPr>
            <p:cNvGrpSpPr/>
            <p:nvPr/>
          </p:nvGrpSpPr>
          <p:grpSpPr>
            <a:xfrm>
              <a:off x="2217239" y="3877235"/>
              <a:ext cx="605440" cy="604213"/>
              <a:chOff x="3933762" y="4910238"/>
              <a:chExt cx="605440" cy="604213"/>
            </a:xfrm>
            <a:gradFill>
              <a:gsLst>
                <a:gs pos="0">
                  <a:schemeClr val="tx2"/>
                </a:gs>
                <a:gs pos="100000">
                  <a:schemeClr val="accent4">
                    <a:lumMod val="90000"/>
                    <a:lumOff val="10000"/>
                  </a:schemeClr>
                </a:gs>
              </a:gsLst>
              <a:path path="circle">
                <a:fillToRect l="50000" t="50000" r="50000" b="50000"/>
              </a:path>
            </a:gradFill>
          </p:grpSpPr>
          <p:sp>
            <p:nvSpPr>
              <p:cNvPr id="51" name="Freeform 50">
                <a:extLst>
                  <a:ext uri="{FF2B5EF4-FFF2-40B4-BE49-F238E27FC236}">
                    <a16:creationId xmlns:a16="http://schemas.microsoft.com/office/drawing/2014/main" id="{594CB020-62F5-B42F-4714-AA6BE15C27EB}"/>
                  </a:ext>
                </a:extLst>
              </p:cNvPr>
              <p:cNvSpPr/>
              <p:nvPr/>
            </p:nvSpPr>
            <p:spPr>
              <a:xfrm>
                <a:off x="3933762" y="5390155"/>
                <a:ext cx="124474" cy="124296"/>
              </a:xfrm>
              <a:custGeom>
                <a:avLst/>
                <a:gdLst>
                  <a:gd name="connsiteX0" fmla="*/ 62237 w 124474"/>
                  <a:gd name="connsiteY0" fmla="*/ 124296 h 124296"/>
                  <a:gd name="connsiteX1" fmla="*/ 0 w 124474"/>
                  <a:gd name="connsiteY1" fmla="*/ 62148 h 124296"/>
                  <a:gd name="connsiteX2" fmla="*/ 62237 w 124474"/>
                  <a:gd name="connsiteY2" fmla="*/ -1 h 124296"/>
                  <a:gd name="connsiteX3" fmla="*/ 124474 w 124474"/>
                  <a:gd name="connsiteY3" fmla="*/ 62148 h 124296"/>
                  <a:gd name="connsiteX4" fmla="*/ 124474 w 124474"/>
                  <a:gd name="connsiteY4" fmla="*/ 62269 h 124296"/>
                  <a:gd name="connsiteX5" fmla="*/ 62359 w 124474"/>
                  <a:gd name="connsiteY5" fmla="*/ 124296 h 124296"/>
                  <a:gd name="connsiteX6" fmla="*/ 62237 w 124474"/>
                  <a:gd name="connsiteY6" fmla="*/ 124296 h 124296"/>
                  <a:gd name="connsiteX7" fmla="*/ 62237 w 124474"/>
                  <a:gd name="connsiteY7" fmla="*/ 39161 h 124296"/>
                  <a:gd name="connsiteX8" fmla="*/ 39340 w 124474"/>
                  <a:gd name="connsiteY8" fmla="*/ 62026 h 124296"/>
                  <a:gd name="connsiteX9" fmla="*/ 62237 w 124474"/>
                  <a:gd name="connsiteY9" fmla="*/ 84891 h 124296"/>
                  <a:gd name="connsiteX10" fmla="*/ 85135 w 124474"/>
                  <a:gd name="connsiteY10" fmla="*/ 62026 h 124296"/>
                  <a:gd name="connsiteX11" fmla="*/ 62237 w 124474"/>
                  <a:gd name="connsiteY11" fmla="*/ 39770 h 1242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4474" h="124296">
                    <a:moveTo>
                      <a:pt x="62237" y="124296"/>
                    </a:moveTo>
                    <a:cubicBezTo>
                      <a:pt x="27864" y="124296"/>
                      <a:pt x="0" y="96471"/>
                      <a:pt x="0" y="62148"/>
                    </a:cubicBezTo>
                    <a:cubicBezTo>
                      <a:pt x="0" y="27824"/>
                      <a:pt x="27865" y="-1"/>
                      <a:pt x="62237" y="-1"/>
                    </a:cubicBezTo>
                    <a:cubicBezTo>
                      <a:pt x="96610" y="-1"/>
                      <a:pt x="124474" y="27824"/>
                      <a:pt x="124474" y="62148"/>
                    </a:cubicBezTo>
                    <a:cubicBezTo>
                      <a:pt x="124474" y="62188"/>
                      <a:pt x="124474" y="62229"/>
                      <a:pt x="124474" y="62269"/>
                    </a:cubicBezTo>
                    <a:cubicBezTo>
                      <a:pt x="124474" y="96526"/>
                      <a:pt x="96665" y="124296"/>
                      <a:pt x="62359" y="124296"/>
                    </a:cubicBezTo>
                    <a:cubicBezTo>
                      <a:pt x="62319" y="124296"/>
                      <a:pt x="62278" y="124296"/>
                      <a:pt x="62237" y="124296"/>
                    </a:cubicBezTo>
                    <a:close/>
                    <a:moveTo>
                      <a:pt x="62237" y="39161"/>
                    </a:moveTo>
                    <a:cubicBezTo>
                      <a:pt x="49591" y="39161"/>
                      <a:pt x="39340" y="49398"/>
                      <a:pt x="39340" y="62026"/>
                    </a:cubicBezTo>
                    <a:cubicBezTo>
                      <a:pt x="39340" y="74654"/>
                      <a:pt x="49591" y="84891"/>
                      <a:pt x="62237" y="84891"/>
                    </a:cubicBezTo>
                    <a:cubicBezTo>
                      <a:pt x="74883" y="84891"/>
                      <a:pt x="85135" y="74654"/>
                      <a:pt x="85135" y="62026"/>
                    </a:cubicBezTo>
                    <a:cubicBezTo>
                      <a:pt x="84804" y="49637"/>
                      <a:pt x="74649" y="39765"/>
                      <a:pt x="62237" y="39770"/>
                    </a:cubicBezTo>
                    <a:close/>
                  </a:path>
                </a:pathLst>
              </a:custGeom>
              <a:grpFill/>
              <a:ln w="12177"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3D52B9D2-736D-6F3B-4DF2-7AFC50958C7E}"/>
                  </a:ext>
                </a:extLst>
              </p:cNvPr>
              <p:cNvSpPr/>
              <p:nvPr/>
            </p:nvSpPr>
            <p:spPr>
              <a:xfrm>
                <a:off x="4018896" y="5061170"/>
                <a:ext cx="39339" cy="64824"/>
              </a:xfrm>
              <a:custGeom>
                <a:avLst/>
                <a:gdLst>
                  <a:gd name="connsiteX0" fmla="*/ 39340 w 39339"/>
                  <a:gd name="connsiteY0" fmla="*/ 0 h 64824"/>
                  <a:gd name="connsiteX1" fmla="*/ 0 w 39339"/>
                  <a:gd name="connsiteY1" fmla="*/ 122 h 64824"/>
                  <a:gd name="connsiteX2" fmla="*/ 244 w 39339"/>
                  <a:gd name="connsiteY2" fmla="*/ 64824 h 64824"/>
                  <a:gd name="connsiteX3" fmla="*/ 39340 w 39339"/>
                  <a:gd name="connsiteY3" fmla="*/ 64824 h 64824"/>
                  <a:gd name="connsiteX4" fmla="*/ 39340 w 39339"/>
                  <a:gd name="connsiteY4" fmla="*/ 0 h 6482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339" h="64824">
                    <a:moveTo>
                      <a:pt x="39340" y="0"/>
                    </a:moveTo>
                    <a:lnTo>
                      <a:pt x="0" y="122"/>
                    </a:lnTo>
                    <a:lnTo>
                      <a:pt x="244" y="64824"/>
                    </a:lnTo>
                    <a:lnTo>
                      <a:pt x="39340" y="64824"/>
                    </a:lnTo>
                    <a:lnTo>
                      <a:pt x="39340" y="0"/>
                    </a:lnTo>
                    <a:close/>
                  </a:path>
                </a:pathLst>
              </a:custGeom>
              <a:grpFill/>
              <a:ln w="12177"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38BFD3C9-AA62-B512-DA9A-6F668D1BAA96}"/>
                  </a:ext>
                </a:extLst>
              </p:cNvPr>
              <p:cNvSpPr/>
              <p:nvPr/>
            </p:nvSpPr>
            <p:spPr>
              <a:xfrm>
                <a:off x="4199761" y="5159319"/>
                <a:ext cx="72833" cy="73945"/>
              </a:xfrm>
              <a:custGeom>
                <a:avLst/>
                <a:gdLst>
                  <a:gd name="connsiteX0" fmla="*/ 72833 w 72833"/>
                  <a:gd name="connsiteY0" fmla="*/ 26635 h 73945"/>
                  <a:gd name="connsiteX1" fmla="*/ 44090 w 72833"/>
                  <a:gd name="connsiteY1" fmla="*/ 0 h 73945"/>
                  <a:gd name="connsiteX2" fmla="*/ 0 w 72833"/>
                  <a:gd name="connsiteY2" fmla="*/ 47310 h 73945"/>
                  <a:gd name="connsiteX3" fmla="*/ 28500 w 72833"/>
                  <a:gd name="connsiteY3" fmla="*/ 73945 h 73945"/>
                  <a:gd name="connsiteX4" fmla="*/ 72833 w 72833"/>
                  <a:gd name="connsiteY4" fmla="*/ 26635 h 739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833" h="73945">
                    <a:moveTo>
                      <a:pt x="72833" y="26635"/>
                    </a:moveTo>
                    <a:lnTo>
                      <a:pt x="44090" y="0"/>
                    </a:lnTo>
                    <a:lnTo>
                      <a:pt x="0" y="47310"/>
                    </a:lnTo>
                    <a:lnTo>
                      <a:pt x="28500" y="73945"/>
                    </a:lnTo>
                    <a:lnTo>
                      <a:pt x="72833" y="26635"/>
                    </a:lnTo>
                    <a:close/>
                  </a:path>
                </a:pathLst>
              </a:custGeom>
              <a:grpFill/>
              <a:ln w="12177"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4D7F9BDA-B1A7-D3FA-7A82-F7EF041759D7}"/>
                  </a:ext>
                </a:extLst>
              </p:cNvPr>
              <p:cNvSpPr/>
              <p:nvPr/>
            </p:nvSpPr>
            <p:spPr>
              <a:xfrm>
                <a:off x="4019261" y="5269385"/>
                <a:ext cx="151025" cy="157621"/>
              </a:xfrm>
              <a:custGeom>
                <a:avLst/>
                <a:gdLst>
                  <a:gd name="connsiteX0" fmla="*/ 151026 w 151025"/>
                  <a:gd name="connsiteY0" fmla="*/ 26635 h 157621"/>
                  <a:gd name="connsiteX1" fmla="*/ 122160 w 151025"/>
                  <a:gd name="connsiteY1" fmla="*/ 0 h 157621"/>
                  <a:gd name="connsiteX2" fmla="*/ 0 w 151025"/>
                  <a:gd name="connsiteY2" fmla="*/ 130864 h 157621"/>
                  <a:gd name="connsiteX3" fmla="*/ 28622 w 151025"/>
                  <a:gd name="connsiteY3" fmla="*/ 157621 h 157621"/>
                  <a:gd name="connsiteX4" fmla="*/ 151026 w 151025"/>
                  <a:gd name="connsiteY4" fmla="*/ 26635 h 1576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025" h="157621">
                    <a:moveTo>
                      <a:pt x="151026" y="26635"/>
                    </a:moveTo>
                    <a:lnTo>
                      <a:pt x="122160" y="0"/>
                    </a:lnTo>
                    <a:lnTo>
                      <a:pt x="0" y="130864"/>
                    </a:lnTo>
                    <a:lnTo>
                      <a:pt x="28622" y="157621"/>
                    </a:lnTo>
                    <a:lnTo>
                      <a:pt x="151026" y="26635"/>
                    </a:lnTo>
                    <a:close/>
                  </a:path>
                </a:pathLst>
              </a:custGeom>
              <a:grpFill/>
              <a:ln w="12177" cap="flat">
                <a:noFill/>
                <a:prstDash val="solid"/>
                <a:miter/>
              </a:ln>
            </p:spPr>
            <p:txBody>
              <a:bodyPr rtlCol="0" anchor="ctr"/>
              <a:lstStyle/>
              <a:p>
                <a:endParaRPr lang="en-US"/>
              </a:p>
            </p:txBody>
          </p:sp>
          <p:sp>
            <p:nvSpPr>
              <p:cNvPr id="64" name="Freeform 63">
                <a:extLst>
                  <a:ext uri="{FF2B5EF4-FFF2-40B4-BE49-F238E27FC236}">
                    <a16:creationId xmlns:a16="http://schemas.microsoft.com/office/drawing/2014/main" id="{C5AF31B9-523D-C2E4-D641-8B44D251BAF3}"/>
                  </a:ext>
                </a:extLst>
              </p:cNvPr>
              <p:cNvSpPr/>
              <p:nvPr/>
            </p:nvSpPr>
            <p:spPr>
              <a:xfrm>
                <a:off x="4322531" y="5383344"/>
                <a:ext cx="64916" cy="39161"/>
              </a:xfrm>
              <a:custGeom>
                <a:avLst/>
                <a:gdLst>
                  <a:gd name="connsiteX0" fmla="*/ 64916 w 64916"/>
                  <a:gd name="connsiteY0" fmla="*/ 39162 h 39161"/>
                  <a:gd name="connsiteX1" fmla="*/ 64795 w 64916"/>
                  <a:gd name="connsiteY1" fmla="*/ 0 h 39161"/>
                  <a:gd name="connsiteX2" fmla="*/ 0 w 64916"/>
                  <a:gd name="connsiteY2" fmla="*/ 122 h 39161"/>
                  <a:gd name="connsiteX3" fmla="*/ 0 w 64916"/>
                  <a:gd name="connsiteY3" fmla="*/ 39162 h 39161"/>
                  <a:gd name="connsiteX4" fmla="*/ 64916 w 64916"/>
                  <a:gd name="connsiteY4" fmla="*/ 39162 h 3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916" h="39161">
                    <a:moveTo>
                      <a:pt x="64916" y="39162"/>
                    </a:moveTo>
                    <a:lnTo>
                      <a:pt x="64795" y="0"/>
                    </a:lnTo>
                    <a:lnTo>
                      <a:pt x="0" y="122"/>
                    </a:lnTo>
                    <a:lnTo>
                      <a:pt x="0" y="39162"/>
                    </a:lnTo>
                    <a:lnTo>
                      <a:pt x="64916" y="39162"/>
                    </a:lnTo>
                    <a:close/>
                  </a:path>
                </a:pathLst>
              </a:custGeom>
              <a:grpFill/>
              <a:ln w="12177"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0D142C17-153C-6B76-DE80-033FDBF95E45}"/>
                  </a:ext>
                </a:extLst>
              </p:cNvPr>
              <p:cNvSpPr/>
              <p:nvPr/>
            </p:nvSpPr>
            <p:spPr>
              <a:xfrm>
                <a:off x="3994415" y="4910238"/>
                <a:ext cx="544787" cy="541700"/>
              </a:xfrm>
              <a:custGeom>
                <a:avLst/>
                <a:gdLst>
                  <a:gd name="connsiteX0" fmla="*/ 1462 w 544787"/>
                  <a:gd name="connsiteY0" fmla="*/ 40135 h 541700"/>
                  <a:gd name="connsiteX1" fmla="*/ 504718 w 544787"/>
                  <a:gd name="connsiteY1" fmla="*/ 541700 h 541700"/>
                  <a:gd name="connsiteX2" fmla="*/ 544788 w 544787"/>
                  <a:gd name="connsiteY2" fmla="*/ 541700 h 541700"/>
                  <a:gd name="connsiteX3" fmla="*/ 1462 w 544787"/>
                  <a:gd name="connsiteY3" fmla="*/ -1 h 541700"/>
                  <a:gd name="connsiteX4" fmla="*/ 0 w 544787"/>
                  <a:gd name="connsiteY4" fmla="*/ 0 h 541700"/>
                  <a:gd name="connsiteX5" fmla="*/ 0 w 544787"/>
                  <a:gd name="connsiteY5" fmla="*/ 40135 h 5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4787" h="541700">
                    <a:moveTo>
                      <a:pt x="1462" y="40135"/>
                    </a:moveTo>
                    <a:cubicBezTo>
                      <a:pt x="278884" y="40468"/>
                      <a:pt x="503846" y="264674"/>
                      <a:pt x="504718" y="541700"/>
                    </a:cubicBezTo>
                    <a:lnTo>
                      <a:pt x="544788" y="541700"/>
                    </a:lnTo>
                    <a:cubicBezTo>
                      <a:pt x="543983" y="242528"/>
                      <a:pt x="301061" y="333"/>
                      <a:pt x="1462" y="-1"/>
                    </a:cubicBezTo>
                    <a:lnTo>
                      <a:pt x="0" y="0"/>
                    </a:lnTo>
                    <a:lnTo>
                      <a:pt x="0" y="40135"/>
                    </a:lnTo>
                    <a:close/>
                  </a:path>
                </a:pathLst>
              </a:custGeom>
              <a:grpFill/>
              <a:ln w="12177" cap="flat">
                <a:noFill/>
                <a:prstDash val="solid"/>
                <a:miter/>
              </a:ln>
            </p:spPr>
            <p:txBody>
              <a:bodyPr rtlCol="0" anchor="ctr"/>
              <a:lstStyle/>
              <a:p>
                <a:endParaRPr lang="en-US"/>
              </a:p>
            </p:txBody>
          </p:sp>
        </p:grpSp>
        <p:grpSp>
          <p:nvGrpSpPr>
            <p:cNvPr id="72" name="Group 71">
              <a:extLst>
                <a:ext uri="{FF2B5EF4-FFF2-40B4-BE49-F238E27FC236}">
                  <a16:creationId xmlns:a16="http://schemas.microsoft.com/office/drawing/2014/main" id="{77212764-4079-7B36-EF05-D57245BAB4DF}"/>
                </a:ext>
              </a:extLst>
            </p:cNvPr>
            <p:cNvGrpSpPr/>
            <p:nvPr/>
          </p:nvGrpSpPr>
          <p:grpSpPr>
            <a:xfrm>
              <a:off x="1925516" y="4667223"/>
              <a:ext cx="2226264" cy="1048226"/>
              <a:chOff x="594039" y="1299676"/>
              <a:chExt cx="2226264" cy="1048226"/>
            </a:xfrm>
          </p:grpSpPr>
          <p:sp>
            <p:nvSpPr>
              <p:cNvPr id="73" name="TextBox 72">
                <a:extLst>
                  <a:ext uri="{FF2B5EF4-FFF2-40B4-BE49-F238E27FC236}">
                    <a16:creationId xmlns:a16="http://schemas.microsoft.com/office/drawing/2014/main" id="{3AD5A4CF-C02D-9BBC-2A31-087ADB455410}"/>
                  </a:ext>
                </a:extLst>
              </p:cNvPr>
              <p:cNvSpPr txBox="1">
                <a:spLocks noChangeArrowheads="1"/>
              </p:cNvSpPr>
              <p:nvPr/>
            </p:nvSpPr>
            <p:spPr bwMode="auto">
              <a:xfrm>
                <a:off x="594039" y="1299676"/>
                <a:ext cx="156324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b="1" dirty="0">
                    <a:solidFill>
                      <a:schemeClr val="tx2"/>
                    </a:solidFill>
                    <a:latin typeface="Montserrat-Bold" panose="00000800000000000000" pitchFamily="50" charset="0"/>
                  </a:rPr>
                  <a:t>Investment</a:t>
                </a:r>
                <a:endParaRPr lang="ru-RU" b="1" dirty="0">
                  <a:solidFill>
                    <a:schemeClr val="tx2"/>
                  </a:solidFill>
                  <a:latin typeface="Montserrat-Bold" panose="00000800000000000000" pitchFamily="50" charset="0"/>
                </a:endParaRPr>
              </a:p>
            </p:txBody>
          </p:sp>
          <p:sp>
            <p:nvSpPr>
              <p:cNvPr id="74" name="TextBox 73">
                <a:extLst>
                  <a:ext uri="{FF2B5EF4-FFF2-40B4-BE49-F238E27FC236}">
                    <a16:creationId xmlns:a16="http://schemas.microsoft.com/office/drawing/2014/main" id="{68C21D86-C5C8-3B9C-0894-36FFA9D001E7}"/>
                  </a:ext>
                </a:extLst>
              </p:cNvPr>
              <p:cNvSpPr txBox="1">
                <a:spLocks noChangeArrowheads="1"/>
              </p:cNvSpPr>
              <p:nvPr/>
            </p:nvSpPr>
            <p:spPr bwMode="auto">
              <a:xfrm>
                <a:off x="601976" y="1609238"/>
                <a:ext cx="221832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Open Sans" pitchFamily="2" charset="0"/>
                  </a:defRPr>
                </a:lvl1pPr>
                <a:lvl2pPr marL="742950" indent="-285750">
                  <a:defRPr>
                    <a:solidFill>
                      <a:schemeClr val="tx1"/>
                    </a:solidFill>
                    <a:latin typeface="Open Sans" pitchFamily="2" charset="0"/>
                  </a:defRPr>
                </a:lvl2pPr>
                <a:lvl3pPr marL="1143000" indent="-228600">
                  <a:defRPr>
                    <a:solidFill>
                      <a:schemeClr val="tx1"/>
                    </a:solidFill>
                    <a:latin typeface="Open Sans" pitchFamily="2" charset="0"/>
                  </a:defRPr>
                </a:lvl3pPr>
                <a:lvl4pPr marL="1600200" indent="-228600">
                  <a:defRPr>
                    <a:solidFill>
                      <a:schemeClr val="tx1"/>
                    </a:solidFill>
                    <a:latin typeface="Open Sans" pitchFamily="2" charset="0"/>
                  </a:defRPr>
                </a:lvl4pPr>
                <a:lvl5pPr marL="2057400" indent="-228600">
                  <a:defRPr>
                    <a:solidFill>
                      <a:schemeClr val="tx1"/>
                    </a:solidFill>
                    <a:latin typeface="Open Sans" pitchFamily="2" charset="0"/>
                  </a:defRPr>
                </a:lvl5pPr>
                <a:lvl6pPr marL="2514600" indent="-228600" fontAlgn="base">
                  <a:spcBef>
                    <a:spcPct val="0"/>
                  </a:spcBef>
                  <a:spcAft>
                    <a:spcPct val="0"/>
                  </a:spcAft>
                  <a:defRPr>
                    <a:solidFill>
                      <a:schemeClr val="tx1"/>
                    </a:solidFill>
                    <a:latin typeface="Open Sans" pitchFamily="2" charset="0"/>
                  </a:defRPr>
                </a:lvl6pPr>
                <a:lvl7pPr marL="2971800" indent="-228600" fontAlgn="base">
                  <a:spcBef>
                    <a:spcPct val="0"/>
                  </a:spcBef>
                  <a:spcAft>
                    <a:spcPct val="0"/>
                  </a:spcAft>
                  <a:defRPr>
                    <a:solidFill>
                      <a:schemeClr val="tx1"/>
                    </a:solidFill>
                    <a:latin typeface="Open Sans" pitchFamily="2" charset="0"/>
                  </a:defRPr>
                </a:lvl7pPr>
                <a:lvl8pPr marL="3429000" indent="-228600" fontAlgn="base">
                  <a:spcBef>
                    <a:spcPct val="0"/>
                  </a:spcBef>
                  <a:spcAft>
                    <a:spcPct val="0"/>
                  </a:spcAft>
                  <a:defRPr>
                    <a:solidFill>
                      <a:schemeClr val="tx1"/>
                    </a:solidFill>
                    <a:latin typeface="Open Sans" pitchFamily="2" charset="0"/>
                  </a:defRPr>
                </a:lvl8pPr>
                <a:lvl9pPr marL="3886200" indent="-228600" fontAlgn="base">
                  <a:spcBef>
                    <a:spcPct val="0"/>
                  </a:spcBef>
                  <a:spcAft>
                    <a:spcPct val="0"/>
                  </a:spcAft>
                  <a:defRPr>
                    <a:solidFill>
                      <a:schemeClr val="tx1"/>
                    </a:solidFill>
                    <a:latin typeface="Open Sans" pitchFamily="2" charset="0"/>
                  </a:defRPr>
                </a:lvl9pPr>
              </a:lstStyle>
              <a:p>
                <a:pPr eaLnBrk="1" hangingPunct="1"/>
                <a:r>
                  <a:rPr lang="en-US" sz="1050" dirty="0">
                    <a:solidFill>
                      <a:schemeClr val="bg1"/>
                    </a:solidFill>
                    <a:latin typeface="Montserrat Light" panose="00000400000000000000" pitchFamily="50" charset="0"/>
                  </a:rPr>
                  <a:t>Lorem ipsum dolor sit </a:t>
                </a:r>
                <a:r>
                  <a:rPr lang="en-US" sz="1050" dirty="0" err="1">
                    <a:solidFill>
                      <a:schemeClr val="bg1"/>
                    </a:solidFill>
                    <a:latin typeface="Montserrat Light" panose="00000400000000000000" pitchFamily="50" charset="0"/>
                  </a:rPr>
                  <a:t>amet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consectetur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adipiscing</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elit</a:t>
                </a:r>
                <a:r>
                  <a:rPr lang="en-US" sz="1050" dirty="0">
                    <a:solidFill>
                      <a:schemeClr val="bg1"/>
                    </a:solidFill>
                    <a:latin typeface="Montserrat Light" panose="00000400000000000000" pitchFamily="50" charset="0"/>
                  </a:rPr>
                  <a:t>, sed do </a:t>
                </a:r>
                <a:r>
                  <a:rPr lang="en-US" sz="1050" dirty="0" err="1">
                    <a:solidFill>
                      <a:schemeClr val="bg1"/>
                    </a:solidFill>
                    <a:latin typeface="Montserrat Light" panose="00000400000000000000" pitchFamily="50" charset="0"/>
                  </a:rPr>
                  <a:t>eiusmod</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tempor</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incididunt</a:t>
                </a:r>
                <a:r>
                  <a:rPr lang="en-US" sz="1050" dirty="0">
                    <a:solidFill>
                      <a:schemeClr val="bg1"/>
                    </a:solidFill>
                    <a:latin typeface="Montserrat Light" panose="00000400000000000000" pitchFamily="50" charset="0"/>
                  </a:rPr>
                  <a:t> </a:t>
                </a:r>
                <a:r>
                  <a:rPr lang="en-US" sz="1050" dirty="0" err="1">
                    <a:solidFill>
                      <a:schemeClr val="bg1"/>
                    </a:solidFill>
                    <a:latin typeface="Montserrat Light" panose="00000400000000000000" pitchFamily="50" charset="0"/>
                  </a:rPr>
                  <a:t>ut</a:t>
                </a:r>
                <a:r>
                  <a:rPr lang="en-US" sz="1050" dirty="0">
                    <a:solidFill>
                      <a:schemeClr val="bg1"/>
                    </a:solidFill>
                    <a:latin typeface="Montserrat Light" panose="00000400000000000000" pitchFamily="50" charset="0"/>
                  </a:rPr>
                  <a:t> labore</a:t>
                </a:r>
                <a:endParaRPr lang="ru-RU" sz="1050" dirty="0">
                  <a:solidFill>
                    <a:schemeClr val="bg1"/>
                  </a:solidFill>
                  <a:latin typeface="Montserrat Light" panose="00000400000000000000" pitchFamily="50" charset="0"/>
                </a:endParaRPr>
              </a:p>
            </p:txBody>
          </p:sp>
        </p:grpSp>
      </p:grpSp>
    </p:spTree>
    <p:extLst>
      <p:ext uri="{BB962C8B-B14F-4D97-AF65-F5344CB8AC3E}">
        <p14:creationId xmlns:p14="http://schemas.microsoft.com/office/powerpoint/2010/main" val="271471067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anim calcmode="lin" valueType="num">
                                      <p:cBhvr additive="base">
                                        <p:cTn id="15" dur="500" fill="hold"/>
                                        <p:tgtEl>
                                          <p:spTgt spid="35"/>
                                        </p:tgtEl>
                                        <p:attrNameLst>
                                          <p:attrName>ppt_x</p:attrName>
                                        </p:attrNameLst>
                                      </p:cBhvr>
                                      <p:tavLst>
                                        <p:tav tm="0">
                                          <p:val>
                                            <p:strVal val="#ppt_x"/>
                                          </p:val>
                                        </p:tav>
                                        <p:tav tm="100000">
                                          <p:val>
                                            <p:strVal val="#ppt_x"/>
                                          </p:val>
                                        </p:tav>
                                      </p:tavLst>
                                    </p:anim>
                                    <p:anim calcmode="lin" valueType="num">
                                      <p:cBhvr additive="base">
                                        <p:cTn id="1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571869" y="6136996"/>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1555314" y="6231135"/>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2">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3"/>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3"/>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6"/>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7" action="ppaction://hlinksldjump"/>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0" name="Oval 19">
            <a:extLst>
              <a:ext uri="{FF2B5EF4-FFF2-40B4-BE49-F238E27FC236}">
                <a16:creationId xmlns:a16="http://schemas.microsoft.com/office/drawing/2014/main" id="{3F895FC1-786F-0F92-3DC5-76DFE3D8B63E}"/>
              </a:ext>
            </a:extLst>
          </p:cNvPr>
          <p:cNvSpPr/>
          <p:nvPr/>
        </p:nvSpPr>
        <p:spPr>
          <a:xfrm>
            <a:off x="10058215" y="2628412"/>
            <a:ext cx="759494" cy="759494"/>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41" name="Rounded Rectangle 40">
            <a:extLst>
              <a:ext uri="{FF2B5EF4-FFF2-40B4-BE49-F238E27FC236}">
                <a16:creationId xmlns:a16="http://schemas.microsoft.com/office/drawing/2014/main" id="{C1FE433C-2D6B-3ECC-69E1-6B7CB7C9AAC0}"/>
              </a:ext>
            </a:extLst>
          </p:cNvPr>
          <p:cNvSpPr/>
          <p:nvPr/>
        </p:nvSpPr>
        <p:spPr>
          <a:xfrm>
            <a:off x="1355393" y="2900372"/>
            <a:ext cx="9218513" cy="3275315"/>
          </a:xfrm>
          <a:prstGeom prst="round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2" name="Picture 51">
            <a:extLst>
              <a:ext uri="{FF2B5EF4-FFF2-40B4-BE49-F238E27FC236}">
                <a16:creationId xmlns:a16="http://schemas.microsoft.com/office/drawing/2014/main" id="{8E451FBB-0826-245D-2EDF-971FEE7ECD39}"/>
              </a:ext>
            </a:extLst>
          </p:cNvPr>
          <p:cNvPicPr>
            <a:picLocks noChangeAspect="1"/>
          </p:cNvPicPr>
          <p:nvPr/>
        </p:nvPicPr>
        <p:blipFill rotWithShape="1">
          <a:blip r:embed="rId8">
            <a:extLst>
              <a:ext uri="{28A0092B-C50C-407E-A947-70E740481C1C}">
                <a14:useLocalDpi xmlns:a14="http://schemas.microsoft.com/office/drawing/2010/main" val="0"/>
              </a:ext>
            </a:extLst>
          </a:blip>
          <a:srcRect l="34605" t="17669" r="23087"/>
          <a:stretch/>
        </p:blipFill>
        <p:spPr>
          <a:xfrm>
            <a:off x="4920297" y="2191343"/>
            <a:ext cx="1952761" cy="2524661"/>
          </a:xfrm>
          <a:prstGeom prst="rect">
            <a:avLst/>
          </a:prstGeom>
        </p:spPr>
      </p:pic>
      <p:sp>
        <p:nvSpPr>
          <p:cNvPr id="59" name="TextBox 58">
            <a:extLst>
              <a:ext uri="{FF2B5EF4-FFF2-40B4-BE49-F238E27FC236}">
                <a16:creationId xmlns:a16="http://schemas.microsoft.com/office/drawing/2014/main" id="{316BF446-00A0-CF98-5CF1-25CF10C27373}"/>
              </a:ext>
            </a:extLst>
          </p:cNvPr>
          <p:cNvSpPr txBox="1"/>
          <p:nvPr/>
        </p:nvSpPr>
        <p:spPr>
          <a:xfrm>
            <a:off x="4920297" y="4705171"/>
            <a:ext cx="2095710" cy="738664"/>
          </a:xfrm>
          <a:prstGeom prst="rect">
            <a:avLst/>
          </a:prstGeom>
          <a:noFill/>
        </p:spPr>
        <p:txBody>
          <a:bodyPr wrap="square" rtlCol="0">
            <a:spAutoFit/>
          </a:bodyPr>
          <a:lstStyle/>
          <a:p>
            <a:pPr algn="ctr"/>
            <a:r>
              <a:rPr lang="en-US" sz="2400" dirty="0">
                <a:solidFill>
                  <a:schemeClr val="bg2"/>
                </a:solidFill>
                <a:latin typeface="+mj-lt"/>
              </a:rPr>
              <a:t>Name here</a:t>
            </a:r>
          </a:p>
          <a:p>
            <a:pPr algn="ctr"/>
            <a:r>
              <a:rPr lang="en-US" dirty="0">
                <a:solidFill>
                  <a:schemeClr val="accent2"/>
                </a:solidFill>
              </a:rPr>
              <a:t>Role here</a:t>
            </a:r>
          </a:p>
        </p:txBody>
      </p:sp>
      <p:sp>
        <p:nvSpPr>
          <p:cNvPr id="3" name="TextBox 10">
            <a:extLst>
              <a:ext uri="{FF2B5EF4-FFF2-40B4-BE49-F238E27FC236}">
                <a16:creationId xmlns:a16="http://schemas.microsoft.com/office/drawing/2014/main" id="{6BFEAE50-4E46-262E-2BF2-7A42DD365D63}"/>
              </a:ext>
            </a:extLst>
          </p:cNvPr>
          <p:cNvSpPr txBox="1">
            <a:spLocks noChangeArrowheads="1"/>
          </p:cNvSpPr>
          <p:nvPr/>
        </p:nvSpPr>
        <p:spPr bwMode="auto">
          <a:xfrm>
            <a:off x="2579190" y="5438002"/>
            <a:ext cx="6924933" cy="584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s-CO" sz="1600" b="1" dirty="0">
                <a:solidFill>
                  <a:schemeClr val="bg1"/>
                </a:solidFill>
                <a:latin typeface="Arial" panose="020B0604020202020204" pitchFamily="34" charset="0"/>
                <a:cs typeface="Arial" panose="020B0604020202020204" pitchFamily="34" charset="0"/>
              </a:rPr>
              <a:t>Lorem ipsum </a:t>
            </a:r>
            <a:r>
              <a:rPr lang="es-CO" sz="1600" dirty="0">
                <a:solidFill>
                  <a:schemeClr val="bg1"/>
                </a:solidFill>
                <a:latin typeface="Arial" panose="020B0604020202020204" pitchFamily="34" charset="0"/>
                <a:cs typeface="Arial" panose="020B0604020202020204" pitchFamily="34" charset="0"/>
              </a:rPr>
              <a:t>dolor sit amet, consectetur adipiscing elit.  Fusce convallis magna non. dolor </a:t>
            </a:r>
            <a:r>
              <a:rPr lang="es-CO" sz="1600" dirty="0" err="1">
                <a:solidFill>
                  <a:schemeClr val="bg1"/>
                </a:solidFill>
                <a:latin typeface="Arial" panose="020B0604020202020204" pitchFamily="34" charset="0"/>
                <a:cs typeface="Arial" panose="020B0604020202020204" pitchFamily="34" charset="0"/>
              </a:rPr>
              <a:t>sit</a:t>
            </a:r>
            <a:r>
              <a:rPr lang="es-CO" sz="1600" dirty="0">
                <a:solidFill>
                  <a:schemeClr val="bg1"/>
                </a:solidFill>
                <a:latin typeface="Arial" panose="020B0604020202020204" pitchFamily="34" charset="0"/>
                <a:cs typeface="Arial" panose="020B0604020202020204" pitchFamily="34" charset="0"/>
              </a:rPr>
              <a:t> </a:t>
            </a:r>
            <a:r>
              <a:rPr lang="es-CO" sz="1600" dirty="0" err="1">
                <a:solidFill>
                  <a:schemeClr val="bg1"/>
                </a:solidFill>
                <a:latin typeface="Arial" panose="020B0604020202020204" pitchFamily="34" charset="0"/>
                <a:cs typeface="Arial" panose="020B0604020202020204" pitchFamily="34" charset="0"/>
              </a:rPr>
              <a:t>amet</a:t>
            </a:r>
            <a:r>
              <a:rPr lang="es-CO" sz="1600" dirty="0">
                <a:solidFill>
                  <a:schemeClr val="bg1"/>
                </a:solidFill>
                <a:latin typeface="Arial" panose="020B0604020202020204" pitchFamily="34" charset="0"/>
                <a:cs typeface="Arial" panose="020B0604020202020204" pitchFamily="34" charset="0"/>
              </a:rPr>
              <a:t>.</a:t>
            </a:r>
          </a:p>
        </p:txBody>
      </p:sp>
      <p:sp>
        <p:nvSpPr>
          <p:cNvPr id="2" name="TextBox 10">
            <a:extLst>
              <a:ext uri="{FF2B5EF4-FFF2-40B4-BE49-F238E27FC236}">
                <a16:creationId xmlns:a16="http://schemas.microsoft.com/office/drawing/2014/main" id="{22A51323-AEDA-D017-3EFE-E652F0100D7A}"/>
              </a:ext>
            </a:extLst>
          </p:cNvPr>
          <p:cNvSpPr txBox="1">
            <a:spLocks noChangeArrowheads="1"/>
          </p:cNvSpPr>
          <p:nvPr/>
        </p:nvSpPr>
        <p:spPr bwMode="auto">
          <a:xfrm>
            <a:off x="2684178" y="3471159"/>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r>
              <a:rPr lang="es-CO" sz="1400" dirty="0">
                <a:solidFill>
                  <a:schemeClr val="bg1"/>
                </a:solidFill>
                <a:latin typeface="Arial" panose="020B0604020202020204" pitchFamily="34" charset="0"/>
                <a:cs typeface="Arial" panose="020B0604020202020204" pitchFamily="34" charset="0"/>
              </a:rPr>
              <a:t> </a:t>
            </a:r>
          </a:p>
        </p:txBody>
      </p:sp>
      <p:sp>
        <p:nvSpPr>
          <p:cNvPr id="25" name="Freeform 24">
            <a:extLst>
              <a:ext uri="{FF2B5EF4-FFF2-40B4-BE49-F238E27FC236}">
                <a16:creationId xmlns:a16="http://schemas.microsoft.com/office/drawing/2014/main" id="{D14B8E07-31DB-A602-43B2-215F5E464A40}"/>
              </a:ext>
            </a:extLst>
          </p:cNvPr>
          <p:cNvSpPr/>
          <p:nvPr/>
        </p:nvSpPr>
        <p:spPr>
          <a:xfrm>
            <a:off x="2201728" y="3503950"/>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4"/>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75" name="TextBox 10">
            <a:extLst>
              <a:ext uri="{FF2B5EF4-FFF2-40B4-BE49-F238E27FC236}">
                <a16:creationId xmlns:a16="http://schemas.microsoft.com/office/drawing/2014/main" id="{45FE9C5B-AE64-ABA6-5BAC-D141185C9FAD}"/>
              </a:ext>
            </a:extLst>
          </p:cNvPr>
          <p:cNvSpPr txBox="1">
            <a:spLocks noChangeArrowheads="1"/>
          </p:cNvSpPr>
          <p:nvPr/>
        </p:nvSpPr>
        <p:spPr bwMode="auto">
          <a:xfrm>
            <a:off x="7843641" y="3471159"/>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r>
              <a:rPr lang="es-CO" sz="1400" dirty="0">
                <a:solidFill>
                  <a:schemeClr val="bg1"/>
                </a:solidFill>
                <a:latin typeface="Arial" panose="020B0604020202020204" pitchFamily="34" charset="0"/>
                <a:cs typeface="Arial" panose="020B0604020202020204" pitchFamily="34" charset="0"/>
              </a:rPr>
              <a:t> </a:t>
            </a:r>
          </a:p>
        </p:txBody>
      </p:sp>
      <p:sp>
        <p:nvSpPr>
          <p:cNvPr id="76" name="Freeform 75">
            <a:extLst>
              <a:ext uri="{FF2B5EF4-FFF2-40B4-BE49-F238E27FC236}">
                <a16:creationId xmlns:a16="http://schemas.microsoft.com/office/drawing/2014/main" id="{02D60A04-C4B1-578F-EA47-4935A880DD84}"/>
              </a:ext>
            </a:extLst>
          </p:cNvPr>
          <p:cNvSpPr/>
          <p:nvPr/>
        </p:nvSpPr>
        <p:spPr>
          <a:xfrm>
            <a:off x="7361191" y="3503950"/>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1"/>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77" name="TextBox 10">
            <a:extLst>
              <a:ext uri="{FF2B5EF4-FFF2-40B4-BE49-F238E27FC236}">
                <a16:creationId xmlns:a16="http://schemas.microsoft.com/office/drawing/2014/main" id="{59C9A1EB-73D7-26B4-651E-4C5446395999}"/>
              </a:ext>
            </a:extLst>
          </p:cNvPr>
          <p:cNvSpPr txBox="1">
            <a:spLocks noChangeArrowheads="1"/>
          </p:cNvSpPr>
          <p:nvPr/>
        </p:nvSpPr>
        <p:spPr bwMode="auto">
          <a:xfrm>
            <a:off x="2684178" y="4169659"/>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endParaRPr lang="es-CO" sz="1400" dirty="0">
              <a:solidFill>
                <a:schemeClr val="bg1"/>
              </a:solidFill>
              <a:latin typeface="Arial" panose="020B0604020202020204" pitchFamily="34" charset="0"/>
              <a:cs typeface="Arial" panose="020B0604020202020204" pitchFamily="34" charset="0"/>
            </a:endParaRPr>
          </a:p>
        </p:txBody>
      </p:sp>
      <p:sp>
        <p:nvSpPr>
          <p:cNvPr id="78" name="Freeform 77">
            <a:extLst>
              <a:ext uri="{FF2B5EF4-FFF2-40B4-BE49-F238E27FC236}">
                <a16:creationId xmlns:a16="http://schemas.microsoft.com/office/drawing/2014/main" id="{0385B506-4260-3F59-AB2A-D62E292522AF}"/>
              </a:ext>
            </a:extLst>
          </p:cNvPr>
          <p:cNvSpPr/>
          <p:nvPr/>
        </p:nvSpPr>
        <p:spPr>
          <a:xfrm>
            <a:off x="2201728" y="4202450"/>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5"/>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79" name="TextBox 10">
            <a:extLst>
              <a:ext uri="{FF2B5EF4-FFF2-40B4-BE49-F238E27FC236}">
                <a16:creationId xmlns:a16="http://schemas.microsoft.com/office/drawing/2014/main" id="{D35596A3-AA4E-E95E-0100-5EA81ACBAFAA}"/>
              </a:ext>
            </a:extLst>
          </p:cNvPr>
          <p:cNvSpPr txBox="1">
            <a:spLocks noChangeArrowheads="1"/>
          </p:cNvSpPr>
          <p:nvPr/>
        </p:nvSpPr>
        <p:spPr bwMode="auto">
          <a:xfrm>
            <a:off x="7843641" y="4169659"/>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endParaRPr lang="es-CO" sz="1400" dirty="0">
              <a:solidFill>
                <a:schemeClr val="bg1"/>
              </a:solidFill>
              <a:latin typeface="Arial" panose="020B0604020202020204" pitchFamily="34" charset="0"/>
              <a:cs typeface="Arial" panose="020B0604020202020204" pitchFamily="34" charset="0"/>
            </a:endParaRPr>
          </a:p>
        </p:txBody>
      </p:sp>
      <p:sp>
        <p:nvSpPr>
          <p:cNvPr id="80" name="Freeform 79">
            <a:extLst>
              <a:ext uri="{FF2B5EF4-FFF2-40B4-BE49-F238E27FC236}">
                <a16:creationId xmlns:a16="http://schemas.microsoft.com/office/drawing/2014/main" id="{2A4A057B-2DF0-3110-0018-D4D6EC8AA7C2}"/>
              </a:ext>
            </a:extLst>
          </p:cNvPr>
          <p:cNvSpPr/>
          <p:nvPr/>
        </p:nvSpPr>
        <p:spPr>
          <a:xfrm>
            <a:off x="7361191" y="4202450"/>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2"/>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Tree>
    <p:extLst>
      <p:ext uri="{BB962C8B-B14F-4D97-AF65-F5344CB8AC3E}">
        <p14:creationId xmlns:p14="http://schemas.microsoft.com/office/powerpoint/2010/main" val="31198276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0-#ppt_w/2"/>
                                          </p:val>
                                        </p:tav>
                                        <p:tav tm="100000">
                                          <p:val>
                                            <p:strVal val="#ppt_x"/>
                                          </p:val>
                                        </p:tav>
                                      </p:tavLst>
                                    </p:anim>
                                    <p:anim calcmode="lin" valueType="num">
                                      <p:cBhvr additive="base">
                                        <p:cTn id="12" dur="500" fill="hold"/>
                                        <p:tgtEl>
                                          <p:spTgt spid="25"/>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77"/>
                                        </p:tgtEl>
                                        <p:attrNameLst>
                                          <p:attrName>style.visibility</p:attrName>
                                        </p:attrNameLst>
                                      </p:cBhvr>
                                      <p:to>
                                        <p:strVal val="visible"/>
                                      </p:to>
                                    </p:set>
                                    <p:anim calcmode="lin" valueType="num">
                                      <p:cBhvr additive="base">
                                        <p:cTn id="15" dur="500" fill="hold"/>
                                        <p:tgtEl>
                                          <p:spTgt spid="77"/>
                                        </p:tgtEl>
                                        <p:attrNameLst>
                                          <p:attrName>ppt_x</p:attrName>
                                        </p:attrNameLst>
                                      </p:cBhvr>
                                      <p:tavLst>
                                        <p:tav tm="0">
                                          <p:val>
                                            <p:strVal val="0-#ppt_w/2"/>
                                          </p:val>
                                        </p:tav>
                                        <p:tav tm="100000">
                                          <p:val>
                                            <p:strVal val="#ppt_x"/>
                                          </p:val>
                                        </p:tav>
                                      </p:tavLst>
                                    </p:anim>
                                    <p:anim calcmode="lin" valueType="num">
                                      <p:cBhvr additive="base">
                                        <p:cTn id="16" dur="500" fill="hold"/>
                                        <p:tgtEl>
                                          <p:spTgt spid="77"/>
                                        </p:tgtEl>
                                        <p:attrNameLst>
                                          <p:attrName>ppt_y</p:attrName>
                                        </p:attrNameLst>
                                      </p:cBhvr>
                                      <p:tavLst>
                                        <p:tav tm="0">
                                          <p:val>
                                            <p:strVal val="#ppt_y"/>
                                          </p:val>
                                        </p:tav>
                                        <p:tav tm="100000">
                                          <p:val>
                                            <p:strVal val="#ppt_y"/>
                                          </p:val>
                                        </p:tav>
                                      </p:tavLst>
                                    </p:anim>
                                  </p:childTnLst>
                                </p:cTn>
                              </p:par>
                              <p:par>
                                <p:cTn id="17" presetID="2" presetClass="entr" presetSubtype="8" fill="hold" grpId="0" nodeType="withEffect">
                                  <p:stCondLst>
                                    <p:cond delay="0"/>
                                  </p:stCondLst>
                                  <p:childTnLst>
                                    <p:set>
                                      <p:cBhvr>
                                        <p:cTn id="18" dur="1" fill="hold">
                                          <p:stCondLst>
                                            <p:cond delay="0"/>
                                          </p:stCondLst>
                                        </p:cTn>
                                        <p:tgtEl>
                                          <p:spTgt spid="78"/>
                                        </p:tgtEl>
                                        <p:attrNameLst>
                                          <p:attrName>style.visibility</p:attrName>
                                        </p:attrNameLst>
                                      </p:cBhvr>
                                      <p:to>
                                        <p:strVal val="visible"/>
                                      </p:to>
                                    </p:set>
                                    <p:anim calcmode="lin" valueType="num">
                                      <p:cBhvr additive="base">
                                        <p:cTn id="19" dur="500" fill="hold"/>
                                        <p:tgtEl>
                                          <p:spTgt spid="78"/>
                                        </p:tgtEl>
                                        <p:attrNameLst>
                                          <p:attrName>ppt_x</p:attrName>
                                        </p:attrNameLst>
                                      </p:cBhvr>
                                      <p:tavLst>
                                        <p:tav tm="0">
                                          <p:val>
                                            <p:strVal val="0-#ppt_w/2"/>
                                          </p:val>
                                        </p:tav>
                                        <p:tav tm="100000">
                                          <p:val>
                                            <p:strVal val="#ppt_x"/>
                                          </p:val>
                                        </p:tav>
                                      </p:tavLst>
                                    </p:anim>
                                    <p:anim calcmode="lin" valueType="num">
                                      <p:cBhvr additive="base">
                                        <p:cTn id="20" dur="500" fill="hold"/>
                                        <p:tgtEl>
                                          <p:spTgt spid="78"/>
                                        </p:tgtEl>
                                        <p:attrNameLst>
                                          <p:attrName>ppt_y</p:attrName>
                                        </p:attrNameLst>
                                      </p:cBhvr>
                                      <p:tavLst>
                                        <p:tav tm="0">
                                          <p:val>
                                            <p:strVal val="#ppt_y"/>
                                          </p:val>
                                        </p:tav>
                                        <p:tav tm="100000">
                                          <p:val>
                                            <p:strVal val="#ppt_y"/>
                                          </p:val>
                                        </p:tav>
                                      </p:tavLst>
                                    </p:anim>
                                  </p:childTnLst>
                                </p:cTn>
                              </p:par>
                            </p:childTnLst>
                          </p:cTn>
                        </p:par>
                        <p:par>
                          <p:cTn id="21" fill="hold">
                            <p:stCondLst>
                              <p:cond delay="500"/>
                            </p:stCondLst>
                            <p:childTnLst>
                              <p:par>
                                <p:cTn id="22" presetID="2" presetClass="entr" presetSubtype="2" fill="hold" grpId="0" nodeType="afterEffect">
                                  <p:stCondLst>
                                    <p:cond delay="0"/>
                                  </p:stCondLst>
                                  <p:childTnLst>
                                    <p:set>
                                      <p:cBhvr>
                                        <p:cTn id="23" dur="1" fill="hold">
                                          <p:stCondLst>
                                            <p:cond delay="0"/>
                                          </p:stCondLst>
                                        </p:cTn>
                                        <p:tgtEl>
                                          <p:spTgt spid="76"/>
                                        </p:tgtEl>
                                        <p:attrNameLst>
                                          <p:attrName>style.visibility</p:attrName>
                                        </p:attrNameLst>
                                      </p:cBhvr>
                                      <p:to>
                                        <p:strVal val="visible"/>
                                      </p:to>
                                    </p:set>
                                    <p:anim calcmode="lin" valueType="num">
                                      <p:cBhvr additive="base">
                                        <p:cTn id="24" dur="500" fill="hold"/>
                                        <p:tgtEl>
                                          <p:spTgt spid="76"/>
                                        </p:tgtEl>
                                        <p:attrNameLst>
                                          <p:attrName>ppt_x</p:attrName>
                                        </p:attrNameLst>
                                      </p:cBhvr>
                                      <p:tavLst>
                                        <p:tav tm="0">
                                          <p:val>
                                            <p:strVal val="1+#ppt_w/2"/>
                                          </p:val>
                                        </p:tav>
                                        <p:tav tm="100000">
                                          <p:val>
                                            <p:strVal val="#ppt_x"/>
                                          </p:val>
                                        </p:tav>
                                      </p:tavLst>
                                    </p:anim>
                                    <p:anim calcmode="lin" valueType="num">
                                      <p:cBhvr additive="base">
                                        <p:cTn id="25" dur="500" fill="hold"/>
                                        <p:tgtEl>
                                          <p:spTgt spid="76"/>
                                        </p:tgtEl>
                                        <p:attrNameLst>
                                          <p:attrName>ppt_y</p:attrName>
                                        </p:attrNameLst>
                                      </p:cBhvr>
                                      <p:tavLst>
                                        <p:tav tm="0">
                                          <p:val>
                                            <p:strVal val="#ppt_y"/>
                                          </p:val>
                                        </p:tav>
                                        <p:tav tm="100000">
                                          <p:val>
                                            <p:strVal val="#ppt_y"/>
                                          </p:val>
                                        </p:tav>
                                      </p:tavLst>
                                    </p:anim>
                                  </p:childTnLst>
                                </p:cTn>
                              </p:par>
                              <p:par>
                                <p:cTn id="26" presetID="2" presetClass="entr" presetSubtype="2" fill="hold" grpId="0" nodeType="withEffect">
                                  <p:stCondLst>
                                    <p:cond delay="0"/>
                                  </p:stCondLst>
                                  <p:childTnLst>
                                    <p:set>
                                      <p:cBhvr>
                                        <p:cTn id="27" dur="1" fill="hold">
                                          <p:stCondLst>
                                            <p:cond delay="0"/>
                                          </p:stCondLst>
                                        </p:cTn>
                                        <p:tgtEl>
                                          <p:spTgt spid="75"/>
                                        </p:tgtEl>
                                        <p:attrNameLst>
                                          <p:attrName>style.visibility</p:attrName>
                                        </p:attrNameLst>
                                      </p:cBhvr>
                                      <p:to>
                                        <p:strVal val="visible"/>
                                      </p:to>
                                    </p:set>
                                    <p:anim calcmode="lin" valueType="num">
                                      <p:cBhvr additive="base">
                                        <p:cTn id="28" dur="500" fill="hold"/>
                                        <p:tgtEl>
                                          <p:spTgt spid="75"/>
                                        </p:tgtEl>
                                        <p:attrNameLst>
                                          <p:attrName>ppt_x</p:attrName>
                                        </p:attrNameLst>
                                      </p:cBhvr>
                                      <p:tavLst>
                                        <p:tav tm="0">
                                          <p:val>
                                            <p:strVal val="1+#ppt_w/2"/>
                                          </p:val>
                                        </p:tav>
                                        <p:tav tm="100000">
                                          <p:val>
                                            <p:strVal val="#ppt_x"/>
                                          </p:val>
                                        </p:tav>
                                      </p:tavLst>
                                    </p:anim>
                                    <p:anim calcmode="lin" valueType="num">
                                      <p:cBhvr additive="base">
                                        <p:cTn id="29" dur="500" fill="hold"/>
                                        <p:tgtEl>
                                          <p:spTgt spid="75"/>
                                        </p:tgtEl>
                                        <p:attrNameLst>
                                          <p:attrName>ppt_y</p:attrName>
                                        </p:attrNameLst>
                                      </p:cBhvr>
                                      <p:tavLst>
                                        <p:tav tm="0">
                                          <p:val>
                                            <p:strVal val="#ppt_y"/>
                                          </p:val>
                                        </p:tav>
                                        <p:tav tm="100000">
                                          <p:val>
                                            <p:strVal val="#ppt_y"/>
                                          </p:val>
                                        </p:tav>
                                      </p:tavLst>
                                    </p:anim>
                                  </p:childTnLst>
                                </p:cTn>
                              </p:par>
                              <p:par>
                                <p:cTn id="30" presetID="2" presetClass="entr" presetSubtype="2" fill="hold" grpId="0" nodeType="withEffect">
                                  <p:stCondLst>
                                    <p:cond delay="0"/>
                                  </p:stCondLst>
                                  <p:childTnLst>
                                    <p:set>
                                      <p:cBhvr>
                                        <p:cTn id="31" dur="1" fill="hold">
                                          <p:stCondLst>
                                            <p:cond delay="0"/>
                                          </p:stCondLst>
                                        </p:cTn>
                                        <p:tgtEl>
                                          <p:spTgt spid="79"/>
                                        </p:tgtEl>
                                        <p:attrNameLst>
                                          <p:attrName>style.visibility</p:attrName>
                                        </p:attrNameLst>
                                      </p:cBhvr>
                                      <p:to>
                                        <p:strVal val="visible"/>
                                      </p:to>
                                    </p:set>
                                    <p:anim calcmode="lin" valueType="num">
                                      <p:cBhvr additive="base">
                                        <p:cTn id="32" dur="500" fill="hold"/>
                                        <p:tgtEl>
                                          <p:spTgt spid="79"/>
                                        </p:tgtEl>
                                        <p:attrNameLst>
                                          <p:attrName>ppt_x</p:attrName>
                                        </p:attrNameLst>
                                      </p:cBhvr>
                                      <p:tavLst>
                                        <p:tav tm="0">
                                          <p:val>
                                            <p:strVal val="1+#ppt_w/2"/>
                                          </p:val>
                                        </p:tav>
                                        <p:tav tm="100000">
                                          <p:val>
                                            <p:strVal val="#ppt_x"/>
                                          </p:val>
                                        </p:tav>
                                      </p:tavLst>
                                    </p:anim>
                                    <p:anim calcmode="lin" valueType="num">
                                      <p:cBhvr additive="base">
                                        <p:cTn id="33" dur="500" fill="hold"/>
                                        <p:tgtEl>
                                          <p:spTgt spid="79"/>
                                        </p:tgtEl>
                                        <p:attrNameLst>
                                          <p:attrName>ppt_y</p:attrName>
                                        </p:attrNameLst>
                                      </p:cBhvr>
                                      <p:tavLst>
                                        <p:tav tm="0">
                                          <p:val>
                                            <p:strVal val="#ppt_y"/>
                                          </p:val>
                                        </p:tav>
                                        <p:tav tm="100000">
                                          <p:val>
                                            <p:strVal val="#ppt_y"/>
                                          </p:val>
                                        </p:tav>
                                      </p:tavLst>
                                    </p:anim>
                                  </p:childTnLst>
                                </p:cTn>
                              </p:par>
                              <p:par>
                                <p:cTn id="34" presetID="2" presetClass="entr" presetSubtype="2" fill="hold" grpId="0" nodeType="withEffect">
                                  <p:stCondLst>
                                    <p:cond delay="0"/>
                                  </p:stCondLst>
                                  <p:childTnLst>
                                    <p:set>
                                      <p:cBhvr>
                                        <p:cTn id="35" dur="1" fill="hold">
                                          <p:stCondLst>
                                            <p:cond delay="0"/>
                                          </p:stCondLst>
                                        </p:cTn>
                                        <p:tgtEl>
                                          <p:spTgt spid="80"/>
                                        </p:tgtEl>
                                        <p:attrNameLst>
                                          <p:attrName>style.visibility</p:attrName>
                                        </p:attrNameLst>
                                      </p:cBhvr>
                                      <p:to>
                                        <p:strVal val="visible"/>
                                      </p:to>
                                    </p:set>
                                    <p:anim calcmode="lin" valueType="num">
                                      <p:cBhvr additive="base">
                                        <p:cTn id="36" dur="500" fill="hold"/>
                                        <p:tgtEl>
                                          <p:spTgt spid="80"/>
                                        </p:tgtEl>
                                        <p:attrNameLst>
                                          <p:attrName>ppt_x</p:attrName>
                                        </p:attrNameLst>
                                      </p:cBhvr>
                                      <p:tavLst>
                                        <p:tav tm="0">
                                          <p:val>
                                            <p:strVal val="1+#ppt_w/2"/>
                                          </p:val>
                                        </p:tav>
                                        <p:tav tm="100000">
                                          <p:val>
                                            <p:strVal val="#ppt_x"/>
                                          </p:val>
                                        </p:tav>
                                      </p:tavLst>
                                    </p:anim>
                                    <p:anim calcmode="lin" valueType="num">
                                      <p:cBhvr additive="base">
                                        <p:cTn id="37" dur="500" fill="hold"/>
                                        <p:tgtEl>
                                          <p:spTgt spid="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5" grpId="0" animBg="1"/>
      <p:bldP spid="75" grpId="0"/>
      <p:bldP spid="76" grpId="0" animBg="1"/>
      <p:bldP spid="77" grpId="0"/>
      <p:bldP spid="78" grpId="0" animBg="1"/>
      <p:bldP spid="79" grpId="0"/>
      <p:bldP spid="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ounded Rectangle 41">
            <a:extLst>
              <a:ext uri="{FF2B5EF4-FFF2-40B4-BE49-F238E27FC236}">
                <a16:creationId xmlns:a16="http://schemas.microsoft.com/office/drawing/2014/main" id="{C4FCF716-6B93-CA7B-69AA-87A8439CB26D}"/>
              </a:ext>
            </a:extLst>
          </p:cNvPr>
          <p:cNvSpPr/>
          <p:nvPr/>
        </p:nvSpPr>
        <p:spPr>
          <a:xfrm>
            <a:off x="1648795" y="2543905"/>
            <a:ext cx="9047030" cy="403880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6" name="Picture 45">
            <a:extLst>
              <a:ext uri="{FF2B5EF4-FFF2-40B4-BE49-F238E27FC236}">
                <a16:creationId xmlns:a16="http://schemas.microsoft.com/office/drawing/2014/main" id="{815C1B15-4456-F4FC-FB3B-889355763F6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3416" y="1328336"/>
            <a:ext cx="2904542" cy="5364244"/>
          </a:xfrm>
          <a:prstGeom prst="rect">
            <a:avLst/>
          </a:prstGeom>
        </p:spPr>
      </p:pic>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12CCB4B0-44C6-5D8E-29AF-DECEB85E9117}"/>
              </a:ext>
            </a:extLst>
          </p:cNvPr>
          <p:cNvSpPr/>
          <p:nvPr/>
        </p:nvSpPr>
        <p:spPr>
          <a:xfrm>
            <a:off x="792412" y="3674664"/>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FA5237F0-31F2-0E6A-31A0-196B7D639516}"/>
              </a:ext>
            </a:extLst>
          </p:cNvPr>
          <p:cNvSpPr/>
          <p:nvPr/>
        </p:nvSpPr>
        <p:spPr>
          <a:xfrm>
            <a:off x="10081093" y="5751691"/>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3">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4"/>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4"/>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6">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7"/>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8" action="ppaction://hlinksldjump"/>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0" name="Oval 19">
            <a:extLst>
              <a:ext uri="{FF2B5EF4-FFF2-40B4-BE49-F238E27FC236}">
                <a16:creationId xmlns:a16="http://schemas.microsoft.com/office/drawing/2014/main" id="{3F895FC1-786F-0F92-3DC5-76DFE3D8B63E}"/>
              </a:ext>
            </a:extLst>
          </p:cNvPr>
          <p:cNvSpPr/>
          <p:nvPr/>
        </p:nvSpPr>
        <p:spPr>
          <a:xfrm>
            <a:off x="9762738" y="2003426"/>
            <a:ext cx="1362832" cy="1362832"/>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60" name="TextBox 59">
            <a:extLst>
              <a:ext uri="{FF2B5EF4-FFF2-40B4-BE49-F238E27FC236}">
                <a16:creationId xmlns:a16="http://schemas.microsoft.com/office/drawing/2014/main" id="{5F285F94-B188-2E3F-7ACA-2BD2BA575BC2}"/>
              </a:ext>
            </a:extLst>
          </p:cNvPr>
          <p:cNvSpPr txBox="1"/>
          <p:nvPr/>
        </p:nvSpPr>
        <p:spPr>
          <a:xfrm>
            <a:off x="4352720" y="2871780"/>
            <a:ext cx="3421986" cy="1077218"/>
          </a:xfrm>
          <a:prstGeom prst="rect">
            <a:avLst/>
          </a:prstGeom>
          <a:noFill/>
        </p:spPr>
        <p:txBody>
          <a:bodyPr wrap="square" rtlCol="0">
            <a:spAutoFit/>
          </a:bodyPr>
          <a:lstStyle/>
          <a:p>
            <a:r>
              <a:rPr lang="en-US" sz="3600" dirty="0">
                <a:solidFill>
                  <a:schemeClr val="bg2"/>
                </a:solidFill>
                <a:latin typeface="+mj-lt"/>
              </a:rPr>
              <a:t>Name here</a:t>
            </a:r>
          </a:p>
          <a:p>
            <a:r>
              <a:rPr lang="en-US" sz="2800" dirty="0">
                <a:solidFill>
                  <a:schemeClr val="accent1"/>
                </a:solidFill>
              </a:rPr>
              <a:t>Role here</a:t>
            </a:r>
          </a:p>
        </p:txBody>
      </p:sp>
      <p:sp>
        <p:nvSpPr>
          <p:cNvPr id="3" name="TextBox 10">
            <a:extLst>
              <a:ext uri="{FF2B5EF4-FFF2-40B4-BE49-F238E27FC236}">
                <a16:creationId xmlns:a16="http://schemas.microsoft.com/office/drawing/2014/main" id="{6BFEAE50-4E46-262E-2BF2-7A42DD365D63}"/>
              </a:ext>
            </a:extLst>
          </p:cNvPr>
          <p:cNvSpPr txBox="1">
            <a:spLocks noChangeArrowheads="1"/>
          </p:cNvSpPr>
          <p:nvPr/>
        </p:nvSpPr>
        <p:spPr bwMode="auto">
          <a:xfrm>
            <a:off x="4351045" y="4069727"/>
            <a:ext cx="5889906" cy="923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800" b="1" dirty="0">
                <a:solidFill>
                  <a:schemeClr val="bg1"/>
                </a:solidFill>
                <a:latin typeface="Arial" panose="020B0604020202020204" pitchFamily="34" charset="0"/>
                <a:cs typeface="Arial" panose="020B0604020202020204" pitchFamily="34" charset="0"/>
              </a:rPr>
              <a:t>Lorem ipsum </a:t>
            </a:r>
            <a:r>
              <a:rPr lang="es-CO" sz="1800" dirty="0">
                <a:solidFill>
                  <a:schemeClr val="bg1"/>
                </a:solidFill>
                <a:latin typeface="Arial" panose="020B0604020202020204" pitchFamily="34" charset="0"/>
                <a:cs typeface="Arial" panose="020B0604020202020204" pitchFamily="34" charset="0"/>
              </a:rPr>
              <a:t>dolor sit amet, consectetur adipiscing elit.  Fusce convallis magna non. dolor sit amet, consectetur adipiscing elit. Fusce convallis magna non</a:t>
            </a:r>
          </a:p>
        </p:txBody>
      </p:sp>
      <p:sp>
        <p:nvSpPr>
          <p:cNvPr id="79" name="TextBox 10">
            <a:extLst>
              <a:ext uri="{FF2B5EF4-FFF2-40B4-BE49-F238E27FC236}">
                <a16:creationId xmlns:a16="http://schemas.microsoft.com/office/drawing/2014/main" id="{714DEDB1-6F0C-1771-B399-D53555AEFF3E}"/>
              </a:ext>
            </a:extLst>
          </p:cNvPr>
          <p:cNvSpPr txBox="1">
            <a:spLocks noChangeArrowheads="1"/>
          </p:cNvSpPr>
          <p:nvPr/>
        </p:nvSpPr>
        <p:spPr bwMode="auto">
          <a:xfrm>
            <a:off x="4866314" y="5306230"/>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endParaRPr lang="es-CO" sz="1400" dirty="0">
              <a:solidFill>
                <a:schemeClr val="bg1"/>
              </a:solidFill>
              <a:latin typeface="Arial" panose="020B0604020202020204" pitchFamily="34" charset="0"/>
              <a:cs typeface="Arial" panose="020B0604020202020204" pitchFamily="34" charset="0"/>
            </a:endParaRPr>
          </a:p>
        </p:txBody>
      </p:sp>
      <p:sp>
        <p:nvSpPr>
          <p:cNvPr id="80" name="Freeform 79">
            <a:extLst>
              <a:ext uri="{FF2B5EF4-FFF2-40B4-BE49-F238E27FC236}">
                <a16:creationId xmlns:a16="http://schemas.microsoft.com/office/drawing/2014/main" id="{792D42DA-3591-F5B7-F5C8-68C484E6CA9D}"/>
              </a:ext>
            </a:extLst>
          </p:cNvPr>
          <p:cNvSpPr/>
          <p:nvPr/>
        </p:nvSpPr>
        <p:spPr>
          <a:xfrm>
            <a:off x="4383864" y="5339021"/>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5"/>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
        <p:nvSpPr>
          <p:cNvPr id="81" name="TextBox 10">
            <a:extLst>
              <a:ext uri="{FF2B5EF4-FFF2-40B4-BE49-F238E27FC236}">
                <a16:creationId xmlns:a16="http://schemas.microsoft.com/office/drawing/2014/main" id="{5ECB6D5A-E83B-94FB-71A4-64D423158769}"/>
              </a:ext>
            </a:extLst>
          </p:cNvPr>
          <p:cNvSpPr txBox="1">
            <a:spLocks noChangeArrowheads="1"/>
          </p:cNvSpPr>
          <p:nvPr/>
        </p:nvSpPr>
        <p:spPr bwMode="auto">
          <a:xfrm>
            <a:off x="7889214" y="5271917"/>
            <a:ext cx="2111808" cy="523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s-CO" sz="1400" b="1" dirty="0">
                <a:solidFill>
                  <a:schemeClr val="bg1"/>
                </a:solidFill>
                <a:latin typeface="Arial" panose="020B0604020202020204" pitchFamily="34" charset="0"/>
                <a:cs typeface="Arial" panose="020B0604020202020204" pitchFamily="34" charset="0"/>
              </a:rPr>
              <a:t>Lorem ipsum </a:t>
            </a:r>
            <a:r>
              <a:rPr lang="es-CO" sz="1400" dirty="0">
                <a:solidFill>
                  <a:schemeClr val="bg1"/>
                </a:solidFill>
                <a:latin typeface="Arial" panose="020B0604020202020204" pitchFamily="34" charset="0"/>
                <a:cs typeface="Arial" panose="020B0604020202020204" pitchFamily="34" charset="0"/>
              </a:rPr>
              <a:t>dolor </a:t>
            </a:r>
            <a:r>
              <a:rPr lang="es-CO" sz="1400" dirty="0" err="1">
                <a:solidFill>
                  <a:schemeClr val="bg1"/>
                </a:solidFill>
                <a:latin typeface="Arial" panose="020B0604020202020204" pitchFamily="34" charset="0"/>
                <a:cs typeface="Arial" panose="020B0604020202020204" pitchFamily="34" charset="0"/>
              </a:rPr>
              <a:t>sit</a:t>
            </a:r>
            <a:r>
              <a:rPr lang="es-CO" sz="1400" dirty="0">
                <a:solidFill>
                  <a:schemeClr val="bg1"/>
                </a:solidFill>
                <a:latin typeface="Arial" panose="020B0604020202020204" pitchFamily="34" charset="0"/>
                <a:cs typeface="Arial" panose="020B0604020202020204" pitchFamily="34" charset="0"/>
              </a:rPr>
              <a:t> </a:t>
            </a:r>
            <a:r>
              <a:rPr lang="es-CO" sz="1400" dirty="0" err="1">
                <a:solidFill>
                  <a:schemeClr val="bg1"/>
                </a:solidFill>
                <a:latin typeface="Arial" panose="020B0604020202020204" pitchFamily="34" charset="0"/>
                <a:cs typeface="Arial" panose="020B0604020202020204" pitchFamily="34" charset="0"/>
              </a:rPr>
              <a:t>amet</a:t>
            </a:r>
            <a:endParaRPr lang="es-CO" sz="1400" dirty="0">
              <a:solidFill>
                <a:schemeClr val="bg1"/>
              </a:solidFill>
              <a:latin typeface="Arial" panose="020B0604020202020204" pitchFamily="34" charset="0"/>
              <a:cs typeface="Arial" panose="020B0604020202020204" pitchFamily="34" charset="0"/>
            </a:endParaRPr>
          </a:p>
        </p:txBody>
      </p:sp>
      <p:sp>
        <p:nvSpPr>
          <p:cNvPr id="82" name="Freeform 81">
            <a:extLst>
              <a:ext uri="{FF2B5EF4-FFF2-40B4-BE49-F238E27FC236}">
                <a16:creationId xmlns:a16="http://schemas.microsoft.com/office/drawing/2014/main" id="{0E7A724C-1C1E-F82F-8876-228F42ED5303}"/>
              </a:ext>
            </a:extLst>
          </p:cNvPr>
          <p:cNvSpPr/>
          <p:nvPr/>
        </p:nvSpPr>
        <p:spPr>
          <a:xfrm>
            <a:off x="7406764" y="5304708"/>
            <a:ext cx="444500" cy="490411"/>
          </a:xfrm>
          <a:custGeom>
            <a:avLst/>
            <a:gdLst>
              <a:gd name="connsiteX0" fmla="*/ 707798 w 770134"/>
              <a:gd name="connsiteY0" fmla="*/ 683143 h 849679"/>
              <a:gd name="connsiteX1" fmla="*/ 448115 w 770134"/>
              <a:gd name="connsiteY1" fmla="*/ 833017 h 849679"/>
              <a:gd name="connsiteX2" fmla="*/ 323202 w 770134"/>
              <a:gd name="connsiteY2" fmla="*/ 833017 h 849679"/>
              <a:gd name="connsiteX3" fmla="*/ 63414 w 770134"/>
              <a:gd name="connsiteY3" fmla="*/ 683143 h 849679"/>
              <a:gd name="connsiteX4" fmla="*/ 486 w 770134"/>
              <a:gd name="connsiteY4" fmla="*/ 574907 h 849679"/>
              <a:gd name="connsiteX5" fmla="*/ 486 w 770134"/>
              <a:gd name="connsiteY5" fmla="*/ 274950 h 849679"/>
              <a:gd name="connsiteX6" fmla="*/ 63414 w 770134"/>
              <a:gd name="connsiteY6" fmla="*/ 166714 h 849679"/>
              <a:gd name="connsiteX7" fmla="*/ 323098 w 770134"/>
              <a:gd name="connsiteY7" fmla="*/ 16840 h 849679"/>
              <a:gd name="connsiteX8" fmla="*/ 448010 w 770134"/>
              <a:gd name="connsiteY8" fmla="*/ 16840 h 849679"/>
              <a:gd name="connsiteX9" fmla="*/ 707693 w 770134"/>
              <a:gd name="connsiteY9" fmla="*/ 166714 h 849679"/>
              <a:gd name="connsiteX10" fmla="*/ 770621 w 770134"/>
              <a:gd name="connsiteY10" fmla="*/ 274950 h 849679"/>
              <a:gd name="connsiteX11" fmla="*/ 770621 w 770134"/>
              <a:gd name="connsiteY11" fmla="*/ 574907 h 849679"/>
              <a:gd name="connsiteX12" fmla="*/ 707798 w 770134"/>
              <a:gd name="connsiteY12" fmla="*/ 683144 h 8496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70134" h="849679">
                <a:moveTo>
                  <a:pt x="707798" y="683143"/>
                </a:moveTo>
                <a:lnTo>
                  <a:pt x="448115" y="833017"/>
                </a:lnTo>
                <a:cubicBezTo>
                  <a:pt x="409473" y="855352"/>
                  <a:pt x="361845" y="855352"/>
                  <a:pt x="323202" y="833017"/>
                </a:cubicBezTo>
                <a:lnTo>
                  <a:pt x="63414" y="683143"/>
                </a:lnTo>
                <a:cubicBezTo>
                  <a:pt x="24614" y="660892"/>
                  <a:pt x="627" y="619635"/>
                  <a:pt x="486" y="574907"/>
                </a:cubicBezTo>
                <a:lnTo>
                  <a:pt x="486" y="274950"/>
                </a:lnTo>
                <a:cubicBezTo>
                  <a:pt x="627" y="230222"/>
                  <a:pt x="24614" y="188965"/>
                  <a:pt x="63414" y="166714"/>
                </a:cubicBezTo>
                <a:lnTo>
                  <a:pt x="323098" y="16840"/>
                </a:lnTo>
                <a:cubicBezTo>
                  <a:pt x="361740" y="-5495"/>
                  <a:pt x="409368" y="-5495"/>
                  <a:pt x="448010" y="16840"/>
                </a:cubicBezTo>
                <a:lnTo>
                  <a:pt x="707693" y="166714"/>
                </a:lnTo>
                <a:cubicBezTo>
                  <a:pt x="746525" y="188933"/>
                  <a:pt x="770523" y="230210"/>
                  <a:pt x="770621" y="274950"/>
                </a:cubicBezTo>
                <a:lnTo>
                  <a:pt x="770621" y="574907"/>
                </a:lnTo>
                <a:cubicBezTo>
                  <a:pt x="770545" y="619625"/>
                  <a:pt x="746590" y="660897"/>
                  <a:pt x="707798" y="683144"/>
                </a:cubicBezTo>
                <a:close/>
              </a:path>
            </a:pathLst>
          </a:custGeom>
          <a:solidFill>
            <a:schemeClr val="accent2"/>
          </a:solidFill>
          <a:ln w="28575" cap="flat">
            <a:solidFill>
              <a:schemeClr val="bg1"/>
            </a:solidFill>
            <a:prstDash val="solid"/>
            <a:miter/>
          </a:ln>
        </p:spPr>
        <p:txBody>
          <a:bodyPr rtlCol="0" anchor="ctr"/>
          <a:lstStyle/>
          <a:p>
            <a:pPr algn="ctr"/>
            <a:endParaRPr lang="en-US" sz="1200" b="1" dirty="0">
              <a:solidFill>
                <a:schemeClr val="bg1"/>
              </a:solidFill>
              <a:latin typeface="Lato Black" panose="020F0502020204030203" pitchFamily="34" charset="77"/>
            </a:endParaRPr>
          </a:p>
        </p:txBody>
      </p:sp>
    </p:spTree>
    <p:extLst>
      <p:ext uri="{BB962C8B-B14F-4D97-AF65-F5344CB8AC3E}">
        <p14:creationId xmlns:p14="http://schemas.microsoft.com/office/powerpoint/2010/main" val="19339884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par>
                          <p:cTn id="10" fill="hold">
                            <p:stCondLst>
                              <p:cond delay="500"/>
                            </p:stCondLst>
                            <p:childTnLst>
                              <p:par>
                                <p:cTn id="11" presetID="2" presetClass="entr" presetSubtype="4" fill="hold" grpId="0" nodeType="afterEffect">
                                  <p:stCondLst>
                                    <p:cond delay="0"/>
                                  </p:stCondLst>
                                  <p:childTnLst>
                                    <p:set>
                                      <p:cBhvr>
                                        <p:cTn id="12" dur="1" fill="hold">
                                          <p:stCondLst>
                                            <p:cond delay="0"/>
                                          </p:stCondLst>
                                        </p:cTn>
                                        <p:tgtEl>
                                          <p:spTgt spid="79"/>
                                        </p:tgtEl>
                                        <p:attrNameLst>
                                          <p:attrName>style.visibility</p:attrName>
                                        </p:attrNameLst>
                                      </p:cBhvr>
                                      <p:to>
                                        <p:strVal val="visible"/>
                                      </p:to>
                                    </p:set>
                                    <p:anim calcmode="lin" valueType="num">
                                      <p:cBhvr additive="base">
                                        <p:cTn id="13" dur="500" fill="hold"/>
                                        <p:tgtEl>
                                          <p:spTgt spid="79"/>
                                        </p:tgtEl>
                                        <p:attrNameLst>
                                          <p:attrName>ppt_x</p:attrName>
                                        </p:attrNameLst>
                                      </p:cBhvr>
                                      <p:tavLst>
                                        <p:tav tm="0">
                                          <p:val>
                                            <p:strVal val="#ppt_x"/>
                                          </p:val>
                                        </p:tav>
                                        <p:tav tm="100000">
                                          <p:val>
                                            <p:strVal val="#ppt_x"/>
                                          </p:val>
                                        </p:tav>
                                      </p:tavLst>
                                    </p:anim>
                                    <p:anim calcmode="lin" valueType="num">
                                      <p:cBhvr additive="base">
                                        <p:cTn id="14" dur="500" fill="hold"/>
                                        <p:tgtEl>
                                          <p:spTgt spid="7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0"/>
                                        </p:tgtEl>
                                        <p:attrNameLst>
                                          <p:attrName>style.visibility</p:attrName>
                                        </p:attrNameLst>
                                      </p:cBhvr>
                                      <p:to>
                                        <p:strVal val="visible"/>
                                      </p:to>
                                    </p:set>
                                    <p:anim calcmode="lin" valueType="num">
                                      <p:cBhvr additive="base">
                                        <p:cTn id="17" dur="500" fill="hold"/>
                                        <p:tgtEl>
                                          <p:spTgt spid="80"/>
                                        </p:tgtEl>
                                        <p:attrNameLst>
                                          <p:attrName>ppt_x</p:attrName>
                                        </p:attrNameLst>
                                      </p:cBhvr>
                                      <p:tavLst>
                                        <p:tav tm="0">
                                          <p:val>
                                            <p:strVal val="#ppt_x"/>
                                          </p:val>
                                        </p:tav>
                                        <p:tav tm="100000">
                                          <p:val>
                                            <p:strVal val="#ppt_x"/>
                                          </p:val>
                                        </p:tav>
                                      </p:tavLst>
                                    </p:anim>
                                    <p:anim calcmode="lin" valueType="num">
                                      <p:cBhvr additive="base">
                                        <p:cTn id="18" dur="500" fill="hold"/>
                                        <p:tgtEl>
                                          <p:spTgt spid="80"/>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82"/>
                                        </p:tgtEl>
                                        <p:attrNameLst>
                                          <p:attrName>style.visibility</p:attrName>
                                        </p:attrNameLst>
                                      </p:cBhvr>
                                      <p:to>
                                        <p:strVal val="visible"/>
                                      </p:to>
                                    </p:set>
                                    <p:anim calcmode="lin" valueType="num">
                                      <p:cBhvr additive="base">
                                        <p:cTn id="21" dur="500" fill="hold"/>
                                        <p:tgtEl>
                                          <p:spTgt spid="82"/>
                                        </p:tgtEl>
                                        <p:attrNameLst>
                                          <p:attrName>ppt_x</p:attrName>
                                        </p:attrNameLst>
                                      </p:cBhvr>
                                      <p:tavLst>
                                        <p:tav tm="0">
                                          <p:val>
                                            <p:strVal val="#ppt_x"/>
                                          </p:val>
                                        </p:tav>
                                        <p:tav tm="100000">
                                          <p:val>
                                            <p:strVal val="#ppt_x"/>
                                          </p:val>
                                        </p:tav>
                                      </p:tavLst>
                                    </p:anim>
                                    <p:anim calcmode="lin" valueType="num">
                                      <p:cBhvr additive="base">
                                        <p:cTn id="22" dur="500" fill="hold"/>
                                        <p:tgtEl>
                                          <p:spTgt spid="82"/>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81"/>
                                        </p:tgtEl>
                                        <p:attrNameLst>
                                          <p:attrName>style.visibility</p:attrName>
                                        </p:attrNameLst>
                                      </p:cBhvr>
                                      <p:to>
                                        <p:strVal val="visible"/>
                                      </p:to>
                                    </p:set>
                                    <p:anim calcmode="lin" valueType="num">
                                      <p:cBhvr additive="base">
                                        <p:cTn id="25" dur="500" fill="hold"/>
                                        <p:tgtEl>
                                          <p:spTgt spid="81"/>
                                        </p:tgtEl>
                                        <p:attrNameLst>
                                          <p:attrName>ppt_x</p:attrName>
                                        </p:attrNameLst>
                                      </p:cBhvr>
                                      <p:tavLst>
                                        <p:tav tm="0">
                                          <p:val>
                                            <p:strVal val="#ppt_x"/>
                                          </p:val>
                                        </p:tav>
                                        <p:tav tm="100000">
                                          <p:val>
                                            <p:strVal val="#ppt_x"/>
                                          </p:val>
                                        </p:tav>
                                      </p:tavLst>
                                    </p:anim>
                                    <p:anim calcmode="lin" valueType="num">
                                      <p:cBhvr additive="base">
                                        <p:cTn id="26" dur="500" fill="hold"/>
                                        <p:tgtEl>
                                          <p:spTgt spid="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9" grpId="0"/>
      <p:bldP spid="80" grpId="0" animBg="1"/>
      <p:bldP spid="81" grpId="0"/>
      <p:bldP spid="8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val 15">
            <a:extLst>
              <a:ext uri="{FF2B5EF4-FFF2-40B4-BE49-F238E27FC236}">
                <a16:creationId xmlns:a16="http://schemas.microsoft.com/office/drawing/2014/main" id="{12CCB4B0-44C6-5D8E-29AF-DECEB85E9117}"/>
              </a:ext>
            </a:extLst>
          </p:cNvPr>
          <p:cNvSpPr/>
          <p:nvPr/>
        </p:nvSpPr>
        <p:spPr>
          <a:xfrm>
            <a:off x="1241732" y="2183430"/>
            <a:ext cx="1442007" cy="1442007"/>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ounded Rectangle 42">
            <a:extLst>
              <a:ext uri="{FF2B5EF4-FFF2-40B4-BE49-F238E27FC236}">
                <a16:creationId xmlns:a16="http://schemas.microsoft.com/office/drawing/2014/main" id="{98F7F71A-7E9B-DEE4-0FDA-E2D7CA40C759}"/>
              </a:ext>
            </a:extLst>
          </p:cNvPr>
          <p:cNvSpPr/>
          <p:nvPr/>
        </p:nvSpPr>
        <p:spPr>
          <a:xfrm>
            <a:off x="1801342" y="2629555"/>
            <a:ext cx="9293378" cy="3361521"/>
          </a:xfrm>
          <a:prstGeom prst="round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4" name="Picture 53">
            <a:extLst>
              <a:ext uri="{FF2B5EF4-FFF2-40B4-BE49-F238E27FC236}">
                <a16:creationId xmlns:a16="http://schemas.microsoft.com/office/drawing/2014/main" id="{A20B5153-DDEB-13F0-3EB2-89A9818CC663}"/>
              </a:ext>
            </a:extLst>
          </p:cNvPr>
          <p:cNvPicPr>
            <a:picLocks noChangeAspect="1"/>
          </p:cNvPicPr>
          <p:nvPr/>
        </p:nvPicPr>
        <p:blipFill rotWithShape="1">
          <a:blip r:embed="rId2">
            <a:extLst>
              <a:ext uri="{28A0092B-C50C-407E-A947-70E740481C1C}">
                <a14:useLocalDpi xmlns:a14="http://schemas.microsoft.com/office/drawing/2010/main" val="0"/>
              </a:ext>
            </a:extLst>
          </a:blip>
          <a:srcRect r="29978"/>
          <a:stretch/>
        </p:blipFill>
        <p:spPr>
          <a:xfrm>
            <a:off x="1816607" y="1344065"/>
            <a:ext cx="2148944" cy="4619276"/>
          </a:xfrm>
          <a:prstGeom prst="rect">
            <a:avLst/>
          </a:prstGeom>
        </p:spPr>
      </p:pic>
      <p:sp>
        <p:nvSpPr>
          <p:cNvPr id="8" name="Rectangle 7">
            <a:extLst>
              <a:ext uri="{FF2B5EF4-FFF2-40B4-BE49-F238E27FC236}">
                <a16:creationId xmlns:a16="http://schemas.microsoft.com/office/drawing/2014/main" id="{4F2C293E-6D88-3D9E-9E8D-D3AA124F1ABF}"/>
              </a:ext>
            </a:extLst>
          </p:cNvPr>
          <p:cNvSpPr/>
          <p:nvPr/>
        </p:nvSpPr>
        <p:spPr>
          <a:xfrm>
            <a:off x="0" y="1042354"/>
            <a:ext cx="12192000" cy="355956"/>
          </a:xfrm>
          <a:prstGeom prst="rect">
            <a:avLst/>
          </a:prstGeom>
          <a:gradFill flip="none" rotWithShape="1">
            <a:gsLst>
              <a:gs pos="0">
                <a:schemeClr val="tx2"/>
              </a:gs>
              <a:gs pos="100000">
                <a:schemeClr val="accent4">
                  <a:lumMod val="90000"/>
                  <a:lumOff val="10000"/>
                </a:schemeClr>
              </a:gs>
            </a:gsLst>
            <a:path path="circle">
              <a:fillToRect l="50000" t="50000" r="50000" b="50000"/>
            </a:path>
            <a:tileRect/>
          </a:gra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FA5237F0-31F2-0E6A-31A0-196B7D639516}"/>
              </a:ext>
            </a:extLst>
          </p:cNvPr>
          <p:cNvSpPr/>
          <p:nvPr/>
        </p:nvSpPr>
        <p:spPr>
          <a:xfrm>
            <a:off x="11555314" y="6231135"/>
            <a:ext cx="831021" cy="831021"/>
          </a:xfrm>
          <a:prstGeom prst="ellipse">
            <a:avLst/>
          </a:prstGeom>
          <a:pattFill prst="wdDnDiag">
            <a:fgClr>
              <a:schemeClr val="accent1"/>
            </a:fgClr>
            <a:bgClr>
              <a:schemeClr val="accent4"/>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4" name="Group 23">
            <a:extLst>
              <a:ext uri="{FF2B5EF4-FFF2-40B4-BE49-F238E27FC236}">
                <a16:creationId xmlns:a16="http://schemas.microsoft.com/office/drawing/2014/main" id="{8870F3E2-4F87-7062-0C6C-852B33CAAD2A}"/>
              </a:ext>
            </a:extLst>
          </p:cNvPr>
          <p:cNvGrpSpPr/>
          <p:nvPr/>
        </p:nvGrpSpPr>
        <p:grpSpPr>
          <a:xfrm>
            <a:off x="7338386" y="-2648987"/>
            <a:ext cx="360" cy="360"/>
            <a:chOff x="7338386" y="-2648987"/>
            <a:chExt cx="360" cy="360"/>
          </a:xfrm>
        </p:grpSpPr>
        <mc:AlternateContent xmlns:mc="http://schemas.openxmlformats.org/markup-compatibility/2006" xmlns:p14="http://schemas.microsoft.com/office/powerpoint/2010/main">
          <mc:Choice Requires="p14">
            <p:contentPart p14:bwMode="auto" r:id="rId3">
              <p14:nvContentPartPr>
                <p14:cNvPr id="22" name="Ink 21">
                  <a:extLst>
                    <a:ext uri="{FF2B5EF4-FFF2-40B4-BE49-F238E27FC236}">
                      <a16:creationId xmlns:a16="http://schemas.microsoft.com/office/drawing/2014/main" id="{D4BEF6E7-4D54-52FA-3463-24115AA4318B}"/>
                    </a:ext>
                  </a:extLst>
                </p14:cNvPr>
                <p14:cNvContentPartPr/>
                <p14:nvPr/>
              </p14:nvContentPartPr>
              <p14:xfrm>
                <a:off x="7338386" y="-2648987"/>
                <a:ext cx="360" cy="360"/>
              </p14:xfrm>
            </p:contentPart>
          </mc:Choice>
          <mc:Fallback xmlns="">
            <p:pic>
              <p:nvPicPr>
                <p:cNvPr id="22" name="Ink 21">
                  <a:extLst>
                    <a:ext uri="{FF2B5EF4-FFF2-40B4-BE49-F238E27FC236}">
                      <a16:creationId xmlns:a16="http://schemas.microsoft.com/office/drawing/2014/main" id="{D4BEF6E7-4D54-52FA-3463-24115AA4318B}"/>
                    </a:ext>
                  </a:extLst>
                </p:cNvPr>
                <p:cNvPicPr/>
                <p:nvPr/>
              </p:nvPicPr>
              <p:blipFill>
                <a:blip r:embed="rId4"/>
                <a:stretch>
                  <a:fillRect/>
                </a:stretch>
              </p:blipFill>
              <p:spPr>
                <a:xfrm>
                  <a:off x="7329386" y="-2657987"/>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3" name="Ink 22">
                  <a:extLst>
                    <a:ext uri="{FF2B5EF4-FFF2-40B4-BE49-F238E27FC236}">
                      <a16:creationId xmlns:a16="http://schemas.microsoft.com/office/drawing/2014/main" id="{09DD10C8-FF05-276F-33E4-F753C0150AC3}"/>
                    </a:ext>
                  </a:extLst>
                </p14:cNvPr>
                <p14:cNvContentPartPr/>
                <p14:nvPr/>
              </p14:nvContentPartPr>
              <p14:xfrm>
                <a:off x="7338386" y="-2648987"/>
                <a:ext cx="360" cy="360"/>
              </p14:xfrm>
            </p:contentPart>
          </mc:Choice>
          <mc:Fallback xmlns="">
            <p:pic>
              <p:nvPicPr>
                <p:cNvPr id="23" name="Ink 22">
                  <a:extLst>
                    <a:ext uri="{FF2B5EF4-FFF2-40B4-BE49-F238E27FC236}">
                      <a16:creationId xmlns:a16="http://schemas.microsoft.com/office/drawing/2014/main" id="{09DD10C8-FF05-276F-33E4-F753C0150AC3}"/>
                    </a:ext>
                  </a:extLst>
                </p:cNvPr>
                <p:cNvPicPr/>
                <p:nvPr/>
              </p:nvPicPr>
              <p:blipFill>
                <a:blip r:embed="rId4"/>
                <a:stretch>
                  <a:fillRect/>
                </a:stretch>
              </p:blipFill>
              <p:spPr>
                <a:xfrm>
                  <a:off x="7329386" y="-2657987"/>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6">
            <p14:nvContentPartPr>
              <p14:cNvPr id="33" name="Ink 32">
                <a:extLst>
                  <a:ext uri="{FF2B5EF4-FFF2-40B4-BE49-F238E27FC236}">
                    <a16:creationId xmlns:a16="http://schemas.microsoft.com/office/drawing/2014/main" id="{2015EE72-269B-257A-0973-0020B7F1CC17}"/>
                  </a:ext>
                </a:extLst>
              </p14:cNvPr>
              <p14:cNvContentPartPr/>
              <p14:nvPr/>
            </p14:nvContentPartPr>
            <p14:xfrm>
              <a:off x="5694986" y="-2209067"/>
              <a:ext cx="9000" cy="4680"/>
            </p14:xfrm>
          </p:contentPart>
        </mc:Choice>
        <mc:Fallback xmlns="">
          <p:pic>
            <p:nvPicPr>
              <p:cNvPr id="33" name="Ink 32">
                <a:extLst>
                  <a:ext uri="{FF2B5EF4-FFF2-40B4-BE49-F238E27FC236}">
                    <a16:creationId xmlns:a16="http://schemas.microsoft.com/office/drawing/2014/main" id="{2015EE72-269B-257A-0973-0020B7F1CC17}"/>
                  </a:ext>
                </a:extLst>
              </p:cNvPr>
              <p:cNvPicPr/>
              <p:nvPr/>
            </p:nvPicPr>
            <p:blipFill>
              <a:blip r:embed="rId7"/>
              <a:stretch>
                <a:fillRect/>
              </a:stretch>
            </p:blipFill>
            <p:spPr>
              <a:xfrm>
                <a:off x="5685986" y="-2217424"/>
                <a:ext cx="26640" cy="21060"/>
              </a:xfrm>
              <a:prstGeom prst="rect">
                <a:avLst/>
              </a:prstGeom>
            </p:spPr>
          </p:pic>
        </mc:Fallback>
      </mc:AlternateContent>
      <p:sp>
        <p:nvSpPr>
          <p:cNvPr id="15" name="Oval 14">
            <a:extLst>
              <a:ext uri="{FF2B5EF4-FFF2-40B4-BE49-F238E27FC236}">
                <a16:creationId xmlns:a16="http://schemas.microsoft.com/office/drawing/2014/main" id="{78C63F36-F98D-6481-9C41-8821BFFDC175}"/>
              </a:ext>
            </a:extLst>
          </p:cNvPr>
          <p:cNvSpPr/>
          <p:nvPr/>
        </p:nvSpPr>
        <p:spPr>
          <a:xfrm>
            <a:off x="4079787" y="0"/>
            <a:ext cx="1186150" cy="118615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p>
        </p:txBody>
      </p:sp>
      <p:sp>
        <p:nvSpPr>
          <p:cNvPr id="14" name="Lightning Bolt 13">
            <a:extLst>
              <a:ext uri="{FF2B5EF4-FFF2-40B4-BE49-F238E27FC236}">
                <a16:creationId xmlns:a16="http://schemas.microsoft.com/office/drawing/2014/main" id="{2175AC08-E72D-9FEE-B072-843F66AA46A5}"/>
              </a:ext>
            </a:extLst>
          </p:cNvPr>
          <p:cNvSpPr/>
          <p:nvPr/>
        </p:nvSpPr>
        <p:spPr>
          <a:xfrm rot="5400000">
            <a:off x="6156182" y="326310"/>
            <a:ext cx="1821961" cy="1821961"/>
          </a:xfrm>
          <a:prstGeom prst="lightningBolt">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13" name="Oval 12">
            <a:hlinkClick r:id="rId8" action="ppaction://hlinksldjump"/>
            <a:extLst>
              <a:ext uri="{FF2B5EF4-FFF2-40B4-BE49-F238E27FC236}">
                <a16:creationId xmlns:a16="http://schemas.microsoft.com/office/drawing/2014/main" id="{C3832D20-409B-A82B-4682-BFF5080CE152}"/>
              </a:ext>
            </a:extLst>
          </p:cNvPr>
          <p:cNvSpPr/>
          <p:nvPr/>
        </p:nvSpPr>
        <p:spPr>
          <a:xfrm>
            <a:off x="3984127" y="682313"/>
            <a:ext cx="1411336" cy="1411336"/>
          </a:xfrm>
          <a:prstGeom prst="ellipse">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sz="900"/>
          </a:p>
        </p:txBody>
      </p:sp>
      <p:sp>
        <p:nvSpPr>
          <p:cNvPr id="10" name="Rounded Rectangle 9">
            <a:extLst>
              <a:ext uri="{FF2B5EF4-FFF2-40B4-BE49-F238E27FC236}">
                <a16:creationId xmlns:a16="http://schemas.microsoft.com/office/drawing/2014/main" id="{E09F95BA-62EB-B2E0-11FF-D646059A4E23}"/>
              </a:ext>
            </a:extLst>
          </p:cNvPr>
          <p:cNvSpPr/>
          <p:nvPr/>
        </p:nvSpPr>
        <p:spPr>
          <a:xfrm>
            <a:off x="5265938" y="1089700"/>
            <a:ext cx="2020147" cy="636485"/>
          </a:xfrm>
          <a:prstGeom prst="roundRect">
            <a:avLst/>
          </a:prstGeom>
          <a:ln>
            <a:noFill/>
          </a:ln>
          <a:effectLst>
            <a:outerShdw blurRad="63500" sx="102000" sy="102000" algn="ctr" rotWithShape="0">
              <a:prstClr val="black">
                <a:alpha val="40000"/>
              </a:prstClr>
            </a:outerShdw>
          </a:effectLst>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sz="900"/>
          </a:p>
        </p:txBody>
      </p:sp>
      <p:sp>
        <p:nvSpPr>
          <p:cNvPr id="9" name="Rounded Rectangle 8">
            <a:extLst>
              <a:ext uri="{FF2B5EF4-FFF2-40B4-BE49-F238E27FC236}">
                <a16:creationId xmlns:a16="http://schemas.microsoft.com/office/drawing/2014/main" id="{C5FE9C65-AA34-71A5-3111-CF644600219C}"/>
              </a:ext>
            </a:extLst>
          </p:cNvPr>
          <p:cNvSpPr/>
          <p:nvPr/>
        </p:nvSpPr>
        <p:spPr>
          <a:xfrm>
            <a:off x="4352720" y="600806"/>
            <a:ext cx="2020147" cy="636485"/>
          </a:xfrm>
          <a:prstGeom prst="roundRect">
            <a:avLst/>
          </a:prstGeom>
          <a:solidFill>
            <a:schemeClr val="bg2"/>
          </a:solidFill>
          <a:ln>
            <a:noFill/>
          </a:ln>
          <a:effectLst>
            <a:outerShdw blurRad="443408" dist="163413" dir="4740000" sx="97000" sy="97000" algn="ctr" rotWithShape="0">
              <a:prstClr val="black">
                <a:alpha val="55441"/>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p>
        </p:txBody>
      </p:sp>
      <p:sp>
        <p:nvSpPr>
          <p:cNvPr id="11" name="Rectangle 10">
            <a:extLst>
              <a:ext uri="{FF2B5EF4-FFF2-40B4-BE49-F238E27FC236}">
                <a16:creationId xmlns:a16="http://schemas.microsoft.com/office/drawing/2014/main" id="{3BF584FF-1A65-1051-9EFD-27B5E09E0FA5}"/>
              </a:ext>
            </a:extLst>
          </p:cNvPr>
          <p:cNvSpPr/>
          <p:nvPr/>
        </p:nvSpPr>
        <p:spPr>
          <a:xfrm>
            <a:off x="4411211" y="502324"/>
            <a:ext cx="1927131" cy="769441"/>
          </a:xfrm>
          <a:prstGeom prst="rect">
            <a:avLst/>
          </a:prstGeom>
          <a:noFill/>
        </p:spPr>
        <p:txBody>
          <a:bodyPr wrap="none" lIns="91440" tIns="45720" rIns="91440" bIns="45720">
            <a:spAutoFit/>
          </a:bodyPr>
          <a:lstStyle/>
          <a:p>
            <a:pPr algn="ctr"/>
            <a:r>
              <a:rPr lang="en-US" sz="4400" dirty="0">
                <a:ln w="0"/>
                <a:solidFill>
                  <a:schemeClr val="accent4"/>
                </a:solidFill>
                <a:effectLst>
                  <a:reflection blurRad="6350" stA="53000" endA="300" endPos="35500" dir="5400000" sy="-90000" algn="bl" rotWithShape="0"/>
                </a:effectLst>
                <a:latin typeface="+mj-lt"/>
              </a:rPr>
              <a:t>TEAM</a:t>
            </a:r>
            <a:endParaRPr lang="en-US" sz="4400" b="0" cap="none" spc="0" dirty="0">
              <a:ln w="0"/>
              <a:solidFill>
                <a:schemeClr val="accent4"/>
              </a:solidFill>
              <a:effectLst>
                <a:reflection blurRad="6350" stA="53000" endA="300" endPos="35500" dir="5400000" sy="-90000" algn="bl" rotWithShape="0"/>
              </a:effectLst>
              <a:latin typeface="+mj-lt"/>
            </a:endParaRPr>
          </a:p>
        </p:txBody>
      </p:sp>
      <p:sp>
        <p:nvSpPr>
          <p:cNvPr id="12" name="Rectangle 11">
            <a:extLst>
              <a:ext uri="{FF2B5EF4-FFF2-40B4-BE49-F238E27FC236}">
                <a16:creationId xmlns:a16="http://schemas.microsoft.com/office/drawing/2014/main" id="{281EDB1A-EF17-8154-249E-EF6D4F9BECCF}"/>
              </a:ext>
            </a:extLst>
          </p:cNvPr>
          <p:cNvSpPr/>
          <p:nvPr/>
        </p:nvSpPr>
        <p:spPr>
          <a:xfrm>
            <a:off x="5300399" y="1074238"/>
            <a:ext cx="2012090" cy="707886"/>
          </a:xfrm>
          <a:prstGeom prst="rect">
            <a:avLst/>
          </a:prstGeom>
          <a:noFill/>
        </p:spPr>
        <p:txBody>
          <a:bodyPr wrap="none" lIns="91440" tIns="45720" rIns="91440" bIns="45720">
            <a:spAutoFit/>
          </a:bodyPr>
          <a:lstStyle/>
          <a:p>
            <a:pPr algn="ctr"/>
            <a:r>
              <a:rPr lang="en-US" sz="4000" dirty="0">
                <a:ln w="0"/>
                <a:solidFill>
                  <a:schemeClr val="bg1"/>
                </a:solidFill>
                <a:effectLst>
                  <a:reflection blurRad="6350" stA="53000" endA="300" endPos="35500" dir="5400000" sy="-90000" algn="bl" rotWithShape="0"/>
                </a:effectLst>
                <a:latin typeface="+mj-lt"/>
              </a:rPr>
              <a:t>WORK</a:t>
            </a:r>
            <a:endParaRPr lang="en-US" sz="4000" b="0" cap="none" spc="0" dirty="0">
              <a:ln w="0"/>
              <a:solidFill>
                <a:schemeClr val="bg1"/>
              </a:solidFill>
              <a:effectLst>
                <a:reflection blurRad="6350" stA="53000" endA="300" endPos="35500" dir="5400000" sy="-90000" algn="bl" rotWithShape="0"/>
              </a:effectLst>
              <a:latin typeface="+mj-lt"/>
            </a:endParaRPr>
          </a:p>
        </p:txBody>
      </p:sp>
      <p:sp>
        <p:nvSpPr>
          <p:cNvPr id="20" name="Oval 19">
            <a:extLst>
              <a:ext uri="{FF2B5EF4-FFF2-40B4-BE49-F238E27FC236}">
                <a16:creationId xmlns:a16="http://schemas.microsoft.com/office/drawing/2014/main" id="{3F895FC1-786F-0F92-3DC5-76DFE3D8B63E}"/>
              </a:ext>
            </a:extLst>
          </p:cNvPr>
          <p:cNvSpPr/>
          <p:nvPr/>
        </p:nvSpPr>
        <p:spPr>
          <a:xfrm>
            <a:off x="431019" y="5549877"/>
            <a:ext cx="882397" cy="882397"/>
          </a:xfrm>
          <a:prstGeom prst="ellipse">
            <a:avLst/>
          </a:prstGeom>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sz="900"/>
          </a:p>
        </p:txBody>
      </p:sp>
      <p:sp>
        <p:nvSpPr>
          <p:cNvPr id="21" name="TextBox 20">
            <a:extLst>
              <a:ext uri="{FF2B5EF4-FFF2-40B4-BE49-F238E27FC236}">
                <a16:creationId xmlns:a16="http://schemas.microsoft.com/office/drawing/2014/main" id="{0C4EDA9A-4C92-D5C2-A850-3429AACB9E24}"/>
              </a:ext>
            </a:extLst>
          </p:cNvPr>
          <p:cNvSpPr txBox="1"/>
          <p:nvPr/>
        </p:nvSpPr>
        <p:spPr>
          <a:xfrm>
            <a:off x="628224" y="252532"/>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WWW.PPTHEMES.COM</a:t>
            </a:r>
          </a:p>
        </p:txBody>
      </p:sp>
      <p:sp>
        <p:nvSpPr>
          <p:cNvPr id="34" name="TextBox 33">
            <a:extLst>
              <a:ext uri="{FF2B5EF4-FFF2-40B4-BE49-F238E27FC236}">
                <a16:creationId xmlns:a16="http://schemas.microsoft.com/office/drawing/2014/main" id="{7EFD0427-ED5C-22D4-C861-5A37C1A382E2}"/>
              </a:ext>
            </a:extLst>
          </p:cNvPr>
          <p:cNvSpPr txBox="1"/>
          <p:nvPr/>
        </p:nvSpPr>
        <p:spPr>
          <a:xfrm>
            <a:off x="9726021" y="211354"/>
            <a:ext cx="1911307" cy="253916"/>
          </a:xfrm>
          <a:prstGeom prst="rect">
            <a:avLst/>
          </a:prstGeom>
          <a:noFill/>
        </p:spPr>
        <p:txBody>
          <a:bodyPr wrap="square" rtlCol="0">
            <a:spAutoFit/>
          </a:bodyPr>
          <a:lstStyle/>
          <a:p>
            <a:pPr algn="ctr"/>
            <a:r>
              <a:rPr lang="en-US" sz="1050" dirty="0">
                <a:solidFill>
                  <a:schemeClr val="tx2"/>
                </a:solidFill>
                <a:effectLst>
                  <a:outerShdw blurRad="128488" dist="141684" dir="5400000" algn="t" rotWithShape="0">
                    <a:prstClr val="black">
                      <a:alpha val="40000"/>
                    </a:prstClr>
                  </a:outerShdw>
                </a:effectLst>
              </a:rPr>
              <a:t>By: Jolie Serrano</a:t>
            </a:r>
          </a:p>
        </p:txBody>
      </p:sp>
      <p:sp>
        <p:nvSpPr>
          <p:cNvPr id="61" name="TextBox 60">
            <a:extLst>
              <a:ext uri="{FF2B5EF4-FFF2-40B4-BE49-F238E27FC236}">
                <a16:creationId xmlns:a16="http://schemas.microsoft.com/office/drawing/2014/main" id="{F25320E5-0591-F350-5E1F-FF18AEBC0D79}"/>
              </a:ext>
            </a:extLst>
          </p:cNvPr>
          <p:cNvSpPr txBox="1"/>
          <p:nvPr/>
        </p:nvSpPr>
        <p:spPr>
          <a:xfrm>
            <a:off x="4411211" y="3057632"/>
            <a:ext cx="2095710" cy="738664"/>
          </a:xfrm>
          <a:prstGeom prst="rect">
            <a:avLst/>
          </a:prstGeom>
          <a:noFill/>
        </p:spPr>
        <p:txBody>
          <a:bodyPr wrap="square" rtlCol="0">
            <a:spAutoFit/>
          </a:bodyPr>
          <a:lstStyle/>
          <a:p>
            <a:r>
              <a:rPr lang="en-US" sz="2400" dirty="0">
                <a:solidFill>
                  <a:schemeClr val="bg2"/>
                </a:solidFill>
                <a:latin typeface="+mj-lt"/>
              </a:rPr>
              <a:t>Name here</a:t>
            </a:r>
          </a:p>
          <a:p>
            <a:r>
              <a:rPr lang="en-US" dirty="0">
                <a:solidFill>
                  <a:schemeClr val="accent2"/>
                </a:solidFill>
              </a:rPr>
              <a:t>Role here</a:t>
            </a:r>
          </a:p>
        </p:txBody>
      </p:sp>
      <p:sp>
        <p:nvSpPr>
          <p:cNvPr id="2" name="Shape 3598">
            <a:extLst>
              <a:ext uri="{FF2B5EF4-FFF2-40B4-BE49-F238E27FC236}">
                <a16:creationId xmlns:a16="http://schemas.microsoft.com/office/drawing/2014/main" id="{0DF7B162-55BC-7D89-20FD-25688A159E9F}"/>
              </a:ext>
            </a:extLst>
          </p:cNvPr>
          <p:cNvSpPr/>
          <p:nvPr/>
        </p:nvSpPr>
        <p:spPr>
          <a:xfrm>
            <a:off x="4468742" y="4012924"/>
            <a:ext cx="451877" cy="451877"/>
          </a:xfrm>
          <a:custGeom>
            <a:avLst/>
            <a:gdLst/>
            <a:ahLst/>
            <a:cxnLst>
              <a:cxn ang="0">
                <a:pos x="wd2" y="hd2"/>
              </a:cxn>
              <a:cxn ang="5400000">
                <a:pos x="wd2" y="hd2"/>
              </a:cxn>
              <a:cxn ang="10800000">
                <a:pos x="wd2" y="hd2"/>
              </a:cxn>
              <a:cxn ang="16200000">
                <a:pos x="wd2" y="hd2"/>
              </a:cxn>
            </a:cxnLst>
            <a:rect l="0" t="0" r="r" b="b"/>
            <a:pathLst>
              <a:path w="21600" h="21600" extrusionOk="0">
                <a:moveTo>
                  <a:pt x="11291" y="17673"/>
                </a:moveTo>
                <a:cubicBezTo>
                  <a:pt x="11562" y="17673"/>
                  <a:pt x="11782" y="17453"/>
                  <a:pt x="11782" y="17182"/>
                </a:cubicBezTo>
                <a:cubicBezTo>
                  <a:pt x="11782" y="16911"/>
                  <a:pt x="11562" y="16691"/>
                  <a:pt x="11291" y="16691"/>
                </a:cubicBezTo>
                <a:cubicBezTo>
                  <a:pt x="11020" y="16691"/>
                  <a:pt x="10800" y="16911"/>
                  <a:pt x="10800" y="17182"/>
                </a:cubicBezTo>
                <a:cubicBezTo>
                  <a:pt x="10800" y="17453"/>
                  <a:pt x="11020" y="17673"/>
                  <a:pt x="11291" y="17673"/>
                </a:cubicBezTo>
                <a:moveTo>
                  <a:pt x="17673" y="18655"/>
                </a:moveTo>
                <a:lnTo>
                  <a:pt x="13745" y="18655"/>
                </a:lnTo>
                <a:lnTo>
                  <a:pt x="13745" y="12273"/>
                </a:lnTo>
                <a:cubicBezTo>
                  <a:pt x="13745" y="12002"/>
                  <a:pt x="13525" y="11782"/>
                  <a:pt x="13255" y="11782"/>
                </a:cubicBezTo>
                <a:lnTo>
                  <a:pt x="8345" y="11782"/>
                </a:lnTo>
                <a:cubicBezTo>
                  <a:pt x="8075" y="11782"/>
                  <a:pt x="7855" y="12002"/>
                  <a:pt x="7855" y="12273"/>
                </a:cubicBezTo>
                <a:lnTo>
                  <a:pt x="7855" y="18655"/>
                </a:lnTo>
                <a:lnTo>
                  <a:pt x="3927" y="18655"/>
                </a:lnTo>
                <a:lnTo>
                  <a:pt x="3927" y="8058"/>
                </a:lnTo>
                <a:lnTo>
                  <a:pt x="10800" y="1185"/>
                </a:lnTo>
                <a:lnTo>
                  <a:pt x="17673" y="8058"/>
                </a:lnTo>
                <a:cubicBezTo>
                  <a:pt x="17673" y="8058"/>
                  <a:pt x="17673" y="18655"/>
                  <a:pt x="17673" y="18655"/>
                </a:cubicBezTo>
                <a:close/>
                <a:moveTo>
                  <a:pt x="17673" y="20618"/>
                </a:moveTo>
                <a:lnTo>
                  <a:pt x="13745" y="20618"/>
                </a:lnTo>
                <a:lnTo>
                  <a:pt x="13745" y="19636"/>
                </a:lnTo>
                <a:lnTo>
                  <a:pt x="17673" y="19636"/>
                </a:lnTo>
                <a:cubicBezTo>
                  <a:pt x="17673" y="19636"/>
                  <a:pt x="17673" y="20618"/>
                  <a:pt x="17673" y="20618"/>
                </a:cubicBezTo>
                <a:close/>
                <a:moveTo>
                  <a:pt x="12764" y="20618"/>
                </a:moveTo>
                <a:lnTo>
                  <a:pt x="8836" y="20618"/>
                </a:lnTo>
                <a:lnTo>
                  <a:pt x="8836" y="12764"/>
                </a:lnTo>
                <a:lnTo>
                  <a:pt x="12764" y="12764"/>
                </a:lnTo>
                <a:cubicBezTo>
                  <a:pt x="12764" y="12764"/>
                  <a:pt x="12764" y="20618"/>
                  <a:pt x="12764" y="20618"/>
                </a:cubicBezTo>
                <a:close/>
                <a:moveTo>
                  <a:pt x="7855" y="20618"/>
                </a:moveTo>
                <a:lnTo>
                  <a:pt x="3927" y="20618"/>
                </a:lnTo>
                <a:lnTo>
                  <a:pt x="3927" y="19636"/>
                </a:lnTo>
                <a:lnTo>
                  <a:pt x="7855" y="19636"/>
                </a:lnTo>
                <a:cubicBezTo>
                  <a:pt x="7855" y="19636"/>
                  <a:pt x="7855" y="20618"/>
                  <a:pt x="7855" y="20618"/>
                </a:cubicBezTo>
                <a:close/>
                <a:moveTo>
                  <a:pt x="14727" y="1964"/>
                </a:moveTo>
                <a:lnTo>
                  <a:pt x="16691" y="1964"/>
                </a:lnTo>
                <a:lnTo>
                  <a:pt x="16691" y="5688"/>
                </a:lnTo>
                <a:lnTo>
                  <a:pt x="14727" y="3724"/>
                </a:lnTo>
                <a:cubicBezTo>
                  <a:pt x="14727" y="3724"/>
                  <a:pt x="14727" y="1964"/>
                  <a:pt x="14727" y="1964"/>
                </a:cubicBezTo>
                <a:close/>
                <a:moveTo>
                  <a:pt x="21456" y="10453"/>
                </a:moveTo>
                <a:lnTo>
                  <a:pt x="17673" y="6670"/>
                </a:lnTo>
                <a:lnTo>
                  <a:pt x="17673" y="1473"/>
                </a:lnTo>
                <a:cubicBezTo>
                  <a:pt x="17673" y="1202"/>
                  <a:pt x="17453" y="982"/>
                  <a:pt x="17182" y="982"/>
                </a:cubicBezTo>
                <a:lnTo>
                  <a:pt x="14236" y="982"/>
                </a:lnTo>
                <a:cubicBezTo>
                  <a:pt x="13966" y="982"/>
                  <a:pt x="13745" y="1202"/>
                  <a:pt x="13745" y="1473"/>
                </a:cubicBezTo>
                <a:lnTo>
                  <a:pt x="13745" y="2742"/>
                </a:lnTo>
                <a:lnTo>
                  <a:pt x="11147" y="144"/>
                </a:lnTo>
                <a:cubicBezTo>
                  <a:pt x="11058" y="55"/>
                  <a:pt x="10935" y="0"/>
                  <a:pt x="10800" y="0"/>
                </a:cubicBezTo>
                <a:cubicBezTo>
                  <a:pt x="10665" y="0"/>
                  <a:pt x="10542" y="55"/>
                  <a:pt x="10453" y="144"/>
                </a:cubicBezTo>
                <a:lnTo>
                  <a:pt x="144" y="10453"/>
                </a:lnTo>
                <a:cubicBezTo>
                  <a:pt x="55" y="10542"/>
                  <a:pt x="0" y="10665"/>
                  <a:pt x="0" y="10800"/>
                </a:cubicBezTo>
                <a:cubicBezTo>
                  <a:pt x="0" y="11072"/>
                  <a:pt x="220" y="11291"/>
                  <a:pt x="491" y="11291"/>
                </a:cubicBezTo>
                <a:cubicBezTo>
                  <a:pt x="626" y="11291"/>
                  <a:pt x="749" y="11236"/>
                  <a:pt x="838" y="11147"/>
                </a:cubicBezTo>
                <a:lnTo>
                  <a:pt x="2945" y="9040"/>
                </a:lnTo>
                <a:lnTo>
                  <a:pt x="2945" y="21109"/>
                </a:lnTo>
                <a:cubicBezTo>
                  <a:pt x="2945" y="21381"/>
                  <a:pt x="3166" y="21600"/>
                  <a:pt x="3436" y="21600"/>
                </a:cubicBezTo>
                <a:lnTo>
                  <a:pt x="18164" y="21600"/>
                </a:lnTo>
                <a:cubicBezTo>
                  <a:pt x="18434" y="21600"/>
                  <a:pt x="18655" y="21381"/>
                  <a:pt x="18655" y="21109"/>
                </a:cubicBezTo>
                <a:lnTo>
                  <a:pt x="18655" y="9040"/>
                </a:lnTo>
                <a:lnTo>
                  <a:pt x="20762" y="11147"/>
                </a:lnTo>
                <a:cubicBezTo>
                  <a:pt x="20851" y="11236"/>
                  <a:pt x="20974" y="11291"/>
                  <a:pt x="21109" y="11291"/>
                </a:cubicBezTo>
                <a:cubicBezTo>
                  <a:pt x="21380" y="11291"/>
                  <a:pt x="21600" y="11072"/>
                  <a:pt x="21600" y="10800"/>
                </a:cubicBezTo>
                <a:cubicBezTo>
                  <a:pt x="21600" y="10665"/>
                  <a:pt x="21545" y="10542"/>
                  <a:pt x="21456" y="10453"/>
                </a:cubicBezTo>
              </a:path>
            </a:pathLst>
          </a:custGeom>
          <a:solidFill>
            <a:schemeClr val="accent2"/>
          </a:solidFill>
          <a:ln w="12700">
            <a:miter lim="400000"/>
          </a:ln>
        </p:spPr>
        <p:txBody>
          <a:bodyPr lIns="38100" tIns="38100" rIns="38100" bIns="38100" anchor="ctr"/>
          <a:lstStyle/>
          <a:p>
            <a:endParaRPr dirty="0">
              <a:latin typeface="Montserrat Light" panose="00000400000000000000" pitchFamily="50" charset="0"/>
            </a:endParaRPr>
          </a:p>
        </p:txBody>
      </p:sp>
      <p:sp>
        <p:nvSpPr>
          <p:cNvPr id="3" name="Shape 3624">
            <a:extLst>
              <a:ext uri="{FF2B5EF4-FFF2-40B4-BE49-F238E27FC236}">
                <a16:creationId xmlns:a16="http://schemas.microsoft.com/office/drawing/2014/main" id="{AA3A72B5-6143-B421-793B-EFE8C13B5F19}"/>
              </a:ext>
            </a:extLst>
          </p:cNvPr>
          <p:cNvSpPr/>
          <p:nvPr/>
        </p:nvSpPr>
        <p:spPr>
          <a:xfrm>
            <a:off x="7563272" y="4012924"/>
            <a:ext cx="451877" cy="451877"/>
          </a:xfrm>
          <a:custGeom>
            <a:avLst/>
            <a:gdLst/>
            <a:ahLst/>
            <a:cxnLst>
              <a:cxn ang="0">
                <a:pos x="wd2" y="hd2"/>
              </a:cxn>
              <a:cxn ang="5400000">
                <a:pos x="wd2" y="hd2"/>
              </a:cxn>
              <a:cxn ang="10800000">
                <a:pos x="wd2" y="hd2"/>
              </a:cxn>
              <a:cxn ang="16200000">
                <a:pos x="wd2" y="hd2"/>
              </a:cxn>
            </a:cxnLst>
            <a:rect l="0" t="0" r="r" b="b"/>
            <a:pathLst>
              <a:path w="21600" h="21600" extrusionOk="0">
                <a:moveTo>
                  <a:pt x="19755" y="6010"/>
                </a:moveTo>
                <a:lnTo>
                  <a:pt x="18630" y="7136"/>
                </a:lnTo>
                <a:lnTo>
                  <a:pt x="14465" y="2970"/>
                </a:lnTo>
                <a:lnTo>
                  <a:pt x="15590" y="1845"/>
                </a:lnTo>
                <a:cubicBezTo>
                  <a:pt x="15590" y="1845"/>
                  <a:pt x="16391" y="982"/>
                  <a:pt x="17673" y="982"/>
                </a:cubicBezTo>
                <a:cubicBezTo>
                  <a:pt x="19300" y="982"/>
                  <a:pt x="20618" y="2300"/>
                  <a:pt x="20618" y="3927"/>
                </a:cubicBezTo>
                <a:cubicBezTo>
                  <a:pt x="20618" y="4741"/>
                  <a:pt x="20288" y="5477"/>
                  <a:pt x="19755" y="6010"/>
                </a:cubicBezTo>
                <a:moveTo>
                  <a:pt x="7364" y="18402"/>
                </a:moveTo>
                <a:lnTo>
                  <a:pt x="7364" y="14727"/>
                </a:lnTo>
                <a:cubicBezTo>
                  <a:pt x="7364" y="14456"/>
                  <a:pt x="7144" y="14236"/>
                  <a:pt x="6873" y="14236"/>
                </a:cubicBezTo>
                <a:lnTo>
                  <a:pt x="3198" y="14236"/>
                </a:lnTo>
                <a:lnTo>
                  <a:pt x="13770" y="3665"/>
                </a:lnTo>
                <a:lnTo>
                  <a:pt x="17935" y="7830"/>
                </a:lnTo>
                <a:cubicBezTo>
                  <a:pt x="17935" y="7830"/>
                  <a:pt x="7364" y="18402"/>
                  <a:pt x="7364" y="18402"/>
                </a:cubicBezTo>
                <a:close/>
                <a:moveTo>
                  <a:pt x="6382" y="19042"/>
                </a:moveTo>
                <a:lnTo>
                  <a:pt x="2945" y="19845"/>
                </a:lnTo>
                <a:lnTo>
                  <a:pt x="2945" y="18655"/>
                </a:lnTo>
                <a:lnTo>
                  <a:pt x="1755" y="18655"/>
                </a:lnTo>
                <a:lnTo>
                  <a:pt x="2558" y="15218"/>
                </a:lnTo>
                <a:lnTo>
                  <a:pt x="6382" y="15218"/>
                </a:lnTo>
                <a:cubicBezTo>
                  <a:pt x="6382" y="15218"/>
                  <a:pt x="6382" y="19042"/>
                  <a:pt x="6382" y="19042"/>
                </a:cubicBezTo>
                <a:close/>
                <a:moveTo>
                  <a:pt x="17673" y="0"/>
                </a:moveTo>
                <a:cubicBezTo>
                  <a:pt x="16588" y="0"/>
                  <a:pt x="15606" y="439"/>
                  <a:pt x="14896" y="1151"/>
                </a:cubicBezTo>
                <a:lnTo>
                  <a:pt x="1641" y="14405"/>
                </a:lnTo>
                <a:lnTo>
                  <a:pt x="0" y="21600"/>
                </a:lnTo>
                <a:lnTo>
                  <a:pt x="7195" y="19959"/>
                </a:lnTo>
                <a:lnTo>
                  <a:pt x="20449" y="6704"/>
                </a:lnTo>
                <a:cubicBezTo>
                  <a:pt x="21160" y="5994"/>
                  <a:pt x="21600" y="5012"/>
                  <a:pt x="21600" y="3927"/>
                </a:cubicBezTo>
                <a:cubicBezTo>
                  <a:pt x="21600" y="1758"/>
                  <a:pt x="19842" y="0"/>
                  <a:pt x="17673" y="0"/>
                </a:cubicBezTo>
              </a:path>
            </a:pathLst>
          </a:custGeom>
          <a:solidFill>
            <a:schemeClr val="accent4"/>
          </a:solidFill>
          <a:ln w="12700">
            <a:miter lim="400000"/>
          </a:ln>
        </p:spPr>
        <p:txBody>
          <a:bodyPr lIns="38100" tIns="38100" rIns="38100" bIns="38100" anchor="ctr"/>
          <a:lstStyle/>
          <a:p>
            <a:endParaRPr dirty="0">
              <a:solidFill>
                <a:prstClr val="black"/>
              </a:solidFill>
              <a:latin typeface="Montserrat Light" panose="00000400000000000000" pitchFamily="50" charset="0"/>
            </a:endParaRPr>
          </a:p>
        </p:txBody>
      </p:sp>
      <p:sp>
        <p:nvSpPr>
          <p:cNvPr id="4" name="TextBox 3">
            <a:extLst>
              <a:ext uri="{FF2B5EF4-FFF2-40B4-BE49-F238E27FC236}">
                <a16:creationId xmlns:a16="http://schemas.microsoft.com/office/drawing/2014/main" id="{F95BC379-4CE6-1CD9-EB48-47EA11B745C9}"/>
              </a:ext>
            </a:extLst>
          </p:cNvPr>
          <p:cNvSpPr txBox="1"/>
          <p:nvPr/>
        </p:nvSpPr>
        <p:spPr>
          <a:xfrm>
            <a:off x="5265937" y="4012594"/>
            <a:ext cx="2297335" cy="1166473"/>
          </a:xfrm>
          <a:prstGeom prst="rect">
            <a:avLst/>
          </a:prstGeom>
          <a:noFill/>
        </p:spPr>
        <p:txBody>
          <a:bodyPr wrap="square" lIns="0" rIns="0" rtlCol="0">
            <a:spAutoFit/>
          </a:bodyPr>
          <a:lstStyle/>
          <a:p>
            <a:pPr>
              <a:lnSpc>
                <a:spcPct val="120000"/>
              </a:lnSpc>
              <a:spcBef>
                <a:spcPts val="600"/>
              </a:spcBef>
            </a:pPr>
            <a:r>
              <a:rPr lang="en-US" sz="1400" dirty="0">
                <a:solidFill>
                  <a:schemeClr val="accent2"/>
                </a:solidFill>
                <a:latin typeface="Montserrat-Bold" panose="00000800000000000000" pitchFamily="50" charset="0"/>
                <a:ea typeface="Open Sans" charset="0"/>
                <a:cs typeface="Open Sans" charset="0"/>
              </a:rPr>
              <a:t>Service #1</a:t>
            </a:r>
            <a:endParaRPr lang="en-US" sz="1400" dirty="0">
              <a:solidFill>
                <a:schemeClr val="accent2"/>
              </a:solidFill>
              <a:latin typeface="Montserrat-Bold" panose="00000800000000000000" pitchFamily="50" charset="0"/>
            </a:endParaRPr>
          </a:p>
          <a:p>
            <a:pPr>
              <a:lnSpc>
                <a:spcPct val="120000"/>
              </a:lnSpc>
              <a:spcBef>
                <a:spcPts val="600"/>
              </a:spcBef>
            </a:pPr>
            <a:r>
              <a:rPr lang="en-US" sz="1000" dirty="0">
                <a:solidFill>
                  <a:schemeClr val="bg1">
                    <a:alpha val="70000"/>
                  </a:schemeClr>
                </a:solidFill>
                <a:latin typeface="Montserrat Light" panose="00000400000000000000" pitchFamily="50" charset="0"/>
              </a:rPr>
              <a:t>Lorem ipsum dolor sit </a:t>
            </a:r>
            <a:r>
              <a:rPr lang="en-US" sz="1000" dirty="0" err="1">
                <a:solidFill>
                  <a:schemeClr val="bg1">
                    <a:alpha val="70000"/>
                  </a:schemeClr>
                </a:solidFill>
                <a:latin typeface="Montserrat Light" panose="00000400000000000000" pitchFamily="50" charset="0"/>
              </a:rPr>
              <a:t>amet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consectetur</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adipiscing</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elit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sed</a:t>
            </a:r>
            <a:r>
              <a:rPr lang="en-US" sz="1000" dirty="0">
                <a:solidFill>
                  <a:schemeClr val="bg1">
                    <a:alpha val="70000"/>
                  </a:schemeClr>
                </a:solidFill>
                <a:latin typeface="Montserrat Light" panose="00000400000000000000" pitchFamily="50" charset="0"/>
              </a:rPr>
              <a:t> do </a:t>
            </a:r>
            <a:r>
              <a:rPr lang="en-US" sz="1000" dirty="0" err="1">
                <a:solidFill>
                  <a:schemeClr val="bg1">
                    <a:alpha val="70000"/>
                  </a:schemeClr>
                </a:solidFill>
                <a:latin typeface="Montserrat Light" panose="00000400000000000000" pitchFamily="50" charset="0"/>
              </a:rPr>
              <a:t>eiusmod</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tempor</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incididunt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ut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labore</a:t>
            </a:r>
            <a:r>
              <a:rPr lang="en-US" sz="1000" dirty="0">
                <a:solidFill>
                  <a:schemeClr val="bg1">
                    <a:alpha val="70000"/>
                  </a:schemeClr>
                </a:solidFill>
                <a:latin typeface="Montserrat Light" panose="00000400000000000000" pitchFamily="50" charset="0"/>
              </a:rPr>
              <a:t> et </a:t>
            </a:r>
            <a:r>
              <a:rPr lang="en-US" sz="1000" dirty="0" err="1">
                <a:solidFill>
                  <a:schemeClr val="bg1">
                    <a:alpha val="70000"/>
                  </a:schemeClr>
                </a:solidFill>
                <a:latin typeface="Montserrat Light" panose="00000400000000000000" pitchFamily="50" charset="0"/>
              </a:rPr>
              <a:t>dolore</a:t>
            </a:r>
            <a:r>
              <a:rPr lang="en-US" sz="1000" dirty="0">
                <a:solidFill>
                  <a:schemeClr val="bg1">
                    <a:alpha val="70000"/>
                  </a:schemeClr>
                </a:solidFill>
                <a:latin typeface="Montserrat Light" panose="00000400000000000000" pitchFamily="50" charset="0"/>
              </a:rPr>
              <a:t> magna</a:t>
            </a:r>
          </a:p>
        </p:txBody>
      </p:sp>
      <p:sp>
        <p:nvSpPr>
          <p:cNvPr id="5" name="TextBox 4">
            <a:extLst>
              <a:ext uri="{FF2B5EF4-FFF2-40B4-BE49-F238E27FC236}">
                <a16:creationId xmlns:a16="http://schemas.microsoft.com/office/drawing/2014/main" id="{652D3C3E-3983-B900-6A09-891C9EE88FD6}"/>
              </a:ext>
            </a:extLst>
          </p:cNvPr>
          <p:cNvSpPr txBox="1"/>
          <p:nvPr/>
        </p:nvSpPr>
        <p:spPr>
          <a:xfrm>
            <a:off x="8379843" y="4012594"/>
            <a:ext cx="2297335" cy="1166473"/>
          </a:xfrm>
          <a:prstGeom prst="rect">
            <a:avLst/>
          </a:prstGeom>
          <a:noFill/>
        </p:spPr>
        <p:txBody>
          <a:bodyPr wrap="square" lIns="0" rIns="0" rtlCol="0">
            <a:spAutoFit/>
          </a:bodyPr>
          <a:lstStyle/>
          <a:p>
            <a:pPr>
              <a:lnSpc>
                <a:spcPct val="120000"/>
              </a:lnSpc>
              <a:spcBef>
                <a:spcPts val="600"/>
              </a:spcBef>
            </a:pPr>
            <a:r>
              <a:rPr lang="en-US" sz="1400" b="1" dirty="0">
                <a:solidFill>
                  <a:schemeClr val="accent4"/>
                </a:solidFill>
                <a:latin typeface="Montserrat-Bold" panose="00000800000000000000" pitchFamily="50" charset="0"/>
                <a:ea typeface="Open Sans" charset="0"/>
                <a:cs typeface="Open Sans" charset="0"/>
              </a:rPr>
              <a:t>Service #2</a:t>
            </a:r>
            <a:endParaRPr lang="en-US" sz="1400" dirty="0">
              <a:solidFill>
                <a:schemeClr val="accent4"/>
              </a:solidFill>
              <a:latin typeface="Montserrat-Bold" panose="00000800000000000000" pitchFamily="50" charset="0"/>
            </a:endParaRPr>
          </a:p>
          <a:p>
            <a:pPr>
              <a:lnSpc>
                <a:spcPct val="120000"/>
              </a:lnSpc>
              <a:spcBef>
                <a:spcPts val="600"/>
              </a:spcBef>
            </a:pPr>
            <a:r>
              <a:rPr lang="en-US" sz="1000" dirty="0">
                <a:solidFill>
                  <a:schemeClr val="bg1">
                    <a:alpha val="70000"/>
                  </a:schemeClr>
                </a:solidFill>
                <a:latin typeface="Montserrat Light" panose="00000400000000000000" pitchFamily="50" charset="0"/>
              </a:rPr>
              <a:t>Lorem ipsum dolor sit </a:t>
            </a:r>
            <a:r>
              <a:rPr lang="en-US" sz="1000" dirty="0" err="1">
                <a:solidFill>
                  <a:schemeClr val="bg1">
                    <a:alpha val="70000"/>
                  </a:schemeClr>
                </a:solidFill>
                <a:latin typeface="Montserrat Light" panose="00000400000000000000" pitchFamily="50" charset="0"/>
              </a:rPr>
              <a:t>amet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consectetur</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adipiscing</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elit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sed</a:t>
            </a:r>
            <a:r>
              <a:rPr lang="en-US" sz="1000" dirty="0">
                <a:solidFill>
                  <a:schemeClr val="bg1">
                    <a:alpha val="70000"/>
                  </a:schemeClr>
                </a:solidFill>
                <a:latin typeface="Montserrat Light" panose="00000400000000000000" pitchFamily="50" charset="0"/>
              </a:rPr>
              <a:t> do </a:t>
            </a:r>
            <a:r>
              <a:rPr lang="en-US" sz="1000" dirty="0" err="1">
                <a:solidFill>
                  <a:schemeClr val="bg1">
                    <a:alpha val="70000"/>
                  </a:schemeClr>
                </a:solidFill>
                <a:latin typeface="Montserrat Light" panose="00000400000000000000" pitchFamily="50" charset="0"/>
              </a:rPr>
              <a:t>eiusmod</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tempor</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incididunt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ut</a:t>
            </a:r>
            <a:r>
              <a:rPr lang="en-US" sz="1000" dirty="0">
                <a:solidFill>
                  <a:schemeClr val="bg1">
                    <a:alpha val="70000"/>
                  </a:schemeClr>
                </a:solidFill>
                <a:latin typeface="Montserrat Light" panose="00000400000000000000" pitchFamily="50" charset="0"/>
              </a:rPr>
              <a:t> </a:t>
            </a:r>
            <a:r>
              <a:rPr lang="en-US" sz="1000" dirty="0" err="1">
                <a:solidFill>
                  <a:schemeClr val="bg1">
                    <a:alpha val="70000"/>
                  </a:schemeClr>
                </a:solidFill>
                <a:latin typeface="Montserrat Light" panose="00000400000000000000" pitchFamily="50" charset="0"/>
              </a:rPr>
              <a:t>labore</a:t>
            </a:r>
            <a:r>
              <a:rPr lang="en-US" sz="1000" dirty="0">
                <a:solidFill>
                  <a:schemeClr val="bg1">
                    <a:alpha val="70000"/>
                  </a:schemeClr>
                </a:solidFill>
                <a:latin typeface="Montserrat Light" panose="00000400000000000000" pitchFamily="50" charset="0"/>
              </a:rPr>
              <a:t> et </a:t>
            </a:r>
            <a:r>
              <a:rPr lang="en-US" sz="1000" dirty="0" err="1">
                <a:solidFill>
                  <a:schemeClr val="bg1">
                    <a:alpha val="70000"/>
                  </a:schemeClr>
                </a:solidFill>
                <a:latin typeface="Montserrat Light" panose="00000400000000000000" pitchFamily="50" charset="0"/>
              </a:rPr>
              <a:t>dolore</a:t>
            </a:r>
            <a:r>
              <a:rPr lang="en-US" sz="1000" dirty="0">
                <a:solidFill>
                  <a:schemeClr val="bg1">
                    <a:alpha val="70000"/>
                  </a:schemeClr>
                </a:solidFill>
                <a:latin typeface="Montserrat Light" panose="00000400000000000000" pitchFamily="50" charset="0"/>
              </a:rPr>
              <a:t> magna</a:t>
            </a:r>
          </a:p>
        </p:txBody>
      </p:sp>
    </p:spTree>
    <p:extLst>
      <p:ext uri="{BB962C8B-B14F-4D97-AF65-F5344CB8AC3E}">
        <p14:creationId xmlns:p14="http://schemas.microsoft.com/office/powerpoint/2010/main" val="342237710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advTm="9607">
        <p159:morph option="byObject"/>
      </p:transition>
    </mc:Choice>
    <mc:Fallback xmlns="">
      <p:transition spd="slow" advTm="9607">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decel="50000" fill="hold" grpId="0" nodeType="withEffect">
                                  <p:stCondLst>
                                    <p:cond delay="25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fill="hold"/>
                                        <p:tgtEl>
                                          <p:spTgt spid="2"/>
                                        </p:tgtEl>
                                        <p:attrNameLst>
                                          <p:attrName>ppt_x</p:attrName>
                                        </p:attrNameLst>
                                      </p:cBhvr>
                                      <p:tavLst>
                                        <p:tav tm="0">
                                          <p:val>
                                            <p:strVal val="1+#ppt_w/2"/>
                                          </p:val>
                                        </p:tav>
                                        <p:tav tm="100000">
                                          <p:val>
                                            <p:strVal val="#ppt_x"/>
                                          </p:val>
                                        </p:tav>
                                      </p:tavLst>
                                    </p:anim>
                                    <p:anim calcmode="lin" valueType="num">
                                      <p:cBhvr additive="base">
                                        <p:cTn id="8" dur="1000" fill="hold"/>
                                        <p:tgtEl>
                                          <p:spTgt spid="2"/>
                                        </p:tgtEl>
                                        <p:attrNameLst>
                                          <p:attrName>ppt_y</p:attrName>
                                        </p:attrNameLst>
                                      </p:cBhvr>
                                      <p:tavLst>
                                        <p:tav tm="0">
                                          <p:val>
                                            <p:strVal val="#ppt_y"/>
                                          </p:val>
                                        </p:tav>
                                        <p:tav tm="100000">
                                          <p:val>
                                            <p:strVal val="#ppt_y"/>
                                          </p:val>
                                        </p:tav>
                                      </p:tavLst>
                                    </p:anim>
                                  </p:childTnLst>
                                </p:cTn>
                              </p:par>
                              <p:par>
                                <p:cTn id="9" presetID="2" presetClass="entr" presetSubtype="2" decel="50000" fill="hold" grpId="0" nodeType="withEffect">
                                  <p:stCondLst>
                                    <p:cond delay="50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1000" fill="hold"/>
                                        <p:tgtEl>
                                          <p:spTgt spid="4"/>
                                        </p:tgtEl>
                                        <p:attrNameLst>
                                          <p:attrName>ppt_x</p:attrName>
                                        </p:attrNameLst>
                                      </p:cBhvr>
                                      <p:tavLst>
                                        <p:tav tm="0">
                                          <p:val>
                                            <p:strVal val="1+#ppt_w/2"/>
                                          </p:val>
                                        </p:tav>
                                        <p:tav tm="100000">
                                          <p:val>
                                            <p:strVal val="#ppt_x"/>
                                          </p:val>
                                        </p:tav>
                                      </p:tavLst>
                                    </p:anim>
                                    <p:anim calcmode="lin" valueType="num">
                                      <p:cBhvr additive="base">
                                        <p:cTn id="12" dur="1000" fill="hold"/>
                                        <p:tgtEl>
                                          <p:spTgt spid="4"/>
                                        </p:tgtEl>
                                        <p:attrNameLst>
                                          <p:attrName>ppt_y</p:attrName>
                                        </p:attrNameLst>
                                      </p:cBhvr>
                                      <p:tavLst>
                                        <p:tav tm="0">
                                          <p:val>
                                            <p:strVal val="#ppt_y"/>
                                          </p:val>
                                        </p:tav>
                                        <p:tav tm="100000">
                                          <p:val>
                                            <p:strVal val="#ppt_y"/>
                                          </p:val>
                                        </p:tav>
                                      </p:tavLst>
                                    </p:anim>
                                  </p:childTnLst>
                                </p:cTn>
                              </p:par>
                              <p:par>
                                <p:cTn id="13" presetID="2" presetClass="entr" presetSubtype="2" decel="50000" fill="hold" grpId="0" nodeType="withEffect">
                                  <p:stCondLst>
                                    <p:cond delay="75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1000" fill="hold"/>
                                        <p:tgtEl>
                                          <p:spTgt spid="3"/>
                                        </p:tgtEl>
                                        <p:attrNameLst>
                                          <p:attrName>ppt_x</p:attrName>
                                        </p:attrNameLst>
                                      </p:cBhvr>
                                      <p:tavLst>
                                        <p:tav tm="0">
                                          <p:val>
                                            <p:strVal val="1+#ppt_w/2"/>
                                          </p:val>
                                        </p:tav>
                                        <p:tav tm="100000">
                                          <p:val>
                                            <p:strVal val="#ppt_x"/>
                                          </p:val>
                                        </p:tav>
                                      </p:tavLst>
                                    </p:anim>
                                    <p:anim calcmode="lin" valueType="num">
                                      <p:cBhvr additive="base">
                                        <p:cTn id="16" dur="1000" fill="hold"/>
                                        <p:tgtEl>
                                          <p:spTgt spid="3"/>
                                        </p:tgtEl>
                                        <p:attrNameLst>
                                          <p:attrName>ppt_y</p:attrName>
                                        </p:attrNameLst>
                                      </p:cBhvr>
                                      <p:tavLst>
                                        <p:tav tm="0">
                                          <p:val>
                                            <p:strVal val="#ppt_y"/>
                                          </p:val>
                                        </p:tav>
                                        <p:tav tm="100000">
                                          <p:val>
                                            <p:strVal val="#ppt_y"/>
                                          </p:val>
                                        </p:tav>
                                      </p:tavLst>
                                    </p:anim>
                                  </p:childTnLst>
                                </p:cTn>
                              </p:par>
                              <p:par>
                                <p:cTn id="17" presetID="2" presetClass="entr" presetSubtype="2" decel="50000" fill="hold" grpId="0" nodeType="withEffect">
                                  <p:stCondLst>
                                    <p:cond delay="100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1+#ppt_w/2"/>
                                          </p:val>
                                        </p:tav>
                                        <p:tav tm="100000">
                                          <p:val>
                                            <p:strVal val="#ppt_x"/>
                                          </p:val>
                                        </p:tav>
                                      </p:tavLst>
                                    </p:anim>
                                    <p:anim calcmode="lin" valueType="num">
                                      <p:cBhvr additive="base">
                                        <p:cTn id="20"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theme/theme1.xml><?xml version="1.0" encoding="utf-8"?>
<a:theme xmlns:a="http://schemas.openxmlformats.org/drawingml/2006/main" name="Company Introduction PPThemes">
  <a:themeElements>
    <a:clrScheme name="Brain Theme">
      <a:dk1>
        <a:srgbClr val="747993"/>
      </a:dk1>
      <a:lt1>
        <a:srgbClr val="FFFFFF"/>
      </a:lt1>
      <a:dk2>
        <a:srgbClr val="111340"/>
      </a:dk2>
      <a:lt2>
        <a:srgbClr val="FFFFFF"/>
      </a:lt2>
      <a:accent1>
        <a:srgbClr val="F79600"/>
      </a:accent1>
      <a:accent2>
        <a:srgbClr val="FDDD1B"/>
      </a:accent2>
      <a:accent3>
        <a:srgbClr val="A71F94"/>
      </a:accent3>
      <a:accent4>
        <a:srgbClr val="35094D"/>
      </a:accent4>
      <a:accent5>
        <a:srgbClr val="FD2A84"/>
      </a:accent5>
      <a:accent6>
        <a:srgbClr val="FEA200"/>
      </a:accent6>
      <a:hlink>
        <a:srgbClr val="335FFE"/>
      </a:hlink>
      <a:folHlink>
        <a:srgbClr val="CA64D4"/>
      </a:folHlink>
    </a:clrScheme>
    <a:fontScheme name="Company introduction Font">
      <a:majorFont>
        <a:latin typeface="Montserrat Black"/>
        <a:ea typeface=""/>
        <a:cs typeface=""/>
      </a:majorFont>
      <a:minorFont>
        <a:latin typeface="Lat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Introduction PPThemes" id="{015749B7-A49E-4510-A81F-D6988EC311C4}" vid="{49F573B0-F5ED-4792-A962-BC1BA2C38D8C}"/>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webextensions/_rels/taskpanes.xml.rels><?xml version="1.0" encoding="UTF-8" standalone="yes"?>
<Relationships xmlns="http://schemas.openxmlformats.org/package/2006/relationships"><Relationship Id="rId3" Type="http://schemas.microsoft.com/office/2011/relationships/webextension" Target="webextension3.xml"/><Relationship Id="rId2" Type="http://schemas.microsoft.com/office/2011/relationships/webextension" Target="webextension2.xml"/><Relationship Id="rId1" Type="http://schemas.microsoft.com/office/2011/relationships/webextension" Target="webextension1.xml"/><Relationship Id="rId4" Type="http://schemas.microsoft.com/office/2011/relationships/webextension" Target="webextension4.xml"/></Relationships>
</file>

<file path=ppt/webextensions/taskpanes.xml><?xml version="1.0" encoding="utf-8"?>
<wetp:taskpanes xmlns:wetp="http://schemas.microsoft.com/office/webextensions/taskpanes/2010/11">
  <wetp:taskpane dockstate="right" visibility="0" width="350" row="5">
    <wetp:webextensionref xmlns:r="http://schemas.openxmlformats.org/officeDocument/2006/relationships" r:id="rId1"/>
  </wetp:taskpane>
  <wetp:taskpane dockstate="right" visibility="0" width="350" row="6">
    <wetp:webextensionref xmlns:r="http://schemas.openxmlformats.org/officeDocument/2006/relationships" r:id="rId2"/>
  </wetp:taskpane>
  <wetp:taskpane dockstate="right" visibility="0" width="350" row="7">
    <wetp:webextensionref xmlns:r="http://schemas.openxmlformats.org/officeDocument/2006/relationships" r:id="rId3"/>
  </wetp:taskpane>
  <wetp:taskpane dockstate="right" visibility="0" width="350" row="8">
    <wetp:webextensionref xmlns:r="http://schemas.openxmlformats.org/officeDocument/2006/relationships" r:id="rId4"/>
  </wetp:taskpane>
</wetp:taskpanes>
</file>

<file path=ppt/webextensions/webextension1.xml><?xml version="1.0" encoding="utf-8"?>
<we:webextension xmlns:we="http://schemas.microsoft.com/office/webextensions/webextension/2010/11" id="{710DF37B-39F9-4993-A6F1-04016D8497DF}">
  <we:reference id="wa104379279" version="2.1.0.0" store="en-US" storeType="OMEX"/>
  <we:alternateReferences>
    <we:reference id="wa104379279" version="2.1.0.0" store="WA104379279" storeType="OMEX"/>
  </we:alternateReferences>
  <we:properties/>
  <we:bindings/>
  <we:snapshot xmlns:r="http://schemas.openxmlformats.org/officeDocument/2006/relationships"/>
</we:webextension>
</file>

<file path=ppt/webextensions/webextension2.xml><?xml version="1.0" encoding="utf-8"?>
<we:webextension xmlns:we="http://schemas.microsoft.com/office/webextensions/webextension/2010/11" id="{103BD25C-6E12-48D5-9CE1-6D456C52C2E8}">
  <we:reference id="wa104380907" version="3.0.0.0" store="en-US" storeType="OMEX"/>
  <we:alternateReferences>
    <we:reference id="wa104380907" version="3.0.0.0" store="WA104380907" storeType="OMEX"/>
  </we:alternateReferences>
  <we:properties/>
  <we:bindings/>
  <we:snapshot xmlns:r="http://schemas.openxmlformats.org/officeDocument/2006/relationships"/>
</we:webextension>
</file>

<file path=ppt/webextensions/webextension3.xml><?xml version="1.0" encoding="utf-8"?>
<we:webextension xmlns:we="http://schemas.microsoft.com/office/webextensions/webextension/2010/11" id="{42C0D6B0-2A6B-4092-8B0F-07D241863A00}">
  <we:reference id="wa104178141" version="4.3.3.0" store="en-US" storeType="OMEX"/>
  <we:alternateReferences>
    <we:reference id="wa104178141" version="4.3.3.0" store="WA104178141" storeType="OMEX"/>
  </we:alternateReferences>
  <we:properties/>
  <we:bindings/>
  <we:snapshot xmlns:r="http://schemas.openxmlformats.org/officeDocument/2006/relationships"/>
</we:webextension>
</file>

<file path=ppt/webextensions/webextension4.xml><?xml version="1.0" encoding="utf-8"?>
<we:webextension xmlns:we="http://schemas.microsoft.com/office/webextensions/webextension/2010/11" id="{8224C668-B6FA-4100-A20C-1DE857E1615D}">
  <we:reference id="wa104381411" version="1.0.0.0" store="en-US" storeType="OMEX"/>
  <we:alternateReferences>
    <we:reference id="wa104381411" version="1.0.0.0" store="WA104381411"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emplate>Company Introduction PPThemes</Template>
  <TotalTime>9140</TotalTime>
  <Words>757</Words>
  <Application>Microsoft Office PowerPoint</Application>
  <PresentationFormat>Widescreen</PresentationFormat>
  <Paragraphs>132</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Gill Sans</vt:lpstr>
      <vt:lpstr>Lato Black</vt:lpstr>
      <vt:lpstr>Lato Light</vt:lpstr>
      <vt:lpstr>Montserrat Light</vt:lpstr>
      <vt:lpstr>Montserrat-Bold</vt:lpstr>
      <vt:lpstr>Company Introduction PPThemes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509</cp:revision>
  <dcterms:created xsi:type="dcterms:W3CDTF">2020-03-21T22:03:23Z</dcterms:created>
  <dcterms:modified xsi:type="dcterms:W3CDTF">2025-04-27T21:11:00Z</dcterms:modified>
</cp:coreProperties>
</file>