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761" r:id="rId2"/>
    <p:sldId id="484" r:id="rId3"/>
    <p:sldId id="306" r:id="rId4"/>
    <p:sldId id="1758" r:id="rId5"/>
    <p:sldId id="1392" r:id="rId6"/>
    <p:sldId id="1759" r:id="rId7"/>
    <p:sldId id="1451" r:id="rId8"/>
    <p:sldId id="465" r:id="rId9"/>
    <p:sldId id="1757" r:id="rId10"/>
    <p:sldId id="472" r:id="rId11"/>
    <p:sldId id="1756" r:id="rId12"/>
    <p:sldId id="303" r:id="rId13"/>
    <p:sldId id="1760" r:id="rId14"/>
    <p:sldId id="144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2032"/>
    <a:srgbClr val="F69429"/>
    <a:srgbClr val="E6E6E6"/>
    <a:srgbClr val="7030A0"/>
    <a:srgbClr val="015E63"/>
    <a:srgbClr val="FFFFFF"/>
    <a:srgbClr val="4C0339"/>
    <a:srgbClr val="FB2245"/>
    <a:srgbClr val="D0CECE"/>
    <a:srgbClr val="F6DB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44" autoAdjust="0"/>
    <p:restoredTop sz="94660"/>
  </p:normalViewPr>
  <p:slideViewPr>
    <p:cSldViewPr snapToGrid="0">
      <p:cViewPr>
        <p:scale>
          <a:sx n="75" d="100"/>
          <a:sy n="75" d="100"/>
        </p:scale>
        <p:origin x="2358" y="864"/>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1/11/2021</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‹Nº›</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1/11/2021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‹Nº›</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57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E2D03B3-6E5F-49B9-9DBC-BD2D59B1FF28}"/>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89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054845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free-powerpoint-templates-download.com/" TargetMode="Externa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8">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
        <p:nvSpPr>
          <p:cNvPr id="2" name="Rectángulo 1">
            <a:extLst>
              <a:ext uri="{FF2B5EF4-FFF2-40B4-BE49-F238E27FC236}">
                <a16:creationId xmlns:a16="http://schemas.microsoft.com/office/drawing/2014/main" id="{3ADBEED4-5348-4D96-B23B-808E42CD3711}"/>
              </a:ext>
            </a:extLst>
          </p:cNvPr>
          <p:cNvSpPr/>
          <p:nvPr userDrawn="1"/>
        </p:nvSpPr>
        <p:spPr>
          <a:xfrm>
            <a:off x="0" y="0"/>
            <a:ext cx="12192000" cy="6858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1" r:id="rId3"/>
    <p:sldLayoutId id="2147483671"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abay.com/es/" TargetMode="External"/><Relationship Id="rId2" Type="http://schemas.openxmlformats.org/officeDocument/2006/relationships/hyperlink" Target="https://www.freepik.es/home" TargetMode="External"/><Relationship Id="rId1" Type="http://schemas.openxmlformats.org/officeDocument/2006/relationships/slideLayout" Target="../slideLayouts/slideLayout3.xml"/><Relationship Id="rId5" Type="http://schemas.openxmlformats.org/officeDocument/2006/relationships/hyperlink" Target="https://free-powerpoint-templates-download.com/" TargetMode="External"/><Relationship Id="rId4" Type="http://schemas.openxmlformats.org/officeDocument/2006/relationships/hyperlink" Target="https://www.fontsquirrel.com/fonts/lato"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free-powerpoint-templates-download.com/"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lidesgratis.com/"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3.xml"/><Relationship Id="rId5" Type="http://schemas.openxmlformats.org/officeDocument/2006/relationships/hyperlink" Target="http://www.pixabay.com/" TargetMode="External"/><Relationship Id="rId4" Type="http://schemas.openxmlformats.org/officeDocument/2006/relationships/hyperlink" Target="https://www.freepik.e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free-powerpoint-templates-download.com/"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61326" y="3073733"/>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02</a:t>
            </a:r>
          </a:p>
        </p:txBody>
      </p:sp>
      <p:sp>
        <p:nvSpPr>
          <p:cNvPr id="87" name="Text Box 346"/>
          <p:cNvSpPr txBox="1">
            <a:spLocks noChangeArrowheads="1"/>
          </p:cNvSpPr>
          <p:nvPr/>
        </p:nvSpPr>
        <p:spPr bwMode="auto">
          <a:xfrm>
            <a:off x="2161326" y="4092114"/>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03</a:t>
            </a:r>
          </a:p>
        </p:txBody>
      </p:sp>
      <p:sp>
        <p:nvSpPr>
          <p:cNvPr id="99" name="Text Box 358"/>
          <p:cNvSpPr txBox="1">
            <a:spLocks noChangeArrowheads="1"/>
          </p:cNvSpPr>
          <p:nvPr/>
        </p:nvSpPr>
        <p:spPr bwMode="auto">
          <a:xfrm>
            <a:off x="2161326" y="5108908"/>
            <a:ext cx="686085"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cs typeface="Lato Black"/>
              </a:rPr>
              <a:t>04</a:t>
            </a:r>
          </a:p>
        </p:txBody>
      </p:sp>
      <p:sp>
        <p:nvSpPr>
          <p:cNvPr id="55311" name="TextBox 124"/>
          <p:cNvSpPr txBox="1">
            <a:spLocks noChangeArrowheads="1"/>
          </p:cNvSpPr>
          <p:nvPr/>
        </p:nvSpPr>
        <p:spPr bwMode="auto">
          <a:xfrm>
            <a:off x="2919980" y="5140091"/>
            <a:ext cx="7323135"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mn-lt"/>
                <a:cs typeface="Arial" panose="020B0604020202020204" pitchFamily="34" charset="0"/>
              </a:rPr>
              <a:t>Enjoy, </a:t>
            </a:r>
            <a:r>
              <a:rPr lang="en-US" altLang="es-MX" sz="1400" dirty="0">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26217" y="505197"/>
            <a:ext cx="3573414"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n-lt"/>
                <a:cs typeface="Arial" panose="020B0604020202020204" pitchFamily="34" charset="0"/>
              </a:rPr>
              <a:t>Read Before Use</a:t>
            </a: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19981" y="4157491"/>
            <a:ext cx="7323135"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latin typeface="+mn-lt"/>
                <a:cs typeface="Arial" panose="020B0604020202020204" pitchFamily="34" charset="0"/>
              </a:rPr>
              <a:t>You won’t find some images, this will allow to use yours, </a:t>
            </a:r>
            <a:r>
              <a:rPr lang="en-US" altLang="es-MX" sz="1400" dirty="0">
                <a:latin typeface="+mn-lt"/>
                <a:cs typeface="Arial" panose="020B0604020202020204" pitchFamily="34" charset="0"/>
              </a:rPr>
              <a:t>the images used were found on </a:t>
            </a:r>
            <a:r>
              <a:rPr lang="en-US" altLang="es-MX" sz="1400" dirty="0">
                <a:latin typeface="+mn-lt"/>
                <a:cs typeface="Arial" panose="020B0604020202020204" pitchFamily="34" charset="0"/>
                <a:hlinkClick r:id="rId2">
                  <a:extLst>
                    <a:ext uri="{A12FA001-AC4F-418D-AE19-62706E023703}">
                      <ahyp:hlinkClr xmlns:ahyp="http://schemas.microsoft.com/office/drawing/2018/hyperlinkcolor" val="tx"/>
                    </a:ext>
                  </a:extLst>
                </a:hlinkClick>
              </a:rPr>
              <a:t>https://www.freepik.es </a:t>
            </a:r>
            <a:r>
              <a:rPr lang="en-US" altLang="es-MX" sz="1400" dirty="0">
                <a:latin typeface="+mn-lt"/>
                <a:cs typeface="Arial" panose="020B0604020202020204" pitchFamily="34" charset="0"/>
              </a:rPr>
              <a:t>- </a:t>
            </a:r>
            <a:r>
              <a:rPr lang="en-US" altLang="es-MX" sz="1400" dirty="0">
                <a:latin typeface="+mn-lt"/>
                <a:cs typeface="Arial" panose="020B0604020202020204" pitchFamily="34" charset="0"/>
                <a:hlinkClick r:id="rId3">
                  <a:extLst>
                    <a:ext uri="{A12FA001-AC4F-418D-AE19-62706E023703}">
                      <ahyp:hlinkClr xmlns:ahyp="http://schemas.microsoft.com/office/drawing/2018/hyperlinkcolor" val="tx"/>
                    </a:ext>
                  </a:extLst>
                </a:hlinkClick>
              </a:rPr>
              <a:t>https://pixabay.com/es/</a:t>
            </a:r>
            <a:r>
              <a:rPr lang="en-US" altLang="es-MX" sz="1400" dirty="0">
                <a:latin typeface="+mn-lt"/>
                <a:cs typeface="Arial" panose="020B0604020202020204" pitchFamily="34" charset="0"/>
              </a:rPr>
              <a:t>   there you can find another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33BEB5"/>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3073733"/>
            <a:ext cx="7229475" cy="784895"/>
          </a:xfrm>
          <a:prstGeom prst="rect">
            <a:avLst/>
          </a:prstGeom>
        </p:spPr>
        <p:txBody>
          <a:bodyPr wrap="square">
            <a:spAutoFit/>
          </a:bodyPr>
          <a:lstStyle/>
          <a:p>
            <a:pPr>
              <a:lnSpc>
                <a:spcPct val="110000"/>
              </a:lnSpc>
            </a:pPr>
            <a:r>
              <a:rPr lang="en-US" altLang="es-MX" sz="1400" b="1" dirty="0">
                <a:cs typeface="Arial" panose="020B0604020202020204" pitchFamily="34" charset="0"/>
              </a:rPr>
              <a:t>Someone said: “Creativity is the key to success in the future”, </a:t>
            </a:r>
            <a:r>
              <a:rPr lang="en-US" altLang="es-MX" sz="1400" dirty="0">
                <a:cs typeface="Arial" panose="020B0604020202020204" pitchFamily="34" charset="0"/>
              </a:rPr>
              <a:t>you can use this template as you want, use your creativity and change colors, icons and image according to your brand.</a:t>
            </a:r>
          </a:p>
        </p:txBody>
      </p:sp>
      <p:sp>
        <p:nvSpPr>
          <p:cNvPr id="4" name="Text Box 322">
            <a:extLst>
              <a:ext uri="{FF2B5EF4-FFF2-40B4-BE49-F238E27FC236}">
                <a16:creationId xmlns:a16="http://schemas.microsoft.com/office/drawing/2014/main" id="{F52886DE-2337-422E-9E02-D5E6D2E6D5B9}"/>
              </a:ext>
            </a:extLst>
          </p:cNvPr>
          <p:cNvSpPr txBox="1">
            <a:spLocks noChangeArrowheads="1"/>
          </p:cNvSpPr>
          <p:nvPr/>
        </p:nvSpPr>
        <p:spPr bwMode="auto">
          <a:xfrm>
            <a:off x="2167109" y="1920732"/>
            <a:ext cx="686085"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FAC32"/>
                </a:solidFill>
                <a:latin typeface="+mn-lt"/>
              </a:rPr>
              <a:t>01</a:t>
            </a:r>
          </a:p>
        </p:txBody>
      </p:sp>
      <p:sp>
        <p:nvSpPr>
          <p:cNvPr id="5" name="TextBox 121">
            <a:extLst>
              <a:ext uri="{FF2B5EF4-FFF2-40B4-BE49-F238E27FC236}">
                <a16:creationId xmlns:a16="http://schemas.microsoft.com/office/drawing/2014/main" id="{58E10FA7-5A2D-4C09-8B3F-7195A9CE858D}"/>
              </a:ext>
            </a:extLst>
          </p:cNvPr>
          <p:cNvSpPr txBox="1">
            <a:spLocks noChangeArrowheads="1"/>
          </p:cNvSpPr>
          <p:nvPr/>
        </p:nvSpPr>
        <p:spPr bwMode="auto">
          <a:xfrm>
            <a:off x="3042216" y="1926939"/>
            <a:ext cx="7655162" cy="803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latin typeface="+mn-lt"/>
                <a:cs typeface="Calibri" panose="020F0502020204030204" pitchFamily="34" charset="0"/>
              </a:rPr>
              <a:t>Download and install </a:t>
            </a:r>
            <a:r>
              <a:rPr lang="en-US" altLang="ja-JP" sz="1400" b="1" dirty="0" err="1">
                <a:latin typeface="+mn-lt"/>
                <a:cs typeface="Calibri" panose="020F0502020204030204" pitchFamily="34" charset="0"/>
                <a:hlinkClick r:id="rId4">
                  <a:extLst>
                    <a:ext uri="{A12FA001-AC4F-418D-AE19-62706E023703}">
                      <ahyp:hlinkClr xmlns:ahyp="http://schemas.microsoft.com/office/drawing/2018/hyperlinkcolor" val="tx"/>
                    </a:ext>
                  </a:extLst>
                </a:hlinkClick>
              </a:rPr>
              <a:t>Lato</a:t>
            </a:r>
            <a:r>
              <a:rPr lang="en-US" altLang="ja-JP" sz="1400" b="1" dirty="0">
                <a:latin typeface="+mn-lt"/>
                <a:cs typeface="Calibri" panose="020F0502020204030204" pitchFamily="34" charset="0"/>
                <a:hlinkClick r:id="rId4">
                  <a:extLst>
                    <a:ext uri="{A12FA001-AC4F-418D-AE19-62706E023703}">
                      <ahyp:hlinkClr xmlns:ahyp="http://schemas.microsoft.com/office/drawing/2018/hyperlinkcolor" val="tx"/>
                    </a:ext>
                  </a:extLst>
                </a:hlinkClick>
              </a:rPr>
              <a:t> Font</a:t>
            </a:r>
            <a:r>
              <a:rPr lang="en-US" altLang="ja-JP" sz="1400" dirty="0">
                <a:latin typeface="+mn-lt"/>
                <a:cs typeface="Calibri" panose="020F0502020204030204" pitchFamily="34" charset="0"/>
                <a:hlinkClick r:id="rId4">
                  <a:extLst>
                    <a:ext uri="{A12FA001-AC4F-418D-AE19-62706E023703}">
                      <ahyp:hlinkClr xmlns:ahyp="http://schemas.microsoft.com/office/drawing/2018/hyperlinkcolor" val="tx"/>
                    </a:ext>
                  </a:extLst>
                </a:hlinkClick>
              </a:rPr>
              <a:t> </a:t>
            </a:r>
            <a:r>
              <a:rPr lang="en-US" altLang="ja-JP" sz="1400" dirty="0">
                <a:latin typeface="+mn-lt"/>
                <a:cs typeface="Calibri" panose="020F0502020204030204" pitchFamily="34" charset="0"/>
              </a:rPr>
              <a:t>before editing this template, in order to see it as you found it  </a:t>
            </a:r>
            <a:r>
              <a:rPr lang="es-CO" sz="1400" dirty="0">
                <a:latin typeface="+mn-lt"/>
                <a:cs typeface="Calibri" panose="020F0502020204030204" pitchFamily="34" charset="0"/>
                <a:hlinkClick r:id="rId5">
                  <a:extLst>
                    <a:ext uri="{A12FA001-AC4F-418D-AE19-62706E023703}">
                      <ahyp:hlinkClr xmlns:ahyp="http://schemas.microsoft.com/office/drawing/2018/hyperlinkcolor" val="tx"/>
                    </a:ext>
                  </a:extLst>
                </a:hlinkClick>
              </a:rPr>
              <a:t>https://free-powerpoint-templates-download.com/ </a:t>
            </a:r>
            <a:r>
              <a:rPr lang="es-CO" sz="1400" dirty="0">
                <a:latin typeface="+mn-lt"/>
                <a:cs typeface="Calibri" panose="020F0502020204030204" pitchFamily="34" charset="0"/>
              </a:rPr>
              <a:t> </a:t>
            </a:r>
            <a:r>
              <a:rPr lang="en-US" altLang="ja-JP" sz="1400" dirty="0">
                <a:latin typeface="+mn-lt"/>
                <a:cs typeface="Calibri" panose="020F0502020204030204" pitchFamily="34" charset="0"/>
              </a:rPr>
              <a:t>otherwise the font will change and your template would look different.  </a:t>
            </a:r>
            <a:endParaRPr lang="en-US" altLang="es-MX" sz="1400" b="1" dirty="0">
              <a:latin typeface="+mn-lt"/>
              <a:cs typeface="Calibri" panose="020F050202020403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o 11">
            <a:extLst>
              <a:ext uri="{FF2B5EF4-FFF2-40B4-BE49-F238E27FC236}">
                <a16:creationId xmlns:a16="http://schemas.microsoft.com/office/drawing/2014/main" id="{896C7CD6-67E3-49BC-A800-6D302AB7C91B}"/>
              </a:ext>
            </a:extLst>
          </p:cNvPr>
          <p:cNvGrpSpPr/>
          <p:nvPr/>
        </p:nvGrpSpPr>
        <p:grpSpPr>
          <a:xfrm flipV="1">
            <a:off x="984771" y="1295734"/>
            <a:ext cx="844478" cy="256531"/>
            <a:chOff x="3144483" y="1759184"/>
            <a:chExt cx="540470" cy="164181"/>
          </a:xfrm>
        </p:grpSpPr>
        <p:sp>
          <p:nvSpPr>
            <p:cNvPr id="15" name="Forma libre: forma 14">
              <a:extLst>
                <a:ext uri="{FF2B5EF4-FFF2-40B4-BE49-F238E27FC236}">
                  <a16:creationId xmlns:a16="http://schemas.microsoft.com/office/drawing/2014/main" id="{B099987E-6C41-43C7-8669-B552992DB8FC}"/>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orma libre: forma 15">
              <a:extLst>
                <a:ext uri="{FF2B5EF4-FFF2-40B4-BE49-F238E27FC236}">
                  <a16:creationId xmlns:a16="http://schemas.microsoft.com/office/drawing/2014/main" id="{CB5F94F9-420D-40EC-A29B-E2BDD22BCF8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orma libre: forma 16">
              <a:extLst>
                <a:ext uri="{FF2B5EF4-FFF2-40B4-BE49-F238E27FC236}">
                  <a16:creationId xmlns:a16="http://schemas.microsoft.com/office/drawing/2014/main" id="{6BFD1F4F-3A76-448B-B57D-93130C1DEE18}"/>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99">
            <a:extLst>
              <a:ext uri="{FF2B5EF4-FFF2-40B4-BE49-F238E27FC236}">
                <a16:creationId xmlns:a16="http://schemas.microsoft.com/office/drawing/2014/main" id="{0BA8369C-A401-45CF-B9A0-70950B632085}"/>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19" name="TextBox 200">
            <a:extLst>
              <a:ext uri="{FF2B5EF4-FFF2-40B4-BE49-F238E27FC236}">
                <a16:creationId xmlns:a16="http://schemas.microsoft.com/office/drawing/2014/main" id="{AF3CF3C5-B18D-46F8-9B89-B04CB5BB35D5}"/>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grpSp>
        <p:nvGrpSpPr>
          <p:cNvPr id="23" name="Group 4">
            <a:extLst>
              <a:ext uri="{FF2B5EF4-FFF2-40B4-BE49-F238E27FC236}">
                <a16:creationId xmlns:a16="http://schemas.microsoft.com/office/drawing/2014/main" id="{AB275EE3-2FDE-4AE4-AC4B-056628EA2E9F}"/>
              </a:ext>
            </a:extLst>
          </p:cNvPr>
          <p:cNvGrpSpPr>
            <a:grpSpLocks noChangeAspect="1"/>
          </p:cNvGrpSpPr>
          <p:nvPr/>
        </p:nvGrpSpPr>
        <p:grpSpPr bwMode="auto">
          <a:xfrm>
            <a:off x="412750" y="2238375"/>
            <a:ext cx="11430000" cy="3622675"/>
            <a:chOff x="260" y="1410"/>
            <a:chExt cx="7200" cy="2282"/>
          </a:xfrm>
        </p:grpSpPr>
        <p:sp>
          <p:nvSpPr>
            <p:cNvPr id="27" name="Freeform 5">
              <a:extLst>
                <a:ext uri="{FF2B5EF4-FFF2-40B4-BE49-F238E27FC236}">
                  <a16:creationId xmlns:a16="http://schemas.microsoft.com/office/drawing/2014/main" id="{C831D1F2-14EA-453F-B975-C6F3DFDD48F5}"/>
                </a:ext>
              </a:extLst>
            </p:cNvPr>
            <p:cNvSpPr>
              <a:spLocks/>
            </p:cNvSpPr>
            <p:nvPr/>
          </p:nvSpPr>
          <p:spPr bwMode="auto">
            <a:xfrm>
              <a:off x="689" y="1410"/>
              <a:ext cx="781" cy="893"/>
            </a:xfrm>
            <a:custGeom>
              <a:avLst/>
              <a:gdLst>
                <a:gd name="T0" fmla="*/ 20 w 40"/>
                <a:gd name="T1" fmla="*/ 0 h 45"/>
                <a:gd name="T2" fmla="*/ 40 w 40"/>
                <a:gd name="T3" fmla="*/ 20 h 45"/>
                <a:gd name="T4" fmla="*/ 20 w 40"/>
                <a:gd name="T5" fmla="*/ 45 h 45"/>
                <a:gd name="T6" fmla="*/ 0 w 40"/>
                <a:gd name="T7" fmla="*/ 20 h 45"/>
                <a:gd name="T8" fmla="*/ 20 w 40"/>
                <a:gd name="T9" fmla="*/ 0 h 45"/>
              </a:gdLst>
              <a:ahLst/>
              <a:cxnLst>
                <a:cxn ang="0">
                  <a:pos x="T0" y="T1"/>
                </a:cxn>
                <a:cxn ang="0">
                  <a:pos x="T2" y="T3"/>
                </a:cxn>
                <a:cxn ang="0">
                  <a:pos x="T4" y="T5"/>
                </a:cxn>
                <a:cxn ang="0">
                  <a:pos x="T6" y="T7"/>
                </a:cxn>
                <a:cxn ang="0">
                  <a:pos x="T8" y="T9"/>
                </a:cxn>
              </a:cxnLst>
              <a:rect l="0" t="0" r="r" b="b"/>
              <a:pathLst>
                <a:path w="40" h="45">
                  <a:moveTo>
                    <a:pt x="20" y="0"/>
                  </a:moveTo>
                  <a:cubicBezTo>
                    <a:pt x="31" y="0"/>
                    <a:pt x="40" y="9"/>
                    <a:pt x="40" y="20"/>
                  </a:cubicBezTo>
                  <a:cubicBezTo>
                    <a:pt x="40" y="36"/>
                    <a:pt x="20" y="45"/>
                    <a:pt x="20" y="45"/>
                  </a:cubicBezTo>
                  <a:cubicBezTo>
                    <a:pt x="19" y="45"/>
                    <a:pt x="0" y="34"/>
                    <a:pt x="0" y="20"/>
                  </a:cubicBezTo>
                  <a:cubicBezTo>
                    <a:pt x="0" y="9"/>
                    <a:pt x="9" y="0"/>
                    <a:pt x="20" y="0"/>
                  </a:cubicBez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D93C89EE-FA99-43AE-A480-772A603F13A3}"/>
                </a:ext>
              </a:extLst>
            </p:cNvPr>
            <p:cNvSpPr>
              <a:spLocks/>
            </p:cNvSpPr>
            <p:nvPr/>
          </p:nvSpPr>
          <p:spPr bwMode="auto">
            <a:xfrm>
              <a:off x="2348" y="3395"/>
              <a:ext cx="3063" cy="297"/>
            </a:xfrm>
            <a:custGeom>
              <a:avLst/>
              <a:gdLst>
                <a:gd name="T0" fmla="*/ 151 w 157"/>
                <a:gd name="T1" fmla="*/ 0 h 15"/>
                <a:gd name="T2" fmla="*/ 157 w 157"/>
                <a:gd name="T3" fmla="*/ 7 h 15"/>
                <a:gd name="T4" fmla="*/ 151 w 157"/>
                <a:gd name="T5" fmla="*/ 15 h 15"/>
                <a:gd name="T6" fmla="*/ 6 w 157"/>
                <a:gd name="T7" fmla="*/ 15 h 15"/>
                <a:gd name="T8" fmla="*/ 0 w 157"/>
                <a:gd name="T9" fmla="*/ 7 h 15"/>
                <a:gd name="T10" fmla="*/ 6 w 157"/>
                <a:gd name="T11" fmla="*/ 0 h 15"/>
                <a:gd name="T12" fmla="*/ 151 w 157"/>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157" h="15">
                  <a:moveTo>
                    <a:pt x="151" y="0"/>
                  </a:moveTo>
                  <a:cubicBezTo>
                    <a:pt x="153" y="0"/>
                    <a:pt x="156" y="6"/>
                    <a:pt x="157" y="7"/>
                  </a:cubicBezTo>
                  <a:cubicBezTo>
                    <a:pt x="156" y="9"/>
                    <a:pt x="153" y="15"/>
                    <a:pt x="151" y="15"/>
                  </a:cubicBezTo>
                  <a:cubicBezTo>
                    <a:pt x="6" y="15"/>
                    <a:pt x="6" y="15"/>
                    <a:pt x="6" y="15"/>
                  </a:cubicBezTo>
                  <a:cubicBezTo>
                    <a:pt x="4" y="15"/>
                    <a:pt x="1" y="9"/>
                    <a:pt x="0" y="7"/>
                  </a:cubicBezTo>
                  <a:cubicBezTo>
                    <a:pt x="1" y="6"/>
                    <a:pt x="4" y="0"/>
                    <a:pt x="6" y="0"/>
                  </a:cubicBezTo>
                  <a:cubicBezTo>
                    <a:pt x="151" y="0"/>
                    <a:pt x="151" y="0"/>
                    <a:pt x="151" y="0"/>
                  </a:cubicBezTo>
                  <a:close/>
                </a:path>
              </a:pathLst>
            </a:custGeom>
            <a:solidFill>
              <a:srgbClr val="6780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52341752-65A7-4912-ACE6-97012754EFAA}"/>
                </a:ext>
              </a:extLst>
            </p:cNvPr>
            <p:cNvSpPr>
              <a:spLocks/>
            </p:cNvSpPr>
            <p:nvPr/>
          </p:nvSpPr>
          <p:spPr bwMode="auto">
            <a:xfrm>
              <a:off x="6172" y="1768"/>
              <a:ext cx="58" cy="119"/>
            </a:xfrm>
            <a:custGeom>
              <a:avLst/>
              <a:gdLst>
                <a:gd name="T0" fmla="*/ 0 w 58"/>
                <a:gd name="T1" fmla="*/ 0 h 119"/>
                <a:gd name="T2" fmla="*/ 58 w 58"/>
                <a:gd name="T3" fmla="*/ 59 h 119"/>
                <a:gd name="T4" fmla="*/ 0 w 58"/>
                <a:gd name="T5" fmla="*/ 119 h 119"/>
                <a:gd name="T6" fmla="*/ 0 w 58"/>
                <a:gd name="T7" fmla="*/ 0 h 119"/>
                <a:gd name="T8" fmla="*/ 0 w 58"/>
                <a:gd name="T9" fmla="*/ 0 h 119"/>
              </a:gdLst>
              <a:ahLst/>
              <a:cxnLst>
                <a:cxn ang="0">
                  <a:pos x="T0" y="T1"/>
                </a:cxn>
                <a:cxn ang="0">
                  <a:pos x="T2" y="T3"/>
                </a:cxn>
                <a:cxn ang="0">
                  <a:pos x="T4" y="T5"/>
                </a:cxn>
                <a:cxn ang="0">
                  <a:pos x="T6" y="T7"/>
                </a:cxn>
                <a:cxn ang="0">
                  <a:pos x="T8" y="T9"/>
                </a:cxn>
              </a:cxnLst>
              <a:rect l="0" t="0" r="r" b="b"/>
              <a:pathLst>
                <a:path w="58" h="119">
                  <a:moveTo>
                    <a:pt x="0" y="0"/>
                  </a:moveTo>
                  <a:lnTo>
                    <a:pt x="58" y="59"/>
                  </a:lnTo>
                  <a:lnTo>
                    <a:pt x="0" y="119"/>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8">
              <a:extLst>
                <a:ext uri="{FF2B5EF4-FFF2-40B4-BE49-F238E27FC236}">
                  <a16:creationId xmlns:a16="http://schemas.microsoft.com/office/drawing/2014/main" id="{F764F8B6-7637-4F90-920B-59DBC6F3D3D8}"/>
                </a:ext>
              </a:extLst>
            </p:cNvPr>
            <p:cNvSpPr>
              <a:spLocks noEditPoints="1"/>
            </p:cNvSpPr>
            <p:nvPr/>
          </p:nvSpPr>
          <p:spPr bwMode="auto">
            <a:xfrm>
              <a:off x="5723" y="1807"/>
              <a:ext cx="410" cy="20"/>
            </a:xfrm>
            <a:custGeom>
              <a:avLst/>
              <a:gdLst>
                <a:gd name="T0" fmla="*/ 1 w 21"/>
                <a:gd name="T1" fmla="*/ 1 h 1"/>
                <a:gd name="T2" fmla="*/ 1 w 21"/>
                <a:gd name="T3" fmla="*/ 1 h 1"/>
                <a:gd name="T4" fmla="*/ 1 w 21"/>
                <a:gd name="T5" fmla="*/ 0 h 1"/>
                <a:gd name="T6" fmla="*/ 2 w 21"/>
                <a:gd name="T7" fmla="*/ 1 h 1"/>
                <a:gd name="T8" fmla="*/ 1 w 21"/>
                <a:gd name="T9" fmla="*/ 1 h 1"/>
                <a:gd name="T10" fmla="*/ 4 w 21"/>
                <a:gd name="T11" fmla="*/ 1 h 1"/>
                <a:gd name="T12" fmla="*/ 4 w 21"/>
                <a:gd name="T13" fmla="*/ 1 h 1"/>
                <a:gd name="T14" fmla="*/ 3 w 21"/>
                <a:gd name="T15" fmla="*/ 1 h 1"/>
                <a:gd name="T16" fmla="*/ 4 w 21"/>
                <a:gd name="T17" fmla="*/ 0 h 1"/>
                <a:gd name="T18" fmla="*/ 5 w 21"/>
                <a:gd name="T19" fmla="*/ 1 h 1"/>
                <a:gd name="T20" fmla="*/ 4 w 21"/>
                <a:gd name="T21" fmla="*/ 1 h 1"/>
                <a:gd name="T22" fmla="*/ 7 w 21"/>
                <a:gd name="T23" fmla="*/ 1 h 1"/>
                <a:gd name="T24" fmla="*/ 7 w 21"/>
                <a:gd name="T25" fmla="*/ 1 h 1"/>
                <a:gd name="T26" fmla="*/ 7 w 21"/>
                <a:gd name="T27" fmla="*/ 1 h 1"/>
                <a:gd name="T28" fmla="*/ 7 w 21"/>
                <a:gd name="T29" fmla="*/ 0 h 1"/>
                <a:gd name="T30" fmla="*/ 7 w 21"/>
                <a:gd name="T31" fmla="*/ 0 h 1"/>
                <a:gd name="T32" fmla="*/ 8 w 21"/>
                <a:gd name="T33" fmla="*/ 1 h 1"/>
                <a:gd name="T34" fmla="*/ 7 w 21"/>
                <a:gd name="T35" fmla="*/ 1 h 1"/>
                <a:gd name="T36" fmla="*/ 11 w 21"/>
                <a:gd name="T37" fmla="*/ 1 h 1"/>
                <a:gd name="T38" fmla="*/ 11 w 21"/>
                <a:gd name="T39" fmla="*/ 1 h 1"/>
                <a:gd name="T40" fmla="*/ 10 w 21"/>
                <a:gd name="T41" fmla="*/ 1 h 1"/>
                <a:gd name="T42" fmla="*/ 11 w 21"/>
                <a:gd name="T43" fmla="*/ 0 h 1"/>
                <a:gd name="T44" fmla="*/ 11 w 21"/>
                <a:gd name="T45" fmla="*/ 0 h 1"/>
                <a:gd name="T46" fmla="*/ 11 w 21"/>
                <a:gd name="T47" fmla="*/ 1 h 1"/>
                <a:gd name="T48" fmla="*/ 11 w 21"/>
                <a:gd name="T49" fmla="*/ 1 h 1"/>
                <a:gd name="T50" fmla="*/ 14 w 21"/>
                <a:gd name="T51" fmla="*/ 1 h 1"/>
                <a:gd name="T52" fmla="*/ 14 w 21"/>
                <a:gd name="T53" fmla="*/ 1 h 1"/>
                <a:gd name="T54" fmla="*/ 13 w 21"/>
                <a:gd name="T55" fmla="*/ 1 h 1"/>
                <a:gd name="T56" fmla="*/ 14 w 21"/>
                <a:gd name="T57" fmla="*/ 0 h 1"/>
                <a:gd name="T58" fmla="*/ 15 w 21"/>
                <a:gd name="T59" fmla="*/ 1 h 1"/>
                <a:gd name="T60" fmla="*/ 14 w 21"/>
                <a:gd name="T61" fmla="*/ 1 h 1"/>
                <a:gd name="T62" fmla="*/ 17 w 21"/>
                <a:gd name="T63" fmla="*/ 1 h 1"/>
                <a:gd name="T64" fmla="*/ 17 w 21"/>
                <a:gd name="T65" fmla="*/ 1 h 1"/>
                <a:gd name="T66" fmla="*/ 16 w 21"/>
                <a:gd name="T67" fmla="*/ 1 h 1"/>
                <a:gd name="T68" fmla="*/ 17 w 21"/>
                <a:gd name="T69" fmla="*/ 0 h 1"/>
                <a:gd name="T70" fmla="*/ 18 w 21"/>
                <a:gd name="T71" fmla="*/ 1 h 1"/>
                <a:gd name="T72" fmla="*/ 17 w 21"/>
                <a:gd name="T73" fmla="*/ 1 h 1"/>
                <a:gd name="T74" fmla="*/ 21 w 21"/>
                <a:gd name="T75" fmla="*/ 1 h 1"/>
                <a:gd name="T76" fmla="*/ 20 w 21"/>
                <a:gd name="T77" fmla="*/ 1 h 1"/>
                <a:gd name="T78" fmla="*/ 20 w 21"/>
                <a:gd name="T79" fmla="*/ 1 h 1"/>
                <a:gd name="T80" fmla="*/ 20 w 21"/>
                <a:gd name="T81" fmla="*/ 0 h 1"/>
                <a:gd name="T82" fmla="*/ 21 w 21"/>
                <a:gd name="T83" fmla="*/ 0 h 1"/>
                <a:gd name="T84" fmla="*/ 21 w 21"/>
                <a:gd name="T85" fmla="*/ 1 h 1"/>
                <a:gd name="T86" fmla="*/ 21 w 21"/>
                <a:gd name="T8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 h="1">
                  <a:moveTo>
                    <a:pt x="1" y="1"/>
                  </a:moveTo>
                  <a:cubicBezTo>
                    <a:pt x="1" y="1"/>
                    <a:pt x="1" y="1"/>
                    <a:pt x="1" y="1"/>
                  </a:cubicBezTo>
                  <a:cubicBezTo>
                    <a:pt x="0" y="1"/>
                    <a:pt x="0" y="0"/>
                    <a:pt x="1" y="0"/>
                  </a:cubicBezTo>
                  <a:cubicBezTo>
                    <a:pt x="1" y="0"/>
                    <a:pt x="2" y="0"/>
                    <a:pt x="2" y="1"/>
                  </a:cubicBezTo>
                  <a:cubicBezTo>
                    <a:pt x="2" y="1"/>
                    <a:pt x="1" y="1"/>
                    <a:pt x="1" y="1"/>
                  </a:cubicBezTo>
                  <a:close/>
                  <a:moveTo>
                    <a:pt x="4" y="1"/>
                  </a:moveTo>
                  <a:cubicBezTo>
                    <a:pt x="4" y="1"/>
                    <a:pt x="4" y="1"/>
                    <a:pt x="4" y="1"/>
                  </a:cubicBezTo>
                  <a:cubicBezTo>
                    <a:pt x="4" y="1"/>
                    <a:pt x="3" y="1"/>
                    <a:pt x="3" y="1"/>
                  </a:cubicBezTo>
                  <a:cubicBezTo>
                    <a:pt x="3" y="0"/>
                    <a:pt x="4" y="0"/>
                    <a:pt x="4" y="0"/>
                  </a:cubicBezTo>
                  <a:cubicBezTo>
                    <a:pt x="4" y="0"/>
                    <a:pt x="5" y="0"/>
                    <a:pt x="5" y="1"/>
                  </a:cubicBezTo>
                  <a:cubicBezTo>
                    <a:pt x="5" y="1"/>
                    <a:pt x="5" y="1"/>
                    <a:pt x="4" y="1"/>
                  </a:cubicBezTo>
                  <a:close/>
                  <a:moveTo>
                    <a:pt x="7" y="1"/>
                  </a:moveTo>
                  <a:cubicBezTo>
                    <a:pt x="7" y="1"/>
                    <a:pt x="7" y="1"/>
                    <a:pt x="7" y="1"/>
                  </a:cubicBezTo>
                  <a:cubicBezTo>
                    <a:pt x="7" y="1"/>
                    <a:pt x="7" y="1"/>
                    <a:pt x="7" y="1"/>
                  </a:cubicBezTo>
                  <a:cubicBezTo>
                    <a:pt x="7" y="0"/>
                    <a:pt x="7" y="0"/>
                    <a:pt x="7" y="0"/>
                  </a:cubicBezTo>
                  <a:cubicBezTo>
                    <a:pt x="7" y="0"/>
                    <a:pt x="7" y="0"/>
                    <a:pt x="7" y="0"/>
                  </a:cubicBezTo>
                  <a:cubicBezTo>
                    <a:pt x="8" y="0"/>
                    <a:pt x="8" y="0"/>
                    <a:pt x="8" y="1"/>
                  </a:cubicBezTo>
                  <a:cubicBezTo>
                    <a:pt x="8" y="1"/>
                    <a:pt x="8" y="1"/>
                    <a:pt x="7" y="1"/>
                  </a:cubicBezTo>
                  <a:close/>
                  <a:moveTo>
                    <a:pt x="11" y="1"/>
                  </a:moveTo>
                  <a:cubicBezTo>
                    <a:pt x="11" y="1"/>
                    <a:pt x="11" y="1"/>
                    <a:pt x="11" y="1"/>
                  </a:cubicBezTo>
                  <a:cubicBezTo>
                    <a:pt x="10" y="1"/>
                    <a:pt x="10" y="1"/>
                    <a:pt x="10" y="1"/>
                  </a:cubicBezTo>
                  <a:cubicBezTo>
                    <a:pt x="10" y="0"/>
                    <a:pt x="10" y="0"/>
                    <a:pt x="11" y="0"/>
                  </a:cubicBezTo>
                  <a:cubicBezTo>
                    <a:pt x="11" y="0"/>
                    <a:pt x="11" y="0"/>
                    <a:pt x="11" y="0"/>
                  </a:cubicBezTo>
                  <a:cubicBezTo>
                    <a:pt x="11" y="0"/>
                    <a:pt x="11" y="0"/>
                    <a:pt x="11" y="1"/>
                  </a:cubicBezTo>
                  <a:cubicBezTo>
                    <a:pt x="11" y="1"/>
                    <a:pt x="11" y="1"/>
                    <a:pt x="11" y="1"/>
                  </a:cubicBezTo>
                  <a:close/>
                  <a:moveTo>
                    <a:pt x="14" y="1"/>
                  </a:moveTo>
                  <a:cubicBezTo>
                    <a:pt x="14" y="1"/>
                    <a:pt x="14" y="1"/>
                    <a:pt x="14" y="1"/>
                  </a:cubicBezTo>
                  <a:cubicBezTo>
                    <a:pt x="14" y="1"/>
                    <a:pt x="13" y="1"/>
                    <a:pt x="13" y="1"/>
                  </a:cubicBezTo>
                  <a:cubicBezTo>
                    <a:pt x="13" y="0"/>
                    <a:pt x="14" y="0"/>
                    <a:pt x="14" y="0"/>
                  </a:cubicBezTo>
                  <a:cubicBezTo>
                    <a:pt x="14" y="0"/>
                    <a:pt x="15" y="0"/>
                    <a:pt x="15" y="1"/>
                  </a:cubicBezTo>
                  <a:cubicBezTo>
                    <a:pt x="15" y="1"/>
                    <a:pt x="14" y="1"/>
                    <a:pt x="14" y="1"/>
                  </a:cubicBezTo>
                  <a:close/>
                  <a:moveTo>
                    <a:pt x="17" y="1"/>
                  </a:moveTo>
                  <a:cubicBezTo>
                    <a:pt x="17" y="1"/>
                    <a:pt x="17" y="1"/>
                    <a:pt x="17" y="1"/>
                  </a:cubicBezTo>
                  <a:cubicBezTo>
                    <a:pt x="17" y="1"/>
                    <a:pt x="16" y="1"/>
                    <a:pt x="16" y="1"/>
                  </a:cubicBezTo>
                  <a:cubicBezTo>
                    <a:pt x="16" y="0"/>
                    <a:pt x="17" y="0"/>
                    <a:pt x="17" y="0"/>
                  </a:cubicBezTo>
                  <a:cubicBezTo>
                    <a:pt x="18" y="0"/>
                    <a:pt x="18" y="0"/>
                    <a:pt x="18" y="1"/>
                  </a:cubicBezTo>
                  <a:cubicBezTo>
                    <a:pt x="18" y="1"/>
                    <a:pt x="18" y="1"/>
                    <a:pt x="17" y="1"/>
                  </a:cubicBezTo>
                  <a:close/>
                  <a:moveTo>
                    <a:pt x="21" y="1"/>
                  </a:moveTo>
                  <a:cubicBezTo>
                    <a:pt x="20" y="1"/>
                    <a:pt x="20" y="1"/>
                    <a:pt x="20" y="1"/>
                  </a:cubicBezTo>
                  <a:cubicBezTo>
                    <a:pt x="20" y="1"/>
                    <a:pt x="20" y="1"/>
                    <a:pt x="20" y="1"/>
                  </a:cubicBezTo>
                  <a:cubicBezTo>
                    <a:pt x="20" y="0"/>
                    <a:pt x="20" y="0"/>
                    <a:pt x="20" y="0"/>
                  </a:cubicBezTo>
                  <a:cubicBezTo>
                    <a:pt x="21" y="0"/>
                    <a:pt x="21" y="0"/>
                    <a:pt x="21" y="0"/>
                  </a:cubicBezTo>
                  <a:cubicBezTo>
                    <a:pt x="21" y="0"/>
                    <a:pt x="21" y="0"/>
                    <a:pt x="21" y="1"/>
                  </a:cubicBezTo>
                  <a:cubicBezTo>
                    <a:pt x="21" y="1"/>
                    <a:pt x="21" y="1"/>
                    <a:pt x="21" y="1"/>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9">
              <a:extLst>
                <a:ext uri="{FF2B5EF4-FFF2-40B4-BE49-F238E27FC236}">
                  <a16:creationId xmlns:a16="http://schemas.microsoft.com/office/drawing/2014/main" id="{653CDA21-2A30-4041-B7EB-EBF8AC1E9559}"/>
                </a:ext>
              </a:extLst>
            </p:cNvPr>
            <p:cNvSpPr>
              <a:spLocks/>
            </p:cNvSpPr>
            <p:nvPr/>
          </p:nvSpPr>
          <p:spPr bwMode="auto">
            <a:xfrm>
              <a:off x="4787" y="1768"/>
              <a:ext cx="58" cy="119"/>
            </a:xfrm>
            <a:custGeom>
              <a:avLst/>
              <a:gdLst>
                <a:gd name="T0" fmla="*/ 0 w 58"/>
                <a:gd name="T1" fmla="*/ 0 h 119"/>
                <a:gd name="T2" fmla="*/ 58 w 58"/>
                <a:gd name="T3" fmla="*/ 59 h 119"/>
                <a:gd name="T4" fmla="*/ 0 w 58"/>
                <a:gd name="T5" fmla="*/ 119 h 119"/>
                <a:gd name="T6" fmla="*/ 0 w 58"/>
                <a:gd name="T7" fmla="*/ 0 h 119"/>
                <a:gd name="T8" fmla="*/ 0 w 58"/>
                <a:gd name="T9" fmla="*/ 0 h 119"/>
              </a:gdLst>
              <a:ahLst/>
              <a:cxnLst>
                <a:cxn ang="0">
                  <a:pos x="T0" y="T1"/>
                </a:cxn>
                <a:cxn ang="0">
                  <a:pos x="T2" y="T3"/>
                </a:cxn>
                <a:cxn ang="0">
                  <a:pos x="T4" y="T5"/>
                </a:cxn>
                <a:cxn ang="0">
                  <a:pos x="T6" y="T7"/>
                </a:cxn>
                <a:cxn ang="0">
                  <a:pos x="T8" y="T9"/>
                </a:cxn>
              </a:cxnLst>
              <a:rect l="0" t="0" r="r" b="b"/>
              <a:pathLst>
                <a:path w="58" h="119">
                  <a:moveTo>
                    <a:pt x="0" y="0"/>
                  </a:moveTo>
                  <a:lnTo>
                    <a:pt x="58" y="59"/>
                  </a:lnTo>
                  <a:lnTo>
                    <a:pt x="0" y="119"/>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0">
              <a:extLst>
                <a:ext uri="{FF2B5EF4-FFF2-40B4-BE49-F238E27FC236}">
                  <a16:creationId xmlns:a16="http://schemas.microsoft.com/office/drawing/2014/main" id="{03BE63F5-390B-4A48-81A9-6F5D81E20775}"/>
                </a:ext>
              </a:extLst>
            </p:cNvPr>
            <p:cNvSpPr>
              <a:spLocks noEditPoints="1"/>
            </p:cNvSpPr>
            <p:nvPr/>
          </p:nvSpPr>
          <p:spPr bwMode="auto">
            <a:xfrm>
              <a:off x="4338" y="1807"/>
              <a:ext cx="410" cy="20"/>
            </a:xfrm>
            <a:custGeom>
              <a:avLst/>
              <a:gdLst>
                <a:gd name="T0" fmla="*/ 1 w 21"/>
                <a:gd name="T1" fmla="*/ 1 h 1"/>
                <a:gd name="T2" fmla="*/ 0 w 21"/>
                <a:gd name="T3" fmla="*/ 1 h 1"/>
                <a:gd name="T4" fmla="*/ 0 w 21"/>
                <a:gd name="T5" fmla="*/ 0 h 1"/>
                <a:gd name="T6" fmla="*/ 1 w 21"/>
                <a:gd name="T7" fmla="*/ 1 h 1"/>
                <a:gd name="T8" fmla="*/ 1 w 21"/>
                <a:gd name="T9" fmla="*/ 1 h 1"/>
                <a:gd name="T10" fmla="*/ 4 w 21"/>
                <a:gd name="T11" fmla="*/ 1 h 1"/>
                <a:gd name="T12" fmla="*/ 4 w 21"/>
                <a:gd name="T13" fmla="*/ 1 h 1"/>
                <a:gd name="T14" fmla="*/ 3 w 21"/>
                <a:gd name="T15" fmla="*/ 1 h 1"/>
                <a:gd name="T16" fmla="*/ 4 w 21"/>
                <a:gd name="T17" fmla="*/ 0 h 1"/>
                <a:gd name="T18" fmla="*/ 4 w 21"/>
                <a:gd name="T19" fmla="*/ 1 h 1"/>
                <a:gd name="T20" fmla="*/ 4 w 21"/>
                <a:gd name="T21" fmla="*/ 1 h 1"/>
                <a:gd name="T22" fmla="*/ 7 w 21"/>
                <a:gd name="T23" fmla="*/ 1 h 1"/>
                <a:gd name="T24" fmla="*/ 7 w 21"/>
                <a:gd name="T25" fmla="*/ 1 h 1"/>
                <a:gd name="T26" fmla="*/ 6 w 21"/>
                <a:gd name="T27" fmla="*/ 1 h 1"/>
                <a:gd name="T28" fmla="*/ 7 w 21"/>
                <a:gd name="T29" fmla="*/ 0 h 1"/>
                <a:gd name="T30" fmla="*/ 7 w 21"/>
                <a:gd name="T31" fmla="*/ 0 h 1"/>
                <a:gd name="T32" fmla="*/ 8 w 21"/>
                <a:gd name="T33" fmla="*/ 1 h 1"/>
                <a:gd name="T34" fmla="*/ 7 w 21"/>
                <a:gd name="T35" fmla="*/ 1 h 1"/>
                <a:gd name="T36" fmla="*/ 10 w 21"/>
                <a:gd name="T37" fmla="*/ 1 h 1"/>
                <a:gd name="T38" fmla="*/ 10 w 21"/>
                <a:gd name="T39" fmla="*/ 1 h 1"/>
                <a:gd name="T40" fmla="*/ 10 w 21"/>
                <a:gd name="T41" fmla="*/ 1 h 1"/>
                <a:gd name="T42" fmla="*/ 10 w 21"/>
                <a:gd name="T43" fmla="*/ 0 h 1"/>
                <a:gd name="T44" fmla="*/ 10 w 21"/>
                <a:gd name="T45" fmla="*/ 0 h 1"/>
                <a:gd name="T46" fmla="*/ 11 w 21"/>
                <a:gd name="T47" fmla="*/ 1 h 1"/>
                <a:gd name="T48" fmla="*/ 10 w 21"/>
                <a:gd name="T49" fmla="*/ 1 h 1"/>
                <a:gd name="T50" fmla="*/ 14 w 21"/>
                <a:gd name="T51" fmla="*/ 1 h 1"/>
                <a:gd name="T52" fmla="*/ 14 w 21"/>
                <a:gd name="T53" fmla="*/ 1 h 1"/>
                <a:gd name="T54" fmla="*/ 13 w 21"/>
                <a:gd name="T55" fmla="*/ 1 h 1"/>
                <a:gd name="T56" fmla="*/ 14 w 21"/>
                <a:gd name="T57" fmla="*/ 0 h 1"/>
                <a:gd name="T58" fmla="*/ 14 w 21"/>
                <a:gd name="T59" fmla="*/ 1 h 1"/>
                <a:gd name="T60" fmla="*/ 14 w 21"/>
                <a:gd name="T61" fmla="*/ 1 h 1"/>
                <a:gd name="T62" fmla="*/ 17 w 21"/>
                <a:gd name="T63" fmla="*/ 1 h 1"/>
                <a:gd name="T64" fmla="*/ 17 w 21"/>
                <a:gd name="T65" fmla="*/ 1 h 1"/>
                <a:gd name="T66" fmla="*/ 16 w 21"/>
                <a:gd name="T67" fmla="*/ 1 h 1"/>
                <a:gd name="T68" fmla="*/ 17 w 21"/>
                <a:gd name="T69" fmla="*/ 0 h 1"/>
                <a:gd name="T70" fmla="*/ 18 w 21"/>
                <a:gd name="T71" fmla="*/ 1 h 1"/>
                <a:gd name="T72" fmla="*/ 17 w 21"/>
                <a:gd name="T73" fmla="*/ 1 h 1"/>
                <a:gd name="T74" fmla="*/ 20 w 21"/>
                <a:gd name="T75" fmla="*/ 1 h 1"/>
                <a:gd name="T76" fmla="*/ 20 w 21"/>
                <a:gd name="T77" fmla="*/ 1 h 1"/>
                <a:gd name="T78" fmla="*/ 19 w 21"/>
                <a:gd name="T79" fmla="*/ 1 h 1"/>
                <a:gd name="T80" fmla="*/ 20 w 21"/>
                <a:gd name="T81" fmla="*/ 0 h 1"/>
                <a:gd name="T82" fmla="*/ 20 w 21"/>
                <a:gd name="T83" fmla="*/ 0 h 1"/>
                <a:gd name="T84" fmla="*/ 21 w 21"/>
                <a:gd name="T85" fmla="*/ 1 h 1"/>
                <a:gd name="T86" fmla="*/ 20 w 21"/>
                <a:gd name="T8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 h="1">
                  <a:moveTo>
                    <a:pt x="1" y="1"/>
                  </a:moveTo>
                  <a:cubicBezTo>
                    <a:pt x="0" y="1"/>
                    <a:pt x="0" y="1"/>
                    <a:pt x="0" y="1"/>
                  </a:cubicBezTo>
                  <a:cubicBezTo>
                    <a:pt x="0" y="1"/>
                    <a:pt x="0" y="0"/>
                    <a:pt x="0" y="0"/>
                  </a:cubicBezTo>
                  <a:cubicBezTo>
                    <a:pt x="1" y="0"/>
                    <a:pt x="1" y="0"/>
                    <a:pt x="1" y="1"/>
                  </a:cubicBezTo>
                  <a:cubicBezTo>
                    <a:pt x="1" y="1"/>
                    <a:pt x="1" y="1"/>
                    <a:pt x="1" y="1"/>
                  </a:cubicBezTo>
                  <a:close/>
                  <a:moveTo>
                    <a:pt x="4" y="1"/>
                  </a:moveTo>
                  <a:cubicBezTo>
                    <a:pt x="4" y="1"/>
                    <a:pt x="4" y="1"/>
                    <a:pt x="4" y="1"/>
                  </a:cubicBezTo>
                  <a:cubicBezTo>
                    <a:pt x="3" y="1"/>
                    <a:pt x="3" y="1"/>
                    <a:pt x="3" y="1"/>
                  </a:cubicBezTo>
                  <a:cubicBezTo>
                    <a:pt x="3" y="0"/>
                    <a:pt x="3" y="0"/>
                    <a:pt x="4" y="0"/>
                  </a:cubicBezTo>
                  <a:cubicBezTo>
                    <a:pt x="4" y="0"/>
                    <a:pt x="4" y="0"/>
                    <a:pt x="4" y="1"/>
                  </a:cubicBezTo>
                  <a:cubicBezTo>
                    <a:pt x="4" y="1"/>
                    <a:pt x="4" y="1"/>
                    <a:pt x="4" y="1"/>
                  </a:cubicBezTo>
                  <a:close/>
                  <a:moveTo>
                    <a:pt x="7" y="1"/>
                  </a:moveTo>
                  <a:cubicBezTo>
                    <a:pt x="7" y="1"/>
                    <a:pt x="7" y="1"/>
                    <a:pt x="7" y="1"/>
                  </a:cubicBezTo>
                  <a:cubicBezTo>
                    <a:pt x="7" y="1"/>
                    <a:pt x="6" y="1"/>
                    <a:pt x="6" y="1"/>
                  </a:cubicBezTo>
                  <a:cubicBezTo>
                    <a:pt x="6" y="0"/>
                    <a:pt x="7" y="0"/>
                    <a:pt x="7" y="0"/>
                  </a:cubicBezTo>
                  <a:cubicBezTo>
                    <a:pt x="7" y="0"/>
                    <a:pt x="7" y="0"/>
                    <a:pt x="7" y="0"/>
                  </a:cubicBezTo>
                  <a:cubicBezTo>
                    <a:pt x="7" y="0"/>
                    <a:pt x="8" y="0"/>
                    <a:pt x="8" y="1"/>
                  </a:cubicBezTo>
                  <a:cubicBezTo>
                    <a:pt x="8" y="1"/>
                    <a:pt x="7" y="1"/>
                    <a:pt x="7" y="1"/>
                  </a:cubicBezTo>
                  <a:close/>
                  <a:moveTo>
                    <a:pt x="10" y="1"/>
                  </a:moveTo>
                  <a:cubicBezTo>
                    <a:pt x="10" y="1"/>
                    <a:pt x="10" y="1"/>
                    <a:pt x="10" y="1"/>
                  </a:cubicBezTo>
                  <a:cubicBezTo>
                    <a:pt x="10" y="1"/>
                    <a:pt x="10" y="1"/>
                    <a:pt x="10" y="1"/>
                  </a:cubicBezTo>
                  <a:cubicBezTo>
                    <a:pt x="10" y="0"/>
                    <a:pt x="10" y="0"/>
                    <a:pt x="10" y="0"/>
                  </a:cubicBezTo>
                  <a:cubicBezTo>
                    <a:pt x="10" y="0"/>
                    <a:pt x="10" y="0"/>
                    <a:pt x="10" y="0"/>
                  </a:cubicBezTo>
                  <a:cubicBezTo>
                    <a:pt x="11" y="0"/>
                    <a:pt x="11" y="0"/>
                    <a:pt x="11" y="1"/>
                  </a:cubicBezTo>
                  <a:cubicBezTo>
                    <a:pt x="11" y="1"/>
                    <a:pt x="11" y="1"/>
                    <a:pt x="10" y="1"/>
                  </a:cubicBezTo>
                  <a:close/>
                  <a:moveTo>
                    <a:pt x="14" y="1"/>
                  </a:moveTo>
                  <a:cubicBezTo>
                    <a:pt x="14" y="1"/>
                    <a:pt x="14" y="1"/>
                    <a:pt x="14" y="1"/>
                  </a:cubicBezTo>
                  <a:cubicBezTo>
                    <a:pt x="13" y="1"/>
                    <a:pt x="13" y="1"/>
                    <a:pt x="13" y="1"/>
                  </a:cubicBezTo>
                  <a:cubicBezTo>
                    <a:pt x="13" y="0"/>
                    <a:pt x="13" y="0"/>
                    <a:pt x="14" y="0"/>
                  </a:cubicBezTo>
                  <a:cubicBezTo>
                    <a:pt x="14" y="0"/>
                    <a:pt x="14" y="0"/>
                    <a:pt x="14" y="1"/>
                  </a:cubicBezTo>
                  <a:cubicBezTo>
                    <a:pt x="14" y="1"/>
                    <a:pt x="14" y="1"/>
                    <a:pt x="14" y="1"/>
                  </a:cubicBezTo>
                  <a:close/>
                  <a:moveTo>
                    <a:pt x="17" y="1"/>
                  </a:moveTo>
                  <a:cubicBezTo>
                    <a:pt x="17" y="1"/>
                    <a:pt x="17" y="1"/>
                    <a:pt x="17" y="1"/>
                  </a:cubicBezTo>
                  <a:cubicBezTo>
                    <a:pt x="16" y="1"/>
                    <a:pt x="16" y="1"/>
                    <a:pt x="16" y="1"/>
                  </a:cubicBezTo>
                  <a:cubicBezTo>
                    <a:pt x="16" y="0"/>
                    <a:pt x="16" y="0"/>
                    <a:pt x="17" y="0"/>
                  </a:cubicBezTo>
                  <a:cubicBezTo>
                    <a:pt x="17" y="0"/>
                    <a:pt x="18" y="0"/>
                    <a:pt x="18" y="1"/>
                  </a:cubicBezTo>
                  <a:cubicBezTo>
                    <a:pt x="18" y="1"/>
                    <a:pt x="17" y="1"/>
                    <a:pt x="17" y="1"/>
                  </a:cubicBezTo>
                  <a:close/>
                  <a:moveTo>
                    <a:pt x="20" y="1"/>
                  </a:moveTo>
                  <a:cubicBezTo>
                    <a:pt x="20" y="1"/>
                    <a:pt x="20" y="1"/>
                    <a:pt x="20" y="1"/>
                  </a:cubicBezTo>
                  <a:cubicBezTo>
                    <a:pt x="20" y="1"/>
                    <a:pt x="19" y="1"/>
                    <a:pt x="19" y="1"/>
                  </a:cubicBezTo>
                  <a:cubicBezTo>
                    <a:pt x="19" y="0"/>
                    <a:pt x="20" y="0"/>
                    <a:pt x="20" y="0"/>
                  </a:cubicBezTo>
                  <a:cubicBezTo>
                    <a:pt x="20" y="0"/>
                    <a:pt x="20" y="0"/>
                    <a:pt x="20" y="0"/>
                  </a:cubicBezTo>
                  <a:cubicBezTo>
                    <a:pt x="21" y="0"/>
                    <a:pt x="21" y="0"/>
                    <a:pt x="21" y="1"/>
                  </a:cubicBezTo>
                  <a:cubicBezTo>
                    <a:pt x="21" y="1"/>
                    <a:pt x="21" y="1"/>
                    <a:pt x="20" y="1"/>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1">
              <a:extLst>
                <a:ext uri="{FF2B5EF4-FFF2-40B4-BE49-F238E27FC236}">
                  <a16:creationId xmlns:a16="http://schemas.microsoft.com/office/drawing/2014/main" id="{D995B55C-C876-4F40-A365-F72ACA550682}"/>
                </a:ext>
              </a:extLst>
            </p:cNvPr>
            <p:cNvSpPr>
              <a:spLocks/>
            </p:cNvSpPr>
            <p:nvPr/>
          </p:nvSpPr>
          <p:spPr bwMode="auto">
            <a:xfrm>
              <a:off x="3382" y="1768"/>
              <a:ext cx="58" cy="119"/>
            </a:xfrm>
            <a:custGeom>
              <a:avLst/>
              <a:gdLst>
                <a:gd name="T0" fmla="*/ 0 w 58"/>
                <a:gd name="T1" fmla="*/ 0 h 119"/>
                <a:gd name="T2" fmla="*/ 58 w 58"/>
                <a:gd name="T3" fmla="*/ 59 h 119"/>
                <a:gd name="T4" fmla="*/ 0 w 58"/>
                <a:gd name="T5" fmla="*/ 119 h 119"/>
                <a:gd name="T6" fmla="*/ 0 w 58"/>
                <a:gd name="T7" fmla="*/ 0 h 119"/>
                <a:gd name="T8" fmla="*/ 0 w 58"/>
                <a:gd name="T9" fmla="*/ 0 h 119"/>
              </a:gdLst>
              <a:ahLst/>
              <a:cxnLst>
                <a:cxn ang="0">
                  <a:pos x="T0" y="T1"/>
                </a:cxn>
                <a:cxn ang="0">
                  <a:pos x="T2" y="T3"/>
                </a:cxn>
                <a:cxn ang="0">
                  <a:pos x="T4" y="T5"/>
                </a:cxn>
                <a:cxn ang="0">
                  <a:pos x="T6" y="T7"/>
                </a:cxn>
                <a:cxn ang="0">
                  <a:pos x="T8" y="T9"/>
                </a:cxn>
              </a:cxnLst>
              <a:rect l="0" t="0" r="r" b="b"/>
              <a:pathLst>
                <a:path w="58" h="119">
                  <a:moveTo>
                    <a:pt x="0" y="0"/>
                  </a:moveTo>
                  <a:lnTo>
                    <a:pt x="58" y="59"/>
                  </a:lnTo>
                  <a:lnTo>
                    <a:pt x="0" y="119"/>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2">
              <a:extLst>
                <a:ext uri="{FF2B5EF4-FFF2-40B4-BE49-F238E27FC236}">
                  <a16:creationId xmlns:a16="http://schemas.microsoft.com/office/drawing/2014/main" id="{00AFE63C-A87F-4046-9AAD-8AD49E8DC608}"/>
                </a:ext>
              </a:extLst>
            </p:cNvPr>
            <p:cNvSpPr>
              <a:spLocks noEditPoints="1"/>
            </p:cNvSpPr>
            <p:nvPr/>
          </p:nvSpPr>
          <p:spPr bwMode="auto">
            <a:xfrm>
              <a:off x="2933" y="1807"/>
              <a:ext cx="410" cy="20"/>
            </a:xfrm>
            <a:custGeom>
              <a:avLst/>
              <a:gdLst>
                <a:gd name="T0" fmla="*/ 1 w 21"/>
                <a:gd name="T1" fmla="*/ 1 h 1"/>
                <a:gd name="T2" fmla="*/ 1 w 21"/>
                <a:gd name="T3" fmla="*/ 1 h 1"/>
                <a:gd name="T4" fmla="*/ 1 w 21"/>
                <a:gd name="T5" fmla="*/ 0 h 1"/>
                <a:gd name="T6" fmla="*/ 1 w 21"/>
                <a:gd name="T7" fmla="*/ 1 h 1"/>
                <a:gd name="T8" fmla="*/ 1 w 21"/>
                <a:gd name="T9" fmla="*/ 1 h 1"/>
                <a:gd name="T10" fmla="*/ 4 w 21"/>
                <a:gd name="T11" fmla="*/ 1 h 1"/>
                <a:gd name="T12" fmla="*/ 4 w 21"/>
                <a:gd name="T13" fmla="*/ 1 h 1"/>
                <a:gd name="T14" fmla="*/ 3 w 21"/>
                <a:gd name="T15" fmla="*/ 1 h 1"/>
                <a:gd name="T16" fmla="*/ 4 w 21"/>
                <a:gd name="T17" fmla="*/ 0 h 1"/>
                <a:gd name="T18" fmla="*/ 5 w 21"/>
                <a:gd name="T19" fmla="*/ 1 h 1"/>
                <a:gd name="T20" fmla="*/ 4 w 21"/>
                <a:gd name="T21" fmla="*/ 1 h 1"/>
                <a:gd name="T22" fmla="*/ 7 w 21"/>
                <a:gd name="T23" fmla="*/ 1 h 1"/>
                <a:gd name="T24" fmla="*/ 7 w 21"/>
                <a:gd name="T25" fmla="*/ 1 h 1"/>
                <a:gd name="T26" fmla="*/ 6 w 21"/>
                <a:gd name="T27" fmla="*/ 1 h 1"/>
                <a:gd name="T28" fmla="*/ 7 w 21"/>
                <a:gd name="T29" fmla="*/ 0 h 1"/>
                <a:gd name="T30" fmla="*/ 7 w 21"/>
                <a:gd name="T31" fmla="*/ 0 h 1"/>
                <a:gd name="T32" fmla="*/ 8 w 21"/>
                <a:gd name="T33" fmla="*/ 1 h 1"/>
                <a:gd name="T34" fmla="*/ 7 w 21"/>
                <a:gd name="T35" fmla="*/ 1 h 1"/>
                <a:gd name="T36" fmla="*/ 10 w 21"/>
                <a:gd name="T37" fmla="*/ 1 h 1"/>
                <a:gd name="T38" fmla="*/ 10 w 21"/>
                <a:gd name="T39" fmla="*/ 1 h 1"/>
                <a:gd name="T40" fmla="*/ 10 w 21"/>
                <a:gd name="T41" fmla="*/ 1 h 1"/>
                <a:gd name="T42" fmla="*/ 10 w 21"/>
                <a:gd name="T43" fmla="*/ 0 h 1"/>
                <a:gd name="T44" fmla="*/ 10 w 21"/>
                <a:gd name="T45" fmla="*/ 0 h 1"/>
                <a:gd name="T46" fmla="*/ 11 w 21"/>
                <a:gd name="T47" fmla="*/ 1 h 1"/>
                <a:gd name="T48" fmla="*/ 10 w 21"/>
                <a:gd name="T49" fmla="*/ 1 h 1"/>
                <a:gd name="T50" fmla="*/ 14 w 21"/>
                <a:gd name="T51" fmla="*/ 1 h 1"/>
                <a:gd name="T52" fmla="*/ 14 w 21"/>
                <a:gd name="T53" fmla="*/ 1 h 1"/>
                <a:gd name="T54" fmla="*/ 13 w 21"/>
                <a:gd name="T55" fmla="*/ 1 h 1"/>
                <a:gd name="T56" fmla="*/ 14 w 21"/>
                <a:gd name="T57" fmla="*/ 0 h 1"/>
                <a:gd name="T58" fmla="*/ 14 w 21"/>
                <a:gd name="T59" fmla="*/ 1 h 1"/>
                <a:gd name="T60" fmla="*/ 14 w 21"/>
                <a:gd name="T61" fmla="*/ 1 h 1"/>
                <a:gd name="T62" fmla="*/ 17 w 21"/>
                <a:gd name="T63" fmla="*/ 1 h 1"/>
                <a:gd name="T64" fmla="*/ 17 w 21"/>
                <a:gd name="T65" fmla="*/ 1 h 1"/>
                <a:gd name="T66" fmla="*/ 16 w 21"/>
                <a:gd name="T67" fmla="*/ 1 h 1"/>
                <a:gd name="T68" fmla="*/ 17 w 21"/>
                <a:gd name="T69" fmla="*/ 0 h 1"/>
                <a:gd name="T70" fmla="*/ 18 w 21"/>
                <a:gd name="T71" fmla="*/ 1 h 1"/>
                <a:gd name="T72" fmla="*/ 17 w 21"/>
                <a:gd name="T73" fmla="*/ 1 h 1"/>
                <a:gd name="T74" fmla="*/ 20 w 21"/>
                <a:gd name="T75" fmla="*/ 1 h 1"/>
                <a:gd name="T76" fmla="*/ 20 w 21"/>
                <a:gd name="T77" fmla="*/ 1 h 1"/>
                <a:gd name="T78" fmla="*/ 20 w 21"/>
                <a:gd name="T79" fmla="*/ 1 h 1"/>
                <a:gd name="T80" fmla="*/ 20 w 21"/>
                <a:gd name="T81" fmla="*/ 0 h 1"/>
                <a:gd name="T82" fmla="*/ 20 w 21"/>
                <a:gd name="T83" fmla="*/ 0 h 1"/>
                <a:gd name="T84" fmla="*/ 21 w 21"/>
                <a:gd name="T85" fmla="*/ 1 h 1"/>
                <a:gd name="T86" fmla="*/ 20 w 21"/>
                <a:gd name="T8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1" h="1">
                  <a:moveTo>
                    <a:pt x="1" y="1"/>
                  </a:moveTo>
                  <a:cubicBezTo>
                    <a:pt x="1" y="1"/>
                    <a:pt x="1" y="1"/>
                    <a:pt x="1" y="1"/>
                  </a:cubicBezTo>
                  <a:cubicBezTo>
                    <a:pt x="0" y="1"/>
                    <a:pt x="0" y="0"/>
                    <a:pt x="1" y="0"/>
                  </a:cubicBezTo>
                  <a:cubicBezTo>
                    <a:pt x="1" y="0"/>
                    <a:pt x="1" y="0"/>
                    <a:pt x="1" y="1"/>
                  </a:cubicBezTo>
                  <a:cubicBezTo>
                    <a:pt x="1" y="1"/>
                    <a:pt x="1" y="1"/>
                    <a:pt x="1" y="1"/>
                  </a:cubicBezTo>
                  <a:close/>
                  <a:moveTo>
                    <a:pt x="4" y="1"/>
                  </a:moveTo>
                  <a:cubicBezTo>
                    <a:pt x="4" y="1"/>
                    <a:pt x="4" y="1"/>
                    <a:pt x="4" y="1"/>
                  </a:cubicBezTo>
                  <a:cubicBezTo>
                    <a:pt x="4" y="1"/>
                    <a:pt x="3" y="1"/>
                    <a:pt x="3" y="1"/>
                  </a:cubicBezTo>
                  <a:cubicBezTo>
                    <a:pt x="3" y="0"/>
                    <a:pt x="4" y="0"/>
                    <a:pt x="4" y="0"/>
                  </a:cubicBezTo>
                  <a:cubicBezTo>
                    <a:pt x="4" y="0"/>
                    <a:pt x="5" y="0"/>
                    <a:pt x="5" y="1"/>
                  </a:cubicBezTo>
                  <a:cubicBezTo>
                    <a:pt x="5" y="1"/>
                    <a:pt x="4" y="1"/>
                    <a:pt x="4" y="1"/>
                  </a:cubicBezTo>
                  <a:close/>
                  <a:moveTo>
                    <a:pt x="7" y="1"/>
                  </a:moveTo>
                  <a:cubicBezTo>
                    <a:pt x="7" y="1"/>
                    <a:pt x="7" y="1"/>
                    <a:pt x="7" y="1"/>
                  </a:cubicBezTo>
                  <a:cubicBezTo>
                    <a:pt x="7" y="1"/>
                    <a:pt x="6" y="1"/>
                    <a:pt x="6" y="1"/>
                  </a:cubicBezTo>
                  <a:cubicBezTo>
                    <a:pt x="6" y="0"/>
                    <a:pt x="7" y="0"/>
                    <a:pt x="7" y="0"/>
                  </a:cubicBezTo>
                  <a:cubicBezTo>
                    <a:pt x="7" y="0"/>
                    <a:pt x="7" y="0"/>
                    <a:pt x="7" y="0"/>
                  </a:cubicBezTo>
                  <a:cubicBezTo>
                    <a:pt x="8" y="0"/>
                    <a:pt x="8" y="0"/>
                    <a:pt x="8" y="1"/>
                  </a:cubicBezTo>
                  <a:cubicBezTo>
                    <a:pt x="8" y="1"/>
                    <a:pt x="8" y="1"/>
                    <a:pt x="7" y="1"/>
                  </a:cubicBezTo>
                  <a:close/>
                  <a:moveTo>
                    <a:pt x="10" y="1"/>
                  </a:moveTo>
                  <a:cubicBezTo>
                    <a:pt x="10" y="1"/>
                    <a:pt x="10" y="1"/>
                    <a:pt x="10" y="1"/>
                  </a:cubicBezTo>
                  <a:cubicBezTo>
                    <a:pt x="10" y="1"/>
                    <a:pt x="10" y="1"/>
                    <a:pt x="10" y="1"/>
                  </a:cubicBezTo>
                  <a:cubicBezTo>
                    <a:pt x="10" y="0"/>
                    <a:pt x="10" y="0"/>
                    <a:pt x="10" y="0"/>
                  </a:cubicBezTo>
                  <a:cubicBezTo>
                    <a:pt x="10" y="0"/>
                    <a:pt x="10" y="0"/>
                    <a:pt x="10" y="0"/>
                  </a:cubicBezTo>
                  <a:cubicBezTo>
                    <a:pt x="11" y="0"/>
                    <a:pt x="11" y="0"/>
                    <a:pt x="11" y="1"/>
                  </a:cubicBezTo>
                  <a:cubicBezTo>
                    <a:pt x="11" y="1"/>
                    <a:pt x="11" y="1"/>
                    <a:pt x="10" y="1"/>
                  </a:cubicBezTo>
                  <a:close/>
                  <a:moveTo>
                    <a:pt x="14" y="1"/>
                  </a:moveTo>
                  <a:cubicBezTo>
                    <a:pt x="14" y="1"/>
                    <a:pt x="14" y="1"/>
                    <a:pt x="14" y="1"/>
                  </a:cubicBezTo>
                  <a:cubicBezTo>
                    <a:pt x="13" y="1"/>
                    <a:pt x="13" y="1"/>
                    <a:pt x="13" y="1"/>
                  </a:cubicBezTo>
                  <a:cubicBezTo>
                    <a:pt x="13" y="0"/>
                    <a:pt x="13" y="0"/>
                    <a:pt x="14" y="0"/>
                  </a:cubicBezTo>
                  <a:cubicBezTo>
                    <a:pt x="14" y="0"/>
                    <a:pt x="14" y="0"/>
                    <a:pt x="14" y="1"/>
                  </a:cubicBezTo>
                  <a:cubicBezTo>
                    <a:pt x="14" y="1"/>
                    <a:pt x="14" y="1"/>
                    <a:pt x="14" y="1"/>
                  </a:cubicBezTo>
                  <a:close/>
                  <a:moveTo>
                    <a:pt x="17" y="1"/>
                  </a:moveTo>
                  <a:cubicBezTo>
                    <a:pt x="17" y="1"/>
                    <a:pt x="17" y="1"/>
                    <a:pt x="17" y="1"/>
                  </a:cubicBezTo>
                  <a:cubicBezTo>
                    <a:pt x="17" y="1"/>
                    <a:pt x="16" y="1"/>
                    <a:pt x="16" y="1"/>
                  </a:cubicBezTo>
                  <a:cubicBezTo>
                    <a:pt x="16" y="0"/>
                    <a:pt x="17" y="0"/>
                    <a:pt x="17" y="0"/>
                  </a:cubicBezTo>
                  <a:cubicBezTo>
                    <a:pt x="17" y="0"/>
                    <a:pt x="18" y="0"/>
                    <a:pt x="18" y="1"/>
                  </a:cubicBezTo>
                  <a:cubicBezTo>
                    <a:pt x="18" y="1"/>
                    <a:pt x="17" y="1"/>
                    <a:pt x="17" y="1"/>
                  </a:cubicBezTo>
                  <a:close/>
                  <a:moveTo>
                    <a:pt x="20" y="1"/>
                  </a:moveTo>
                  <a:cubicBezTo>
                    <a:pt x="20" y="1"/>
                    <a:pt x="20" y="1"/>
                    <a:pt x="20" y="1"/>
                  </a:cubicBezTo>
                  <a:cubicBezTo>
                    <a:pt x="20" y="1"/>
                    <a:pt x="20" y="1"/>
                    <a:pt x="20" y="1"/>
                  </a:cubicBezTo>
                  <a:cubicBezTo>
                    <a:pt x="20" y="0"/>
                    <a:pt x="20" y="0"/>
                    <a:pt x="20" y="0"/>
                  </a:cubicBezTo>
                  <a:cubicBezTo>
                    <a:pt x="20" y="0"/>
                    <a:pt x="20" y="0"/>
                    <a:pt x="20" y="0"/>
                  </a:cubicBezTo>
                  <a:cubicBezTo>
                    <a:pt x="21" y="0"/>
                    <a:pt x="21" y="0"/>
                    <a:pt x="21" y="1"/>
                  </a:cubicBezTo>
                  <a:cubicBezTo>
                    <a:pt x="21" y="1"/>
                    <a:pt x="21" y="1"/>
                    <a:pt x="20" y="1"/>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3">
              <a:extLst>
                <a:ext uri="{FF2B5EF4-FFF2-40B4-BE49-F238E27FC236}">
                  <a16:creationId xmlns:a16="http://schemas.microsoft.com/office/drawing/2014/main" id="{5A19579D-96C8-49F3-AC8D-7FA7825683BA}"/>
                </a:ext>
              </a:extLst>
            </p:cNvPr>
            <p:cNvSpPr>
              <a:spLocks/>
            </p:cNvSpPr>
            <p:nvPr/>
          </p:nvSpPr>
          <p:spPr bwMode="auto">
            <a:xfrm>
              <a:off x="1977" y="1768"/>
              <a:ext cx="59" cy="119"/>
            </a:xfrm>
            <a:custGeom>
              <a:avLst/>
              <a:gdLst>
                <a:gd name="T0" fmla="*/ 0 w 59"/>
                <a:gd name="T1" fmla="*/ 0 h 119"/>
                <a:gd name="T2" fmla="*/ 59 w 59"/>
                <a:gd name="T3" fmla="*/ 59 h 119"/>
                <a:gd name="T4" fmla="*/ 0 w 59"/>
                <a:gd name="T5" fmla="*/ 119 h 119"/>
                <a:gd name="T6" fmla="*/ 0 w 59"/>
                <a:gd name="T7" fmla="*/ 0 h 119"/>
                <a:gd name="T8" fmla="*/ 0 w 59"/>
                <a:gd name="T9" fmla="*/ 0 h 119"/>
              </a:gdLst>
              <a:ahLst/>
              <a:cxnLst>
                <a:cxn ang="0">
                  <a:pos x="T0" y="T1"/>
                </a:cxn>
                <a:cxn ang="0">
                  <a:pos x="T2" y="T3"/>
                </a:cxn>
                <a:cxn ang="0">
                  <a:pos x="T4" y="T5"/>
                </a:cxn>
                <a:cxn ang="0">
                  <a:pos x="T6" y="T7"/>
                </a:cxn>
                <a:cxn ang="0">
                  <a:pos x="T8" y="T9"/>
                </a:cxn>
              </a:cxnLst>
              <a:rect l="0" t="0" r="r" b="b"/>
              <a:pathLst>
                <a:path w="59" h="119">
                  <a:moveTo>
                    <a:pt x="0" y="0"/>
                  </a:moveTo>
                  <a:lnTo>
                    <a:pt x="59" y="59"/>
                  </a:lnTo>
                  <a:lnTo>
                    <a:pt x="0" y="119"/>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4">
              <a:extLst>
                <a:ext uri="{FF2B5EF4-FFF2-40B4-BE49-F238E27FC236}">
                  <a16:creationId xmlns:a16="http://schemas.microsoft.com/office/drawing/2014/main" id="{35E29C5C-469B-43B1-9032-C270F405EEB9}"/>
                </a:ext>
              </a:extLst>
            </p:cNvPr>
            <p:cNvSpPr>
              <a:spLocks noEditPoints="1"/>
            </p:cNvSpPr>
            <p:nvPr/>
          </p:nvSpPr>
          <p:spPr bwMode="auto">
            <a:xfrm>
              <a:off x="1509" y="1807"/>
              <a:ext cx="429" cy="20"/>
            </a:xfrm>
            <a:custGeom>
              <a:avLst/>
              <a:gdLst>
                <a:gd name="T0" fmla="*/ 1 w 22"/>
                <a:gd name="T1" fmla="*/ 1 h 1"/>
                <a:gd name="T2" fmla="*/ 1 w 22"/>
                <a:gd name="T3" fmla="*/ 1 h 1"/>
                <a:gd name="T4" fmla="*/ 1 w 22"/>
                <a:gd name="T5" fmla="*/ 0 h 1"/>
                <a:gd name="T6" fmla="*/ 2 w 22"/>
                <a:gd name="T7" fmla="*/ 1 h 1"/>
                <a:gd name="T8" fmla="*/ 1 w 22"/>
                <a:gd name="T9" fmla="*/ 1 h 1"/>
                <a:gd name="T10" fmla="*/ 5 w 22"/>
                <a:gd name="T11" fmla="*/ 1 h 1"/>
                <a:gd name="T12" fmla="*/ 5 w 22"/>
                <a:gd name="T13" fmla="*/ 1 h 1"/>
                <a:gd name="T14" fmla="*/ 4 w 22"/>
                <a:gd name="T15" fmla="*/ 1 h 1"/>
                <a:gd name="T16" fmla="*/ 5 w 22"/>
                <a:gd name="T17" fmla="*/ 0 h 1"/>
                <a:gd name="T18" fmla="*/ 5 w 22"/>
                <a:gd name="T19" fmla="*/ 1 h 1"/>
                <a:gd name="T20" fmla="*/ 5 w 22"/>
                <a:gd name="T21" fmla="*/ 1 h 1"/>
                <a:gd name="T22" fmla="*/ 8 w 22"/>
                <a:gd name="T23" fmla="*/ 1 h 1"/>
                <a:gd name="T24" fmla="*/ 8 w 22"/>
                <a:gd name="T25" fmla="*/ 1 h 1"/>
                <a:gd name="T26" fmla="*/ 7 w 22"/>
                <a:gd name="T27" fmla="*/ 1 h 1"/>
                <a:gd name="T28" fmla="*/ 8 w 22"/>
                <a:gd name="T29" fmla="*/ 0 h 1"/>
                <a:gd name="T30" fmla="*/ 8 w 22"/>
                <a:gd name="T31" fmla="*/ 0 h 1"/>
                <a:gd name="T32" fmla="*/ 9 w 22"/>
                <a:gd name="T33" fmla="*/ 1 h 1"/>
                <a:gd name="T34" fmla="*/ 8 w 22"/>
                <a:gd name="T35" fmla="*/ 1 h 1"/>
                <a:gd name="T36" fmla="*/ 11 w 22"/>
                <a:gd name="T37" fmla="*/ 1 h 1"/>
                <a:gd name="T38" fmla="*/ 11 w 22"/>
                <a:gd name="T39" fmla="*/ 1 h 1"/>
                <a:gd name="T40" fmla="*/ 10 w 22"/>
                <a:gd name="T41" fmla="*/ 1 h 1"/>
                <a:gd name="T42" fmla="*/ 11 w 22"/>
                <a:gd name="T43" fmla="*/ 0 h 1"/>
                <a:gd name="T44" fmla="*/ 11 w 22"/>
                <a:gd name="T45" fmla="*/ 0 h 1"/>
                <a:gd name="T46" fmla="*/ 12 w 22"/>
                <a:gd name="T47" fmla="*/ 1 h 1"/>
                <a:gd name="T48" fmla="*/ 11 w 22"/>
                <a:gd name="T49" fmla="*/ 1 h 1"/>
                <a:gd name="T50" fmla="*/ 14 w 22"/>
                <a:gd name="T51" fmla="*/ 1 h 1"/>
                <a:gd name="T52" fmla="*/ 14 w 22"/>
                <a:gd name="T53" fmla="*/ 1 h 1"/>
                <a:gd name="T54" fmla="*/ 14 w 22"/>
                <a:gd name="T55" fmla="*/ 1 h 1"/>
                <a:gd name="T56" fmla="*/ 14 w 22"/>
                <a:gd name="T57" fmla="*/ 0 h 1"/>
                <a:gd name="T58" fmla="*/ 15 w 22"/>
                <a:gd name="T59" fmla="*/ 1 h 1"/>
                <a:gd name="T60" fmla="*/ 14 w 22"/>
                <a:gd name="T61" fmla="*/ 1 h 1"/>
                <a:gd name="T62" fmla="*/ 18 w 22"/>
                <a:gd name="T63" fmla="*/ 1 h 1"/>
                <a:gd name="T64" fmla="*/ 18 w 22"/>
                <a:gd name="T65" fmla="*/ 1 h 1"/>
                <a:gd name="T66" fmla="*/ 17 w 22"/>
                <a:gd name="T67" fmla="*/ 1 h 1"/>
                <a:gd name="T68" fmla="*/ 18 w 22"/>
                <a:gd name="T69" fmla="*/ 0 h 1"/>
                <a:gd name="T70" fmla="*/ 18 w 22"/>
                <a:gd name="T71" fmla="*/ 1 h 1"/>
                <a:gd name="T72" fmla="*/ 18 w 22"/>
                <a:gd name="T73" fmla="*/ 1 h 1"/>
                <a:gd name="T74" fmla="*/ 21 w 22"/>
                <a:gd name="T75" fmla="*/ 1 h 1"/>
                <a:gd name="T76" fmla="*/ 21 w 22"/>
                <a:gd name="T77" fmla="*/ 1 h 1"/>
                <a:gd name="T78" fmla="*/ 20 w 22"/>
                <a:gd name="T79" fmla="*/ 1 h 1"/>
                <a:gd name="T80" fmla="*/ 21 w 22"/>
                <a:gd name="T81" fmla="*/ 0 h 1"/>
                <a:gd name="T82" fmla="*/ 21 w 22"/>
                <a:gd name="T83" fmla="*/ 0 h 1"/>
                <a:gd name="T84" fmla="*/ 22 w 22"/>
                <a:gd name="T85" fmla="*/ 1 h 1"/>
                <a:gd name="T86" fmla="*/ 21 w 22"/>
                <a:gd name="T8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2" h="1">
                  <a:moveTo>
                    <a:pt x="1" y="1"/>
                  </a:moveTo>
                  <a:cubicBezTo>
                    <a:pt x="1" y="1"/>
                    <a:pt x="1" y="1"/>
                    <a:pt x="1" y="1"/>
                  </a:cubicBezTo>
                  <a:cubicBezTo>
                    <a:pt x="0" y="1"/>
                    <a:pt x="0" y="0"/>
                    <a:pt x="1" y="0"/>
                  </a:cubicBezTo>
                  <a:cubicBezTo>
                    <a:pt x="2" y="0"/>
                    <a:pt x="2" y="0"/>
                    <a:pt x="2" y="1"/>
                  </a:cubicBezTo>
                  <a:cubicBezTo>
                    <a:pt x="2" y="1"/>
                    <a:pt x="2" y="1"/>
                    <a:pt x="1" y="1"/>
                  </a:cubicBezTo>
                  <a:close/>
                  <a:moveTo>
                    <a:pt x="5" y="1"/>
                  </a:moveTo>
                  <a:cubicBezTo>
                    <a:pt x="5" y="1"/>
                    <a:pt x="5" y="1"/>
                    <a:pt x="5" y="1"/>
                  </a:cubicBezTo>
                  <a:cubicBezTo>
                    <a:pt x="4" y="1"/>
                    <a:pt x="4" y="1"/>
                    <a:pt x="4" y="1"/>
                  </a:cubicBezTo>
                  <a:cubicBezTo>
                    <a:pt x="4" y="0"/>
                    <a:pt x="4" y="0"/>
                    <a:pt x="5" y="0"/>
                  </a:cubicBezTo>
                  <a:cubicBezTo>
                    <a:pt x="5" y="0"/>
                    <a:pt x="5" y="0"/>
                    <a:pt x="5" y="1"/>
                  </a:cubicBezTo>
                  <a:cubicBezTo>
                    <a:pt x="5" y="1"/>
                    <a:pt x="5" y="1"/>
                    <a:pt x="5" y="1"/>
                  </a:cubicBezTo>
                  <a:close/>
                  <a:moveTo>
                    <a:pt x="8" y="1"/>
                  </a:moveTo>
                  <a:cubicBezTo>
                    <a:pt x="8" y="1"/>
                    <a:pt x="8" y="1"/>
                    <a:pt x="8" y="1"/>
                  </a:cubicBezTo>
                  <a:cubicBezTo>
                    <a:pt x="7" y="1"/>
                    <a:pt x="7" y="1"/>
                    <a:pt x="7" y="1"/>
                  </a:cubicBezTo>
                  <a:cubicBezTo>
                    <a:pt x="7" y="0"/>
                    <a:pt x="7" y="0"/>
                    <a:pt x="8" y="0"/>
                  </a:cubicBezTo>
                  <a:cubicBezTo>
                    <a:pt x="8" y="0"/>
                    <a:pt x="8" y="0"/>
                    <a:pt x="8" y="0"/>
                  </a:cubicBezTo>
                  <a:cubicBezTo>
                    <a:pt x="8" y="0"/>
                    <a:pt x="9" y="0"/>
                    <a:pt x="9" y="1"/>
                  </a:cubicBezTo>
                  <a:cubicBezTo>
                    <a:pt x="9" y="1"/>
                    <a:pt x="8" y="1"/>
                    <a:pt x="8" y="1"/>
                  </a:cubicBezTo>
                  <a:close/>
                  <a:moveTo>
                    <a:pt x="11" y="1"/>
                  </a:moveTo>
                  <a:cubicBezTo>
                    <a:pt x="11" y="1"/>
                    <a:pt x="11" y="1"/>
                    <a:pt x="11" y="1"/>
                  </a:cubicBezTo>
                  <a:cubicBezTo>
                    <a:pt x="11" y="1"/>
                    <a:pt x="10" y="1"/>
                    <a:pt x="10" y="1"/>
                  </a:cubicBezTo>
                  <a:cubicBezTo>
                    <a:pt x="10" y="0"/>
                    <a:pt x="11" y="0"/>
                    <a:pt x="11" y="0"/>
                  </a:cubicBezTo>
                  <a:cubicBezTo>
                    <a:pt x="11" y="0"/>
                    <a:pt x="11" y="0"/>
                    <a:pt x="11" y="0"/>
                  </a:cubicBezTo>
                  <a:cubicBezTo>
                    <a:pt x="12" y="0"/>
                    <a:pt x="12" y="0"/>
                    <a:pt x="12" y="1"/>
                  </a:cubicBezTo>
                  <a:cubicBezTo>
                    <a:pt x="12" y="1"/>
                    <a:pt x="12" y="1"/>
                    <a:pt x="11" y="1"/>
                  </a:cubicBezTo>
                  <a:close/>
                  <a:moveTo>
                    <a:pt x="14" y="1"/>
                  </a:moveTo>
                  <a:cubicBezTo>
                    <a:pt x="14" y="1"/>
                    <a:pt x="14" y="1"/>
                    <a:pt x="14" y="1"/>
                  </a:cubicBezTo>
                  <a:cubicBezTo>
                    <a:pt x="14" y="1"/>
                    <a:pt x="14" y="1"/>
                    <a:pt x="14" y="1"/>
                  </a:cubicBezTo>
                  <a:cubicBezTo>
                    <a:pt x="14" y="0"/>
                    <a:pt x="14" y="0"/>
                    <a:pt x="14" y="0"/>
                  </a:cubicBezTo>
                  <a:cubicBezTo>
                    <a:pt x="15" y="0"/>
                    <a:pt x="15" y="0"/>
                    <a:pt x="15" y="1"/>
                  </a:cubicBezTo>
                  <a:cubicBezTo>
                    <a:pt x="15" y="1"/>
                    <a:pt x="15" y="1"/>
                    <a:pt x="14" y="1"/>
                  </a:cubicBezTo>
                  <a:close/>
                  <a:moveTo>
                    <a:pt x="18" y="1"/>
                  </a:moveTo>
                  <a:cubicBezTo>
                    <a:pt x="18" y="1"/>
                    <a:pt x="18" y="1"/>
                    <a:pt x="18" y="1"/>
                  </a:cubicBezTo>
                  <a:cubicBezTo>
                    <a:pt x="17" y="1"/>
                    <a:pt x="17" y="1"/>
                    <a:pt x="17" y="1"/>
                  </a:cubicBezTo>
                  <a:cubicBezTo>
                    <a:pt x="17" y="0"/>
                    <a:pt x="17" y="0"/>
                    <a:pt x="18" y="0"/>
                  </a:cubicBezTo>
                  <a:cubicBezTo>
                    <a:pt x="18" y="0"/>
                    <a:pt x="18" y="0"/>
                    <a:pt x="18" y="1"/>
                  </a:cubicBezTo>
                  <a:cubicBezTo>
                    <a:pt x="18" y="1"/>
                    <a:pt x="18" y="1"/>
                    <a:pt x="18" y="1"/>
                  </a:cubicBezTo>
                  <a:close/>
                  <a:moveTo>
                    <a:pt x="21" y="1"/>
                  </a:moveTo>
                  <a:cubicBezTo>
                    <a:pt x="21" y="1"/>
                    <a:pt x="21" y="1"/>
                    <a:pt x="21" y="1"/>
                  </a:cubicBezTo>
                  <a:cubicBezTo>
                    <a:pt x="21" y="1"/>
                    <a:pt x="20" y="1"/>
                    <a:pt x="20" y="1"/>
                  </a:cubicBezTo>
                  <a:cubicBezTo>
                    <a:pt x="20" y="0"/>
                    <a:pt x="21" y="0"/>
                    <a:pt x="21" y="0"/>
                  </a:cubicBezTo>
                  <a:cubicBezTo>
                    <a:pt x="21" y="0"/>
                    <a:pt x="21" y="0"/>
                    <a:pt x="21" y="0"/>
                  </a:cubicBezTo>
                  <a:cubicBezTo>
                    <a:pt x="21" y="0"/>
                    <a:pt x="22" y="0"/>
                    <a:pt x="22" y="1"/>
                  </a:cubicBezTo>
                  <a:cubicBezTo>
                    <a:pt x="22" y="1"/>
                    <a:pt x="21" y="1"/>
                    <a:pt x="21" y="1"/>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5">
              <a:extLst>
                <a:ext uri="{FF2B5EF4-FFF2-40B4-BE49-F238E27FC236}">
                  <a16:creationId xmlns:a16="http://schemas.microsoft.com/office/drawing/2014/main" id="{80C54051-4FE3-4DA3-B6DE-BD115F972BD3}"/>
                </a:ext>
              </a:extLst>
            </p:cNvPr>
            <p:cNvSpPr>
              <a:spLocks noEditPoints="1"/>
            </p:cNvSpPr>
            <p:nvPr/>
          </p:nvSpPr>
          <p:spPr bwMode="auto">
            <a:xfrm>
              <a:off x="260" y="1807"/>
              <a:ext cx="1990" cy="1746"/>
            </a:xfrm>
            <a:custGeom>
              <a:avLst/>
              <a:gdLst>
                <a:gd name="T0" fmla="*/ 98 w 102"/>
                <a:gd name="T1" fmla="*/ 87 h 88"/>
                <a:gd name="T2" fmla="*/ 13 w 102"/>
                <a:gd name="T3" fmla="*/ 1 h 88"/>
                <a:gd name="T4" fmla="*/ 10 w 102"/>
                <a:gd name="T5" fmla="*/ 2 h 88"/>
                <a:gd name="T6" fmla="*/ 7 w 102"/>
                <a:gd name="T7" fmla="*/ 3 h 88"/>
                <a:gd name="T8" fmla="*/ 4 w 102"/>
                <a:gd name="T9" fmla="*/ 5 h 88"/>
                <a:gd name="T10" fmla="*/ 2 w 102"/>
                <a:gd name="T11" fmla="*/ 7 h 88"/>
                <a:gd name="T12" fmla="*/ 1 w 102"/>
                <a:gd name="T13" fmla="*/ 10 h 88"/>
                <a:gd name="T14" fmla="*/ 1 w 102"/>
                <a:gd name="T15" fmla="*/ 13 h 88"/>
                <a:gd name="T16" fmla="*/ 1 w 102"/>
                <a:gd name="T17" fmla="*/ 16 h 88"/>
                <a:gd name="T18" fmla="*/ 1 w 102"/>
                <a:gd name="T19" fmla="*/ 20 h 88"/>
                <a:gd name="T20" fmla="*/ 1 w 102"/>
                <a:gd name="T21" fmla="*/ 23 h 88"/>
                <a:gd name="T22" fmla="*/ 1 w 102"/>
                <a:gd name="T23" fmla="*/ 26 h 88"/>
                <a:gd name="T24" fmla="*/ 1 w 102"/>
                <a:gd name="T25" fmla="*/ 30 h 88"/>
                <a:gd name="T26" fmla="*/ 1 w 102"/>
                <a:gd name="T27" fmla="*/ 37 h 88"/>
                <a:gd name="T28" fmla="*/ 1 w 102"/>
                <a:gd name="T29" fmla="*/ 40 h 88"/>
                <a:gd name="T30" fmla="*/ 0 w 102"/>
                <a:gd name="T31" fmla="*/ 42 h 88"/>
                <a:gd name="T32" fmla="*/ 0 w 102"/>
                <a:gd name="T33" fmla="*/ 46 h 88"/>
                <a:gd name="T34" fmla="*/ 0 w 102"/>
                <a:gd name="T35" fmla="*/ 49 h 88"/>
                <a:gd name="T36" fmla="*/ 101 w 102"/>
                <a:gd name="T37" fmla="*/ 87 h 88"/>
                <a:gd name="T38" fmla="*/ 13 w 102"/>
                <a:gd name="T39" fmla="*/ 87 h 88"/>
                <a:gd name="T40" fmla="*/ 9 w 102"/>
                <a:gd name="T41" fmla="*/ 87 h 88"/>
                <a:gd name="T42" fmla="*/ 6 w 102"/>
                <a:gd name="T43" fmla="*/ 86 h 88"/>
                <a:gd name="T44" fmla="*/ 4 w 102"/>
                <a:gd name="T45" fmla="*/ 84 h 88"/>
                <a:gd name="T46" fmla="*/ 2 w 102"/>
                <a:gd name="T47" fmla="*/ 81 h 88"/>
                <a:gd name="T48" fmla="*/ 1 w 102"/>
                <a:gd name="T49" fmla="*/ 78 h 88"/>
                <a:gd name="T50" fmla="*/ 1 w 102"/>
                <a:gd name="T51" fmla="*/ 78 h 88"/>
                <a:gd name="T52" fmla="*/ 1 w 102"/>
                <a:gd name="T53" fmla="*/ 74 h 88"/>
                <a:gd name="T54" fmla="*/ 1 w 102"/>
                <a:gd name="T55" fmla="*/ 71 h 88"/>
                <a:gd name="T56" fmla="*/ 1 w 102"/>
                <a:gd name="T57" fmla="*/ 68 h 88"/>
                <a:gd name="T58" fmla="*/ 1 w 102"/>
                <a:gd name="T59" fmla="*/ 65 h 88"/>
                <a:gd name="T60" fmla="*/ 1 w 102"/>
                <a:gd name="T61" fmla="*/ 58 h 88"/>
                <a:gd name="T62" fmla="*/ 0 w 102"/>
                <a:gd name="T63" fmla="*/ 56 h 88"/>
                <a:gd name="T64" fmla="*/ 0 w 102"/>
                <a:gd name="T65" fmla="*/ 52 h 88"/>
                <a:gd name="T66" fmla="*/ 96 w 102"/>
                <a:gd name="T67" fmla="*/ 87 h 88"/>
                <a:gd name="T68" fmla="*/ 92 w 102"/>
                <a:gd name="T69" fmla="*/ 87 h 88"/>
                <a:gd name="T70" fmla="*/ 88 w 102"/>
                <a:gd name="T71" fmla="*/ 88 h 88"/>
                <a:gd name="T72" fmla="*/ 84 w 102"/>
                <a:gd name="T73" fmla="*/ 87 h 88"/>
                <a:gd name="T74" fmla="*/ 81 w 102"/>
                <a:gd name="T75" fmla="*/ 87 h 88"/>
                <a:gd name="T76" fmla="*/ 79 w 102"/>
                <a:gd name="T77" fmla="*/ 87 h 88"/>
                <a:gd name="T78" fmla="*/ 72 w 102"/>
                <a:gd name="T79" fmla="*/ 87 h 88"/>
                <a:gd name="T80" fmla="*/ 69 w 102"/>
                <a:gd name="T81" fmla="*/ 87 h 88"/>
                <a:gd name="T82" fmla="*/ 65 w 102"/>
                <a:gd name="T83" fmla="*/ 87 h 88"/>
                <a:gd name="T84" fmla="*/ 62 w 102"/>
                <a:gd name="T85" fmla="*/ 87 h 88"/>
                <a:gd name="T86" fmla="*/ 60 w 102"/>
                <a:gd name="T87" fmla="*/ 87 h 88"/>
                <a:gd name="T88" fmla="*/ 56 w 102"/>
                <a:gd name="T89" fmla="*/ 88 h 88"/>
                <a:gd name="T90" fmla="*/ 52 w 102"/>
                <a:gd name="T91" fmla="*/ 88 h 88"/>
                <a:gd name="T92" fmla="*/ 49 w 102"/>
                <a:gd name="T93" fmla="*/ 88 h 88"/>
                <a:gd name="T94" fmla="*/ 45 w 102"/>
                <a:gd name="T95" fmla="*/ 87 h 88"/>
                <a:gd name="T96" fmla="*/ 42 w 102"/>
                <a:gd name="T97" fmla="*/ 87 h 88"/>
                <a:gd name="T98" fmla="*/ 39 w 102"/>
                <a:gd name="T99" fmla="*/ 87 h 88"/>
                <a:gd name="T100" fmla="*/ 36 w 102"/>
                <a:gd name="T101" fmla="*/ 87 h 88"/>
                <a:gd name="T102" fmla="*/ 29 w 102"/>
                <a:gd name="T103" fmla="*/ 87 h 88"/>
                <a:gd name="T104" fmla="*/ 26 w 102"/>
                <a:gd name="T105" fmla="*/ 87 h 88"/>
                <a:gd name="T106" fmla="*/ 23 w 102"/>
                <a:gd name="T107" fmla="*/ 87 h 88"/>
                <a:gd name="T108" fmla="*/ 20 w 102"/>
                <a:gd name="T109" fmla="*/ 87 h 88"/>
                <a:gd name="T110" fmla="*/ 17 w 102"/>
                <a:gd name="T111" fmla="*/ 87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02" h="88">
                  <a:moveTo>
                    <a:pt x="98" y="87"/>
                  </a:moveTo>
                  <a:cubicBezTo>
                    <a:pt x="98" y="87"/>
                    <a:pt x="98" y="87"/>
                    <a:pt x="98" y="87"/>
                  </a:cubicBezTo>
                  <a:cubicBezTo>
                    <a:pt x="99" y="87"/>
                    <a:pt x="99" y="87"/>
                    <a:pt x="99" y="87"/>
                  </a:cubicBezTo>
                  <a:cubicBezTo>
                    <a:pt x="99" y="88"/>
                    <a:pt x="99" y="88"/>
                    <a:pt x="98" y="88"/>
                  </a:cubicBezTo>
                  <a:cubicBezTo>
                    <a:pt x="98" y="88"/>
                    <a:pt x="98" y="88"/>
                    <a:pt x="98" y="88"/>
                  </a:cubicBezTo>
                  <a:cubicBezTo>
                    <a:pt x="98" y="88"/>
                    <a:pt x="97" y="88"/>
                    <a:pt x="97" y="87"/>
                  </a:cubicBezTo>
                  <a:cubicBezTo>
                    <a:pt x="97" y="87"/>
                    <a:pt x="98" y="87"/>
                    <a:pt x="98" y="87"/>
                  </a:cubicBezTo>
                  <a:close/>
                  <a:moveTo>
                    <a:pt x="13" y="1"/>
                  </a:moveTo>
                  <a:cubicBezTo>
                    <a:pt x="13" y="1"/>
                    <a:pt x="13" y="1"/>
                    <a:pt x="13" y="1"/>
                  </a:cubicBezTo>
                  <a:cubicBezTo>
                    <a:pt x="13" y="1"/>
                    <a:pt x="12" y="1"/>
                    <a:pt x="12" y="1"/>
                  </a:cubicBezTo>
                  <a:cubicBezTo>
                    <a:pt x="12" y="0"/>
                    <a:pt x="13" y="0"/>
                    <a:pt x="13" y="0"/>
                  </a:cubicBezTo>
                  <a:cubicBezTo>
                    <a:pt x="13" y="0"/>
                    <a:pt x="13" y="0"/>
                    <a:pt x="13" y="0"/>
                  </a:cubicBezTo>
                  <a:cubicBezTo>
                    <a:pt x="13" y="0"/>
                    <a:pt x="14" y="0"/>
                    <a:pt x="14" y="1"/>
                  </a:cubicBezTo>
                  <a:cubicBezTo>
                    <a:pt x="14" y="1"/>
                    <a:pt x="13" y="1"/>
                    <a:pt x="13" y="1"/>
                  </a:cubicBezTo>
                  <a:close/>
                  <a:moveTo>
                    <a:pt x="10" y="2"/>
                  </a:moveTo>
                  <a:cubicBezTo>
                    <a:pt x="9" y="2"/>
                    <a:pt x="9" y="2"/>
                    <a:pt x="9" y="1"/>
                  </a:cubicBezTo>
                  <a:cubicBezTo>
                    <a:pt x="9" y="1"/>
                    <a:pt x="9" y="0"/>
                    <a:pt x="10" y="0"/>
                  </a:cubicBezTo>
                  <a:cubicBezTo>
                    <a:pt x="10" y="0"/>
                    <a:pt x="10" y="1"/>
                    <a:pt x="10" y="1"/>
                  </a:cubicBezTo>
                  <a:cubicBezTo>
                    <a:pt x="11" y="1"/>
                    <a:pt x="10" y="2"/>
                    <a:pt x="10" y="2"/>
                  </a:cubicBezTo>
                  <a:cubicBezTo>
                    <a:pt x="10" y="2"/>
                    <a:pt x="10" y="2"/>
                    <a:pt x="10" y="2"/>
                  </a:cubicBezTo>
                  <a:cubicBezTo>
                    <a:pt x="10" y="2"/>
                    <a:pt x="10" y="2"/>
                    <a:pt x="10" y="2"/>
                  </a:cubicBezTo>
                  <a:close/>
                  <a:moveTo>
                    <a:pt x="7" y="3"/>
                  </a:moveTo>
                  <a:cubicBezTo>
                    <a:pt x="6" y="3"/>
                    <a:pt x="6" y="3"/>
                    <a:pt x="6" y="3"/>
                  </a:cubicBezTo>
                  <a:cubicBezTo>
                    <a:pt x="6" y="2"/>
                    <a:pt x="6" y="2"/>
                    <a:pt x="6" y="2"/>
                  </a:cubicBezTo>
                  <a:cubicBezTo>
                    <a:pt x="7" y="1"/>
                    <a:pt x="7" y="2"/>
                    <a:pt x="7" y="2"/>
                  </a:cubicBezTo>
                  <a:cubicBezTo>
                    <a:pt x="8" y="2"/>
                    <a:pt x="7" y="3"/>
                    <a:pt x="7" y="3"/>
                  </a:cubicBezTo>
                  <a:cubicBezTo>
                    <a:pt x="7" y="3"/>
                    <a:pt x="7" y="3"/>
                    <a:pt x="7" y="3"/>
                  </a:cubicBezTo>
                  <a:cubicBezTo>
                    <a:pt x="7" y="3"/>
                    <a:pt x="7" y="3"/>
                    <a:pt x="7" y="3"/>
                  </a:cubicBezTo>
                  <a:close/>
                  <a:moveTo>
                    <a:pt x="4" y="5"/>
                  </a:moveTo>
                  <a:cubicBezTo>
                    <a:pt x="4" y="5"/>
                    <a:pt x="4" y="5"/>
                    <a:pt x="4" y="5"/>
                  </a:cubicBezTo>
                  <a:cubicBezTo>
                    <a:pt x="3" y="4"/>
                    <a:pt x="3" y="4"/>
                    <a:pt x="4" y="4"/>
                  </a:cubicBezTo>
                  <a:cubicBezTo>
                    <a:pt x="4" y="3"/>
                    <a:pt x="4" y="3"/>
                    <a:pt x="5" y="4"/>
                  </a:cubicBezTo>
                  <a:cubicBezTo>
                    <a:pt x="5" y="4"/>
                    <a:pt x="5" y="4"/>
                    <a:pt x="5" y="5"/>
                  </a:cubicBezTo>
                  <a:cubicBezTo>
                    <a:pt x="5" y="5"/>
                    <a:pt x="5" y="5"/>
                    <a:pt x="5" y="5"/>
                  </a:cubicBezTo>
                  <a:cubicBezTo>
                    <a:pt x="4" y="5"/>
                    <a:pt x="4" y="5"/>
                    <a:pt x="4" y="5"/>
                  </a:cubicBezTo>
                  <a:close/>
                  <a:moveTo>
                    <a:pt x="2" y="7"/>
                  </a:moveTo>
                  <a:cubicBezTo>
                    <a:pt x="2" y="7"/>
                    <a:pt x="2" y="7"/>
                    <a:pt x="2" y="7"/>
                  </a:cubicBezTo>
                  <a:cubicBezTo>
                    <a:pt x="1" y="7"/>
                    <a:pt x="1" y="7"/>
                    <a:pt x="1" y="6"/>
                  </a:cubicBezTo>
                  <a:cubicBezTo>
                    <a:pt x="2" y="6"/>
                    <a:pt x="2" y="6"/>
                    <a:pt x="2" y="6"/>
                  </a:cubicBezTo>
                  <a:cubicBezTo>
                    <a:pt x="3" y="6"/>
                    <a:pt x="3" y="7"/>
                    <a:pt x="3" y="7"/>
                  </a:cubicBezTo>
                  <a:cubicBezTo>
                    <a:pt x="3" y="7"/>
                    <a:pt x="3" y="7"/>
                    <a:pt x="3" y="7"/>
                  </a:cubicBezTo>
                  <a:cubicBezTo>
                    <a:pt x="3" y="7"/>
                    <a:pt x="2" y="7"/>
                    <a:pt x="2" y="7"/>
                  </a:cubicBezTo>
                  <a:close/>
                  <a:moveTo>
                    <a:pt x="1" y="10"/>
                  </a:moveTo>
                  <a:cubicBezTo>
                    <a:pt x="1" y="10"/>
                    <a:pt x="1" y="10"/>
                    <a:pt x="1" y="10"/>
                  </a:cubicBezTo>
                  <a:cubicBezTo>
                    <a:pt x="0" y="10"/>
                    <a:pt x="0" y="10"/>
                    <a:pt x="0" y="10"/>
                  </a:cubicBezTo>
                  <a:cubicBezTo>
                    <a:pt x="0" y="10"/>
                    <a:pt x="0" y="10"/>
                    <a:pt x="0" y="10"/>
                  </a:cubicBezTo>
                  <a:cubicBezTo>
                    <a:pt x="0" y="9"/>
                    <a:pt x="1" y="9"/>
                    <a:pt x="1" y="9"/>
                  </a:cubicBezTo>
                  <a:cubicBezTo>
                    <a:pt x="1" y="9"/>
                    <a:pt x="2" y="10"/>
                    <a:pt x="2" y="10"/>
                  </a:cubicBezTo>
                  <a:cubicBezTo>
                    <a:pt x="1" y="10"/>
                    <a:pt x="1" y="10"/>
                    <a:pt x="1" y="10"/>
                  </a:cubicBezTo>
                  <a:cubicBezTo>
                    <a:pt x="2" y="10"/>
                    <a:pt x="2" y="10"/>
                    <a:pt x="2" y="10"/>
                  </a:cubicBezTo>
                  <a:cubicBezTo>
                    <a:pt x="1" y="10"/>
                    <a:pt x="1" y="10"/>
                    <a:pt x="1" y="10"/>
                  </a:cubicBezTo>
                  <a:close/>
                  <a:moveTo>
                    <a:pt x="1" y="14"/>
                  </a:moveTo>
                  <a:cubicBezTo>
                    <a:pt x="0" y="14"/>
                    <a:pt x="0" y="13"/>
                    <a:pt x="0" y="13"/>
                  </a:cubicBezTo>
                  <a:cubicBezTo>
                    <a:pt x="0" y="13"/>
                    <a:pt x="0" y="13"/>
                    <a:pt x="0" y="13"/>
                  </a:cubicBezTo>
                  <a:cubicBezTo>
                    <a:pt x="0" y="13"/>
                    <a:pt x="0" y="12"/>
                    <a:pt x="1" y="12"/>
                  </a:cubicBezTo>
                  <a:cubicBezTo>
                    <a:pt x="1" y="12"/>
                    <a:pt x="1" y="13"/>
                    <a:pt x="1" y="13"/>
                  </a:cubicBezTo>
                  <a:cubicBezTo>
                    <a:pt x="1" y="13"/>
                    <a:pt x="1" y="13"/>
                    <a:pt x="1" y="13"/>
                  </a:cubicBezTo>
                  <a:cubicBezTo>
                    <a:pt x="1" y="13"/>
                    <a:pt x="1" y="14"/>
                    <a:pt x="1" y="14"/>
                  </a:cubicBezTo>
                  <a:close/>
                  <a:moveTo>
                    <a:pt x="1" y="17"/>
                  </a:moveTo>
                  <a:cubicBezTo>
                    <a:pt x="0" y="17"/>
                    <a:pt x="0" y="17"/>
                    <a:pt x="0" y="16"/>
                  </a:cubicBezTo>
                  <a:cubicBezTo>
                    <a:pt x="0" y="16"/>
                    <a:pt x="0" y="16"/>
                    <a:pt x="0" y="16"/>
                  </a:cubicBezTo>
                  <a:cubicBezTo>
                    <a:pt x="0" y="16"/>
                    <a:pt x="0" y="16"/>
                    <a:pt x="1" y="16"/>
                  </a:cubicBezTo>
                  <a:cubicBezTo>
                    <a:pt x="1" y="16"/>
                    <a:pt x="1" y="16"/>
                    <a:pt x="1" y="16"/>
                  </a:cubicBezTo>
                  <a:cubicBezTo>
                    <a:pt x="1" y="16"/>
                    <a:pt x="1" y="16"/>
                    <a:pt x="1" y="16"/>
                  </a:cubicBezTo>
                  <a:cubicBezTo>
                    <a:pt x="1" y="17"/>
                    <a:pt x="1" y="17"/>
                    <a:pt x="1" y="17"/>
                  </a:cubicBezTo>
                  <a:close/>
                  <a:moveTo>
                    <a:pt x="1" y="20"/>
                  </a:moveTo>
                  <a:cubicBezTo>
                    <a:pt x="0" y="20"/>
                    <a:pt x="0" y="20"/>
                    <a:pt x="0" y="20"/>
                  </a:cubicBezTo>
                  <a:cubicBezTo>
                    <a:pt x="0" y="20"/>
                    <a:pt x="0" y="20"/>
                    <a:pt x="0" y="20"/>
                  </a:cubicBezTo>
                  <a:cubicBezTo>
                    <a:pt x="0" y="19"/>
                    <a:pt x="0" y="19"/>
                    <a:pt x="1" y="19"/>
                  </a:cubicBezTo>
                  <a:cubicBezTo>
                    <a:pt x="1" y="19"/>
                    <a:pt x="1" y="19"/>
                    <a:pt x="1" y="20"/>
                  </a:cubicBezTo>
                  <a:cubicBezTo>
                    <a:pt x="1" y="20"/>
                    <a:pt x="1" y="20"/>
                    <a:pt x="1" y="20"/>
                  </a:cubicBezTo>
                  <a:cubicBezTo>
                    <a:pt x="1" y="20"/>
                    <a:pt x="1" y="20"/>
                    <a:pt x="1" y="20"/>
                  </a:cubicBezTo>
                  <a:close/>
                  <a:moveTo>
                    <a:pt x="1" y="24"/>
                  </a:moveTo>
                  <a:cubicBezTo>
                    <a:pt x="0" y="24"/>
                    <a:pt x="0" y="23"/>
                    <a:pt x="0" y="23"/>
                  </a:cubicBezTo>
                  <a:cubicBezTo>
                    <a:pt x="0" y="23"/>
                    <a:pt x="0" y="23"/>
                    <a:pt x="0" y="23"/>
                  </a:cubicBezTo>
                  <a:cubicBezTo>
                    <a:pt x="0" y="22"/>
                    <a:pt x="0" y="22"/>
                    <a:pt x="1" y="22"/>
                  </a:cubicBezTo>
                  <a:cubicBezTo>
                    <a:pt x="1" y="22"/>
                    <a:pt x="1" y="22"/>
                    <a:pt x="1" y="23"/>
                  </a:cubicBezTo>
                  <a:cubicBezTo>
                    <a:pt x="1" y="23"/>
                    <a:pt x="1" y="23"/>
                    <a:pt x="1" y="23"/>
                  </a:cubicBezTo>
                  <a:cubicBezTo>
                    <a:pt x="1" y="23"/>
                    <a:pt x="1" y="24"/>
                    <a:pt x="1" y="24"/>
                  </a:cubicBezTo>
                  <a:close/>
                  <a:moveTo>
                    <a:pt x="1" y="27"/>
                  </a:moveTo>
                  <a:cubicBezTo>
                    <a:pt x="0" y="27"/>
                    <a:pt x="0" y="26"/>
                    <a:pt x="0" y="26"/>
                  </a:cubicBezTo>
                  <a:cubicBezTo>
                    <a:pt x="0" y="26"/>
                    <a:pt x="0" y="25"/>
                    <a:pt x="1" y="25"/>
                  </a:cubicBezTo>
                  <a:cubicBezTo>
                    <a:pt x="1" y="25"/>
                    <a:pt x="1" y="26"/>
                    <a:pt x="1" y="26"/>
                  </a:cubicBezTo>
                  <a:cubicBezTo>
                    <a:pt x="1" y="26"/>
                    <a:pt x="1" y="26"/>
                    <a:pt x="1" y="26"/>
                  </a:cubicBezTo>
                  <a:cubicBezTo>
                    <a:pt x="1" y="26"/>
                    <a:pt x="1" y="27"/>
                    <a:pt x="1" y="27"/>
                  </a:cubicBezTo>
                  <a:close/>
                  <a:moveTo>
                    <a:pt x="1" y="30"/>
                  </a:moveTo>
                  <a:cubicBezTo>
                    <a:pt x="0" y="30"/>
                    <a:pt x="0" y="30"/>
                    <a:pt x="0" y="29"/>
                  </a:cubicBezTo>
                  <a:cubicBezTo>
                    <a:pt x="0" y="29"/>
                    <a:pt x="0" y="29"/>
                    <a:pt x="1" y="29"/>
                  </a:cubicBezTo>
                  <a:cubicBezTo>
                    <a:pt x="1" y="29"/>
                    <a:pt x="1" y="29"/>
                    <a:pt x="1" y="29"/>
                  </a:cubicBezTo>
                  <a:cubicBezTo>
                    <a:pt x="1" y="29"/>
                    <a:pt x="1" y="29"/>
                    <a:pt x="1" y="29"/>
                  </a:cubicBezTo>
                  <a:cubicBezTo>
                    <a:pt x="1" y="30"/>
                    <a:pt x="1" y="30"/>
                    <a:pt x="1" y="30"/>
                  </a:cubicBezTo>
                  <a:close/>
                  <a:moveTo>
                    <a:pt x="1" y="33"/>
                  </a:moveTo>
                  <a:cubicBezTo>
                    <a:pt x="0" y="33"/>
                    <a:pt x="0" y="33"/>
                    <a:pt x="0" y="33"/>
                  </a:cubicBezTo>
                  <a:cubicBezTo>
                    <a:pt x="0" y="32"/>
                    <a:pt x="0" y="32"/>
                    <a:pt x="1" y="32"/>
                  </a:cubicBezTo>
                  <a:cubicBezTo>
                    <a:pt x="1" y="32"/>
                    <a:pt x="1" y="32"/>
                    <a:pt x="1" y="33"/>
                  </a:cubicBezTo>
                  <a:cubicBezTo>
                    <a:pt x="1" y="33"/>
                    <a:pt x="1" y="33"/>
                    <a:pt x="1" y="33"/>
                  </a:cubicBezTo>
                  <a:cubicBezTo>
                    <a:pt x="1" y="33"/>
                    <a:pt x="1" y="33"/>
                    <a:pt x="1" y="33"/>
                  </a:cubicBezTo>
                  <a:close/>
                  <a:moveTo>
                    <a:pt x="1" y="37"/>
                  </a:moveTo>
                  <a:cubicBezTo>
                    <a:pt x="0" y="37"/>
                    <a:pt x="0" y="36"/>
                    <a:pt x="0" y="36"/>
                  </a:cubicBezTo>
                  <a:cubicBezTo>
                    <a:pt x="0" y="36"/>
                    <a:pt x="0" y="36"/>
                    <a:pt x="0" y="36"/>
                  </a:cubicBezTo>
                  <a:cubicBezTo>
                    <a:pt x="0" y="36"/>
                    <a:pt x="0" y="35"/>
                    <a:pt x="1" y="35"/>
                  </a:cubicBezTo>
                  <a:cubicBezTo>
                    <a:pt x="1" y="35"/>
                    <a:pt x="1" y="36"/>
                    <a:pt x="1" y="36"/>
                  </a:cubicBezTo>
                  <a:cubicBezTo>
                    <a:pt x="1" y="36"/>
                    <a:pt x="1" y="36"/>
                    <a:pt x="1" y="36"/>
                  </a:cubicBezTo>
                  <a:cubicBezTo>
                    <a:pt x="1" y="36"/>
                    <a:pt x="1" y="37"/>
                    <a:pt x="1" y="37"/>
                  </a:cubicBezTo>
                  <a:close/>
                  <a:moveTo>
                    <a:pt x="1" y="40"/>
                  </a:moveTo>
                  <a:cubicBezTo>
                    <a:pt x="0" y="40"/>
                    <a:pt x="0" y="40"/>
                    <a:pt x="0" y="39"/>
                  </a:cubicBezTo>
                  <a:cubicBezTo>
                    <a:pt x="0" y="39"/>
                    <a:pt x="0" y="39"/>
                    <a:pt x="0" y="39"/>
                  </a:cubicBezTo>
                  <a:cubicBezTo>
                    <a:pt x="0" y="38"/>
                    <a:pt x="1" y="38"/>
                    <a:pt x="1" y="39"/>
                  </a:cubicBezTo>
                  <a:cubicBezTo>
                    <a:pt x="1" y="39"/>
                    <a:pt x="1" y="39"/>
                    <a:pt x="1" y="39"/>
                  </a:cubicBezTo>
                  <a:cubicBezTo>
                    <a:pt x="1" y="40"/>
                    <a:pt x="1" y="40"/>
                    <a:pt x="1" y="40"/>
                  </a:cubicBezTo>
                  <a:close/>
                  <a:moveTo>
                    <a:pt x="1" y="43"/>
                  </a:moveTo>
                  <a:cubicBezTo>
                    <a:pt x="0" y="43"/>
                    <a:pt x="0" y="43"/>
                    <a:pt x="0" y="42"/>
                  </a:cubicBezTo>
                  <a:cubicBezTo>
                    <a:pt x="0" y="42"/>
                    <a:pt x="0" y="42"/>
                    <a:pt x="0" y="42"/>
                  </a:cubicBezTo>
                  <a:cubicBezTo>
                    <a:pt x="0" y="42"/>
                    <a:pt x="0" y="42"/>
                    <a:pt x="1" y="42"/>
                  </a:cubicBezTo>
                  <a:cubicBezTo>
                    <a:pt x="1" y="42"/>
                    <a:pt x="1" y="42"/>
                    <a:pt x="1" y="42"/>
                  </a:cubicBezTo>
                  <a:cubicBezTo>
                    <a:pt x="1" y="42"/>
                    <a:pt x="1" y="42"/>
                    <a:pt x="1" y="42"/>
                  </a:cubicBezTo>
                  <a:cubicBezTo>
                    <a:pt x="1" y="43"/>
                    <a:pt x="1" y="43"/>
                    <a:pt x="1" y="43"/>
                  </a:cubicBezTo>
                  <a:close/>
                  <a:moveTo>
                    <a:pt x="1" y="46"/>
                  </a:moveTo>
                  <a:cubicBezTo>
                    <a:pt x="0" y="46"/>
                    <a:pt x="0" y="46"/>
                    <a:pt x="0" y="46"/>
                  </a:cubicBezTo>
                  <a:cubicBezTo>
                    <a:pt x="0" y="46"/>
                    <a:pt x="0" y="46"/>
                    <a:pt x="0" y="46"/>
                  </a:cubicBezTo>
                  <a:cubicBezTo>
                    <a:pt x="0" y="45"/>
                    <a:pt x="0" y="45"/>
                    <a:pt x="1" y="45"/>
                  </a:cubicBezTo>
                  <a:cubicBezTo>
                    <a:pt x="1" y="45"/>
                    <a:pt x="1" y="45"/>
                    <a:pt x="1" y="46"/>
                  </a:cubicBezTo>
                  <a:cubicBezTo>
                    <a:pt x="1" y="46"/>
                    <a:pt x="1" y="46"/>
                    <a:pt x="1" y="46"/>
                  </a:cubicBezTo>
                  <a:cubicBezTo>
                    <a:pt x="1" y="46"/>
                    <a:pt x="1" y="46"/>
                    <a:pt x="1" y="46"/>
                  </a:cubicBezTo>
                  <a:close/>
                  <a:moveTo>
                    <a:pt x="1" y="50"/>
                  </a:moveTo>
                  <a:cubicBezTo>
                    <a:pt x="0" y="50"/>
                    <a:pt x="0" y="49"/>
                    <a:pt x="0" y="49"/>
                  </a:cubicBezTo>
                  <a:cubicBezTo>
                    <a:pt x="0" y="49"/>
                    <a:pt x="0" y="49"/>
                    <a:pt x="0" y="49"/>
                  </a:cubicBezTo>
                  <a:cubicBezTo>
                    <a:pt x="0" y="49"/>
                    <a:pt x="0" y="48"/>
                    <a:pt x="1" y="48"/>
                  </a:cubicBezTo>
                  <a:cubicBezTo>
                    <a:pt x="1" y="48"/>
                    <a:pt x="1" y="49"/>
                    <a:pt x="1" y="49"/>
                  </a:cubicBezTo>
                  <a:cubicBezTo>
                    <a:pt x="1" y="49"/>
                    <a:pt x="1" y="49"/>
                    <a:pt x="1" y="49"/>
                  </a:cubicBezTo>
                  <a:cubicBezTo>
                    <a:pt x="1" y="49"/>
                    <a:pt x="1" y="50"/>
                    <a:pt x="1" y="50"/>
                  </a:cubicBezTo>
                  <a:close/>
                  <a:moveTo>
                    <a:pt x="101" y="87"/>
                  </a:moveTo>
                  <a:cubicBezTo>
                    <a:pt x="101" y="87"/>
                    <a:pt x="101" y="87"/>
                    <a:pt x="101" y="87"/>
                  </a:cubicBezTo>
                  <a:cubicBezTo>
                    <a:pt x="102" y="87"/>
                    <a:pt x="102" y="87"/>
                    <a:pt x="102" y="87"/>
                  </a:cubicBezTo>
                  <a:cubicBezTo>
                    <a:pt x="102" y="88"/>
                    <a:pt x="102" y="88"/>
                    <a:pt x="101" y="88"/>
                  </a:cubicBezTo>
                  <a:cubicBezTo>
                    <a:pt x="101" y="88"/>
                    <a:pt x="101" y="88"/>
                    <a:pt x="101" y="88"/>
                  </a:cubicBezTo>
                  <a:cubicBezTo>
                    <a:pt x="101" y="88"/>
                    <a:pt x="101" y="88"/>
                    <a:pt x="101" y="87"/>
                  </a:cubicBezTo>
                  <a:cubicBezTo>
                    <a:pt x="101" y="87"/>
                    <a:pt x="101" y="87"/>
                    <a:pt x="101" y="87"/>
                  </a:cubicBezTo>
                  <a:close/>
                  <a:moveTo>
                    <a:pt x="13" y="87"/>
                  </a:moveTo>
                  <a:cubicBezTo>
                    <a:pt x="13" y="87"/>
                    <a:pt x="13" y="87"/>
                    <a:pt x="13" y="87"/>
                  </a:cubicBezTo>
                  <a:cubicBezTo>
                    <a:pt x="13" y="87"/>
                    <a:pt x="12" y="87"/>
                    <a:pt x="12" y="87"/>
                  </a:cubicBezTo>
                  <a:cubicBezTo>
                    <a:pt x="12" y="88"/>
                    <a:pt x="13" y="88"/>
                    <a:pt x="13" y="88"/>
                  </a:cubicBezTo>
                  <a:cubicBezTo>
                    <a:pt x="13" y="88"/>
                    <a:pt x="13" y="88"/>
                    <a:pt x="13" y="88"/>
                  </a:cubicBezTo>
                  <a:cubicBezTo>
                    <a:pt x="13" y="88"/>
                    <a:pt x="14" y="88"/>
                    <a:pt x="14" y="87"/>
                  </a:cubicBezTo>
                  <a:cubicBezTo>
                    <a:pt x="14" y="87"/>
                    <a:pt x="13" y="87"/>
                    <a:pt x="13" y="87"/>
                  </a:cubicBezTo>
                  <a:close/>
                  <a:moveTo>
                    <a:pt x="10" y="86"/>
                  </a:moveTo>
                  <a:cubicBezTo>
                    <a:pt x="9" y="86"/>
                    <a:pt x="9" y="87"/>
                    <a:pt x="9" y="87"/>
                  </a:cubicBezTo>
                  <a:cubicBezTo>
                    <a:pt x="9" y="87"/>
                    <a:pt x="9" y="88"/>
                    <a:pt x="10" y="88"/>
                  </a:cubicBezTo>
                  <a:cubicBezTo>
                    <a:pt x="10" y="88"/>
                    <a:pt x="10" y="88"/>
                    <a:pt x="10" y="87"/>
                  </a:cubicBezTo>
                  <a:cubicBezTo>
                    <a:pt x="11" y="87"/>
                    <a:pt x="10" y="87"/>
                    <a:pt x="10" y="86"/>
                  </a:cubicBezTo>
                  <a:cubicBezTo>
                    <a:pt x="10" y="86"/>
                    <a:pt x="10" y="86"/>
                    <a:pt x="10" y="86"/>
                  </a:cubicBezTo>
                  <a:cubicBezTo>
                    <a:pt x="10" y="86"/>
                    <a:pt x="10" y="86"/>
                    <a:pt x="10" y="86"/>
                  </a:cubicBezTo>
                  <a:close/>
                  <a:moveTo>
                    <a:pt x="7" y="85"/>
                  </a:moveTo>
                  <a:cubicBezTo>
                    <a:pt x="6" y="85"/>
                    <a:pt x="6" y="85"/>
                    <a:pt x="6" y="86"/>
                  </a:cubicBezTo>
                  <a:cubicBezTo>
                    <a:pt x="6" y="86"/>
                    <a:pt x="6" y="86"/>
                    <a:pt x="6" y="87"/>
                  </a:cubicBezTo>
                  <a:cubicBezTo>
                    <a:pt x="7" y="87"/>
                    <a:pt x="7" y="87"/>
                    <a:pt x="7" y="86"/>
                  </a:cubicBezTo>
                  <a:cubicBezTo>
                    <a:pt x="8" y="86"/>
                    <a:pt x="7" y="86"/>
                    <a:pt x="7" y="85"/>
                  </a:cubicBezTo>
                  <a:cubicBezTo>
                    <a:pt x="7" y="85"/>
                    <a:pt x="7" y="85"/>
                    <a:pt x="7" y="85"/>
                  </a:cubicBezTo>
                  <a:cubicBezTo>
                    <a:pt x="7" y="85"/>
                    <a:pt x="7" y="85"/>
                    <a:pt x="7" y="85"/>
                  </a:cubicBezTo>
                  <a:close/>
                  <a:moveTo>
                    <a:pt x="4" y="83"/>
                  </a:moveTo>
                  <a:cubicBezTo>
                    <a:pt x="4" y="83"/>
                    <a:pt x="4" y="83"/>
                    <a:pt x="4" y="84"/>
                  </a:cubicBezTo>
                  <a:cubicBezTo>
                    <a:pt x="3" y="84"/>
                    <a:pt x="3" y="84"/>
                    <a:pt x="4" y="85"/>
                  </a:cubicBezTo>
                  <a:cubicBezTo>
                    <a:pt x="4" y="85"/>
                    <a:pt x="4" y="85"/>
                    <a:pt x="5" y="85"/>
                  </a:cubicBezTo>
                  <a:cubicBezTo>
                    <a:pt x="5" y="84"/>
                    <a:pt x="5" y="84"/>
                    <a:pt x="5" y="84"/>
                  </a:cubicBezTo>
                  <a:cubicBezTo>
                    <a:pt x="5" y="84"/>
                    <a:pt x="5" y="84"/>
                    <a:pt x="5" y="84"/>
                  </a:cubicBezTo>
                  <a:cubicBezTo>
                    <a:pt x="4" y="83"/>
                    <a:pt x="4" y="83"/>
                    <a:pt x="4" y="83"/>
                  </a:cubicBezTo>
                  <a:close/>
                  <a:moveTo>
                    <a:pt x="2" y="81"/>
                  </a:moveTo>
                  <a:cubicBezTo>
                    <a:pt x="2" y="81"/>
                    <a:pt x="2" y="81"/>
                    <a:pt x="2" y="81"/>
                  </a:cubicBezTo>
                  <a:cubicBezTo>
                    <a:pt x="1" y="81"/>
                    <a:pt x="1" y="81"/>
                    <a:pt x="1" y="82"/>
                  </a:cubicBezTo>
                  <a:cubicBezTo>
                    <a:pt x="2" y="82"/>
                    <a:pt x="2" y="82"/>
                    <a:pt x="2" y="82"/>
                  </a:cubicBezTo>
                  <a:cubicBezTo>
                    <a:pt x="3" y="82"/>
                    <a:pt x="3" y="81"/>
                    <a:pt x="3" y="81"/>
                  </a:cubicBezTo>
                  <a:cubicBezTo>
                    <a:pt x="3" y="81"/>
                    <a:pt x="3" y="81"/>
                    <a:pt x="3" y="81"/>
                  </a:cubicBezTo>
                  <a:cubicBezTo>
                    <a:pt x="3" y="81"/>
                    <a:pt x="2" y="81"/>
                    <a:pt x="2" y="81"/>
                  </a:cubicBezTo>
                  <a:close/>
                  <a:moveTo>
                    <a:pt x="1" y="78"/>
                  </a:moveTo>
                  <a:cubicBezTo>
                    <a:pt x="1" y="78"/>
                    <a:pt x="1" y="78"/>
                    <a:pt x="1" y="78"/>
                  </a:cubicBezTo>
                  <a:cubicBezTo>
                    <a:pt x="0" y="78"/>
                    <a:pt x="0" y="78"/>
                    <a:pt x="0" y="79"/>
                  </a:cubicBezTo>
                  <a:cubicBezTo>
                    <a:pt x="0" y="79"/>
                    <a:pt x="0" y="79"/>
                    <a:pt x="0" y="79"/>
                  </a:cubicBezTo>
                  <a:cubicBezTo>
                    <a:pt x="0" y="79"/>
                    <a:pt x="1" y="79"/>
                    <a:pt x="1" y="79"/>
                  </a:cubicBezTo>
                  <a:cubicBezTo>
                    <a:pt x="1" y="79"/>
                    <a:pt x="2" y="79"/>
                    <a:pt x="2" y="78"/>
                  </a:cubicBezTo>
                  <a:cubicBezTo>
                    <a:pt x="1" y="78"/>
                    <a:pt x="1" y="78"/>
                    <a:pt x="1" y="78"/>
                  </a:cubicBezTo>
                  <a:cubicBezTo>
                    <a:pt x="2" y="78"/>
                    <a:pt x="2" y="78"/>
                    <a:pt x="2" y="78"/>
                  </a:cubicBezTo>
                  <a:cubicBezTo>
                    <a:pt x="1" y="78"/>
                    <a:pt x="1" y="78"/>
                    <a:pt x="1" y="78"/>
                  </a:cubicBezTo>
                  <a:close/>
                  <a:moveTo>
                    <a:pt x="1" y="74"/>
                  </a:moveTo>
                  <a:cubicBezTo>
                    <a:pt x="0" y="74"/>
                    <a:pt x="0" y="75"/>
                    <a:pt x="0" y="75"/>
                  </a:cubicBezTo>
                  <a:cubicBezTo>
                    <a:pt x="0" y="75"/>
                    <a:pt x="0" y="75"/>
                    <a:pt x="0" y="75"/>
                  </a:cubicBezTo>
                  <a:cubicBezTo>
                    <a:pt x="0" y="76"/>
                    <a:pt x="0" y="76"/>
                    <a:pt x="1" y="76"/>
                  </a:cubicBezTo>
                  <a:cubicBezTo>
                    <a:pt x="1" y="76"/>
                    <a:pt x="1" y="76"/>
                    <a:pt x="1" y="75"/>
                  </a:cubicBezTo>
                  <a:cubicBezTo>
                    <a:pt x="1" y="75"/>
                    <a:pt x="1" y="75"/>
                    <a:pt x="1" y="75"/>
                  </a:cubicBezTo>
                  <a:cubicBezTo>
                    <a:pt x="1" y="75"/>
                    <a:pt x="1" y="74"/>
                    <a:pt x="1" y="74"/>
                  </a:cubicBezTo>
                  <a:close/>
                  <a:moveTo>
                    <a:pt x="1" y="71"/>
                  </a:moveTo>
                  <a:cubicBezTo>
                    <a:pt x="0" y="71"/>
                    <a:pt x="0" y="72"/>
                    <a:pt x="0" y="72"/>
                  </a:cubicBezTo>
                  <a:cubicBezTo>
                    <a:pt x="0" y="72"/>
                    <a:pt x="0" y="72"/>
                    <a:pt x="0" y="72"/>
                  </a:cubicBezTo>
                  <a:cubicBezTo>
                    <a:pt x="0" y="72"/>
                    <a:pt x="0" y="73"/>
                    <a:pt x="1" y="73"/>
                  </a:cubicBezTo>
                  <a:cubicBezTo>
                    <a:pt x="1" y="73"/>
                    <a:pt x="1" y="72"/>
                    <a:pt x="1" y="72"/>
                  </a:cubicBezTo>
                  <a:cubicBezTo>
                    <a:pt x="1" y="72"/>
                    <a:pt x="1" y="72"/>
                    <a:pt x="1" y="72"/>
                  </a:cubicBezTo>
                  <a:cubicBezTo>
                    <a:pt x="1" y="72"/>
                    <a:pt x="1" y="71"/>
                    <a:pt x="1" y="71"/>
                  </a:cubicBezTo>
                  <a:close/>
                  <a:moveTo>
                    <a:pt x="1" y="68"/>
                  </a:moveTo>
                  <a:cubicBezTo>
                    <a:pt x="0" y="68"/>
                    <a:pt x="0" y="68"/>
                    <a:pt x="0" y="69"/>
                  </a:cubicBezTo>
                  <a:cubicBezTo>
                    <a:pt x="0" y="69"/>
                    <a:pt x="0" y="69"/>
                    <a:pt x="0" y="69"/>
                  </a:cubicBezTo>
                  <a:cubicBezTo>
                    <a:pt x="0" y="69"/>
                    <a:pt x="0" y="69"/>
                    <a:pt x="1" y="69"/>
                  </a:cubicBezTo>
                  <a:cubicBezTo>
                    <a:pt x="1" y="69"/>
                    <a:pt x="1" y="69"/>
                    <a:pt x="1" y="69"/>
                  </a:cubicBezTo>
                  <a:cubicBezTo>
                    <a:pt x="1" y="69"/>
                    <a:pt x="1" y="69"/>
                    <a:pt x="1" y="69"/>
                  </a:cubicBezTo>
                  <a:cubicBezTo>
                    <a:pt x="1" y="68"/>
                    <a:pt x="1" y="68"/>
                    <a:pt x="1" y="68"/>
                  </a:cubicBezTo>
                  <a:close/>
                  <a:moveTo>
                    <a:pt x="1" y="65"/>
                  </a:moveTo>
                  <a:cubicBezTo>
                    <a:pt x="0" y="65"/>
                    <a:pt x="0" y="65"/>
                    <a:pt x="0" y="65"/>
                  </a:cubicBezTo>
                  <a:cubicBezTo>
                    <a:pt x="0" y="65"/>
                    <a:pt x="0" y="65"/>
                    <a:pt x="0" y="65"/>
                  </a:cubicBezTo>
                  <a:cubicBezTo>
                    <a:pt x="0" y="66"/>
                    <a:pt x="0" y="66"/>
                    <a:pt x="1" y="66"/>
                  </a:cubicBezTo>
                  <a:cubicBezTo>
                    <a:pt x="1" y="66"/>
                    <a:pt x="1" y="66"/>
                    <a:pt x="1" y="65"/>
                  </a:cubicBezTo>
                  <a:cubicBezTo>
                    <a:pt x="1" y="65"/>
                    <a:pt x="1" y="65"/>
                    <a:pt x="1" y="65"/>
                  </a:cubicBezTo>
                  <a:cubicBezTo>
                    <a:pt x="1" y="65"/>
                    <a:pt x="1" y="65"/>
                    <a:pt x="1" y="65"/>
                  </a:cubicBezTo>
                  <a:close/>
                  <a:moveTo>
                    <a:pt x="1" y="61"/>
                  </a:moveTo>
                  <a:cubicBezTo>
                    <a:pt x="0" y="61"/>
                    <a:pt x="0" y="62"/>
                    <a:pt x="0" y="62"/>
                  </a:cubicBezTo>
                  <a:cubicBezTo>
                    <a:pt x="0" y="62"/>
                    <a:pt x="0" y="63"/>
                    <a:pt x="1" y="63"/>
                  </a:cubicBezTo>
                  <a:cubicBezTo>
                    <a:pt x="1" y="63"/>
                    <a:pt x="1" y="63"/>
                    <a:pt x="1" y="62"/>
                  </a:cubicBezTo>
                  <a:cubicBezTo>
                    <a:pt x="1" y="62"/>
                    <a:pt x="1" y="62"/>
                    <a:pt x="1" y="62"/>
                  </a:cubicBezTo>
                  <a:cubicBezTo>
                    <a:pt x="1" y="62"/>
                    <a:pt x="1" y="61"/>
                    <a:pt x="1" y="61"/>
                  </a:cubicBezTo>
                  <a:close/>
                  <a:moveTo>
                    <a:pt x="1" y="58"/>
                  </a:moveTo>
                  <a:cubicBezTo>
                    <a:pt x="0" y="58"/>
                    <a:pt x="0" y="58"/>
                    <a:pt x="0" y="59"/>
                  </a:cubicBezTo>
                  <a:cubicBezTo>
                    <a:pt x="0" y="59"/>
                    <a:pt x="0" y="60"/>
                    <a:pt x="1" y="60"/>
                  </a:cubicBezTo>
                  <a:cubicBezTo>
                    <a:pt x="1" y="60"/>
                    <a:pt x="1" y="59"/>
                    <a:pt x="1" y="59"/>
                  </a:cubicBezTo>
                  <a:cubicBezTo>
                    <a:pt x="1" y="59"/>
                    <a:pt x="1" y="59"/>
                    <a:pt x="1" y="59"/>
                  </a:cubicBezTo>
                  <a:cubicBezTo>
                    <a:pt x="1" y="58"/>
                    <a:pt x="1" y="58"/>
                    <a:pt x="1" y="58"/>
                  </a:cubicBezTo>
                  <a:close/>
                  <a:moveTo>
                    <a:pt x="1" y="55"/>
                  </a:moveTo>
                  <a:cubicBezTo>
                    <a:pt x="0" y="55"/>
                    <a:pt x="0" y="55"/>
                    <a:pt x="0" y="56"/>
                  </a:cubicBezTo>
                  <a:cubicBezTo>
                    <a:pt x="0" y="56"/>
                    <a:pt x="0" y="56"/>
                    <a:pt x="1" y="56"/>
                  </a:cubicBezTo>
                  <a:cubicBezTo>
                    <a:pt x="1" y="56"/>
                    <a:pt x="1" y="56"/>
                    <a:pt x="1" y="56"/>
                  </a:cubicBezTo>
                  <a:cubicBezTo>
                    <a:pt x="1" y="56"/>
                    <a:pt x="1" y="56"/>
                    <a:pt x="1" y="56"/>
                  </a:cubicBezTo>
                  <a:cubicBezTo>
                    <a:pt x="1" y="55"/>
                    <a:pt x="1" y="55"/>
                    <a:pt x="1" y="55"/>
                  </a:cubicBezTo>
                  <a:close/>
                  <a:moveTo>
                    <a:pt x="1" y="52"/>
                  </a:moveTo>
                  <a:cubicBezTo>
                    <a:pt x="0" y="52"/>
                    <a:pt x="0" y="52"/>
                    <a:pt x="0" y="52"/>
                  </a:cubicBezTo>
                  <a:cubicBezTo>
                    <a:pt x="0" y="52"/>
                    <a:pt x="0" y="52"/>
                    <a:pt x="0" y="52"/>
                  </a:cubicBezTo>
                  <a:cubicBezTo>
                    <a:pt x="0" y="53"/>
                    <a:pt x="0" y="53"/>
                    <a:pt x="1" y="53"/>
                  </a:cubicBezTo>
                  <a:cubicBezTo>
                    <a:pt x="1" y="53"/>
                    <a:pt x="1" y="53"/>
                    <a:pt x="1" y="52"/>
                  </a:cubicBezTo>
                  <a:cubicBezTo>
                    <a:pt x="1" y="52"/>
                    <a:pt x="1" y="52"/>
                    <a:pt x="1" y="52"/>
                  </a:cubicBezTo>
                  <a:cubicBezTo>
                    <a:pt x="1" y="52"/>
                    <a:pt x="1" y="52"/>
                    <a:pt x="1" y="52"/>
                  </a:cubicBezTo>
                  <a:close/>
                  <a:moveTo>
                    <a:pt x="95" y="87"/>
                  </a:moveTo>
                  <a:cubicBezTo>
                    <a:pt x="95" y="87"/>
                    <a:pt x="95" y="87"/>
                    <a:pt x="95" y="87"/>
                  </a:cubicBezTo>
                  <a:cubicBezTo>
                    <a:pt x="95" y="87"/>
                    <a:pt x="96" y="87"/>
                    <a:pt x="96" y="87"/>
                  </a:cubicBezTo>
                  <a:cubicBezTo>
                    <a:pt x="96" y="88"/>
                    <a:pt x="95" y="88"/>
                    <a:pt x="95" y="88"/>
                  </a:cubicBezTo>
                  <a:cubicBezTo>
                    <a:pt x="95" y="88"/>
                    <a:pt x="95" y="88"/>
                    <a:pt x="95" y="88"/>
                  </a:cubicBezTo>
                  <a:cubicBezTo>
                    <a:pt x="95" y="88"/>
                    <a:pt x="94" y="88"/>
                    <a:pt x="94" y="87"/>
                  </a:cubicBezTo>
                  <a:cubicBezTo>
                    <a:pt x="94" y="87"/>
                    <a:pt x="95" y="87"/>
                    <a:pt x="95" y="87"/>
                  </a:cubicBezTo>
                  <a:close/>
                  <a:moveTo>
                    <a:pt x="92" y="87"/>
                  </a:moveTo>
                  <a:cubicBezTo>
                    <a:pt x="92" y="87"/>
                    <a:pt x="92" y="87"/>
                    <a:pt x="92" y="87"/>
                  </a:cubicBezTo>
                  <a:cubicBezTo>
                    <a:pt x="92" y="87"/>
                    <a:pt x="92" y="87"/>
                    <a:pt x="92" y="87"/>
                  </a:cubicBezTo>
                  <a:cubicBezTo>
                    <a:pt x="92" y="88"/>
                    <a:pt x="92" y="88"/>
                    <a:pt x="92" y="88"/>
                  </a:cubicBezTo>
                  <a:cubicBezTo>
                    <a:pt x="91" y="88"/>
                    <a:pt x="91" y="88"/>
                    <a:pt x="91" y="87"/>
                  </a:cubicBezTo>
                  <a:cubicBezTo>
                    <a:pt x="91" y="87"/>
                    <a:pt x="91" y="87"/>
                    <a:pt x="92" y="87"/>
                  </a:cubicBezTo>
                  <a:close/>
                  <a:moveTo>
                    <a:pt x="88" y="87"/>
                  </a:moveTo>
                  <a:cubicBezTo>
                    <a:pt x="88" y="87"/>
                    <a:pt x="88" y="87"/>
                    <a:pt x="88" y="87"/>
                  </a:cubicBezTo>
                  <a:cubicBezTo>
                    <a:pt x="89" y="87"/>
                    <a:pt x="89" y="87"/>
                    <a:pt x="89" y="87"/>
                  </a:cubicBezTo>
                  <a:cubicBezTo>
                    <a:pt x="89" y="88"/>
                    <a:pt x="89" y="88"/>
                    <a:pt x="88" y="88"/>
                  </a:cubicBezTo>
                  <a:cubicBezTo>
                    <a:pt x="88" y="88"/>
                    <a:pt x="88" y="88"/>
                    <a:pt x="88" y="87"/>
                  </a:cubicBezTo>
                  <a:cubicBezTo>
                    <a:pt x="88" y="87"/>
                    <a:pt x="88" y="87"/>
                    <a:pt x="88" y="87"/>
                  </a:cubicBezTo>
                  <a:close/>
                  <a:moveTo>
                    <a:pt x="85" y="87"/>
                  </a:moveTo>
                  <a:cubicBezTo>
                    <a:pt x="85" y="87"/>
                    <a:pt x="85" y="87"/>
                    <a:pt x="85" y="87"/>
                  </a:cubicBezTo>
                  <a:cubicBezTo>
                    <a:pt x="86" y="87"/>
                    <a:pt x="86" y="87"/>
                    <a:pt x="86" y="87"/>
                  </a:cubicBezTo>
                  <a:cubicBezTo>
                    <a:pt x="86" y="88"/>
                    <a:pt x="86" y="88"/>
                    <a:pt x="85" y="88"/>
                  </a:cubicBezTo>
                  <a:cubicBezTo>
                    <a:pt x="85" y="88"/>
                    <a:pt x="84" y="88"/>
                    <a:pt x="84" y="87"/>
                  </a:cubicBezTo>
                  <a:cubicBezTo>
                    <a:pt x="84" y="87"/>
                    <a:pt x="85" y="87"/>
                    <a:pt x="85" y="87"/>
                  </a:cubicBezTo>
                  <a:close/>
                  <a:moveTo>
                    <a:pt x="82" y="87"/>
                  </a:moveTo>
                  <a:cubicBezTo>
                    <a:pt x="82" y="87"/>
                    <a:pt x="82" y="87"/>
                    <a:pt x="82" y="87"/>
                  </a:cubicBezTo>
                  <a:cubicBezTo>
                    <a:pt x="82" y="87"/>
                    <a:pt x="83" y="87"/>
                    <a:pt x="83" y="87"/>
                  </a:cubicBezTo>
                  <a:cubicBezTo>
                    <a:pt x="83" y="88"/>
                    <a:pt x="82" y="88"/>
                    <a:pt x="82" y="88"/>
                  </a:cubicBezTo>
                  <a:cubicBezTo>
                    <a:pt x="82" y="88"/>
                    <a:pt x="82" y="88"/>
                    <a:pt x="82" y="88"/>
                  </a:cubicBezTo>
                  <a:cubicBezTo>
                    <a:pt x="81" y="88"/>
                    <a:pt x="81" y="88"/>
                    <a:pt x="81" y="87"/>
                  </a:cubicBezTo>
                  <a:cubicBezTo>
                    <a:pt x="81" y="87"/>
                    <a:pt x="81" y="87"/>
                    <a:pt x="82" y="87"/>
                  </a:cubicBezTo>
                  <a:close/>
                  <a:moveTo>
                    <a:pt x="79" y="87"/>
                  </a:moveTo>
                  <a:cubicBezTo>
                    <a:pt x="79" y="87"/>
                    <a:pt x="79" y="87"/>
                    <a:pt x="79" y="87"/>
                  </a:cubicBezTo>
                  <a:cubicBezTo>
                    <a:pt x="79" y="87"/>
                    <a:pt x="79" y="87"/>
                    <a:pt x="79" y="87"/>
                  </a:cubicBezTo>
                  <a:cubicBezTo>
                    <a:pt x="79" y="88"/>
                    <a:pt x="79" y="88"/>
                    <a:pt x="79" y="88"/>
                  </a:cubicBezTo>
                  <a:cubicBezTo>
                    <a:pt x="78" y="88"/>
                    <a:pt x="78" y="88"/>
                    <a:pt x="78" y="87"/>
                  </a:cubicBezTo>
                  <a:cubicBezTo>
                    <a:pt x="78" y="87"/>
                    <a:pt x="78" y="87"/>
                    <a:pt x="79" y="87"/>
                  </a:cubicBezTo>
                  <a:close/>
                  <a:moveTo>
                    <a:pt x="75" y="87"/>
                  </a:moveTo>
                  <a:cubicBezTo>
                    <a:pt x="75" y="87"/>
                    <a:pt x="75" y="87"/>
                    <a:pt x="75" y="87"/>
                  </a:cubicBezTo>
                  <a:cubicBezTo>
                    <a:pt x="76" y="87"/>
                    <a:pt x="76" y="87"/>
                    <a:pt x="76" y="87"/>
                  </a:cubicBezTo>
                  <a:cubicBezTo>
                    <a:pt x="76" y="88"/>
                    <a:pt x="76" y="88"/>
                    <a:pt x="75" y="88"/>
                  </a:cubicBezTo>
                  <a:cubicBezTo>
                    <a:pt x="75" y="88"/>
                    <a:pt x="75" y="88"/>
                    <a:pt x="75" y="87"/>
                  </a:cubicBezTo>
                  <a:cubicBezTo>
                    <a:pt x="75" y="87"/>
                    <a:pt x="75" y="87"/>
                    <a:pt x="75" y="87"/>
                  </a:cubicBezTo>
                  <a:close/>
                  <a:moveTo>
                    <a:pt x="72" y="87"/>
                  </a:moveTo>
                  <a:cubicBezTo>
                    <a:pt x="72" y="87"/>
                    <a:pt x="72" y="87"/>
                    <a:pt x="72" y="87"/>
                  </a:cubicBezTo>
                  <a:cubicBezTo>
                    <a:pt x="72" y="87"/>
                    <a:pt x="73" y="87"/>
                    <a:pt x="73" y="87"/>
                  </a:cubicBezTo>
                  <a:cubicBezTo>
                    <a:pt x="73" y="88"/>
                    <a:pt x="72" y="88"/>
                    <a:pt x="72" y="88"/>
                  </a:cubicBezTo>
                  <a:cubicBezTo>
                    <a:pt x="72" y="88"/>
                    <a:pt x="71" y="88"/>
                    <a:pt x="71" y="87"/>
                  </a:cubicBezTo>
                  <a:cubicBezTo>
                    <a:pt x="71" y="87"/>
                    <a:pt x="72" y="87"/>
                    <a:pt x="72" y="87"/>
                  </a:cubicBezTo>
                  <a:close/>
                  <a:moveTo>
                    <a:pt x="69" y="87"/>
                  </a:moveTo>
                  <a:cubicBezTo>
                    <a:pt x="69" y="87"/>
                    <a:pt x="69" y="87"/>
                    <a:pt x="69" y="87"/>
                  </a:cubicBezTo>
                  <a:cubicBezTo>
                    <a:pt x="69" y="87"/>
                    <a:pt x="69" y="87"/>
                    <a:pt x="69" y="87"/>
                  </a:cubicBezTo>
                  <a:cubicBezTo>
                    <a:pt x="69" y="88"/>
                    <a:pt x="69" y="88"/>
                    <a:pt x="69" y="88"/>
                  </a:cubicBezTo>
                  <a:cubicBezTo>
                    <a:pt x="69" y="88"/>
                    <a:pt x="69" y="88"/>
                    <a:pt x="69" y="88"/>
                  </a:cubicBezTo>
                  <a:cubicBezTo>
                    <a:pt x="68" y="88"/>
                    <a:pt x="68" y="88"/>
                    <a:pt x="68" y="87"/>
                  </a:cubicBezTo>
                  <a:cubicBezTo>
                    <a:pt x="68" y="87"/>
                    <a:pt x="68" y="87"/>
                    <a:pt x="69" y="87"/>
                  </a:cubicBezTo>
                  <a:close/>
                  <a:moveTo>
                    <a:pt x="65" y="87"/>
                  </a:moveTo>
                  <a:cubicBezTo>
                    <a:pt x="65" y="87"/>
                    <a:pt x="65" y="87"/>
                    <a:pt x="65" y="87"/>
                  </a:cubicBezTo>
                  <a:cubicBezTo>
                    <a:pt x="66" y="87"/>
                    <a:pt x="66" y="87"/>
                    <a:pt x="66" y="87"/>
                  </a:cubicBezTo>
                  <a:cubicBezTo>
                    <a:pt x="66" y="88"/>
                    <a:pt x="66" y="88"/>
                    <a:pt x="65" y="88"/>
                  </a:cubicBezTo>
                  <a:cubicBezTo>
                    <a:pt x="65" y="88"/>
                    <a:pt x="65" y="88"/>
                    <a:pt x="65" y="88"/>
                  </a:cubicBezTo>
                  <a:cubicBezTo>
                    <a:pt x="65" y="88"/>
                    <a:pt x="65" y="88"/>
                    <a:pt x="65" y="87"/>
                  </a:cubicBezTo>
                  <a:cubicBezTo>
                    <a:pt x="65" y="87"/>
                    <a:pt x="65" y="87"/>
                    <a:pt x="65" y="87"/>
                  </a:cubicBezTo>
                  <a:close/>
                  <a:moveTo>
                    <a:pt x="62" y="87"/>
                  </a:moveTo>
                  <a:cubicBezTo>
                    <a:pt x="62" y="87"/>
                    <a:pt x="62" y="87"/>
                    <a:pt x="62" y="87"/>
                  </a:cubicBezTo>
                  <a:cubicBezTo>
                    <a:pt x="63" y="87"/>
                    <a:pt x="63" y="87"/>
                    <a:pt x="63" y="87"/>
                  </a:cubicBezTo>
                  <a:cubicBezTo>
                    <a:pt x="63" y="88"/>
                    <a:pt x="63" y="88"/>
                    <a:pt x="62" y="88"/>
                  </a:cubicBezTo>
                  <a:cubicBezTo>
                    <a:pt x="62" y="88"/>
                    <a:pt x="62" y="88"/>
                    <a:pt x="62" y="87"/>
                  </a:cubicBezTo>
                  <a:cubicBezTo>
                    <a:pt x="62" y="87"/>
                    <a:pt x="62" y="87"/>
                    <a:pt x="62" y="87"/>
                  </a:cubicBezTo>
                  <a:close/>
                  <a:moveTo>
                    <a:pt x="59" y="87"/>
                  </a:moveTo>
                  <a:cubicBezTo>
                    <a:pt x="59" y="87"/>
                    <a:pt x="59" y="87"/>
                    <a:pt x="59" y="87"/>
                  </a:cubicBezTo>
                  <a:cubicBezTo>
                    <a:pt x="59" y="87"/>
                    <a:pt x="60" y="87"/>
                    <a:pt x="60" y="87"/>
                  </a:cubicBezTo>
                  <a:cubicBezTo>
                    <a:pt x="60" y="88"/>
                    <a:pt x="59" y="88"/>
                    <a:pt x="59" y="88"/>
                  </a:cubicBezTo>
                  <a:cubicBezTo>
                    <a:pt x="59" y="88"/>
                    <a:pt x="58" y="88"/>
                    <a:pt x="58" y="87"/>
                  </a:cubicBezTo>
                  <a:cubicBezTo>
                    <a:pt x="58" y="87"/>
                    <a:pt x="59" y="87"/>
                    <a:pt x="59" y="87"/>
                  </a:cubicBezTo>
                  <a:close/>
                  <a:moveTo>
                    <a:pt x="56" y="87"/>
                  </a:moveTo>
                  <a:cubicBezTo>
                    <a:pt x="56" y="87"/>
                    <a:pt x="56" y="87"/>
                    <a:pt x="56" y="87"/>
                  </a:cubicBezTo>
                  <a:cubicBezTo>
                    <a:pt x="56" y="87"/>
                    <a:pt x="56" y="87"/>
                    <a:pt x="56" y="87"/>
                  </a:cubicBezTo>
                  <a:cubicBezTo>
                    <a:pt x="56" y="88"/>
                    <a:pt x="56" y="88"/>
                    <a:pt x="56" y="88"/>
                  </a:cubicBezTo>
                  <a:cubicBezTo>
                    <a:pt x="56" y="88"/>
                    <a:pt x="56" y="88"/>
                    <a:pt x="56" y="88"/>
                  </a:cubicBezTo>
                  <a:cubicBezTo>
                    <a:pt x="55" y="88"/>
                    <a:pt x="55" y="88"/>
                    <a:pt x="55" y="87"/>
                  </a:cubicBezTo>
                  <a:cubicBezTo>
                    <a:pt x="55" y="87"/>
                    <a:pt x="55" y="87"/>
                    <a:pt x="56" y="87"/>
                  </a:cubicBezTo>
                  <a:close/>
                  <a:moveTo>
                    <a:pt x="52" y="87"/>
                  </a:moveTo>
                  <a:cubicBezTo>
                    <a:pt x="52" y="87"/>
                    <a:pt x="52" y="87"/>
                    <a:pt x="52" y="87"/>
                  </a:cubicBezTo>
                  <a:cubicBezTo>
                    <a:pt x="53" y="87"/>
                    <a:pt x="53" y="87"/>
                    <a:pt x="53" y="87"/>
                  </a:cubicBezTo>
                  <a:cubicBezTo>
                    <a:pt x="53" y="88"/>
                    <a:pt x="53" y="88"/>
                    <a:pt x="52" y="88"/>
                  </a:cubicBezTo>
                  <a:cubicBezTo>
                    <a:pt x="52" y="88"/>
                    <a:pt x="52" y="88"/>
                    <a:pt x="52" y="88"/>
                  </a:cubicBezTo>
                  <a:cubicBezTo>
                    <a:pt x="52" y="88"/>
                    <a:pt x="52" y="88"/>
                    <a:pt x="52" y="87"/>
                  </a:cubicBezTo>
                  <a:cubicBezTo>
                    <a:pt x="52" y="87"/>
                    <a:pt x="52" y="87"/>
                    <a:pt x="52" y="87"/>
                  </a:cubicBezTo>
                  <a:close/>
                  <a:moveTo>
                    <a:pt x="49" y="87"/>
                  </a:moveTo>
                  <a:cubicBezTo>
                    <a:pt x="49" y="87"/>
                    <a:pt x="49" y="87"/>
                    <a:pt x="49" y="87"/>
                  </a:cubicBezTo>
                  <a:cubicBezTo>
                    <a:pt x="50" y="87"/>
                    <a:pt x="50" y="87"/>
                    <a:pt x="50" y="87"/>
                  </a:cubicBezTo>
                  <a:cubicBezTo>
                    <a:pt x="50" y="88"/>
                    <a:pt x="50" y="88"/>
                    <a:pt x="49" y="88"/>
                  </a:cubicBezTo>
                  <a:cubicBezTo>
                    <a:pt x="49" y="88"/>
                    <a:pt x="48" y="88"/>
                    <a:pt x="48" y="87"/>
                  </a:cubicBezTo>
                  <a:cubicBezTo>
                    <a:pt x="48" y="87"/>
                    <a:pt x="49" y="87"/>
                    <a:pt x="49" y="87"/>
                  </a:cubicBezTo>
                  <a:close/>
                  <a:moveTo>
                    <a:pt x="46" y="87"/>
                  </a:moveTo>
                  <a:cubicBezTo>
                    <a:pt x="46" y="87"/>
                    <a:pt x="46" y="87"/>
                    <a:pt x="46" y="87"/>
                  </a:cubicBezTo>
                  <a:cubicBezTo>
                    <a:pt x="46" y="87"/>
                    <a:pt x="47" y="87"/>
                    <a:pt x="47" y="87"/>
                  </a:cubicBezTo>
                  <a:cubicBezTo>
                    <a:pt x="47" y="88"/>
                    <a:pt x="46" y="88"/>
                    <a:pt x="46" y="88"/>
                  </a:cubicBezTo>
                  <a:cubicBezTo>
                    <a:pt x="45" y="88"/>
                    <a:pt x="45" y="88"/>
                    <a:pt x="45" y="87"/>
                  </a:cubicBezTo>
                  <a:cubicBezTo>
                    <a:pt x="45" y="87"/>
                    <a:pt x="45" y="87"/>
                    <a:pt x="46" y="87"/>
                  </a:cubicBezTo>
                  <a:close/>
                  <a:moveTo>
                    <a:pt x="43" y="87"/>
                  </a:moveTo>
                  <a:cubicBezTo>
                    <a:pt x="43" y="87"/>
                    <a:pt x="43" y="87"/>
                    <a:pt x="43" y="87"/>
                  </a:cubicBezTo>
                  <a:cubicBezTo>
                    <a:pt x="43" y="87"/>
                    <a:pt x="43" y="87"/>
                    <a:pt x="43" y="87"/>
                  </a:cubicBezTo>
                  <a:cubicBezTo>
                    <a:pt x="43" y="88"/>
                    <a:pt x="43" y="88"/>
                    <a:pt x="43" y="88"/>
                  </a:cubicBezTo>
                  <a:cubicBezTo>
                    <a:pt x="43" y="88"/>
                    <a:pt x="43" y="88"/>
                    <a:pt x="43" y="88"/>
                  </a:cubicBezTo>
                  <a:cubicBezTo>
                    <a:pt x="42" y="88"/>
                    <a:pt x="42" y="88"/>
                    <a:pt x="42" y="87"/>
                  </a:cubicBezTo>
                  <a:cubicBezTo>
                    <a:pt x="42" y="87"/>
                    <a:pt x="42" y="87"/>
                    <a:pt x="43" y="87"/>
                  </a:cubicBezTo>
                  <a:close/>
                  <a:moveTo>
                    <a:pt x="39" y="87"/>
                  </a:moveTo>
                  <a:cubicBezTo>
                    <a:pt x="39" y="87"/>
                    <a:pt x="39" y="87"/>
                    <a:pt x="39" y="87"/>
                  </a:cubicBezTo>
                  <a:cubicBezTo>
                    <a:pt x="40" y="87"/>
                    <a:pt x="40" y="87"/>
                    <a:pt x="40" y="87"/>
                  </a:cubicBezTo>
                  <a:cubicBezTo>
                    <a:pt x="40" y="88"/>
                    <a:pt x="40" y="88"/>
                    <a:pt x="39" y="88"/>
                  </a:cubicBezTo>
                  <a:cubicBezTo>
                    <a:pt x="39" y="88"/>
                    <a:pt x="39" y="88"/>
                    <a:pt x="39" y="88"/>
                  </a:cubicBezTo>
                  <a:cubicBezTo>
                    <a:pt x="39" y="88"/>
                    <a:pt x="39" y="88"/>
                    <a:pt x="39" y="87"/>
                  </a:cubicBezTo>
                  <a:cubicBezTo>
                    <a:pt x="39" y="87"/>
                    <a:pt x="39" y="87"/>
                    <a:pt x="39" y="87"/>
                  </a:cubicBezTo>
                  <a:close/>
                  <a:moveTo>
                    <a:pt x="36" y="87"/>
                  </a:moveTo>
                  <a:cubicBezTo>
                    <a:pt x="36" y="87"/>
                    <a:pt x="36" y="87"/>
                    <a:pt x="36" y="87"/>
                  </a:cubicBezTo>
                  <a:cubicBezTo>
                    <a:pt x="36" y="87"/>
                    <a:pt x="37" y="87"/>
                    <a:pt x="37" y="87"/>
                  </a:cubicBezTo>
                  <a:cubicBezTo>
                    <a:pt x="37" y="88"/>
                    <a:pt x="36" y="88"/>
                    <a:pt x="36" y="88"/>
                  </a:cubicBezTo>
                  <a:cubicBezTo>
                    <a:pt x="36" y="88"/>
                    <a:pt x="35" y="88"/>
                    <a:pt x="35" y="87"/>
                  </a:cubicBezTo>
                  <a:cubicBezTo>
                    <a:pt x="35" y="87"/>
                    <a:pt x="36" y="87"/>
                    <a:pt x="36" y="87"/>
                  </a:cubicBezTo>
                  <a:close/>
                  <a:moveTo>
                    <a:pt x="33" y="87"/>
                  </a:moveTo>
                  <a:cubicBezTo>
                    <a:pt x="33" y="87"/>
                    <a:pt x="33" y="87"/>
                    <a:pt x="33" y="87"/>
                  </a:cubicBezTo>
                  <a:cubicBezTo>
                    <a:pt x="33" y="87"/>
                    <a:pt x="33" y="87"/>
                    <a:pt x="33" y="87"/>
                  </a:cubicBezTo>
                  <a:cubicBezTo>
                    <a:pt x="33" y="88"/>
                    <a:pt x="33" y="88"/>
                    <a:pt x="33" y="88"/>
                  </a:cubicBezTo>
                  <a:cubicBezTo>
                    <a:pt x="32" y="88"/>
                    <a:pt x="32" y="88"/>
                    <a:pt x="32" y="87"/>
                  </a:cubicBezTo>
                  <a:cubicBezTo>
                    <a:pt x="32" y="87"/>
                    <a:pt x="32" y="87"/>
                    <a:pt x="33" y="87"/>
                  </a:cubicBezTo>
                  <a:close/>
                  <a:moveTo>
                    <a:pt x="29" y="87"/>
                  </a:moveTo>
                  <a:cubicBezTo>
                    <a:pt x="29" y="87"/>
                    <a:pt x="29" y="87"/>
                    <a:pt x="29" y="87"/>
                  </a:cubicBezTo>
                  <a:cubicBezTo>
                    <a:pt x="30" y="87"/>
                    <a:pt x="30" y="87"/>
                    <a:pt x="30" y="87"/>
                  </a:cubicBezTo>
                  <a:cubicBezTo>
                    <a:pt x="30" y="88"/>
                    <a:pt x="30" y="88"/>
                    <a:pt x="29" y="88"/>
                  </a:cubicBezTo>
                  <a:cubicBezTo>
                    <a:pt x="29" y="88"/>
                    <a:pt x="29" y="88"/>
                    <a:pt x="29" y="88"/>
                  </a:cubicBezTo>
                  <a:cubicBezTo>
                    <a:pt x="29" y="88"/>
                    <a:pt x="29" y="88"/>
                    <a:pt x="29" y="87"/>
                  </a:cubicBezTo>
                  <a:cubicBezTo>
                    <a:pt x="29" y="87"/>
                    <a:pt x="29" y="87"/>
                    <a:pt x="29" y="87"/>
                  </a:cubicBezTo>
                  <a:close/>
                  <a:moveTo>
                    <a:pt x="26" y="87"/>
                  </a:moveTo>
                  <a:cubicBezTo>
                    <a:pt x="26" y="87"/>
                    <a:pt x="26" y="87"/>
                    <a:pt x="26" y="87"/>
                  </a:cubicBezTo>
                  <a:cubicBezTo>
                    <a:pt x="27" y="87"/>
                    <a:pt x="27" y="87"/>
                    <a:pt x="27" y="87"/>
                  </a:cubicBezTo>
                  <a:cubicBezTo>
                    <a:pt x="27" y="88"/>
                    <a:pt x="27" y="88"/>
                    <a:pt x="26" y="88"/>
                  </a:cubicBezTo>
                  <a:cubicBezTo>
                    <a:pt x="26" y="88"/>
                    <a:pt x="26" y="88"/>
                    <a:pt x="26" y="88"/>
                  </a:cubicBezTo>
                  <a:cubicBezTo>
                    <a:pt x="26" y="88"/>
                    <a:pt x="25" y="88"/>
                    <a:pt x="25" y="87"/>
                  </a:cubicBezTo>
                  <a:cubicBezTo>
                    <a:pt x="25" y="87"/>
                    <a:pt x="26" y="87"/>
                    <a:pt x="26" y="87"/>
                  </a:cubicBezTo>
                  <a:close/>
                  <a:moveTo>
                    <a:pt x="23" y="87"/>
                  </a:moveTo>
                  <a:cubicBezTo>
                    <a:pt x="23" y="87"/>
                    <a:pt x="23" y="87"/>
                    <a:pt x="23" y="87"/>
                  </a:cubicBezTo>
                  <a:cubicBezTo>
                    <a:pt x="23" y="87"/>
                    <a:pt x="24" y="87"/>
                    <a:pt x="24" y="87"/>
                  </a:cubicBezTo>
                  <a:cubicBezTo>
                    <a:pt x="24" y="88"/>
                    <a:pt x="23" y="88"/>
                    <a:pt x="23" y="88"/>
                  </a:cubicBezTo>
                  <a:cubicBezTo>
                    <a:pt x="23" y="88"/>
                    <a:pt x="22" y="88"/>
                    <a:pt x="22" y="87"/>
                  </a:cubicBezTo>
                  <a:cubicBezTo>
                    <a:pt x="22" y="87"/>
                    <a:pt x="23" y="87"/>
                    <a:pt x="23" y="87"/>
                  </a:cubicBezTo>
                  <a:close/>
                  <a:moveTo>
                    <a:pt x="20" y="87"/>
                  </a:moveTo>
                  <a:cubicBezTo>
                    <a:pt x="20" y="87"/>
                    <a:pt x="20" y="87"/>
                    <a:pt x="20" y="87"/>
                  </a:cubicBezTo>
                  <a:cubicBezTo>
                    <a:pt x="20" y="87"/>
                    <a:pt x="20" y="87"/>
                    <a:pt x="20" y="87"/>
                  </a:cubicBezTo>
                  <a:cubicBezTo>
                    <a:pt x="20" y="88"/>
                    <a:pt x="20" y="88"/>
                    <a:pt x="20" y="88"/>
                  </a:cubicBezTo>
                  <a:cubicBezTo>
                    <a:pt x="19" y="88"/>
                    <a:pt x="19" y="88"/>
                    <a:pt x="19" y="87"/>
                  </a:cubicBezTo>
                  <a:cubicBezTo>
                    <a:pt x="19" y="87"/>
                    <a:pt x="19" y="87"/>
                    <a:pt x="20" y="87"/>
                  </a:cubicBezTo>
                  <a:close/>
                  <a:moveTo>
                    <a:pt x="16" y="87"/>
                  </a:moveTo>
                  <a:cubicBezTo>
                    <a:pt x="16" y="87"/>
                    <a:pt x="16" y="87"/>
                    <a:pt x="16" y="87"/>
                  </a:cubicBezTo>
                  <a:cubicBezTo>
                    <a:pt x="17" y="87"/>
                    <a:pt x="17" y="87"/>
                    <a:pt x="17" y="87"/>
                  </a:cubicBezTo>
                  <a:cubicBezTo>
                    <a:pt x="17" y="88"/>
                    <a:pt x="17" y="88"/>
                    <a:pt x="16" y="88"/>
                  </a:cubicBezTo>
                  <a:cubicBezTo>
                    <a:pt x="16" y="88"/>
                    <a:pt x="16" y="88"/>
                    <a:pt x="16" y="87"/>
                  </a:cubicBezTo>
                  <a:cubicBezTo>
                    <a:pt x="16" y="87"/>
                    <a:pt x="16" y="87"/>
                    <a:pt x="16" y="87"/>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16">
              <a:extLst>
                <a:ext uri="{FF2B5EF4-FFF2-40B4-BE49-F238E27FC236}">
                  <a16:creationId xmlns:a16="http://schemas.microsoft.com/office/drawing/2014/main" id="{0EA77CBF-D03A-435B-B7B1-32701B088744}"/>
                </a:ext>
              </a:extLst>
            </p:cNvPr>
            <p:cNvSpPr>
              <a:spLocks/>
            </p:cNvSpPr>
            <p:nvPr/>
          </p:nvSpPr>
          <p:spPr bwMode="auto">
            <a:xfrm>
              <a:off x="553" y="1768"/>
              <a:ext cx="58" cy="119"/>
            </a:xfrm>
            <a:custGeom>
              <a:avLst/>
              <a:gdLst>
                <a:gd name="T0" fmla="*/ 0 w 58"/>
                <a:gd name="T1" fmla="*/ 0 h 119"/>
                <a:gd name="T2" fmla="*/ 58 w 58"/>
                <a:gd name="T3" fmla="*/ 59 h 119"/>
                <a:gd name="T4" fmla="*/ 0 w 58"/>
                <a:gd name="T5" fmla="*/ 119 h 119"/>
                <a:gd name="T6" fmla="*/ 0 w 58"/>
                <a:gd name="T7" fmla="*/ 0 h 119"/>
                <a:gd name="T8" fmla="*/ 0 w 58"/>
                <a:gd name="T9" fmla="*/ 0 h 119"/>
              </a:gdLst>
              <a:ahLst/>
              <a:cxnLst>
                <a:cxn ang="0">
                  <a:pos x="T0" y="T1"/>
                </a:cxn>
                <a:cxn ang="0">
                  <a:pos x="T2" y="T3"/>
                </a:cxn>
                <a:cxn ang="0">
                  <a:pos x="T4" y="T5"/>
                </a:cxn>
                <a:cxn ang="0">
                  <a:pos x="T6" y="T7"/>
                </a:cxn>
                <a:cxn ang="0">
                  <a:pos x="T8" y="T9"/>
                </a:cxn>
              </a:cxnLst>
              <a:rect l="0" t="0" r="r" b="b"/>
              <a:pathLst>
                <a:path w="58" h="119">
                  <a:moveTo>
                    <a:pt x="0" y="0"/>
                  </a:moveTo>
                  <a:lnTo>
                    <a:pt x="58" y="59"/>
                  </a:lnTo>
                  <a:lnTo>
                    <a:pt x="0" y="119"/>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7">
              <a:extLst>
                <a:ext uri="{FF2B5EF4-FFF2-40B4-BE49-F238E27FC236}">
                  <a16:creationId xmlns:a16="http://schemas.microsoft.com/office/drawing/2014/main" id="{BC283006-A578-4EA1-A7E2-2B5737C244B5}"/>
                </a:ext>
              </a:extLst>
            </p:cNvPr>
            <p:cNvSpPr>
              <a:spLocks/>
            </p:cNvSpPr>
            <p:nvPr/>
          </p:nvSpPr>
          <p:spPr bwMode="auto">
            <a:xfrm>
              <a:off x="5489" y="3474"/>
              <a:ext cx="58" cy="139"/>
            </a:xfrm>
            <a:custGeom>
              <a:avLst/>
              <a:gdLst>
                <a:gd name="T0" fmla="*/ 58 w 58"/>
                <a:gd name="T1" fmla="*/ 0 h 139"/>
                <a:gd name="T2" fmla="*/ 0 w 58"/>
                <a:gd name="T3" fmla="*/ 59 h 139"/>
                <a:gd name="T4" fmla="*/ 58 w 58"/>
                <a:gd name="T5" fmla="*/ 139 h 139"/>
                <a:gd name="T6" fmla="*/ 58 w 58"/>
                <a:gd name="T7" fmla="*/ 0 h 139"/>
                <a:gd name="T8" fmla="*/ 58 w 58"/>
                <a:gd name="T9" fmla="*/ 0 h 139"/>
              </a:gdLst>
              <a:ahLst/>
              <a:cxnLst>
                <a:cxn ang="0">
                  <a:pos x="T0" y="T1"/>
                </a:cxn>
                <a:cxn ang="0">
                  <a:pos x="T2" y="T3"/>
                </a:cxn>
                <a:cxn ang="0">
                  <a:pos x="T4" y="T5"/>
                </a:cxn>
                <a:cxn ang="0">
                  <a:pos x="T6" y="T7"/>
                </a:cxn>
                <a:cxn ang="0">
                  <a:pos x="T8" y="T9"/>
                </a:cxn>
              </a:cxnLst>
              <a:rect l="0" t="0" r="r" b="b"/>
              <a:pathLst>
                <a:path w="58" h="139">
                  <a:moveTo>
                    <a:pt x="58" y="0"/>
                  </a:moveTo>
                  <a:lnTo>
                    <a:pt x="0" y="59"/>
                  </a:lnTo>
                  <a:lnTo>
                    <a:pt x="58" y="139"/>
                  </a:lnTo>
                  <a:lnTo>
                    <a:pt x="58" y="0"/>
                  </a:lnTo>
                  <a:lnTo>
                    <a:pt x="58"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8">
              <a:extLst>
                <a:ext uri="{FF2B5EF4-FFF2-40B4-BE49-F238E27FC236}">
                  <a16:creationId xmlns:a16="http://schemas.microsoft.com/office/drawing/2014/main" id="{A0344F8E-E9BB-41C1-83F8-099D064BEAFB}"/>
                </a:ext>
              </a:extLst>
            </p:cNvPr>
            <p:cNvSpPr>
              <a:spLocks noEditPoints="1"/>
            </p:cNvSpPr>
            <p:nvPr/>
          </p:nvSpPr>
          <p:spPr bwMode="auto">
            <a:xfrm>
              <a:off x="5586" y="1807"/>
              <a:ext cx="1874" cy="1746"/>
            </a:xfrm>
            <a:custGeom>
              <a:avLst/>
              <a:gdLst>
                <a:gd name="T0" fmla="*/ 83 w 96"/>
                <a:gd name="T1" fmla="*/ 1 h 88"/>
                <a:gd name="T2" fmla="*/ 80 w 96"/>
                <a:gd name="T3" fmla="*/ 1 h 88"/>
                <a:gd name="T4" fmla="*/ 86 w 96"/>
                <a:gd name="T5" fmla="*/ 2 h 88"/>
                <a:gd name="T6" fmla="*/ 89 w 96"/>
                <a:gd name="T7" fmla="*/ 3 h 88"/>
                <a:gd name="T8" fmla="*/ 92 w 96"/>
                <a:gd name="T9" fmla="*/ 5 h 88"/>
                <a:gd name="T10" fmla="*/ 94 w 96"/>
                <a:gd name="T11" fmla="*/ 7 h 88"/>
                <a:gd name="T12" fmla="*/ 95 w 96"/>
                <a:gd name="T13" fmla="*/ 10 h 88"/>
                <a:gd name="T14" fmla="*/ 94 w 96"/>
                <a:gd name="T15" fmla="*/ 10 h 88"/>
                <a:gd name="T16" fmla="*/ 95 w 96"/>
                <a:gd name="T17" fmla="*/ 13 h 88"/>
                <a:gd name="T18" fmla="*/ 95 w 96"/>
                <a:gd name="T19" fmla="*/ 16 h 88"/>
                <a:gd name="T20" fmla="*/ 95 w 96"/>
                <a:gd name="T21" fmla="*/ 20 h 88"/>
                <a:gd name="T22" fmla="*/ 95 w 96"/>
                <a:gd name="T23" fmla="*/ 23 h 88"/>
                <a:gd name="T24" fmla="*/ 95 w 96"/>
                <a:gd name="T25" fmla="*/ 27 h 88"/>
                <a:gd name="T26" fmla="*/ 95 w 96"/>
                <a:gd name="T27" fmla="*/ 33 h 88"/>
                <a:gd name="T28" fmla="*/ 96 w 96"/>
                <a:gd name="T29" fmla="*/ 36 h 88"/>
                <a:gd name="T30" fmla="*/ 96 w 96"/>
                <a:gd name="T31" fmla="*/ 42 h 88"/>
                <a:gd name="T32" fmla="*/ 96 w 96"/>
                <a:gd name="T33" fmla="*/ 46 h 88"/>
                <a:gd name="T34" fmla="*/ 96 w 96"/>
                <a:gd name="T35" fmla="*/ 49 h 88"/>
                <a:gd name="T36" fmla="*/ 83 w 96"/>
                <a:gd name="T37" fmla="*/ 87 h 88"/>
                <a:gd name="T38" fmla="*/ 87 w 96"/>
                <a:gd name="T39" fmla="*/ 87 h 88"/>
                <a:gd name="T40" fmla="*/ 90 w 96"/>
                <a:gd name="T41" fmla="*/ 86 h 88"/>
                <a:gd name="T42" fmla="*/ 92 w 96"/>
                <a:gd name="T43" fmla="*/ 84 h 88"/>
                <a:gd name="T44" fmla="*/ 94 w 96"/>
                <a:gd name="T45" fmla="*/ 81 h 88"/>
                <a:gd name="T46" fmla="*/ 95 w 96"/>
                <a:gd name="T47" fmla="*/ 78 h 88"/>
                <a:gd name="T48" fmla="*/ 95 w 96"/>
                <a:gd name="T49" fmla="*/ 78 h 88"/>
                <a:gd name="T50" fmla="*/ 95 w 96"/>
                <a:gd name="T51" fmla="*/ 74 h 88"/>
                <a:gd name="T52" fmla="*/ 95 w 96"/>
                <a:gd name="T53" fmla="*/ 71 h 88"/>
                <a:gd name="T54" fmla="*/ 95 w 96"/>
                <a:gd name="T55" fmla="*/ 68 h 88"/>
                <a:gd name="T56" fmla="*/ 95 w 96"/>
                <a:gd name="T57" fmla="*/ 65 h 88"/>
                <a:gd name="T58" fmla="*/ 95 w 96"/>
                <a:gd name="T59" fmla="*/ 58 h 88"/>
                <a:gd name="T60" fmla="*/ 96 w 96"/>
                <a:gd name="T61" fmla="*/ 56 h 88"/>
                <a:gd name="T62" fmla="*/ 96 w 96"/>
                <a:gd name="T63" fmla="*/ 52 h 88"/>
                <a:gd name="T64" fmla="*/ 1 w 96"/>
                <a:gd name="T65" fmla="*/ 88 h 88"/>
                <a:gd name="T66" fmla="*/ 4 w 96"/>
                <a:gd name="T67" fmla="*/ 88 h 88"/>
                <a:gd name="T68" fmla="*/ 8 w 96"/>
                <a:gd name="T69" fmla="*/ 87 h 88"/>
                <a:gd name="T70" fmla="*/ 11 w 96"/>
                <a:gd name="T71" fmla="*/ 87 h 88"/>
                <a:gd name="T72" fmla="*/ 14 w 96"/>
                <a:gd name="T73" fmla="*/ 87 h 88"/>
                <a:gd name="T74" fmla="*/ 21 w 96"/>
                <a:gd name="T75" fmla="*/ 87 h 88"/>
                <a:gd name="T76" fmla="*/ 24 w 96"/>
                <a:gd name="T77" fmla="*/ 87 h 88"/>
                <a:gd name="T78" fmla="*/ 26 w 96"/>
                <a:gd name="T79" fmla="*/ 87 h 88"/>
                <a:gd name="T80" fmla="*/ 30 w 96"/>
                <a:gd name="T81" fmla="*/ 87 h 88"/>
                <a:gd name="T82" fmla="*/ 33 w 96"/>
                <a:gd name="T83" fmla="*/ 87 h 88"/>
                <a:gd name="T84" fmla="*/ 37 w 96"/>
                <a:gd name="T85" fmla="*/ 88 h 88"/>
                <a:gd name="T86" fmla="*/ 40 w 96"/>
                <a:gd name="T87" fmla="*/ 88 h 88"/>
                <a:gd name="T88" fmla="*/ 44 w 96"/>
                <a:gd name="T89" fmla="*/ 88 h 88"/>
                <a:gd name="T90" fmla="*/ 47 w 96"/>
                <a:gd name="T91" fmla="*/ 87 h 88"/>
                <a:gd name="T92" fmla="*/ 50 w 96"/>
                <a:gd name="T93" fmla="*/ 87 h 88"/>
                <a:gd name="T94" fmla="*/ 53 w 96"/>
                <a:gd name="T95" fmla="*/ 87 h 88"/>
                <a:gd name="T96" fmla="*/ 57 w 96"/>
                <a:gd name="T97" fmla="*/ 87 h 88"/>
                <a:gd name="T98" fmla="*/ 63 w 96"/>
                <a:gd name="T99" fmla="*/ 87 h 88"/>
                <a:gd name="T100" fmla="*/ 66 w 96"/>
                <a:gd name="T101" fmla="*/ 87 h 88"/>
                <a:gd name="T102" fmla="*/ 70 w 96"/>
                <a:gd name="T103" fmla="*/ 87 h 88"/>
                <a:gd name="T104" fmla="*/ 73 w 96"/>
                <a:gd name="T105" fmla="*/ 87 h 88"/>
                <a:gd name="T106" fmla="*/ 76 w 96"/>
                <a:gd name="T107" fmla="*/ 87 h 88"/>
                <a:gd name="T108" fmla="*/ 79 w 96"/>
                <a:gd name="T109"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6" h="88">
                  <a:moveTo>
                    <a:pt x="95" y="40"/>
                  </a:moveTo>
                  <a:cubicBezTo>
                    <a:pt x="96" y="40"/>
                    <a:pt x="96" y="40"/>
                    <a:pt x="96" y="39"/>
                  </a:cubicBezTo>
                  <a:cubicBezTo>
                    <a:pt x="96" y="39"/>
                    <a:pt x="96" y="39"/>
                    <a:pt x="96" y="39"/>
                  </a:cubicBezTo>
                  <a:cubicBezTo>
                    <a:pt x="96" y="38"/>
                    <a:pt x="95" y="38"/>
                    <a:pt x="95" y="39"/>
                  </a:cubicBezTo>
                  <a:cubicBezTo>
                    <a:pt x="95" y="39"/>
                    <a:pt x="95" y="39"/>
                    <a:pt x="95" y="39"/>
                  </a:cubicBezTo>
                  <a:cubicBezTo>
                    <a:pt x="95" y="40"/>
                    <a:pt x="95" y="40"/>
                    <a:pt x="95" y="40"/>
                  </a:cubicBezTo>
                  <a:close/>
                  <a:moveTo>
                    <a:pt x="83" y="1"/>
                  </a:moveTo>
                  <a:cubicBezTo>
                    <a:pt x="83" y="1"/>
                    <a:pt x="83" y="1"/>
                    <a:pt x="83" y="1"/>
                  </a:cubicBezTo>
                  <a:cubicBezTo>
                    <a:pt x="83" y="1"/>
                    <a:pt x="84" y="1"/>
                    <a:pt x="84" y="1"/>
                  </a:cubicBezTo>
                  <a:cubicBezTo>
                    <a:pt x="84" y="0"/>
                    <a:pt x="83" y="0"/>
                    <a:pt x="83" y="0"/>
                  </a:cubicBezTo>
                  <a:cubicBezTo>
                    <a:pt x="83" y="0"/>
                    <a:pt x="83" y="0"/>
                    <a:pt x="83" y="0"/>
                  </a:cubicBezTo>
                  <a:cubicBezTo>
                    <a:pt x="82" y="0"/>
                    <a:pt x="82" y="0"/>
                    <a:pt x="82" y="1"/>
                  </a:cubicBezTo>
                  <a:cubicBezTo>
                    <a:pt x="82" y="1"/>
                    <a:pt x="82" y="1"/>
                    <a:pt x="83" y="1"/>
                  </a:cubicBezTo>
                  <a:close/>
                  <a:moveTo>
                    <a:pt x="80" y="1"/>
                  </a:moveTo>
                  <a:cubicBezTo>
                    <a:pt x="80" y="1"/>
                    <a:pt x="80" y="1"/>
                    <a:pt x="80" y="1"/>
                  </a:cubicBezTo>
                  <a:cubicBezTo>
                    <a:pt x="80" y="1"/>
                    <a:pt x="80" y="1"/>
                    <a:pt x="80" y="1"/>
                  </a:cubicBezTo>
                  <a:cubicBezTo>
                    <a:pt x="80" y="0"/>
                    <a:pt x="80" y="0"/>
                    <a:pt x="80" y="0"/>
                  </a:cubicBezTo>
                  <a:cubicBezTo>
                    <a:pt x="80" y="0"/>
                    <a:pt x="80" y="0"/>
                    <a:pt x="80" y="0"/>
                  </a:cubicBezTo>
                  <a:cubicBezTo>
                    <a:pt x="79" y="0"/>
                    <a:pt x="79" y="0"/>
                    <a:pt x="79" y="1"/>
                  </a:cubicBezTo>
                  <a:cubicBezTo>
                    <a:pt x="79" y="1"/>
                    <a:pt x="79" y="1"/>
                    <a:pt x="80" y="1"/>
                  </a:cubicBezTo>
                  <a:close/>
                  <a:moveTo>
                    <a:pt x="86" y="2"/>
                  </a:moveTo>
                  <a:cubicBezTo>
                    <a:pt x="86" y="2"/>
                    <a:pt x="87" y="2"/>
                    <a:pt x="87" y="1"/>
                  </a:cubicBezTo>
                  <a:cubicBezTo>
                    <a:pt x="87" y="1"/>
                    <a:pt x="87" y="0"/>
                    <a:pt x="86" y="0"/>
                  </a:cubicBezTo>
                  <a:cubicBezTo>
                    <a:pt x="86" y="0"/>
                    <a:pt x="85" y="1"/>
                    <a:pt x="85" y="1"/>
                  </a:cubicBezTo>
                  <a:cubicBezTo>
                    <a:pt x="85" y="1"/>
                    <a:pt x="86" y="2"/>
                    <a:pt x="86" y="2"/>
                  </a:cubicBezTo>
                  <a:cubicBezTo>
                    <a:pt x="86" y="2"/>
                    <a:pt x="86" y="2"/>
                    <a:pt x="86" y="2"/>
                  </a:cubicBezTo>
                  <a:cubicBezTo>
                    <a:pt x="86" y="2"/>
                    <a:pt x="86" y="2"/>
                    <a:pt x="86" y="2"/>
                  </a:cubicBezTo>
                  <a:close/>
                  <a:moveTo>
                    <a:pt x="89" y="3"/>
                  </a:moveTo>
                  <a:cubicBezTo>
                    <a:pt x="89" y="3"/>
                    <a:pt x="90" y="3"/>
                    <a:pt x="90" y="3"/>
                  </a:cubicBezTo>
                  <a:cubicBezTo>
                    <a:pt x="90" y="2"/>
                    <a:pt x="90" y="2"/>
                    <a:pt x="89" y="2"/>
                  </a:cubicBezTo>
                  <a:cubicBezTo>
                    <a:pt x="89" y="1"/>
                    <a:pt x="89" y="2"/>
                    <a:pt x="89" y="2"/>
                  </a:cubicBezTo>
                  <a:cubicBezTo>
                    <a:pt x="88" y="2"/>
                    <a:pt x="88" y="3"/>
                    <a:pt x="89" y="3"/>
                  </a:cubicBezTo>
                  <a:cubicBezTo>
                    <a:pt x="89" y="3"/>
                    <a:pt x="89" y="3"/>
                    <a:pt x="89" y="3"/>
                  </a:cubicBezTo>
                  <a:cubicBezTo>
                    <a:pt x="89" y="3"/>
                    <a:pt x="89" y="3"/>
                    <a:pt x="89" y="3"/>
                  </a:cubicBezTo>
                  <a:close/>
                  <a:moveTo>
                    <a:pt x="92" y="5"/>
                  </a:moveTo>
                  <a:cubicBezTo>
                    <a:pt x="92" y="5"/>
                    <a:pt x="92" y="5"/>
                    <a:pt x="92" y="5"/>
                  </a:cubicBezTo>
                  <a:cubicBezTo>
                    <a:pt x="93" y="4"/>
                    <a:pt x="93" y="4"/>
                    <a:pt x="92" y="4"/>
                  </a:cubicBezTo>
                  <a:cubicBezTo>
                    <a:pt x="92" y="3"/>
                    <a:pt x="92" y="3"/>
                    <a:pt x="91" y="4"/>
                  </a:cubicBezTo>
                  <a:cubicBezTo>
                    <a:pt x="91" y="4"/>
                    <a:pt x="91" y="4"/>
                    <a:pt x="91" y="5"/>
                  </a:cubicBezTo>
                  <a:cubicBezTo>
                    <a:pt x="91" y="5"/>
                    <a:pt x="91" y="5"/>
                    <a:pt x="91" y="5"/>
                  </a:cubicBezTo>
                  <a:cubicBezTo>
                    <a:pt x="91" y="5"/>
                    <a:pt x="92" y="5"/>
                    <a:pt x="92" y="5"/>
                  </a:cubicBezTo>
                  <a:close/>
                  <a:moveTo>
                    <a:pt x="94" y="7"/>
                  </a:moveTo>
                  <a:cubicBezTo>
                    <a:pt x="94" y="7"/>
                    <a:pt x="94" y="7"/>
                    <a:pt x="94" y="7"/>
                  </a:cubicBezTo>
                  <a:cubicBezTo>
                    <a:pt x="94" y="7"/>
                    <a:pt x="95" y="7"/>
                    <a:pt x="94" y="6"/>
                  </a:cubicBezTo>
                  <a:cubicBezTo>
                    <a:pt x="94" y="6"/>
                    <a:pt x="94" y="6"/>
                    <a:pt x="93" y="6"/>
                  </a:cubicBezTo>
                  <a:cubicBezTo>
                    <a:pt x="93" y="6"/>
                    <a:pt x="93" y="7"/>
                    <a:pt x="93" y="7"/>
                  </a:cubicBezTo>
                  <a:cubicBezTo>
                    <a:pt x="93" y="7"/>
                    <a:pt x="93" y="7"/>
                    <a:pt x="93" y="7"/>
                  </a:cubicBezTo>
                  <a:cubicBezTo>
                    <a:pt x="93" y="7"/>
                    <a:pt x="94" y="7"/>
                    <a:pt x="94" y="7"/>
                  </a:cubicBezTo>
                  <a:close/>
                  <a:moveTo>
                    <a:pt x="95" y="10"/>
                  </a:moveTo>
                  <a:cubicBezTo>
                    <a:pt x="95" y="10"/>
                    <a:pt x="95" y="10"/>
                    <a:pt x="95" y="10"/>
                  </a:cubicBezTo>
                  <a:cubicBezTo>
                    <a:pt x="95" y="10"/>
                    <a:pt x="96" y="10"/>
                    <a:pt x="96" y="10"/>
                  </a:cubicBezTo>
                  <a:cubicBezTo>
                    <a:pt x="96" y="10"/>
                    <a:pt x="96" y="10"/>
                    <a:pt x="96" y="10"/>
                  </a:cubicBezTo>
                  <a:cubicBezTo>
                    <a:pt x="96" y="9"/>
                    <a:pt x="95" y="9"/>
                    <a:pt x="95" y="9"/>
                  </a:cubicBezTo>
                  <a:cubicBezTo>
                    <a:pt x="94" y="9"/>
                    <a:pt x="94" y="10"/>
                    <a:pt x="94" y="10"/>
                  </a:cubicBezTo>
                  <a:cubicBezTo>
                    <a:pt x="95" y="10"/>
                    <a:pt x="95" y="10"/>
                    <a:pt x="95" y="10"/>
                  </a:cubicBezTo>
                  <a:cubicBezTo>
                    <a:pt x="94" y="10"/>
                    <a:pt x="94" y="10"/>
                    <a:pt x="94" y="10"/>
                  </a:cubicBezTo>
                  <a:cubicBezTo>
                    <a:pt x="94" y="10"/>
                    <a:pt x="95" y="10"/>
                    <a:pt x="95" y="10"/>
                  </a:cubicBezTo>
                  <a:close/>
                  <a:moveTo>
                    <a:pt x="95" y="14"/>
                  </a:moveTo>
                  <a:cubicBezTo>
                    <a:pt x="96" y="14"/>
                    <a:pt x="96" y="13"/>
                    <a:pt x="96" y="13"/>
                  </a:cubicBezTo>
                  <a:cubicBezTo>
                    <a:pt x="96" y="13"/>
                    <a:pt x="96" y="13"/>
                    <a:pt x="96" y="13"/>
                  </a:cubicBezTo>
                  <a:cubicBezTo>
                    <a:pt x="96" y="13"/>
                    <a:pt x="96" y="12"/>
                    <a:pt x="95" y="12"/>
                  </a:cubicBezTo>
                  <a:cubicBezTo>
                    <a:pt x="95" y="12"/>
                    <a:pt x="95" y="13"/>
                    <a:pt x="95" y="13"/>
                  </a:cubicBezTo>
                  <a:cubicBezTo>
                    <a:pt x="95" y="13"/>
                    <a:pt x="95" y="13"/>
                    <a:pt x="95" y="13"/>
                  </a:cubicBezTo>
                  <a:cubicBezTo>
                    <a:pt x="95" y="13"/>
                    <a:pt x="95" y="14"/>
                    <a:pt x="95" y="14"/>
                  </a:cubicBezTo>
                  <a:close/>
                  <a:moveTo>
                    <a:pt x="95" y="17"/>
                  </a:moveTo>
                  <a:cubicBezTo>
                    <a:pt x="96" y="17"/>
                    <a:pt x="96" y="17"/>
                    <a:pt x="96" y="16"/>
                  </a:cubicBezTo>
                  <a:cubicBezTo>
                    <a:pt x="96" y="16"/>
                    <a:pt x="96" y="16"/>
                    <a:pt x="96" y="16"/>
                  </a:cubicBezTo>
                  <a:cubicBezTo>
                    <a:pt x="96" y="16"/>
                    <a:pt x="96" y="16"/>
                    <a:pt x="95" y="16"/>
                  </a:cubicBezTo>
                  <a:cubicBezTo>
                    <a:pt x="95" y="16"/>
                    <a:pt x="95" y="16"/>
                    <a:pt x="95" y="16"/>
                  </a:cubicBezTo>
                  <a:cubicBezTo>
                    <a:pt x="95" y="16"/>
                    <a:pt x="95" y="16"/>
                    <a:pt x="95" y="16"/>
                  </a:cubicBezTo>
                  <a:cubicBezTo>
                    <a:pt x="95" y="17"/>
                    <a:pt x="95" y="17"/>
                    <a:pt x="95" y="17"/>
                  </a:cubicBezTo>
                  <a:close/>
                  <a:moveTo>
                    <a:pt x="95" y="20"/>
                  </a:moveTo>
                  <a:cubicBezTo>
                    <a:pt x="96" y="20"/>
                    <a:pt x="96" y="20"/>
                    <a:pt x="96" y="20"/>
                  </a:cubicBezTo>
                  <a:cubicBezTo>
                    <a:pt x="96" y="20"/>
                    <a:pt x="96" y="20"/>
                    <a:pt x="96" y="20"/>
                  </a:cubicBezTo>
                  <a:cubicBezTo>
                    <a:pt x="96" y="19"/>
                    <a:pt x="96" y="19"/>
                    <a:pt x="95" y="19"/>
                  </a:cubicBezTo>
                  <a:cubicBezTo>
                    <a:pt x="95" y="19"/>
                    <a:pt x="95" y="19"/>
                    <a:pt x="95" y="20"/>
                  </a:cubicBezTo>
                  <a:cubicBezTo>
                    <a:pt x="95" y="20"/>
                    <a:pt x="95" y="20"/>
                    <a:pt x="95" y="20"/>
                  </a:cubicBezTo>
                  <a:cubicBezTo>
                    <a:pt x="95" y="20"/>
                    <a:pt x="95" y="20"/>
                    <a:pt x="95" y="20"/>
                  </a:cubicBezTo>
                  <a:close/>
                  <a:moveTo>
                    <a:pt x="95" y="24"/>
                  </a:moveTo>
                  <a:cubicBezTo>
                    <a:pt x="96" y="24"/>
                    <a:pt x="96" y="23"/>
                    <a:pt x="96" y="23"/>
                  </a:cubicBezTo>
                  <a:cubicBezTo>
                    <a:pt x="96" y="23"/>
                    <a:pt x="96" y="23"/>
                    <a:pt x="96" y="23"/>
                  </a:cubicBezTo>
                  <a:cubicBezTo>
                    <a:pt x="96" y="22"/>
                    <a:pt x="96" y="22"/>
                    <a:pt x="95" y="22"/>
                  </a:cubicBezTo>
                  <a:cubicBezTo>
                    <a:pt x="95" y="22"/>
                    <a:pt x="95" y="22"/>
                    <a:pt x="95" y="23"/>
                  </a:cubicBezTo>
                  <a:cubicBezTo>
                    <a:pt x="95" y="23"/>
                    <a:pt x="95" y="23"/>
                    <a:pt x="95" y="23"/>
                  </a:cubicBezTo>
                  <a:cubicBezTo>
                    <a:pt x="95" y="23"/>
                    <a:pt x="95" y="24"/>
                    <a:pt x="95" y="24"/>
                  </a:cubicBezTo>
                  <a:close/>
                  <a:moveTo>
                    <a:pt x="95" y="27"/>
                  </a:moveTo>
                  <a:cubicBezTo>
                    <a:pt x="96" y="27"/>
                    <a:pt x="96" y="26"/>
                    <a:pt x="96" y="26"/>
                  </a:cubicBezTo>
                  <a:cubicBezTo>
                    <a:pt x="96" y="26"/>
                    <a:pt x="96" y="25"/>
                    <a:pt x="95" y="25"/>
                  </a:cubicBezTo>
                  <a:cubicBezTo>
                    <a:pt x="95" y="25"/>
                    <a:pt x="95" y="26"/>
                    <a:pt x="95" y="26"/>
                  </a:cubicBezTo>
                  <a:cubicBezTo>
                    <a:pt x="95" y="26"/>
                    <a:pt x="95" y="26"/>
                    <a:pt x="95" y="26"/>
                  </a:cubicBezTo>
                  <a:cubicBezTo>
                    <a:pt x="95" y="26"/>
                    <a:pt x="95" y="27"/>
                    <a:pt x="95" y="27"/>
                  </a:cubicBezTo>
                  <a:close/>
                  <a:moveTo>
                    <a:pt x="95" y="30"/>
                  </a:moveTo>
                  <a:cubicBezTo>
                    <a:pt x="96" y="30"/>
                    <a:pt x="96" y="30"/>
                    <a:pt x="96" y="29"/>
                  </a:cubicBezTo>
                  <a:cubicBezTo>
                    <a:pt x="96" y="29"/>
                    <a:pt x="96" y="29"/>
                    <a:pt x="95" y="29"/>
                  </a:cubicBezTo>
                  <a:cubicBezTo>
                    <a:pt x="95" y="29"/>
                    <a:pt x="95" y="29"/>
                    <a:pt x="95" y="29"/>
                  </a:cubicBezTo>
                  <a:cubicBezTo>
                    <a:pt x="95" y="29"/>
                    <a:pt x="95" y="29"/>
                    <a:pt x="95" y="29"/>
                  </a:cubicBezTo>
                  <a:cubicBezTo>
                    <a:pt x="95" y="30"/>
                    <a:pt x="95" y="30"/>
                    <a:pt x="95" y="30"/>
                  </a:cubicBezTo>
                  <a:close/>
                  <a:moveTo>
                    <a:pt x="95" y="33"/>
                  </a:moveTo>
                  <a:cubicBezTo>
                    <a:pt x="96" y="33"/>
                    <a:pt x="96" y="33"/>
                    <a:pt x="96" y="33"/>
                  </a:cubicBezTo>
                  <a:cubicBezTo>
                    <a:pt x="96" y="32"/>
                    <a:pt x="96" y="32"/>
                    <a:pt x="95" y="32"/>
                  </a:cubicBezTo>
                  <a:cubicBezTo>
                    <a:pt x="95" y="32"/>
                    <a:pt x="95" y="32"/>
                    <a:pt x="95" y="33"/>
                  </a:cubicBezTo>
                  <a:cubicBezTo>
                    <a:pt x="95" y="33"/>
                    <a:pt x="95" y="33"/>
                    <a:pt x="95" y="33"/>
                  </a:cubicBezTo>
                  <a:cubicBezTo>
                    <a:pt x="95" y="33"/>
                    <a:pt x="95" y="33"/>
                    <a:pt x="95" y="33"/>
                  </a:cubicBezTo>
                  <a:close/>
                  <a:moveTo>
                    <a:pt x="95" y="37"/>
                  </a:moveTo>
                  <a:cubicBezTo>
                    <a:pt x="96" y="37"/>
                    <a:pt x="96" y="36"/>
                    <a:pt x="96" y="36"/>
                  </a:cubicBezTo>
                  <a:cubicBezTo>
                    <a:pt x="96" y="36"/>
                    <a:pt x="96" y="36"/>
                    <a:pt x="96" y="36"/>
                  </a:cubicBezTo>
                  <a:cubicBezTo>
                    <a:pt x="96" y="36"/>
                    <a:pt x="96" y="35"/>
                    <a:pt x="95" y="35"/>
                  </a:cubicBezTo>
                  <a:cubicBezTo>
                    <a:pt x="95" y="35"/>
                    <a:pt x="95" y="36"/>
                    <a:pt x="95" y="36"/>
                  </a:cubicBezTo>
                  <a:cubicBezTo>
                    <a:pt x="95" y="36"/>
                    <a:pt x="95" y="36"/>
                    <a:pt x="95" y="36"/>
                  </a:cubicBezTo>
                  <a:cubicBezTo>
                    <a:pt x="95" y="36"/>
                    <a:pt x="95" y="37"/>
                    <a:pt x="95" y="37"/>
                  </a:cubicBezTo>
                  <a:close/>
                  <a:moveTo>
                    <a:pt x="95" y="43"/>
                  </a:moveTo>
                  <a:cubicBezTo>
                    <a:pt x="96" y="43"/>
                    <a:pt x="96" y="43"/>
                    <a:pt x="96" y="42"/>
                  </a:cubicBezTo>
                  <a:cubicBezTo>
                    <a:pt x="96" y="42"/>
                    <a:pt x="96" y="42"/>
                    <a:pt x="96" y="42"/>
                  </a:cubicBezTo>
                  <a:cubicBezTo>
                    <a:pt x="96" y="42"/>
                    <a:pt x="96" y="42"/>
                    <a:pt x="95" y="42"/>
                  </a:cubicBezTo>
                  <a:cubicBezTo>
                    <a:pt x="95" y="42"/>
                    <a:pt x="95" y="42"/>
                    <a:pt x="95" y="42"/>
                  </a:cubicBezTo>
                  <a:cubicBezTo>
                    <a:pt x="95" y="42"/>
                    <a:pt x="95" y="42"/>
                    <a:pt x="95" y="42"/>
                  </a:cubicBezTo>
                  <a:cubicBezTo>
                    <a:pt x="95" y="43"/>
                    <a:pt x="95" y="43"/>
                    <a:pt x="95" y="43"/>
                  </a:cubicBezTo>
                  <a:close/>
                  <a:moveTo>
                    <a:pt x="95" y="46"/>
                  </a:moveTo>
                  <a:cubicBezTo>
                    <a:pt x="96" y="46"/>
                    <a:pt x="96" y="46"/>
                    <a:pt x="96" y="46"/>
                  </a:cubicBezTo>
                  <a:cubicBezTo>
                    <a:pt x="96" y="46"/>
                    <a:pt x="96" y="46"/>
                    <a:pt x="96" y="46"/>
                  </a:cubicBezTo>
                  <a:cubicBezTo>
                    <a:pt x="96" y="45"/>
                    <a:pt x="96" y="45"/>
                    <a:pt x="95" y="45"/>
                  </a:cubicBezTo>
                  <a:cubicBezTo>
                    <a:pt x="95" y="45"/>
                    <a:pt x="95" y="45"/>
                    <a:pt x="95" y="46"/>
                  </a:cubicBezTo>
                  <a:cubicBezTo>
                    <a:pt x="95" y="46"/>
                    <a:pt x="95" y="46"/>
                    <a:pt x="95" y="46"/>
                  </a:cubicBezTo>
                  <a:cubicBezTo>
                    <a:pt x="95" y="46"/>
                    <a:pt x="95" y="46"/>
                    <a:pt x="95" y="46"/>
                  </a:cubicBezTo>
                  <a:close/>
                  <a:moveTo>
                    <a:pt x="95" y="50"/>
                  </a:moveTo>
                  <a:cubicBezTo>
                    <a:pt x="96" y="50"/>
                    <a:pt x="96" y="49"/>
                    <a:pt x="96" y="49"/>
                  </a:cubicBezTo>
                  <a:cubicBezTo>
                    <a:pt x="96" y="49"/>
                    <a:pt x="96" y="49"/>
                    <a:pt x="96" y="49"/>
                  </a:cubicBezTo>
                  <a:cubicBezTo>
                    <a:pt x="96" y="49"/>
                    <a:pt x="96" y="48"/>
                    <a:pt x="95" y="48"/>
                  </a:cubicBezTo>
                  <a:cubicBezTo>
                    <a:pt x="95" y="48"/>
                    <a:pt x="95" y="49"/>
                    <a:pt x="95" y="49"/>
                  </a:cubicBezTo>
                  <a:cubicBezTo>
                    <a:pt x="95" y="49"/>
                    <a:pt x="95" y="49"/>
                    <a:pt x="95" y="49"/>
                  </a:cubicBezTo>
                  <a:cubicBezTo>
                    <a:pt x="95" y="49"/>
                    <a:pt x="95" y="50"/>
                    <a:pt x="95" y="50"/>
                  </a:cubicBezTo>
                  <a:close/>
                  <a:moveTo>
                    <a:pt x="83" y="87"/>
                  </a:moveTo>
                  <a:cubicBezTo>
                    <a:pt x="83" y="87"/>
                    <a:pt x="83" y="87"/>
                    <a:pt x="83" y="87"/>
                  </a:cubicBezTo>
                  <a:cubicBezTo>
                    <a:pt x="83" y="87"/>
                    <a:pt x="84" y="87"/>
                    <a:pt x="84" y="87"/>
                  </a:cubicBezTo>
                  <a:cubicBezTo>
                    <a:pt x="84" y="88"/>
                    <a:pt x="83" y="88"/>
                    <a:pt x="83" y="88"/>
                  </a:cubicBezTo>
                  <a:cubicBezTo>
                    <a:pt x="83" y="88"/>
                    <a:pt x="83" y="88"/>
                    <a:pt x="83" y="88"/>
                  </a:cubicBezTo>
                  <a:cubicBezTo>
                    <a:pt x="82" y="88"/>
                    <a:pt x="82" y="88"/>
                    <a:pt x="82" y="87"/>
                  </a:cubicBezTo>
                  <a:cubicBezTo>
                    <a:pt x="82" y="87"/>
                    <a:pt x="82" y="87"/>
                    <a:pt x="83" y="87"/>
                  </a:cubicBezTo>
                  <a:close/>
                  <a:moveTo>
                    <a:pt x="86" y="86"/>
                  </a:moveTo>
                  <a:cubicBezTo>
                    <a:pt x="86" y="86"/>
                    <a:pt x="87" y="87"/>
                    <a:pt x="87" y="87"/>
                  </a:cubicBezTo>
                  <a:cubicBezTo>
                    <a:pt x="87" y="87"/>
                    <a:pt x="87" y="88"/>
                    <a:pt x="86" y="88"/>
                  </a:cubicBezTo>
                  <a:cubicBezTo>
                    <a:pt x="86" y="88"/>
                    <a:pt x="85" y="88"/>
                    <a:pt x="85" y="87"/>
                  </a:cubicBezTo>
                  <a:cubicBezTo>
                    <a:pt x="85" y="87"/>
                    <a:pt x="86" y="87"/>
                    <a:pt x="86" y="86"/>
                  </a:cubicBezTo>
                  <a:cubicBezTo>
                    <a:pt x="86" y="86"/>
                    <a:pt x="86" y="86"/>
                    <a:pt x="86" y="86"/>
                  </a:cubicBezTo>
                  <a:cubicBezTo>
                    <a:pt x="86" y="86"/>
                    <a:pt x="86" y="86"/>
                    <a:pt x="86" y="86"/>
                  </a:cubicBezTo>
                  <a:close/>
                  <a:moveTo>
                    <a:pt x="89" y="85"/>
                  </a:moveTo>
                  <a:cubicBezTo>
                    <a:pt x="89" y="85"/>
                    <a:pt x="90" y="85"/>
                    <a:pt x="90" y="86"/>
                  </a:cubicBezTo>
                  <a:cubicBezTo>
                    <a:pt x="90" y="86"/>
                    <a:pt x="90" y="86"/>
                    <a:pt x="89" y="87"/>
                  </a:cubicBezTo>
                  <a:cubicBezTo>
                    <a:pt x="89" y="87"/>
                    <a:pt x="89" y="87"/>
                    <a:pt x="89" y="86"/>
                  </a:cubicBezTo>
                  <a:cubicBezTo>
                    <a:pt x="88" y="86"/>
                    <a:pt x="88" y="86"/>
                    <a:pt x="89" y="85"/>
                  </a:cubicBezTo>
                  <a:cubicBezTo>
                    <a:pt x="89" y="85"/>
                    <a:pt x="89" y="85"/>
                    <a:pt x="89" y="85"/>
                  </a:cubicBezTo>
                  <a:cubicBezTo>
                    <a:pt x="89" y="85"/>
                    <a:pt x="89" y="85"/>
                    <a:pt x="89" y="85"/>
                  </a:cubicBezTo>
                  <a:close/>
                  <a:moveTo>
                    <a:pt x="92" y="83"/>
                  </a:moveTo>
                  <a:cubicBezTo>
                    <a:pt x="92" y="83"/>
                    <a:pt x="92" y="83"/>
                    <a:pt x="92" y="84"/>
                  </a:cubicBezTo>
                  <a:cubicBezTo>
                    <a:pt x="93" y="84"/>
                    <a:pt x="93" y="84"/>
                    <a:pt x="92" y="85"/>
                  </a:cubicBezTo>
                  <a:cubicBezTo>
                    <a:pt x="92" y="85"/>
                    <a:pt x="92" y="85"/>
                    <a:pt x="91" y="85"/>
                  </a:cubicBezTo>
                  <a:cubicBezTo>
                    <a:pt x="91" y="84"/>
                    <a:pt x="91" y="84"/>
                    <a:pt x="91" y="84"/>
                  </a:cubicBezTo>
                  <a:cubicBezTo>
                    <a:pt x="91" y="84"/>
                    <a:pt x="91" y="84"/>
                    <a:pt x="91" y="84"/>
                  </a:cubicBezTo>
                  <a:cubicBezTo>
                    <a:pt x="91" y="83"/>
                    <a:pt x="92" y="83"/>
                    <a:pt x="92" y="83"/>
                  </a:cubicBezTo>
                  <a:close/>
                  <a:moveTo>
                    <a:pt x="94" y="81"/>
                  </a:moveTo>
                  <a:cubicBezTo>
                    <a:pt x="94" y="81"/>
                    <a:pt x="94" y="81"/>
                    <a:pt x="94" y="81"/>
                  </a:cubicBezTo>
                  <a:cubicBezTo>
                    <a:pt x="94" y="81"/>
                    <a:pt x="95" y="81"/>
                    <a:pt x="94" y="82"/>
                  </a:cubicBezTo>
                  <a:cubicBezTo>
                    <a:pt x="94" y="82"/>
                    <a:pt x="94" y="82"/>
                    <a:pt x="93" y="82"/>
                  </a:cubicBezTo>
                  <a:cubicBezTo>
                    <a:pt x="93" y="82"/>
                    <a:pt x="93" y="81"/>
                    <a:pt x="93" y="81"/>
                  </a:cubicBezTo>
                  <a:cubicBezTo>
                    <a:pt x="93" y="81"/>
                    <a:pt x="93" y="81"/>
                    <a:pt x="93" y="81"/>
                  </a:cubicBezTo>
                  <a:cubicBezTo>
                    <a:pt x="93" y="81"/>
                    <a:pt x="94" y="81"/>
                    <a:pt x="94" y="81"/>
                  </a:cubicBezTo>
                  <a:close/>
                  <a:moveTo>
                    <a:pt x="95" y="78"/>
                  </a:moveTo>
                  <a:cubicBezTo>
                    <a:pt x="95" y="78"/>
                    <a:pt x="95" y="78"/>
                    <a:pt x="95" y="78"/>
                  </a:cubicBezTo>
                  <a:cubicBezTo>
                    <a:pt x="96" y="78"/>
                    <a:pt x="96" y="78"/>
                    <a:pt x="96" y="79"/>
                  </a:cubicBezTo>
                  <a:cubicBezTo>
                    <a:pt x="96" y="79"/>
                    <a:pt x="96" y="79"/>
                    <a:pt x="96" y="79"/>
                  </a:cubicBezTo>
                  <a:cubicBezTo>
                    <a:pt x="96" y="79"/>
                    <a:pt x="95" y="79"/>
                    <a:pt x="95" y="79"/>
                  </a:cubicBezTo>
                  <a:cubicBezTo>
                    <a:pt x="94" y="79"/>
                    <a:pt x="94" y="79"/>
                    <a:pt x="94" y="78"/>
                  </a:cubicBezTo>
                  <a:cubicBezTo>
                    <a:pt x="95" y="78"/>
                    <a:pt x="95" y="78"/>
                    <a:pt x="95" y="78"/>
                  </a:cubicBezTo>
                  <a:cubicBezTo>
                    <a:pt x="94" y="78"/>
                    <a:pt x="94" y="78"/>
                    <a:pt x="94" y="78"/>
                  </a:cubicBezTo>
                  <a:cubicBezTo>
                    <a:pt x="94" y="78"/>
                    <a:pt x="95" y="78"/>
                    <a:pt x="95" y="78"/>
                  </a:cubicBezTo>
                  <a:close/>
                  <a:moveTo>
                    <a:pt x="95" y="74"/>
                  </a:moveTo>
                  <a:cubicBezTo>
                    <a:pt x="96" y="74"/>
                    <a:pt x="96" y="75"/>
                    <a:pt x="96" y="75"/>
                  </a:cubicBezTo>
                  <a:cubicBezTo>
                    <a:pt x="96" y="75"/>
                    <a:pt x="96" y="75"/>
                    <a:pt x="96" y="75"/>
                  </a:cubicBezTo>
                  <a:cubicBezTo>
                    <a:pt x="96" y="76"/>
                    <a:pt x="96" y="76"/>
                    <a:pt x="95" y="76"/>
                  </a:cubicBezTo>
                  <a:cubicBezTo>
                    <a:pt x="95" y="76"/>
                    <a:pt x="95" y="76"/>
                    <a:pt x="95" y="75"/>
                  </a:cubicBezTo>
                  <a:cubicBezTo>
                    <a:pt x="95" y="75"/>
                    <a:pt x="95" y="75"/>
                    <a:pt x="95" y="75"/>
                  </a:cubicBezTo>
                  <a:cubicBezTo>
                    <a:pt x="95" y="75"/>
                    <a:pt x="95" y="74"/>
                    <a:pt x="95" y="74"/>
                  </a:cubicBezTo>
                  <a:close/>
                  <a:moveTo>
                    <a:pt x="95" y="71"/>
                  </a:moveTo>
                  <a:cubicBezTo>
                    <a:pt x="96" y="71"/>
                    <a:pt x="96" y="72"/>
                    <a:pt x="96" y="72"/>
                  </a:cubicBezTo>
                  <a:cubicBezTo>
                    <a:pt x="96" y="72"/>
                    <a:pt x="96" y="72"/>
                    <a:pt x="96" y="72"/>
                  </a:cubicBezTo>
                  <a:cubicBezTo>
                    <a:pt x="96" y="72"/>
                    <a:pt x="96" y="73"/>
                    <a:pt x="95" y="73"/>
                  </a:cubicBezTo>
                  <a:cubicBezTo>
                    <a:pt x="95" y="73"/>
                    <a:pt x="95" y="72"/>
                    <a:pt x="95" y="72"/>
                  </a:cubicBezTo>
                  <a:cubicBezTo>
                    <a:pt x="95" y="72"/>
                    <a:pt x="95" y="72"/>
                    <a:pt x="95" y="72"/>
                  </a:cubicBezTo>
                  <a:cubicBezTo>
                    <a:pt x="95" y="72"/>
                    <a:pt x="95" y="71"/>
                    <a:pt x="95" y="71"/>
                  </a:cubicBezTo>
                  <a:close/>
                  <a:moveTo>
                    <a:pt x="95" y="68"/>
                  </a:moveTo>
                  <a:cubicBezTo>
                    <a:pt x="96" y="68"/>
                    <a:pt x="96" y="68"/>
                    <a:pt x="96" y="69"/>
                  </a:cubicBezTo>
                  <a:cubicBezTo>
                    <a:pt x="96" y="69"/>
                    <a:pt x="96" y="69"/>
                    <a:pt x="96" y="69"/>
                  </a:cubicBezTo>
                  <a:cubicBezTo>
                    <a:pt x="96" y="69"/>
                    <a:pt x="96" y="69"/>
                    <a:pt x="95" y="69"/>
                  </a:cubicBezTo>
                  <a:cubicBezTo>
                    <a:pt x="95" y="69"/>
                    <a:pt x="95" y="69"/>
                    <a:pt x="95" y="69"/>
                  </a:cubicBezTo>
                  <a:cubicBezTo>
                    <a:pt x="95" y="69"/>
                    <a:pt x="95" y="69"/>
                    <a:pt x="95" y="69"/>
                  </a:cubicBezTo>
                  <a:cubicBezTo>
                    <a:pt x="95" y="68"/>
                    <a:pt x="95" y="68"/>
                    <a:pt x="95" y="68"/>
                  </a:cubicBezTo>
                  <a:close/>
                  <a:moveTo>
                    <a:pt x="95" y="65"/>
                  </a:moveTo>
                  <a:cubicBezTo>
                    <a:pt x="96" y="65"/>
                    <a:pt x="96" y="65"/>
                    <a:pt x="96" y="65"/>
                  </a:cubicBezTo>
                  <a:cubicBezTo>
                    <a:pt x="96" y="65"/>
                    <a:pt x="96" y="65"/>
                    <a:pt x="96" y="65"/>
                  </a:cubicBezTo>
                  <a:cubicBezTo>
                    <a:pt x="96" y="66"/>
                    <a:pt x="96" y="66"/>
                    <a:pt x="95" y="66"/>
                  </a:cubicBezTo>
                  <a:cubicBezTo>
                    <a:pt x="95" y="66"/>
                    <a:pt x="95" y="66"/>
                    <a:pt x="95" y="65"/>
                  </a:cubicBezTo>
                  <a:cubicBezTo>
                    <a:pt x="95" y="65"/>
                    <a:pt x="95" y="65"/>
                    <a:pt x="95" y="65"/>
                  </a:cubicBezTo>
                  <a:cubicBezTo>
                    <a:pt x="95" y="65"/>
                    <a:pt x="95" y="65"/>
                    <a:pt x="95" y="65"/>
                  </a:cubicBezTo>
                  <a:close/>
                  <a:moveTo>
                    <a:pt x="95" y="61"/>
                  </a:moveTo>
                  <a:cubicBezTo>
                    <a:pt x="96" y="61"/>
                    <a:pt x="96" y="62"/>
                    <a:pt x="96" y="62"/>
                  </a:cubicBezTo>
                  <a:cubicBezTo>
                    <a:pt x="96" y="62"/>
                    <a:pt x="96" y="63"/>
                    <a:pt x="95" y="63"/>
                  </a:cubicBezTo>
                  <a:cubicBezTo>
                    <a:pt x="95" y="63"/>
                    <a:pt x="95" y="63"/>
                    <a:pt x="95" y="62"/>
                  </a:cubicBezTo>
                  <a:cubicBezTo>
                    <a:pt x="95" y="62"/>
                    <a:pt x="95" y="62"/>
                    <a:pt x="95" y="62"/>
                  </a:cubicBezTo>
                  <a:cubicBezTo>
                    <a:pt x="95" y="62"/>
                    <a:pt x="95" y="61"/>
                    <a:pt x="95" y="61"/>
                  </a:cubicBezTo>
                  <a:close/>
                  <a:moveTo>
                    <a:pt x="95" y="58"/>
                  </a:moveTo>
                  <a:cubicBezTo>
                    <a:pt x="96" y="58"/>
                    <a:pt x="96" y="58"/>
                    <a:pt x="96" y="59"/>
                  </a:cubicBezTo>
                  <a:cubicBezTo>
                    <a:pt x="96" y="59"/>
                    <a:pt x="96" y="60"/>
                    <a:pt x="95" y="60"/>
                  </a:cubicBezTo>
                  <a:cubicBezTo>
                    <a:pt x="95" y="60"/>
                    <a:pt x="95" y="59"/>
                    <a:pt x="95" y="59"/>
                  </a:cubicBezTo>
                  <a:cubicBezTo>
                    <a:pt x="95" y="59"/>
                    <a:pt x="95" y="59"/>
                    <a:pt x="95" y="59"/>
                  </a:cubicBezTo>
                  <a:cubicBezTo>
                    <a:pt x="95" y="58"/>
                    <a:pt x="95" y="58"/>
                    <a:pt x="95" y="58"/>
                  </a:cubicBezTo>
                  <a:close/>
                  <a:moveTo>
                    <a:pt x="95" y="55"/>
                  </a:moveTo>
                  <a:cubicBezTo>
                    <a:pt x="96" y="55"/>
                    <a:pt x="96" y="55"/>
                    <a:pt x="96" y="56"/>
                  </a:cubicBezTo>
                  <a:cubicBezTo>
                    <a:pt x="96" y="56"/>
                    <a:pt x="96" y="56"/>
                    <a:pt x="95" y="56"/>
                  </a:cubicBezTo>
                  <a:cubicBezTo>
                    <a:pt x="95" y="56"/>
                    <a:pt x="95" y="56"/>
                    <a:pt x="95" y="56"/>
                  </a:cubicBezTo>
                  <a:cubicBezTo>
                    <a:pt x="95" y="56"/>
                    <a:pt x="95" y="56"/>
                    <a:pt x="95" y="56"/>
                  </a:cubicBezTo>
                  <a:cubicBezTo>
                    <a:pt x="95" y="55"/>
                    <a:pt x="95" y="55"/>
                    <a:pt x="95" y="55"/>
                  </a:cubicBezTo>
                  <a:close/>
                  <a:moveTo>
                    <a:pt x="95" y="52"/>
                  </a:moveTo>
                  <a:cubicBezTo>
                    <a:pt x="96" y="52"/>
                    <a:pt x="96" y="52"/>
                    <a:pt x="96" y="52"/>
                  </a:cubicBezTo>
                  <a:cubicBezTo>
                    <a:pt x="96" y="52"/>
                    <a:pt x="96" y="52"/>
                    <a:pt x="96" y="52"/>
                  </a:cubicBezTo>
                  <a:cubicBezTo>
                    <a:pt x="96" y="53"/>
                    <a:pt x="96" y="53"/>
                    <a:pt x="95" y="53"/>
                  </a:cubicBezTo>
                  <a:cubicBezTo>
                    <a:pt x="95" y="53"/>
                    <a:pt x="95" y="53"/>
                    <a:pt x="95" y="52"/>
                  </a:cubicBezTo>
                  <a:cubicBezTo>
                    <a:pt x="95" y="52"/>
                    <a:pt x="95" y="52"/>
                    <a:pt x="95" y="52"/>
                  </a:cubicBezTo>
                  <a:cubicBezTo>
                    <a:pt x="95" y="52"/>
                    <a:pt x="95" y="52"/>
                    <a:pt x="95" y="52"/>
                  </a:cubicBezTo>
                  <a:close/>
                  <a:moveTo>
                    <a:pt x="1" y="87"/>
                  </a:moveTo>
                  <a:cubicBezTo>
                    <a:pt x="1" y="87"/>
                    <a:pt x="1" y="87"/>
                    <a:pt x="1" y="87"/>
                  </a:cubicBezTo>
                  <a:cubicBezTo>
                    <a:pt x="0" y="87"/>
                    <a:pt x="0" y="88"/>
                    <a:pt x="1" y="88"/>
                  </a:cubicBezTo>
                  <a:cubicBezTo>
                    <a:pt x="1" y="88"/>
                    <a:pt x="1" y="88"/>
                    <a:pt x="1" y="88"/>
                  </a:cubicBezTo>
                  <a:cubicBezTo>
                    <a:pt x="1" y="88"/>
                    <a:pt x="2" y="88"/>
                    <a:pt x="2" y="87"/>
                  </a:cubicBezTo>
                  <a:cubicBezTo>
                    <a:pt x="2" y="87"/>
                    <a:pt x="1" y="87"/>
                    <a:pt x="1" y="87"/>
                  </a:cubicBezTo>
                  <a:close/>
                  <a:moveTo>
                    <a:pt x="4" y="87"/>
                  </a:moveTo>
                  <a:cubicBezTo>
                    <a:pt x="4" y="87"/>
                    <a:pt x="4" y="87"/>
                    <a:pt x="4" y="87"/>
                  </a:cubicBezTo>
                  <a:cubicBezTo>
                    <a:pt x="4" y="87"/>
                    <a:pt x="4" y="87"/>
                    <a:pt x="4" y="87"/>
                  </a:cubicBezTo>
                  <a:cubicBezTo>
                    <a:pt x="4" y="88"/>
                    <a:pt x="4" y="88"/>
                    <a:pt x="4" y="88"/>
                  </a:cubicBezTo>
                  <a:cubicBezTo>
                    <a:pt x="5" y="88"/>
                    <a:pt x="5" y="88"/>
                    <a:pt x="5" y="87"/>
                  </a:cubicBezTo>
                  <a:cubicBezTo>
                    <a:pt x="5" y="87"/>
                    <a:pt x="5" y="87"/>
                    <a:pt x="4" y="87"/>
                  </a:cubicBezTo>
                  <a:close/>
                  <a:moveTo>
                    <a:pt x="8" y="87"/>
                  </a:moveTo>
                  <a:cubicBezTo>
                    <a:pt x="7" y="87"/>
                    <a:pt x="7" y="87"/>
                    <a:pt x="7" y="87"/>
                  </a:cubicBezTo>
                  <a:cubicBezTo>
                    <a:pt x="7" y="87"/>
                    <a:pt x="7" y="87"/>
                    <a:pt x="7" y="87"/>
                  </a:cubicBezTo>
                  <a:cubicBezTo>
                    <a:pt x="7" y="88"/>
                    <a:pt x="7" y="88"/>
                    <a:pt x="7" y="88"/>
                  </a:cubicBezTo>
                  <a:cubicBezTo>
                    <a:pt x="8" y="88"/>
                    <a:pt x="8" y="88"/>
                    <a:pt x="8" y="87"/>
                  </a:cubicBezTo>
                  <a:cubicBezTo>
                    <a:pt x="8" y="87"/>
                    <a:pt x="8" y="87"/>
                    <a:pt x="8" y="87"/>
                  </a:cubicBezTo>
                  <a:close/>
                  <a:moveTo>
                    <a:pt x="11" y="87"/>
                  </a:moveTo>
                  <a:cubicBezTo>
                    <a:pt x="11" y="87"/>
                    <a:pt x="11" y="87"/>
                    <a:pt x="11" y="87"/>
                  </a:cubicBezTo>
                  <a:cubicBezTo>
                    <a:pt x="10" y="87"/>
                    <a:pt x="10" y="87"/>
                    <a:pt x="10" y="87"/>
                  </a:cubicBezTo>
                  <a:cubicBezTo>
                    <a:pt x="10" y="88"/>
                    <a:pt x="10" y="88"/>
                    <a:pt x="11" y="88"/>
                  </a:cubicBezTo>
                  <a:cubicBezTo>
                    <a:pt x="11" y="88"/>
                    <a:pt x="11" y="88"/>
                    <a:pt x="11" y="87"/>
                  </a:cubicBezTo>
                  <a:cubicBezTo>
                    <a:pt x="11" y="87"/>
                    <a:pt x="11" y="87"/>
                    <a:pt x="11" y="87"/>
                  </a:cubicBezTo>
                  <a:close/>
                  <a:moveTo>
                    <a:pt x="14" y="87"/>
                  </a:moveTo>
                  <a:cubicBezTo>
                    <a:pt x="14" y="87"/>
                    <a:pt x="14" y="87"/>
                    <a:pt x="14" y="87"/>
                  </a:cubicBezTo>
                  <a:cubicBezTo>
                    <a:pt x="14" y="87"/>
                    <a:pt x="13" y="87"/>
                    <a:pt x="13" y="87"/>
                  </a:cubicBezTo>
                  <a:cubicBezTo>
                    <a:pt x="13" y="88"/>
                    <a:pt x="14" y="88"/>
                    <a:pt x="14" y="88"/>
                  </a:cubicBezTo>
                  <a:cubicBezTo>
                    <a:pt x="14" y="88"/>
                    <a:pt x="14" y="88"/>
                    <a:pt x="14" y="88"/>
                  </a:cubicBezTo>
                  <a:cubicBezTo>
                    <a:pt x="14" y="88"/>
                    <a:pt x="15" y="88"/>
                    <a:pt x="15" y="87"/>
                  </a:cubicBezTo>
                  <a:cubicBezTo>
                    <a:pt x="15" y="87"/>
                    <a:pt x="14" y="87"/>
                    <a:pt x="14" y="87"/>
                  </a:cubicBezTo>
                  <a:close/>
                  <a:moveTo>
                    <a:pt x="17" y="87"/>
                  </a:moveTo>
                  <a:cubicBezTo>
                    <a:pt x="17" y="87"/>
                    <a:pt x="17" y="87"/>
                    <a:pt x="17" y="87"/>
                  </a:cubicBezTo>
                  <a:cubicBezTo>
                    <a:pt x="17" y="87"/>
                    <a:pt x="17" y="87"/>
                    <a:pt x="17" y="87"/>
                  </a:cubicBezTo>
                  <a:cubicBezTo>
                    <a:pt x="17" y="88"/>
                    <a:pt x="17" y="88"/>
                    <a:pt x="17" y="88"/>
                  </a:cubicBezTo>
                  <a:cubicBezTo>
                    <a:pt x="18" y="88"/>
                    <a:pt x="18" y="88"/>
                    <a:pt x="18" y="87"/>
                  </a:cubicBezTo>
                  <a:cubicBezTo>
                    <a:pt x="18" y="87"/>
                    <a:pt x="18" y="87"/>
                    <a:pt x="17" y="87"/>
                  </a:cubicBezTo>
                  <a:close/>
                  <a:moveTo>
                    <a:pt x="21" y="87"/>
                  </a:moveTo>
                  <a:cubicBezTo>
                    <a:pt x="21" y="87"/>
                    <a:pt x="21" y="87"/>
                    <a:pt x="21" y="87"/>
                  </a:cubicBezTo>
                  <a:cubicBezTo>
                    <a:pt x="20" y="87"/>
                    <a:pt x="20" y="87"/>
                    <a:pt x="20" y="87"/>
                  </a:cubicBezTo>
                  <a:cubicBezTo>
                    <a:pt x="20" y="88"/>
                    <a:pt x="20" y="88"/>
                    <a:pt x="21" y="88"/>
                  </a:cubicBezTo>
                  <a:cubicBezTo>
                    <a:pt x="21" y="88"/>
                    <a:pt x="21" y="88"/>
                    <a:pt x="21" y="87"/>
                  </a:cubicBezTo>
                  <a:cubicBezTo>
                    <a:pt x="21" y="87"/>
                    <a:pt x="21" y="87"/>
                    <a:pt x="21" y="87"/>
                  </a:cubicBezTo>
                  <a:close/>
                  <a:moveTo>
                    <a:pt x="24" y="87"/>
                  </a:moveTo>
                  <a:cubicBezTo>
                    <a:pt x="24" y="87"/>
                    <a:pt x="24" y="87"/>
                    <a:pt x="24" y="87"/>
                  </a:cubicBezTo>
                  <a:cubicBezTo>
                    <a:pt x="23" y="87"/>
                    <a:pt x="23" y="87"/>
                    <a:pt x="23" y="87"/>
                  </a:cubicBezTo>
                  <a:cubicBezTo>
                    <a:pt x="23" y="88"/>
                    <a:pt x="23" y="88"/>
                    <a:pt x="24" y="88"/>
                  </a:cubicBezTo>
                  <a:cubicBezTo>
                    <a:pt x="24" y="88"/>
                    <a:pt x="25" y="88"/>
                    <a:pt x="25" y="87"/>
                  </a:cubicBezTo>
                  <a:cubicBezTo>
                    <a:pt x="25" y="87"/>
                    <a:pt x="24" y="87"/>
                    <a:pt x="24" y="87"/>
                  </a:cubicBezTo>
                  <a:close/>
                  <a:moveTo>
                    <a:pt x="27" y="87"/>
                  </a:moveTo>
                  <a:cubicBezTo>
                    <a:pt x="27" y="87"/>
                    <a:pt x="27" y="87"/>
                    <a:pt x="27" y="87"/>
                  </a:cubicBezTo>
                  <a:cubicBezTo>
                    <a:pt x="27" y="87"/>
                    <a:pt x="26" y="87"/>
                    <a:pt x="26" y="87"/>
                  </a:cubicBezTo>
                  <a:cubicBezTo>
                    <a:pt x="26" y="88"/>
                    <a:pt x="27" y="88"/>
                    <a:pt x="27" y="88"/>
                  </a:cubicBezTo>
                  <a:cubicBezTo>
                    <a:pt x="27" y="88"/>
                    <a:pt x="27" y="88"/>
                    <a:pt x="27" y="88"/>
                  </a:cubicBezTo>
                  <a:cubicBezTo>
                    <a:pt x="28" y="88"/>
                    <a:pt x="28" y="88"/>
                    <a:pt x="28" y="87"/>
                  </a:cubicBezTo>
                  <a:cubicBezTo>
                    <a:pt x="28" y="87"/>
                    <a:pt x="28" y="87"/>
                    <a:pt x="27" y="87"/>
                  </a:cubicBezTo>
                  <a:close/>
                  <a:moveTo>
                    <a:pt x="30" y="87"/>
                  </a:moveTo>
                  <a:cubicBezTo>
                    <a:pt x="30" y="87"/>
                    <a:pt x="30" y="87"/>
                    <a:pt x="30" y="87"/>
                  </a:cubicBezTo>
                  <a:cubicBezTo>
                    <a:pt x="30" y="87"/>
                    <a:pt x="30" y="87"/>
                    <a:pt x="30" y="87"/>
                  </a:cubicBezTo>
                  <a:cubicBezTo>
                    <a:pt x="30" y="88"/>
                    <a:pt x="30" y="88"/>
                    <a:pt x="30" y="88"/>
                  </a:cubicBezTo>
                  <a:cubicBezTo>
                    <a:pt x="30" y="88"/>
                    <a:pt x="30" y="88"/>
                    <a:pt x="30" y="88"/>
                  </a:cubicBezTo>
                  <a:cubicBezTo>
                    <a:pt x="31" y="88"/>
                    <a:pt x="31" y="88"/>
                    <a:pt x="31" y="87"/>
                  </a:cubicBezTo>
                  <a:cubicBezTo>
                    <a:pt x="31" y="87"/>
                    <a:pt x="31" y="87"/>
                    <a:pt x="30" y="87"/>
                  </a:cubicBezTo>
                  <a:close/>
                  <a:moveTo>
                    <a:pt x="34" y="87"/>
                  </a:moveTo>
                  <a:cubicBezTo>
                    <a:pt x="34" y="87"/>
                    <a:pt x="34" y="87"/>
                    <a:pt x="34" y="87"/>
                  </a:cubicBezTo>
                  <a:cubicBezTo>
                    <a:pt x="33" y="87"/>
                    <a:pt x="33" y="87"/>
                    <a:pt x="33" y="87"/>
                  </a:cubicBezTo>
                  <a:cubicBezTo>
                    <a:pt x="33" y="88"/>
                    <a:pt x="33" y="88"/>
                    <a:pt x="34" y="88"/>
                  </a:cubicBezTo>
                  <a:cubicBezTo>
                    <a:pt x="34" y="88"/>
                    <a:pt x="34" y="88"/>
                    <a:pt x="34" y="87"/>
                  </a:cubicBezTo>
                  <a:cubicBezTo>
                    <a:pt x="34" y="87"/>
                    <a:pt x="34" y="87"/>
                    <a:pt x="34" y="87"/>
                  </a:cubicBezTo>
                  <a:close/>
                  <a:moveTo>
                    <a:pt x="37" y="87"/>
                  </a:moveTo>
                  <a:cubicBezTo>
                    <a:pt x="37" y="87"/>
                    <a:pt x="37" y="87"/>
                    <a:pt x="37" y="87"/>
                  </a:cubicBezTo>
                  <a:cubicBezTo>
                    <a:pt x="37" y="87"/>
                    <a:pt x="36" y="87"/>
                    <a:pt x="36" y="87"/>
                  </a:cubicBezTo>
                  <a:cubicBezTo>
                    <a:pt x="36" y="88"/>
                    <a:pt x="37" y="88"/>
                    <a:pt x="37" y="88"/>
                  </a:cubicBezTo>
                  <a:cubicBezTo>
                    <a:pt x="37" y="88"/>
                    <a:pt x="38" y="88"/>
                    <a:pt x="38" y="87"/>
                  </a:cubicBezTo>
                  <a:cubicBezTo>
                    <a:pt x="38" y="87"/>
                    <a:pt x="37" y="87"/>
                    <a:pt x="37" y="87"/>
                  </a:cubicBezTo>
                  <a:close/>
                  <a:moveTo>
                    <a:pt x="40" y="87"/>
                  </a:moveTo>
                  <a:cubicBezTo>
                    <a:pt x="40" y="87"/>
                    <a:pt x="40" y="87"/>
                    <a:pt x="40" y="87"/>
                  </a:cubicBezTo>
                  <a:cubicBezTo>
                    <a:pt x="40" y="87"/>
                    <a:pt x="40" y="87"/>
                    <a:pt x="40" y="87"/>
                  </a:cubicBezTo>
                  <a:cubicBezTo>
                    <a:pt x="40" y="88"/>
                    <a:pt x="40" y="88"/>
                    <a:pt x="40" y="88"/>
                  </a:cubicBezTo>
                  <a:cubicBezTo>
                    <a:pt x="40" y="88"/>
                    <a:pt x="40" y="88"/>
                    <a:pt x="40" y="88"/>
                  </a:cubicBezTo>
                  <a:cubicBezTo>
                    <a:pt x="41" y="88"/>
                    <a:pt x="41" y="88"/>
                    <a:pt x="41" y="87"/>
                  </a:cubicBezTo>
                  <a:cubicBezTo>
                    <a:pt x="41" y="87"/>
                    <a:pt x="41" y="87"/>
                    <a:pt x="40" y="87"/>
                  </a:cubicBezTo>
                  <a:close/>
                  <a:moveTo>
                    <a:pt x="44" y="87"/>
                  </a:moveTo>
                  <a:cubicBezTo>
                    <a:pt x="43" y="87"/>
                    <a:pt x="43" y="87"/>
                    <a:pt x="43" y="87"/>
                  </a:cubicBezTo>
                  <a:cubicBezTo>
                    <a:pt x="43" y="87"/>
                    <a:pt x="43" y="87"/>
                    <a:pt x="43" y="87"/>
                  </a:cubicBezTo>
                  <a:cubicBezTo>
                    <a:pt x="43" y="88"/>
                    <a:pt x="43" y="88"/>
                    <a:pt x="43" y="88"/>
                  </a:cubicBezTo>
                  <a:cubicBezTo>
                    <a:pt x="44" y="88"/>
                    <a:pt x="44" y="88"/>
                    <a:pt x="44" y="88"/>
                  </a:cubicBezTo>
                  <a:cubicBezTo>
                    <a:pt x="44" y="88"/>
                    <a:pt x="44" y="88"/>
                    <a:pt x="44" y="87"/>
                  </a:cubicBezTo>
                  <a:cubicBezTo>
                    <a:pt x="44" y="87"/>
                    <a:pt x="44" y="87"/>
                    <a:pt x="44" y="87"/>
                  </a:cubicBezTo>
                  <a:close/>
                  <a:moveTo>
                    <a:pt x="47" y="87"/>
                  </a:moveTo>
                  <a:cubicBezTo>
                    <a:pt x="47" y="87"/>
                    <a:pt x="47" y="87"/>
                    <a:pt x="47" y="87"/>
                  </a:cubicBezTo>
                  <a:cubicBezTo>
                    <a:pt x="46" y="87"/>
                    <a:pt x="46" y="87"/>
                    <a:pt x="46" y="87"/>
                  </a:cubicBezTo>
                  <a:cubicBezTo>
                    <a:pt x="46" y="88"/>
                    <a:pt x="46" y="88"/>
                    <a:pt x="47" y="88"/>
                  </a:cubicBezTo>
                  <a:cubicBezTo>
                    <a:pt x="47" y="88"/>
                    <a:pt x="47" y="88"/>
                    <a:pt x="47" y="87"/>
                  </a:cubicBezTo>
                  <a:cubicBezTo>
                    <a:pt x="47" y="87"/>
                    <a:pt x="47" y="87"/>
                    <a:pt x="47" y="87"/>
                  </a:cubicBezTo>
                  <a:close/>
                  <a:moveTo>
                    <a:pt x="50" y="87"/>
                  </a:moveTo>
                  <a:cubicBezTo>
                    <a:pt x="50" y="87"/>
                    <a:pt x="50" y="87"/>
                    <a:pt x="50" y="87"/>
                  </a:cubicBezTo>
                  <a:cubicBezTo>
                    <a:pt x="50" y="87"/>
                    <a:pt x="49" y="87"/>
                    <a:pt x="49" y="87"/>
                  </a:cubicBezTo>
                  <a:cubicBezTo>
                    <a:pt x="49" y="88"/>
                    <a:pt x="50" y="88"/>
                    <a:pt x="50" y="88"/>
                  </a:cubicBezTo>
                  <a:cubicBezTo>
                    <a:pt x="50" y="88"/>
                    <a:pt x="51" y="88"/>
                    <a:pt x="51" y="87"/>
                  </a:cubicBezTo>
                  <a:cubicBezTo>
                    <a:pt x="51" y="87"/>
                    <a:pt x="50" y="87"/>
                    <a:pt x="50" y="87"/>
                  </a:cubicBezTo>
                  <a:close/>
                  <a:moveTo>
                    <a:pt x="53" y="87"/>
                  </a:moveTo>
                  <a:cubicBezTo>
                    <a:pt x="53" y="87"/>
                    <a:pt x="53" y="87"/>
                    <a:pt x="53" y="87"/>
                  </a:cubicBezTo>
                  <a:cubicBezTo>
                    <a:pt x="53" y="87"/>
                    <a:pt x="53" y="87"/>
                    <a:pt x="53" y="87"/>
                  </a:cubicBezTo>
                  <a:cubicBezTo>
                    <a:pt x="53" y="88"/>
                    <a:pt x="53" y="88"/>
                    <a:pt x="53" y="88"/>
                  </a:cubicBezTo>
                  <a:cubicBezTo>
                    <a:pt x="53" y="88"/>
                    <a:pt x="53" y="88"/>
                    <a:pt x="53" y="88"/>
                  </a:cubicBezTo>
                  <a:cubicBezTo>
                    <a:pt x="54" y="88"/>
                    <a:pt x="54" y="88"/>
                    <a:pt x="54" y="87"/>
                  </a:cubicBezTo>
                  <a:cubicBezTo>
                    <a:pt x="54" y="87"/>
                    <a:pt x="54" y="87"/>
                    <a:pt x="53" y="87"/>
                  </a:cubicBezTo>
                  <a:close/>
                  <a:moveTo>
                    <a:pt x="57" y="87"/>
                  </a:moveTo>
                  <a:cubicBezTo>
                    <a:pt x="57" y="87"/>
                    <a:pt x="57" y="87"/>
                    <a:pt x="57" y="87"/>
                  </a:cubicBezTo>
                  <a:cubicBezTo>
                    <a:pt x="56" y="87"/>
                    <a:pt x="56" y="87"/>
                    <a:pt x="56" y="87"/>
                  </a:cubicBezTo>
                  <a:cubicBezTo>
                    <a:pt x="56" y="88"/>
                    <a:pt x="56" y="88"/>
                    <a:pt x="57" y="88"/>
                  </a:cubicBezTo>
                  <a:cubicBezTo>
                    <a:pt x="57" y="88"/>
                    <a:pt x="57" y="88"/>
                    <a:pt x="57" y="88"/>
                  </a:cubicBezTo>
                  <a:cubicBezTo>
                    <a:pt x="57" y="88"/>
                    <a:pt x="57" y="88"/>
                    <a:pt x="57" y="87"/>
                  </a:cubicBezTo>
                  <a:cubicBezTo>
                    <a:pt x="57" y="87"/>
                    <a:pt x="57" y="87"/>
                    <a:pt x="57" y="87"/>
                  </a:cubicBezTo>
                  <a:close/>
                  <a:moveTo>
                    <a:pt x="60" y="87"/>
                  </a:moveTo>
                  <a:cubicBezTo>
                    <a:pt x="60" y="87"/>
                    <a:pt x="60" y="87"/>
                    <a:pt x="60" y="87"/>
                  </a:cubicBezTo>
                  <a:cubicBezTo>
                    <a:pt x="59" y="87"/>
                    <a:pt x="59" y="87"/>
                    <a:pt x="59" y="87"/>
                  </a:cubicBezTo>
                  <a:cubicBezTo>
                    <a:pt x="59" y="88"/>
                    <a:pt x="59" y="88"/>
                    <a:pt x="60" y="88"/>
                  </a:cubicBezTo>
                  <a:cubicBezTo>
                    <a:pt x="60" y="88"/>
                    <a:pt x="61" y="88"/>
                    <a:pt x="61" y="87"/>
                  </a:cubicBezTo>
                  <a:cubicBezTo>
                    <a:pt x="61" y="87"/>
                    <a:pt x="60" y="87"/>
                    <a:pt x="60" y="87"/>
                  </a:cubicBezTo>
                  <a:close/>
                  <a:moveTo>
                    <a:pt x="63" y="87"/>
                  </a:moveTo>
                  <a:cubicBezTo>
                    <a:pt x="63" y="87"/>
                    <a:pt x="63" y="87"/>
                    <a:pt x="63" y="87"/>
                  </a:cubicBezTo>
                  <a:cubicBezTo>
                    <a:pt x="63" y="87"/>
                    <a:pt x="62" y="87"/>
                    <a:pt x="62" y="87"/>
                  </a:cubicBezTo>
                  <a:cubicBezTo>
                    <a:pt x="62" y="88"/>
                    <a:pt x="63" y="88"/>
                    <a:pt x="63" y="88"/>
                  </a:cubicBezTo>
                  <a:cubicBezTo>
                    <a:pt x="63" y="88"/>
                    <a:pt x="64" y="88"/>
                    <a:pt x="64" y="87"/>
                  </a:cubicBezTo>
                  <a:cubicBezTo>
                    <a:pt x="64" y="87"/>
                    <a:pt x="64" y="87"/>
                    <a:pt x="63" y="87"/>
                  </a:cubicBezTo>
                  <a:close/>
                  <a:moveTo>
                    <a:pt x="66" y="87"/>
                  </a:moveTo>
                  <a:cubicBezTo>
                    <a:pt x="66" y="87"/>
                    <a:pt x="66" y="87"/>
                    <a:pt x="66" y="87"/>
                  </a:cubicBezTo>
                  <a:cubicBezTo>
                    <a:pt x="66" y="87"/>
                    <a:pt x="66" y="87"/>
                    <a:pt x="66" y="87"/>
                  </a:cubicBezTo>
                  <a:cubicBezTo>
                    <a:pt x="66" y="88"/>
                    <a:pt x="66" y="88"/>
                    <a:pt x="66" y="88"/>
                  </a:cubicBezTo>
                  <a:cubicBezTo>
                    <a:pt x="66" y="88"/>
                    <a:pt x="66" y="88"/>
                    <a:pt x="66" y="88"/>
                  </a:cubicBezTo>
                  <a:cubicBezTo>
                    <a:pt x="67" y="88"/>
                    <a:pt x="67" y="88"/>
                    <a:pt x="67" y="87"/>
                  </a:cubicBezTo>
                  <a:cubicBezTo>
                    <a:pt x="67" y="87"/>
                    <a:pt x="67" y="87"/>
                    <a:pt x="66" y="87"/>
                  </a:cubicBezTo>
                  <a:close/>
                  <a:moveTo>
                    <a:pt x="70" y="87"/>
                  </a:moveTo>
                  <a:cubicBezTo>
                    <a:pt x="70" y="87"/>
                    <a:pt x="70" y="87"/>
                    <a:pt x="70" y="87"/>
                  </a:cubicBezTo>
                  <a:cubicBezTo>
                    <a:pt x="69" y="87"/>
                    <a:pt x="69" y="87"/>
                    <a:pt x="69" y="87"/>
                  </a:cubicBezTo>
                  <a:cubicBezTo>
                    <a:pt x="69" y="88"/>
                    <a:pt x="69" y="88"/>
                    <a:pt x="70" y="88"/>
                  </a:cubicBezTo>
                  <a:cubicBezTo>
                    <a:pt x="70" y="88"/>
                    <a:pt x="70" y="88"/>
                    <a:pt x="70" y="88"/>
                  </a:cubicBezTo>
                  <a:cubicBezTo>
                    <a:pt x="70" y="88"/>
                    <a:pt x="70" y="88"/>
                    <a:pt x="70" y="87"/>
                  </a:cubicBezTo>
                  <a:cubicBezTo>
                    <a:pt x="70" y="87"/>
                    <a:pt x="70" y="87"/>
                    <a:pt x="70" y="87"/>
                  </a:cubicBezTo>
                  <a:close/>
                  <a:moveTo>
                    <a:pt x="73" y="87"/>
                  </a:moveTo>
                  <a:cubicBezTo>
                    <a:pt x="73" y="87"/>
                    <a:pt x="73" y="87"/>
                    <a:pt x="73" y="87"/>
                  </a:cubicBezTo>
                  <a:cubicBezTo>
                    <a:pt x="73" y="87"/>
                    <a:pt x="72" y="87"/>
                    <a:pt x="72" y="87"/>
                  </a:cubicBezTo>
                  <a:cubicBezTo>
                    <a:pt x="72" y="88"/>
                    <a:pt x="73" y="88"/>
                    <a:pt x="73" y="88"/>
                  </a:cubicBezTo>
                  <a:cubicBezTo>
                    <a:pt x="73" y="88"/>
                    <a:pt x="74" y="88"/>
                    <a:pt x="74" y="87"/>
                  </a:cubicBezTo>
                  <a:cubicBezTo>
                    <a:pt x="74" y="87"/>
                    <a:pt x="73" y="87"/>
                    <a:pt x="73" y="87"/>
                  </a:cubicBezTo>
                  <a:close/>
                  <a:moveTo>
                    <a:pt x="76" y="87"/>
                  </a:moveTo>
                  <a:cubicBezTo>
                    <a:pt x="76" y="87"/>
                    <a:pt x="76" y="87"/>
                    <a:pt x="76" y="87"/>
                  </a:cubicBezTo>
                  <a:cubicBezTo>
                    <a:pt x="76" y="87"/>
                    <a:pt x="76" y="87"/>
                    <a:pt x="76" y="87"/>
                  </a:cubicBezTo>
                  <a:cubicBezTo>
                    <a:pt x="76" y="88"/>
                    <a:pt x="76" y="88"/>
                    <a:pt x="76" y="88"/>
                  </a:cubicBezTo>
                  <a:cubicBezTo>
                    <a:pt x="77" y="88"/>
                    <a:pt x="77" y="88"/>
                    <a:pt x="77" y="87"/>
                  </a:cubicBezTo>
                  <a:cubicBezTo>
                    <a:pt x="77" y="87"/>
                    <a:pt x="77" y="87"/>
                    <a:pt x="76" y="87"/>
                  </a:cubicBezTo>
                  <a:close/>
                  <a:moveTo>
                    <a:pt x="80" y="87"/>
                  </a:moveTo>
                  <a:cubicBezTo>
                    <a:pt x="79" y="87"/>
                    <a:pt x="79" y="87"/>
                    <a:pt x="79" y="87"/>
                  </a:cubicBezTo>
                  <a:cubicBezTo>
                    <a:pt x="79" y="87"/>
                    <a:pt x="79" y="87"/>
                    <a:pt x="79" y="87"/>
                  </a:cubicBezTo>
                  <a:cubicBezTo>
                    <a:pt x="79" y="88"/>
                    <a:pt x="79" y="88"/>
                    <a:pt x="79" y="88"/>
                  </a:cubicBezTo>
                  <a:cubicBezTo>
                    <a:pt x="80" y="88"/>
                    <a:pt x="80" y="88"/>
                    <a:pt x="80" y="87"/>
                  </a:cubicBezTo>
                  <a:cubicBezTo>
                    <a:pt x="80" y="87"/>
                    <a:pt x="80" y="87"/>
                    <a:pt x="80" y="87"/>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Freeform 5">
            <a:extLst>
              <a:ext uri="{FF2B5EF4-FFF2-40B4-BE49-F238E27FC236}">
                <a16:creationId xmlns:a16="http://schemas.microsoft.com/office/drawing/2014/main" id="{8903FF7B-2431-4FF8-A133-1C3C4736303C}"/>
              </a:ext>
            </a:extLst>
          </p:cNvPr>
          <p:cNvSpPr>
            <a:spLocks/>
          </p:cNvSpPr>
          <p:nvPr/>
        </p:nvSpPr>
        <p:spPr bwMode="auto">
          <a:xfrm>
            <a:off x="3352800" y="2209716"/>
            <a:ext cx="1239838" cy="1417638"/>
          </a:xfrm>
          <a:custGeom>
            <a:avLst/>
            <a:gdLst>
              <a:gd name="T0" fmla="*/ 20 w 40"/>
              <a:gd name="T1" fmla="*/ 0 h 45"/>
              <a:gd name="T2" fmla="*/ 40 w 40"/>
              <a:gd name="T3" fmla="*/ 20 h 45"/>
              <a:gd name="T4" fmla="*/ 20 w 40"/>
              <a:gd name="T5" fmla="*/ 45 h 45"/>
              <a:gd name="T6" fmla="*/ 0 w 40"/>
              <a:gd name="T7" fmla="*/ 20 h 45"/>
              <a:gd name="T8" fmla="*/ 20 w 40"/>
              <a:gd name="T9" fmla="*/ 0 h 45"/>
            </a:gdLst>
            <a:ahLst/>
            <a:cxnLst>
              <a:cxn ang="0">
                <a:pos x="T0" y="T1"/>
              </a:cxn>
              <a:cxn ang="0">
                <a:pos x="T2" y="T3"/>
              </a:cxn>
              <a:cxn ang="0">
                <a:pos x="T4" y="T5"/>
              </a:cxn>
              <a:cxn ang="0">
                <a:pos x="T6" y="T7"/>
              </a:cxn>
              <a:cxn ang="0">
                <a:pos x="T8" y="T9"/>
              </a:cxn>
            </a:cxnLst>
            <a:rect l="0" t="0" r="r" b="b"/>
            <a:pathLst>
              <a:path w="40" h="45">
                <a:moveTo>
                  <a:pt x="20" y="0"/>
                </a:moveTo>
                <a:cubicBezTo>
                  <a:pt x="31" y="0"/>
                  <a:pt x="40" y="9"/>
                  <a:pt x="40" y="20"/>
                </a:cubicBezTo>
                <a:cubicBezTo>
                  <a:pt x="40" y="36"/>
                  <a:pt x="20" y="45"/>
                  <a:pt x="20" y="45"/>
                </a:cubicBezTo>
                <a:cubicBezTo>
                  <a:pt x="19" y="45"/>
                  <a:pt x="0" y="34"/>
                  <a:pt x="0" y="20"/>
                </a:cubicBezTo>
                <a:cubicBezTo>
                  <a:pt x="0" y="9"/>
                  <a:pt x="9" y="0"/>
                  <a:pt x="20" y="0"/>
                </a:cubicBezTo>
                <a:close/>
              </a:path>
            </a:pathLst>
          </a:custGeom>
          <a:solidFill>
            <a:srgbClr val="FB2245"/>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5">
            <a:extLst>
              <a:ext uri="{FF2B5EF4-FFF2-40B4-BE49-F238E27FC236}">
                <a16:creationId xmlns:a16="http://schemas.microsoft.com/office/drawing/2014/main" id="{6C9A0EBB-97C5-4BEE-B824-AA333975AFDD}"/>
              </a:ext>
            </a:extLst>
          </p:cNvPr>
          <p:cNvSpPr>
            <a:spLocks/>
          </p:cNvSpPr>
          <p:nvPr/>
        </p:nvSpPr>
        <p:spPr bwMode="auto">
          <a:xfrm>
            <a:off x="5585619" y="2209716"/>
            <a:ext cx="1239838" cy="1417638"/>
          </a:xfrm>
          <a:custGeom>
            <a:avLst/>
            <a:gdLst>
              <a:gd name="T0" fmla="*/ 20 w 40"/>
              <a:gd name="T1" fmla="*/ 0 h 45"/>
              <a:gd name="T2" fmla="*/ 40 w 40"/>
              <a:gd name="T3" fmla="*/ 20 h 45"/>
              <a:gd name="T4" fmla="*/ 20 w 40"/>
              <a:gd name="T5" fmla="*/ 45 h 45"/>
              <a:gd name="T6" fmla="*/ 0 w 40"/>
              <a:gd name="T7" fmla="*/ 20 h 45"/>
              <a:gd name="T8" fmla="*/ 20 w 40"/>
              <a:gd name="T9" fmla="*/ 0 h 45"/>
            </a:gdLst>
            <a:ahLst/>
            <a:cxnLst>
              <a:cxn ang="0">
                <a:pos x="T0" y="T1"/>
              </a:cxn>
              <a:cxn ang="0">
                <a:pos x="T2" y="T3"/>
              </a:cxn>
              <a:cxn ang="0">
                <a:pos x="T4" y="T5"/>
              </a:cxn>
              <a:cxn ang="0">
                <a:pos x="T6" y="T7"/>
              </a:cxn>
              <a:cxn ang="0">
                <a:pos x="T8" y="T9"/>
              </a:cxn>
            </a:cxnLst>
            <a:rect l="0" t="0" r="r" b="b"/>
            <a:pathLst>
              <a:path w="40" h="45">
                <a:moveTo>
                  <a:pt x="20" y="0"/>
                </a:moveTo>
                <a:cubicBezTo>
                  <a:pt x="31" y="0"/>
                  <a:pt x="40" y="9"/>
                  <a:pt x="40" y="20"/>
                </a:cubicBezTo>
                <a:cubicBezTo>
                  <a:pt x="40" y="36"/>
                  <a:pt x="20" y="45"/>
                  <a:pt x="20" y="45"/>
                </a:cubicBezTo>
                <a:cubicBezTo>
                  <a:pt x="19" y="45"/>
                  <a:pt x="0" y="34"/>
                  <a:pt x="0" y="20"/>
                </a:cubicBezTo>
                <a:cubicBezTo>
                  <a:pt x="0" y="9"/>
                  <a:pt x="9" y="0"/>
                  <a:pt x="20" y="0"/>
                </a:cubicBezTo>
                <a:close/>
              </a:path>
            </a:pathLst>
          </a:custGeom>
          <a:solidFill>
            <a:srgbClr val="F69429"/>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5">
            <a:extLst>
              <a:ext uri="{FF2B5EF4-FFF2-40B4-BE49-F238E27FC236}">
                <a16:creationId xmlns:a16="http://schemas.microsoft.com/office/drawing/2014/main" id="{5C972A2F-02A7-46F6-8C10-C171D4D829F0}"/>
              </a:ext>
            </a:extLst>
          </p:cNvPr>
          <p:cNvSpPr>
            <a:spLocks/>
          </p:cNvSpPr>
          <p:nvPr/>
        </p:nvSpPr>
        <p:spPr bwMode="auto">
          <a:xfrm>
            <a:off x="7753350" y="2269994"/>
            <a:ext cx="1239838" cy="1417638"/>
          </a:xfrm>
          <a:custGeom>
            <a:avLst/>
            <a:gdLst>
              <a:gd name="T0" fmla="*/ 20 w 40"/>
              <a:gd name="T1" fmla="*/ 0 h 45"/>
              <a:gd name="T2" fmla="*/ 40 w 40"/>
              <a:gd name="T3" fmla="*/ 20 h 45"/>
              <a:gd name="T4" fmla="*/ 20 w 40"/>
              <a:gd name="T5" fmla="*/ 45 h 45"/>
              <a:gd name="T6" fmla="*/ 0 w 40"/>
              <a:gd name="T7" fmla="*/ 20 h 45"/>
              <a:gd name="T8" fmla="*/ 20 w 40"/>
              <a:gd name="T9" fmla="*/ 0 h 45"/>
            </a:gdLst>
            <a:ahLst/>
            <a:cxnLst>
              <a:cxn ang="0">
                <a:pos x="T0" y="T1"/>
              </a:cxn>
              <a:cxn ang="0">
                <a:pos x="T2" y="T3"/>
              </a:cxn>
              <a:cxn ang="0">
                <a:pos x="T4" y="T5"/>
              </a:cxn>
              <a:cxn ang="0">
                <a:pos x="T6" y="T7"/>
              </a:cxn>
              <a:cxn ang="0">
                <a:pos x="T8" y="T9"/>
              </a:cxn>
            </a:cxnLst>
            <a:rect l="0" t="0" r="r" b="b"/>
            <a:pathLst>
              <a:path w="40" h="45">
                <a:moveTo>
                  <a:pt x="20" y="0"/>
                </a:moveTo>
                <a:cubicBezTo>
                  <a:pt x="31" y="0"/>
                  <a:pt x="40" y="9"/>
                  <a:pt x="40" y="20"/>
                </a:cubicBezTo>
                <a:cubicBezTo>
                  <a:pt x="40" y="36"/>
                  <a:pt x="20" y="45"/>
                  <a:pt x="20" y="45"/>
                </a:cubicBezTo>
                <a:cubicBezTo>
                  <a:pt x="19" y="45"/>
                  <a:pt x="0" y="34"/>
                  <a:pt x="0" y="20"/>
                </a:cubicBezTo>
                <a:cubicBezTo>
                  <a:pt x="0" y="9"/>
                  <a:pt x="9" y="0"/>
                  <a:pt x="20" y="0"/>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5">
            <a:extLst>
              <a:ext uri="{FF2B5EF4-FFF2-40B4-BE49-F238E27FC236}">
                <a16:creationId xmlns:a16="http://schemas.microsoft.com/office/drawing/2014/main" id="{808C3716-45D2-4E1B-AF2E-4A8B5B96D6AE}"/>
              </a:ext>
            </a:extLst>
          </p:cNvPr>
          <p:cNvSpPr>
            <a:spLocks/>
          </p:cNvSpPr>
          <p:nvPr/>
        </p:nvSpPr>
        <p:spPr bwMode="auto">
          <a:xfrm>
            <a:off x="9952037" y="2271158"/>
            <a:ext cx="1239838" cy="1417638"/>
          </a:xfrm>
          <a:custGeom>
            <a:avLst/>
            <a:gdLst>
              <a:gd name="T0" fmla="*/ 20 w 40"/>
              <a:gd name="T1" fmla="*/ 0 h 45"/>
              <a:gd name="T2" fmla="*/ 40 w 40"/>
              <a:gd name="T3" fmla="*/ 20 h 45"/>
              <a:gd name="T4" fmla="*/ 20 w 40"/>
              <a:gd name="T5" fmla="*/ 45 h 45"/>
              <a:gd name="T6" fmla="*/ 0 w 40"/>
              <a:gd name="T7" fmla="*/ 20 h 45"/>
              <a:gd name="T8" fmla="*/ 20 w 40"/>
              <a:gd name="T9" fmla="*/ 0 h 45"/>
            </a:gdLst>
            <a:ahLst/>
            <a:cxnLst>
              <a:cxn ang="0">
                <a:pos x="T0" y="T1"/>
              </a:cxn>
              <a:cxn ang="0">
                <a:pos x="T2" y="T3"/>
              </a:cxn>
              <a:cxn ang="0">
                <a:pos x="T4" y="T5"/>
              </a:cxn>
              <a:cxn ang="0">
                <a:pos x="T6" y="T7"/>
              </a:cxn>
              <a:cxn ang="0">
                <a:pos x="T8" y="T9"/>
              </a:cxn>
            </a:cxnLst>
            <a:rect l="0" t="0" r="r" b="b"/>
            <a:pathLst>
              <a:path w="40" h="45">
                <a:moveTo>
                  <a:pt x="20" y="0"/>
                </a:moveTo>
                <a:cubicBezTo>
                  <a:pt x="31" y="0"/>
                  <a:pt x="40" y="9"/>
                  <a:pt x="40" y="20"/>
                </a:cubicBezTo>
                <a:cubicBezTo>
                  <a:pt x="40" y="36"/>
                  <a:pt x="20" y="45"/>
                  <a:pt x="20" y="45"/>
                </a:cubicBezTo>
                <a:cubicBezTo>
                  <a:pt x="19" y="45"/>
                  <a:pt x="0" y="34"/>
                  <a:pt x="0" y="20"/>
                </a:cubicBezTo>
                <a:cubicBezTo>
                  <a:pt x="0" y="9"/>
                  <a:pt x="9" y="0"/>
                  <a:pt x="20" y="0"/>
                </a:cubicBezTo>
                <a:close/>
              </a:path>
            </a:pathLst>
          </a:custGeom>
          <a:solidFill>
            <a:srgbClr val="C02032"/>
          </a:solidFill>
          <a:ln>
            <a:noFill/>
          </a:ln>
        </p:spPr>
        <p:txBody>
          <a:bodyPr vert="horz" wrap="square" lIns="91440" tIns="45720" rIns="91440" bIns="45720" numCol="1" anchor="t" anchorCtr="0" compatLnSpc="1">
            <a:prstTxWarp prst="textNoShape">
              <a:avLst/>
            </a:prstTxWarp>
          </a:bodyPr>
          <a:lstStyle/>
          <a:p>
            <a:endParaRPr lang="en-US"/>
          </a:p>
        </p:txBody>
      </p:sp>
      <p:sp>
        <p:nvSpPr>
          <p:cNvPr id="45" name="Elipse 44">
            <a:extLst>
              <a:ext uri="{FF2B5EF4-FFF2-40B4-BE49-F238E27FC236}">
                <a16:creationId xmlns:a16="http://schemas.microsoft.com/office/drawing/2014/main" id="{C35A7DB5-CB59-4B66-B70D-F2D91D0CCEBD}"/>
              </a:ext>
            </a:extLst>
          </p:cNvPr>
          <p:cNvSpPr/>
          <p:nvPr/>
        </p:nvSpPr>
        <p:spPr>
          <a:xfrm>
            <a:off x="1256620" y="2393454"/>
            <a:ext cx="918029" cy="918029"/>
          </a:xfrm>
          <a:prstGeom prst="ellipse">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Elipse 45">
            <a:extLst>
              <a:ext uri="{FF2B5EF4-FFF2-40B4-BE49-F238E27FC236}">
                <a16:creationId xmlns:a16="http://schemas.microsoft.com/office/drawing/2014/main" id="{7EC4AC79-1834-4F6F-8420-5FA671CDB9C6}"/>
              </a:ext>
            </a:extLst>
          </p:cNvPr>
          <p:cNvSpPr/>
          <p:nvPr/>
        </p:nvSpPr>
        <p:spPr>
          <a:xfrm>
            <a:off x="3513704" y="2355376"/>
            <a:ext cx="918029" cy="918029"/>
          </a:xfrm>
          <a:prstGeom prst="ellipse">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Elipse 46">
            <a:extLst>
              <a:ext uri="{FF2B5EF4-FFF2-40B4-BE49-F238E27FC236}">
                <a16:creationId xmlns:a16="http://schemas.microsoft.com/office/drawing/2014/main" id="{059A62A0-4B92-45E9-8348-292C3122A8B1}"/>
              </a:ext>
            </a:extLst>
          </p:cNvPr>
          <p:cNvSpPr/>
          <p:nvPr/>
        </p:nvSpPr>
        <p:spPr>
          <a:xfrm>
            <a:off x="5741307" y="2365876"/>
            <a:ext cx="918029" cy="918029"/>
          </a:xfrm>
          <a:prstGeom prst="ellipse">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Elipse 47">
            <a:extLst>
              <a:ext uri="{FF2B5EF4-FFF2-40B4-BE49-F238E27FC236}">
                <a16:creationId xmlns:a16="http://schemas.microsoft.com/office/drawing/2014/main" id="{2EE5F60F-D8BC-451C-ABA0-BC5BCF336F25}"/>
              </a:ext>
            </a:extLst>
          </p:cNvPr>
          <p:cNvSpPr/>
          <p:nvPr/>
        </p:nvSpPr>
        <p:spPr>
          <a:xfrm>
            <a:off x="7929336" y="2421164"/>
            <a:ext cx="918029" cy="918029"/>
          </a:xfrm>
          <a:prstGeom prst="ellipse">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Elipse 48">
            <a:extLst>
              <a:ext uri="{FF2B5EF4-FFF2-40B4-BE49-F238E27FC236}">
                <a16:creationId xmlns:a16="http://schemas.microsoft.com/office/drawing/2014/main" id="{DA0652C8-F606-4F83-A8C8-489BF6153D02}"/>
              </a:ext>
            </a:extLst>
          </p:cNvPr>
          <p:cNvSpPr/>
          <p:nvPr/>
        </p:nvSpPr>
        <p:spPr>
          <a:xfrm>
            <a:off x="10112941" y="2393453"/>
            <a:ext cx="918029" cy="918029"/>
          </a:xfrm>
          <a:prstGeom prst="ellipse">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2" name="Grupo 51">
            <a:extLst>
              <a:ext uri="{FF2B5EF4-FFF2-40B4-BE49-F238E27FC236}">
                <a16:creationId xmlns:a16="http://schemas.microsoft.com/office/drawing/2014/main" id="{27A407F3-C3FB-4459-A66F-65C6166AB0EA}"/>
              </a:ext>
            </a:extLst>
          </p:cNvPr>
          <p:cNvGrpSpPr/>
          <p:nvPr/>
        </p:nvGrpSpPr>
        <p:grpSpPr>
          <a:xfrm>
            <a:off x="396493" y="3757055"/>
            <a:ext cx="2547106" cy="1293083"/>
            <a:chOff x="396493" y="3757055"/>
            <a:chExt cx="2547106" cy="1293083"/>
          </a:xfrm>
        </p:grpSpPr>
        <p:sp>
          <p:nvSpPr>
            <p:cNvPr id="50" name="TextBox 154">
              <a:extLst>
                <a:ext uri="{FF2B5EF4-FFF2-40B4-BE49-F238E27FC236}">
                  <a16:creationId xmlns:a16="http://schemas.microsoft.com/office/drawing/2014/main" id="{1C1263A3-1D32-4449-B352-A2437EE6C0CC}"/>
                </a:ext>
              </a:extLst>
            </p:cNvPr>
            <p:cNvSpPr txBox="1">
              <a:spLocks noChangeArrowheads="1"/>
            </p:cNvSpPr>
            <p:nvPr/>
          </p:nvSpPr>
          <p:spPr bwMode="auto">
            <a:xfrm>
              <a:off x="396493" y="4066572"/>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51" name="CuadroTexto 50">
              <a:extLst>
                <a:ext uri="{FF2B5EF4-FFF2-40B4-BE49-F238E27FC236}">
                  <a16:creationId xmlns:a16="http://schemas.microsoft.com/office/drawing/2014/main" id="{C2BCB107-32C3-4BFE-9B8F-38067504B0C3}"/>
                </a:ext>
              </a:extLst>
            </p:cNvPr>
            <p:cNvSpPr txBox="1"/>
            <p:nvPr/>
          </p:nvSpPr>
          <p:spPr>
            <a:xfrm>
              <a:off x="957777" y="3757055"/>
              <a:ext cx="1531188" cy="369332"/>
            </a:xfrm>
            <a:prstGeom prst="rect">
              <a:avLst/>
            </a:prstGeom>
            <a:noFill/>
          </p:spPr>
          <p:txBody>
            <a:bodyPr wrap="none" rtlCol="0">
              <a:spAutoFit/>
            </a:bodyPr>
            <a:lstStyle/>
            <a:p>
              <a:r>
                <a:rPr lang="en-US" b="1" dirty="0">
                  <a:latin typeface="Lato" panose="020F0502020204030203" pitchFamily="34" charset="0"/>
                </a:rPr>
                <a:t>Recruitment</a:t>
              </a:r>
            </a:p>
          </p:txBody>
        </p:sp>
      </p:grpSp>
      <p:grpSp>
        <p:nvGrpSpPr>
          <p:cNvPr id="53" name="Grupo 52">
            <a:extLst>
              <a:ext uri="{FF2B5EF4-FFF2-40B4-BE49-F238E27FC236}">
                <a16:creationId xmlns:a16="http://schemas.microsoft.com/office/drawing/2014/main" id="{04B7F3BA-B224-41C5-90B8-A1130C7DD386}"/>
              </a:ext>
            </a:extLst>
          </p:cNvPr>
          <p:cNvGrpSpPr/>
          <p:nvPr/>
        </p:nvGrpSpPr>
        <p:grpSpPr>
          <a:xfrm>
            <a:off x="2652203" y="3786642"/>
            <a:ext cx="2547106" cy="1293083"/>
            <a:chOff x="396493" y="3757055"/>
            <a:chExt cx="2547106" cy="1293083"/>
          </a:xfrm>
        </p:grpSpPr>
        <p:sp>
          <p:nvSpPr>
            <p:cNvPr id="54" name="TextBox 154">
              <a:extLst>
                <a:ext uri="{FF2B5EF4-FFF2-40B4-BE49-F238E27FC236}">
                  <a16:creationId xmlns:a16="http://schemas.microsoft.com/office/drawing/2014/main" id="{B37B8420-568C-4295-9C60-BDBD4522FC1D}"/>
                </a:ext>
              </a:extLst>
            </p:cNvPr>
            <p:cNvSpPr txBox="1">
              <a:spLocks noChangeArrowheads="1"/>
            </p:cNvSpPr>
            <p:nvPr/>
          </p:nvSpPr>
          <p:spPr bwMode="auto">
            <a:xfrm>
              <a:off x="396493" y="4066572"/>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55" name="CuadroTexto 54">
              <a:extLst>
                <a:ext uri="{FF2B5EF4-FFF2-40B4-BE49-F238E27FC236}">
                  <a16:creationId xmlns:a16="http://schemas.microsoft.com/office/drawing/2014/main" id="{A28972FB-49E8-4575-B112-2902F658614E}"/>
                </a:ext>
              </a:extLst>
            </p:cNvPr>
            <p:cNvSpPr txBox="1"/>
            <p:nvPr/>
          </p:nvSpPr>
          <p:spPr>
            <a:xfrm>
              <a:off x="1132463" y="3757055"/>
              <a:ext cx="1107996" cy="369332"/>
            </a:xfrm>
            <a:prstGeom prst="rect">
              <a:avLst/>
            </a:prstGeom>
            <a:noFill/>
          </p:spPr>
          <p:txBody>
            <a:bodyPr wrap="none" rtlCol="0">
              <a:spAutoFit/>
            </a:bodyPr>
            <a:lstStyle/>
            <a:p>
              <a:r>
                <a:rPr lang="en-US" b="1" dirty="0">
                  <a:latin typeface="Lato" panose="020F0502020204030203" pitchFamily="34" charset="0"/>
                </a:rPr>
                <a:t>Strategy</a:t>
              </a:r>
            </a:p>
          </p:txBody>
        </p:sp>
      </p:grpSp>
      <p:grpSp>
        <p:nvGrpSpPr>
          <p:cNvPr id="56" name="Grupo 55">
            <a:extLst>
              <a:ext uri="{FF2B5EF4-FFF2-40B4-BE49-F238E27FC236}">
                <a16:creationId xmlns:a16="http://schemas.microsoft.com/office/drawing/2014/main" id="{DF2A4138-C89D-4A8F-9A24-07E4BE873F58}"/>
              </a:ext>
            </a:extLst>
          </p:cNvPr>
          <p:cNvGrpSpPr/>
          <p:nvPr/>
        </p:nvGrpSpPr>
        <p:grpSpPr>
          <a:xfrm>
            <a:off x="4885153" y="3752710"/>
            <a:ext cx="2547106" cy="1293083"/>
            <a:chOff x="396493" y="3757055"/>
            <a:chExt cx="2547106" cy="1293083"/>
          </a:xfrm>
        </p:grpSpPr>
        <p:sp>
          <p:nvSpPr>
            <p:cNvPr id="57" name="TextBox 154">
              <a:extLst>
                <a:ext uri="{FF2B5EF4-FFF2-40B4-BE49-F238E27FC236}">
                  <a16:creationId xmlns:a16="http://schemas.microsoft.com/office/drawing/2014/main" id="{29F680F3-34CE-462B-8887-8F8F1BAE20D3}"/>
                </a:ext>
              </a:extLst>
            </p:cNvPr>
            <p:cNvSpPr txBox="1">
              <a:spLocks noChangeArrowheads="1"/>
            </p:cNvSpPr>
            <p:nvPr/>
          </p:nvSpPr>
          <p:spPr bwMode="auto">
            <a:xfrm>
              <a:off x="396493" y="4066572"/>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58" name="CuadroTexto 57">
              <a:extLst>
                <a:ext uri="{FF2B5EF4-FFF2-40B4-BE49-F238E27FC236}">
                  <a16:creationId xmlns:a16="http://schemas.microsoft.com/office/drawing/2014/main" id="{10984A7D-9396-404D-A28F-4CF79DE605FB}"/>
                </a:ext>
              </a:extLst>
            </p:cNvPr>
            <p:cNvSpPr txBox="1"/>
            <p:nvPr/>
          </p:nvSpPr>
          <p:spPr>
            <a:xfrm>
              <a:off x="1157237" y="3757055"/>
              <a:ext cx="1088760" cy="369332"/>
            </a:xfrm>
            <a:prstGeom prst="rect">
              <a:avLst/>
            </a:prstGeom>
            <a:noFill/>
          </p:spPr>
          <p:txBody>
            <a:bodyPr wrap="none" rtlCol="0">
              <a:spAutoFit/>
            </a:bodyPr>
            <a:lstStyle/>
            <a:p>
              <a:r>
                <a:rPr lang="en-US" b="1" dirty="0">
                  <a:latin typeface="Lato" panose="020F0502020204030203" pitchFamily="34" charset="0"/>
                </a:rPr>
                <a:t>Planning</a:t>
              </a:r>
            </a:p>
          </p:txBody>
        </p:sp>
      </p:grpSp>
      <p:grpSp>
        <p:nvGrpSpPr>
          <p:cNvPr id="59" name="Grupo 58">
            <a:extLst>
              <a:ext uri="{FF2B5EF4-FFF2-40B4-BE49-F238E27FC236}">
                <a16:creationId xmlns:a16="http://schemas.microsoft.com/office/drawing/2014/main" id="{2EFCE026-1AF0-497E-B6FC-D58A511B8285}"/>
              </a:ext>
            </a:extLst>
          </p:cNvPr>
          <p:cNvGrpSpPr/>
          <p:nvPr/>
        </p:nvGrpSpPr>
        <p:grpSpPr>
          <a:xfrm>
            <a:off x="6992693" y="3778658"/>
            <a:ext cx="2547106" cy="1293083"/>
            <a:chOff x="396493" y="3757055"/>
            <a:chExt cx="2547106" cy="1293083"/>
          </a:xfrm>
        </p:grpSpPr>
        <p:sp>
          <p:nvSpPr>
            <p:cNvPr id="60" name="TextBox 154">
              <a:extLst>
                <a:ext uri="{FF2B5EF4-FFF2-40B4-BE49-F238E27FC236}">
                  <a16:creationId xmlns:a16="http://schemas.microsoft.com/office/drawing/2014/main" id="{230ECC75-130E-485D-A729-92404C10DAC0}"/>
                </a:ext>
              </a:extLst>
            </p:cNvPr>
            <p:cNvSpPr txBox="1">
              <a:spLocks noChangeArrowheads="1"/>
            </p:cNvSpPr>
            <p:nvPr/>
          </p:nvSpPr>
          <p:spPr bwMode="auto">
            <a:xfrm>
              <a:off x="396493" y="4066572"/>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61" name="CuadroTexto 60">
              <a:extLst>
                <a:ext uri="{FF2B5EF4-FFF2-40B4-BE49-F238E27FC236}">
                  <a16:creationId xmlns:a16="http://schemas.microsoft.com/office/drawing/2014/main" id="{CE22C92A-0DF1-4EBF-B0B4-AE995A82BAC5}"/>
                </a:ext>
              </a:extLst>
            </p:cNvPr>
            <p:cNvSpPr txBox="1"/>
            <p:nvPr/>
          </p:nvSpPr>
          <p:spPr>
            <a:xfrm>
              <a:off x="1132463" y="3757055"/>
              <a:ext cx="1050288" cy="369332"/>
            </a:xfrm>
            <a:prstGeom prst="rect">
              <a:avLst/>
            </a:prstGeom>
            <a:noFill/>
          </p:spPr>
          <p:txBody>
            <a:bodyPr wrap="none" rtlCol="0">
              <a:spAutoFit/>
            </a:bodyPr>
            <a:lstStyle/>
            <a:p>
              <a:r>
                <a:rPr lang="en-US" b="1" dirty="0">
                  <a:latin typeface="Lato" panose="020F0502020204030203" pitchFamily="34" charset="0"/>
                </a:rPr>
                <a:t>Analysis</a:t>
              </a:r>
            </a:p>
          </p:txBody>
        </p:sp>
      </p:grpSp>
      <p:grpSp>
        <p:nvGrpSpPr>
          <p:cNvPr id="62" name="Grupo 61">
            <a:extLst>
              <a:ext uri="{FF2B5EF4-FFF2-40B4-BE49-F238E27FC236}">
                <a16:creationId xmlns:a16="http://schemas.microsoft.com/office/drawing/2014/main" id="{1D3C0108-12F8-4D4A-9468-888BED3C7FD3}"/>
              </a:ext>
            </a:extLst>
          </p:cNvPr>
          <p:cNvGrpSpPr/>
          <p:nvPr/>
        </p:nvGrpSpPr>
        <p:grpSpPr>
          <a:xfrm>
            <a:off x="9141717" y="3722095"/>
            <a:ext cx="2547106" cy="1293083"/>
            <a:chOff x="396493" y="3757055"/>
            <a:chExt cx="2547106" cy="1293083"/>
          </a:xfrm>
        </p:grpSpPr>
        <p:sp>
          <p:nvSpPr>
            <p:cNvPr id="63" name="TextBox 154">
              <a:extLst>
                <a:ext uri="{FF2B5EF4-FFF2-40B4-BE49-F238E27FC236}">
                  <a16:creationId xmlns:a16="http://schemas.microsoft.com/office/drawing/2014/main" id="{2A490512-04CB-4FAE-929A-5E8F5BAA2DAC}"/>
                </a:ext>
              </a:extLst>
            </p:cNvPr>
            <p:cNvSpPr txBox="1">
              <a:spLocks noChangeArrowheads="1"/>
            </p:cNvSpPr>
            <p:nvPr/>
          </p:nvSpPr>
          <p:spPr bwMode="auto">
            <a:xfrm>
              <a:off x="396493" y="4066572"/>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64" name="CuadroTexto 63">
              <a:extLst>
                <a:ext uri="{FF2B5EF4-FFF2-40B4-BE49-F238E27FC236}">
                  <a16:creationId xmlns:a16="http://schemas.microsoft.com/office/drawing/2014/main" id="{F701C652-AAB5-4292-9C22-7B81D16FDA94}"/>
                </a:ext>
              </a:extLst>
            </p:cNvPr>
            <p:cNvSpPr txBox="1"/>
            <p:nvPr/>
          </p:nvSpPr>
          <p:spPr>
            <a:xfrm>
              <a:off x="1132463" y="3757055"/>
              <a:ext cx="944489" cy="369332"/>
            </a:xfrm>
            <a:prstGeom prst="rect">
              <a:avLst/>
            </a:prstGeom>
            <a:noFill/>
          </p:spPr>
          <p:txBody>
            <a:bodyPr wrap="none" rtlCol="0">
              <a:spAutoFit/>
            </a:bodyPr>
            <a:lstStyle/>
            <a:p>
              <a:r>
                <a:rPr lang="en-US" b="1" dirty="0">
                  <a:latin typeface="Lato" panose="020F0502020204030203" pitchFamily="34" charset="0"/>
                </a:rPr>
                <a:t>Results</a:t>
              </a:r>
            </a:p>
          </p:txBody>
        </p:sp>
      </p:grpSp>
      <p:grpSp>
        <p:nvGrpSpPr>
          <p:cNvPr id="66" name="Group 21">
            <a:extLst>
              <a:ext uri="{FF2B5EF4-FFF2-40B4-BE49-F238E27FC236}">
                <a16:creationId xmlns:a16="http://schemas.microsoft.com/office/drawing/2014/main" id="{5E70E1BD-EACC-44F8-833A-D049B8A935BE}"/>
              </a:ext>
            </a:extLst>
          </p:cNvPr>
          <p:cNvGrpSpPr>
            <a:grpSpLocks noChangeAspect="1"/>
          </p:cNvGrpSpPr>
          <p:nvPr/>
        </p:nvGrpSpPr>
        <p:grpSpPr bwMode="auto">
          <a:xfrm>
            <a:off x="1374775" y="2490735"/>
            <a:ext cx="688974" cy="655280"/>
            <a:chOff x="684" y="1055"/>
            <a:chExt cx="1186" cy="1128"/>
          </a:xfrm>
        </p:grpSpPr>
        <p:sp>
          <p:nvSpPr>
            <p:cNvPr id="68" name="Freeform 22">
              <a:extLst>
                <a:ext uri="{FF2B5EF4-FFF2-40B4-BE49-F238E27FC236}">
                  <a16:creationId xmlns:a16="http://schemas.microsoft.com/office/drawing/2014/main" id="{78AA489C-F0D4-4F8B-8EF4-87A843AF0620}"/>
                </a:ext>
              </a:extLst>
            </p:cNvPr>
            <p:cNvSpPr>
              <a:spLocks/>
            </p:cNvSpPr>
            <p:nvPr/>
          </p:nvSpPr>
          <p:spPr bwMode="auto">
            <a:xfrm>
              <a:off x="684" y="1055"/>
              <a:ext cx="1186" cy="1128"/>
            </a:xfrm>
            <a:custGeom>
              <a:avLst/>
              <a:gdLst>
                <a:gd name="T0" fmla="*/ 249 w 497"/>
                <a:gd name="T1" fmla="*/ 397 h 473"/>
                <a:gd name="T2" fmla="*/ 116 w 497"/>
                <a:gd name="T3" fmla="*/ 467 h 473"/>
                <a:gd name="T4" fmla="*/ 92 w 497"/>
                <a:gd name="T5" fmla="*/ 449 h 473"/>
                <a:gd name="T6" fmla="*/ 117 w 497"/>
                <a:gd name="T7" fmla="*/ 301 h 473"/>
                <a:gd name="T8" fmla="*/ 10 w 497"/>
                <a:gd name="T9" fmla="*/ 197 h 473"/>
                <a:gd name="T10" fmla="*/ 19 w 497"/>
                <a:gd name="T11" fmla="*/ 168 h 473"/>
                <a:gd name="T12" fmla="*/ 167 w 497"/>
                <a:gd name="T13" fmla="*/ 147 h 473"/>
                <a:gd name="T14" fmla="*/ 233 w 497"/>
                <a:gd name="T15" fmla="*/ 13 h 473"/>
                <a:gd name="T16" fmla="*/ 264 w 497"/>
                <a:gd name="T17" fmla="*/ 13 h 473"/>
                <a:gd name="T18" fmla="*/ 330 w 497"/>
                <a:gd name="T19" fmla="*/ 147 h 473"/>
                <a:gd name="T20" fmla="*/ 478 w 497"/>
                <a:gd name="T21" fmla="*/ 168 h 473"/>
                <a:gd name="T22" fmla="*/ 487 w 497"/>
                <a:gd name="T23" fmla="*/ 197 h 473"/>
                <a:gd name="T24" fmla="*/ 380 w 497"/>
                <a:gd name="T25" fmla="*/ 301 h 473"/>
                <a:gd name="T26" fmla="*/ 405 w 497"/>
                <a:gd name="T27" fmla="*/ 449 h 473"/>
                <a:gd name="T28" fmla="*/ 381 w 497"/>
                <a:gd name="T29" fmla="*/ 467 h 473"/>
                <a:gd name="T30" fmla="*/ 249 w 497"/>
                <a:gd name="T31" fmla="*/ 397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97" h="473">
                  <a:moveTo>
                    <a:pt x="249" y="397"/>
                  </a:moveTo>
                  <a:cubicBezTo>
                    <a:pt x="116" y="467"/>
                    <a:pt x="116" y="467"/>
                    <a:pt x="116" y="467"/>
                  </a:cubicBezTo>
                  <a:cubicBezTo>
                    <a:pt x="104" y="473"/>
                    <a:pt x="89" y="463"/>
                    <a:pt x="92" y="449"/>
                  </a:cubicBezTo>
                  <a:cubicBezTo>
                    <a:pt x="117" y="301"/>
                    <a:pt x="117" y="301"/>
                    <a:pt x="117" y="301"/>
                  </a:cubicBezTo>
                  <a:cubicBezTo>
                    <a:pt x="10" y="197"/>
                    <a:pt x="10" y="197"/>
                    <a:pt x="10" y="197"/>
                  </a:cubicBezTo>
                  <a:cubicBezTo>
                    <a:pt x="0" y="187"/>
                    <a:pt x="5" y="170"/>
                    <a:pt x="19" y="168"/>
                  </a:cubicBezTo>
                  <a:cubicBezTo>
                    <a:pt x="167" y="147"/>
                    <a:pt x="167" y="147"/>
                    <a:pt x="167" y="147"/>
                  </a:cubicBezTo>
                  <a:cubicBezTo>
                    <a:pt x="233" y="13"/>
                    <a:pt x="233" y="13"/>
                    <a:pt x="233" y="13"/>
                  </a:cubicBezTo>
                  <a:cubicBezTo>
                    <a:pt x="240" y="0"/>
                    <a:pt x="258" y="0"/>
                    <a:pt x="264" y="13"/>
                  </a:cubicBezTo>
                  <a:cubicBezTo>
                    <a:pt x="330" y="147"/>
                    <a:pt x="330" y="147"/>
                    <a:pt x="330" y="147"/>
                  </a:cubicBezTo>
                  <a:cubicBezTo>
                    <a:pt x="478" y="168"/>
                    <a:pt x="478" y="168"/>
                    <a:pt x="478" y="168"/>
                  </a:cubicBezTo>
                  <a:cubicBezTo>
                    <a:pt x="492" y="170"/>
                    <a:pt x="497" y="187"/>
                    <a:pt x="487" y="197"/>
                  </a:cubicBezTo>
                  <a:cubicBezTo>
                    <a:pt x="380" y="301"/>
                    <a:pt x="380" y="301"/>
                    <a:pt x="380" y="301"/>
                  </a:cubicBezTo>
                  <a:cubicBezTo>
                    <a:pt x="405" y="449"/>
                    <a:pt x="405" y="449"/>
                    <a:pt x="405" y="449"/>
                  </a:cubicBezTo>
                  <a:cubicBezTo>
                    <a:pt x="408" y="463"/>
                    <a:pt x="393" y="473"/>
                    <a:pt x="381" y="467"/>
                  </a:cubicBezTo>
                  <a:lnTo>
                    <a:pt x="249" y="397"/>
                  </a:lnTo>
                  <a:close/>
                </a:path>
              </a:pathLst>
            </a:custGeom>
            <a:noFill/>
            <a:ln w="12700" cap="rnd">
              <a:solidFill>
                <a:srgbClr val="015E6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Freeform 23">
              <a:extLst>
                <a:ext uri="{FF2B5EF4-FFF2-40B4-BE49-F238E27FC236}">
                  <a16:creationId xmlns:a16="http://schemas.microsoft.com/office/drawing/2014/main" id="{90D8DC23-00E4-4F95-8CD0-CA2B9D5D8D5D}"/>
                </a:ext>
              </a:extLst>
            </p:cNvPr>
            <p:cNvSpPr>
              <a:spLocks/>
            </p:cNvSpPr>
            <p:nvPr/>
          </p:nvSpPr>
          <p:spPr bwMode="auto">
            <a:xfrm>
              <a:off x="746" y="1112"/>
              <a:ext cx="1062" cy="1011"/>
            </a:xfrm>
            <a:custGeom>
              <a:avLst/>
              <a:gdLst>
                <a:gd name="T0" fmla="*/ 532 w 1062"/>
                <a:gd name="T1" fmla="*/ 0 h 1011"/>
                <a:gd name="T2" fmla="*/ 694 w 1062"/>
                <a:gd name="T3" fmla="*/ 334 h 1011"/>
                <a:gd name="T4" fmla="*/ 1062 w 1062"/>
                <a:gd name="T5" fmla="*/ 386 h 1011"/>
                <a:gd name="T6" fmla="*/ 797 w 1062"/>
                <a:gd name="T7" fmla="*/ 646 h 1011"/>
                <a:gd name="T8" fmla="*/ 859 w 1062"/>
                <a:gd name="T9" fmla="*/ 1011 h 1011"/>
                <a:gd name="T10" fmla="*/ 532 w 1062"/>
                <a:gd name="T11" fmla="*/ 839 h 1011"/>
                <a:gd name="T12" fmla="*/ 203 w 1062"/>
                <a:gd name="T13" fmla="*/ 1011 h 1011"/>
                <a:gd name="T14" fmla="*/ 265 w 1062"/>
                <a:gd name="T15" fmla="*/ 646 h 1011"/>
                <a:gd name="T16" fmla="*/ 0 w 1062"/>
                <a:gd name="T17" fmla="*/ 386 h 1011"/>
                <a:gd name="T18" fmla="*/ 367 w 1062"/>
                <a:gd name="T19" fmla="*/ 334 h 1011"/>
                <a:gd name="T20" fmla="*/ 532 w 1062"/>
                <a:gd name="T21" fmla="*/ 0 h 10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2" h="1011">
                  <a:moveTo>
                    <a:pt x="532" y="0"/>
                  </a:moveTo>
                  <a:lnTo>
                    <a:pt x="694" y="334"/>
                  </a:lnTo>
                  <a:lnTo>
                    <a:pt x="1062" y="386"/>
                  </a:lnTo>
                  <a:lnTo>
                    <a:pt x="797" y="646"/>
                  </a:lnTo>
                  <a:lnTo>
                    <a:pt x="859" y="1011"/>
                  </a:lnTo>
                  <a:lnTo>
                    <a:pt x="532" y="839"/>
                  </a:lnTo>
                  <a:lnTo>
                    <a:pt x="203" y="1011"/>
                  </a:lnTo>
                  <a:lnTo>
                    <a:pt x="265" y="646"/>
                  </a:lnTo>
                  <a:lnTo>
                    <a:pt x="0" y="386"/>
                  </a:lnTo>
                  <a:lnTo>
                    <a:pt x="367" y="334"/>
                  </a:lnTo>
                  <a:lnTo>
                    <a:pt x="532" y="0"/>
                  </a:lnTo>
                  <a:close/>
                </a:path>
              </a:pathLst>
            </a:custGeom>
            <a:noFill/>
            <a:ln w="12700" cap="rnd">
              <a:solidFill>
                <a:srgbClr val="015E6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Line 24">
              <a:extLst>
                <a:ext uri="{FF2B5EF4-FFF2-40B4-BE49-F238E27FC236}">
                  <a16:creationId xmlns:a16="http://schemas.microsoft.com/office/drawing/2014/main" id="{7B44E515-4E4A-4580-833E-C97A6B89486F}"/>
                </a:ext>
              </a:extLst>
            </p:cNvPr>
            <p:cNvSpPr>
              <a:spLocks noChangeShapeType="1"/>
            </p:cNvSpPr>
            <p:nvPr/>
          </p:nvSpPr>
          <p:spPr bwMode="auto">
            <a:xfrm>
              <a:off x="1278" y="1112"/>
              <a:ext cx="0" cy="839"/>
            </a:xfrm>
            <a:prstGeom prst="line">
              <a:avLst/>
            </a:prstGeom>
            <a:noFill/>
            <a:ln w="12700" cap="rnd">
              <a:solidFill>
                <a:srgbClr val="015E6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Line 25">
              <a:extLst>
                <a:ext uri="{FF2B5EF4-FFF2-40B4-BE49-F238E27FC236}">
                  <a16:creationId xmlns:a16="http://schemas.microsoft.com/office/drawing/2014/main" id="{5FA4FF5C-3FB8-4511-9410-4F5D109868B7}"/>
                </a:ext>
              </a:extLst>
            </p:cNvPr>
            <p:cNvSpPr>
              <a:spLocks noChangeShapeType="1"/>
            </p:cNvSpPr>
            <p:nvPr/>
          </p:nvSpPr>
          <p:spPr bwMode="auto">
            <a:xfrm flipH="1" flipV="1">
              <a:off x="1113" y="1446"/>
              <a:ext cx="492" cy="677"/>
            </a:xfrm>
            <a:prstGeom prst="line">
              <a:avLst/>
            </a:prstGeom>
            <a:noFill/>
            <a:ln w="12700" cap="rnd">
              <a:solidFill>
                <a:srgbClr val="015E6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Line 26">
              <a:extLst>
                <a:ext uri="{FF2B5EF4-FFF2-40B4-BE49-F238E27FC236}">
                  <a16:creationId xmlns:a16="http://schemas.microsoft.com/office/drawing/2014/main" id="{50279F82-1701-4AE0-9B25-590A44465020}"/>
                </a:ext>
              </a:extLst>
            </p:cNvPr>
            <p:cNvSpPr>
              <a:spLocks noChangeShapeType="1"/>
            </p:cNvSpPr>
            <p:nvPr/>
          </p:nvSpPr>
          <p:spPr bwMode="auto">
            <a:xfrm flipV="1">
              <a:off x="949" y="1446"/>
              <a:ext cx="491" cy="677"/>
            </a:xfrm>
            <a:prstGeom prst="line">
              <a:avLst/>
            </a:prstGeom>
            <a:noFill/>
            <a:ln w="12700" cap="rnd">
              <a:solidFill>
                <a:srgbClr val="015E6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Line 27">
              <a:extLst>
                <a:ext uri="{FF2B5EF4-FFF2-40B4-BE49-F238E27FC236}">
                  <a16:creationId xmlns:a16="http://schemas.microsoft.com/office/drawing/2014/main" id="{1E871CC4-C2E1-4991-8988-F9F009169B62}"/>
                </a:ext>
              </a:extLst>
            </p:cNvPr>
            <p:cNvSpPr>
              <a:spLocks noChangeShapeType="1"/>
            </p:cNvSpPr>
            <p:nvPr/>
          </p:nvSpPr>
          <p:spPr bwMode="auto">
            <a:xfrm flipH="1">
              <a:off x="1011" y="1498"/>
              <a:ext cx="797" cy="260"/>
            </a:xfrm>
            <a:prstGeom prst="line">
              <a:avLst/>
            </a:prstGeom>
            <a:noFill/>
            <a:ln w="12700" cap="rnd">
              <a:solidFill>
                <a:srgbClr val="015E6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Line 28">
              <a:extLst>
                <a:ext uri="{FF2B5EF4-FFF2-40B4-BE49-F238E27FC236}">
                  <a16:creationId xmlns:a16="http://schemas.microsoft.com/office/drawing/2014/main" id="{8DD9C1EE-0E77-4640-B013-9AB776988634}"/>
                </a:ext>
              </a:extLst>
            </p:cNvPr>
            <p:cNvSpPr>
              <a:spLocks noChangeShapeType="1"/>
            </p:cNvSpPr>
            <p:nvPr/>
          </p:nvSpPr>
          <p:spPr bwMode="auto">
            <a:xfrm>
              <a:off x="746" y="1498"/>
              <a:ext cx="797" cy="260"/>
            </a:xfrm>
            <a:prstGeom prst="line">
              <a:avLst/>
            </a:prstGeom>
            <a:noFill/>
            <a:ln w="12700" cap="rnd">
              <a:solidFill>
                <a:srgbClr val="015E63"/>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76" name="Group 31">
            <a:extLst>
              <a:ext uri="{FF2B5EF4-FFF2-40B4-BE49-F238E27FC236}">
                <a16:creationId xmlns:a16="http://schemas.microsoft.com/office/drawing/2014/main" id="{DFD6D400-B5E5-4D17-BF3F-9387E312BDB6}"/>
              </a:ext>
            </a:extLst>
          </p:cNvPr>
          <p:cNvGrpSpPr>
            <a:grpSpLocks noChangeAspect="1"/>
          </p:cNvGrpSpPr>
          <p:nvPr/>
        </p:nvGrpSpPr>
        <p:grpSpPr bwMode="auto">
          <a:xfrm>
            <a:off x="3709348" y="2531537"/>
            <a:ext cx="510472" cy="479705"/>
            <a:chOff x="2308" y="1549"/>
            <a:chExt cx="365" cy="343"/>
          </a:xfrm>
        </p:grpSpPr>
        <p:sp>
          <p:nvSpPr>
            <p:cNvPr id="78" name="Rectangle 32">
              <a:extLst>
                <a:ext uri="{FF2B5EF4-FFF2-40B4-BE49-F238E27FC236}">
                  <a16:creationId xmlns:a16="http://schemas.microsoft.com/office/drawing/2014/main" id="{FB26E53A-7BDA-4961-8CEF-A456648C5DC3}"/>
                </a:ext>
              </a:extLst>
            </p:cNvPr>
            <p:cNvSpPr>
              <a:spLocks noChangeArrowheads="1"/>
            </p:cNvSpPr>
            <p:nvPr/>
          </p:nvSpPr>
          <p:spPr bwMode="auto">
            <a:xfrm>
              <a:off x="2308" y="1549"/>
              <a:ext cx="64" cy="65"/>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Rectangle 33">
              <a:extLst>
                <a:ext uri="{FF2B5EF4-FFF2-40B4-BE49-F238E27FC236}">
                  <a16:creationId xmlns:a16="http://schemas.microsoft.com/office/drawing/2014/main" id="{7AE658E1-2201-4975-9FC9-4BA79E57325D}"/>
                </a:ext>
              </a:extLst>
            </p:cNvPr>
            <p:cNvSpPr>
              <a:spLocks noChangeArrowheads="1"/>
            </p:cNvSpPr>
            <p:nvPr/>
          </p:nvSpPr>
          <p:spPr bwMode="auto">
            <a:xfrm>
              <a:off x="2308" y="1688"/>
              <a:ext cx="64" cy="65"/>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0" name="Rectangle 34">
              <a:extLst>
                <a:ext uri="{FF2B5EF4-FFF2-40B4-BE49-F238E27FC236}">
                  <a16:creationId xmlns:a16="http://schemas.microsoft.com/office/drawing/2014/main" id="{33F14B68-D730-4EA7-BA27-D17B1130E1AF}"/>
                </a:ext>
              </a:extLst>
            </p:cNvPr>
            <p:cNvSpPr>
              <a:spLocks noChangeArrowheads="1"/>
            </p:cNvSpPr>
            <p:nvPr/>
          </p:nvSpPr>
          <p:spPr bwMode="auto">
            <a:xfrm>
              <a:off x="2308" y="1828"/>
              <a:ext cx="64" cy="64"/>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1" name="Rectangle 35">
              <a:extLst>
                <a:ext uri="{FF2B5EF4-FFF2-40B4-BE49-F238E27FC236}">
                  <a16:creationId xmlns:a16="http://schemas.microsoft.com/office/drawing/2014/main" id="{00203CB2-A2A3-4508-ADD2-4B3511C2307D}"/>
                </a:ext>
              </a:extLst>
            </p:cNvPr>
            <p:cNvSpPr>
              <a:spLocks noChangeArrowheads="1"/>
            </p:cNvSpPr>
            <p:nvPr/>
          </p:nvSpPr>
          <p:spPr bwMode="auto">
            <a:xfrm>
              <a:off x="2423" y="1549"/>
              <a:ext cx="250" cy="65"/>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Rectangle 36">
              <a:extLst>
                <a:ext uri="{FF2B5EF4-FFF2-40B4-BE49-F238E27FC236}">
                  <a16:creationId xmlns:a16="http://schemas.microsoft.com/office/drawing/2014/main" id="{2FD0EA63-7FFA-4AED-9BA6-AEEB0D43299D}"/>
                </a:ext>
              </a:extLst>
            </p:cNvPr>
            <p:cNvSpPr>
              <a:spLocks noChangeArrowheads="1"/>
            </p:cNvSpPr>
            <p:nvPr/>
          </p:nvSpPr>
          <p:spPr bwMode="auto">
            <a:xfrm>
              <a:off x="2423" y="1688"/>
              <a:ext cx="250" cy="65"/>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3" name="Rectangle 37">
              <a:extLst>
                <a:ext uri="{FF2B5EF4-FFF2-40B4-BE49-F238E27FC236}">
                  <a16:creationId xmlns:a16="http://schemas.microsoft.com/office/drawing/2014/main" id="{BECF408C-0606-481D-9AD9-200F080247E5}"/>
                </a:ext>
              </a:extLst>
            </p:cNvPr>
            <p:cNvSpPr>
              <a:spLocks noChangeArrowheads="1"/>
            </p:cNvSpPr>
            <p:nvPr/>
          </p:nvSpPr>
          <p:spPr bwMode="auto">
            <a:xfrm>
              <a:off x="2423" y="1828"/>
              <a:ext cx="250" cy="64"/>
            </a:xfrm>
            <a:prstGeom prst="rect">
              <a:avLst/>
            </a:prstGeom>
            <a:noFill/>
            <a:ln w="15875" cap="rnd">
              <a:solidFill>
                <a:srgbClr val="FB224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5" name="Group 40">
            <a:extLst>
              <a:ext uri="{FF2B5EF4-FFF2-40B4-BE49-F238E27FC236}">
                <a16:creationId xmlns:a16="http://schemas.microsoft.com/office/drawing/2014/main" id="{090EDDFB-27B4-4EC1-802A-5B1A4D1F0D99}"/>
              </a:ext>
            </a:extLst>
          </p:cNvPr>
          <p:cNvGrpSpPr>
            <a:grpSpLocks noChangeAspect="1"/>
          </p:cNvGrpSpPr>
          <p:nvPr/>
        </p:nvGrpSpPr>
        <p:grpSpPr bwMode="auto">
          <a:xfrm>
            <a:off x="5875981" y="2508198"/>
            <a:ext cx="630256" cy="630810"/>
            <a:chOff x="19" y="15"/>
            <a:chExt cx="1137" cy="1138"/>
          </a:xfrm>
        </p:grpSpPr>
        <p:sp>
          <p:nvSpPr>
            <p:cNvPr id="87" name="Oval 41">
              <a:extLst>
                <a:ext uri="{FF2B5EF4-FFF2-40B4-BE49-F238E27FC236}">
                  <a16:creationId xmlns:a16="http://schemas.microsoft.com/office/drawing/2014/main" id="{9FB0976A-C6ED-4182-9B62-48F3E1249C8A}"/>
                </a:ext>
              </a:extLst>
            </p:cNvPr>
            <p:cNvSpPr>
              <a:spLocks noChangeArrowheads="1"/>
            </p:cNvSpPr>
            <p:nvPr/>
          </p:nvSpPr>
          <p:spPr bwMode="auto">
            <a:xfrm>
              <a:off x="19" y="15"/>
              <a:ext cx="1137" cy="1138"/>
            </a:xfrm>
            <a:prstGeom prst="ellipse">
              <a:avLst/>
            </a:prstGeom>
            <a:noFill/>
            <a:ln w="19050" cap="rnd">
              <a:solidFill>
                <a:srgbClr val="F6942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Freeform 42">
              <a:extLst>
                <a:ext uri="{FF2B5EF4-FFF2-40B4-BE49-F238E27FC236}">
                  <a16:creationId xmlns:a16="http://schemas.microsoft.com/office/drawing/2014/main" id="{68711359-9134-400E-AC5B-38FC5C271854}"/>
                </a:ext>
              </a:extLst>
            </p:cNvPr>
            <p:cNvSpPr>
              <a:spLocks/>
            </p:cNvSpPr>
            <p:nvPr/>
          </p:nvSpPr>
          <p:spPr bwMode="auto">
            <a:xfrm>
              <a:off x="159" y="325"/>
              <a:ext cx="854" cy="515"/>
            </a:xfrm>
            <a:custGeom>
              <a:avLst/>
              <a:gdLst>
                <a:gd name="T0" fmla="*/ 47 w 358"/>
                <a:gd name="T1" fmla="*/ 164 h 216"/>
                <a:gd name="T2" fmla="*/ 231 w 358"/>
                <a:gd name="T3" fmla="*/ 164 h 216"/>
                <a:gd name="T4" fmla="*/ 231 w 358"/>
                <a:gd name="T5" fmla="*/ 216 h 216"/>
                <a:gd name="T6" fmla="*/ 358 w 358"/>
                <a:gd name="T7" fmla="*/ 108 h 216"/>
                <a:gd name="T8" fmla="*/ 231 w 358"/>
                <a:gd name="T9" fmla="*/ 0 h 216"/>
                <a:gd name="T10" fmla="*/ 231 w 358"/>
                <a:gd name="T11" fmla="*/ 52 h 216"/>
                <a:gd name="T12" fmla="*/ 47 w 358"/>
                <a:gd name="T13" fmla="*/ 52 h 216"/>
                <a:gd name="T14" fmla="*/ 0 w 358"/>
                <a:gd name="T15" fmla="*/ 98 h 216"/>
                <a:gd name="T16" fmla="*/ 0 w 358"/>
                <a:gd name="T17" fmla="*/ 118 h 216"/>
                <a:gd name="T18" fmla="*/ 47 w 358"/>
                <a:gd name="T19" fmla="*/ 164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8" h="216">
                  <a:moveTo>
                    <a:pt x="47" y="164"/>
                  </a:moveTo>
                  <a:cubicBezTo>
                    <a:pt x="231" y="164"/>
                    <a:pt x="231" y="164"/>
                    <a:pt x="231" y="164"/>
                  </a:cubicBezTo>
                  <a:cubicBezTo>
                    <a:pt x="231" y="216"/>
                    <a:pt x="231" y="216"/>
                    <a:pt x="231" y="216"/>
                  </a:cubicBezTo>
                  <a:cubicBezTo>
                    <a:pt x="358" y="108"/>
                    <a:pt x="358" y="108"/>
                    <a:pt x="358" y="108"/>
                  </a:cubicBezTo>
                  <a:cubicBezTo>
                    <a:pt x="231" y="0"/>
                    <a:pt x="231" y="0"/>
                    <a:pt x="231" y="0"/>
                  </a:cubicBezTo>
                  <a:cubicBezTo>
                    <a:pt x="231" y="52"/>
                    <a:pt x="231" y="52"/>
                    <a:pt x="231" y="52"/>
                  </a:cubicBezTo>
                  <a:cubicBezTo>
                    <a:pt x="47" y="52"/>
                    <a:pt x="47" y="52"/>
                    <a:pt x="47" y="52"/>
                  </a:cubicBezTo>
                  <a:cubicBezTo>
                    <a:pt x="21" y="52"/>
                    <a:pt x="0" y="73"/>
                    <a:pt x="0" y="98"/>
                  </a:cubicBezTo>
                  <a:cubicBezTo>
                    <a:pt x="0" y="118"/>
                    <a:pt x="0" y="118"/>
                    <a:pt x="0" y="118"/>
                  </a:cubicBezTo>
                  <a:cubicBezTo>
                    <a:pt x="0" y="143"/>
                    <a:pt x="21" y="164"/>
                    <a:pt x="47" y="164"/>
                  </a:cubicBezTo>
                  <a:close/>
                </a:path>
              </a:pathLst>
            </a:custGeom>
            <a:noFill/>
            <a:ln w="19050" cap="rnd">
              <a:solidFill>
                <a:srgbClr val="F6942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92" name="Freeform 46">
            <a:extLst>
              <a:ext uri="{FF2B5EF4-FFF2-40B4-BE49-F238E27FC236}">
                <a16:creationId xmlns:a16="http://schemas.microsoft.com/office/drawing/2014/main" id="{754C1F93-A44B-4D55-895F-C5E98ACE0AFF}"/>
              </a:ext>
            </a:extLst>
          </p:cNvPr>
          <p:cNvSpPr>
            <a:spLocks/>
          </p:cNvSpPr>
          <p:nvPr/>
        </p:nvSpPr>
        <p:spPr bwMode="auto">
          <a:xfrm>
            <a:off x="8078788" y="2574926"/>
            <a:ext cx="630238" cy="631825"/>
          </a:xfrm>
          <a:custGeom>
            <a:avLst/>
            <a:gdLst>
              <a:gd name="T0" fmla="*/ 352 w 477"/>
              <a:gd name="T1" fmla="*/ 74 h 477"/>
              <a:gd name="T2" fmla="*/ 238 w 477"/>
              <a:gd name="T3" fmla="*/ 38 h 477"/>
              <a:gd name="T4" fmla="*/ 38 w 477"/>
              <a:gd name="T5" fmla="*/ 238 h 477"/>
              <a:gd name="T6" fmla="*/ 238 w 477"/>
              <a:gd name="T7" fmla="*/ 438 h 477"/>
              <a:gd name="T8" fmla="*/ 438 w 477"/>
              <a:gd name="T9" fmla="*/ 238 h 477"/>
              <a:gd name="T10" fmla="*/ 477 w 477"/>
              <a:gd name="T11" fmla="*/ 238 h 477"/>
              <a:gd name="T12" fmla="*/ 238 w 477"/>
              <a:gd name="T13" fmla="*/ 477 h 477"/>
              <a:gd name="T14" fmla="*/ 0 w 477"/>
              <a:gd name="T15" fmla="*/ 238 h 477"/>
              <a:gd name="T16" fmla="*/ 238 w 477"/>
              <a:gd name="T17" fmla="*/ 0 h 477"/>
              <a:gd name="T18" fmla="*/ 407 w 477"/>
              <a:gd name="T19" fmla="*/ 69 h 477"/>
              <a:gd name="T20" fmla="*/ 238 w 477"/>
              <a:gd name="T21" fmla="*/ 329 h 477"/>
              <a:gd name="T22" fmla="*/ 147 w 477"/>
              <a:gd name="T23" fmla="*/ 189 h 477"/>
              <a:gd name="T24" fmla="*/ 197 w 477"/>
              <a:gd name="T25" fmla="*/ 189 h 477"/>
              <a:gd name="T26" fmla="*/ 238 w 477"/>
              <a:gd name="T27" fmla="*/ 253 h 477"/>
              <a:gd name="T28" fmla="*/ 352 w 477"/>
              <a:gd name="T29" fmla="*/ 74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77" h="477">
                <a:moveTo>
                  <a:pt x="352" y="74"/>
                </a:moveTo>
                <a:cubicBezTo>
                  <a:pt x="320" y="52"/>
                  <a:pt x="280" y="38"/>
                  <a:pt x="238" y="38"/>
                </a:cubicBezTo>
                <a:cubicBezTo>
                  <a:pt x="128" y="38"/>
                  <a:pt x="38" y="128"/>
                  <a:pt x="38" y="238"/>
                </a:cubicBezTo>
                <a:cubicBezTo>
                  <a:pt x="38" y="348"/>
                  <a:pt x="128" y="438"/>
                  <a:pt x="238" y="438"/>
                </a:cubicBezTo>
                <a:cubicBezTo>
                  <a:pt x="348" y="438"/>
                  <a:pt x="438" y="348"/>
                  <a:pt x="438" y="238"/>
                </a:cubicBezTo>
                <a:cubicBezTo>
                  <a:pt x="477" y="238"/>
                  <a:pt x="477" y="238"/>
                  <a:pt x="477" y="238"/>
                </a:cubicBezTo>
                <a:cubicBezTo>
                  <a:pt x="477" y="370"/>
                  <a:pt x="370" y="477"/>
                  <a:pt x="238" y="477"/>
                </a:cubicBezTo>
                <a:cubicBezTo>
                  <a:pt x="106" y="477"/>
                  <a:pt x="0" y="370"/>
                  <a:pt x="0" y="238"/>
                </a:cubicBezTo>
                <a:cubicBezTo>
                  <a:pt x="0" y="106"/>
                  <a:pt x="106" y="0"/>
                  <a:pt x="238" y="0"/>
                </a:cubicBezTo>
                <a:cubicBezTo>
                  <a:pt x="304" y="0"/>
                  <a:pt x="364" y="26"/>
                  <a:pt x="407" y="69"/>
                </a:cubicBezTo>
                <a:cubicBezTo>
                  <a:pt x="238" y="329"/>
                  <a:pt x="238" y="329"/>
                  <a:pt x="238" y="329"/>
                </a:cubicBezTo>
                <a:cubicBezTo>
                  <a:pt x="147" y="189"/>
                  <a:pt x="147" y="189"/>
                  <a:pt x="147" y="189"/>
                </a:cubicBezTo>
                <a:cubicBezTo>
                  <a:pt x="197" y="189"/>
                  <a:pt x="197" y="189"/>
                  <a:pt x="197" y="189"/>
                </a:cubicBezTo>
                <a:cubicBezTo>
                  <a:pt x="238" y="253"/>
                  <a:pt x="238" y="253"/>
                  <a:pt x="238" y="253"/>
                </a:cubicBezTo>
                <a:cubicBezTo>
                  <a:pt x="238" y="253"/>
                  <a:pt x="303" y="150"/>
                  <a:pt x="352" y="74"/>
                </a:cubicBezTo>
              </a:path>
            </a:pathLst>
          </a:custGeom>
          <a:noFill/>
          <a:ln w="15875" cap="rnd">
            <a:solidFill>
              <a:srgbClr val="7030A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94" name="Group 49">
            <a:extLst>
              <a:ext uri="{FF2B5EF4-FFF2-40B4-BE49-F238E27FC236}">
                <a16:creationId xmlns:a16="http://schemas.microsoft.com/office/drawing/2014/main" id="{8BF7C24B-206D-48D7-9962-CA6C03EB54F4}"/>
              </a:ext>
            </a:extLst>
          </p:cNvPr>
          <p:cNvGrpSpPr>
            <a:grpSpLocks noChangeAspect="1"/>
          </p:cNvGrpSpPr>
          <p:nvPr/>
        </p:nvGrpSpPr>
        <p:grpSpPr bwMode="auto">
          <a:xfrm>
            <a:off x="10323522" y="2541588"/>
            <a:ext cx="560388" cy="633412"/>
            <a:chOff x="6503" y="1601"/>
            <a:chExt cx="353" cy="399"/>
          </a:xfrm>
        </p:grpSpPr>
        <p:sp>
          <p:nvSpPr>
            <p:cNvPr id="96" name="Freeform 50">
              <a:extLst>
                <a:ext uri="{FF2B5EF4-FFF2-40B4-BE49-F238E27FC236}">
                  <a16:creationId xmlns:a16="http://schemas.microsoft.com/office/drawing/2014/main" id="{C2AD8D57-45CF-4976-B76C-F67BFB54E4AB}"/>
                </a:ext>
              </a:extLst>
            </p:cNvPr>
            <p:cNvSpPr>
              <a:spLocks/>
            </p:cNvSpPr>
            <p:nvPr/>
          </p:nvSpPr>
          <p:spPr bwMode="auto">
            <a:xfrm>
              <a:off x="6574" y="1601"/>
              <a:ext cx="211" cy="266"/>
            </a:xfrm>
            <a:custGeom>
              <a:avLst/>
              <a:gdLst>
                <a:gd name="T0" fmla="*/ 253 w 253"/>
                <a:gd name="T1" fmla="*/ 144 h 318"/>
                <a:gd name="T2" fmla="*/ 127 w 253"/>
                <a:gd name="T3" fmla="*/ 318 h 318"/>
                <a:gd name="T4" fmla="*/ 0 w 253"/>
                <a:gd name="T5" fmla="*/ 144 h 318"/>
                <a:gd name="T6" fmla="*/ 127 w 253"/>
                <a:gd name="T7" fmla="*/ 0 h 318"/>
                <a:gd name="T8" fmla="*/ 253 w 253"/>
                <a:gd name="T9" fmla="*/ 144 h 318"/>
              </a:gdLst>
              <a:ahLst/>
              <a:cxnLst>
                <a:cxn ang="0">
                  <a:pos x="T0" y="T1"/>
                </a:cxn>
                <a:cxn ang="0">
                  <a:pos x="T2" y="T3"/>
                </a:cxn>
                <a:cxn ang="0">
                  <a:pos x="T4" y="T5"/>
                </a:cxn>
                <a:cxn ang="0">
                  <a:pos x="T6" y="T7"/>
                </a:cxn>
                <a:cxn ang="0">
                  <a:pos x="T8" y="T9"/>
                </a:cxn>
              </a:cxnLst>
              <a:rect l="0" t="0" r="r" b="b"/>
              <a:pathLst>
                <a:path w="253" h="318">
                  <a:moveTo>
                    <a:pt x="253" y="144"/>
                  </a:moveTo>
                  <a:cubicBezTo>
                    <a:pt x="253" y="240"/>
                    <a:pt x="185" y="318"/>
                    <a:pt x="127" y="318"/>
                  </a:cubicBezTo>
                  <a:cubicBezTo>
                    <a:pt x="77" y="318"/>
                    <a:pt x="0" y="240"/>
                    <a:pt x="0" y="144"/>
                  </a:cubicBezTo>
                  <a:cubicBezTo>
                    <a:pt x="0" y="47"/>
                    <a:pt x="56" y="0"/>
                    <a:pt x="127" y="0"/>
                  </a:cubicBezTo>
                  <a:cubicBezTo>
                    <a:pt x="197" y="0"/>
                    <a:pt x="253" y="47"/>
                    <a:pt x="253" y="144"/>
                  </a:cubicBezTo>
                  <a:close/>
                </a:path>
              </a:pathLst>
            </a:custGeom>
            <a:noFill/>
            <a:ln w="19050" cap="rnd">
              <a:solidFill>
                <a:srgbClr val="C0203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51">
              <a:extLst>
                <a:ext uri="{FF2B5EF4-FFF2-40B4-BE49-F238E27FC236}">
                  <a16:creationId xmlns:a16="http://schemas.microsoft.com/office/drawing/2014/main" id="{7D9963DE-1577-45B8-BF31-334D4969746A}"/>
                </a:ext>
              </a:extLst>
            </p:cNvPr>
            <p:cNvSpPr>
              <a:spLocks/>
            </p:cNvSpPr>
            <p:nvPr/>
          </p:nvSpPr>
          <p:spPr bwMode="auto">
            <a:xfrm>
              <a:off x="6503" y="1860"/>
              <a:ext cx="353" cy="140"/>
            </a:xfrm>
            <a:custGeom>
              <a:avLst/>
              <a:gdLst>
                <a:gd name="T0" fmla="*/ 284 w 423"/>
                <a:gd name="T1" fmla="*/ 0 h 167"/>
                <a:gd name="T2" fmla="*/ 212 w 423"/>
                <a:gd name="T3" fmla="*/ 74 h 167"/>
                <a:gd name="T4" fmla="*/ 139 w 423"/>
                <a:gd name="T5" fmla="*/ 0 h 167"/>
                <a:gd name="T6" fmla="*/ 0 w 423"/>
                <a:gd name="T7" fmla="*/ 129 h 167"/>
                <a:gd name="T8" fmla="*/ 212 w 423"/>
                <a:gd name="T9" fmla="*/ 167 h 167"/>
                <a:gd name="T10" fmla="*/ 423 w 423"/>
                <a:gd name="T11" fmla="*/ 129 h 167"/>
                <a:gd name="T12" fmla="*/ 284 w 423"/>
                <a:gd name="T13" fmla="*/ 0 h 167"/>
              </a:gdLst>
              <a:ahLst/>
              <a:cxnLst>
                <a:cxn ang="0">
                  <a:pos x="T0" y="T1"/>
                </a:cxn>
                <a:cxn ang="0">
                  <a:pos x="T2" y="T3"/>
                </a:cxn>
                <a:cxn ang="0">
                  <a:pos x="T4" y="T5"/>
                </a:cxn>
                <a:cxn ang="0">
                  <a:pos x="T6" y="T7"/>
                </a:cxn>
                <a:cxn ang="0">
                  <a:pos x="T8" y="T9"/>
                </a:cxn>
                <a:cxn ang="0">
                  <a:pos x="T10" y="T11"/>
                </a:cxn>
                <a:cxn ang="0">
                  <a:pos x="T12" y="T13"/>
                </a:cxn>
              </a:cxnLst>
              <a:rect l="0" t="0" r="r" b="b"/>
              <a:pathLst>
                <a:path w="423" h="167">
                  <a:moveTo>
                    <a:pt x="284" y="0"/>
                  </a:moveTo>
                  <a:cubicBezTo>
                    <a:pt x="250" y="45"/>
                    <a:pt x="212" y="74"/>
                    <a:pt x="212" y="74"/>
                  </a:cubicBezTo>
                  <a:cubicBezTo>
                    <a:pt x="212" y="74"/>
                    <a:pt x="173" y="45"/>
                    <a:pt x="139" y="0"/>
                  </a:cubicBezTo>
                  <a:cubicBezTo>
                    <a:pt x="57" y="39"/>
                    <a:pt x="0" y="129"/>
                    <a:pt x="0" y="129"/>
                  </a:cubicBezTo>
                  <a:cubicBezTo>
                    <a:pt x="0" y="129"/>
                    <a:pt x="94" y="167"/>
                    <a:pt x="212" y="167"/>
                  </a:cubicBezTo>
                  <a:cubicBezTo>
                    <a:pt x="329" y="167"/>
                    <a:pt x="423" y="129"/>
                    <a:pt x="423" y="129"/>
                  </a:cubicBezTo>
                  <a:cubicBezTo>
                    <a:pt x="423" y="129"/>
                    <a:pt x="366" y="39"/>
                    <a:pt x="284" y="0"/>
                  </a:cubicBezTo>
                  <a:close/>
                </a:path>
              </a:pathLst>
            </a:custGeom>
            <a:noFill/>
            <a:ln w="19050" cap="rnd">
              <a:solidFill>
                <a:srgbClr val="C0203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98" name="Grupo 97">
            <a:extLst>
              <a:ext uri="{FF2B5EF4-FFF2-40B4-BE49-F238E27FC236}">
                <a16:creationId xmlns:a16="http://schemas.microsoft.com/office/drawing/2014/main" id="{86B1BCA6-520D-44DE-A27A-E2A3D8145BBD}"/>
              </a:ext>
            </a:extLst>
          </p:cNvPr>
          <p:cNvGrpSpPr/>
          <p:nvPr/>
        </p:nvGrpSpPr>
        <p:grpSpPr>
          <a:xfrm flipV="1">
            <a:off x="2521996" y="3089148"/>
            <a:ext cx="415673" cy="126271"/>
            <a:chOff x="3144483" y="1759184"/>
            <a:chExt cx="540470" cy="164181"/>
          </a:xfrm>
        </p:grpSpPr>
        <p:sp>
          <p:nvSpPr>
            <p:cNvPr id="99" name="Forma libre: forma 98">
              <a:extLst>
                <a:ext uri="{FF2B5EF4-FFF2-40B4-BE49-F238E27FC236}">
                  <a16:creationId xmlns:a16="http://schemas.microsoft.com/office/drawing/2014/main" id="{CF3F6512-FC72-4E1B-812B-02B8AAB5D5E9}"/>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orma libre: forma 99">
              <a:extLst>
                <a:ext uri="{FF2B5EF4-FFF2-40B4-BE49-F238E27FC236}">
                  <a16:creationId xmlns:a16="http://schemas.microsoft.com/office/drawing/2014/main" id="{5C666324-2116-492C-85EF-7B5BDEB929B1}"/>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orma libre: forma 100">
              <a:extLst>
                <a:ext uri="{FF2B5EF4-FFF2-40B4-BE49-F238E27FC236}">
                  <a16:creationId xmlns:a16="http://schemas.microsoft.com/office/drawing/2014/main" id="{2EB67D9E-EE3E-4CBF-815E-23150E6E7B3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upo 101">
            <a:extLst>
              <a:ext uri="{FF2B5EF4-FFF2-40B4-BE49-F238E27FC236}">
                <a16:creationId xmlns:a16="http://schemas.microsoft.com/office/drawing/2014/main" id="{131E4230-5E94-4579-A764-237020EE107C}"/>
              </a:ext>
            </a:extLst>
          </p:cNvPr>
          <p:cNvGrpSpPr/>
          <p:nvPr/>
        </p:nvGrpSpPr>
        <p:grpSpPr>
          <a:xfrm flipV="1">
            <a:off x="4835652" y="3150507"/>
            <a:ext cx="415673" cy="126271"/>
            <a:chOff x="3144483" y="1759184"/>
            <a:chExt cx="540470" cy="164181"/>
          </a:xfrm>
        </p:grpSpPr>
        <p:sp>
          <p:nvSpPr>
            <p:cNvPr id="103" name="Forma libre: forma 102">
              <a:extLst>
                <a:ext uri="{FF2B5EF4-FFF2-40B4-BE49-F238E27FC236}">
                  <a16:creationId xmlns:a16="http://schemas.microsoft.com/office/drawing/2014/main" id="{A5DBB046-D711-4754-9E9A-D3A74AA6E6E4}"/>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Forma libre: forma 103">
              <a:extLst>
                <a:ext uri="{FF2B5EF4-FFF2-40B4-BE49-F238E27FC236}">
                  <a16:creationId xmlns:a16="http://schemas.microsoft.com/office/drawing/2014/main" id="{1C11CDC0-ECB1-4F7F-A4CA-B0DF5E083663}"/>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Forma libre: forma 104">
              <a:extLst>
                <a:ext uri="{FF2B5EF4-FFF2-40B4-BE49-F238E27FC236}">
                  <a16:creationId xmlns:a16="http://schemas.microsoft.com/office/drawing/2014/main" id="{53ABFC7F-7178-43FF-BC7E-09D2DEE4D32F}"/>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upo 105">
            <a:extLst>
              <a:ext uri="{FF2B5EF4-FFF2-40B4-BE49-F238E27FC236}">
                <a16:creationId xmlns:a16="http://schemas.microsoft.com/office/drawing/2014/main" id="{14CCB626-475A-4169-844C-C1113898A555}"/>
              </a:ext>
            </a:extLst>
          </p:cNvPr>
          <p:cNvGrpSpPr/>
          <p:nvPr/>
        </p:nvGrpSpPr>
        <p:grpSpPr>
          <a:xfrm flipV="1">
            <a:off x="7053027" y="3121551"/>
            <a:ext cx="415673" cy="126271"/>
            <a:chOff x="3144483" y="1759184"/>
            <a:chExt cx="540470" cy="164181"/>
          </a:xfrm>
        </p:grpSpPr>
        <p:sp>
          <p:nvSpPr>
            <p:cNvPr id="107" name="Forma libre: forma 106">
              <a:extLst>
                <a:ext uri="{FF2B5EF4-FFF2-40B4-BE49-F238E27FC236}">
                  <a16:creationId xmlns:a16="http://schemas.microsoft.com/office/drawing/2014/main" id="{1D1C8732-3306-4076-8BF2-2448232F12DE}"/>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Forma libre: forma 107">
              <a:extLst>
                <a:ext uri="{FF2B5EF4-FFF2-40B4-BE49-F238E27FC236}">
                  <a16:creationId xmlns:a16="http://schemas.microsoft.com/office/drawing/2014/main" id="{ED734BCA-48D2-44AF-A041-70892D15FF4A}"/>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Forma libre: forma 108">
              <a:extLst>
                <a:ext uri="{FF2B5EF4-FFF2-40B4-BE49-F238E27FC236}">
                  <a16:creationId xmlns:a16="http://schemas.microsoft.com/office/drawing/2014/main" id="{0D0C26A3-07B0-42CD-A2AE-E9E48298FF81}"/>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upo 109">
            <a:extLst>
              <a:ext uri="{FF2B5EF4-FFF2-40B4-BE49-F238E27FC236}">
                <a16:creationId xmlns:a16="http://schemas.microsoft.com/office/drawing/2014/main" id="{5E755108-49D1-47E8-9855-4DE2389DEAC4}"/>
              </a:ext>
            </a:extLst>
          </p:cNvPr>
          <p:cNvGrpSpPr/>
          <p:nvPr/>
        </p:nvGrpSpPr>
        <p:grpSpPr>
          <a:xfrm flipV="1">
            <a:off x="9251686" y="3139008"/>
            <a:ext cx="415673" cy="126271"/>
            <a:chOff x="3144483" y="1759184"/>
            <a:chExt cx="540470" cy="164181"/>
          </a:xfrm>
        </p:grpSpPr>
        <p:sp>
          <p:nvSpPr>
            <p:cNvPr id="111" name="Forma libre: forma 110">
              <a:extLst>
                <a:ext uri="{FF2B5EF4-FFF2-40B4-BE49-F238E27FC236}">
                  <a16:creationId xmlns:a16="http://schemas.microsoft.com/office/drawing/2014/main" id="{CD7A3BA8-9FA6-4AA9-9986-D63252E97808}"/>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orma libre: forma 111">
              <a:extLst>
                <a:ext uri="{FF2B5EF4-FFF2-40B4-BE49-F238E27FC236}">
                  <a16:creationId xmlns:a16="http://schemas.microsoft.com/office/drawing/2014/main" id="{C18C6240-E3B1-49FA-9F53-C2A2F839347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Forma libre: forma 112">
              <a:extLst>
                <a:ext uri="{FF2B5EF4-FFF2-40B4-BE49-F238E27FC236}">
                  <a16:creationId xmlns:a16="http://schemas.microsoft.com/office/drawing/2014/main" id="{D5E1060C-2079-4DC6-BA08-C3A8AEF740AE}"/>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upo 40">
            <a:extLst>
              <a:ext uri="{FF2B5EF4-FFF2-40B4-BE49-F238E27FC236}">
                <a16:creationId xmlns:a16="http://schemas.microsoft.com/office/drawing/2014/main" id="{9203DCD9-BF3C-433A-AA6B-C88FF808B840}"/>
              </a:ext>
            </a:extLst>
          </p:cNvPr>
          <p:cNvGrpSpPr/>
          <p:nvPr/>
        </p:nvGrpSpPr>
        <p:grpSpPr>
          <a:xfrm>
            <a:off x="4933951" y="658178"/>
            <a:ext cx="6607218" cy="3896889"/>
            <a:chOff x="5195455" y="658178"/>
            <a:chExt cx="6345713" cy="3742655"/>
          </a:xfrm>
        </p:grpSpPr>
        <p:grpSp>
          <p:nvGrpSpPr>
            <p:cNvPr id="4" name="Group 4">
              <a:extLst>
                <a:ext uri="{FF2B5EF4-FFF2-40B4-BE49-F238E27FC236}">
                  <a16:creationId xmlns:a16="http://schemas.microsoft.com/office/drawing/2014/main" id="{476628F0-C430-4A87-8537-74F6B5819027}"/>
                </a:ext>
              </a:extLst>
            </p:cNvPr>
            <p:cNvGrpSpPr>
              <a:grpSpLocks noChangeAspect="1"/>
            </p:cNvGrpSpPr>
            <p:nvPr/>
          </p:nvGrpSpPr>
          <p:grpSpPr bwMode="auto">
            <a:xfrm>
              <a:off x="5195455" y="658178"/>
              <a:ext cx="6345713" cy="3742655"/>
              <a:chOff x="1667" y="1089"/>
              <a:chExt cx="3664" cy="2161"/>
            </a:xfrm>
          </p:grpSpPr>
          <p:sp>
            <p:nvSpPr>
              <p:cNvPr id="6" name="Freeform 5">
                <a:extLst>
                  <a:ext uri="{FF2B5EF4-FFF2-40B4-BE49-F238E27FC236}">
                    <a16:creationId xmlns:a16="http://schemas.microsoft.com/office/drawing/2014/main" id="{1BA2D7B7-0F72-4151-8B3F-BDCF313D4F60}"/>
                  </a:ext>
                </a:extLst>
              </p:cNvPr>
              <p:cNvSpPr>
                <a:spLocks noEditPoints="1"/>
              </p:cNvSpPr>
              <p:nvPr/>
            </p:nvSpPr>
            <p:spPr bwMode="auto">
              <a:xfrm>
                <a:off x="1667" y="2909"/>
                <a:ext cx="3664" cy="195"/>
              </a:xfrm>
              <a:custGeom>
                <a:avLst/>
                <a:gdLst>
                  <a:gd name="T0" fmla="*/ 4 w 379"/>
                  <a:gd name="T1" fmla="*/ 0 h 20"/>
                  <a:gd name="T2" fmla="*/ 376 w 379"/>
                  <a:gd name="T3" fmla="*/ 0 h 20"/>
                  <a:gd name="T4" fmla="*/ 379 w 379"/>
                  <a:gd name="T5" fmla="*/ 3 h 20"/>
                  <a:gd name="T6" fmla="*/ 379 w 379"/>
                  <a:gd name="T7" fmla="*/ 17 h 20"/>
                  <a:gd name="T8" fmla="*/ 376 w 379"/>
                  <a:gd name="T9" fmla="*/ 20 h 20"/>
                  <a:gd name="T10" fmla="*/ 4 w 379"/>
                  <a:gd name="T11" fmla="*/ 20 h 20"/>
                  <a:gd name="T12" fmla="*/ 0 w 379"/>
                  <a:gd name="T13" fmla="*/ 17 h 20"/>
                  <a:gd name="T14" fmla="*/ 0 w 379"/>
                  <a:gd name="T15" fmla="*/ 3 h 20"/>
                  <a:gd name="T16" fmla="*/ 4 w 379"/>
                  <a:gd name="T17" fmla="*/ 0 h 20"/>
                  <a:gd name="T18" fmla="*/ 8 w 379"/>
                  <a:gd name="T19" fmla="*/ 6 h 20"/>
                  <a:gd name="T20" fmla="*/ 371 w 379"/>
                  <a:gd name="T21" fmla="*/ 6 h 20"/>
                  <a:gd name="T22" fmla="*/ 373 w 379"/>
                  <a:gd name="T23" fmla="*/ 8 h 20"/>
                  <a:gd name="T24" fmla="*/ 373 w 379"/>
                  <a:gd name="T25" fmla="*/ 13 h 20"/>
                  <a:gd name="T26" fmla="*/ 371 w 379"/>
                  <a:gd name="T27" fmla="*/ 15 h 20"/>
                  <a:gd name="T28" fmla="*/ 8 w 379"/>
                  <a:gd name="T29" fmla="*/ 15 h 20"/>
                  <a:gd name="T30" fmla="*/ 6 w 379"/>
                  <a:gd name="T31" fmla="*/ 13 h 20"/>
                  <a:gd name="T32" fmla="*/ 6 w 379"/>
                  <a:gd name="T33" fmla="*/ 8 h 20"/>
                  <a:gd name="T34" fmla="*/ 8 w 379"/>
                  <a:gd name="T35" fmla="*/ 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9" h="20">
                    <a:moveTo>
                      <a:pt x="4" y="0"/>
                    </a:moveTo>
                    <a:cubicBezTo>
                      <a:pt x="376" y="0"/>
                      <a:pt x="376" y="0"/>
                      <a:pt x="376" y="0"/>
                    </a:cubicBezTo>
                    <a:cubicBezTo>
                      <a:pt x="378" y="0"/>
                      <a:pt x="379" y="1"/>
                      <a:pt x="379" y="3"/>
                    </a:cubicBezTo>
                    <a:cubicBezTo>
                      <a:pt x="379" y="17"/>
                      <a:pt x="379" y="17"/>
                      <a:pt x="379" y="17"/>
                    </a:cubicBezTo>
                    <a:cubicBezTo>
                      <a:pt x="379" y="19"/>
                      <a:pt x="377" y="20"/>
                      <a:pt x="376" y="20"/>
                    </a:cubicBezTo>
                    <a:cubicBezTo>
                      <a:pt x="4" y="20"/>
                      <a:pt x="4" y="20"/>
                      <a:pt x="4" y="20"/>
                    </a:cubicBezTo>
                    <a:cubicBezTo>
                      <a:pt x="2" y="20"/>
                      <a:pt x="0" y="19"/>
                      <a:pt x="0" y="17"/>
                    </a:cubicBezTo>
                    <a:cubicBezTo>
                      <a:pt x="0" y="3"/>
                      <a:pt x="0" y="3"/>
                      <a:pt x="0" y="3"/>
                    </a:cubicBezTo>
                    <a:cubicBezTo>
                      <a:pt x="0" y="1"/>
                      <a:pt x="2" y="0"/>
                      <a:pt x="4" y="0"/>
                    </a:cubicBezTo>
                    <a:close/>
                    <a:moveTo>
                      <a:pt x="8" y="6"/>
                    </a:moveTo>
                    <a:cubicBezTo>
                      <a:pt x="371" y="6"/>
                      <a:pt x="371" y="6"/>
                      <a:pt x="371" y="6"/>
                    </a:cubicBezTo>
                    <a:cubicBezTo>
                      <a:pt x="372" y="6"/>
                      <a:pt x="373" y="7"/>
                      <a:pt x="373" y="8"/>
                    </a:cubicBezTo>
                    <a:cubicBezTo>
                      <a:pt x="373" y="13"/>
                      <a:pt x="373" y="13"/>
                      <a:pt x="373" y="13"/>
                    </a:cubicBezTo>
                    <a:cubicBezTo>
                      <a:pt x="373" y="14"/>
                      <a:pt x="372" y="15"/>
                      <a:pt x="371" y="15"/>
                    </a:cubicBezTo>
                    <a:cubicBezTo>
                      <a:pt x="8" y="15"/>
                      <a:pt x="8" y="15"/>
                      <a:pt x="8" y="15"/>
                    </a:cubicBezTo>
                    <a:cubicBezTo>
                      <a:pt x="7" y="15"/>
                      <a:pt x="6" y="14"/>
                      <a:pt x="6" y="13"/>
                    </a:cubicBezTo>
                    <a:cubicBezTo>
                      <a:pt x="6" y="8"/>
                      <a:pt x="6" y="8"/>
                      <a:pt x="6" y="8"/>
                    </a:cubicBezTo>
                    <a:cubicBezTo>
                      <a:pt x="6" y="7"/>
                      <a:pt x="7" y="6"/>
                      <a:pt x="8" y="6"/>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6">
                <a:extLst>
                  <a:ext uri="{FF2B5EF4-FFF2-40B4-BE49-F238E27FC236}">
                    <a16:creationId xmlns:a16="http://schemas.microsoft.com/office/drawing/2014/main" id="{CC66ED39-7936-46F2-BADC-D28B2CE0673D}"/>
                  </a:ext>
                </a:extLst>
              </p:cNvPr>
              <p:cNvSpPr>
                <a:spLocks noChangeArrowheads="1"/>
              </p:cNvSpPr>
              <p:nvPr/>
            </p:nvSpPr>
            <p:spPr bwMode="auto">
              <a:xfrm>
                <a:off x="1899" y="2802"/>
                <a:ext cx="348" cy="360"/>
              </a:xfrm>
              <a:prstGeom prst="ellipse">
                <a:avLst/>
              </a:prstGeom>
              <a:solidFill>
                <a:srgbClr val="B4B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1636B9C3-07D1-4A1A-9DD4-67AF71C38FC3}"/>
                  </a:ext>
                </a:extLst>
              </p:cNvPr>
              <p:cNvSpPr>
                <a:spLocks noChangeArrowheads="1"/>
              </p:cNvSpPr>
              <p:nvPr/>
            </p:nvSpPr>
            <p:spPr bwMode="auto">
              <a:xfrm>
                <a:off x="2614" y="2802"/>
                <a:ext cx="349" cy="360"/>
              </a:xfrm>
              <a:prstGeom prst="ellipse">
                <a:avLst/>
              </a:prstGeom>
              <a:solidFill>
                <a:srgbClr val="B4B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8">
                <a:extLst>
                  <a:ext uri="{FF2B5EF4-FFF2-40B4-BE49-F238E27FC236}">
                    <a16:creationId xmlns:a16="http://schemas.microsoft.com/office/drawing/2014/main" id="{4090C84D-A656-4710-9A36-3C4A18C9FA68}"/>
                  </a:ext>
                </a:extLst>
              </p:cNvPr>
              <p:cNvSpPr>
                <a:spLocks noChangeArrowheads="1"/>
              </p:cNvSpPr>
              <p:nvPr/>
            </p:nvSpPr>
            <p:spPr bwMode="auto">
              <a:xfrm>
                <a:off x="3340" y="2802"/>
                <a:ext cx="348" cy="360"/>
              </a:xfrm>
              <a:prstGeom prst="ellipse">
                <a:avLst/>
              </a:prstGeom>
              <a:solidFill>
                <a:srgbClr val="B4B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9">
                <a:extLst>
                  <a:ext uri="{FF2B5EF4-FFF2-40B4-BE49-F238E27FC236}">
                    <a16:creationId xmlns:a16="http://schemas.microsoft.com/office/drawing/2014/main" id="{AA132936-E9F0-4461-BE4A-9812EC4A13D8}"/>
                  </a:ext>
                </a:extLst>
              </p:cNvPr>
              <p:cNvSpPr>
                <a:spLocks noChangeArrowheads="1"/>
              </p:cNvSpPr>
              <p:nvPr/>
            </p:nvSpPr>
            <p:spPr bwMode="auto">
              <a:xfrm>
                <a:off x="4045" y="2802"/>
                <a:ext cx="358" cy="360"/>
              </a:xfrm>
              <a:prstGeom prst="ellipse">
                <a:avLst/>
              </a:prstGeom>
              <a:solidFill>
                <a:srgbClr val="B4B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0">
                <a:extLst>
                  <a:ext uri="{FF2B5EF4-FFF2-40B4-BE49-F238E27FC236}">
                    <a16:creationId xmlns:a16="http://schemas.microsoft.com/office/drawing/2014/main" id="{48C88568-A202-41CC-98D2-4A641E593CE6}"/>
                  </a:ext>
                </a:extLst>
              </p:cNvPr>
              <p:cNvSpPr>
                <a:spLocks noChangeArrowheads="1"/>
              </p:cNvSpPr>
              <p:nvPr/>
            </p:nvSpPr>
            <p:spPr bwMode="auto">
              <a:xfrm>
                <a:off x="4771" y="2802"/>
                <a:ext cx="348" cy="360"/>
              </a:xfrm>
              <a:prstGeom prst="ellipse">
                <a:avLst/>
              </a:prstGeom>
              <a:solidFill>
                <a:srgbClr val="B4B2B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DDAFFEB5-00BD-400F-A694-C4BBEC564BFB}"/>
                  </a:ext>
                </a:extLst>
              </p:cNvPr>
              <p:cNvSpPr>
                <a:spLocks/>
              </p:cNvSpPr>
              <p:nvPr/>
            </p:nvSpPr>
            <p:spPr bwMode="auto">
              <a:xfrm>
                <a:off x="1667" y="1732"/>
                <a:ext cx="570" cy="1401"/>
              </a:xfrm>
              <a:custGeom>
                <a:avLst/>
                <a:gdLst>
                  <a:gd name="T0" fmla="*/ 59 w 59"/>
                  <a:gd name="T1" fmla="*/ 83 h 144"/>
                  <a:gd name="T2" fmla="*/ 45 w 59"/>
                  <a:gd name="T3" fmla="*/ 86 h 144"/>
                  <a:gd name="T4" fmla="*/ 45 w 59"/>
                  <a:gd name="T5" fmla="*/ 113 h 144"/>
                  <a:gd name="T6" fmla="*/ 57 w 59"/>
                  <a:gd name="T7" fmla="*/ 128 h 144"/>
                  <a:gd name="T8" fmla="*/ 42 w 59"/>
                  <a:gd name="T9" fmla="*/ 144 h 144"/>
                  <a:gd name="T10" fmla="*/ 26 w 59"/>
                  <a:gd name="T11" fmla="*/ 128 h 144"/>
                  <a:gd name="T12" fmla="*/ 38 w 59"/>
                  <a:gd name="T13" fmla="*/ 113 h 144"/>
                  <a:gd name="T14" fmla="*/ 38 w 59"/>
                  <a:gd name="T15" fmla="*/ 86 h 144"/>
                  <a:gd name="T16" fmla="*/ 0 w 59"/>
                  <a:gd name="T17" fmla="*/ 43 h 144"/>
                  <a:gd name="T18" fmla="*/ 43 w 59"/>
                  <a:gd name="T19" fmla="*/ 0 h 144"/>
                  <a:gd name="T20" fmla="*/ 59 w 59"/>
                  <a:gd name="T21" fmla="*/ 4 h 144"/>
                  <a:gd name="T22" fmla="*/ 59 w 59"/>
                  <a:gd name="T23" fmla="*/ 83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144">
                    <a:moveTo>
                      <a:pt x="59" y="83"/>
                    </a:moveTo>
                    <a:cubicBezTo>
                      <a:pt x="55" y="84"/>
                      <a:pt x="50" y="86"/>
                      <a:pt x="45" y="86"/>
                    </a:cubicBezTo>
                    <a:cubicBezTo>
                      <a:pt x="45" y="113"/>
                      <a:pt x="45" y="113"/>
                      <a:pt x="45" y="113"/>
                    </a:cubicBezTo>
                    <a:cubicBezTo>
                      <a:pt x="52" y="115"/>
                      <a:pt x="57" y="121"/>
                      <a:pt x="57" y="128"/>
                    </a:cubicBezTo>
                    <a:cubicBezTo>
                      <a:pt x="57" y="137"/>
                      <a:pt x="50" y="144"/>
                      <a:pt x="42" y="144"/>
                    </a:cubicBezTo>
                    <a:cubicBezTo>
                      <a:pt x="33" y="144"/>
                      <a:pt x="26" y="137"/>
                      <a:pt x="26" y="128"/>
                    </a:cubicBezTo>
                    <a:cubicBezTo>
                      <a:pt x="26" y="121"/>
                      <a:pt x="31" y="115"/>
                      <a:pt x="38" y="113"/>
                    </a:cubicBezTo>
                    <a:cubicBezTo>
                      <a:pt x="38" y="86"/>
                      <a:pt x="38" y="86"/>
                      <a:pt x="38" y="86"/>
                    </a:cubicBezTo>
                    <a:cubicBezTo>
                      <a:pt x="17" y="83"/>
                      <a:pt x="0" y="65"/>
                      <a:pt x="0" y="43"/>
                    </a:cubicBezTo>
                    <a:cubicBezTo>
                      <a:pt x="0" y="20"/>
                      <a:pt x="19" y="0"/>
                      <a:pt x="43" y="0"/>
                    </a:cubicBezTo>
                    <a:cubicBezTo>
                      <a:pt x="49" y="0"/>
                      <a:pt x="54" y="2"/>
                      <a:pt x="59" y="4"/>
                    </a:cubicBezTo>
                    <a:cubicBezTo>
                      <a:pt x="59" y="83"/>
                      <a:pt x="59" y="83"/>
                      <a:pt x="59" y="83"/>
                    </a:cubicBezTo>
                    <a:close/>
                  </a:path>
                </a:pathLst>
              </a:custGeom>
              <a:solidFill>
                <a:srgbClr val="D4D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C2804368-C6DC-4685-A253-EB3A38B2DD73}"/>
                  </a:ext>
                </a:extLst>
              </p:cNvPr>
              <p:cNvSpPr>
                <a:spLocks/>
              </p:cNvSpPr>
              <p:nvPr/>
            </p:nvSpPr>
            <p:spPr bwMode="auto">
              <a:xfrm>
                <a:off x="1986" y="1771"/>
                <a:ext cx="251" cy="768"/>
              </a:xfrm>
              <a:custGeom>
                <a:avLst/>
                <a:gdLst>
                  <a:gd name="T0" fmla="*/ 0 w 26"/>
                  <a:gd name="T1" fmla="*/ 39 h 79"/>
                  <a:gd name="T2" fmla="*/ 26 w 26"/>
                  <a:gd name="T3" fmla="*/ 79 h 79"/>
                  <a:gd name="T4" fmla="*/ 26 w 26"/>
                  <a:gd name="T5" fmla="*/ 0 h 79"/>
                  <a:gd name="T6" fmla="*/ 0 w 26"/>
                  <a:gd name="T7" fmla="*/ 39 h 79"/>
                </a:gdLst>
                <a:ahLst/>
                <a:cxnLst>
                  <a:cxn ang="0">
                    <a:pos x="T0" y="T1"/>
                  </a:cxn>
                  <a:cxn ang="0">
                    <a:pos x="T2" y="T3"/>
                  </a:cxn>
                  <a:cxn ang="0">
                    <a:pos x="T4" y="T5"/>
                  </a:cxn>
                  <a:cxn ang="0">
                    <a:pos x="T6" y="T7"/>
                  </a:cxn>
                </a:cxnLst>
                <a:rect l="0" t="0" r="r" b="b"/>
                <a:pathLst>
                  <a:path w="26" h="79">
                    <a:moveTo>
                      <a:pt x="0" y="39"/>
                    </a:moveTo>
                    <a:cubicBezTo>
                      <a:pt x="0" y="57"/>
                      <a:pt x="11" y="72"/>
                      <a:pt x="26" y="79"/>
                    </a:cubicBezTo>
                    <a:cubicBezTo>
                      <a:pt x="26" y="0"/>
                      <a:pt x="26" y="0"/>
                      <a:pt x="26" y="0"/>
                    </a:cubicBezTo>
                    <a:cubicBezTo>
                      <a:pt x="10" y="6"/>
                      <a:pt x="0" y="22"/>
                      <a:pt x="0" y="39"/>
                    </a:cubicBez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Oval 13">
                <a:extLst>
                  <a:ext uri="{FF2B5EF4-FFF2-40B4-BE49-F238E27FC236}">
                    <a16:creationId xmlns:a16="http://schemas.microsoft.com/office/drawing/2014/main" id="{42377655-8815-4E10-B74D-F02C704C2478}"/>
                  </a:ext>
                </a:extLst>
              </p:cNvPr>
              <p:cNvSpPr>
                <a:spLocks noChangeArrowheads="1"/>
              </p:cNvSpPr>
              <p:nvPr/>
            </p:nvSpPr>
            <p:spPr bwMode="auto">
              <a:xfrm>
                <a:off x="1976" y="2880"/>
                <a:ext cx="194" cy="195"/>
              </a:xfrm>
              <a:prstGeom prst="ellipse">
                <a:avLst/>
              </a:pr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4">
                <a:extLst>
                  <a:ext uri="{FF2B5EF4-FFF2-40B4-BE49-F238E27FC236}">
                    <a16:creationId xmlns:a16="http://schemas.microsoft.com/office/drawing/2014/main" id="{02DB46CE-5AD1-4C0A-84CB-65FF647630B7}"/>
                  </a:ext>
                </a:extLst>
              </p:cNvPr>
              <p:cNvSpPr>
                <a:spLocks/>
              </p:cNvSpPr>
              <p:nvPr/>
            </p:nvSpPr>
            <p:spPr bwMode="auto">
              <a:xfrm>
                <a:off x="2382" y="1586"/>
                <a:ext cx="581" cy="1547"/>
              </a:xfrm>
              <a:custGeom>
                <a:avLst/>
                <a:gdLst>
                  <a:gd name="T0" fmla="*/ 60 w 60"/>
                  <a:gd name="T1" fmla="*/ 82 h 159"/>
                  <a:gd name="T2" fmla="*/ 46 w 60"/>
                  <a:gd name="T3" fmla="*/ 85 h 159"/>
                  <a:gd name="T4" fmla="*/ 46 w 60"/>
                  <a:gd name="T5" fmla="*/ 128 h 159"/>
                  <a:gd name="T6" fmla="*/ 58 w 60"/>
                  <a:gd name="T7" fmla="*/ 143 h 159"/>
                  <a:gd name="T8" fmla="*/ 42 w 60"/>
                  <a:gd name="T9" fmla="*/ 159 h 159"/>
                  <a:gd name="T10" fmla="*/ 27 w 60"/>
                  <a:gd name="T11" fmla="*/ 143 h 159"/>
                  <a:gd name="T12" fmla="*/ 39 w 60"/>
                  <a:gd name="T13" fmla="*/ 128 h 159"/>
                  <a:gd name="T14" fmla="*/ 39 w 60"/>
                  <a:gd name="T15" fmla="*/ 85 h 159"/>
                  <a:gd name="T16" fmla="*/ 0 w 60"/>
                  <a:gd name="T17" fmla="*/ 42 h 159"/>
                  <a:gd name="T18" fmla="*/ 43 w 60"/>
                  <a:gd name="T19" fmla="*/ 0 h 159"/>
                  <a:gd name="T20" fmla="*/ 60 w 60"/>
                  <a:gd name="T21" fmla="*/ 3 h 159"/>
                  <a:gd name="T22" fmla="*/ 60 w 60"/>
                  <a:gd name="T23" fmla="*/ 82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159">
                    <a:moveTo>
                      <a:pt x="60" y="82"/>
                    </a:moveTo>
                    <a:cubicBezTo>
                      <a:pt x="55" y="84"/>
                      <a:pt x="51" y="85"/>
                      <a:pt x="46" y="85"/>
                    </a:cubicBezTo>
                    <a:cubicBezTo>
                      <a:pt x="46" y="128"/>
                      <a:pt x="46" y="128"/>
                      <a:pt x="46" y="128"/>
                    </a:cubicBezTo>
                    <a:cubicBezTo>
                      <a:pt x="53" y="130"/>
                      <a:pt x="58" y="136"/>
                      <a:pt x="58" y="143"/>
                    </a:cubicBezTo>
                    <a:cubicBezTo>
                      <a:pt x="58" y="152"/>
                      <a:pt x="51" y="159"/>
                      <a:pt x="42" y="159"/>
                    </a:cubicBezTo>
                    <a:cubicBezTo>
                      <a:pt x="34" y="159"/>
                      <a:pt x="27" y="152"/>
                      <a:pt x="27" y="143"/>
                    </a:cubicBezTo>
                    <a:cubicBezTo>
                      <a:pt x="27" y="136"/>
                      <a:pt x="32" y="130"/>
                      <a:pt x="39" y="128"/>
                    </a:cubicBezTo>
                    <a:cubicBezTo>
                      <a:pt x="39" y="85"/>
                      <a:pt x="39" y="85"/>
                      <a:pt x="39" y="85"/>
                    </a:cubicBezTo>
                    <a:cubicBezTo>
                      <a:pt x="17" y="83"/>
                      <a:pt x="0" y="64"/>
                      <a:pt x="0" y="42"/>
                    </a:cubicBezTo>
                    <a:cubicBezTo>
                      <a:pt x="0" y="19"/>
                      <a:pt x="20" y="0"/>
                      <a:pt x="43" y="0"/>
                    </a:cubicBezTo>
                    <a:cubicBezTo>
                      <a:pt x="49" y="0"/>
                      <a:pt x="55" y="1"/>
                      <a:pt x="60" y="3"/>
                    </a:cubicBezTo>
                    <a:cubicBezTo>
                      <a:pt x="60" y="82"/>
                      <a:pt x="60" y="82"/>
                      <a:pt x="60" y="82"/>
                    </a:cubicBezTo>
                    <a:close/>
                  </a:path>
                </a:pathLst>
              </a:custGeom>
              <a:solidFill>
                <a:srgbClr val="D4D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5">
                <a:extLst>
                  <a:ext uri="{FF2B5EF4-FFF2-40B4-BE49-F238E27FC236}">
                    <a16:creationId xmlns:a16="http://schemas.microsoft.com/office/drawing/2014/main" id="{6ABEB56E-8B1C-4BE0-905B-1909FE6A2131}"/>
                  </a:ext>
                </a:extLst>
              </p:cNvPr>
              <p:cNvSpPr>
                <a:spLocks/>
              </p:cNvSpPr>
              <p:nvPr/>
            </p:nvSpPr>
            <p:spPr bwMode="auto">
              <a:xfrm>
                <a:off x="2701" y="1615"/>
                <a:ext cx="262" cy="769"/>
              </a:xfrm>
              <a:custGeom>
                <a:avLst/>
                <a:gdLst>
                  <a:gd name="T0" fmla="*/ 0 w 27"/>
                  <a:gd name="T1" fmla="*/ 39 h 79"/>
                  <a:gd name="T2" fmla="*/ 27 w 27"/>
                  <a:gd name="T3" fmla="*/ 79 h 79"/>
                  <a:gd name="T4" fmla="*/ 27 w 27"/>
                  <a:gd name="T5" fmla="*/ 0 h 79"/>
                  <a:gd name="T6" fmla="*/ 0 w 27"/>
                  <a:gd name="T7" fmla="*/ 39 h 79"/>
                </a:gdLst>
                <a:ahLst/>
                <a:cxnLst>
                  <a:cxn ang="0">
                    <a:pos x="T0" y="T1"/>
                  </a:cxn>
                  <a:cxn ang="0">
                    <a:pos x="T2" y="T3"/>
                  </a:cxn>
                  <a:cxn ang="0">
                    <a:pos x="T4" y="T5"/>
                  </a:cxn>
                  <a:cxn ang="0">
                    <a:pos x="T6" y="T7"/>
                  </a:cxn>
                </a:cxnLst>
                <a:rect l="0" t="0" r="r" b="b"/>
                <a:pathLst>
                  <a:path w="27" h="79">
                    <a:moveTo>
                      <a:pt x="0" y="39"/>
                    </a:moveTo>
                    <a:cubicBezTo>
                      <a:pt x="0" y="57"/>
                      <a:pt x="11" y="72"/>
                      <a:pt x="27" y="79"/>
                    </a:cubicBezTo>
                    <a:cubicBezTo>
                      <a:pt x="27" y="0"/>
                      <a:pt x="27" y="0"/>
                      <a:pt x="27" y="0"/>
                    </a:cubicBezTo>
                    <a:cubicBezTo>
                      <a:pt x="11" y="6"/>
                      <a:pt x="0" y="22"/>
                      <a:pt x="0" y="39"/>
                    </a:cubicBez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Oval 16">
                <a:extLst>
                  <a:ext uri="{FF2B5EF4-FFF2-40B4-BE49-F238E27FC236}">
                    <a16:creationId xmlns:a16="http://schemas.microsoft.com/office/drawing/2014/main" id="{6C3554B0-FE93-4CEA-BDED-A5E7A99BA927}"/>
                  </a:ext>
                </a:extLst>
              </p:cNvPr>
              <p:cNvSpPr>
                <a:spLocks noChangeArrowheads="1"/>
              </p:cNvSpPr>
              <p:nvPr/>
            </p:nvSpPr>
            <p:spPr bwMode="auto">
              <a:xfrm>
                <a:off x="2692" y="2880"/>
                <a:ext cx="193" cy="195"/>
              </a:xfrm>
              <a:prstGeom prst="ellipse">
                <a:avLst/>
              </a:pr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7">
                <a:extLst>
                  <a:ext uri="{FF2B5EF4-FFF2-40B4-BE49-F238E27FC236}">
                    <a16:creationId xmlns:a16="http://schemas.microsoft.com/office/drawing/2014/main" id="{7D8EE8E5-FF02-4834-AE83-AD978C6279F6}"/>
                  </a:ext>
                </a:extLst>
              </p:cNvPr>
              <p:cNvSpPr>
                <a:spLocks/>
              </p:cNvSpPr>
              <p:nvPr/>
            </p:nvSpPr>
            <p:spPr bwMode="auto">
              <a:xfrm>
                <a:off x="3108" y="1420"/>
                <a:ext cx="570" cy="1713"/>
              </a:xfrm>
              <a:custGeom>
                <a:avLst/>
                <a:gdLst>
                  <a:gd name="T0" fmla="*/ 59 w 59"/>
                  <a:gd name="T1" fmla="*/ 82 h 176"/>
                  <a:gd name="T2" fmla="*/ 45 w 59"/>
                  <a:gd name="T3" fmla="*/ 85 h 176"/>
                  <a:gd name="T4" fmla="*/ 45 w 59"/>
                  <a:gd name="T5" fmla="*/ 145 h 176"/>
                  <a:gd name="T6" fmla="*/ 57 w 59"/>
                  <a:gd name="T7" fmla="*/ 160 h 176"/>
                  <a:gd name="T8" fmla="*/ 42 w 59"/>
                  <a:gd name="T9" fmla="*/ 176 h 176"/>
                  <a:gd name="T10" fmla="*/ 26 w 59"/>
                  <a:gd name="T11" fmla="*/ 160 h 176"/>
                  <a:gd name="T12" fmla="*/ 38 w 59"/>
                  <a:gd name="T13" fmla="*/ 145 h 176"/>
                  <a:gd name="T14" fmla="*/ 38 w 59"/>
                  <a:gd name="T15" fmla="*/ 85 h 176"/>
                  <a:gd name="T16" fmla="*/ 0 w 59"/>
                  <a:gd name="T17" fmla="*/ 43 h 176"/>
                  <a:gd name="T18" fmla="*/ 43 w 59"/>
                  <a:gd name="T19" fmla="*/ 0 h 176"/>
                  <a:gd name="T20" fmla="*/ 59 w 59"/>
                  <a:gd name="T21" fmla="*/ 3 h 176"/>
                  <a:gd name="T22" fmla="*/ 59 w 59"/>
                  <a:gd name="T23" fmla="*/ 82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176">
                    <a:moveTo>
                      <a:pt x="59" y="82"/>
                    </a:moveTo>
                    <a:cubicBezTo>
                      <a:pt x="55" y="84"/>
                      <a:pt x="50" y="85"/>
                      <a:pt x="45" y="85"/>
                    </a:cubicBezTo>
                    <a:cubicBezTo>
                      <a:pt x="45" y="145"/>
                      <a:pt x="45" y="145"/>
                      <a:pt x="45" y="145"/>
                    </a:cubicBezTo>
                    <a:cubicBezTo>
                      <a:pt x="52" y="147"/>
                      <a:pt x="57" y="153"/>
                      <a:pt x="57" y="160"/>
                    </a:cubicBezTo>
                    <a:cubicBezTo>
                      <a:pt x="57" y="169"/>
                      <a:pt x="50" y="176"/>
                      <a:pt x="42" y="176"/>
                    </a:cubicBezTo>
                    <a:cubicBezTo>
                      <a:pt x="33" y="176"/>
                      <a:pt x="26" y="169"/>
                      <a:pt x="26" y="160"/>
                    </a:cubicBezTo>
                    <a:cubicBezTo>
                      <a:pt x="26" y="153"/>
                      <a:pt x="31" y="147"/>
                      <a:pt x="38" y="145"/>
                    </a:cubicBezTo>
                    <a:cubicBezTo>
                      <a:pt x="38" y="85"/>
                      <a:pt x="38" y="85"/>
                      <a:pt x="38" y="85"/>
                    </a:cubicBezTo>
                    <a:cubicBezTo>
                      <a:pt x="17" y="83"/>
                      <a:pt x="0" y="65"/>
                      <a:pt x="0" y="43"/>
                    </a:cubicBezTo>
                    <a:cubicBezTo>
                      <a:pt x="0" y="19"/>
                      <a:pt x="19" y="0"/>
                      <a:pt x="43" y="0"/>
                    </a:cubicBezTo>
                    <a:cubicBezTo>
                      <a:pt x="48" y="0"/>
                      <a:pt x="54" y="1"/>
                      <a:pt x="59" y="3"/>
                    </a:cubicBezTo>
                    <a:cubicBezTo>
                      <a:pt x="59" y="82"/>
                      <a:pt x="59" y="82"/>
                      <a:pt x="59" y="82"/>
                    </a:cubicBezTo>
                    <a:close/>
                  </a:path>
                </a:pathLst>
              </a:custGeom>
              <a:solidFill>
                <a:srgbClr val="D4D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8">
                <a:extLst>
                  <a:ext uri="{FF2B5EF4-FFF2-40B4-BE49-F238E27FC236}">
                    <a16:creationId xmlns:a16="http://schemas.microsoft.com/office/drawing/2014/main" id="{615C0736-DFF0-4422-9365-23C458D7EE08}"/>
                  </a:ext>
                </a:extLst>
              </p:cNvPr>
              <p:cNvSpPr>
                <a:spLocks/>
              </p:cNvSpPr>
              <p:nvPr/>
            </p:nvSpPr>
            <p:spPr bwMode="auto">
              <a:xfrm>
                <a:off x="3427" y="1449"/>
                <a:ext cx="251" cy="769"/>
              </a:xfrm>
              <a:custGeom>
                <a:avLst/>
                <a:gdLst>
                  <a:gd name="T0" fmla="*/ 0 w 26"/>
                  <a:gd name="T1" fmla="*/ 40 h 79"/>
                  <a:gd name="T2" fmla="*/ 26 w 26"/>
                  <a:gd name="T3" fmla="*/ 79 h 79"/>
                  <a:gd name="T4" fmla="*/ 26 w 26"/>
                  <a:gd name="T5" fmla="*/ 0 h 79"/>
                  <a:gd name="T6" fmla="*/ 0 w 26"/>
                  <a:gd name="T7" fmla="*/ 40 h 79"/>
                </a:gdLst>
                <a:ahLst/>
                <a:cxnLst>
                  <a:cxn ang="0">
                    <a:pos x="T0" y="T1"/>
                  </a:cxn>
                  <a:cxn ang="0">
                    <a:pos x="T2" y="T3"/>
                  </a:cxn>
                  <a:cxn ang="0">
                    <a:pos x="T4" y="T5"/>
                  </a:cxn>
                  <a:cxn ang="0">
                    <a:pos x="T6" y="T7"/>
                  </a:cxn>
                </a:cxnLst>
                <a:rect l="0" t="0" r="r" b="b"/>
                <a:pathLst>
                  <a:path w="26" h="79">
                    <a:moveTo>
                      <a:pt x="0" y="40"/>
                    </a:moveTo>
                    <a:cubicBezTo>
                      <a:pt x="0" y="57"/>
                      <a:pt x="11" y="73"/>
                      <a:pt x="26" y="79"/>
                    </a:cubicBezTo>
                    <a:cubicBezTo>
                      <a:pt x="26" y="0"/>
                      <a:pt x="26" y="0"/>
                      <a:pt x="26" y="0"/>
                    </a:cubicBezTo>
                    <a:cubicBezTo>
                      <a:pt x="10" y="7"/>
                      <a:pt x="0" y="22"/>
                      <a:pt x="0" y="40"/>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Oval 19">
                <a:extLst>
                  <a:ext uri="{FF2B5EF4-FFF2-40B4-BE49-F238E27FC236}">
                    <a16:creationId xmlns:a16="http://schemas.microsoft.com/office/drawing/2014/main" id="{D40FA72A-3565-4D6B-954D-42E64A0C6541}"/>
                  </a:ext>
                </a:extLst>
              </p:cNvPr>
              <p:cNvSpPr>
                <a:spLocks noChangeArrowheads="1"/>
              </p:cNvSpPr>
              <p:nvPr/>
            </p:nvSpPr>
            <p:spPr bwMode="auto">
              <a:xfrm>
                <a:off x="3417" y="2880"/>
                <a:ext cx="193" cy="195"/>
              </a:xfrm>
              <a:prstGeom prst="ellipse">
                <a:avLst/>
              </a:pr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0">
                <a:extLst>
                  <a:ext uri="{FF2B5EF4-FFF2-40B4-BE49-F238E27FC236}">
                    <a16:creationId xmlns:a16="http://schemas.microsoft.com/office/drawing/2014/main" id="{787AC51E-61BC-4647-AFAA-78035CEBF5F3}"/>
                  </a:ext>
                </a:extLst>
              </p:cNvPr>
              <p:cNvSpPr>
                <a:spLocks/>
              </p:cNvSpPr>
              <p:nvPr/>
            </p:nvSpPr>
            <p:spPr bwMode="auto">
              <a:xfrm>
                <a:off x="3823" y="1264"/>
                <a:ext cx="570" cy="1869"/>
              </a:xfrm>
              <a:custGeom>
                <a:avLst/>
                <a:gdLst>
                  <a:gd name="T0" fmla="*/ 59 w 59"/>
                  <a:gd name="T1" fmla="*/ 82 h 192"/>
                  <a:gd name="T2" fmla="*/ 45 w 59"/>
                  <a:gd name="T3" fmla="*/ 85 h 192"/>
                  <a:gd name="T4" fmla="*/ 45 w 59"/>
                  <a:gd name="T5" fmla="*/ 161 h 192"/>
                  <a:gd name="T6" fmla="*/ 57 w 59"/>
                  <a:gd name="T7" fmla="*/ 176 h 192"/>
                  <a:gd name="T8" fmla="*/ 41 w 59"/>
                  <a:gd name="T9" fmla="*/ 192 h 192"/>
                  <a:gd name="T10" fmla="*/ 26 w 59"/>
                  <a:gd name="T11" fmla="*/ 176 h 192"/>
                  <a:gd name="T12" fmla="*/ 38 w 59"/>
                  <a:gd name="T13" fmla="*/ 161 h 192"/>
                  <a:gd name="T14" fmla="*/ 38 w 59"/>
                  <a:gd name="T15" fmla="*/ 85 h 192"/>
                  <a:gd name="T16" fmla="*/ 0 w 59"/>
                  <a:gd name="T17" fmla="*/ 42 h 192"/>
                  <a:gd name="T18" fmla="*/ 42 w 59"/>
                  <a:gd name="T19" fmla="*/ 0 h 192"/>
                  <a:gd name="T20" fmla="*/ 59 w 59"/>
                  <a:gd name="T21" fmla="*/ 3 h 192"/>
                  <a:gd name="T22" fmla="*/ 59 w 59"/>
                  <a:gd name="T23" fmla="*/ 8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192">
                    <a:moveTo>
                      <a:pt x="59" y="82"/>
                    </a:moveTo>
                    <a:cubicBezTo>
                      <a:pt x="55" y="84"/>
                      <a:pt x="50" y="85"/>
                      <a:pt x="45" y="85"/>
                    </a:cubicBezTo>
                    <a:cubicBezTo>
                      <a:pt x="45" y="161"/>
                      <a:pt x="45" y="161"/>
                      <a:pt x="45" y="161"/>
                    </a:cubicBezTo>
                    <a:cubicBezTo>
                      <a:pt x="52" y="163"/>
                      <a:pt x="57" y="169"/>
                      <a:pt x="57" y="176"/>
                    </a:cubicBezTo>
                    <a:cubicBezTo>
                      <a:pt x="57" y="185"/>
                      <a:pt x="50" y="192"/>
                      <a:pt x="41" y="192"/>
                    </a:cubicBezTo>
                    <a:cubicBezTo>
                      <a:pt x="33" y="192"/>
                      <a:pt x="26" y="185"/>
                      <a:pt x="26" y="176"/>
                    </a:cubicBezTo>
                    <a:cubicBezTo>
                      <a:pt x="26" y="169"/>
                      <a:pt x="31" y="163"/>
                      <a:pt x="38" y="161"/>
                    </a:cubicBezTo>
                    <a:cubicBezTo>
                      <a:pt x="38" y="85"/>
                      <a:pt x="38" y="85"/>
                      <a:pt x="38" y="85"/>
                    </a:cubicBezTo>
                    <a:cubicBezTo>
                      <a:pt x="16" y="83"/>
                      <a:pt x="0" y="64"/>
                      <a:pt x="0" y="42"/>
                    </a:cubicBezTo>
                    <a:cubicBezTo>
                      <a:pt x="0" y="19"/>
                      <a:pt x="19" y="0"/>
                      <a:pt x="42" y="0"/>
                    </a:cubicBezTo>
                    <a:cubicBezTo>
                      <a:pt x="48" y="0"/>
                      <a:pt x="54" y="1"/>
                      <a:pt x="59" y="3"/>
                    </a:cubicBezTo>
                    <a:cubicBezTo>
                      <a:pt x="59" y="82"/>
                      <a:pt x="59" y="82"/>
                      <a:pt x="59" y="82"/>
                    </a:cubicBezTo>
                    <a:close/>
                  </a:path>
                </a:pathLst>
              </a:custGeom>
              <a:solidFill>
                <a:srgbClr val="D4D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
                <a:extLst>
                  <a:ext uri="{FF2B5EF4-FFF2-40B4-BE49-F238E27FC236}">
                    <a16:creationId xmlns:a16="http://schemas.microsoft.com/office/drawing/2014/main" id="{1A4FEF69-54B3-49E6-9EB5-8EDEA54015B4}"/>
                  </a:ext>
                </a:extLst>
              </p:cNvPr>
              <p:cNvSpPr>
                <a:spLocks/>
              </p:cNvSpPr>
              <p:nvPr/>
            </p:nvSpPr>
            <p:spPr bwMode="auto">
              <a:xfrm>
                <a:off x="4142" y="1294"/>
                <a:ext cx="251" cy="768"/>
              </a:xfrm>
              <a:custGeom>
                <a:avLst/>
                <a:gdLst>
                  <a:gd name="T0" fmla="*/ 0 w 26"/>
                  <a:gd name="T1" fmla="*/ 39 h 79"/>
                  <a:gd name="T2" fmla="*/ 26 w 26"/>
                  <a:gd name="T3" fmla="*/ 79 h 79"/>
                  <a:gd name="T4" fmla="*/ 26 w 26"/>
                  <a:gd name="T5" fmla="*/ 0 h 79"/>
                  <a:gd name="T6" fmla="*/ 0 w 26"/>
                  <a:gd name="T7" fmla="*/ 39 h 79"/>
                </a:gdLst>
                <a:ahLst/>
                <a:cxnLst>
                  <a:cxn ang="0">
                    <a:pos x="T0" y="T1"/>
                  </a:cxn>
                  <a:cxn ang="0">
                    <a:pos x="T2" y="T3"/>
                  </a:cxn>
                  <a:cxn ang="0">
                    <a:pos x="T4" y="T5"/>
                  </a:cxn>
                  <a:cxn ang="0">
                    <a:pos x="T6" y="T7"/>
                  </a:cxn>
                </a:cxnLst>
                <a:rect l="0" t="0" r="r" b="b"/>
                <a:pathLst>
                  <a:path w="26" h="79">
                    <a:moveTo>
                      <a:pt x="0" y="39"/>
                    </a:moveTo>
                    <a:cubicBezTo>
                      <a:pt x="0" y="57"/>
                      <a:pt x="10" y="72"/>
                      <a:pt x="26" y="79"/>
                    </a:cubicBezTo>
                    <a:cubicBezTo>
                      <a:pt x="26" y="0"/>
                      <a:pt x="26" y="0"/>
                      <a:pt x="26" y="0"/>
                    </a:cubicBezTo>
                    <a:cubicBezTo>
                      <a:pt x="10" y="6"/>
                      <a:pt x="0" y="22"/>
                      <a:pt x="0" y="39"/>
                    </a:cubicBez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2">
                <a:extLst>
                  <a:ext uri="{FF2B5EF4-FFF2-40B4-BE49-F238E27FC236}">
                    <a16:creationId xmlns:a16="http://schemas.microsoft.com/office/drawing/2014/main" id="{55706F13-591A-48D5-A592-AFE5C2740616}"/>
                  </a:ext>
                </a:extLst>
              </p:cNvPr>
              <p:cNvSpPr>
                <a:spLocks noChangeArrowheads="1"/>
              </p:cNvSpPr>
              <p:nvPr/>
            </p:nvSpPr>
            <p:spPr bwMode="auto">
              <a:xfrm>
                <a:off x="4123" y="2880"/>
                <a:ext cx="193" cy="195"/>
              </a:xfrm>
              <a:prstGeom prst="ellipse">
                <a:avLst/>
              </a:pr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3">
                <a:extLst>
                  <a:ext uri="{FF2B5EF4-FFF2-40B4-BE49-F238E27FC236}">
                    <a16:creationId xmlns:a16="http://schemas.microsoft.com/office/drawing/2014/main" id="{98FAE101-1DDE-4736-A76B-4B88D85266FA}"/>
                  </a:ext>
                </a:extLst>
              </p:cNvPr>
              <p:cNvSpPr>
                <a:spLocks/>
              </p:cNvSpPr>
              <p:nvPr/>
            </p:nvSpPr>
            <p:spPr bwMode="auto">
              <a:xfrm>
                <a:off x="4538" y="1089"/>
                <a:ext cx="571" cy="2044"/>
              </a:xfrm>
              <a:custGeom>
                <a:avLst/>
                <a:gdLst>
                  <a:gd name="T0" fmla="*/ 59 w 59"/>
                  <a:gd name="T1" fmla="*/ 82 h 210"/>
                  <a:gd name="T2" fmla="*/ 45 w 59"/>
                  <a:gd name="T3" fmla="*/ 85 h 210"/>
                  <a:gd name="T4" fmla="*/ 45 w 59"/>
                  <a:gd name="T5" fmla="*/ 179 h 210"/>
                  <a:gd name="T6" fmla="*/ 57 w 59"/>
                  <a:gd name="T7" fmla="*/ 194 h 210"/>
                  <a:gd name="T8" fmla="*/ 42 w 59"/>
                  <a:gd name="T9" fmla="*/ 210 h 210"/>
                  <a:gd name="T10" fmla="*/ 26 w 59"/>
                  <a:gd name="T11" fmla="*/ 194 h 210"/>
                  <a:gd name="T12" fmla="*/ 38 w 59"/>
                  <a:gd name="T13" fmla="*/ 179 h 210"/>
                  <a:gd name="T14" fmla="*/ 38 w 59"/>
                  <a:gd name="T15" fmla="*/ 85 h 210"/>
                  <a:gd name="T16" fmla="*/ 0 w 59"/>
                  <a:gd name="T17" fmla="*/ 42 h 210"/>
                  <a:gd name="T18" fmla="*/ 43 w 59"/>
                  <a:gd name="T19" fmla="*/ 0 h 210"/>
                  <a:gd name="T20" fmla="*/ 59 w 59"/>
                  <a:gd name="T21" fmla="*/ 3 h 210"/>
                  <a:gd name="T22" fmla="*/ 59 w 59"/>
                  <a:gd name="T23" fmla="*/ 82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9" h="210">
                    <a:moveTo>
                      <a:pt x="59" y="82"/>
                    </a:moveTo>
                    <a:cubicBezTo>
                      <a:pt x="55" y="84"/>
                      <a:pt x="50" y="85"/>
                      <a:pt x="45" y="85"/>
                    </a:cubicBezTo>
                    <a:cubicBezTo>
                      <a:pt x="45" y="179"/>
                      <a:pt x="45" y="179"/>
                      <a:pt x="45" y="179"/>
                    </a:cubicBezTo>
                    <a:cubicBezTo>
                      <a:pt x="52" y="181"/>
                      <a:pt x="57" y="187"/>
                      <a:pt x="57" y="194"/>
                    </a:cubicBezTo>
                    <a:cubicBezTo>
                      <a:pt x="57" y="203"/>
                      <a:pt x="50" y="210"/>
                      <a:pt x="42" y="210"/>
                    </a:cubicBezTo>
                    <a:cubicBezTo>
                      <a:pt x="33" y="210"/>
                      <a:pt x="26" y="203"/>
                      <a:pt x="26" y="194"/>
                    </a:cubicBezTo>
                    <a:cubicBezTo>
                      <a:pt x="26" y="187"/>
                      <a:pt x="31" y="181"/>
                      <a:pt x="38" y="179"/>
                    </a:cubicBezTo>
                    <a:cubicBezTo>
                      <a:pt x="38" y="85"/>
                      <a:pt x="38" y="85"/>
                      <a:pt x="38" y="85"/>
                    </a:cubicBezTo>
                    <a:cubicBezTo>
                      <a:pt x="17" y="83"/>
                      <a:pt x="0" y="65"/>
                      <a:pt x="0" y="42"/>
                    </a:cubicBezTo>
                    <a:cubicBezTo>
                      <a:pt x="0" y="19"/>
                      <a:pt x="19" y="0"/>
                      <a:pt x="43" y="0"/>
                    </a:cubicBezTo>
                    <a:cubicBezTo>
                      <a:pt x="49" y="0"/>
                      <a:pt x="54" y="1"/>
                      <a:pt x="59" y="3"/>
                    </a:cubicBezTo>
                    <a:cubicBezTo>
                      <a:pt x="59" y="82"/>
                      <a:pt x="59" y="82"/>
                      <a:pt x="59" y="82"/>
                    </a:cubicBezTo>
                    <a:close/>
                  </a:path>
                </a:pathLst>
              </a:custGeom>
              <a:solidFill>
                <a:srgbClr val="D4D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4">
                <a:extLst>
                  <a:ext uri="{FF2B5EF4-FFF2-40B4-BE49-F238E27FC236}">
                    <a16:creationId xmlns:a16="http://schemas.microsoft.com/office/drawing/2014/main" id="{3974D87A-AB9C-48CE-BF48-6C1FCF50A39A}"/>
                  </a:ext>
                </a:extLst>
              </p:cNvPr>
              <p:cNvSpPr>
                <a:spLocks/>
              </p:cNvSpPr>
              <p:nvPr/>
            </p:nvSpPr>
            <p:spPr bwMode="auto">
              <a:xfrm>
                <a:off x="4858" y="1118"/>
                <a:ext cx="251" cy="769"/>
              </a:xfrm>
              <a:custGeom>
                <a:avLst/>
                <a:gdLst>
                  <a:gd name="T0" fmla="*/ 0 w 26"/>
                  <a:gd name="T1" fmla="*/ 39 h 79"/>
                  <a:gd name="T2" fmla="*/ 26 w 26"/>
                  <a:gd name="T3" fmla="*/ 79 h 79"/>
                  <a:gd name="T4" fmla="*/ 26 w 26"/>
                  <a:gd name="T5" fmla="*/ 0 h 79"/>
                  <a:gd name="T6" fmla="*/ 0 w 26"/>
                  <a:gd name="T7" fmla="*/ 39 h 79"/>
                </a:gdLst>
                <a:ahLst/>
                <a:cxnLst>
                  <a:cxn ang="0">
                    <a:pos x="T0" y="T1"/>
                  </a:cxn>
                  <a:cxn ang="0">
                    <a:pos x="T2" y="T3"/>
                  </a:cxn>
                  <a:cxn ang="0">
                    <a:pos x="T4" y="T5"/>
                  </a:cxn>
                  <a:cxn ang="0">
                    <a:pos x="T6" y="T7"/>
                  </a:cxn>
                </a:cxnLst>
                <a:rect l="0" t="0" r="r" b="b"/>
                <a:pathLst>
                  <a:path w="26" h="79">
                    <a:moveTo>
                      <a:pt x="0" y="39"/>
                    </a:moveTo>
                    <a:cubicBezTo>
                      <a:pt x="0" y="57"/>
                      <a:pt x="10" y="72"/>
                      <a:pt x="26" y="79"/>
                    </a:cubicBezTo>
                    <a:cubicBezTo>
                      <a:pt x="26" y="0"/>
                      <a:pt x="26" y="0"/>
                      <a:pt x="26" y="0"/>
                    </a:cubicBezTo>
                    <a:cubicBezTo>
                      <a:pt x="10" y="7"/>
                      <a:pt x="0" y="22"/>
                      <a:pt x="0" y="39"/>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5">
                <a:extLst>
                  <a:ext uri="{FF2B5EF4-FFF2-40B4-BE49-F238E27FC236}">
                    <a16:creationId xmlns:a16="http://schemas.microsoft.com/office/drawing/2014/main" id="{3AEC539A-5B87-4529-AF80-0A5AE75C3B8F}"/>
                  </a:ext>
                </a:extLst>
              </p:cNvPr>
              <p:cNvSpPr>
                <a:spLocks noChangeArrowheads="1"/>
              </p:cNvSpPr>
              <p:nvPr/>
            </p:nvSpPr>
            <p:spPr bwMode="auto">
              <a:xfrm>
                <a:off x="4848" y="2880"/>
                <a:ext cx="193" cy="195"/>
              </a:xfrm>
              <a:prstGeom prst="ellipse">
                <a:avLst/>
              </a:pr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6">
                <a:extLst>
                  <a:ext uri="{FF2B5EF4-FFF2-40B4-BE49-F238E27FC236}">
                    <a16:creationId xmlns:a16="http://schemas.microsoft.com/office/drawing/2014/main" id="{0CB68A70-C9D1-4EAE-B3CD-EA6B6E1D9D42}"/>
                  </a:ext>
                </a:extLst>
              </p:cNvPr>
              <p:cNvSpPr>
                <a:spLocks/>
              </p:cNvSpPr>
              <p:nvPr/>
            </p:nvSpPr>
            <p:spPr bwMode="auto">
              <a:xfrm>
                <a:off x="1667" y="2637"/>
                <a:ext cx="77" cy="155"/>
              </a:xfrm>
              <a:custGeom>
                <a:avLst/>
                <a:gdLst>
                  <a:gd name="T0" fmla="*/ 0 w 77"/>
                  <a:gd name="T1" fmla="*/ 155 h 155"/>
                  <a:gd name="T2" fmla="*/ 77 w 77"/>
                  <a:gd name="T3" fmla="*/ 78 h 155"/>
                  <a:gd name="T4" fmla="*/ 0 w 77"/>
                  <a:gd name="T5" fmla="*/ 0 h 155"/>
                  <a:gd name="T6" fmla="*/ 0 w 77"/>
                  <a:gd name="T7" fmla="*/ 155 h 155"/>
                  <a:gd name="T8" fmla="*/ 0 w 77"/>
                  <a:gd name="T9" fmla="*/ 155 h 155"/>
                </a:gdLst>
                <a:ahLst/>
                <a:cxnLst>
                  <a:cxn ang="0">
                    <a:pos x="T0" y="T1"/>
                  </a:cxn>
                  <a:cxn ang="0">
                    <a:pos x="T2" y="T3"/>
                  </a:cxn>
                  <a:cxn ang="0">
                    <a:pos x="T4" y="T5"/>
                  </a:cxn>
                  <a:cxn ang="0">
                    <a:pos x="T6" y="T7"/>
                  </a:cxn>
                  <a:cxn ang="0">
                    <a:pos x="T8" y="T9"/>
                  </a:cxn>
                </a:cxnLst>
                <a:rect l="0" t="0" r="r" b="b"/>
                <a:pathLst>
                  <a:path w="77" h="155">
                    <a:moveTo>
                      <a:pt x="0" y="155"/>
                    </a:moveTo>
                    <a:lnTo>
                      <a:pt x="77" y="78"/>
                    </a:lnTo>
                    <a:lnTo>
                      <a:pt x="0" y="0"/>
                    </a:lnTo>
                    <a:lnTo>
                      <a:pt x="0" y="155"/>
                    </a:lnTo>
                    <a:lnTo>
                      <a:pt x="0" y="155"/>
                    </a:ln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7">
                <a:extLst>
                  <a:ext uri="{FF2B5EF4-FFF2-40B4-BE49-F238E27FC236}">
                    <a16:creationId xmlns:a16="http://schemas.microsoft.com/office/drawing/2014/main" id="{F992107E-52AF-40A9-9E9E-CF59D8F59F66}"/>
                  </a:ext>
                </a:extLst>
              </p:cNvPr>
              <p:cNvSpPr>
                <a:spLocks/>
              </p:cNvSpPr>
              <p:nvPr/>
            </p:nvSpPr>
            <p:spPr bwMode="auto">
              <a:xfrm>
                <a:off x="2392" y="2637"/>
                <a:ext cx="77" cy="155"/>
              </a:xfrm>
              <a:custGeom>
                <a:avLst/>
                <a:gdLst>
                  <a:gd name="T0" fmla="*/ 0 w 77"/>
                  <a:gd name="T1" fmla="*/ 155 h 155"/>
                  <a:gd name="T2" fmla="*/ 77 w 77"/>
                  <a:gd name="T3" fmla="*/ 78 h 155"/>
                  <a:gd name="T4" fmla="*/ 0 w 77"/>
                  <a:gd name="T5" fmla="*/ 0 h 155"/>
                  <a:gd name="T6" fmla="*/ 0 w 77"/>
                  <a:gd name="T7" fmla="*/ 155 h 155"/>
                  <a:gd name="T8" fmla="*/ 0 w 77"/>
                  <a:gd name="T9" fmla="*/ 155 h 155"/>
                </a:gdLst>
                <a:ahLst/>
                <a:cxnLst>
                  <a:cxn ang="0">
                    <a:pos x="T0" y="T1"/>
                  </a:cxn>
                  <a:cxn ang="0">
                    <a:pos x="T2" y="T3"/>
                  </a:cxn>
                  <a:cxn ang="0">
                    <a:pos x="T4" y="T5"/>
                  </a:cxn>
                  <a:cxn ang="0">
                    <a:pos x="T6" y="T7"/>
                  </a:cxn>
                  <a:cxn ang="0">
                    <a:pos x="T8" y="T9"/>
                  </a:cxn>
                </a:cxnLst>
                <a:rect l="0" t="0" r="r" b="b"/>
                <a:pathLst>
                  <a:path w="77" h="155">
                    <a:moveTo>
                      <a:pt x="0" y="155"/>
                    </a:moveTo>
                    <a:lnTo>
                      <a:pt x="77" y="78"/>
                    </a:lnTo>
                    <a:lnTo>
                      <a:pt x="0" y="0"/>
                    </a:lnTo>
                    <a:lnTo>
                      <a:pt x="0" y="155"/>
                    </a:lnTo>
                    <a:lnTo>
                      <a:pt x="0" y="155"/>
                    </a:ln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8">
                <a:extLst>
                  <a:ext uri="{FF2B5EF4-FFF2-40B4-BE49-F238E27FC236}">
                    <a16:creationId xmlns:a16="http://schemas.microsoft.com/office/drawing/2014/main" id="{B985A0CB-7AE1-41DD-BDA5-9CB27B4ACEB1}"/>
                  </a:ext>
                </a:extLst>
              </p:cNvPr>
              <p:cNvSpPr>
                <a:spLocks/>
              </p:cNvSpPr>
              <p:nvPr/>
            </p:nvSpPr>
            <p:spPr bwMode="auto">
              <a:xfrm>
                <a:off x="3137" y="2637"/>
                <a:ext cx="77" cy="155"/>
              </a:xfrm>
              <a:custGeom>
                <a:avLst/>
                <a:gdLst>
                  <a:gd name="T0" fmla="*/ 0 w 77"/>
                  <a:gd name="T1" fmla="*/ 155 h 155"/>
                  <a:gd name="T2" fmla="*/ 77 w 77"/>
                  <a:gd name="T3" fmla="*/ 78 h 155"/>
                  <a:gd name="T4" fmla="*/ 0 w 77"/>
                  <a:gd name="T5" fmla="*/ 0 h 155"/>
                  <a:gd name="T6" fmla="*/ 0 w 77"/>
                  <a:gd name="T7" fmla="*/ 155 h 155"/>
                  <a:gd name="T8" fmla="*/ 0 w 77"/>
                  <a:gd name="T9" fmla="*/ 155 h 155"/>
                </a:gdLst>
                <a:ahLst/>
                <a:cxnLst>
                  <a:cxn ang="0">
                    <a:pos x="T0" y="T1"/>
                  </a:cxn>
                  <a:cxn ang="0">
                    <a:pos x="T2" y="T3"/>
                  </a:cxn>
                  <a:cxn ang="0">
                    <a:pos x="T4" y="T5"/>
                  </a:cxn>
                  <a:cxn ang="0">
                    <a:pos x="T6" y="T7"/>
                  </a:cxn>
                  <a:cxn ang="0">
                    <a:pos x="T8" y="T9"/>
                  </a:cxn>
                </a:cxnLst>
                <a:rect l="0" t="0" r="r" b="b"/>
                <a:pathLst>
                  <a:path w="77" h="155">
                    <a:moveTo>
                      <a:pt x="0" y="155"/>
                    </a:moveTo>
                    <a:lnTo>
                      <a:pt x="77" y="78"/>
                    </a:lnTo>
                    <a:lnTo>
                      <a:pt x="0" y="0"/>
                    </a:lnTo>
                    <a:lnTo>
                      <a:pt x="0" y="155"/>
                    </a:lnTo>
                    <a:lnTo>
                      <a:pt x="0" y="155"/>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9">
                <a:extLst>
                  <a:ext uri="{FF2B5EF4-FFF2-40B4-BE49-F238E27FC236}">
                    <a16:creationId xmlns:a16="http://schemas.microsoft.com/office/drawing/2014/main" id="{51BA8FA1-7E4B-48A2-98D5-CAE23B19B76E}"/>
                  </a:ext>
                </a:extLst>
              </p:cNvPr>
              <p:cNvSpPr>
                <a:spLocks/>
              </p:cNvSpPr>
              <p:nvPr/>
            </p:nvSpPr>
            <p:spPr bwMode="auto">
              <a:xfrm>
                <a:off x="3842" y="2637"/>
                <a:ext cx="78" cy="155"/>
              </a:xfrm>
              <a:custGeom>
                <a:avLst/>
                <a:gdLst>
                  <a:gd name="T0" fmla="*/ 0 w 78"/>
                  <a:gd name="T1" fmla="*/ 155 h 155"/>
                  <a:gd name="T2" fmla="*/ 78 w 78"/>
                  <a:gd name="T3" fmla="*/ 78 h 155"/>
                  <a:gd name="T4" fmla="*/ 0 w 78"/>
                  <a:gd name="T5" fmla="*/ 0 h 155"/>
                  <a:gd name="T6" fmla="*/ 0 w 78"/>
                  <a:gd name="T7" fmla="*/ 155 h 155"/>
                  <a:gd name="T8" fmla="*/ 0 w 78"/>
                  <a:gd name="T9" fmla="*/ 155 h 155"/>
                </a:gdLst>
                <a:ahLst/>
                <a:cxnLst>
                  <a:cxn ang="0">
                    <a:pos x="T0" y="T1"/>
                  </a:cxn>
                  <a:cxn ang="0">
                    <a:pos x="T2" y="T3"/>
                  </a:cxn>
                  <a:cxn ang="0">
                    <a:pos x="T4" y="T5"/>
                  </a:cxn>
                  <a:cxn ang="0">
                    <a:pos x="T6" y="T7"/>
                  </a:cxn>
                  <a:cxn ang="0">
                    <a:pos x="T8" y="T9"/>
                  </a:cxn>
                </a:cxnLst>
                <a:rect l="0" t="0" r="r" b="b"/>
                <a:pathLst>
                  <a:path w="78" h="155">
                    <a:moveTo>
                      <a:pt x="0" y="155"/>
                    </a:moveTo>
                    <a:lnTo>
                      <a:pt x="78" y="78"/>
                    </a:lnTo>
                    <a:lnTo>
                      <a:pt x="0" y="0"/>
                    </a:lnTo>
                    <a:lnTo>
                      <a:pt x="0" y="155"/>
                    </a:lnTo>
                    <a:lnTo>
                      <a:pt x="0" y="155"/>
                    </a:ln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30">
                <a:extLst>
                  <a:ext uri="{FF2B5EF4-FFF2-40B4-BE49-F238E27FC236}">
                    <a16:creationId xmlns:a16="http://schemas.microsoft.com/office/drawing/2014/main" id="{D995EBFB-079D-4CE8-B9D2-1F8E52852713}"/>
                  </a:ext>
                </a:extLst>
              </p:cNvPr>
              <p:cNvSpPr>
                <a:spLocks/>
              </p:cNvSpPr>
              <p:nvPr/>
            </p:nvSpPr>
            <p:spPr bwMode="auto">
              <a:xfrm>
                <a:off x="4548" y="2637"/>
                <a:ext cx="87" cy="155"/>
              </a:xfrm>
              <a:custGeom>
                <a:avLst/>
                <a:gdLst>
                  <a:gd name="T0" fmla="*/ 0 w 87"/>
                  <a:gd name="T1" fmla="*/ 155 h 155"/>
                  <a:gd name="T2" fmla="*/ 87 w 87"/>
                  <a:gd name="T3" fmla="*/ 78 h 155"/>
                  <a:gd name="T4" fmla="*/ 0 w 87"/>
                  <a:gd name="T5" fmla="*/ 0 h 155"/>
                  <a:gd name="T6" fmla="*/ 0 w 87"/>
                  <a:gd name="T7" fmla="*/ 155 h 155"/>
                  <a:gd name="T8" fmla="*/ 0 w 87"/>
                  <a:gd name="T9" fmla="*/ 155 h 155"/>
                </a:gdLst>
                <a:ahLst/>
                <a:cxnLst>
                  <a:cxn ang="0">
                    <a:pos x="T0" y="T1"/>
                  </a:cxn>
                  <a:cxn ang="0">
                    <a:pos x="T2" y="T3"/>
                  </a:cxn>
                  <a:cxn ang="0">
                    <a:pos x="T4" y="T5"/>
                  </a:cxn>
                  <a:cxn ang="0">
                    <a:pos x="T6" y="T7"/>
                  </a:cxn>
                  <a:cxn ang="0">
                    <a:pos x="T8" y="T9"/>
                  </a:cxn>
                </a:cxnLst>
                <a:rect l="0" t="0" r="r" b="b"/>
                <a:pathLst>
                  <a:path w="87" h="155">
                    <a:moveTo>
                      <a:pt x="0" y="155"/>
                    </a:moveTo>
                    <a:lnTo>
                      <a:pt x="87" y="78"/>
                    </a:lnTo>
                    <a:lnTo>
                      <a:pt x="0" y="0"/>
                    </a:lnTo>
                    <a:lnTo>
                      <a:pt x="0" y="155"/>
                    </a:lnTo>
                    <a:lnTo>
                      <a:pt x="0" y="155"/>
                    </a:ln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1">
                <a:extLst>
                  <a:ext uri="{FF2B5EF4-FFF2-40B4-BE49-F238E27FC236}">
                    <a16:creationId xmlns:a16="http://schemas.microsoft.com/office/drawing/2014/main" id="{4A5C202A-2058-4259-B15B-2428506BA510}"/>
                  </a:ext>
                </a:extLst>
              </p:cNvPr>
              <p:cNvSpPr>
                <a:spLocks/>
              </p:cNvSpPr>
              <p:nvPr/>
            </p:nvSpPr>
            <p:spPr bwMode="auto">
              <a:xfrm>
                <a:off x="1667" y="3172"/>
                <a:ext cx="764" cy="78"/>
              </a:xfrm>
              <a:custGeom>
                <a:avLst/>
                <a:gdLst>
                  <a:gd name="T0" fmla="*/ 79 w 79"/>
                  <a:gd name="T1" fmla="*/ 3 h 8"/>
                  <a:gd name="T2" fmla="*/ 55 w 79"/>
                  <a:gd name="T3" fmla="*/ 3 h 8"/>
                  <a:gd name="T4" fmla="*/ 42 w 79"/>
                  <a:gd name="T5" fmla="*/ 8 h 8"/>
                  <a:gd name="T6" fmla="*/ 29 w 79"/>
                  <a:gd name="T7" fmla="*/ 3 h 8"/>
                  <a:gd name="T8" fmla="*/ 0 w 79"/>
                  <a:gd name="T9" fmla="*/ 3 h 8"/>
                  <a:gd name="T10" fmla="*/ 0 w 79"/>
                  <a:gd name="T11" fmla="*/ 0 h 8"/>
                  <a:gd name="T12" fmla="*/ 30 w 79"/>
                  <a:gd name="T13" fmla="*/ 0 h 8"/>
                  <a:gd name="T14" fmla="*/ 42 w 79"/>
                  <a:gd name="T15" fmla="*/ 6 h 8"/>
                  <a:gd name="T16" fmla="*/ 54 w 79"/>
                  <a:gd name="T17" fmla="*/ 0 h 8"/>
                  <a:gd name="T18" fmla="*/ 79 w 79"/>
                  <a:gd name="T19" fmla="*/ 0 h 8"/>
                  <a:gd name="T20" fmla="*/ 79 w 79"/>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 h="8">
                    <a:moveTo>
                      <a:pt x="79" y="3"/>
                    </a:moveTo>
                    <a:cubicBezTo>
                      <a:pt x="55" y="3"/>
                      <a:pt x="55" y="3"/>
                      <a:pt x="55" y="3"/>
                    </a:cubicBezTo>
                    <a:cubicBezTo>
                      <a:pt x="51" y="6"/>
                      <a:pt x="47" y="8"/>
                      <a:pt x="42" y="8"/>
                    </a:cubicBezTo>
                    <a:cubicBezTo>
                      <a:pt x="37" y="8"/>
                      <a:pt x="32" y="6"/>
                      <a:pt x="29" y="3"/>
                    </a:cubicBezTo>
                    <a:cubicBezTo>
                      <a:pt x="0" y="3"/>
                      <a:pt x="0" y="3"/>
                      <a:pt x="0" y="3"/>
                    </a:cubicBezTo>
                    <a:cubicBezTo>
                      <a:pt x="0" y="0"/>
                      <a:pt x="0" y="0"/>
                      <a:pt x="0" y="0"/>
                    </a:cubicBezTo>
                    <a:cubicBezTo>
                      <a:pt x="30" y="0"/>
                      <a:pt x="30" y="0"/>
                      <a:pt x="30" y="0"/>
                    </a:cubicBezTo>
                    <a:cubicBezTo>
                      <a:pt x="33" y="4"/>
                      <a:pt x="37" y="6"/>
                      <a:pt x="42" y="6"/>
                    </a:cubicBezTo>
                    <a:cubicBezTo>
                      <a:pt x="47" y="6"/>
                      <a:pt x="51" y="4"/>
                      <a:pt x="54" y="0"/>
                    </a:cubicBezTo>
                    <a:cubicBezTo>
                      <a:pt x="79" y="0"/>
                      <a:pt x="79" y="0"/>
                      <a:pt x="79" y="0"/>
                    </a:cubicBezTo>
                    <a:cubicBezTo>
                      <a:pt x="79" y="3"/>
                      <a:pt x="79" y="3"/>
                      <a:pt x="79" y="3"/>
                    </a:cubicBezTo>
                    <a:close/>
                  </a:path>
                </a:pathLst>
              </a:custGeom>
              <a:solidFill>
                <a:srgbClr val="8C57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32">
                <a:extLst>
                  <a:ext uri="{FF2B5EF4-FFF2-40B4-BE49-F238E27FC236}">
                    <a16:creationId xmlns:a16="http://schemas.microsoft.com/office/drawing/2014/main" id="{4FB01232-FC3E-4395-8D6C-D16EA5224B02}"/>
                  </a:ext>
                </a:extLst>
              </p:cNvPr>
              <p:cNvSpPr>
                <a:spLocks/>
              </p:cNvSpPr>
              <p:nvPr/>
            </p:nvSpPr>
            <p:spPr bwMode="auto">
              <a:xfrm>
                <a:off x="2431" y="3172"/>
                <a:ext cx="715" cy="78"/>
              </a:xfrm>
              <a:custGeom>
                <a:avLst/>
                <a:gdLst>
                  <a:gd name="T0" fmla="*/ 74 w 74"/>
                  <a:gd name="T1" fmla="*/ 3 h 8"/>
                  <a:gd name="T2" fmla="*/ 50 w 74"/>
                  <a:gd name="T3" fmla="*/ 3 h 8"/>
                  <a:gd name="T4" fmla="*/ 37 w 74"/>
                  <a:gd name="T5" fmla="*/ 8 h 8"/>
                  <a:gd name="T6" fmla="*/ 24 w 74"/>
                  <a:gd name="T7" fmla="*/ 3 h 8"/>
                  <a:gd name="T8" fmla="*/ 0 w 74"/>
                  <a:gd name="T9" fmla="*/ 3 h 8"/>
                  <a:gd name="T10" fmla="*/ 0 w 74"/>
                  <a:gd name="T11" fmla="*/ 0 h 8"/>
                  <a:gd name="T12" fmla="*/ 25 w 74"/>
                  <a:gd name="T13" fmla="*/ 0 h 8"/>
                  <a:gd name="T14" fmla="*/ 37 w 74"/>
                  <a:gd name="T15" fmla="*/ 6 h 8"/>
                  <a:gd name="T16" fmla="*/ 49 w 74"/>
                  <a:gd name="T17" fmla="*/ 0 h 8"/>
                  <a:gd name="T18" fmla="*/ 74 w 74"/>
                  <a:gd name="T19" fmla="*/ 0 h 8"/>
                  <a:gd name="T20" fmla="*/ 74 w 74"/>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8">
                    <a:moveTo>
                      <a:pt x="74" y="3"/>
                    </a:moveTo>
                    <a:cubicBezTo>
                      <a:pt x="50" y="3"/>
                      <a:pt x="50" y="3"/>
                      <a:pt x="50" y="3"/>
                    </a:cubicBezTo>
                    <a:cubicBezTo>
                      <a:pt x="47" y="6"/>
                      <a:pt x="42" y="8"/>
                      <a:pt x="37" y="8"/>
                    </a:cubicBezTo>
                    <a:cubicBezTo>
                      <a:pt x="32" y="8"/>
                      <a:pt x="27" y="6"/>
                      <a:pt x="24" y="3"/>
                    </a:cubicBezTo>
                    <a:cubicBezTo>
                      <a:pt x="0" y="3"/>
                      <a:pt x="0" y="3"/>
                      <a:pt x="0" y="3"/>
                    </a:cubicBezTo>
                    <a:cubicBezTo>
                      <a:pt x="0" y="0"/>
                      <a:pt x="0" y="0"/>
                      <a:pt x="0" y="0"/>
                    </a:cubicBezTo>
                    <a:cubicBezTo>
                      <a:pt x="25" y="0"/>
                      <a:pt x="25" y="0"/>
                      <a:pt x="25" y="0"/>
                    </a:cubicBezTo>
                    <a:cubicBezTo>
                      <a:pt x="28" y="4"/>
                      <a:pt x="32" y="6"/>
                      <a:pt x="37" y="6"/>
                    </a:cubicBezTo>
                    <a:cubicBezTo>
                      <a:pt x="42" y="6"/>
                      <a:pt x="46" y="4"/>
                      <a:pt x="49" y="0"/>
                    </a:cubicBezTo>
                    <a:cubicBezTo>
                      <a:pt x="74" y="0"/>
                      <a:pt x="74" y="0"/>
                      <a:pt x="74" y="0"/>
                    </a:cubicBezTo>
                    <a:cubicBezTo>
                      <a:pt x="74" y="3"/>
                      <a:pt x="74" y="3"/>
                      <a:pt x="74" y="3"/>
                    </a:cubicBezTo>
                    <a:close/>
                  </a:path>
                </a:pathLst>
              </a:custGeom>
              <a:solidFill>
                <a:srgbClr val="4042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3">
                <a:extLst>
                  <a:ext uri="{FF2B5EF4-FFF2-40B4-BE49-F238E27FC236}">
                    <a16:creationId xmlns:a16="http://schemas.microsoft.com/office/drawing/2014/main" id="{7AAF0A93-915E-41BD-8D20-8A6DB8AF560A}"/>
                  </a:ext>
                </a:extLst>
              </p:cNvPr>
              <p:cNvSpPr>
                <a:spLocks/>
              </p:cNvSpPr>
              <p:nvPr/>
            </p:nvSpPr>
            <p:spPr bwMode="auto">
              <a:xfrm>
                <a:off x="3862" y="3172"/>
                <a:ext cx="725" cy="78"/>
              </a:xfrm>
              <a:custGeom>
                <a:avLst/>
                <a:gdLst>
                  <a:gd name="T0" fmla="*/ 75 w 75"/>
                  <a:gd name="T1" fmla="*/ 3 h 8"/>
                  <a:gd name="T2" fmla="*/ 51 w 75"/>
                  <a:gd name="T3" fmla="*/ 3 h 8"/>
                  <a:gd name="T4" fmla="*/ 37 w 75"/>
                  <a:gd name="T5" fmla="*/ 8 h 8"/>
                  <a:gd name="T6" fmla="*/ 24 w 75"/>
                  <a:gd name="T7" fmla="*/ 3 h 8"/>
                  <a:gd name="T8" fmla="*/ 0 w 75"/>
                  <a:gd name="T9" fmla="*/ 3 h 8"/>
                  <a:gd name="T10" fmla="*/ 0 w 75"/>
                  <a:gd name="T11" fmla="*/ 0 h 8"/>
                  <a:gd name="T12" fmla="*/ 25 w 75"/>
                  <a:gd name="T13" fmla="*/ 0 h 8"/>
                  <a:gd name="T14" fmla="*/ 37 w 75"/>
                  <a:gd name="T15" fmla="*/ 6 h 8"/>
                  <a:gd name="T16" fmla="*/ 50 w 75"/>
                  <a:gd name="T17" fmla="*/ 0 h 8"/>
                  <a:gd name="T18" fmla="*/ 75 w 75"/>
                  <a:gd name="T19" fmla="*/ 0 h 8"/>
                  <a:gd name="T20" fmla="*/ 75 w 75"/>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5" h="8">
                    <a:moveTo>
                      <a:pt x="75" y="3"/>
                    </a:moveTo>
                    <a:cubicBezTo>
                      <a:pt x="51" y="3"/>
                      <a:pt x="51" y="3"/>
                      <a:pt x="51" y="3"/>
                    </a:cubicBezTo>
                    <a:cubicBezTo>
                      <a:pt x="47" y="6"/>
                      <a:pt x="42" y="8"/>
                      <a:pt x="37" y="8"/>
                    </a:cubicBezTo>
                    <a:cubicBezTo>
                      <a:pt x="33" y="8"/>
                      <a:pt x="28" y="6"/>
                      <a:pt x="24" y="3"/>
                    </a:cubicBezTo>
                    <a:cubicBezTo>
                      <a:pt x="0" y="3"/>
                      <a:pt x="0" y="3"/>
                      <a:pt x="0" y="3"/>
                    </a:cubicBezTo>
                    <a:cubicBezTo>
                      <a:pt x="0" y="0"/>
                      <a:pt x="0" y="0"/>
                      <a:pt x="0" y="0"/>
                    </a:cubicBezTo>
                    <a:cubicBezTo>
                      <a:pt x="25" y="0"/>
                      <a:pt x="25" y="0"/>
                      <a:pt x="25" y="0"/>
                    </a:cubicBezTo>
                    <a:cubicBezTo>
                      <a:pt x="29" y="4"/>
                      <a:pt x="33" y="6"/>
                      <a:pt x="37" y="6"/>
                    </a:cubicBezTo>
                    <a:cubicBezTo>
                      <a:pt x="42" y="6"/>
                      <a:pt x="46" y="4"/>
                      <a:pt x="50" y="0"/>
                    </a:cubicBezTo>
                    <a:cubicBezTo>
                      <a:pt x="75" y="0"/>
                      <a:pt x="75" y="0"/>
                      <a:pt x="75" y="0"/>
                    </a:cubicBezTo>
                    <a:cubicBezTo>
                      <a:pt x="75" y="3"/>
                      <a:pt x="75" y="3"/>
                      <a:pt x="75" y="3"/>
                    </a:cubicBezTo>
                    <a:close/>
                  </a:path>
                </a:pathLst>
              </a:custGeom>
              <a:solidFill>
                <a:srgbClr val="4042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4">
                <a:extLst>
                  <a:ext uri="{FF2B5EF4-FFF2-40B4-BE49-F238E27FC236}">
                    <a16:creationId xmlns:a16="http://schemas.microsoft.com/office/drawing/2014/main" id="{1A437430-45E9-4F90-ADA0-4876B04A807C}"/>
                  </a:ext>
                </a:extLst>
              </p:cNvPr>
              <p:cNvSpPr>
                <a:spLocks/>
              </p:cNvSpPr>
              <p:nvPr/>
            </p:nvSpPr>
            <p:spPr bwMode="auto">
              <a:xfrm>
                <a:off x="3146" y="3172"/>
                <a:ext cx="716" cy="78"/>
              </a:xfrm>
              <a:custGeom>
                <a:avLst/>
                <a:gdLst>
                  <a:gd name="T0" fmla="*/ 74 w 74"/>
                  <a:gd name="T1" fmla="*/ 3 h 8"/>
                  <a:gd name="T2" fmla="*/ 50 w 74"/>
                  <a:gd name="T3" fmla="*/ 3 h 8"/>
                  <a:gd name="T4" fmla="*/ 37 w 74"/>
                  <a:gd name="T5" fmla="*/ 8 h 8"/>
                  <a:gd name="T6" fmla="*/ 24 w 74"/>
                  <a:gd name="T7" fmla="*/ 3 h 8"/>
                  <a:gd name="T8" fmla="*/ 0 w 74"/>
                  <a:gd name="T9" fmla="*/ 3 h 8"/>
                  <a:gd name="T10" fmla="*/ 0 w 74"/>
                  <a:gd name="T11" fmla="*/ 0 h 8"/>
                  <a:gd name="T12" fmla="*/ 25 w 74"/>
                  <a:gd name="T13" fmla="*/ 0 h 8"/>
                  <a:gd name="T14" fmla="*/ 37 w 74"/>
                  <a:gd name="T15" fmla="*/ 6 h 8"/>
                  <a:gd name="T16" fmla="*/ 49 w 74"/>
                  <a:gd name="T17" fmla="*/ 0 h 8"/>
                  <a:gd name="T18" fmla="*/ 74 w 74"/>
                  <a:gd name="T19" fmla="*/ 0 h 8"/>
                  <a:gd name="T20" fmla="*/ 74 w 74"/>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8">
                    <a:moveTo>
                      <a:pt x="74" y="3"/>
                    </a:moveTo>
                    <a:cubicBezTo>
                      <a:pt x="50" y="3"/>
                      <a:pt x="50" y="3"/>
                      <a:pt x="50" y="3"/>
                    </a:cubicBezTo>
                    <a:cubicBezTo>
                      <a:pt x="47" y="6"/>
                      <a:pt x="42" y="8"/>
                      <a:pt x="37" y="8"/>
                    </a:cubicBezTo>
                    <a:cubicBezTo>
                      <a:pt x="32" y="8"/>
                      <a:pt x="28" y="6"/>
                      <a:pt x="24" y="3"/>
                    </a:cubicBezTo>
                    <a:cubicBezTo>
                      <a:pt x="0" y="3"/>
                      <a:pt x="0" y="3"/>
                      <a:pt x="0" y="3"/>
                    </a:cubicBezTo>
                    <a:cubicBezTo>
                      <a:pt x="0" y="0"/>
                      <a:pt x="0" y="0"/>
                      <a:pt x="0" y="0"/>
                    </a:cubicBezTo>
                    <a:cubicBezTo>
                      <a:pt x="25" y="0"/>
                      <a:pt x="25" y="0"/>
                      <a:pt x="25" y="0"/>
                    </a:cubicBezTo>
                    <a:cubicBezTo>
                      <a:pt x="28" y="4"/>
                      <a:pt x="32" y="6"/>
                      <a:pt x="37" y="6"/>
                    </a:cubicBezTo>
                    <a:cubicBezTo>
                      <a:pt x="42" y="6"/>
                      <a:pt x="46" y="4"/>
                      <a:pt x="49" y="0"/>
                    </a:cubicBezTo>
                    <a:cubicBezTo>
                      <a:pt x="74" y="0"/>
                      <a:pt x="74" y="0"/>
                      <a:pt x="74" y="0"/>
                    </a:cubicBezTo>
                    <a:cubicBezTo>
                      <a:pt x="74" y="3"/>
                      <a:pt x="74" y="3"/>
                      <a:pt x="74" y="3"/>
                    </a:cubicBezTo>
                    <a:close/>
                  </a:path>
                </a:pathLst>
              </a:custGeom>
              <a:solidFill>
                <a:srgbClr val="67808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5">
                <a:extLst>
                  <a:ext uri="{FF2B5EF4-FFF2-40B4-BE49-F238E27FC236}">
                    <a16:creationId xmlns:a16="http://schemas.microsoft.com/office/drawing/2014/main" id="{7F21A293-6752-4AE7-AE3F-055E3FD04A56}"/>
                  </a:ext>
                </a:extLst>
              </p:cNvPr>
              <p:cNvSpPr>
                <a:spLocks/>
              </p:cNvSpPr>
              <p:nvPr/>
            </p:nvSpPr>
            <p:spPr bwMode="auto">
              <a:xfrm>
                <a:off x="4587" y="3172"/>
                <a:ext cx="744" cy="78"/>
              </a:xfrm>
              <a:custGeom>
                <a:avLst/>
                <a:gdLst>
                  <a:gd name="T0" fmla="*/ 77 w 77"/>
                  <a:gd name="T1" fmla="*/ 3 h 8"/>
                  <a:gd name="T2" fmla="*/ 50 w 77"/>
                  <a:gd name="T3" fmla="*/ 3 h 8"/>
                  <a:gd name="T4" fmla="*/ 37 w 77"/>
                  <a:gd name="T5" fmla="*/ 8 h 8"/>
                  <a:gd name="T6" fmla="*/ 24 w 77"/>
                  <a:gd name="T7" fmla="*/ 3 h 8"/>
                  <a:gd name="T8" fmla="*/ 0 w 77"/>
                  <a:gd name="T9" fmla="*/ 3 h 8"/>
                  <a:gd name="T10" fmla="*/ 0 w 77"/>
                  <a:gd name="T11" fmla="*/ 0 h 8"/>
                  <a:gd name="T12" fmla="*/ 25 w 77"/>
                  <a:gd name="T13" fmla="*/ 0 h 8"/>
                  <a:gd name="T14" fmla="*/ 37 w 77"/>
                  <a:gd name="T15" fmla="*/ 6 h 8"/>
                  <a:gd name="T16" fmla="*/ 49 w 77"/>
                  <a:gd name="T17" fmla="*/ 0 h 8"/>
                  <a:gd name="T18" fmla="*/ 77 w 77"/>
                  <a:gd name="T19" fmla="*/ 0 h 8"/>
                  <a:gd name="T20" fmla="*/ 77 w 77"/>
                  <a:gd name="T21" fmla="*/ 3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7" h="8">
                    <a:moveTo>
                      <a:pt x="77" y="3"/>
                    </a:moveTo>
                    <a:cubicBezTo>
                      <a:pt x="50" y="3"/>
                      <a:pt x="50" y="3"/>
                      <a:pt x="50" y="3"/>
                    </a:cubicBezTo>
                    <a:cubicBezTo>
                      <a:pt x="46" y="6"/>
                      <a:pt x="42" y="8"/>
                      <a:pt x="37" y="8"/>
                    </a:cubicBezTo>
                    <a:cubicBezTo>
                      <a:pt x="32" y="8"/>
                      <a:pt x="27" y="6"/>
                      <a:pt x="24" y="3"/>
                    </a:cubicBezTo>
                    <a:cubicBezTo>
                      <a:pt x="0" y="3"/>
                      <a:pt x="0" y="3"/>
                      <a:pt x="0" y="3"/>
                    </a:cubicBezTo>
                    <a:cubicBezTo>
                      <a:pt x="0" y="0"/>
                      <a:pt x="0" y="0"/>
                      <a:pt x="0" y="0"/>
                    </a:cubicBezTo>
                    <a:cubicBezTo>
                      <a:pt x="25" y="0"/>
                      <a:pt x="25" y="0"/>
                      <a:pt x="25" y="0"/>
                    </a:cubicBezTo>
                    <a:cubicBezTo>
                      <a:pt x="28" y="4"/>
                      <a:pt x="32" y="6"/>
                      <a:pt x="37" y="6"/>
                    </a:cubicBezTo>
                    <a:cubicBezTo>
                      <a:pt x="41" y="6"/>
                      <a:pt x="45" y="4"/>
                      <a:pt x="49" y="0"/>
                    </a:cubicBezTo>
                    <a:cubicBezTo>
                      <a:pt x="77" y="0"/>
                      <a:pt x="77" y="0"/>
                      <a:pt x="77" y="0"/>
                    </a:cubicBezTo>
                    <a:cubicBezTo>
                      <a:pt x="77" y="3"/>
                      <a:pt x="77" y="3"/>
                      <a:pt x="77" y="3"/>
                    </a:cubicBezTo>
                    <a:close/>
                  </a:path>
                </a:pathLst>
              </a:custGeom>
              <a:solidFill>
                <a:srgbClr val="8C57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upo 38">
              <a:extLst>
                <a:ext uri="{FF2B5EF4-FFF2-40B4-BE49-F238E27FC236}">
                  <a16:creationId xmlns:a16="http://schemas.microsoft.com/office/drawing/2014/main" id="{541571F5-F5BD-46BA-8414-10D8048BFFD9}"/>
                </a:ext>
              </a:extLst>
            </p:cNvPr>
            <p:cNvGrpSpPr/>
            <p:nvPr/>
          </p:nvGrpSpPr>
          <p:grpSpPr>
            <a:xfrm>
              <a:off x="5204495" y="2112091"/>
              <a:ext cx="652099" cy="772456"/>
              <a:chOff x="5204495" y="2718233"/>
              <a:chExt cx="652099" cy="772456"/>
            </a:xfrm>
          </p:grpSpPr>
          <p:sp>
            <p:nvSpPr>
              <p:cNvPr id="38" name="CuadroTexto 37">
                <a:extLst>
                  <a:ext uri="{FF2B5EF4-FFF2-40B4-BE49-F238E27FC236}">
                    <a16:creationId xmlns:a16="http://schemas.microsoft.com/office/drawing/2014/main" id="{2CBB39B3-5057-458B-B1B9-09488ACAF0F1}"/>
                  </a:ext>
                </a:extLst>
              </p:cNvPr>
              <p:cNvSpPr txBox="1"/>
              <p:nvPr/>
            </p:nvSpPr>
            <p:spPr>
              <a:xfrm rot="16200000">
                <a:off x="4987544" y="2935184"/>
                <a:ext cx="772456" cy="338554"/>
              </a:xfrm>
              <a:prstGeom prst="rect">
                <a:avLst/>
              </a:prstGeom>
              <a:noFill/>
            </p:spPr>
            <p:txBody>
              <a:bodyPr wrap="none" rtlCol="0">
                <a:spAutoFit/>
              </a:bodyPr>
              <a:lstStyle/>
              <a:p>
                <a:pPr algn="ctr"/>
                <a:r>
                  <a:rPr lang="en-US" sz="1600" dirty="0"/>
                  <a:t>STEP </a:t>
                </a:r>
              </a:p>
            </p:txBody>
          </p:sp>
          <p:sp>
            <p:nvSpPr>
              <p:cNvPr id="47" name="CuadroTexto 46">
                <a:extLst>
                  <a:ext uri="{FF2B5EF4-FFF2-40B4-BE49-F238E27FC236}">
                    <a16:creationId xmlns:a16="http://schemas.microsoft.com/office/drawing/2014/main" id="{2A2183D0-4882-4C76-81C4-F0B5189291CA}"/>
                  </a:ext>
                </a:extLst>
              </p:cNvPr>
              <p:cNvSpPr txBox="1"/>
              <p:nvPr/>
            </p:nvSpPr>
            <p:spPr>
              <a:xfrm>
                <a:off x="5380181" y="2844955"/>
                <a:ext cx="476413" cy="584775"/>
              </a:xfrm>
              <a:prstGeom prst="rect">
                <a:avLst/>
              </a:prstGeom>
              <a:noFill/>
            </p:spPr>
            <p:txBody>
              <a:bodyPr wrap="none" rtlCol="0">
                <a:spAutoFit/>
              </a:bodyPr>
              <a:lstStyle/>
              <a:p>
                <a:pPr algn="ctr"/>
                <a:r>
                  <a:rPr lang="en-US" sz="3200" b="1" dirty="0"/>
                  <a:t>1</a:t>
                </a:r>
                <a:r>
                  <a:rPr lang="en-US" dirty="0"/>
                  <a:t> </a:t>
                </a:r>
              </a:p>
            </p:txBody>
          </p:sp>
        </p:grpSp>
        <p:grpSp>
          <p:nvGrpSpPr>
            <p:cNvPr id="49" name="Grupo 48">
              <a:extLst>
                <a:ext uri="{FF2B5EF4-FFF2-40B4-BE49-F238E27FC236}">
                  <a16:creationId xmlns:a16="http://schemas.microsoft.com/office/drawing/2014/main" id="{A8151DF5-B91C-4792-A6FC-4167C7957150}"/>
                </a:ext>
              </a:extLst>
            </p:cNvPr>
            <p:cNvGrpSpPr/>
            <p:nvPr/>
          </p:nvGrpSpPr>
          <p:grpSpPr>
            <a:xfrm>
              <a:off x="6461862" y="1892139"/>
              <a:ext cx="652098" cy="772456"/>
              <a:chOff x="5204495" y="2718233"/>
              <a:chExt cx="652098" cy="772456"/>
            </a:xfrm>
          </p:grpSpPr>
          <p:sp>
            <p:nvSpPr>
              <p:cNvPr id="50" name="CuadroTexto 49">
                <a:extLst>
                  <a:ext uri="{FF2B5EF4-FFF2-40B4-BE49-F238E27FC236}">
                    <a16:creationId xmlns:a16="http://schemas.microsoft.com/office/drawing/2014/main" id="{82E98519-18C4-48AB-BBC7-CBD738C79585}"/>
                  </a:ext>
                </a:extLst>
              </p:cNvPr>
              <p:cNvSpPr txBox="1"/>
              <p:nvPr/>
            </p:nvSpPr>
            <p:spPr>
              <a:xfrm rot="16200000">
                <a:off x="4987544" y="2935184"/>
                <a:ext cx="772456" cy="338554"/>
              </a:xfrm>
              <a:prstGeom prst="rect">
                <a:avLst/>
              </a:prstGeom>
              <a:noFill/>
            </p:spPr>
            <p:txBody>
              <a:bodyPr wrap="none" rtlCol="0">
                <a:spAutoFit/>
              </a:bodyPr>
              <a:lstStyle/>
              <a:p>
                <a:pPr algn="ctr"/>
                <a:r>
                  <a:rPr lang="en-US" sz="1600" dirty="0"/>
                  <a:t>STEP </a:t>
                </a:r>
              </a:p>
            </p:txBody>
          </p:sp>
          <p:sp>
            <p:nvSpPr>
              <p:cNvPr id="51" name="CuadroTexto 50">
                <a:extLst>
                  <a:ext uri="{FF2B5EF4-FFF2-40B4-BE49-F238E27FC236}">
                    <a16:creationId xmlns:a16="http://schemas.microsoft.com/office/drawing/2014/main" id="{A01B2E8C-4C55-47CC-B0A6-7700E896331B}"/>
                  </a:ext>
                </a:extLst>
              </p:cNvPr>
              <p:cNvSpPr txBox="1"/>
              <p:nvPr/>
            </p:nvSpPr>
            <p:spPr>
              <a:xfrm>
                <a:off x="5380181" y="2844955"/>
                <a:ext cx="476412" cy="584775"/>
              </a:xfrm>
              <a:prstGeom prst="rect">
                <a:avLst/>
              </a:prstGeom>
              <a:noFill/>
            </p:spPr>
            <p:txBody>
              <a:bodyPr wrap="none" rtlCol="0">
                <a:spAutoFit/>
              </a:bodyPr>
              <a:lstStyle/>
              <a:p>
                <a:pPr algn="ctr"/>
                <a:r>
                  <a:rPr lang="en-US" sz="3200" b="1" dirty="0"/>
                  <a:t>2</a:t>
                </a:r>
                <a:r>
                  <a:rPr lang="en-US" dirty="0"/>
                  <a:t> </a:t>
                </a:r>
              </a:p>
            </p:txBody>
          </p:sp>
        </p:grpSp>
        <p:grpSp>
          <p:nvGrpSpPr>
            <p:cNvPr id="52" name="Grupo 51">
              <a:extLst>
                <a:ext uri="{FF2B5EF4-FFF2-40B4-BE49-F238E27FC236}">
                  <a16:creationId xmlns:a16="http://schemas.microsoft.com/office/drawing/2014/main" id="{94235255-914A-4BDE-8505-9B1BCD9B1956}"/>
                </a:ext>
              </a:extLst>
            </p:cNvPr>
            <p:cNvGrpSpPr/>
            <p:nvPr/>
          </p:nvGrpSpPr>
          <p:grpSpPr>
            <a:xfrm>
              <a:off x="7690437" y="1607661"/>
              <a:ext cx="652098" cy="772456"/>
              <a:chOff x="5204495" y="2718233"/>
              <a:chExt cx="652098" cy="772456"/>
            </a:xfrm>
          </p:grpSpPr>
          <p:sp>
            <p:nvSpPr>
              <p:cNvPr id="53" name="CuadroTexto 52">
                <a:extLst>
                  <a:ext uri="{FF2B5EF4-FFF2-40B4-BE49-F238E27FC236}">
                    <a16:creationId xmlns:a16="http://schemas.microsoft.com/office/drawing/2014/main" id="{4A35F47A-2F0B-4903-AF22-88EE85A1AC88}"/>
                  </a:ext>
                </a:extLst>
              </p:cNvPr>
              <p:cNvSpPr txBox="1"/>
              <p:nvPr/>
            </p:nvSpPr>
            <p:spPr>
              <a:xfrm rot="16200000">
                <a:off x="4987544" y="2935184"/>
                <a:ext cx="772456" cy="338554"/>
              </a:xfrm>
              <a:prstGeom prst="rect">
                <a:avLst/>
              </a:prstGeom>
              <a:noFill/>
            </p:spPr>
            <p:txBody>
              <a:bodyPr wrap="none" rtlCol="0">
                <a:spAutoFit/>
              </a:bodyPr>
              <a:lstStyle/>
              <a:p>
                <a:pPr algn="ctr"/>
                <a:r>
                  <a:rPr lang="en-US" sz="1600" dirty="0"/>
                  <a:t>STEP </a:t>
                </a:r>
              </a:p>
            </p:txBody>
          </p:sp>
          <p:sp>
            <p:nvSpPr>
              <p:cNvPr id="54" name="CuadroTexto 53">
                <a:extLst>
                  <a:ext uri="{FF2B5EF4-FFF2-40B4-BE49-F238E27FC236}">
                    <a16:creationId xmlns:a16="http://schemas.microsoft.com/office/drawing/2014/main" id="{C6DBD9ED-5A34-468E-A860-58B515E9CDF5}"/>
                  </a:ext>
                </a:extLst>
              </p:cNvPr>
              <p:cNvSpPr txBox="1"/>
              <p:nvPr/>
            </p:nvSpPr>
            <p:spPr>
              <a:xfrm>
                <a:off x="5380181" y="2844955"/>
                <a:ext cx="476412" cy="584775"/>
              </a:xfrm>
              <a:prstGeom prst="rect">
                <a:avLst/>
              </a:prstGeom>
              <a:noFill/>
            </p:spPr>
            <p:txBody>
              <a:bodyPr wrap="square" rtlCol="0">
                <a:spAutoFit/>
              </a:bodyPr>
              <a:lstStyle/>
              <a:p>
                <a:pPr algn="ctr"/>
                <a:r>
                  <a:rPr lang="en-US" sz="3200" b="1" dirty="0"/>
                  <a:t>3</a:t>
                </a:r>
                <a:r>
                  <a:rPr lang="en-US" dirty="0"/>
                  <a:t> </a:t>
                </a:r>
              </a:p>
            </p:txBody>
          </p:sp>
        </p:grpSp>
        <p:grpSp>
          <p:nvGrpSpPr>
            <p:cNvPr id="55" name="Grupo 54">
              <a:extLst>
                <a:ext uri="{FF2B5EF4-FFF2-40B4-BE49-F238E27FC236}">
                  <a16:creationId xmlns:a16="http://schemas.microsoft.com/office/drawing/2014/main" id="{630CE02B-334F-4E6B-9874-767BBE7D9874}"/>
                </a:ext>
              </a:extLst>
            </p:cNvPr>
            <p:cNvGrpSpPr/>
            <p:nvPr/>
          </p:nvGrpSpPr>
          <p:grpSpPr>
            <a:xfrm>
              <a:off x="8947150" y="1320597"/>
              <a:ext cx="652098" cy="772456"/>
              <a:chOff x="5204495" y="2718233"/>
              <a:chExt cx="652098" cy="772456"/>
            </a:xfrm>
          </p:grpSpPr>
          <p:sp>
            <p:nvSpPr>
              <p:cNvPr id="56" name="CuadroTexto 55">
                <a:extLst>
                  <a:ext uri="{FF2B5EF4-FFF2-40B4-BE49-F238E27FC236}">
                    <a16:creationId xmlns:a16="http://schemas.microsoft.com/office/drawing/2014/main" id="{E030FA29-5202-4214-B67D-862A9AF9DBE6}"/>
                  </a:ext>
                </a:extLst>
              </p:cNvPr>
              <p:cNvSpPr txBox="1"/>
              <p:nvPr/>
            </p:nvSpPr>
            <p:spPr>
              <a:xfrm rot="16200000">
                <a:off x="4987544" y="2935184"/>
                <a:ext cx="772456" cy="338554"/>
              </a:xfrm>
              <a:prstGeom prst="rect">
                <a:avLst/>
              </a:prstGeom>
              <a:noFill/>
            </p:spPr>
            <p:txBody>
              <a:bodyPr wrap="none" rtlCol="0">
                <a:spAutoFit/>
              </a:bodyPr>
              <a:lstStyle/>
              <a:p>
                <a:pPr algn="ctr"/>
                <a:r>
                  <a:rPr lang="en-US" sz="1600" dirty="0"/>
                  <a:t>STEP </a:t>
                </a:r>
              </a:p>
            </p:txBody>
          </p:sp>
          <p:sp>
            <p:nvSpPr>
              <p:cNvPr id="57" name="CuadroTexto 56">
                <a:extLst>
                  <a:ext uri="{FF2B5EF4-FFF2-40B4-BE49-F238E27FC236}">
                    <a16:creationId xmlns:a16="http://schemas.microsoft.com/office/drawing/2014/main" id="{706FCC93-9CFD-430B-B75E-A0BDC6B2F06F}"/>
                  </a:ext>
                </a:extLst>
              </p:cNvPr>
              <p:cNvSpPr txBox="1"/>
              <p:nvPr/>
            </p:nvSpPr>
            <p:spPr>
              <a:xfrm>
                <a:off x="5380181" y="2844955"/>
                <a:ext cx="476412" cy="584775"/>
              </a:xfrm>
              <a:prstGeom prst="rect">
                <a:avLst/>
              </a:prstGeom>
              <a:noFill/>
            </p:spPr>
            <p:txBody>
              <a:bodyPr wrap="square" rtlCol="0">
                <a:spAutoFit/>
              </a:bodyPr>
              <a:lstStyle/>
              <a:p>
                <a:pPr algn="ctr"/>
                <a:r>
                  <a:rPr lang="en-US" sz="3200" b="1" dirty="0"/>
                  <a:t>4</a:t>
                </a:r>
                <a:r>
                  <a:rPr lang="en-US" dirty="0"/>
                  <a:t> </a:t>
                </a:r>
              </a:p>
            </p:txBody>
          </p:sp>
        </p:grpSp>
        <p:grpSp>
          <p:nvGrpSpPr>
            <p:cNvPr id="58" name="Grupo 57">
              <a:extLst>
                <a:ext uri="{FF2B5EF4-FFF2-40B4-BE49-F238E27FC236}">
                  <a16:creationId xmlns:a16="http://schemas.microsoft.com/office/drawing/2014/main" id="{F2B2C0D6-DEC5-493D-8169-2B2EBCEE8F39}"/>
                </a:ext>
              </a:extLst>
            </p:cNvPr>
            <p:cNvGrpSpPr/>
            <p:nvPr/>
          </p:nvGrpSpPr>
          <p:grpSpPr>
            <a:xfrm>
              <a:off x="10179191" y="1041759"/>
              <a:ext cx="652098" cy="772456"/>
              <a:chOff x="5204495" y="2718233"/>
              <a:chExt cx="652098" cy="772456"/>
            </a:xfrm>
          </p:grpSpPr>
          <p:sp>
            <p:nvSpPr>
              <p:cNvPr id="59" name="CuadroTexto 58">
                <a:extLst>
                  <a:ext uri="{FF2B5EF4-FFF2-40B4-BE49-F238E27FC236}">
                    <a16:creationId xmlns:a16="http://schemas.microsoft.com/office/drawing/2014/main" id="{E9AF2994-480E-469E-B7A4-7519E937B2D8}"/>
                  </a:ext>
                </a:extLst>
              </p:cNvPr>
              <p:cNvSpPr txBox="1"/>
              <p:nvPr/>
            </p:nvSpPr>
            <p:spPr>
              <a:xfrm rot="16200000">
                <a:off x="4987544" y="2935184"/>
                <a:ext cx="772456" cy="338554"/>
              </a:xfrm>
              <a:prstGeom prst="rect">
                <a:avLst/>
              </a:prstGeom>
              <a:noFill/>
            </p:spPr>
            <p:txBody>
              <a:bodyPr wrap="none" rtlCol="0">
                <a:spAutoFit/>
              </a:bodyPr>
              <a:lstStyle/>
              <a:p>
                <a:pPr algn="ctr"/>
                <a:r>
                  <a:rPr lang="en-US" sz="1600" dirty="0"/>
                  <a:t>STEP </a:t>
                </a:r>
              </a:p>
            </p:txBody>
          </p:sp>
          <p:sp>
            <p:nvSpPr>
              <p:cNvPr id="60" name="CuadroTexto 59">
                <a:extLst>
                  <a:ext uri="{FF2B5EF4-FFF2-40B4-BE49-F238E27FC236}">
                    <a16:creationId xmlns:a16="http://schemas.microsoft.com/office/drawing/2014/main" id="{26A4E62D-5063-4246-8792-B2A513442F6C}"/>
                  </a:ext>
                </a:extLst>
              </p:cNvPr>
              <p:cNvSpPr txBox="1"/>
              <p:nvPr/>
            </p:nvSpPr>
            <p:spPr>
              <a:xfrm>
                <a:off x="5380181" y="2844955"/>
                <a:ext cx="476412" cy="584775"/>
              </a:xfrm>
              <a:prstGeom prst="rect">
                <a:avLst/>
              </a:prstGeom>
              <a:noFill/>
            </p:spPr>
            <p:txBody>
              <a:bodyPr wrap="square" rtlCol="0">
                <a:spAutoFit/>
              </a:bodyPr>
              <a:lstStyle/>
              <a:p>
                <a:pPr algn="ctr"/>
                <a:r>
                  <a:rPr lang="en-US" sz="3200" b="1" dirty="0"/>
                  <a:t>5</a:t>
                </a:r>
                <a:r>
                  <a:rPr lang="en-US" dirty="0"/>
                  <a:t> </a:t>
                </a:r>
              </a:p>
            </p:txBody>
          </p:sp>
        </p:grpSp>
      </p:grpSp>
      <p:grpSp>
        <p:nvGrpSpPr>
          <p:cNvPr id="70" name="Grupo 69">
            <a:extLst>
              <a:ext uri="{FF2B5EF4-FFF2-40B4-BE49-F238E27FC236}">
                <a16:creationId xmlns:a16="http://schemas.microsoft.com/office/drawing/2014/main" id="{3DF1EE01-6759-43A4-9A4D-90589F6DBC85}"/>
              </a:ext>
            </a:extLst>
          </p:cNvPr>
          <p:cNvGrpSpPr/>
          <p:nvPr/>
        </p:nvGrpSpPr>
        <p:grpSpPr>
          <a:xfrm>
            <a:off x="1279883" y="5109792"/>
            <a:ext cx="2726672" cy="1091673"/>
            <a:chOff x="791228" y="1118392"/>
            <a:chExt cx="2726672" cy="1091673"/>
          </a:xfrm>
        </p:grpSpPr>
        <p:sp>
          <p:nvSpPr>
            <p:cNvPr id="71" name="TextBox 154">
              <a:extLst>
                <a:ext uri="{FF2B5EF4-FFF2-40B4-BE49-F238E27FC236}">
                  <a16:creationId xmlns:a16="http://schemas.microsoft.com/office/drawing/2014/main" id="{F1D1E4D6-2775-4311-9BA4-F0045A38CE77}"/>
                </a:ext>
              </a:extLst>
            </p:cNvPr>
            <p:cNvSpPr txBox="1">
              <a:spLocks noChangeArrowheads="1"/>
            </p:cNvSpPr>
            <p:nvPr/>
          </p:nvSpPr>
          <p:spPr bwMode="auto">
            <a:xfrm>
              <a:off x="791228" y="1426169"/>
              <a:ext cx="2726672" cy="783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 </a:t>
              </a: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a:t>
              </a:r>
              <a:endParaRPr lang="en-US" altLang="es-MX" sz="1200" dirty="0">
                <a:latin typeface="Lato" panose="020F0502020204030203" pitchFamily="34" charset="0"/>
                <a:cs typeface="Calibri" panose="020F0502020204030204" pitchFamily="34" charset="0"/>
              </a:endParaRPr>
            </a:p>
          </p:txBody>
        </p:sp>
        <p:sp>
          <p:nvSpPr>
            <p:cNvPr id="72" name="CuadroTexto 71">
              <a:extLst>
                <a:ext uri="{FF2B5EF4-FFF2-40B4-BE49-F238E27FC236}">
                  <a16:creationId xmlns:a16="http://schemas.microsoft.com/office/drawing/2014/main" id="{884E2E4C-40CC-4F8E-BF88-7D0235EFB0AE}"/>
                </a:ext>
              </a:extLst>
            </p:cNvPr>
            <p:cNvSpPr txBox="1"/>
            <p:nvPr/>
          </p:nvSpPr>
          <p:spPr>
            <a:xfrm>
              <a:off x="884768" y="1118392"/>
              <a:ext cx="997324" cy="307777"/>
            </a:xfrm>
            <a:prstGeom prst="rect">
              <a:avLst/>
            </a:prstGeom>
            <a:noFill/>
          </p:spPr>
          <p:txBody>
            <a:bodyPr wrap="none" rtlCol="0">
              <a:spAutoFit/>
            </a:bodyPr>
            <a:lstStyle/>
            <a:p>
              <a:r>
                <a:rPr lang="en-US" sz="1400" b="1" dirty="0">
                  <a:latin typeface="Lato" panose="020F0502020204030203" pitchFamily="34" charset="0"/>
                </a:rPr>
                <a:t>Title Here</a:t>
              </a:r>
            </a:p>
          </p:txBody>
        </p:sp>
      </p:grpSp>
      <p:grpSp>
        <p:nvGrpSpPr>
          <p:cNvPr id="73" name="Grupo 72">
            <a:extLst>
              <a:ext uri="{FF2B5EF4-FFF2-40B4-BE49-F238E27FC236}">
                <a16:creationId xmlns:a16="http://schemas.microsoft.com/office/drawing/2014/main" id="{8D80BF20-188F-4B4A-9156-61ED1EB9DF0F}"/>
              </a:ext>
            </a:extLst>
          </p:cNvPr>
          <p:cNvGrpSpPr/>
          <p:nvPr/>
        </p:nvGrpSpPr>
        <p:grpSpPr>
          <a:xfrm flipV="1">
            <a:off x="984771" y="1295734"/>
            <a:ext cx="844478" cy="256531"/>
            <a:chOff x="3144483" y="1759184"/>
            <a:chExt cx="540470" cy="164181"/>
          </a:xfrm>
        </p:grpSpPr>
        <p:sp>
          <p:nvSpPr>
            <p:cNvPr id="74" name="Forma libre: forma 73">
              <a:extLst>
                <a:ext uri="{FF2B5EF4-FFF2-40B4-BE49-F238E27FC236}">
                  <a16:creationId xmlns:a16="http://schemas.microsoft.com/office/drawing/2014/main" id="{A5D66D61-D800-48A3-81F8-057F01651BD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orma libre: forma 74">
              <a:extLst>
                <a:ext uri="{FF2B5EF4-FFF2-40B4-BE49-F238E27FC236}">
                  <a16:creationId xmlns:a16="http://schemas.microsoft.com/office/drawing/2014/main" id="{EA167583-1982-46CD-9195-198115D9BB41}"/>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orma libre: forma 75">
              <a:extLst>
                <a:ext uri="{FF2B5EF4-FFF2-40B4-BE49-F238E27FC236}">
                  <a16:creationId xmlns:a16="http://schemas.microsoft.com/office/drawing/2014/main" id="{16BB44E0-030B-48F0-982B-C505D65FED63}"/>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7" name="TextBox 199">
            <a:extLst>
              <a:ext uri="{FF2B5EF4-FFF2-40B4-BE49-F238E27FC236}">
                <a16:creationId xmlns:a16="http://schemas.microsoft.com/office/drawing/2014/main" id="{58498FD9-E5A9-4294-B356-A81BDC285978}"/>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78" name="TextBox 200">
            <a:extLst>
              <a:ext uri="{FF2B5EF4-FFF2-40B4-BE49-F238E27FC236}">
                <a16:creationId xmlns:a16="http://schemas.microsoft.com/office/drawing/2014/main" id="{14B93930-33A0-4EF1-B87D-4ADC9C447127}"/>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grpSp>
        <p:nvGrpSpPr>
          <p:cNvPr id="83" name="Group 58">
            <a:extLst>
              <a:ext uri="{FF2B5EF4-FFF2-40B4-BE49-F238E27FC236}">
                <a16:creationId xmlns:a16="http://schemas.microsoft.com/office/drawing/2014/main" id="{AFB7DC64-5DB1-4D93-B508-3A317CCE0096}"/>
              </a:ext>
            </a:extLst>
          </p:cNvPr>
          <p:cNvGrpSpPr>
            <a:grpSpLocks noChangeAspect="1"/>
          </p:cNvGrpSpPr>
          <p:nvPr/>
        </p:nvGrpSpPr>
        <p:grpSpPr bwMode="auto">
          <a:xfrm>
            <a:off x="5555325" y="2354271"/>
            <a:ext cx="360327" cy="368202"/>
            <a:chOff x="-565" y="200"/>
            <a:chExt cx="549" cy="561"/>
          </a:xfrm>
          <a:solidFill>
            <a:schemeClr val="bg1"/>
          </a:solidFill>
        </p:grpSpPr>
        <p:sp>
          <p:nvSpPr>
            <p:cNvPr id="84" name="Freeform 59">
              <a:extLst>
                <a:ext uri="{FF2B5EF4-FFF2-40B4-BE49-F238E27FC236}">
                  <a16:creationId xmlns:a16="http://schemas.microsoft.com/office/drawing/2014/main" id="{4BF744FA-5448-42C0-910C-A0E489D8A7C3}"/>
                </a:ext>
              </a:extLst>
            </p:cNvPr>
            <p:cNvSpPr>
              <a:spLocks noEditPoints="1"/>
            </p:cNvSpPr>
            <p:nvPr/>
          </p:nvSpPr>
          <p:spPr bwMode="auto">
            <a:xfrm>
              <a:off x="-565" y="200"/>
              <a:ext cx="549" cy="561"/>
            </a:xfrm>
            <a:custGeom>
              <a:avLst/>
              <a:gdLst>
                <a:gd name="T0" fmla="*/ 18 w 36"/>
                <a:gd name="T1" fmla="*/ 34 h 37"/>
                <a:gd name="T2" fmla="*/ 2 w 36"/>
                <a:gd name="T3" fmla="*/ 18 h 37"/>
                <a:gd name="T4" fmla="*/ 18 w 36"/>
                <a:gd name="T5" fmla="*/ 3 h 37"/>
                <a:gd name="T6" fmla="*/ 33 w 36"/>
                <a:gd name="T7" fmla="*/ 18 h 37"/>
                <a:gd name="T8" fmla="*/ 18 w 36"/>
                <a:gd name="T9" fmla="*/ 34 h 37"/>
                <a:gd name="T10" fmla="*/ 18 w 36"/>
                <a:gd name="T11" fmla="*/ 0 h 37"/>
                <a:gd name="T12" fmla="*/ 0 w 36"/>
                <a:gd name="T13" fmla="*/ 18 h 37"/>
                <a:gd name="T14" fmla="*/ 18 w 36"/>
                <a:gd name="T15" fmla="*/ 37 h 37"/>
                <a:gd name="T16" fmla="*/ 36 w 36"/>
                <a:gd name="T17" fmla="*/ 18 h 37"/>
                <a:gd name="T18" fmla="*/ 18 w 36"/>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8" y="34"/>
                  </a:moveTo>
                  <a:cubicBezTo>
                    <a:pt x="9" y="34"/>
                    <a:pt x="2" y="27"/>
                    <a:pt x="2" y="18"/>
                  </a:cubicBezTo>
                  <a:cubicBezTo>
                    <a:pt x="2" y="10"/>
                    <a:pt x="9" y="3"/>
                    <a:pt x="18" y="3"/>
                  </a:cubicBezTo>
                  <a:cubicBezTo>
                    <a:pt x="26" y="3"/>
                    <a:pt x="33" y="10"/>
                    <a:pt x="33" y="18"/>
                  </a:cubicBezTo>
                  <a:cubicBezTo>
                    <a:pt x="33" y="27"/>
                    <a:pt x="26" y="34"/>
                    <a:pt x="18" y="34"/>
                  </a:cubicBezTo>
                  <a:close/>
                  <a:moveTo>
                    <a:pt x="18" y="0"/>
                  </a:moveTo>
                  <a:cubicBezTo>
                    <a:pt x="8" y="0"/>
                    <a:pt x="0" y="8"/>
                    <a:pt x="0" y="18"/>
                  </a:cubicBezTo>
                  <a:cubicBezTo>
                    <a:pt x="0" y="29"/>
                    <a:pt x="8" y="37"/>
                    <a:pt x="18" y="37"/>
                  </a:cubicBezTo>
                  <a:cubicBezTo>
                    <a:pt x="28" y="37"/>
                    <a:pt x="36" y="29"/>
                    <a:pt x="36" y="18"/>
                  </a:cubicBezTo>
                  <a:cubicBezTo>
                    <a:pt x="36" y="8"/>
                    <a:pt x="28" y="0"/>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60">
              <a:extLst>
                <a:ext uri="{FF2B5EF4-FFF2-40B4-BE49-F238E27FC236}">
                  <a16:creationId xmlns:a16="http://schemas.microsoft.com/office/drawing/2014/main" id="{87D60ABC-CE2C-4615-81D1-C6D27FD45B9C}"/>
                </a:ext>
              </a:extLst>
            </p:cNvPr>
            <p:cNvSpPr>
              <a:spLocks/>
            </p:cNvSpPr>
            <p:nvPr/>
          </p:nvSpPr>
          <p:spPr bwMode="auto">
            <a:xfrm>
              <a:off x="-305" y="261"/>
              <a:ext cx="30" cy="45"/>
            </a:xfrm>
            <a:custGeom>
              <a:avLst/>
              <a:gdLst>
                <a:gd name="T0" fmla="*/ 1 w 2"/>
                <a:gd name="T1" fmla="*/ 3 h 3"/>
                <a:gd name="T2" fmla="*/ 2 w 2"/>
                <a:gd name="T3" fmla="*/ 2 h 3"/>
                <a:gd name="T4" fmla="*/ 2 w 2"/>
                <a:gd name="T5" fmla="*/ 1 h 3"/>
                <a:gd name="T6" fmla="*/ 1 w 2"/>
                <a:gd name="T7" fmla="*/ 0 h 3"/>
                <a:gd name="T8" fmla="*/ 0 w 2"/>
                <a:gd name="T9" fmla="*/ 1 h 3"/>
                <a:gd name="T10" fmla="*/ 0 w 2"/>
                <a:gd name="T11" fmla="*/ 2 h 3"/>
                <a:gd name="T12" fmla="*/ 1 w 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1" y="3"/>
                  </a:moveTo>
                  <a:cubicBezTo>
                    <a:pt x="1" y="3"/>
                    <a:pt x="2" y="3"/>
                    <a:pt x="2" y="2"/>
                  </a:cubicBezTo>
                  <a:cubicBezTo>
                    <a:pt x="2" y="1"/>
                    <a:pt x="2" y="1"/>
                    <a:pt x="2" y="1"/>
                  </a:cubicBezTo>
                  <a:cubicBezTo>
                    <a:pt x="2" y="0"/>
                    <a:pt x="1" y="0"/>
                    <a:pt x="1" y="0"/>
                  </a:cubicBezTo>
                  <a:cubicBezTo>
                    <a:pt x="0" y="0"/>
                    <a:pt x="0" y="0"/>
                    <a:pt x="0" y="1"/>
                  </a:cubicBezTo>
                  <a:cubicBezTo>
                    <a:pt x="0" y="2"/>
                    <a:pt x="0" y="2"/>
                    <a:pt x="0" y="2"/>
                  </a:cubicBezTo>
                  <a:cubicBezTo>
                    <a:pt x="0" y="3"/>
                    <a:pt x="0" y="3"/>
                    <a:pt x="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61">
              <a:extLst>
                <a:ext uri="{FF2B5EF4-FFF2-40B4-BE49-F238E27FC236}">
                  <a16:creationId xmlns:a16="http://schemas.microsoft.com/office/drawing/2014/main" id="{23DAA517-8172-43E9-B342-1C8DEC000FC9}"/>
                </a:ext>
              </a:extLst>
            </p:cNvPr>
            <p:cNvSpPr>
              <a:spLocks/>
            </p:cNvSpPr>
            <p:nvPr/>
          </p:nvSpPr>
          <p:spPr bwMode="auto">
            <a:xfrm>
              <a:off x="-305" y="640"/>
              <a:ext cx="30" cy="61"/>
            </a:xfrm>
            <a:custGeom>
              <a:avLst/>
              <a:gdLst>
                <a:gd name="T0" fmla="*/ 1 w 2"/>
                <a:gd name="T1" fmla="*/ 0 h 4"/>
                <a:gd name="T2" fmla="*/ 0 w 2"/>
                <a:gd name="T3" fmla="*/ 1 h 4"/>
                <a:gd name="T4" fmla="*/ 0 w 2"/>
                <a:gd name="T5" fmla="*/ 3 h 4"/>
                <a:gd name="T6" fmla="*/ 1 w 2"/>
                <a:gd name="T7" fmla="*/ 4 h 4"/>
                <a:gd name="T8" fmla="*/ 2 w 2"/>
                <a:gd name="T9" fmla="*/ 3 h 4"/>
                <a:gd name="T10" fmla="*/ 2 w 2"/>
                <a:gd name="T11" fmla="*/ 1 h 4"/>
                <a:gd name="T12" fmla="*/ 1 w 2"/>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0"/>
                  </a:moveTo>
                  <a:cubicBezTo>
                    <a:pt x="0" y="0"/>
                    <a:pt x="0" y="1"/>
                    <a:pt x="0" y="1"/>
                  </a:cubicBezTo>
                  <a:cubicBezTo>
                    <a:pt x="0" y="3"/>
                    <a:pt x="0" y="3"/>
                    <a:pt x="0" y="3"/>
                  </a:cubicBezTo>
                  <a:cubicBezTo>
                    <a:pt x="0" y="4"/>
                    <a:pt x="0" y="4"/>
                    <a:pt x="1" y="4"/>
                  </a:cubicBezTo>
                  <a:cubicBezTo>
                    <a:pt x="1" y="4"/>
                    <a:pt x="2" y="4"/>
                    <a:pt x="2" y="3"/>
                  </a:cubicBezTo>
                  <a:cubicBezTo>
                    <a:pt x="2" y="1"/>
                    <a:pt x="2" y="1"/>
                    <a:pt x="2" y="1"/>
                  </a:cubicBezTo>
                  <a:cubicBezTo>
                    <a:pt x="2"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62">
              <a:extLst>
                <a:ext uri="{FF2B5EF4-FFF2-40B4-BE49-F238E27FC236}">
                  <a16:creationId xmlns:a16="http://schemas.microsoft.com/office/drawing/2014/main" id="{1A77B94B-6851-4E6B-A06A-595C1B8859F8}"/>
                </a:ext>
              </a:extLst>
            </p:cNvPr>
            <p:cNvSpPr>
              <a:spLocks/>
            </p:cNvSpPr>
            <p:nvPr/>
          </p:nvSpPr>
          <p:spPr bwMode="auto">
            <a:xfrm>
              <a:off x="-519" y="458"/>
              <a:ext cx="61" cy="30"/>
            </a:xfrm>
            <a:custGeom>
              <a:avLst/>
              <a:gdLst>
                <a:gd name="T0" fmla="*/ 3 w 4"/>
                <a:gd name="T1" fmla="*/ 0 h 2"/>
                <a:gd name="T2" fmla="*/ 1 w 4"/>
                <a:gd name="T3" fmla="*/ 0 h 2"/>
                <a:gd name="T4" fmla="*/ 0 w 4"/>
                <a:gd name="T5" fmla="*/ 1 h 2"/>
                <a:gd name="T6" fmla="*/ 1 w 4"/>
                <a:gd name="T7" fmla="*/ 2 h 2"/>
                <a:gd name="T8" fmla="*/ 3 w 4"/>
                <a:gd name="T9" fmla="*/ 2 h 2"/>
                <a:gd name="T10" fmla="*/ 4 w 4"/>
                <a:gd name="T11" fmla="*/ 1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1" y="0"/>
                    <a:pt x="1" y="0"/>
                    <a:pt x="1" y="0"/>
                  </a:cubicBezTo>
                  <a:cubicBezTo>
                    <a:pt x="1" y="0"/>
                    <a:pt x="0" y="1"/>
                    <a:pt x="0" y="1"/>
                  </a:cubicBezTo>
                  <a:cubicBezTo>
                    <a:pt x="0" y="2"/>
                    <a:pt x="1" y="2"/>
                    <a:pt x="1" y="2"/>
                  </a:cubicBezTo>
                  <a:cubicBezTo>
                    <a:pt x="3" y="2"/>
                    <a:pt x="3" y="2"/>
                    <a:pt x="3" y="2"/>
                  </a:cubicBezTo>
                  <a:cubicBezTo>
                    <a:pt x="3" y="2"/>
                    <a:pt x="4" y="2"/>
                    <a:pt x="4" y="1"/>
                  </a:cubicBezTo>
                  <a:cubicBezTo>
                    <a:pt x="4" y="1"/>
                    <a:pt x="3"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63">
              <a:extLst>
                <a:ext uri="{FF2B5EF4-FFF2-40B4-BE49-F238E27FC236}">
                  <a16:creationId xmlns:a16="http://schemas.microsoft.com/office/drawing/2014/main" id="{788A159B-32F6-48E2-87F0-386A8EFD9448}"/>
                </a:ext>
              </a:extLst>
            </p:cNvPr>
            <p:cNvSpPr>
              <a:spLocks/>
            </p:cNvSpPr>
            <p:nvPr/>
          </p:nvSpPr>
          <p:spPr bwMode="auto">
            <a:xfrm>
              <a:off x="-122" y="458"/>
              <a:ext cx="45" cy="30"/>
            </a:xfrm>
            <a:custGeom>
              <a:avLst/>
              <a:gdLst>
                <a:gd name="T0" fmla="*/ 2 w 3"/>
                <a:gd name="T1" fmla="*/ 0 h 2"/>
                <a:gd name="T2" fmla="*/ 1 w 3"/>
                <a:gd name="T3" fmla="*/ 0 h 2"/>
                <a:gd name="T4" fmla="*/ 0 w 3"/>
                <a:gd name="T5" fmla="*/ 1 h 2"/>
                <a:gd name="T6" fmla="*/ 1 w 3"/>
                <a:gd name="T7" fmla="*/ 2 h 2"/>
                <a:gd name="T8" fmla="*/ 2 w 3"/>
                <a:gd name="T9" fmla="*/ 2 h 2"/>
                <a:gd name="T10" fmla="*/ 3 w 3"/>
                <a:gd name="T11" fmla="*/ 1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1" y="0"/>
                    <a:pt x="1" y="0"/>
                    <a:pt x="1" y="0"/>
                  </a:cubicBezTo>
                  <a:cubicBezTo>
                    <a:pt x="0" y="0"/>
                    <a:pt x="0" y="1"/>
                    <a:pt x="0" y="1"/>
                  </a:cubicBezTo>
                  <a:cubicBezTo>
                    <a:pt x="0" y="2"/>
                    <a:pt x="0" y="2"/>
                    <a:pt x="1" y="2"/>
                  </a:cubicBezTo>
                  <a:cubicBezTo>
                    <a:pt x="2" y="2"/>
                    <a:pt x="2" y="2"/>
                    <a:pt x="2" y="2"/>
                  </a:cubicBezTo>
                  <a:cubicBezTo>
                    <a:pt x="3" y="2"/>
                    <a:pt x="3" y="2"/>
                    <a:pt x="3" y="1"/>
                  </a:cubicBezTo>
                  <a:cubicBezTo>
                    <a:pt x="3" y="1"/>
                    <a:pt x="3"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64">
              <a:extLst>
                <a:ext uri="{FF2B5EF4-FFF2-40B4-BE49-F238E27FC236}">
                  <a16:creationId xmlns:a16="http://schemas.microsoft.com/office/drawing/2014/main" id="{105804C2-3A29-474B-8B8D-88D89EF6EC44}"/>
                </a:ext>
              </a:extLst>
            </p:cNvPr>
            <p:cNvSpPr>
              <a:spLocks/>
            </p:cNvSpPr>
            <p:nvPr/>
          </p:nvSpPr>
          <p:spPr bwMode="auto">
            <a:xfrm>
              <a:off x="-443" y="352"/>
              <a:ext cx="199" cy="258"/>
            </a:xfrm>
            <a:custGeom>
              <a:avLst/>
              <a:gdLst>
                <a:gd name="T0" fmla="*/ 11 w 13"/>
                <a:gd name="T1" fmla="*/ 6 h 17"/>
                <a:gd name="T2" fmla="*/ 11 w 13"/>
                <a:gd name="T3" fmla="*/ 1 h 17"/>
                <a:gd name="T4" fmla="*/ 10 w 13"/>
                <a:gd name="T5" fmla="*/ 0 h 17"/>
                <a:gd name="T6" fmla="*/ 9 w 13"/>
                <a:gd name="T7" fmla="*/ 1 h 17"/>
                <a:gd name="T8" fmla="*/ 9 w 13"/>
                <a:gd name="T9" fmla="*/ 6 h 17"/>
                <a:gd name="T10" fmla="*/ 8 w 13"/>
                <a:gd name="T11" fmla="*/ 9 h 17"/>
                <a:gd name="T12" fmla="*/ 0 w 13"/>
                <a:gd name="T13" fmla="*/ 15 h 17"/>
                <a:gd name="T14" fmla="*/ 0 w 13"/>
                <a:gd name="T15" fmla="*/ 16 h 17"/>
                <a:gd name="T16" fmla="*/ 1 w 13"/>
                <a:gd name="T17" fmla="*/ 16 h 17"/>
                <a:gd name="T18" fmla="*/ 9 w 13"/>
                <a:gd name="T19" fmla="*/ 10 h 17"/>
                <a:gd name="T20" fmla="*/ 11 w 13"/>
                <a:gd name="T21"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7">
                  <a:moveTo>
                    <a:pt x="11" y="6"/>
                  </a:moveTo>
                  <a:cubicBezTo>
                    <a:pt x="11" y="1"/>
                    <a:pt x="11" y="1"/>
                    <a:pt x="11" y="1"/>
                  </a:cubicBezTo>
                  <a:cubicBezTo>
                    <a:pt x="11" y="0"/>
                    <a:pt x="10" y="0"/>
                    <a:pt x="10" y="0"/>
                  </a:cubicBezTo>
                  <a:cubicBezTo>
                    <a:pt x="9" y="0"/>
                    <a:pt x="9" y="0"/>
                    <a:pt x="9" y="1"/>
                  </a:cubicBezTo>
                  <a:cubicBezTo>
                    <a:pt x="9" y="6"/>
                    <a:pt x="9" y="6"/>
                    <a:pt x="9" y="6"/>
                  </a:cubicBezTo>
                  <a:cubicBezTo>
                    <a:pt x="8" y="7"/>
                    <a:pt x="7" y="8"/>
                    <a:pt x="8" y="9"/>
                  </a:cubicBezTo>
                  <a:cubicBezTo>
                    <a:pt x="0" y="15"/>
                    <a:pt x="0" y="15"/>
                    <a:pt x="0" y="15"/>
                  </a:cubicBezTo>
                  <a:cubicBezTo>
                    <a:pt x="0" y="15"/>
                    <a:pt x="0" y="16"/>
                    <a:pt x="0" y="16"/>
                  </a:cubicBezTo>
                  <a:cubicBezTo>
                    <a:pt x="1" y="17"/>
                    <a:pt x="1" y="17"/>
                    <a:pt x="1" y="16"/>
                  </a:cubicBezTo>
                  <a:cubicBezTo>
                    <a:pt x="9" y="10"/>
                    <a:pt x="9" y="10"/>
                    <a:pt x="9" y="10"/>
                  </a:cubicBezTo>
                  <a:cubicBezTo>
                    <a:pt x="12" y="11"/>
                    <a:pt x="13" y="8"/>
                    <a:pt x="1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2" name="Grupo 41">
            <a:extLst>
              <a:ext uri="{FF2B5EF4-FFF2-40B4-BE49-F238E27FC236}">
                <a16:creationId xmlns:a16="http://schemas.microsoft.com/office/drawing/2014/main" id="{ABDB0F65-1175-475B-B5E3-B3BAD5D3B407}"/>
              </a:ext>
            </a:extLst>
          </p:cNvPr>
          <p:cNvGrpSpPr/>
          <p:nvPr/>
        </p:nvGrpSpPr>
        <p:grpSpPr>
          <a:xfrm>
            <a:off x="957995" y="2430452"/>
            <a:ext cx="3048560" cy="1152098"/>
            <a:chOff x="452490" y="2430452"/>
            <a:chExt cx="3048560" cy="1152098"/>
          </a:xfrm>
        </p:grpSpPr>
        <p:grpSp>
          <p:nvGrpSpPr>
            <p:cNvPr id="64" name="Grupo 63">
              <a:extLst>
                <a:ext uri="{FF2B5EF4-FFF2-40B4-BE49-F238E27FC236}">
                  <a16:creationId xmlns:a16="http://schemas.microsoft.com/office/drawing/2014/main" id="{9D53FA27-AB26-4BE4-8A90-77C095C37DAE}"/>
                </a:ext>
              </a:extLst>
            </p:cNvPr>
            <p:cNvGrpSpPr/>
            <p:nvPr/>
          </p:nvGrpSpPr>
          <p:grpSpPr>
            <a:xfrm>
              <a:off x="774378" y="2490877"/>
              <a:ext cx="2726672" cy="1091673"/>
              <a:chOff x="791228" y="1118392"/>
              <a:chExt cx="2726672" cy="1091673"/>
            </a:xfrm>
          </p:grpSpPr>
          <p:sp>
            <p:nvSpPr>
              <p:cNvPr id="65" name="TextBox 154">
                <a:extLst>
                  <a:ext uri="{FF2B5EF4-FFF2-40B4-BE49-F238E27FC236}">
                    <a16:creationId xmlns:a16="http://schemas.microsoft.com/office/drawing/2014/main" id="{D5B715CC-D1A0-4F3B-BC3A-69DEA60F13C6}"/>
                  </a:ext>
                </a:extLst>
              </p:cNvPr>
              <p:cNvSpPr txBox="1">
                <a:spLocks noChangeArrowheads="1"/>
              </p:cNvSpPr>
              <p:nvPr/>
            </p:nvSpPr>
            <p:spPr bwMode="auto">
              <a:xfrm>
                <a:off x="791228" y="1426169"/>
                <a:ext cx="2726672" cy="783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 </a:t>
                </a: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a:t>
                </a:r>
                <a:endParaRPr lang="en-US" altLang="es-MX" sz="1200" dirty="0">
                  <a:latin typeface="Lato" panose="020F0502020204030203" pitchFamily="34" charset="0"/>
                  <a:cs typeface="Calibri" panose="020F0502020204030204" pitchFamily="34" charset="0"/>
                </a:endParaRPr>
              </a:p>
            </p:txBody>
          </p:sp>
          <p:sp>
            <p:nvSpPr>
              <p:cNvPr id="66" name="CuadroTexto 65">
                <a:extLst>
                  <a:ext uri="{FF2B5EF4-FFF2-40B4-BE49-F238E27FC236}">
                    <a16:creationId xmlns:a16="http://schemas.microsoft.com/office/drawing/2014/main" id="{C8209CA3-B1A1-4A21-96FF-216DA06829FC}"/>
                  </a:ext>
                </a:extLst>
              </p:cNvPr>
              <p:cNvSpPr txBox="1"/>
              <p:nvPr/>
            </p:nvSpPr>
            <p:spPr>
              <a:xfrm>
                <a:off x="884768" y="1118392"/>
                <a:ext cx="997324" cy="307777"/>
              </a:xfrm>
              <a:prstGeom prst="rect">
                <a:avLst/>
              </a:prstGeom>
              <a:noFill/>
            </p:spPr>
            <p:txBody>
              <a:bodyPr wrap="none" rtlCol="0">
                <a:spAutoFit/>
              </a:bodyPr>
              <a:lstStyle/>
              <a:p>
                <a:r>
                  <a:rPr lang="en-US" sz="1400" b="1" dirty="0">
                    <a:latin typeface="Lato" panose="020F0502020204030203" pitchFamily="34" charset="0"/>
                  </a:rPr>
                  <a:t>Title Here</a:t>
                </a:r>
              </a:p>
            </p:txBody>
          </p:sp>
        </p:grpSp>
        <p:grpSp>
          <p:nvGrpSpPr>
            <p:cNvPr id="90" name="Group 58">
              <a:extLst>
                <a:ext uri="{FF2B5EF4-FFF2-40B4-BE49-F238E27FC236}">
                  <a16:creationId xmlns:a16="http://schemas.microsoft.com/office/drawing/2014/main" id="{7D6CCB8F-9EAF-4E2D-903D-D99AD9A2D52A}"/>
                </a:ext>
              </a:extLst>
            </p:cNvPr>
            <p:cNvGrpSpPr>
              <a:grpSpLocks noChangeAspect="1"/>
            </p:cNvGrpSpPr>
            <p:nvPr/>
          </p:nvGrpSpPr>
          <p:grpSpPr bwMode="auto">
            <a:xfrm>
              <a:off x="452490" y="2430452"/>
              <a:ext cx="360327" cy="368202"/>
              <a:chOff x="-565" y="200"/>
              <a:chExt cx="549" cy="561"/>
            </a:xfrm>
            <a:solidFill>
              <a:srgbClr val="F69429"/>
            </a:solidFill>
          </p:grpSpPr>
          <p:sp>
            <p:nvSpPr>
              <p:cNvPr id="91" name="Freeform 59">
                <a:extLst>
                  <a:ext uri="{FF2B5EF4-FFF2-40B4-BE49-F238E27FC236}">
                    <a16:creationId xmlns:a16="http://schemas.microsoft.com/office/drawing/2014/main" id="{690FD27D-E739-42C9-AD80-069880835C83}"/>
                  </a:ext>
                </a:extLst>
              </p:cNvPr>
              <p:cNvSpPr>
                <a:spLocks noEditPoints="1"/>
              </p:cNvSpPr>
              <p:nvPr/>
            </p:nvSpPr>
            <p:spPr bwMode="auto">
              <a:xfrm>
                <a:off x="-565" y="200"/>
                <a:ext cx="549" cy="561"/>
              </a:xfrm>
              <a:custGeom>
                <a:avLst/>
                <a:gdLst>
                  <a:gd name="T0" fmla="*/ 18 w 36"/>
                  <a:gd name="T1" fmla="*/ 34 h 37"/>
                  <a:gd name="T2" fmla="*/ 2 w 36"/>
                  <a:gd name="T3" fmla="*/ 18 h 37"/>
                  <a:gd name="T4" fmla="*/ 18 w 36"/>
                  <a:gd name="T5" fmla="*/ 3 h 37"/>
                  <a:gd name="T6" fmla="*/ 33 w 36"/>
                  <a:gd name="T7" fmla="*/ 18 h 37"/>
                  <a:gd name="T8" fmla="*/ 18 w 36"/>
                  <a:gd name="T9" fmla="*/ 34 h 37"/>
                  <a:gd name="T10" fmla="*/ 18 w 36"/>
                  <a:gd name="T11" fmla="*/ 0 h 37"/>
                  <a:gd name="T12" fmla="*/ 0 w 36"/>
                  <a:gd name="T13" fmla="*/ 18 h 37"/>
                  <a:gd name="T14" fmla="*/ 18 w 36"/>
                  <a:gd name="T15" fmla="*/ 37 h 37"/>
                  <a:gd name="T16" fmla="*/ 36 w 36"/>
                  <a:gd name="T17" fmla="*/ 18 h 37"/>
                  <a:gd name="T18" fmla="*/ 18 w 36"/>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8" y="34"/>
                    </a:moveTo>
                    <a:cubicBezTo>
                      <a:pt x="9" y="34"/>
                      <a:pt x="2" y="27"/>
                      <a:pt x="2" y="18"/>
                    </a:cubicBezTo>
                    <a:cubicBezTo>
                      <a:pt x="2" y="10"/>
                      <a:pt x="9" y="3"/>
                      <a:pt x="18" y="3"/>
                    </a:cubicBezTo>
                    <a:cubicBezTo>
                      <a:pt x="26" y="3"/>
                      <a:pt x="33" y="10"/>
                      <a:pt x="33" y="18"/>
                    </a:cubicBezTo>
                    <a:cubicBezTo>
                      <a:pt x="33" y="27"/>
                      <a:pt x="26" y="34"/>
                      <a:pt x="18" y="34"/>
                    </a:cubicBezTo>
                    <a:close/>
                    <a:moveTo>
                      <a:pt x="18" y="0"/>
                    </a:moveTo>
                    <a:cubicBezTo>
                      <a:pt x="8" y="0"/>
                      <a:pt x="0" y="8"/>
                      <a:pt x="0" y="18"/>
                    </a:cubicBezTo>
                    <a:cubicBezTo>
                      <a:pt x="0" y="29"/>
                      <a:pt x="8" y="37"/>
                      <a:pt x="18" y="37"/>
                    </a:cubicBezTo>
                    <a:cubicBezTo>
                      <a:pt x="28" y="37"/>
                      <a:pt x="36" y="29"/>
                      <a:pt x="36" y="18"/>
                    </a:cubicBezTo>
                    <a:cubicBezTo>
                      <a:pt x="36" y="8"/>
                      <a:pt x="28" y="0"/>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92" name="Freeform 60">
                <a:extLst>
                  <a:ext uri="{FF2B5EF4-FFF2-40B4-BE49-F238E27FC236}">
                    <a16:creationId xmlns:a16="http://schemas.microsoft.com/office/drawing/2014/main" id="{4F8C895F-74DF-46F3-81D9-3A02697A0825}"/>
                  </a:ext>
                </a:extLst>
              </p:cNvPr>
              <p:cNvSpPr>
                <a:spLocks/>
              </p:cNvSpPr>
              <p:nvPr/>
            </p:nvSpPr>
            <p:spPr bwMode="auto">
              <a:xfrm>
                <a:off x="-305" y="261"/>
                <a:ext cx="30" cy="45"/>
              </a:xfrm>
              <a:custGeom>
                <a:avLst/>
                <a:gdLst>
                  <a:gd name="T0" fmla="*/ 1 w 2"/>
                  <a:gd name="T1" fmla="*/ 3 h 3"/>
                  <a:gd name="T2" fmla="*/ 2 w 2"/>
                  <a:gd name="T3" fmla="*/ 2 h 3"/>
                  <a:gd name="T4" fmla="*/ 2 w 2"/>
                  <a:gd name="T5" fmla="*/ 1 h 3"/>
                  <a:gd name="T6" fmla="*/ 1 w 2"/>
                  <a:gd name="T7" fmla="*/ 0 h 3"/>
                  <a:gd name="T8" fmla="*/ 0 w 2"/>
                  <a:gd name="T9" fmla="*/ 1 h 3"/>
                  <a:gd name="T10" fmla="*/ 0 w 2"/>
                  <a:gd name="T11" fmla="*/ 2 h 3"/>
                  <a:gd name="T12" fmla="*/ 1 w 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1" y="3"/>
                    </a:moveTo>
                    <a:cubicBezTo>
                      <a:pt x="1" y="3"/>
                      <a:pt x="2" y="3"/>
                      <a:pt x="2" y="2"/>
                    </a:cubicBezTo>
                    <a:cubicBezTo>
                      <a:pt x="2" y="1"/>
                      <a:pt x="2" y="1"/>
                      <a:pt x="2" y="1"/>
                    </a:cubicBezTo>
                    <a:cubicBezTo>
                      <a:pt x="2" y="0"/>
                      <a:pt x="1" y="0"/>
                      <a:pt x="1" y="0"/>
                    </a:cubicBezTo>
                    <a:cubicBezTo>
                      <a:pt x="0" y="0"/>
                      <a:pt x="0" y="0"/>
                      <a:pt x="0" y="1"/>
                    </a:cubicBezTo>
                    <a:cubicBezTo>
                      <a:pt x="0" y="2"/>
                      <a:pt x="0" y="2"/>
                      <a:pt x="0" y="2"/>
                    </a:cubicBezTo>
                    <a:cubicBezTo>
                      <a:pt x="0" y="3"/>
                      <a:pt x="0" y="3"/>
                      <a:pt x="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93" name="Freeform 61">
                <a:extLst>
                  <a:ext uri="{FF2B5EF4-FFF2-40B4-BE49-F238E27FC236}">
                    <a16:creationId xmlns:a16="http://schemas.microsoft.com/office/drawing/2014/main" id="{9CF0B20F-9E61-4732-805F-F295D830DCEE}"/>
                  </a:ext>
                </a:extLst>
              </p:cNvPr>
              <p:cNvSpPr>
                <a:spLocks/>
              </p:cNvSpPr>
              <p:nvPr/>
            </p:nvSpPr>
            <p:spPr bwMode="auto">
              <a:xfrm>
                <a:off x="-305" y="640"/>
                <a:ext cx="30" cy="61"/>
              </a:xfrm>
              <a:custGeom>
                <a:avLst/>
                <a:gdLst>
                  <a:gd name="T0" fmla="*/ 1 w 2"/>
                  <a:gd name="T1" fmla="*/ 0 h 4"/>
                  <a:gd name="T2" fmla="*/ 0 w 2"/>
                  <a:gd name="T3" fmla="*/ 1 h 4"/>
                  <a:gd name="T4" fmla="*/ 0 w 2"/>
                  <a:gd name="T5" fmla="*/ 3 h 4"/>
                  <a:gd name="T6" fmla="*/ 1 w 2"/>
                  <a:gd name="T7" fmla="*/ 4 h 4"/>
                  <a:gd name="T8" fmla="*/ 2 w 2"/>
                  <a:gd name="T9" fmla="*/ 3 h 4"/>
                  <a:gd name="T10" fmla="*/ 2 w 2"/>
                  <a:gd name="T11" fmla="*/ 1 h 4"/>
                  <a:gd name="T12" fmla="*/ 1 w 2"/>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0"/>
                    </a:moveTo>
                    <a:cubicBezTo>
                      <a:pt x="0" y="0"/>
                      <a:pt x="0" y="1"/>
                      <a:pt x="0" y="1"/>
                    </a:cubicBezTo>
                    <a:cubicBezTo>
                      <a:pt x="0" y="3"/>
                      <a:pt x="0" y="3"/>
                      <a:pt x="0" y="3"/>
                    </a:cubicBezTo>
                    <a:cubicBezTo>
                      <a:pt x="0" y="4"/>
                      <a:pt x="0" y="4"/>
                      <a:pt x="1" y="4"/>
                    </a:cubicBezTo>
                    <a:cubicBezTo>
                      <a:pt x="1" y="4"/>
                      <a:pt x="2" y="4"/>
                      <a:pt x="2" y="3"/>
                    </a:cubicBezTo>
                    <a:cubicBezTo>
                      <a:pt x="2" y="1"/>
                      <a:pt x="2" y="1"/>
                      <a:pt x="2" y="1"/>
                    </a:cubicBezTo>
                    <a:cubicBezTo>
                      <a:pt x="2"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94" name="Freeform 62">
                <a:extLst>
                  <a:ext uri="{FF2B5EF4-FFF2-40B4-BE49-F238E27FC236}">
                    <a16:creationId xmlns:a16="http://schemas.microsoft.com/office/drawing/2014/main" id="{FC7A6E3E-6A55-4D2A-8F5C-120B5EC5CC23}"/>
                  </a:ext>
                </a:extLst>
              </p:cNvPr>
              <p:cNvSpPr>
                <a:spLocks/>
              </p:cNvSpPr>
              <p:nvPr/>
            </p:nvSpPr>
            <p:spPr bwMode="auto">
              <a:xfrm>
                <a:off x="-519" y="458"/>
                <a:ext cx="61" cy="30"/>
              </a:xfrm>
              <a:custGeom>
                <a:avLst/>
                <a:gdLst>
                  <a:gd name="T0" fmla="*/ 3 w 4"/>
                  <a:gd name="T1" fmla="*/ 0 h 2"/>
                  <a:gd name="T2" fmla="*/ 1 w 4"/>
                  <a:gd name="T3" fmla="*/ 0 h 2"/>
                  <a:gd name="T4" fmla="*/ 0 w 4"/>
                  <a:gd name="T5" fmla="*/ 1 h 2"/>
                  <a:gd name="T6" fmla="*/ 1 w 4"/>
                  <a:gd name="T7" fmla="*/ 2 h 2"/>
                  <a:gd name="T8" fmla="*/ 3 w 4"/>
                  <a:gd name="T9" fmla="*/ 2 h 2"/>
                  <a:gd name="T10" fmla="*/ 4 w 4"/>
                  <a:gd name="T11" fmla="*/ 1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1" y="0"/>
                      <a:pt x="1" y="0"/>
                      <a:pt x="1" y="0"/>
                    </a:cubicBezTo>
                    <a:cubicBezTo>
                      <a:pt x="1" y="0"/>
                      <a:pt x="0" y="1"/>
                      <a:pt x="0" y="1"/>
                    </a:cubicBezTo>
                    <a:cubicBezTo>
                      <a:pt x="0" y="2"/>
                      <a:pt x="1" y="2"/>
                      <a:pt x="1" y="2"/>
                    </a:cubicBezTo>
                    <a:cubicBezTo>
                      <a:pt x="3" y="2"/>
                      <a:pt x="3" y="2"/>
                      <a:pt x="3" y="2"/>
                    </a:cubicBezTo>
                    <a:cubicBezTo>
                      <a:pt x="3" y="2"/>
                      <a:pt x="4" y="2"/>
                      <a:pt x="4" y="1"/>
                    </a:cubicBezTo>
                    <a:cubicBezTo>
                      <a:pt x="4" y="1"/>
                      <a:pt x="3"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95" name="Freeform 63">
                <a:extLst>
                  <a:ext uri="{FF2B5EF4-FFF2-40B4-BE49-F238E27FC236}">
                    <a16:creationId xmlns:a16="http://schemas.microsoft.com/office/drawing/2014/main" id="{747FDCBA-6ABC-49D4-8B50-585A7FA8DE18}"/>
                  </a:ext>
                </a:extLst>
              </p:cNvPr>
              <p:cNvSpPr>
                <a:spLocks/>
              </p:cNvSpPr>
              <p:nvPr/>
            </p:nvSpPr>
            <p:spPr bwMode="auto">
              <a:xfrm>
                <a:off x="-122" y="458"/>
                <a:ext cx="45" cy="30"/>
              </a:xfrm>
              <a:custGeom>
                <a:avLst/>
                <a:gdLst>
                  <a:gd name="T0" fmla="*/ 2 w 3"/>
                  <a:gd name="T1" fmla="*/ 0 h 2"/>
                  <a:gd name="T2" fmla="*/ 1 w 3"/>
                  <a:gd name="T3" fmla="*/ 0 h 2"/>
                  <a:gd name="T4" fmla="*/ 0 w 3"/>
                  <a:gd name="T5" fmla="*/ 1 h 2"/>
                  <a:gd name="T6" fmla="*/ 1 w 3"/>
                  <a:gd name="T7" fmla="*/ 2 h 2"/>
                  <a:gd name="T8" fmla="*/ 2 w 3"/>
                  <a:gd name="T9" fmla="*/ 2 h 2"/>
                  <a:gd name="T10" fmla="*/ 3 w 3"/>
                  <a:gd name="T11" fmla="*/ 1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1" y="0"/>
                      <a:pt x="1" y="0"/>
                      <a:pt x="1" y="0"/>
                    </a:cubicBezTo>
                    <a:cubicBezTo>
                      <a:pt x="0" y="0"/>
                      <a:pt x="0" y="1"/>
                      <a:pt x="0" y="1"/>
                    </a:cubicBezTo>
                    <a:cubicBezTo>
                      <a:pt x="0" y="2"/>
                      <a:pt x="0" y="2"/>
                      <a:pt x="1" y="2"/>
                    </a:cubicBezTo>
                    <a:cubicBezTo>
                      <a:pt x="2" y="2"/>
                      <a:pt x="2" y="2"/>
                      <a:pt x="2" y="2"/>
                    </a:cubicBezTo>
                    <a:cubicBezTo>
                      <a:pt x="3" y="2"/>
                      <a:pt x="3" y="2"/>
                      <a:pt x="3" y="1"/>
                    </a:cubicBezTo>
                    <a:cubicBezTo>
                      <a:pt x="3" y="1"/>
                      <a:pt x="3"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96" name="Freeform 64">
                <a:extLst>
                  <a:ext uri="{FF2B5EF4-FFF2-40B4-BE49-F238E27FC236}">
                    <a16:creationId xmlns:a16="http://schemas.microsoft.com/office/drawing/2014/main" id="{24246658-533D-442C-8700-F4081CDCD843}"/>
                  </a:ext>
                </a:extLst>
              </p:cNvPr>
              <p:cNvSpPr>
                <a:spLocks/>
              </p:cNvSpPr>
              <p:nvPr/>
            </p:nvSpPr>
            <p:spPr bwMode="auto">
              <a:xfrm>
                <a:off x="-443" y="352"/>
                <a:ext cx="199" cy="258"/>
              </a:xfrm>
              <a:custGeom>
                <a:avLst/>
                <a:gdLst>
                  <a:gd name="T0" fmla="*/ 11 w 13"/>
                  <a:gd name="T1" fmla="*/ 6 h 17"/>
                  <a:gd name="T2" fmla="*/ 11 w 13"/>
                  <a:gd name="T3" fmla="*/ 1 h 17"/>
                  <a:gd name="T4" fmla="*/ 10 w 13"/>
                  <a:gd name="T5" fmla="*/ 0 h 17"/>
                  <a:gd name="T6" fmla="*/ 9 w 13"/>
                  <a:gd name="T7" fmla="*/ 1 h 17"/>
                  <a:gd name="T8" fmla="*/ 9 w 13"/>
                  <a:gd name="T9" fmla="*/ 6 h 17"/>
                  <a:gd name="T10" fmla="*/ 8 w 13"/>
                  <a:gd name="T11" fmla="*/ 9 h 17"/>
                  <a:gd name="T12" fmla="*/ 0 w 13"/>
                  <a:gd name="T13" fmla="*/ 15 h 17"/>
                  <a:gd name="T14" fmla="*/ 0 w 13"/>
                  <a:gd name="T15" fmla="*/ 16 h 17"/>
                  <a:gd name="T16" fmla="*/ 1 w 13"/>
                  <a:gd name="T17" fmla="*/ 16 h 17"/>
                  <a:gd name="T18" fmla="*/ 9 w 13"/>
                  <a:gd name="T19" fmla="*/ 10 h 17"/>
                  <a:gd name="T20" fmla="*/ 11 w 13"/>
                  <a:gd name="T21"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7">
                    <a:moveTo>
                      <a:pt x="11" y="6"/>
                    </a:moveTo>
                    <a:cubicBezTo>
                      <a:pt x="11" y="1"/>
                      <a:pt x="11" y="1"/>
                      <a:pt x="11" y="1"/>
                    </a:cubicBezTo>
                    <a:cubicBezTo>
                      <a:pt x="11" y="0"/>
                      <a:pt x="10" y="0"/>
                      <a:pt x="10" y="0"/>
                    </a:cubicBezTo>
                    <a:cubicBezTo>
                      <a:pt x="9" y="0"/>
                      <a:pt x="9" y="0"/>
                      <a:pt x="9" y="1"/>
                    </a:cubicBezTo>
                    <a:cubicBezTo>
                      <a:pt x="9" y="6"/>
                      <a:pt x="9" y="6"/>
                      <a:pt x="9" y="6"/>
                    </a:cubicBezTo>
                    <a:cubicBezTo>
                      <a:pt x="8" y="7"/>
                      <a:pt x="7" y="8"/>
                      <a:pt x="8" y="9"/>
                    </a:cubicBezTo>
                    <a:cubicBezTo>
                      <a:pt x="0" y="15"/>
                      <a:pt x="0" y="15"/>
                      <a:pt x="0" y="15"/>
                    </a:cubicBezTo>
                    <a:cubicBezTo>
                      <a:pt x="0" y="15"/>
                      <a:pt x="0" y="16"/>
                      <a:pt x="0" y="16"/>
                    </a:cubicBezTo>
                    <a:cubicBezTo>
                      <a:pt x="1" y="17"/>
                      <a:pt x="1" y="17"/>
                      <a:pt x="1" y="16"/>
                    </a:cubicBezTo>
                    <a:cubicBezTo>
                      <a:pt x="9" y="10"/>
                      <a:pt x="9" y="10"/>
                      <a:pt x="9" y="10"/>
                    </a:cubicBezTo>
                    <a:cubicBezTo>
                      <a:pt x="12" y="11"/>
                      <a:pt x="13" y="8"/>
                      <a:pt x="1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grpSp>
      </p:grpSp>
      <p:grpSp>
        <p:nvGrpSpPr>
          <p:cNvPr id="43" name="Grupo 42">
            <a:extLst>
              <a:ext uri="{FF2B5EF4-FFF2-40B4-BE49-F238E27FC236}">
                <a16:creationId xmlns:a16="http://schemas.microsoft.com/office/drawing/2014/main" id="{9BC42EE1-E305-4AED-8AB4-A8668F00C731}"/>
              </a:ext>
            </a:extLst>
          </p:cNvPr>
          <p:cNvGrpSpPr/>
          <p:nvPr/>
        </p:nvGrpSpPr>
        <p:grpSpPr>
          <a:xfrm>
            <a:off x="957995" y="3712071"/>
            <a:ext cx="3065410" cy="1092270"/>
            <a:chOff x="452490" y="3712071"/>
            <a:chExt cx="3065410" cy="1092270"/>
          </a:xfrm>
        </p:grpSpPr>
        <p:grpSp>
          <p:nvGrpSpPr>
            <p:cNvPr id="67" name="Grupo 66">
              <a:extLst>
                <a:ext uri="{FF2B5EF4-FFF2-40B4-BE49-F238E27FC236}">
                  <a16:creationId xmlns:a16="http://schemas.microsoft.com/office/drawing/2014/main" id="{75D3C571-CF0B-4659-A1E2-1FA18707C8B4}"/>
                </a:ext>
              </a:extLst>
            </p:cNvPr>
            <p:cNvGrpSpPr/>
            <p:nvPr/>
          </p:nvGrpSpPr>
          <p:grpSpPr>
            <a:xfrm>
              <a:off x="791228" y="3712668"/>
              <a:ext cx="2726672" cy="1091673"/>
              <a:chOff x="791228" y="1118392"/>
              <a:chExt cx="2726672" cy="1091673"/>
            </a:xfrm>
          </p:grpSpPr>
          <p:sp>
            <p:nvSpPr>
              <p:cNvPr id="68" name="TextBox 154">
                <a:extLst>
                  <a:ext uri="{FF2B5EF4-FFF2-40B4-BE49-F238E27FC236}">
                    <a16:creationId xmlns:a16="http://schemas.microsoft.com/office/drawing/2014/main" id="{F0839A9E-A565-473D-B721-2B61706B8A52}"/>
                  </a:ext>
                </a:extLst>
              </p:cNvPr>
              <p:cNvSpPr txBox="1">
                <a:spLocks noChangeArrowheads="1"/>
              </p:cNvSpPr>
              <p:nvPr/>
            </p:nvSpPr>
            <p:spPr bwMode="auto">
              <a:xfrm>
                <a:off x="791228" y="1426169"/>
                <a:ext cx="2726672" cy="783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 </a:t>
                </a: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a:t>
                </a:r>
                <a:endParaRPr lang="en-US" altLang="es-MX" sz="1200" dirty="0">
                  <a:latin typeface="Lato" panose="020F0502020204030203" pitchFamily="34" charset="0"/>
                  <a:cs typeface="Calibri" panose="020F0502020204030204" pitchFamily="34" charset="0"/>
                </a:endParaRPr>
              </a:p>
            </p:txBody>
          </p:sp>
          <p:sp>
            <p:nvSpPr>
              <p:cNvPr id="69" name="CuadroTexto 68">
                <a:extLst>
                  <a:ext uri="{FF2B5EF4-FFF2-40B4-BE49-F238E27FC236}">
                    <a16:creationId xmlns:a16="http://schemas.microsoft.com/office/drawing/2014/main" id="{3313EC89-90CA-44C9-AE19-EA2DFD207218}"/>
                  </a:ext>
                </a:extLst>
              </p:cNvPr>
              <p:cNvSpPr txBox="1"/>
              <p:nvPr/>
            </p:nvSpPr>
            <p:spPr>
              <a:xfrm>
                <a:off x="884768" y="1118392"/>
                <a:ext cx="997324" cy="307777"/>
              </a:xfrm>
              <a:prstGeom prst="rect">
                <a:avLst/>
              </a:prstGeom>
              <a:noFill/>
            </p:spPr>
            <p:txBody>
              <a:bodyPr wrap="none" rtlCol="0">
                <a:spAutoFit/>
              </a:bodyPr>
              <a:lstStyle/>
              <a:p>
                <a:r>
                  <a:rPr lang="en-US" sz="1400" b="1" dirty="0">
                    <a:latin typeface="Lato" panose="020F0502020204030203" pitchFamily="34" charset="0"/>
                  </a:rPr>
                  <a:t>Title Here</a:t>
                </a:r>
              </a:p>
            </p:txBody>
          </p:sp>
        </p:grpSp>
        <p:sp>
          <p:nvSpPr>
            <p:cNvPr id="97" name="Freeform 48">
              <a:extLst>
                <a:ext uri="{FF2B5EF4-FFF2-40B4-BE49-F238E27FC236}">
                  <a16:creationId xmlns:a16="http://schemas.microsoft.com/office/drawing/2014/main" id="{4581C285-9E97-4DA3-AB5F-6DEDB48AB7C1}"/>
                </a:ext>
              </a:extLst>
            </p:cNvPr>
            <p:cNvSpPr>
              <a:spLocks noEditPoints="1"/>
            </p:cNvSpPr>
            <p:nvPr/>
          </p:nvSpPr>
          <p:spPr bwMode="auto">
            <a:xfrm>
              <a:off x="452490" y="3712071"/>
              <a:ext cx="361950" cy="351564"/>
            </a:xfrm>
            <a:custGeom>
              <a:avLst/>
              <a:gdLst>
                <a:gd name="T0" fmla="*/ 30 w 60"/>
                <a:gd name="T1" fmla="*/ 24 h 58"/>
                <a:gd name="T2" fmla="*/ 4 w 60"/>
                <a:gd name="T3" fmla="*/ 15 h 58"/>
                <a:gd name="T4" fmla="*/ 57 w 60"/>
                <a:gd name="T5" fmla="*/ 15 h 58"/>
                <a:gd name="T6" fmla="*/ 59 w 60"/>
                <a:gd name="T7" fmla="*/ 27 h 58"/>
                <a:gd name="T8" fmla="*/ 2 w 60"/>
                <a:gd name="T9" fmla="*/ 27 h 58"/>
                <a:gd name="T10" fmla="*/ 30 w 60"/>
                <a:gd name="T11" fmla="*/ 29 h 58"/>
                <a:gd name="T12" fmla="*/ 59 w 60"/>
                <a:gd name="T13" fmla="*/ 27 h 58"/>
                <a:gd name="T14" fmla="*/ 30 w 60"/>
                <a:gd name="T15" fmla="*/ 43 h 58"/>
                <a:gd name="T16" fmla="*/ 4 w 60"/>
                <a:gd name="T17" fmla="*/ 34 h 58"/>
                <a:gd name="T18" fmla="*/ 57 w 60"/>
                <a:gd name="T19" fmla="*/ 34 h 58"/>
                <a:gd name="T20" fmla="*/ 59 w 60"/>
                <a:gd name="T21" fmla="*/ 46 h 58"/>
                <a:gd name="T22" fmla="*/ 2 w 60"/>
                <a:gd name="T23" fmla="*/ 46 h 58"/>
                <a:gd name="T24" fmla="*/ 30 w 60"/>
                <a:gd name="T25" fmla="*/ 48 h 58"/>
                <a:gd name="T26" fmla="*/ 59 w 60"/>
                <a:gd name="T27" fmla="*/ 46 h 58"/>
                <a:gd name="T28" fmla="*/ 59 w 60"/>
                <a:gd name="T29" fmla="*/ 8 h 58"/>
                <a:gd name="T30" fmla="*/ 2 w 60"/>
                <a:gd name="T31" fmla="*/ 8 h 58"/>
                <a:gd name="T32" fmla="*/ 60 w 60"/>
                <a:gd name="T33" fmla="*/ 11 h 58"/>
                <a:gd name="T34" fmla="*/ 30 w 60"/>
                <a:gd name="T35" fmla="*/ 0 h 58"/>
                <a:gd name="T36" fmla="*/ 0 w 60"/>
                <a:gd name="T37" fmla="*/ 11 h 58"/>
                <a:gd name="T38" fmla="*/ 0 w 60"/>
                <a:gd name="T39" fmla="*/ 17 h 58"/>
                <a:gd name="T40" fmla="*/ 2 w 60"/>
                <a:gd name="T41" fmla="*/ 24 h 58"/>
                <a:gd name="T42" fmla="*/ 0 w 60"/>
                <a:gd name="T43" fmla="*/ 31 h 58"/>
                <a:gd name="T44" fmla="*/ 0 w 60"/>
                <a:gd name="T45" fmla="*/ 37 h 58"/>
                <a:gd name="T46" fmla="*/ 2 w 60"/>
                <a:gd name="T47" fmla="*/ 43 h 58"/>
                <a:gd name="T48" fmla="*/ 0 w 60"/>
                <a:gd name="T49" fmla="*/ 50 h 58"/>
                <a:gd name="T50" fmla="*/ 60 w 60"/>
                <a:gd name="T51" fmla="*/ 50 h 58"/>
                <a:gd name="T52" fmla="*/ 58 w 60"/>
                <a:gd name="T53" fmla="*/ 43 h 58"/>
                <a:gd name="T54" fmla="*/ 60 w 60"/>
                <a:gd name="T55" fmla="*/ 37 h 58"/>
                <a:gd name="T56" fmla="*/ 60 w 60"/>
                <a:gd name="T57" fmla="*/ 31 h 58"/>
                <a:gd name="T58" fmla="*/ 58 w 60"/>
                <a:gd name="T59" fmla="*/ 24 h 58"/>
                <a:gd name="T60" fmla="*/ 60 w 60"/>
                <a:gd name="T61" fmla="*/ 17 h 58"/>
                <a:gd name="T62" fmla="*/ 60 w 60"/>
                <a:gd name="T63" fmla="*/ 1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9" y="17"/>
                  </a:moveTo>
                  <a:cubicBezTo>
                    <a:pt x="59" y="20"/>
                    <a:pt x="47" y="24"/>
                    <a:pt x="30" y="24"/>
                  </a:cubicBezTo>
                  <a:cubicBezTo>
                    <a:pt x="13" y="24"/>
                    <a:pt x="2" y="20"/>
                    <a:pt x="2" y="17"/>
                  </a:cubicBezTo>
                  <a:cubicBezTo>
                    <a:pt x="2" y="17"/>
                    <a:pt x="2" y="16"/>
                    <a:pt x="4" y="15"/>
                  </a:cubicBezTo>
                  <a:cubicBezTo>
                    <a:pt x="9" y="18"/>
                    <a:pt x="20" y="19"/>
                    <a:pt x="30" y="19"/>
                  </a:cubicBezTo>
                  <a:cubicBezTo>
                    <a:pt x="41" y="19"/>
                    <a:pt x="51" y="18"/>
                    <a:pt x="57" y="15"/>
                  </a:cubicBezTo>
                  <a:cubicBezTo>
                    <a:pt x="58" y="16"/>
                    <a:pt x="59" y="17"/>
                    <a:pt x="59" y="17"/>
                  </a:cubicBezTo>
                  <a:close/>
                  <a:moveTo>
                    <a:pt x="59" y="27"/>
                  </a:moveTo>
                  <a:cubicBezTo>
                    <a:pt x="59" y="30"/>
                    <a:pt x="47" y="34"/>
                    <a:pt x="30" y="34"/>
                  </a:cubicBezTo>
                  <a:cubicBezTo>
                    <a:pt x="13" y="34"/>
                    <a:pt x="2" y="30"/>
                    <a:pt x="2" y="27"/>
                  </a:cubicBezTo>
                  <a:cubicBezTo>
                    <a:pt x="2" y="26"/>
                    <a:pt x="2" y="25"/>
                    <a:pt x="4" y="25"/>
                  </a:cubicBezTo>
                  <a:cubicBezTo>
                    <a:pt x="9" y="27"/>
                    <a:pt x="20" y="29"/>
                    <a:pt x="30" y="29"/>
                  </a:cubicBezTo>
                  <a:cubicBezTo>
                    <a:pt x="41" y="29"/>
                    <a:pt x="51" y="27"/>
                    <a:pt x="57" y="25"/>
                  </a:cubicBezTo>
                  <a:cubicBezTo>
                    <a:pt x="58" y="25"/>
                    <a:pt x="59" y="26"/>
                    <a:pt x="59" y="27"/>
                  </a:cubicBezTo>
                  <a:close/>
                  <a:moveTo>
                    <a:pt x="59" y="37"/>
                  </a:moveTo>
                  <a:cubicBezTo>
                    <a:pt x="59" y="40"/>
                    <a:pt x="47" y="43"/>
                    <a:pt x="30" y="43"/>
                  </a:cubicBezTo>
                  <a:cubicBezTo>
                    <a:pt x="13" y="43"/>
                    <a:pt x="2" y="40"/>
                    <a:pt x="2" y="37"/>
                  </a:cubicBezTo>
                  <a:cubicBezTo>
                    <a:pt x="2" y="36"/>
                    <a:pt x="2" y="35"/>
                    <a:pt x="4" y="34"/>
                  </a:cubicBezTo>
                  <a:cubicBezTo>
                    <a:pt x="9" y="37"/>
                    <a:pt x="20" y="39"/>
                    <a:pt x="30" y="39"/>
                  </a:cubicBezTo>
                  <a:cubicBezTo>
                    <a:pt x="41" y="39"/>
                    <a:pt x="51" y="37"/>
                    <a:pt x="57" y="34"/>
                  </a:cubicBezTo>
                  <a:cubicBezTo>
                    <a:pt x="58" y="35"/>
                    <a:pt x="59" y="36"/>
                    <a:pt x="59" y="37"/>
                  </a:cubicBezTo>
                  <a:close/>
                  <a:moveTo>
                    <a:pt x="59" y="46"/>
                  </a:moveTo>
                  <a:cubicBezTo>
                    <a:pt x="59" y="49"/>
                    <a:pt x="47" y="53"/>
                    <a:pt x="30" y="53"/>
                  </a:cubicBezTo>
                  <a:cubicBezTo>
                    <a:pt x="13" y="53"/>
                    <a:pt x="2" y="49"/>
                    <a:pt x="2" y="46"/>
                  </a:cubicBezTo>
                  <a:cubicBezTo>
                    <a:pt x="2" y="46"/>
                    <a:pt x="2" y="45"/>
                    <a:pt x="4" y="44"/>
                  </a:cubicBezTo>
                  <a:cubicBezTo>
                    <a:pt x="9" y="47"/>
                    <a:pt x="20" y="48"/>
                    <a:pt x="30" y="48"/>
                  </a:cubicBezTo>
                  <a:cubicBezTo>
                    <a:pt x="41" y="48"/>
                    <a:pt x="51" y="47"/>
                    <a:pt x="57" y="44"/>
                  </a:cubicBezTo>
                  <a:cubicBezTo>
                    <a:pt x="58" y="45"/>
                    <a:pt x="59" y="46"/>
                    <a:pt x="59" y="46"/>
                  </a:cubicBezTo>
                  <a:close/>
                  <a:moveTo>
                    <a:pt x="30" y="1"/>
                  </a:moveTo>
                  <a:cubicBezTo>
                    <a:pt x="47" y="1"/>
                    <a:pt x="59" y="4"/>
                    <a:pt x="59" y="8"/>
                  </a:cubicBezTo>
                  <a:cubicBezTo>
                    <a:pt x="59" y="11"/>
                    <a:pt x="47" y="14"/>
                    <a:pt x="30" y="14"/>
                  </a:cubicBezTo>
                  <a:cubicBezTo>
                    <a:pt x="13" y="14"/>
                    <a:pt x="2" y="11"/>
                    <a:pt x="2" y="8"/>
                  </a:cubicBezTo>
                  <a:cubicBezTo>
                    <a:pt x="2" y="4"/>
                    <a:pt x="13" y="1"/>
                    <a:pt x="30" y="1"/>
                  </a:cubicBezTo>
                  <a:close/>
                  <a:moveTo>
                    <a:pt x="60" y="11"/>
                  </a:moveTo>
                  <a:cubicBezTo>
                    <a:pt x="60" y="8"/>
                    <a:pt x="60" y="8"/>
                    <a:pt x="60" y="8"/>
                  </a:cubicBezTo>
                  <a:cubicBezTo>
                    <a:pt x="60" y="3"/>
                    <a:pt x="44" y="0"/>
                    <a:pt x="30" y="0"/>
                  </a:cubicBezTo>
                  <a:cubicBezTo>
                    <a:pt x="16" y="0"/>
                    <a:pt x="0" y="3"/>
                    <a:pt x="0" y="8"/>
                  </a:cubicBezTo>
                  <a:cubicBezTo>
                    <a:pt x="0" y="11"/>
                    <a:pt x="0" y="11"/>
                    <a:pt x="0" y="11"/>
                  </a:cubicBezTo>
                  <a:cubicBezTo>
                    <a:pt x="0" y="13"/>
                    <a:pt x="1" y="14"/>
                    <a:pt x="2" y="14"/>
                  </a:cubicBezTo>
                  <a:cubicBezTo>
                    <a:pt x="1" y="15"/>
                    <a:pt x="0" y="16"/>
                    <a:pt x="0" y="17"/>
                  </a:cubicBezTo>
                  <a:cubicBezTo>
                    <a:pt x="0" y="21"/>
                    <a:pt x="0" y="21"/>
                    <a:pt x="0" y="21"/>
                  </a:cubicBezTo>
                  <a:cubicBezTo>
                    <a:pt x="0" y="22"/>
                    <a:pt x="1" y="23"/>
                    <a:pt x="2" y="24"/>
                  </a:cubicBezTo>
                  <a:cubicBezTo>
                    <a:pt x="1" y="25"/>
                    <a:pt x="0" y="26"/>
                    <a:pt x="0" y="27"/>
                  </a:cubicBezTo>
                  <a:cubicBezTo>
                    <a:pt x="0" y="31"/>
                    <a:pt x="0" y="31"/>
                    <a:pt x="0" y="31"/>
                  </a:cubicBezTo>
                  <a:cubicBezTo>
                    <a:pt x="0" y="32"/>
                    <a:pt x="1" y="33"/>
                    <a:pt x="2" y="34"/>
                  </a:cubicBezTo>
                  <a:cubicBezTo>
                    <a:pt x="1" y="35"/>
                    <a:pt x="0" y="36"/>
                    <a:pt x="0" y="37"/>
                  </a:cubicBezTo>
                  <a:cubicBezTo>
                    <a:pt x="0" y="40"/>
                    <a:pt x="0" y="40"/>
                    <a:pt x="0" y="40"/>
                  </a:cubicBezTo>
                  <a:cubicBezTo>
                    <a:pt x="0" y="41"/>
                    <a:pt x="1" y="42"/>
                    <a:pt x="2" y="43"/>
                  </a:cubicBezTo>
                  <a:cubicBezTo>
                    <a:pt x="1" y="44"/>
                    <a:pt x="0" y="45"/>
                    <a:pt x="0" y="46"/>
                  </a:cubicBezTo>
                  <a:cubicBezTo>
                    <a:pt x="0" y="50"/>
                    <a:pt x="0" y="50"/>
                    <a:pt x="0" y="50"/>
                  </a:cubicBezTo>
                  <a:cubicBezTo>
                    <a:pt x="0" y="55"/>
                    <a:pt x="16" y="58"/>
                    <a:pt x="30" y="58"/>
                  </a:cubicBezTo>
                  <a:cubicBezTo>
                    <a:pt x="44" y="58"/>
                    <a:pt x="60" y="55"/>
                    <a:pt x="60" y="50"/>
                  </a:cubicBezTo>
                  <a:cubicBezTo>
                    <a:pt x="60" y="46"/>
                    <a:pt x="60" y="46"/>
                    <a:pt x="60" y="46"/>
                  </a:cubicBezTo>
                  <a:cubicBezTo>
                    <a:pt x="60" y="45"/>
                    <a:pt x="59" y="44"/>
                    <a:pt x="58" y="43"/>
                  </a:cubicBezTo>
                  <a:cubicBezTo>
                    <a:pt x="59" y="42"/>
                    <a:pt x="60" y="41"/>
                    <a:pt x="60" y="40"/>
                  </a:cubicBezTo>
                  <a:cubicBezTo>
                    <a:pt x="60" y="37"/>
                    <a:pt x="60" y="37"/>
                    <a:pt x="60" y="37"/>
                  </a:cubicBezTo>
                  <a:cubicBezTo>
                    <a:pt x="60" y="36"/>
                    <a:pt x="59" y="35"/>
                    <a:pt x="58" y="34"/>
                  </a:cubicBezTo>
                  <a:cubicBezTo>
                    <a:pt x="59" y="33"/>
                    <a:pt x="60" y="32"/>
                    <a:pt x="60" y="31"/>
                  </a:cubicBezTo>
                  <a:cubicBezTo>
                    <a:pt x="60" y="27"/>
                    <a:pt x="60" y="27"/>
                    <a:pt x="60" y="27"/>
                  </a:cubicBezTo>
                  <a:cubicBezTo>
                    <a:pt x="60" y="26"/>
                    <a:pt x="59" y="25"/>
                    <a:pt x="58" y="24"/>
                  </a:cubicBezTo>
                  <a:cubicBezTo>
                    <a:pt x="59" y="23"/>
                    <a:pt x="60" y="22"/>
                    <a:pt x="60" y="21"/>
                  </a:cubicBezTo>
                  <a:cubicBezTo>
                    <a:pt x="60" y="17"/>
                    <a:pt x="60" y="17"/>
                    <a:pt x="60" y="17"/>
                  </a:cubicBezTo>
                  <a:cubicBezTo>
                    <a:pt x="60" y="16"/>
                    <a:pt x="59" y="15"/>
                    <a:pt x="58" y="14"/>
                  </a:cubicBezTo>
                  <a:cubicBezTo>
                    <a:pt x="59" y="14"/>
                    <a:pt x="60" y="13"/>
                    <a:pt x="60" y="11"/>
                  </a:cubicBezTo>
                  <a:close/>
                </a:path>
              </a:pathLst>
            </a:custGeom>
            <a:solidFill>
              <a:srgbClr val="015E63"/>
            </a:solidFill>
            <a:ln>
              <a:noFill/>
            </a:ln>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grpSp>
      <p:sp>
        <p:nvSpPr>
          <p:cNvPr id="98" name="Freeform 48">
            <a:extLst>
              <a:ext uri="{FF2B5EF4-FFF2-40B4-BE49-F238E27FC236}">
                <a16:creationId xmlns:a16="http://schemas.microsoft.com/office/drawing/2014/main" id="{3389B032-A12E-47CE-A99A-4101A23A0229}"/>
              </a:ext>
            </a:extLst>
          </p:cNvPr>
          <p:cNvSpPr>
            <a:spLocks noEditPoints="1"/>
          </p:cNvSpPr>
          <p:nvPr/>
        </p:nvSpPr>
        <p:spPr bwMode="auto">
          <a:xfrm>
            <a:off x="6864790" y="2083786"/>
            <a:ext cx="361950" cy="351564"/>
          </a:xfrm>
          <a:custGeom>
            <a:avLst/>
            <a:gdLst>
              <a:gd name="T0" fmla="*/ 30 w 60"/>
              <a:gd name="T1" fmla="*/ 24 h 58"/>
              <a:gd name="T2" fmla="*/ 4 w 60"/>
              <a:gd name="T3" fmla="*/ 15 h 58"/>
              <a:gd name="T4" fmla="*/ 57 w 60"/>
              <a:gd name="T5" fmla="*/ 15 h 58"/>
              <a:gd name="T6" fmla="*/ 59 w 60"/>
              <a:gd name="T7" fmla="*/ 27 h 58"/>
              <a:gd name="T8" fmla="*/ 2 w 60"/>
              <a:gd name="T9" fmla="*/ 27 h 58"/>
              <a:gd name="T10" fmla="*/ 30 w 60"/>
              <a:gd name="T11" fmla="*/ 29 h 58"/>
              <a:gd name="T12" fmla="*/ 59 w 60"/>
              <a:gd name="T13" fmla="*/ 27 h 58"/>
              <a:gd name="T14" fmla="*/ 30 w 60"/>
              <a:gd name="T15" fmla="*/ 43 h 58"/>
              <a:gd name="T16" fmla="*/ 4 w 60"/>
              <a:gd name="T17" fmla="*/ 34 h 58"/>
              <a:gd name="T18" fmla="*/ 57 w 60"/>
              <a:gd name="T19" fmla="*/ 34 h 58"/>
              <a:gd name="T20" fmla="*/ 59 w 60"/>
              <a:gd name="T21" fmla="*/ 46 h 58"/>
              <a:gd name="T22" fmla="*/ 2 w 60"/>
              <a:gd name="T23" fmla="*/ 46 h 58"/>
              <a:gd name="T24" fmla="*/ 30 w 60"/>
              <a:gd name="T25" fmla="*/ 48 h 58"/>
              <a:gd name="T26" fmla="*/ 59 w 60"/>
              <a:gd name="T27" fmla="*/ 46 h 58"/>
              <a:gd name="T28" fmla="*/ 59 w 60"/>
              <a:gd name="T29" fmla="*/ 8 h 58"/>
              <a:gd name="T30" fmla="*/ 2 w 60"/>
              <a:gd name="T31" fmla="*/ 8 h 58"/>
              <a:gd name="T32" fmla="*/ 60 w 60"/>
              <a:gd name="T33" fmla="*/ 11 h 58"/>
              <a:gd name="T34" fmla="*/ 30 w 60"/>
              <a:gd name="T35" fmla="*/ 0 h 58"/>
              <a:gd name="T36" fmla="*/ 0 w 60"/>
              <a:gd name="T37" fmla="*/ 11 h 58"/>
              <a:gd name="T38" fmla="*/ 0 w 60"/>
              <a:gd name="T39" fmla="*/ 17 h 58"/>
              <a:gd name="T40" fmla="*/ 2 w 60"/>
              <a:gd name="T41" fmla="*/ 24 h 58"/>
              <a:gd name="T42" fmla="*/ 0 w 60"/>
              <a:gd name="T43" fmla="*/ 31 h 58"/>
              <a:gd name="T44" fmla="*/ 0 w 60"/>
              <a:gd name="T45" fmla="*/ 37 h 58"/>
              <a:gd name="T46" fmla="*/ 2 w 60"/>
              <a:gd name="T47" fmla="*/ 43 h 58"/>
              <a:gd name="T48" fmla="*/ 0 w 60"/>
              <a:gd name="T49" fmla="*/ 50 h 58"/>
              <a:gd name="T50" fmla="*/ 60 w 60"/>
              <a:gd name="T51" fmla="*/ 50 h 58"/>
              <a:gd name="T52" fmla="*/ 58 w 60"/>
              <a:gd name="T53" fmla="*/ 43 h 58"/>
              <a:gd name="T54" fmla="*/ 60 w 60"/>
              <a:gd name="T55" fmla="*/ 37 h 58"/>
              <a:gd name="T56" fmla="*/ 60 w 60"/>
              <a:gd name="T57" fmla="*/ 31 h 58"/>
              <a:gd name="T58" fmla="*/ 58 w 60"/>
              <a:gd name="T59" fmla="*/ 24 h 58"/>
              <a:gd name="T60" fmla="*/ 60 w 60"/>
              <a:gd name="T61" fmla="*/ 17 h 58"/>
              <a:gd name="T62" fmla="*/ 60 w 60"/>
              <a:gd name="T63" fmla="*/ 1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9" y="17"/>
                </a:moveTo>
                <a:cubicBezTo>
                  <a:pt x="59" y="20"/>
                  <a:pt x="47" y="24"/>
                  <a:pt x="30" y="24"/>
                </a:cubicBezTo>
                <a:cubicBezTo>
                  <a:pt x="13" y="24"/>
                  <a:pt x="2" y="20"/>
                  <a:pt x="2" y="17"/>
                </a:cubicBezTo>
                <a:cubicBezTo>
                  <a:pt x="2" y="17"/>
                  <a:pt x="2" y="16"/>
                  <a:pt x="4" y="15"/>
                </a:cubicBezTo>
                <a:cubicBezTo>
                  <a:pt x="9" y="18"/>
                  <a:pt x="20" y="19"/>
                  <a:pt x="30" y="19"/>
                </a:cubicBezTo>
                <a:cubicBezTo>
                  <a:pt x="41" y="19"/>
                  <a:pt x="51" y="18"/>
                  <a:pt x="57" y="15"/>
                </a:cubicBezTo>
                <a:cubicBezTo>
                  <a:pt x="58" y="16"/>
                  <a:pt x="59" y="17"/>
                  <a:pt x="59" y="17"/>
                </a:cubicBezTo>
                <a:close/>
                <a:moveTo>
                  <a:pt x="59" y="27"/>
                </a:moveTo>
                <a:cubicBezTo>
                  <a:pt x="59" y="30"/>
                  <a:pt x="47" y="34"/>
                  <a:pt x="30" y="34"/>
                </a:cubicBezTo>
                <a:cubicBezTo>
                  <a:pt x="13" y="34"/>
                  <a:pt x="2" y="30"/>
                  <a:pt x="2" y="27"/>
                </a:cubicBezTo>
                <a:cubicBezTo>
                  <a:pt x="2" y="26"/>
                  <a:pt x="2" y="25"/>
                  <a:pt x="4" y="25"/>
                </a:cubicBezTo>
                <a:cubicBezTo>
                  <a:pt x="9" y="27"/>
                  <a:pt x="20" y="29"/>
                  <a:pt x="30" y="29"/>
                </a:cubicBezTo>
                <a:cubicBezTo>
                  <a:pt x="41" y="29"/>
                  <a:pt x="51" y="27"/>
                  <a:pt x="57" y="25"/>
                </a:cubicBezTo>
                <a:cubicBezTo>
                  <a:pt x="58" y="25"/>
                  <a:pt x="59" y="26"/>
                  <a:pt x="59" y="27"/>
                </a:cubicBezTo>
                <a:close/>
                <a:moveTo>
                  <a:pt x="59" y="37"/>
                </a:moveTo>
                <a:cubicBezTo>
                  <a:pt x="59" y="40"/>
                  <a:pt x="47" y="43"/>
                  <a:pt x="30" y="43"/>
                </a:cubicBezTo>
                <a:cubicBezTo>
                  <a:pt x="13" y="43"/>
                  <a:pt x="2" y="40"/>
                  <a:pt x="2" y="37"/>
                </a:cubicBezTo>
                <a:cubicBezTo>
                  <a:pt x="2" y="36"/>
                  <a:pt x="2" y="35"/>
                  <a:pt x="4" y="34"/>
                </a:cubicBezTo>
                <a:cubicBezTo>
                  <a:pt x="9" y="37"/>
                  <a:pt x="20" y="39"/>
                  <a:pt x="30" y="39"/>
                </a:cubicBezTo>
                <a:cubicBezTo>
                  <a:pt x="41" y="39"/>
                  <a:pt x="51" y="37"/>
                  <a:pt x="57" y="34"/>
                </a:cubicBezTo>
                <a:cubicBezTo>
                  <a:pt x="58" y="35"/>
                  <a:pt x="59" y="36"/>
                  <a:pt x="59" y="37"/>
                </a:cubicBezTo>
                <a:close/>
                <a:moveTo>
                  <a:pt x="59" y="46"/>
                </a:moveTo>
                <a:cubicBezTo>
                  <a:pt x="59" y="49"/>
                  <a:pt x="47" y="53"/>
                  <a:pt x="30" y="53"/>
                </a:cubicBezTo>
                <a:cubicBezTo>
                  <a:pt x="13" y="53"/>
                  <a:pt x="2" y="49"/>
                  <a:pt x="2" y="46"/>
                </a:cubicBezTo>
                <a:cubicBezTo>
                  <a:pt x="2" y="46"/>
                  <a:pt x="2" y="45"/>
                  <a:pt x="4" y="44"/>
                </a:cubicBezTo>
                <a:cubicBezTo>
                  <a:pt x="9" y="47"/>
                  <a:pt x="20" y="48"/>
                  <a:pt x="30" y="48"/>
                </a:cubicBezTo>
                <a:cubicBezTo>
                  <a:pt x="41" y="48"/>
                  <a:pt x="51" y="47"/>
                  <a:pt x="57" y="44"/>
                </a:cubicBezTo>
                <a:cubicBezTo>
                  <a:pt x="58" y="45"/>
                  <a:pt x="59" y="46"/>
                  <a:pt x="59" y="46"/>
                </a:cubicBezTo>
                <a:close/>
                <a:moveTo>
                  <a:pt x="30" y="1"/>
                </a:moveTo>
                <a:cubicBezTo>
                  <a:pt x="47" y="1"/>
                  <a:pt x="59" y="4"/>
                  <a:pt x="59" y="8"/>
                </a:cubicBezTo>
                <a:cubicBezTo>
                  <a:pt x="59" y="11"/>
                  <a:pt x="47" y="14"/>
                  <a:pt x="30" y="14"/>
                </a:cubicBezTo>
                <a:cubicBezTo>
                  <a:pt x="13" y="14"/>
                  <a:pt x="2" y="11"/>
                  <a:pt x="2" y="8"/>
                </a:cubicBezTo>
                <a:cubicBezTo>
                  <a:pt x="2" y="4"/>
                  <a:pt x="13" y="1"/>
                  <a:pt x="30" y="1"/>
                </a:cubicBezTo>
                <a:close/>
                <a:moveTo>
                  <a:pt x="60" y="11"/>
                </a:moveTo>
                <a:cubicBezTo>
                  <a:pt x="60" y="8"/>
                  <a:pt x="60" y="8"/>
                  <a:pt x="60" y="8"/>
                </a:cubicBezTo>
                <a:cubicBezTo>
                  <a:pt x="60" y="3"/>
                  <a:pt x="44" y="0"/>
                  <a:pt x="30" y="0"/>
                </a:cubicBezTo>
                <a:cubicBezTo>
                  <a:pt x="16" y="0"/>
                  <a:pt x="0" y="3"/>
                  <a:pt x="0" y="8"/>
                </a:cubicBezTo>
                <a:cubicBezTo>
                  <a:pt x="0" y="11"/>
                  <a:pt x="0" y="11"/>
                  <a:pt x="0" y="11"/>
                </a:cubicBezTo>
                <a:cubicBezTo>
                  <a:pt x="0" y="13"/>
                  <a:pt x="1" y="14"/>
                  <a:pt x="2" y="14"/>
                </a:cubicBezTo>
                <a:cubicBezTo>
                  <a:pt x="1" y="15"/>
                  <a:pt x="0" y="16"/>
                  <a:pt x="0" y="17"/>
                </a:cubicBezTo>
                <a:cubicBezTo>
                  <a:pt x="0" y="21"/>
                  <a:pt x="0" y="21"/>
                  <a:pt x="0" y="21"/>
                </a:cubicBezTo>
                <a:cubicBezTo>
                  <a:pt x="0" y="22"/>
                  <a:pt x="1" y="23"/>
                  <a:pt x="2" y="24"/>
                </a:cubicBezTo>
                <a:cubicBezTo>
                  <a:pt x="1" y="25"/>
                  <a:pt x="0" y="26"/>
                  <a:pt x="0" y="27"/>
                </a:cubicBezTo>
                <a:cubicBezTo>
                  <a:pt x="0" y="31"/>
                  <a:pt x="0" y="31"/>
                  <a:pt x="0" y="31"/>
                </a:cubicBezTo>
                <a:cubicBezTo>
                  <a:pt x="0" y="32"/>
                  <a:pt x="1" y="33"/>
                  <a:pt x="2" y="34"/>
                </a:cubicBezTo>
                <a:cubicBezTo>
                  <a:pt x="1" y="35"/>
                  <a:pt x="0" y="36"/>
                  <a:pt x="0" y="37"/>
                </a:cubicBezTo>
                <a:cubicBezTo>
                  <a:pt x="0" y="40"/>
                  <a:pt x="0" y="40"/>
                  <a:pt x="0" y="40"/>
                </a:cubicBezTo>
                <a:cubicBezTo>
                  <a:pt x="0" y="41"/>
                  <a:pt x="1" y="42"/>
                  <a:pt x="2" y="43"/>
                </a:cubicBezTo>
                <a:cubicBezTo>
                  <a:pt x="1" y="44"/>
                  <a:pt x="0" y="45"/>
                  <a:pt x="0" y="46"/>
                </a:cubicBezTo>
                <a:cubicBezTo>
                  <a:pt x="0" y="50"/>
                  <a:pt x="0" y="50"/>
                  <a:pt x="0" y="50"/>
                </a:cubicBezTo>
                <a:cubicBezTo>
                  <a:pt x="0" y="55"/>
                  <a:pt x="16" y="58"/>
                  <a:pt x="30" y="58"/>
                </a:cubicBezTo>
                <a:cubicBezTo>
                  <a:pt x="44" y="58"/>
                  <a:pt x="60" y="55"/>
                  <a:pt x="60" y="50"/>
                </a:cubicBezTo>
                <a:cubicBezTo>
                  <a:pt x="60" y="46"/>
                  <a:pt x="60" y="46"/>
                  <a:pt x="60" y="46"/>
                </a:cubicBezTo>
                <a:cubicBezTo>
                  <a:pt x="60" y="45"/>
                  <a:pt x="59" y="44"/>
                  <a:pt x="58" y="43"/>
                </a:cubicBezTo>
                <a:cubicBezTo>
                  <a:pt x="59" y="42"/>
                  <a:pt x="60" y="41"/>
                  <a:pt x="60" y="40"/>
                </a:cubicBezTo>
                <a:cubicBezTo>
                  <a:pt x="60" y="37"/>
                  <a:pt x="60" y="37"/>
                  <a:pt x="60" y="37"/>
                </a:cubicBezTo>
                <a:cubicBezTo>
                  <a:pt x="60" y="36"/>
                  <a:pt x="59" y="35"/>
                  <a:pt x="58" y="34"/>
                </a:cubicBezTo>
                <a:cubicBezTo>
                  <a:pt x="59" y="33"/>
                  <a:pt x="60" y="32"/>
                  <a:pt x="60" y="31"/>
                </a:cubicBezTo>
                <a:cubicBezTo>
                  <a:pt x="60" y="27"/>
                  <a:pt x="60" y="27"/>
                  <a:pt x="60" y="27"/>
                </a:cubicBezTo>
                <a:cubicBezTo>
                  <a:pt x="60" y="26"/>
                  <a:pt x="59" y="25"/>
                  <a:pt x="58" y="24"/>
                </a:cubicBezTo>
                <a:cubicBezTo>
                  <a:pt x="59" y="23"/>
                  <a:pt x="60" y="22"/>
                  <a:pt x="60" y="21"/>
                </a:cubicBezTo>
                <a:cubicBezTo>
                  <a:pt x="60" y="17"/>
                  <a:pt x="60" y="17"/>
                  <a:pt x="60" y="17"/>
                </a:cubicBezTo>
                <a:cubicBezTo>
                  <a:pt x="60" y="16"/>
                  <a:pt x="59" y="15"/>
                  <a:pt x="58" y="14"/>
                </a:cubicBezTo>
                <a:cubicBezTo>
                  <a:pt x="59" y="14"/>
                  <a:pt x="60" y="13"/>
                  <a:pt x="60" y="1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99" name="Group 47">
            <a:extLst>
              <a:ext uri="{FF2B5EF4-FFF2-40B4-BE49-F238E27FC236}">
                <a16:creationId xmlns:a16="http://schemas.microsoft.com/office/drawing/2014/main" id="{5678D378-FCAC-40BE-9BAF-7DCCFE757A1B}"/>
              </a:ext>
            </a:extLst>
          </p:cNvPr>
          <p:cNvGrpSpPr>
            <a:grpSpLocks noChangeAspect="1"/>
          </p:cNvGrpSpPr>
          <p:nvPr/>
        </p:nvGrpSpPr>
        <p:grpSpPr bwMode="auto">
          <a:xfrm>
            <a:off x="8187075" y="1766881"/>
            <a:ext cx="308768" cy="454692"/>
            <a:chOff x="2323" y="1983"/>
            <a:chExt cx="292" cy="430"/>
          </a:xfrm>
          <a:solidFill>
            <a:schemeClr val="bg1"/>
          </a:solidFill>
        </p:grpSpPr>
        <p:sp>
          <p:nvSpPr>
            <p:cNvPr id="100" name="Freeform 48">
              <a:extLst>
                <a:ext uri="{FF2B5EF4-FFF2-40B4-BE49-F238E27FC236}">
                  <a16:creationId xmlns:a16="http://schemas.microsoft.com/office/drawing/2014/main" id="{98D0B223-A1C1-4317-A6D3-D2A2A25514ED}"/>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49">
              <a:extLst>
                <a:ext uri="{FF2B5EF4-FFF2-40B4-BE49-F238E27FC236}">
                  <a16:creationId xmlns:a16="http://schemas.microsoft.com/office/drawing/2014/main" id="{9FEC1A86-0871-435E-822D-7F19167CA806}"/>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0">
              <a:extLst>
                <a:ext uri="{FF2B5EF4-FFF2-40B4-BE49-F238E27FC236}">
                  <a16:creationId xmlns:a16="http://schemas.microsoft.com/office/drawing/2014/main" id="{E4869C89-EE26-4790-B668-1AFD57C679B0}"/>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51">
              <a:extLst>
                <a:ext uri="{FF2B5EF4-FFF2-40B4-BE49-F238E27FC236}">
                  <a16:creationId xmlns:a16="http://schemas.microsoft.com/office/drawing/2014/main" id="{78FC8AD2-4D7B-4039-AB39-658A69BE3BCB}"/>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4" name="Group 47">
            <a:extLst>
              <a:ext uri="{FF2B5EF4-FFF2-40B4-BE49-F238E27FC236}">
                <a16:creationId xmlns:a16="http://schemas.microsoft.com/office/drawing/2014/main" id="{896334D3-A320-404D-B996-2FA1B20B6D95}"/>
              </a:ext>
            </a:extLst>
          </p:cNvPr>
          <p:cNvGrpSpPr>
            <a:grpSpLocks noChangeAspect="1"/>
          </p:cNvGrpSpPr>
          <p:nvPr/>
        </p:nvGrpSpPr>
        <p:grpSpPr bwMode="auto">
          <a:xfrm>
            <a:off x="957995" y="5060424"/>
            <a:ext cx="308768" cy="454692"/>
            <a:chOff x="2323" y="1983"/>
            <a:chExt cx="292" cy="430"/>
          </a:xfrm>
          <a:solidFill>
            <a:srgbClr val="7030A0"/>
          </a:solidFill>
        </p:grpSpPr>
        <p:sp>
          <p:nvSpPr>
            <p:cNvPr id="105" name="Freeform 48">
              <a:extLst>
                <a:ext uri="{FF2B5EF4-FFF2-40B4-BE49-F238E27FC236}">
                  <a16:creationId xmlns:a16="http://schemas.microsoft.com/office/drawing/2014/main" id="{A8DA0F2E-189A-47AE-B703-2132421FC339}"/>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49">
              <a:extLst>
                <a:ext uri="{FF2B5EF4-FFF2-40B4-BE49-F238E27FC236}">
                  <a16:creationId xmlns:a16="http://schemas.microsoft.com/office/drawing/2014/main" id="{89F64AAE-0565-45BF-97D4-6C6208DF9AC9}"/>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50">
              <a:extLst>
                <a:ext uri="{FF2B5EF4-FFF2-40B4-BE49-F238E27FC236}">
                  <a16:creationId xmlns:a16="http://schemas.microsoft.com/office/drawing/2014/main" id="{9FF0EF57-1CC4-439C-8B36-056929769BC5}"/>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51">
              <a:extLst>
                <a:ext uri="{FF2B5EF4-FFF2-40B4-BE49-F238E27FC236}">
                  <a16:creationId xmlns:a16="http://schemas.microsoft.com/office/drawing/2014/main" id="{A2FC05EE-BF7F-4E02-90BA-F2C2105A2A4E}"/>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upo 44">
            <a:extLst>
              <a:ext uri="{FF2B5EF4-FFF2-40B4-BE49-F238E27FC236}">
                <a16:creationId xmlns:a16="http://schemas.microsoft.com/office/drawing/2014/main" id="{51CBB604-30CF-4D4E-8A1E-5E6152BDBE07}"/>
              </a:ext>
            </a:extLst>
          </p:cNvPr>
          <p:cNvGrpSpPr/>
          <p:nvPr/>
        </p:nvGrpSpPr>
        <p:grpSpPr>
          <a:xfrm>
            <a:off x="7110557" y="5069548"/>
            <a:ext cx="3172187" cy="1156007"/>
            <a:chOff x="6188461" y="5069548"/>
            <a:chExt cx="3172187" cy="1156007"/>
          </a:xfrm>
        </p:grpSpPr>
        <p:grpSp>
          <p:nvGrpSpPr>
            <p:cNvPr id="79" name="Grupo 78">
              <a:extLst>
                <a:ext uri="{FF2B5EF4-FFF2-40B4-BE49-F238E27FC236}">
                  <a16:creationId xmlns:a16="http://schemas.microsoft.com/office/drawing/2014/main" id="{E7ADDA7A-4C5F-449B-8C96-E45276F7E26C}"/>
                </a:ext>
              </a:extLst>
            </p:cNvPr>
            <p:cNvGrpSpPr/>
            <p:nvPr/>
          </p:nvGrpSpPr>
          <p:grpSpPr>
            <a:xfrm>
              <a:off x="6633976" y="5133882"/>
              <a:ext cx="2726672" cy="1091673"/>
              <a:chOff x="791228" y="1118392"/>
              <a:chExt cx="2726672" cy="1091673"/>
            </a:xfrm>
          </p:grpSpPr>
          <p:sp>
            <p:nvSpPr>
              <p:cNvPr id="80" name="TextBox 154">
                <a:extLst>
                  <a:ext uri="{FF2B5EF4-FFF2-40B4-BE49-F238E27FC236}">
                    <a16:creationId xmlns:a16="http://schemas.microsoft.com/office/drawing/2014/main" id="{2D7733D4-132A-4E23-BBDF-02549C00C978}"/>
                  </a:ext>
                </a:extLst>
              </p:cNvPr>
              <p:cNvSpPr txBox="1">
                <a:spLocks noChangeArrowheads="1"/>
              </p:cNvSpPr>
              <p:nvPr/>
            </p:nvSpPr>
            <p:spPr bwMode="auto">
              <a:xfrm>
                <a:off x="791228" y="1426169"/>
                <a:ext cx="2726672" cy="783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 </a:t>
                </a: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a:t>
                </a:r>
                <a:endParaRPr lang="en-US" altLang="es-MX" sz="1200" dirty="0">
                  <a:latin typeface="Lato" panose="020F0502020204030203" pitchFamily="34" charset="0"/>
                  <a:cs typeface="Calibri" panose="020F0502020204030204" pitchFamily="34" charset="0"/>
                </a:endParaRPr>
              </a:p>
            </p:txBody>
          </p:sp>
          <p:sp>
            <p:nvSpPr>
              <p:cNvPr id="81" name="CuadroTexto 80">
                <a:extLst>
                  <a:ext uri="{FF2B5EF4-FFF2-40B4-BE49-F238E27FC236}">
                    <a16:creationId xmlns:a16="http://schemas.microsoft.com/office/drawing/2014/main" id="{2230BA4D-8C18-4DCC-8EB8-CC627851D6EF}"/>
                  </a:ext>
                </a:extLst>
              </p:cNvPr>
              <p:cNvSpPr txBox="1"/>
              <p:nvPr/>
            </p:nvSpPr>
            <p:spPr>
              <a:xfrm>
                <a:off x="884768" y="1118392"/>
                <a:ext cx="997324" cy="307777"/>
              </a:xfrm>
              <a:prstGeom prst="rect">
                <a:avLst/>
              </a:prstGeom>
              <a:noFill/>
            </p:spPr>
            <p:txBody>
              <a:bodyPr wrap="none" rtlCol="0">
                <a:spAutoFit/>
              </a:bodyPr>
              <a:lstStyle/>
              <a:p>
                <a:r>
                  <a:rPr lang="en-US" sz="1400" b="1" dirty="0">
                    <a:latin typeface="Lato" panose="020F0502020204030203" pitchFamily="34" charset="0"/>
                  </a:rPr>
                  <a:t>Title Here</a:t>
                </a:r>
              </a:p>
            </p:txBody>
          </p:sp>
        </p:grpSp>
        <p:grpSp>
          <p:nvGrpSpPr>
            <p:cNvPr id="109" name="Group 36">
              <a:extLst>
                <a:ext uri="{FF2B5EF4-FFF2-40B4-BE49-F238E27FC236}">
                  <a16:creationId xmlns:a16="http://schemas.microsoft.com/office/drawing/2014/main" id="{A6AA6682-7E8A-4B3A-BBC6-11FEFBA46B8C}"/>
                </a:ext>
              </a:extLst>
            </p:cNvPr>
            <p:cNvGrpSpPr>
              <a:grpSpLocks noChangeAspect="1"/>
            </p:cNvGrpSpPr>
            <p:nvPr/>
          </p:nvGrpSpPr>
          <p:grpSpPr bwMode="auto">
            <a:xfrm>
              <a:off x="6188461" y="5069548"/>
              <a:ext cx="480673" cy="499624"/>
              <a:chOff x="-805" y="6"/>
              <a:chExt cx="279" cy="290"/>
            </a:xfrm>
            <a:solidFill>
              <a:srgbClr val="FB2245"/>
            </a:solidFill>
          </p:grpSpPr>
          <p:sp>
            <p:nvSpPr>
              <p:cNvPr id="110" name="Freeform 37">
                <a:extLst>
                  <a:ext uri="{FF2B5EF4-FFF2-40B4-BE49-F238E27FC236}">
                    <a16:creationId xmlns:a16="http://schemas.microsoft.com/office/drawing/2014/main" id="{3E7EF8BA-B598-4D42-9DB7-13BD1219E07E}"/>
                  </a:ext>
                </a:extLst>
              </p:cNvPr>
              <p:cNvSpPr>
                <a:spLocks/>
              </p:cNvSpPr>
              <p:nvPr/>
            </p:nvSpPr>
            <p:spPr bwMode="auto">
              <a:xfrm>
                <a:off x="-805" y="199"/>
                <a:ext cx="97" cy="97"/>
              </a:xfrm>
              <a:custGeom>
                <a:avLst/>
                <a:gdLst>
                  <a:gd name="T0" fmla="*/ 60 w 97"/>
                  <a:gd name="T1" fmla="*/ 97 h 97"/>
                  <a:gd name="T2" fmla="*/ 0 w 97"/>
                  <a:gd name="T3" fmla="*/ 37 h 97"/>
                  <a:gd name="T4" fmla="*/ 36 w 97"/>
                  <a:gd name="T5" fmla="*/ 0 h 97"/>
                  <a:gd name="T6" fmla="*/ 97 w 97"/>
                  <a:gd name="T7" fmla="*/ 55 h 97"/>
                  <a:gd name="T8" fmla="*/ 60 w 97"/>
                  <a:gd name="T9" fmla="*/ 97 h 97"/>
                  <a:gd name="T10" fmla="*/ 60 w 97"/>
                  <a:gd name="T11" fmla="*/ 97 h 97"/>
                </a:gdLst>
                <a:ahLst/>
                <a:cxnLst>
                  <a:cxn ang="0">
                    <a:pos x="T0" y="T1"/>
                  </a:cxn>
                  <a:cxn ang="0">
                    <a:pos x="T2" y="T3"/>
                  </a:cxn>
                  <a:cxn ang="0">
                    <a:pos x="T4" y="T5"/>
                  </a:cxn>
                  <a:cxn ang="0">
                    <a:pos x="T6" y="T7"/>
                  </a:cxn>
                  <a:cxn ang="0">
                    <a:pos x="T8" y="T9"/>
                  </a:cxn>
                  <a:cxn ang="0">
                    <a:pos x="T10" y="T11"/>
                  </a:cxn>
                </a:cxnLst>
                <a:rect l="0" t="0" r="r" b="b"/>
                <a:pathLst>
                  <a:path w="97" h="97">
                    <a:moveTo>
                      <a:pt x="60" y="97"/>
                    </a:moveTo>
                    <a:lnTo>
                      <a:pt x="0" y="37"/>
                    </a:lnTo>
                    <a:lnTo>
                      <a:pt x="36" y="0"/>
                    </a:lnTo>
                    <a:lnTo>
                      <a:pt x="97" y="55"/>
                    </a:lnTo>
                    <a:lnTo>
                      <a:pt x="60" y="97"/>
                    </a:lnTo>
                    <a:lnTo>
                      <a:pt x="60" y="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1" name="Freeform 38">
                <a:extLst>
                  <a:ext uri="{FF2B5EF4-FFF2-40B4-BE49-F238E27FC236}">
                    <a16:creationId xmlns:a16="http://schemas.microsoft.com/office/drawing/2014/main" id="{6AF74405-AA19-46A1-BDAF-D08F1B8BF652}"/>
                  </a:ext>
                </a:extLst>
              </p:cNvPr>
              <p:cNvSpPr>
                <a:spLocks/>
              </p:cNvSpPr>
              <p:nvPr/>
            </p:nvSpPr>
            <p:spPr bwMode="auto">
              <a:xfrm>
                <a:off x="-757" y="139"/>
                <a:ext cx="231" cy="109"/>
              </a:xfrm>
              <a:custGeom>
                <a:avLst/>
                <a:gdLst>
                  <a:gd name="T0" fmla="*/ 37 w 38"/>
                  <a:gd name="T1" fmla="*/ 4 h 18"/>
                  <a:gd name="T2" fmla="*/ 37 w 38"/>
                  <a:gd name="T3" fmla="*/ 1 h 18"/>
                  <a:gd name="T4" fmla="*/ 36 w 38"/>
                  <a:gd name="T5" fmla="*/ 0 h 18"/>
                  <a:gd name="T6" fmla="*/ 34 w 38"/>
                  <a:gd name="T7" fmla="*/ 1 h 18"/>
                  <a:gd name="T8" fmla="*/ 27 w 38"/>
                  <a:gd name="T9" fmla="*/ 8 h 18"/>
                  <a:gd name="T10" fmla="*/ 20 w 38"/>
                  <a:gd name="T11" fmla="*/ 8 h 18"/>
                  <a:gd name="T12" fmla="*/ 15 w 38"/>
                  <a:gd name="T13" fmla="*/ 7 h 18"/>
                  <a:gd name="T14" fmla="*/ 15 w 38"/>
                  <a:gd name="T15" fmla="*/ 6 h 18"/>
                  <a:gd name="T16" fmla="*/ 15 w 38"/>
                  <a:gd name="T17" fmla="*/ 5 h 18"/>
                  <a:gd name="T18" fmla="*/ 24 w 38"/>
                  <a:gd name="T19" fmla="*/ 5 h 18"/>
                  <a:gd name="T20" fmla="*/ 26 w 38"/>
                  <a:gd name="T21" fmla="*/ 4 h 18"/>
                  <a:gd name="T22" fmla="*/ 24 w 38"/>
                  <a:gd name="T23" fmla="*/ 2 h 18"/>
                  <a:gd name="T24" fmla="*/ 10 w 38"/>
                  <a:gd name="T25" fmla="*/ 2 h 18"/>
                  <a:gd name="T26" fmla="*/ 9 w 38"/>
                  <a:gd name="T27" fmla="*/ 2 h 18"/>
                  <a:gd name="T28" fmla="*/ 9 w 38"/>
                  <a:gd name="T29" fmla="*/ 2 h 18"/>
                  <a:gd name="T30" fmla="*/ 9 w 38"/>
                  <a:gd name="T31" fmla="*/ 2 h 18"/>
                  <a:gd name="T32" fmla="*/ 8 w 38"/>
                  <a:gd name="T33" fmla="*/ 2 h 18"/>
                  <a:gd name="T34" fmla="*/ 8 w 38"/>
                  <a:gd name="T35" fmla="*/ 2 h 18"/>
                  <a:gd name="T36" fmla="*/ 6 w 38"/>
                  <a:gd name="T37" fmla="*/ 3 h 18"/>
                  <a:gd name="T38" fmla="*/ 0 w 38"/>
                  <a:gd name="T39" fmla="*/ 10 h 18"/>
                  <a:gd name="T40" fmla="*/ 8 w 38"/>
                  <a:gd name="T41" fmla="*/ 18 h 18"/>
                  <a:gd name="T42" fmla="*/ 13 w 38"/>
                  <a:gd name="T43" fmla="*/ 13 h 18"/>
                  <a:gd name="T44" fmla="*/ 27 w 38"/>
                  <a:gd name="T45" fmla="*/ 13 h 18"/>
                  <a:gd name="T46" fmla="*/ 29 w 38"/>
                  <a:gd name="T47" fmla="*/ 12 h 18"/>
                  <a:gd name="T48" fmla="*/ 29 w 38"/>
                  <a:gd name="T49" fmla="*/ 12 h 18"/>
                  <a:gd name="T50" fmla="*/ 29 w 38"/>
                  <a:gd name="T51" fmla="*/ 12 h 18"/>
                  <a:gd name="T52" fmla="*/ 29 w 38"/>
                  <a:gd name="T53" fmla="*/ 12 h 18"/>
                  <a:gd name="T54" fmla="*/ 37 w 38"/>
                  <a:gd name="T55" fmla="*/ 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18">
                    <a:moveTo>
                      <a:pt x="37" y="4"/>
                    </a:moveTo>
                    <a:cubicBezTo>
                      <a:pt x="38" y="3"/>
                      <a:pt x="38" y="2"/>
                      <a:pt x="37" y="1"/>
                    </a:cubicBezTo>
                    <a:cubicBezTo>
                      <a:pt x="37" y="1"/>
                      <a:pt x="36" y="0"/>
                      <a:pt x="36" y="0"/>
                    </a:cubicBezTo>
                    <a:cubicBezTo>
                      <a:pt x="35" y="0"/>
                      <a:pt x="35" y="1"/>
                      <a:pt x="34" y="1"/>
                    </a:cubicBezTo>
                    <a:cubicBezTo>
                      <a:pt x="28" y="8"/>
                      <a:pt x="27" y="8"/>
                      <a:pt x="27" y="8"/>
                    </a:cubicBezTo>
                    <a:cubicBezTo>
                      <a:pt x="27" y="8"/>
                      <a:pt x="23" y="8"/>
                      <a:pt x="20" y="8"/>
                    </a:cubicBezTo>
                    <a:cubicBezTo>
                      <a:pt x="16" y="8"/>
                      <a:pt x="15" y="8"/>
                      <a:pt x="15" y="7"/>
                    </a:cubicBezTo>
                    <a:cubicBezTo>
                      <a:pt x="14" y="7"/>
                      <a:pt x="15" y="6"/>
                      <a:pt x="15" y="6"/>
                    </a:cubicBezTo>
                    <a:cubicBezTo>
                      <a:pt x="15" y="5"/>
                      <a:pt x="15" y="5"/>
                      <a:pt x="15" y="5"/>
                    </a:cubicBezTo>
                    <a:cubicBezTo>
                      <a:pt x="24" y="5"/>
                      <a:pt x="24" y="5"/>
                      <a:pt x="24" y="5"/>
                    </a:cubicBezTo>
                    <a:cubicBezTo>
                      <a:pt x="25" y="5"/>
                      <a:pt x="26" y="5"/>
                      <a:pt x="26" y="4"/>
                    </a:cubicBezTo>
                    <a:cubicBezTo>
                      <a:pt x="26" y="3"/>
                      <a:pt x="25" y="2"/>
                      <a:pt x="24" y="2"/>
                    </a:cubicBezTo>
                    <a:cubicBezTo>
                      <a:pt x="10" y="2"/>
                      <a:pt x="10" y="2"/>
                      <a:pt x="10" y="2"/>
                    </a:cubicBezTo>
                    <a:cubicBezTo>
                      <a:pt x="10" y="2"/>
                      <a:pt x="10" y="2"/>
                      <a:pt x="9" y="2"/>
                    </a:cubicBezTo>
                    <a:cubicBezTo>
                      <a:pt x="9" y="2"/>
                      <a:pt x="9" y="2"/>
                      <a:pt x="9" y="2"/>
                    </a:cubicBezTo>
                    <a:cubicBezTo>
                      <a:pt x="9" y="2"/>
                      <a:pt x="9" y="2"/>
                      <a:pt x="9" y="2"/>
                    </a:cubicBezTo>
                    <a:cubicBezTo>
                      <a:pt x="9" y="2"/>
                      <a:pt x="8" y="2"/>
                      <a:pt x="8" y="2"/>
                    </a:cubicBezTo>
                    <a:cubicBezTo>
                      <a:pt x="8" y="2"/>
                      <a:pt x="8" y="2"/>
                      <a:pt x="8" y="2"/>
                    </a:cubicBezTo>
                    <a:cubicBezTo>
                      <a:pt x="7" y="3"/>
                      <a:pt x="7" y="3"/>
                      <a:pt x="6" y="3"/>
                    </a:cubicBezTo>
                    <a:cubicBezTo>
                      <a:pt x="0" y="10"/>
                      <a:pt x="0" y="10"/>
                      <a:pt x="0" y="10"/>
                    </a:cubicBezTo>
                    <a:cubicBezTo>
                      <a:pt x="8" y="18"/>
                      <a:pt x="8" y="18"/>
                      <a:pt x="8" y="18"/>
                    </a:cubicBezTo>
                    <a:cubicBezTo>
                      <a:pt x="13" y="13"/>
                      <a:pt x="13" y="13"/>
                      <a:pt x="13" y="13"/>
                    </a:cubicBezTo>
                    <a:cubicBezTo>
                      <a:pt x="27" y="13"/>
                      <a:pt x="27" y="13"/>
                      <a:pt x="27" y="13"/>
                    </a:cubicBezTo>
                    <a:cubicBezTo>
                      <a:pt x="28" y="13"/>
                      <a:pt x="28" y="13"/>
                      <a:pt x="29" y="12"/>
                    </a:cubicBezTo>
                    <a:cubicBezTo>
                      <a:pt x="29" y="12"/>
                      <a:pt x="29" y="12"/>
                      <a:pt x="29" y="12"/>
                    </a:cubicBezTo>
                    <a:cubicBezTo>
                      <a:pt x="29" y="12"/>
                      <a:pt x="29" y="12"/>
                      <a:pt x="29" y="12"/>
                    </a:cubicBezTo>
                    <a:cubicBezTo>
                      <a:pt x="29" y="12"/>
                      <a:pt x="29" y="12"/>
                      <a:pt x="29" y="12"/>
                    </a:cubicBezTo>
                    <a:cubicBezTo>
                      <a:pt x="37" y="4"/>
                      <a:pt x="37" y="4"/>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2" name="Freeform 39">
                <a:extLst>
                  <a:ext uri="{FF2B5EF4-FFF2-40B4-BE49-F238E27FC236}">
                    <a16:creationId xmlns:a16="http://schemas.microsoft.com/office/drawing/2014/main" id="{67C40AF6-C3E9-432F-90DA-1E5365DC0F81}"/>
                  </a:ext>
                </a:extLst>
              </p:cNvPr>
              <p:cNvSpPr>
                <a:spLocks/>
              </p:cNvSpPr>
              <p:nvPr/>
            </p:nvSpPr>
            <p:spPr bwMode="auto">
              <a:xfrm>
                <a:off x="-702" y="151"/>
                <a:ext cx="49" cy="30"/>
              </a:xfrm>
              <a:custGeom>
                <a:avLst/>
                <a:gdLst>
                  <a:gd name="T0" fmla="*/ 0 w 8"/>
                  <a:gd name="T1" fmla="*/ 0 h 5"/>
                  <a:gd name="T2" fmla="*/ 0 w 8"/>
                  <a:gd name="T3" fmla="*/ 0 h 5"/>
                  <a:gd name="T4" fmla="*/ 0 w 8"/>
                  <a:gd name="T5" fmla="*/ 0 h 5"/>
                  <a:gd name="T6" fmla="*/ 0 w 8"/>
                  <a:gd name="T7" fmla="*/ 0 h 5"/>
                  <a:gd name="T8" fmla="*/ 6 w 8"/>
                  <a:gd name="T9" fmla="*/ 5 h 5"/>
                  <a:gd name="T10" fmla="*/ 6 w 8"/>
                  <a:gd name="T11" fmla="*/ 4 h 5"/>
                  <a:gd name="T12" fmla="*/ 6 w 8"/>
                  <a:gd name="T13" fmla="*/ 3 h 5"/>
                  <a:gd name="T14" fmla="*/ 8 w 8"/>
                  <a:gd name="T15" fmla="*/ 3 h 5"/>
                  <a:gd name="T16" fmla="*/ 3 w 8"/>
                  <a:gd name="T17" fmla="*/ 0 h 5"/>
                  <a:gd name="T18" fmla="*/ 1 w 8"/>
                  <a:gd name="T19" fmla="*/ 0 h 5"/>
                  <a:gd name="T20" fmla="*/ 0 w 8"/>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5">
                    <a:moveTo>
                      <a:pt x="0" y="0"/>
                    </a:moveTo>
                    <a:cubicBezTo>
                      <a:pt x="0" y="0"/>
                      <a:pt x="0" y="0"/>
                      <a:pt x="0" y="0"/>
                    </a:cubicBezTo>
                    <a:cubicBezTo>
                      <a:pt x="0" y="0"/>
                      <a:pt x="0" y="0"/>
                      <a:pt x="0" y="0"/>
                    </a:cubicBezTo>
                    <a:cubicBezTo>
                      <a:pt x="0" y="0"/>
                      <a:pt x="0" y="0"/>
                      <a:pt x="0" y="0"/>
                    </a:cubicBezTo>
                    <a:cubicBezTo>
                      <a:pt x="1" y="2"/>
                      <a:pt x="3" y="4"/>
                      <a:pt x="6" y="5"/>
                    </a:cubicBezTo>
                    <a:cubicBezTo>
                      <a:pt x="6" y="5"/>
                      <a:pt x="6" y="4"/>
                      <a:pt x="6" y="4"/>
                    </a:cubicBezTo>
                    <a:cubicBezTo>
                      <a:pt x="6" y="3"/>
                      <a:pt x="6" y="3"/>
                      <a:pt x="6" y="3"/>
                    </a:cubicBezTo>
                    <a:cubicBezTo>
                      <a:pt x="8" y="3"/>
                      <a:pt x="8" y="3"/>
                      <a:pt x="8" y="3"/>
                    </a:cubicBezTo>
                    <a:cubicBezTo>
                      <a:pt x="6" y="3"/>
                      <a:pt x="4" y="1"/>
                      <a:pt x="3" y="0"/>
                    </a:cubicBezTo>
                    <a:cubicBezTo>
                      <a:pt x="1" y="0"/>
                      <a:pt x="1" y="0"/>
                      <a:pt x="1"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3" name="Freeform 40">
                <a:extLst>
                  <a:ext uri="{FF2B5EF4-FFF2-40B4-BE49-F238E27FC236}">
                    <a16:creationId xmlns:a16="http://schemas.microsoft.com/office/drawing/2014/main" id="{4D2E463A-0E36-4E4A-B243-D005B6006276}"/>
                  </a:ext>
                </a:extLst>
              </p:cNvPr>
              <p:cNvSpPr>
                <a:spLocks/>
              </p:cNvSpPr>
              <p:nvPr/>
            </p:nvSpPr>
            <p:spPr bwMode="auto">
              <a:xfrm>
                <a:off x="-587" y="145"/>
                <a:ext cx="43" cy="36"/>
              </a:xfrm>
              <a:custGeom>
                <a:avLst/>
                <a:gdLst>
                  <a:gd name="T0" fmla="*/ 7 w 7"/>
                  <a:gd name="T1" fmla="*/ 0 h 6"/>
                  <a:gd name="T2" fmla="*/ 6 w 7"/>
                  <a:gd name="T3" fmla="*/ 0 h 6"/>
                  <a:gd name="T4" fmla="*/ 0 w 7"/>
                  <a:gd name="T5" fmla="*/ 6 h 6"/>
                  <a:gd name="T6" fmla="*/ 7 w 7"/>
                  <a:gd name="T7" fmla="*/ 0 h 6"/>
                </a:gdLst>
                <a:ahLst/>
                <a:cxnLst>
                  <a:cxn ang="0">
                    <a:pos x="T0" y="T1"/>
                  </a:cxn>
                  <a:cxn ang="0">
                    <a:pos x="T2" y="T3"/>
                  </a:cxn>
                  <a:cxn ang="0">
                    <a:pos x="T4" y="T5"/>
                  </a:cxn>
                  <a:cxn ang="0">
                    <a:pos x="T6" y="T7"/>
                  </a:cxn>
                </a:cxnLst>
                <a:rect l="0" t="0" r="r" b="b"/>
                <a:pathLst>
                  <a:path w="7" h="6">
                    <a:moveTo>
                      <a:pt x="7" y="0"/>
                    </a:moveTo>
                    <a:cubicBezTo>
                      <a:pt x="7" y="0"/>
                      <a:pt x="7" y="0"/>
                      <a:pt x="6" y="0"/>
                    </a:cubicBezTo>
                    <a:cubicBezTo>
                      <a:pt x="3" y="3"/>
                      <a:pt x="1" y="5"/>
                      <a:pt x="0" y="6"/>
                    </a:cubicBezTo>
                    <a:cubicBezTo>
                      <a:pt x="3" y="5"/>
                      <a:pt x="5" y="2"/>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4" name="Freeform 41">
                <a:extLst>
                  <a:ext uri="{FF2B5EF4-FFF2-40B4-BE49-F238E27FC236}">
                    <a16:creationId xmlns:a16="http://schemas.microsoft.com/office/drawing/2014/main" id="{7A9641F5-A6AE-4214-91E0-AAD9A6C3A824}"/>
                  </a:ext>
                </a:extLst>
              </p:cNvPr>
              <p:cNvSpPr>
                <a:spLocks/>
              </p:cNvSpPr>
              <p:nvPr/>
            </p:nvSpPr>
            <p:spPr bwMode="auto">
              <a:xfrm>
                <a:off x="-720" y="6"/>
                <a:ext cx="188" cy="181"/>
              </a:xfrm>
              <a:custGeom>
                <a:avLst/>
                <a:gdLst>
                  <a:gd name="T0" fmla="*/ 3 w 31"/>
                  <a:gd name="T1" fmla="*/ 23 h 30"/>
                  <a:gd name="T2" fmla="*/ 3 w 31"/>
                  <a:gd name="T3" fmla="*/ 23 h 30"/>
                  <a:gd name="T4" fmla="*/ 5 w 31"/>
                  <a:gd name="T5" fmla="*/ 23 h 30"/>
                  <a:gd name="T6" fmla="*/ 5 w 31"/>
                  <a:gd name="T7" fmla="*/ 23 h 30"/>
                  <a:gd name="T8" fmla="*/ 2 w 31"/>
                  <a:gd name="T9" fmla="*/ 15 h 30"/>
                  <a:gd name="T10" fmla="*/ 15 w 31"/>
                  <a:gd name="T11" fmla="*/ 2 h 30"/>
                  <a:gd name="T12" fmla="*/ 29 w 31"/>
                  <a:gd name="T13" fmla="*/ 15 h 30"/>
                  <a:gd name="T14" fmla="*/ 19 w 31"/>
                  <a:gd name="T15" fmla="*/ 28 h 30"/>
                  <a:gd name="T16" fmla="*/ 18 w 31"/>
                  <a:gd name="T17" fmla="*/ 28 h 30"/>
                  <a:gd name="T18" fmla="*/ 13 w 31"/>
                  <a:gd name="T19" fmla="*/ 28 h 30"/>
                  <a:gd name="T20" fmla="*/ 10 w 31"/>
                  <a:gd name="T21" fmla="*/ 28 h 30"/>
                  <a:gd name="T22" fmla="*/ 9 w 31"/>
                  <a:gd name="T23" fmla="*/ 29 h 30"/>
                  <a:gd name="T24" fmla="*/ 14 w 31"/>
                  <a:gd name="T25" fmla="*/ 30 h 30"/>
                  <a:gd name="T26" fmla="*/ 21 w 31"/>
                  <a:gd name="T27" fmla="*/ 29 h 30"/>
                  <a:gd name="T28" fmla="*/ 28 w 31"/>
                  <a:gd name="T29" fmla="*/ 22 h 30"/>
                  <a:gd name="T30" fmla="*/ 29 w 31"/>
                  <a:gd name="T31" fmla="*/ 22 h 30"/>
                  <a:gd name="T32" fmla="*/ 31 w 31"/>
                  <a:gd name="T33" fmla="*/ 15 h 30"/>
                  <a:gd name="T34" fmla="*/ 15 w 31"/>
                  <a:gd name="T35" fmla="*/ 0 h 30"/>
                  <a:gd name="T36" fmla="*/ 0 w 31"/>
                  <a:gd name="T37" fmla="*/ 15 h 30"/>
                  <a:gd name="T38" fmla="*/ 2 w 31"/>
                  <a:gd name="T39" fmla="*/ 23 h 30"/>
                  <a:gd name="T40" fmla="*/ 3 w 31"/>
                  <a:gd name="T41"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30">
                    <a:moveTo>
                      <a:pt x="3" y="23"/>
                    </a:moveTo>
                    <a:cubicBezTo>
                      <a:pt x="3" y="23"/>
                      <a:pt x="3" y="23"/>
                      <a:pt x="3" y="23"/>
                    </a:cubicBezTo>
                    <a:cubicBezTo>
                      <a:pt x="4" y="23"/>
                      <a:pt x="4" y="23"/>
                      <a:pt x="5" y="23"/>
                    </a:cubicBezTo>
                    <a:cubicBezTo>
                      <a:pt x="5" y="23"/>
                      <a:pt x="5" y="23"/>
                      <a:pt x="5" y="23"/>
                    </a:cubicBezTo>
                    <a:cubicBezTo>
                      <a:pt x="3" y="21"/>
                      <a:pt x="2" y="18"/>
                      <a:pt x="2" y="15"/>
                    </a:cubicBezTo>
                    <a:cubicBezTo>
                      <a:pt x="2" y="8"/>
                      <a:pt x="8" y="2"/>
                      <a:pt x="15" y="2"/>
                    </a:cubicBezTo>
                    <a:cubicBezTo>
                      <a:pt x="23" y="2"/>
                      <a:pt x="29" y="8"/>
                      <a:pt x="29" y="15"/>
                    </a:cubicBezTo>
                    <a:cubicBezTo>
                      <a:pt x="29" y="21"/>
                      <a:pt x="25" y="26"/>
                      <a:pt x="19" y="28"/>
                    </a:cubicBezTo>
                    <a:cubicBezTo>
                      <a:pt x="19" y="28"/>
                      <a:pt x="19" y="28"/>
                      <a:pt x="18" y="28"/>
                    </a:cubicBezTo>
                    <a:cubicBezTo>
                      <a:pt x="18" y="28"/>
                      <a:pt x="18" y="28"/>
                      <a:pt x="13" y="28"/>
                    </a:cubicBezTo>
                    <a:cubicBezTo>
                      <a:pt x="10" y="28"/>
                      <a:pt x="10" y="28"/>
                      <a:pt x="10" y="28"/>
                    </a:cubicBezTo>
                    <a:cubicBezTo>
                      <a:pt x="9" y="28"/>
                      <a:pt x="9" y="29"/>
                      <a:pt x="9" y="29"/>
                    </a:cubicBezTo>
                    <a:cubicBezTo>
                      <a:pt x="9" y="29"/>
                      <a:pt x="10" y="30"/>
                      <a:pt x="14" y="30"/>
                    </a:cubicBezTo>
                    <a:cubicBezTo>
                      <a:pt x="17" y="30"/>
                      <a:pt x="21" y="29"/>
                      <a:pt x="21" y="29"/>
                    </a:cubicBezTo>
                    <a:cubicBezTo>
                      <a:pt x="22" y="29"/>
                      <a:pt x="26" y="25"/>
                      <a:pt x="28" y="22"/>
                    </a:cubicBezTo>
                    <a:cubicBezTo>
                      <a:pt x="28" y="22"/>
                      <a:pt x="29" y="22"/>
                      <a:pt x="29" y="22"/>
                    </a:cubicBezTo>
                    <a:cubicBezTo>
                      <a:pt x="30" y="20"/>
                      <a:pt x="31" y="18"/>
                      <a:pt x="31" y="15"/>
                    </a:cubicBezTo>
                    <a:cubicBezTo>
                      <a:pt x="31" y="7"/>
                      <a:pt x="24" y="0"/>
                      <a:pt x="15" y="0"/>
                    </a:cubicBezTo>
                    <a:cubicBezTo>
                      <a:pt x="7" y="0"/>
                      <a:pt x="0" y="7"/>
                      <a:pt x="0" y="15"/>
                    </a:cubicBezTo>
                    <a:cubicBezTo>
                      <a:pt x="0" y="18"/>
                      <a:pt x="1" y="21"/>
                      <a:pt x="2" y="23"/>
                    </a:cubicBezTo>
                    <a:cubicBezTo>
                      <a:pt x="3" y="23"/>
                      <a:pt x="3" y="23"/>
                      <a:pt x="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5" name="Freeform 42">
                <a:extLst>
                  <a:ext uri="{FF2B5EF4-FFF2-40B4-BE49-F238E27FC236}">
                    <a16:creationId xmlns:a16="http://schemas.microsoft.com/office/drawing/2014/main" id="{6F71969C-5B48-4578-A338-0EE30D47ED67}"/>
                  </a:ext>
                </a:extLst>
              </p:cNvPr>
              <p:cNvSpPr>
                <a:spLocks/>
              </p:cNvSpPr>
              <p:nvPr/>
            </p:nvSpPr>
            <p:spPr bwMode="auto">
              <a:xfrm>
                <a:off x="-641" y="187"/>
                <a:ext cx="36" cy="6"/>
              </a:xfrm>
              <a:custGeom>
                <a:avLst/>
                <a:gdLst>
                  <a:gd name="T0" fmla="*/ 1 w 6"/>
                  <a:gd name="T1" fmla="*/ 0 h 1"/>
                  <a:gd name="T2" fmla="*/ 0 w 6"/>
                  <a:gd name="T3" fmla="*/ 0 h 1"/>
                  <a:gd name="T4" fmla="*/ 2 w 6"/>
                  <a:gd name="T5" fmla="*/ 1 h 1"/>
                  <a:gd name="T6" fmla="*/ 6 w 6"/>
                  <a:gd name="T7" fmla="*/ 0 h 1"/>
                  <a:gd name="T8" fmla="*/ 1 w 6"/>
                  <a:gd name="T9" fmla="*/ 0 h 1"/>
                </a:gdLst>
                <a:ahLst/>
                <a:cxnLst>
                  <a:cxn ang="0">
                    <a:pos x="T0" y="T1"/>
                  </a:cxn>
                  <a:cxn ang="0">
                    <a:pos x="T2" y="T3"/>
                  </a:cxn>
                  <a:cxn ang="0">
                    <a:pos x="T4" y="T5"/>
                  </a:cxn>
                  <a:cxn ang="0">
                    <a:pos x="T6" y="T7"/>
                  </a:cxn>
                  <a:cxn ang="0">
                    <a:pos x="T8" y="T9"/>
                  </a:cxn>
                </a:cxnLst>
                <a:rect l="0" t="0" r="r" b="b"/>
                <a:pathLst>
                  <a:path w="6" h="1">
                    <a:moveTo>
                      <a:pt x="1" y="0"/>
                    </a:moveTo>
                    <a:cubicBezTo>
                      <a:pt x="1" y="0"/>
                      <a:pt x="0" y="0"/>
                      <a:pt x="0" y="0"/>
                    </a:cubicBezTo>
                    <a:cubicBezTo>
                      <a:pt x="1" y="1"/>
                      <a:pt x="2" y="1"/>
                      <a:pt x="2" y="1"/>
                    </a:cubicBezTo>
                    <a:cubicBezTo>
                      <a:pt x="4" y="1"/>
                      <a:pt x="5" y="0"/>
                      <a:pt x="6" y="0"/>
                    </a:cubicBezTo>
                    <a:cubicBezTo>
                      <a:pt x="5" y="0"/>
                      <a:pt x="3"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6" name="Freeform 43">
                <a:extLst>
                  <a:ext uri="{FF2B5EF4-FFF2-40B4-BE49-F238E27FC236}">
                    <a16:creationId xmlns:a16="http://schemas.microsoft.com/office/drawing/2014/main" id="{716DF8E1-E2AE-44A1-B627-B10E0DD2F351}"/>
                  </a:ext>
                </a:extLst>
              </p:cNvPr>
              <p:cNvSpPr>
                <a:spLocks/>
              </p:cNvSpPr>
              <p:nvPr/>
            </p:nvSpPr>
            <p:spPr bwMode="auto">
              <a:xfrm>
                <a:off x="-696" y="30"/>
                <a:ext cx="140" cy="133"/>
              </a:xfrm>
              <a:custGeom>
                <a:avLst/>
                <a:gdLst>
                  <a:gd name="T0" fmla="*/ 4 w 23"/>
                  <a:gd name="T1" fmla="*/ 19 h 22"/>
                  <a:gd name="T2" fmla="*/ 0 w 23"/>
                  <a:gd name="T3" fmla="*/ 11 h 22"/>
                  <a:gd name="T4" fmla="*/ 12 w 23"/>
                  <a:gd name="T5" fmla="*/ 0 h 22"/>
                  <a:gd name="T6" fmla="*/ 23 w 23"/>
                  <a:gd name="T7" fmla="*/ 11 h 22"/>
                  <a:gd name="T8" fmla="*/ 16 w 23"/>
                  <a:gd name="T9" fmla="*/ 21 h 22"/>
                  <a:gd name="T10" fmla="*/ 16 w 23"/>
                  <a:gd name="T11" fmla="*/ 22 h 22"/>
                  <a:gd name="T12" fmla="*/ 16 w 23"/>
                  <a:gd name="T13" fmla="*/ 22 h 22"/>
                  <a:gd name="T14" fmla="*/ 23 w 23"/>
                  <a:gd name="T15" fmla="*/ 11 h 22"/>
                  <a:gd name="T16" fmla="*/ 12 w 23"/>
                  <a:gd name="T17" fmla="*/ 0 h 22"/>
                  <a:gd name="T18" fmla="*/ 0 w 23"/>
                  <a:gd name="T19" fmla="*/ 11 h 22"/>
                  <a:gd name="T20" fmla="*/ 3 w 23"/>
                  <a:gd name="T21" fmla="*/ 19 h 22"/>
                  <a:gd name="T22" fmla="*/ 4 w 23"/>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2">
                    <a:moveTo>
                      <a:pt x="4" y="19"/>
                    </a:moveTo>
                    <a:cubicBezTo>
                      <a:pt x="2" y="17"/>
                      <a:pt x="0" y="14"/>
                      <a:pt x="0" y="11"/>
                    </a:cubicBezTo>
                    <a:cubicBezTo>
                      <a:pt x="0" y="5"/>
                      <a:pt x="5" y="0"/>
                      <a:pt x="12" y="0"/>
                    </a:cubicBezTo>
                    <a:cubicBezTo>
                      <a:pt x="18" y="0"/>
                      <a:pt x="23" y="5"/>
                      <a:pt x="23" y="11"/>
                    </a:cubicBezTo>
                    <a:cubicBezTo>
                      <a:pt x="23" y="16"/>
                      <a:pt x="20" y="20"/>
                      <a:pt x="16" y="21"/>
                    </a:cubicBezTo>
                    <a:cubicBezTo>
                      <a:pt x="16" y="21"/>
                      <a:pt x="16" y="22"/>
                      <a:pt x="16" y="22"/>
                    </a:cubicBezTo>
                    <a:cubicBezTo>
                      <a:pt x="16" y="22"/>
                      <a:pt x="16" y="22"/>
                      <a:pt x="16" y="22"/>
                    </a:cubicBezTo>
                    <a:cubicBezTo>
                      <a:pt x="21" y="20"/>
                      <a:pt x="23" y="16"/>
                      <a:pt x="23" y="11"/>
                    </a:cubicBezTo>
                    <a:cubicBezTo>
                      <a:pt x="23" y="5"/>
                      <a:pt x="18" y="0"/>
                      <a:pt x="12" y="0"/>
                    </a:cubicBezTo>
                    <a:cubicBezTo>
                      <a:pt x="5" y="0"/>
                      <a:pt x="0" y="5"/>
                      <a:pt x="0" y="11"/>
                    </a:cubicBezTo>
                    <a:cubicBezTo>
                      <a:pt x="0" y="14"/>
                      <a:pt x="1" y="17"/>
                      <a:pt x="3" y="19"/>
                    </a:cubicBezTo>
                    <a:cubicBezTo>
                      <a:pt x="4" y="19"/>
                      <a:pt x="4" y="19"/>
                      <a:pt x="4"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17" name="Freeform 44">
                <a:extLst>
                  <a:ext uri="{FF2B5EF4-FFF2-40B4-BE49-F238E27FC236}">
                    <a16:creationId xmlns:a16="http://schemas.microsoft.com/office/drawing/2014/main" id="{DA39FE8C-F1A6-4ECE-A3AF-74DBD60C2CF5}"/>
                  </a:ext>
                </a:extLst>
              </p:cNvPr>
              <p:cNvSpPr>
                <a:spLocks noEditPoints="1"/>
              </p:cNvSpPr>
              <p:nvPr/>
            </p:nvSpPr>
            <p:spPr bwMode="auto">
              <a:xfrm>
                <a:off x="-660" y="48"/>
                <a:ext cx="67" cy="97"/>
              </a:xfrm>
              <a:custGeom>
                <a:avLst/>
                <a:gdLst>
                  <a:gd name="T0" fmla="*/ 3 w 11"/>
                  <a:gd name="T1" fmla="*/ 3 h 16"/>
                  <a:gd name="T2" fmla="*/ 5 w 11"/>
                  <a:gd name="T3" fmla="*/ 3 h 16"/>
                  <a:gd name="T4" fmla="*/ 5 w 11"/>
                  <a:gd name="T5" fmla="*/ 3 h 16"/>
                  <a:gd name="T6" fmla="*/ 5 w 11"/>
                  <a:gd name="T7" fmla="*/ 7 h 16"/>
                  <a:gd name="T8" fmla="*/ 5 w 11"/>
                  <a:gd name="T9" fmla="*/ 7 h 16"/>
                  <a:gd name="T10" fmla="*/ 2 w 11"/>
                  <a:gd name="T11" fmla="*/ 5 h 16"/>
                  <a:gd name="T12" fmla="*/ 3 w 11"/>
                  <a:gd name="T13" fmla="*/ 3 h 16"/>
                  <a:gd name="T14" fmla="*/ 6 w 11"/>
                  <a:gd name="T15" fmla="*/ 9 h 16"/>
                  <a:gd name="T16" fmla="*/ 6 w 11"/>
                  <a:gd name="T17" fmla="*/ 9 h 16"/>
                  <a:gd name="T18" fmla="*/ 9 w 11"/>
                  <a:gd name="T19" fmla="*/ 11 h 16"/>
                  <a:gd name="T20" fmla="*/ 8 w 11"/>
                  <a:gd name="T21" fmla="*/ 13 h 16"/>
                  <a:gd name="T22" fmla="*/ 6 w 11"/>
                  <a:gd name="T23" fmla="*/ 14 h 16"/>
                  <a:gd name="T24" fmla="*/ 6 w 11"/>
                  <a:gd name="T25" fmla="*/ 14 h 16"/>
                  <a:gd name="T26" fmla="*/ 6 w 11"/>
                  <a:gd name="T27" fmla="*/ 9 h 16"/>
                  <a:gd name="T28" fmla="*/ 0 w 11"/>
                  <a:gd name="T29" fmla="*/ 5 h 16"/>
                  <a:gd name="T30" fmla="*/ 1 w 11"/>
                  <a:gd name="T31" fmla="*/ 7 h 16"/>
                  <a:gd name="T32" fmla="*/ 5 w 11"/>
                  <a:gd name="T33" fmla="*/ 9 h 16"/>
                  <a:gd name="T34" fmla="*/ 5 w 11"/>
                  <a:gd name="T35" fmla="*/ 9 h 16"/>
                  <a:gd name="T36" fmla="*/ 5 w 11"/>
                  <a:gd name="T37" fmla="*/ 14 h 16"/>
                  <a:gd name="T38" fmla="*/ 5 w 11"/>
                  <a:gd name="T39" fmla="*/ 14 h 16"/>
                  <a:gd name="T40" fmla="*/ 2 w 11"/>
                  <a:gd name="T41" fmla="*/ 11 h 16"/>
                  <a:gd name="T42" fmla="*/ 0 w 11"/>
                  <a:gd name="T43" fmla="*/ 12 h 16"/>
                  <a:gd name="T44" fmla="*/ 5 w 11"/>
                  <a:gd name="T45" fmla="*/ 15 h 16"/>
                  <a:gd name="T46" fmla="*/ 5 w 11"/>
                  <a:gd name="T47" fmla="*/ 15 h 16"/>
                  <a:gd name="T48" fmla="*/ 5 w 11"/>
                  <a:gd name="T49" fmla="*/ 16 h 16"/>
                  <a:gd name="T50" fmla="*/ 6 w 11"/>
                  <a:gd name="T51" fmla="*/ 16 h 16"/>
                  <a:gd name="T52" fmla="*/ 6 w 11"/>
                  <a:gd name="T53" fmla="*/ 15 h 16"/>
                  <a:gd name="T54" fmla="*/ 6 w 11"/>
                  <a:gd name="T55" fmla="*/ 15 h 16"/>
                  <a:gd name="T56" fmla="*/ 9 w 11"/>
                  <a:gd name="T57" fmla="*/ 14 h 16"/>
                  <a:gd name="T58" fmla="*/ 11 w 11"/>
                  <a:gd name="T59" fmla="*/ 11 h 16"/>
                  <a:gd name="T60" fmla="*/ 10 w 11"/>
                  <a:gd name="T61" fmla="*/ 9 h 16"/>
                  <a:gd name="T62" fmla="*/ 9 w 11"/>
                  <a:gd name="T63" fmla="*/ 8 h 16"/>
                  <a:gd name="T64" fmla="*/ 6 w 11"/>
                  <a:gd name="T65" fmla="*/ 7 h 16"/>
                  <a:gd name="T66" fmla="*/ 6 w 11"/>
                  <a:gd name="T67" fmla="*/ 7 h 16"/>
                  <a:gd name="T68" fmla="*/ 6 w 11"/>
                  <a:gd name="T69" fmla="*/ 3 h 16"/>
                  <a:gd name="T70" fmla="*/ 6 w 11"/>
                  <a:gd name="T71" fmla="*/ 3 h 16"/>
                  <a:gd name="T72" fmla="*/ 8 w 11"/>
                  <a:gd name="T73" fmla="*/ 5 h 16"/>
                  <a:gd name="T74" fmla="*/ 10 w 11"/>
                  <a:gd name="T75" fmla="*/ 4 h 16"/>
                  <a:gd name="T76" fmla="*/ 6 w 11"/>
                  <a:gd name="T77" fmla="*/ 1 h 16"/>
                  <a:gd name="T78" fmla="*/ 6 w 11"/>
                  <a:gd name="T79" fmla="*/ 1 h 16"/>
                  <a:gd name="T80" fmla="*/ 6 w 11"/>
                  <a:gd name="T81" fmla="*/ 0 h 16"/>
                  <a:gd name="T82" fmla="*/ 5 w 11"/>
                  <a:gd name="T83" fmla="*/ 0 h 16"/>
                  <a:gd name="T84" fmla="*/ 5 w 11"/>
                  <a:gd name="T85" fmla="*/ 1 h 16"/>
                  <a:gd name="T86" fmla="*/ 5 w 11"/>
                  <a:gd name="T87" fmla="*/ 1 h 16"/>
                  <a:gd name="T88" fmla="*/ 0 w 11"/>
                  <a:gd name="T89"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 h="16">
                    <a:moveTo>
                      <a:pt x="3" y="3"/>
                    </a:moveTo>
                    <a:cubicBezTo>
                      <a:pt x="3" y="3"/>
                      <a:pt x="4" y="3"/>
                      <a:pt x="5" y="3"/>
                    </a:cubicBezTo>
                    <a:cubicBezTo>
                      <a:pt x="5" y="3"/>
                      <a:pt x="5" y="3"/>
                      <a:pt x="5" y="3"/>
                    </a:cubicBezTo>
                    <a:cubicBezTo>
                      <a:pt x="5" y="7"/>
                      <a:pt x="5" y="7"/>
                      <a:pt x="5" y="7"/>
                    </a:cubicBezTo>
                    <a:cubicBezTo>
                      <a:pt x="5" y="7"/>
                      <a:pt x="5" y="7"/>
                      <a:pt x="5" y="7"/>
                    </a:cubicBezTo>
                    <a:cubicBezTo>
                      <a:pt x="3" y="7"/>
                      <a:pt x="2" y="6"/>
                      <a:pt x="2" y="5"/>
                    </a:cubicBezTo>
                    <a:cubicBezTo>
                      <a:pt x="2" y="4"/>
                      <a:pt x="2" y="4"/>
                      <a:pt x="3" y="3"/>
                    </a:cubicBezTo>
                    <a:close/>
                    <a:moveTo>
                      <a:pt x="6" y="9"/>
                    </a:moveTo>
                    <a:cubicBezTo>
                      <a:pt x="6" y="9"/>
                      <a:pt x="6" y="9"/>
                      <a:pt x="6" y="9"/>
                    </a:cubicBezTo>
                    <a:cubicBezTo>
                      <a:pt x="8" y="9"/>
                      <a:pt x="9" y="10"/>
                      <a:pt x="9" y="11"/>
                    </a:cubicBezTo>
                    <a:cubicBezTo>
                      <a:pt x="9" y="12"/>
                      <a:pt x="8" y="13"/>
                      <a:pt x="8" y="13"/>
                    </a:cubicBezTo>
                    <a:cubicBezTo>
                      <a:pt x="7" y="13"/>
                      <a:pt x="7" y="14"/>
                      <a:pt x="6" y="14"/>
                    </a:cubicBezTo>
                    <a:cubicBezTo>
                      <a:pt x="6" y="14"/>
                      <a:pt x="6" y="14"/>
                      <a:pt x="6" y="14"/>
                    </a:cubicBezTo>
                    <a:cubicBezTo>
                      <a:pt x="6" y="9"/>
                      <a:pt x="6" y="9"/>
                      <a:pt x="6" y="9"/>
                    </a:cubicBezTo>
                    <a:close/>
                    <a:moveTo>
                      <a:pt x="0" y="5"/>
                    </a:moveTo>
                    <a:cubicBezTo>
                      <a:pt x="0" y="6"/>
                      <a:pt x="1" y="7"/>
                      <a:pt x="1" y="7"/>
                    </a:cubicBezTo>
                    <a:cubicBezTo>
                      <a:pt x="2" y="8"/>
                      <a:pt x="3" y="9"/>
                      <a:pt x="5" y="9"/>
                    </a:cubicBezTo>
                    <a:cubicBezTo>
                      <a:pt x="5" y="9"/>
                      <a:pt x="5" y="9"/>
                      <a:pt x="5" y="9"/>
                    </a:cubicBezTo>
                    <a:cubicBezTo>
                      <a:pt x="5" y="14"/>
                      <a:pt x="5" y="14"/>
                      <a:pt x="5" y="14"/>
                    </a:cubicBezTo>
                    <a:cubicBezTo>
                      <a:pt x="5" y="14"/>
                      <a:pt x="5" y="14"/>
                      <a:pt x="5" y="14"/>
                    </a:cubicBezTo>
                    <a:cubicBezTo>
                      <a:pt x="3" y="13"/>
                      <a:pt x="2" y="13"/>
                      <a:pt x="2" y="11"/>
                    </a:cubicBezTo>
                    <a:cubicBezTo>
                      <a:pt x="0" y="12"/>
                      <a:pt x="0" y="12"/>
                      <a:pt x="0" y="12"/>
                    </a:cubicBezTo>
                    <a:cubicBezTo>
                      <a:pt x="1" y="14"/>
                      <a:pt x="2" y="15"/>
                      <a:pt x="5" y="15"/>
                    </a:cubicBezTo>
                    <a:cubicBezTo>
                      <a:pt x="5" y="15"/>
                      <a:pt x="5" y="15"/>
                      <a:pt x="5" y="15"/>
                    </a:cubicBezTo>
                    <a:cubicBezTo>
                      <a:pt x="5" y="16"/>
                      <a:pt x="5" y="16"/>
                      <a:pt x="5" y="16"/>
                    </a:cubicBezTo>
                    <a:cubicBezTo>
                      <a:pt x="6" y="16"/>
                      <a:pt x="6" y="16"/>
                      <a:pt x="6" y="16"/>
                    </a:cubicBezTo>
                    <a:cubicBezTo>
                      <a:pt x="6" y="15"/>
                      <a:pt x="6" y="15"/>
                      <a:pt x="6" y="15"/>
                    </a:cubicBezTo>
                    <a:cubicBezTo>
                      <a:pt x="6" y="15"/>
                      <a:pt x="6" y="15"/>
                      <a:pt x="6" y="15"/>
                    </a:cubicBezTo>
                    <a:cubicBezTo>
                      <a:pt x="7" y="15"/>
                      <a:pt x="9" y="15"/>
                      <a:pt x="9" y="14"/>
                    </a:cubicBezTo>
                    <a:cubicBezTo>
                      <a:pt x="10" y="13"/>
                      <a:pt x="11" y="12"/>
                      <a:pt x="11" y="11"/>
                    </a:cubicBezTo>
                    <a:cubicBezTo>
                      <a:pt x="11" y="10"/>
                      <a:pt x="10" y="10"/>
                      <a:pt x="10" y="9"/>
                    </a:cubicBezTo>
                    <a:cubicBezTo>
                      <a:pt x="10" y="8"/>
                      <a:pt x="9" y="8"/>
                      <a:pt x="9" y="8"/>
                    </a:cubicBezTo>
                    <a:cubicBezTo>
                      <a:pt x="8" y="8"/>
                      <a:pt x="7" y="7"/>
                      <a:pt x="6" y="7"/>
                    </a:cubicBezTo>
                    <a:cubicBezTo>
                      <a:pt x="6" y="7"/>
                      <a:pt x="6" y="7"/>
                      <a:pt x="6" y="7"/>
                    </a:cubicBezTo>
                    <a:cubicBezTo>
                      <a:pt x="6" y="3"/>
                      <a:pt x="6" y="3"/>
                      <a:pt x="6" y="3"/>
                    </a:cubicBezTo>
                    <a:cubicBezTo>
                      <a:pt x="6" y="3"/>
                      <a:pt x="6" y="3"/>
                      <a:pt x="6" y="3"/>
                    </a:cubicBezTo>
                    <a:cubicBezTo>
                      <a:pt x="7" y="3"/>
                      <a:pt x="8" y="3"/>
                      <a:pt x="8" y="5"/>
                    </a:cubicBezTo>
                    <a:cubicBezTo>
                      <a:pt x="10" y="4"/>
                      <a:pt x="10" y="4"/>
                      <a:pt x="10" y="4"/>
                    </a:cubicBezTo>
                    <a:cubicBezTo>
                      <a:pt x="9" y="2"/>
                      <a:pt x="8" y="1"/>
                      <a:pt x="6" y="1"/>
                    </a:cubicBezTo>
                    <a:cubicBezTo>
                      <a:pt x="6" y="1"/>
                      <a:pt x="6" y="1"/>
                      <a:pt x="6" y="1"/>
                    </a:cubicBezTo>
                    <a:cubicBezTo>
                      <a:pt x="6" y="0"/>
                      <a:pt x="6" y="0"/>
                      <a:pt x="6" y="0"/>
                    </a:cubicBezTo>
                    <a:cubicBezTo>
                      <a:pt x="5" y="0"/>
                      <a:pt x="5" y="0"/>
                      <a:pt x="5" y="0"/>
                    </a:cubicBezTo>
                    <a:cubicBezTo>
                      <a:pt x="5" y="1"/>
                      <a:pt x="5" y="1"/>
                      <a:pt x="5" y="1"/>
                    </a:cubicBezTo>
                    <a:cubicBezTo>
                      <a:pt x="5" y="1"/>
                      <a:pt x="5" y="1"/>
                      <a:pt x="5" y="1"/>
                    </a:cubicBezTo>
                    <a:cubicBezTo>
                      <a:pt x="2" y="2"/>
                      <a:pt x="0" y="3"/>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grpSp>
      </p:grpSp>
      <p:grpSp>
        <p:nvGrpSpPr>
          <p:cNvPr id="44" name="Grupo 43">
            <a:extLst>
              <a:ext uri="{FF2B5EF4-FFF2-40B4-BE49-F238E27FC236}">
                <a16:creationId xmlns:a16="http://schemas.microsoft.com/office/drawing/2014/main" id="{3B96BC30-1C63-4DBB-9836-5679AA211D05}"/>
              </a:ext>
            </a:extLst>
          </p:cNvPr>
          <p:cNvGrpSpPr/>
          <p:nvPr/>
        </p:nvGrpSpPr>
        <p:grpSpPr>
          <a:xfrm>
            <a:off x="3837720" y="5060424"/>
            <a:ext cx="3029184" cy="1150473"/>
            <a:chOff x="3196560" y="5060424"/>
            <a:chExt cx="3029184" cy="1150473"/>
          </a:xfrm>
        </p:grpSpPr>
        <p:grpSp>
          <p:nvGrpSpPr>
            <p:cNvPr id="40" name="Grupo 39">
              <a:extLst>
                <a:ext uri="{FF2B5EF4-FFF2-40B4-BE49-F238E27FC236}">
                  <a16:creationId xmlns:a16="http://schemas.microsoft.com/office/drawing/2014/main" id="{A869EC7B-1514-4C3F-9FE2-E8DC939EA79C}"/>
                </a:ext>
              </a:extLst>
            </p:cNvPr>
            <p:cNvGrpSpPr/>
            <p:nvPr/>
          </p:nvGrpSpPr>
          <p:grpSpPr>
            <a:xfrm>
              <a:off x="3499072" y="5119224"/>
              <a:ext cx="2726672" cy="1091673"/>
              <a:chOff x="791228" y="1118392"/>
              <a:chExt cx="2726672" cy="1091673"/>
            </a:xfrm>
          </p:grpSpPr>
          <p:sp>
            <p:nvSpPr>
              <p:cNvPr id="61" name="TextBox 154">
                <a:extLst>
                  <a:ext uri="{FF2B5EF4-FFF2-40B4-BE49-F238E27FC236}">
                    <a16:creationId xmlns:a16="http://schemas.microsoft.com/office/drawing/2014/main" id="{521F53DB-9D6E-4052-AB8E-13E35FDD7546}"/>
                  </a:ext>
                </a:extLst>
              </p:cNvPr>
              <p:cNvSpPr txBox="1">
                <a:spLocks noChangeArrowheads="1"/>
              </p:cNvSpPr>
              <p:nvPr/>
            </p:nvSpPr>
            <p:spPr bwMode="auto">
              <a:xfrm>
                <a:off x="791228" y="1426169"/>
                <a:ext cx="2726672" cy="783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 </a:t>
                </a:r>
                <a:r>
                  <a:rPr lang="pt-BR" altLang="es-MX" sz="1200" b="1" dirty="0">
                    <a:latin typeface="Lato" panose="020F0502020204030203" pitchFamily="34" charset="0"/>
                    <a:cs typeface="Calibri" panose="020F0502020204030204" pitchFamily="34" charset="0"/>
                  </a:rPr>
                  <a:t>Lorem ipsum dolor </a:t>
                </a:r>
                <a:r>
                  <a:rPr lang="pt-BR" altLang="es-MX" sz="1200" dirty="0">
                    <a:latin typeface="Lato" panose="020F0502020204030203" pitchFamily="34" charset="0"/>
                    <a:cs typeface="Calibri" panose="020F0502020204030204" pitchFamily="34" charset="0"/>
                  </a:rPr>
                  <a:t>sit amet, </a:t>
                </a:r>
                <a:r>
                  <a:rPr lang="pt-BR" altLang="es-MX" sz="1100" dirty="0">
                    <a:latin typeface="Lato" panose="020F0502020204030203" pitchFamily="34" charset="0"/>
                    <a:cs typeface="Calibri" panose="020F0502020204030204" pitchFamily="34" charset="0"/>
                  </a:rPr>
                  <a:t>consectetur</a:t>
                </a:r>
                <a:r>
                  <a:rPr lang="pt-BR" altLang="es-MX" sz="1200" dirty="0">
                    <a:latin typeface="Lato" panose="020F0502020204030203" pitchFamily="34" charset="0"/>
                    <a:cs typeface="Calibri" panose="020F0502020204030204" pitchFamily="34" charset="0"/>
                  </a:rPr>
                  <a:t> adipiscin</a:t>
                </a:r>
                <a:endParaRPr lang="en-US" altLang="es-MX" sz="1200" dirty="0">
                  <a:latin typeface="Lato" panose="020F0502020204030203" pitchFamily="34" charset="0"/>
                  <a:cs typeface="Calibri" panose="020F0502020204030204" pitchFamily="34" charset="0"/>
                </a:endParaRPr>
              </a:p>
            </p:txBody>
          </p:sp>
          <p:sp>
            <p:nvSpPr>
              <p:cNvPr id="62" name="CuadroTexto 61">
                <a:extLst>
                  <a:ext uri="{FF2B5EF4-FFF2-40B4-BE49-F238E27FC236}">
                    <a16:creationId xmlns:a16="http://schemas.microsoft.com/office/drawing/2014/main" id="{7409C75D-CDD2-4548-9F92-5D7F038C6D5B}"/>
                  </a:ext>
                </a:extLst>
              </p:cNvPr>
              <p:cNvSpPr txBox="1"/>
              <p:nvPr/>
            </p:nvSpPr>
            <p:spPr>
              <a:xfrm>
                <a:off x="884768" y="1118392"/>
                <a:ext cx="997324" cy="307777"/>
              </a:xfrm>
              <a:prstGeom prst="rect">
                <a:avLst/>
              </a:prstGeom>
              <a:noFill/>
            </p:spPr>
            <p:txBody>
              <a:bodyPr wrap="none" rtlCol="0">
                <a:spAutoFit/>
              </a:bodyPr>
              <a:lstStyle/>
              <a:p>
                <a:r>
                  <a:rPr lang="en-US" sz="1400" b="1" dirty="0">
                    <a:latin typeface="Lato" panose="020F0502020204030203" pitchFamily="34" charset="0"/>
                  </a:rPr>
                  <a:t>Title Here</a:t>
                </a:r>
              </a:p>
            </p:txBody>
          </p:sp>
        </p:grpSp>
        <p:grpSp>
          <p:nvGrpSpPr>
            <p:cNvPr id="118" name="Group 51">
              <a:extLst>
                <a:ext uri="{FF2B5EF4-FFF2-40B4-BE49-F238E27FC236}">
                  <a16:creationId xmlns:a16="http://schemas.microsoft.com/office/drawing/2014/main" id="{7A4B3DF0-7A8D-4AA8-9015-81A39431AEC7}"/>
                </a:ext>
              </a:extLst>
            </p:cNvPr>
            <p:cNvGrpSpPr>
              <a:grpSpLocks noChangeAspect="1"/>
            </p:cNvGrpSpPr>
            <p:nvPr/>
          </p:nvGrpSpPr>
          <p:grpSpPr bwMode="auto">
            <a:xfrm>
              <a:off x="3196560" y="5060424"/>
              <a:ext cx="332814" cy="372607"/>
              <a:chOff x="-545" y="24"/>
              <a:chExt cx="736" cy="824"/>
            </a:xfrm>
            <a:solidFill>
              <a:srgbClr val="C02032"/>
            </a:solidFill>
          </p:grpSpPr>
          <p:sp>
            <p:nvSpPr>
              <p:cNvPr id="119" name="Freeform 52">
                <a:extLst>
                  <a:ext uri="{FF2B5EF4-FFF2-40B4-BE49-F238E27FC236}">
                    <a16:creationId xmlns:a16="http://schemas.microsoft.com/office/drawing/2014/main" id="{5336FE2A-4E7D-46F4-85B4-AD9A887CFF49}"/>
                  </a:ext>
                </a:extLst>
              </p:cNvPr>
              <p:cNvSpPr>
                <a:spLocks noEditPoints="1"/>
              </p:cNvSpPr>
              <p:nvPr/>
            </p:nvSpPr>
            <p:spPr bwMode="auto">
              <a:xfrm>
                <a:off x="-284" y="24"/>
                <a:ext cx="214" cy="188"/>
              </a:xfrm>
              <a:custGeom>
                <a:avLst/>
                <a:gdLst>
                  <a:gd name="T0" fmla="*/ 5 w 9"/>
                  <a:gd name="T1" fmla="*/ 6 h 8"/>
                  <a:gd name="T2" fmla="*/ 2 w 9"/>
                  <a:gd name="T3" fmla="*/ 4 h 8"/>
                  <a:gd name="T4" fmla="*/ 5 w 9"/>
                  <a:gd name="T5" fmla="*/ 2 h 8"/>
                  <a:gd name="T6" fmla="*/ 7 w 9"/>
                  <a:gd name="T7" fmla="*/ 4 h 8"/>
                  <a:gd name="T8" fmla="*/ 5 w 9"/>
                  <a:gd name="T9" fmla="*/ 6 h 8"/>
                  <a:gd name="T10" fmla="*/ 9 w 9"/>
                  <a:gd name="T11" fmla="*/ 4 h 8"/>
                  <a:gd name="T12" fmla="*/ 5 w 9"/>
                  <a:gd name="T13" fmla="*/ 0 h 8"/>
                  <a:gd name="T14" fmla="*/ 0 w 9"/>
                  <a:gd name="T15" fmla="*/ 4 h 8"/>
                  <a:gd name="T16" fmla="*/ 3 w 9"/>
                  <a:gd name="T17" fmla="*/ 8 h 8"/>
                  <a:gd name="T18" fmla="*/ 5 w 9"/>
                  <a:gd name="T19" fmla="*/ 8 h 8"/>
                  <a:gd name="T20" fmla="*/ 6 w 9"/>
                  <a:gd name="T21" fmla="*/ 8 h 8"/>
                  <a:gd name="T22" fmla="*/ 9 w 9"/>
                  <a:gd name="T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6"/>
                    </a:moveTo>
                    <a:cubicBezTo>
                      <a:pt x="3" y="6"/>
                      <a:pt x="2" y="5"/>
                      <a:pt x="2" y="4"/>
                    </a:cubicBezTo>
                    <a:cubicBezTo>
                      <a:pt x="2" y="3"/>
                      <a:pt x="3" y="2"/>
                      <a:pt x="5" y="2"/>
                    </a:cubicBezTo>
                    <a:cubicBezTo>
                      <a:pt x="6" y="2"/>
                      <a:pt x="7" y="3"/>
                      <a:pt x="7" y="4"/>
                    </a:cubicBezTo>
                    <a:cubicBezTo>
                      <a:pt x="7" y="5"/>
                      <a:pt x="6" y="6"/>
                      <a:pt x="5" y="6"/>
                    </a:cubicBezTo>
                    <a:close/>
                    <a:moveTo>
                      <a:pt x="9" y="4"/>
                    </a:moveTo>
                    <a:cubicBezTo>
                      <a:pt x="9" y="2"/>
                      <a:pt x="7" y="0"/>
                      <a:pt x="5" y="0"/>
                    </a:cubicBezTo>
                    <a:cubicBezTo>
                      <a:pt x="2" y="0"/>
                      <a:pt x="0" y="2"/>
                      <a:pt x="0" y="4"/>
                    </a:cubicBezTo>
                    <a:cubicBezTo>
                      <a:pt x="0" y="6"/>
                      <a:pt x="2" y="7"/>
                      <a:pt x="3" y="8"/>
                    </a:cubicBezTo>
                    <a:cubicBezTo>
                      <a:pt x="4" y="8"/>
                      <a:pt x="4" y="8"/>
                      <a:pt x="5" y="8"/>
                    </a:cubicBezTo>
                    <a:cubicBezTo>
                      <a:pt x="5" y="8"/>
                      <a:pt x="6" y="8"/>
                      <a:pt x="6" y="8"/>
                    </a:cubicBezTo>
                    <a:cubicBezTo>
                      <a:pt x="8" y="7"/>
                      <a:pt x="9" y="6"/>
                      <a:pt x="9"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20" name="Freeform 53">
                <a:extLst>
                  <a:ext uri="{FF2B5EF4-FFF2-40B4-BE49-F238E27FC236}">
                    <a16:creationId xmlns:a16="http://schemas.microsoft.com/office/drawing/2014/main" id="{0A05081B-0AAD-425B-848F-9848DB8EF361}"/>
                  </a:ext>
                </a:extLst>
              </p:cNvPr>
              <p:cNvSpPr>
                <a:spLocks/>
              </p:cNvSpPr>
              <p:nvPr/>
            </p:nvSpPr>
            <p:spPr bwMode="auto">
              <a:xfrm>
                <a:off x="-545" y="448"/>
                <a:ext cx="142" cy="141"/>
              </a:xfrm>
              <a:custGeom>
                <a:avLst/>
                <a:gdLst>
                  <a:gd name="T0" fmla="*/ 95 w 142"/>
                  <a:gd name="T1" fmla="*/ 0 h 141"/>
                  <a:gd name="T2" fmla="*/ 47 w 142"/>
                  <a:gd name="T3" fmla="*/ 70 h 141"/>
                  <a:gd name="T4" fmla="*/ 0 w 142"/>
                  <a:gd name="T5" fmla="*/ 117 h 141"/>
                  <a:gd name="T6" fmla="*/ 71 w 142"/>
                  <a:gd name="T7" fmla="*/ 117 h 141"/>
                  <a:gd name="T8" fmla="*/ 142 w 142"/>
                  <a:gd name="T9" fmla="*/ 141 h 141"/>
                  <a:gd name="T10" fmla="*/ 118 w 142"/>
                  <a:gd name="T11" fmla="*/ 70 h 141"/>
                  <a:gd name="T12" fmla="*/ 95 w 142"/>
                  <a:gd name="T13" fmla="*/ 0 h 141"/>
                  <a:gd name="T14" fmla="*/ 95 w 142"/>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141">
                    <a:moveTo>
                      <a:pt x="95" y="0"/>
                    </a:moveTo>
                    <a:lnTo>
                      <a:pt x="47" y="70"/>
                    </a:lnTo>
                    <a:lnTo>
                      <a:pt x="0" y="117"/>
                    </a:lnTo>
                    <a:lnTo>
                      <a:pt x="71" y="117"/>
                    </a:lnTo>
                    <a:lnTo>
                      <a:pt x="142" y="141"/>
                    </a:lnTo>
                    <a:lnTo>
                      <a:pt x="118" y="70"/>
                    </a:lnTo>
                    <a:lnTo>
                      <a:pt x="95" y="0"/>
                    </a:lnTo>
                    <a:lnTo>
                      <a:pt x="9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21" name="Freeform 54">
                <a:extLst>
                  <a:ext uri="{FF2B5EF4-FFF2-40B4-BE49-F238E27FC236}">
                    <a16:creationId xmlns:a16="http://schemas.microsoft.com/office/drawing/2014/main" id="{FA180468-F900-4880-B0A4-1D2B77C9DE46}"/>
                  </a:ext>
                </a:extLst>
              </p:cNvPr>
              <p:cNvSpPr>
                <a:spLocks/>
              </p:cNvSpPr>
              <p:nvPr/>
            </p:nvSpPr>
            <p:spPr bwMode="auto">
              <a:xfrm>
                <a:off x="48" y="448"/>
                <a:ext cx="143" cy="141"/>
              </a:xfrm>
              <a:custGeom>
                <a:avLst/>
                <a:gdLst>
                  <a:gd name="T0" fmla="*/ 143 w 143"/>
                  <a:gd name="T1" fmla="*/ 117 h 141"/>
                  <a:gd name="T2" fmla="*/ 95 w 143"/>
                  <a:gd name="T3" fmla="*/ 70 h 141"/>
                  <a:gd name="T4" fmla="*/ 72 w 143"/>
                  <a:gd name="T5" fmla="*/ 0 h 141"/>
                  <a:gd name="T6" fmla="*/ 24 w 143"/>
                  <a:gd name="T7" fmla="*/ 70 h 141"/>
                  <a:gd name="T8" fmla="*/ 0 w 143"/>
                  <a:gd name="T9" fmla="*/ 141 h 141"/>
                  <a:gd name="T10" fmla="*/ 72 w 143"/>
                  <a:gd name="T11" fmla="*/ 117 h 141"/>
                  <a:gd name="T12" fmla="*/ 143 w 143"/>
                  <a:gd name="T13" fmla="*/ 117 h 141"/>
                  <a:gd name="T14" fmla="*/ 143 w 143"/>
                  <a:gd name="T15" fmla="*/ 117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141">
                    <a:moveTo>
                      <a:pt x="143" y="117"/>
                    </a:moveTo>
                    <a:lnTo>
                      <a:pt x="95" y="70"/>
                    </a:lnTo>
                    <a:lnTo>
                      <a:pt x="72" y="0"/>
                    </a:lnTo>
                    <a:lnTo>
                      <a:pt x="24" y="70"/>
                    </a:lnTo>
                    <a:lnTo>
                      <a:pt x="0" y="141"/>
                    </a:lnTo>
                    <a:lnTo>
                      <a:pt x="72" y="117"/>
                    </a:lnTo>
                    <a:lnTo>
                      <a:pt x="143" y="117"/>
                    </a:lnTo>
                    <a:lnTo>
                      <a:pt x="143"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Lato" panose="020F0502020204030203" pitchFamily="34" charset="0"/>
                </a:endParaRPr>
              </a:p>
            </p:txBody>
          </p:sp>
          <p:sp>
            <p:nvSpPr>
              <p:cNvPr id="122" name="Freeform 55">
                <a:extLst>
                  <a:ext uri="{FF2B5EF4-FFF2-40B4-BE49-F238E27FC236}">
                    <a16:creationId xmlns:a16="http://schemas.microsoft.com/office/drawing/2014/main" id="{15B7B1F6-4204-42DC-BD8B-8DA83E876EE7}"/>
                  </a:ext>
                </a:extLst>
              </p:cNvPr>
              <p:cNvSpPr>
                <a:spLocks/>
              </p:cNvSpPr>
              <p:nvPr/>
            </p:nvSpPr>
            <p:spPr bwMode="auto">
              <a:xfrm>
                <a:off x="-522" y="236"/>
                <a:ext cx="689" cy="612"/>
              </a:xfrm>
              <a:custGeom>
                <a:avLst/>
                <a:gdLst>
                  <a:gd name="T0" fmla="*/ 29 w 29"/>
                  <a:gd name="T1" fmla="*/ 16 h 26"/>
                  <a:gd name="T2" fmla="*/ 28 w 29"/>
                  <a:gd name="T3" fmla="*/ 15 h 26"/>
                  <a:gd name="T4" fmla="*/ 27 w 29"/>
                  <a:gd name="T5" fmla="*/ 15 h 26"/>
                  <a:gd name="T6" fmla="*/ 26 w 29"/>
                  <a:gd name="T7" fmla="*/ 15 h 26"/>
                  <a:gd name="T8" fmla="*/ 25 w 29"/>
                  <a:gd name="T9" fmla="*/ 17 h 26"/>
                  <a:gd name="T10" fmla="*/ 17 w 29"/>
                  <a:gd name="T11" fmla="*/ 17 h 26"/>
                  <a:gd name="T12" fmla="*/ 16 w 29"/>
                  <a:gd name="T13" fmla="*/ 4 h 26"/>
                  <a:gd name="T14" fmla="*/ 20 w 29"/>
                  <a:gd name="T15" fmla="*/ 4 h 26"/>
                  <a:gd name="T16" fmla="*/ 21 w 29"/>
                  <a:gd name="T17" fmla="*/ 3 h 26"/>
                  <a:gd name="T18" fmla="*/ 21 w 29"/>
                  <a:gd name="T19" fmla="*/ 3 h 26"/>
                  <a:gd name="T20" fmla="*/ 20 w 29"/>
                  <a:gd name="T21" fmla="*/ 1 h 26"/>
                  <a:gd name="T22" fmla="*/ 16 w 29"/>
                  <a:gd name="T23" fmla="*/ 1 h 26"/>
                  <a:gd name="T24" fmla="*/ 16 w 29"/>
                  <a:gd name="T25" fmla="*/ 0 h 26"/>
                  <a:gd name="T26" fmla="*/ 15 w 29"/>
                  <a:gd name="T27" fmla="*/ 0 h 26"/>
                  <a:gd name="T28" fmla="*/ 13 w 29"/>
                  <a:gd name="T29" fmla="*/ 0 h 26"/>
                  <a:gd name="T30" fmla="*/ 13 w 29"/>
                  <a:gd name="T31" fmla="*/ 1 h 26"/>
                  <a:gd name="T32" fmla="*/ 10 w 29"/>
                  <a:gd name="T33" fmla="*/ 1 h 26"/>
                  <a:gd name="T34" fmla="*/ 9 w 29"/>
                  <a:gd name="T35" fmla="*/ 3 h 26"/>
                  <a:gd name="T36" fmla="*/ 9 w 29"/>
                  <a:gd name="T37" fmla="*/ 3 h 26"/>
                  <a:gd name="T38" fmla="*/ 10 w 29"/>
                  <a:gd name="T39" fmla="*/ 4 h 26"/>
                  <a:gd name="T40" fmla="*/ 13 w 29"/>
                  <a:gd name="T41" fmla="*/ 4 h 26"/>
                  <a:gd name="T42" fmla="*/ 12 w 29"/>
                  <a:gd name="T43" fmla="*/ 17 h 26"/>
                  <a:gd name="T44" fmla="*/ 5 w 29"/>
                  <a:gd name="T45" fmla="*/ 17 h 26"/>
                  <a:gd name="T46" fmla="*/ 3 w 29"/>
                  <a:gd name="T47" fmla="*/ 15 h 26"/>
                  <a:gd name="T48" fmla="*/ 2 w 29"/>
                  <a:gd name="T49" fmla="*/ 15 h 26"/>
                  <a:gd name="T50" fmla="*/ 1 w 29"/>
                  <a:gd name="T51" fmla="*/ 15 h 26"/>
                  <a:gd name="T52" fmla="*/ 0 w 29"/>
                  <a:gd name="T53" fmla="*/ 16 h 26"/>
                  <a:gd name="T54" fmla="*/ 5 w 29"/>
                  <a:gd name="T55" fmla="*/ 21 h 26"/>
                  <a:gd name="T56" fmla="*/ 6 w 29"/>
                  <a:gd name="T57" fmla="*/ 22 h 26"/>
                  <a:gd name="T58" fmla="*/ 14 w 29"/>
                  <a:gd name="T59" fmla="*/ 25 h 26"/>
                  <a:gd name="T60" fmla="*/ 15 w 29"/>
                  <a:gd name="T61" fmla="*/ 25 h 26"/>
                  <a:gd name="T62" fmla="*/ 23 w 29"/>
                  <a:gd name="T63" fmla="*/ 22 h 26"/>
                  <a:gd name="T64" fmla="*/ 25 w 29"/>
                  <a:gd name="T65" fmla="*/ 21 h 26"/>
                  <a:gd name="T66" fmla="*/ 29 w 29"/>
                  <a:gd name="T6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9" h="26">
                    <a:moveTo>
                      <a:pt x="29" y="16"/>
                    </a:moveTo>
                    <a:cubicBezTo>
                      <a:pt x="29" y="16"/>
                      <a:pt x="29" y="15"/>
                      <a:pt x="28" y="15"/>
                    </a:cubicBezTo>
                    <a:cubicBezTo>
                      <a:pt x="27" y="15"/>
                      <a:pt x="27" y="15"/>
                      <a:pt x="27" y="15"/>
                    </a:cubicBezTo>
                    <a:cubicBezTo>
                      <a:pt x="26" y="15"/>
                      <a:pt x="26" y="15"/>
                      <a:pt x="26" y="15"/>
                    </a:cubicBezTo>
                    <a:cubicBezTo>
                      <a:pt x="26" y="16"/>
                      <a:pt x="25" y="16"/>
                      <a:pt x="25" y="17"/>
                    </a:cubicBezTo>
                    <a:cubicBezTo>
                      <a:pt x="23" y="18"/>
                      <a:pt x="18" y="19"/>
                      <a:pt x="17" y="17"/>
                    </a:cubicBezTo>
                    <a:cubicBezTo>
                      <a:pt x="17" y="16"/>
                      <a:pt x="16" y="9"/>
                      <a:pt x="16" y="4"/>
                    </a:cubicBezTo>
                    <a:cubicBezTo>
                      <a:pt x="20" y="4"/>
                      <a:pt x="20" y="4"/>
                      <a:pt x="20" y="4"/>
                    </a:cubicBezTo>
                    <a:cubicBezTo>
                      <a:pt x="20" y="4"/>
                      <a:pt x="21" y="3"/>
                      <a:pt x="21" y="3"/>
                    </a:cubicBezTo>
                    <a:cubicBezTo>
                      <a:pt x="21" y="3"/>
                      <a:pt x="21" y="3"/>
                      <a:pt x="21" y="3"/>
                    </a:cubicBezTo>
                    <a:cubicBezTo>
                      <a:pt x="21" y="2"/>
                      <a:pt x="20" y="1"/>
                      <a:pt x="20" y="1"/>
                    </a:cubicBezTo>
                    <a:cubicBezTo>
                      <a:pt x="16" y="1"/>
                      <a:pt x="16" y="1"/>
                      <a:pt x="16" y="1"/>
                    </a:cubicBezTo>
                    <a:cubicBezTo>
                      <a:pt x="16" y="1"/>
                      <a:pt x="16" y="0"/>
                      <a:pt x="16" y="0"/>
                    </a:cubicBezTo>
                    <a:cubicBezTo>
                      <a:pt x="16" y="0"/>
                      <a:pt x="15" y="0"/>
                      <a:pt x="15" y="0"/>
                    </a:cubicBezTo>
                    <a:cubicBezTo>
                      <a:pt x="14" y="0"/>
                      <a:pt x="14" y="0"/>
                      <a:pt x="13" y="0"/>
                    </a:cubicBezTo>
                    <a:cubicBezTo>
                      <a:pt x="13" y="0"/>
                      <a:pt x="13" y="1"/>
                      <a:pt x="13" y="1"/>
                    </a:cubicBezTo>
                    <a:cubicBezTo>
                      <a:pt x="10" y="1"/>
                      <a:pt x="10" y="1"/>
                      <a:pt x="10" y="1"/>
                    </a:cubicBezTo>
                    <a:cubicBezTo>
                      <a:pt x="9" y="1"/>
                      <a:pt x="9" y="2"/>
                      <a:pt x="9" y="3"/>
                    </a:cubicBezTo>
                    <a:cubicBezTo>
                      <a:pt x="9" y="3"/>
                      <a:pt x="9" y="3"/>
                      <a:pt x="9" y="3"/>
                    </a:cubicBezTo>
                    <a:cubicBezTo>
                      <a:pt x="9" y="3"/>
                      <a:pt x="9" y="4"/>
                      <a:pt x="10" y="4"/>
                    </a:cubicBezTo>
                    <a:cubicBezTo>
                      <a:pt x="13" y="4"/>
                      <a:pt x="13" y="4"/>
                      <a:pt x="13" y="4"/>
                    </a:cubicBezTo>
                    <a:cubicBezTo>
                      <a:pt x="13" y="9"/>
                      <a:pt x="13" y="16"/>
                      <a:pt x="12" y="17"/>
                    </a:cubicBezTo>
                    <a:cubicBezTo>
                      <a:pt x="12" y="19"/>
                      <a:pt x="6" y="18"/>
                      <a:pt x="5" y="17"/>
                    </a:cubicBezTo>
                    <a:cubicBezTo>
                      <a:pt x="4" y="16"/>
                      <a:pt x="3" y="16"/>
                      <a:pt x="3" y="15"/>
                    </a:cubicBezTo>
                    <a:cubicBezTo>
                      <a:pt x="2" y="15"/>
                      <a:pt x="2" y="15"/>
                      <a:pt x="2" y="15"/>
                    </a:cubicBezTo>
                    <a:cubicBezTo>
                      <a:pt x="1" y="15"/>
                      <a:pt x="1" y="15"/>
                      <a:pt x="1" y="15"/>
                    </a:cubicBezTo>
                    <a:cubicBezTo>
                      <a:pt x="1" y="15"/>
                      <a:pt x="1" y="16"/>
                      <a:pt x="0" y="16"/>
                    </a:cubicBezTo>
                    <a:cubicBezTo>
                      <a:pt x="0" y="19"/>
                      <a:pt x="2" y="20"/>
                      <a:pt x="5" y="21"/>
                    </a:cubicBezTo>
                    <a:cubicBezTo>
                      <a:pt x="5" y="21"/>
                      <a:pt x="6" y="22"/>
                      <a:pt x="6" y="22"/>
                    </a:cubicBezTo>
                    <a:cubicBezTo>
                      <a:pt x="10" y="23"/>
                      <a:pt x="12" y="23"/>
                      <a:pt x="14" y="25"/>
                    </a:cubicBezTo>
                    <a:cubicBezTo>
                      <a:pt x="14" y="26"/>
                      <a:pt x="15" y="26"/>
                      <a:pt x="15" y="25"/>
                    </a:cubicBezTo>
                    <a:cubicBezTo>
                      <a:pt x="17" y="23"/>
                      <a:pt x="20" y="23"/>
                      <a:pt x="23" y="22"/>
                    </a:cubicBezTo>
                    <a:cubicBezTo>
                      <a:pt x="23" y="22"/>
                      <a:pt x="24" y="21"/>
                      <a:pt x="25" y="21"/>
                    </a:cubicBezTo>
                    <a:cubicBezTo>
                      <a:pt x="27" y="20"/>
                      <a:pt x="29" y="19"/>
                      <a:pt x="29"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latin typeface="Lato" panose="020F0502020204030203" pitchFamily="34" charset="0"/>
                </a:endParaRPr>
              </a:p>
            </p:txBody>
          </p:sp>
        </p:grpSp>
      </p:grpSp>
      <p:grpSp>
        <p:nvGrpSpPr>
          <p:cNvPr id="123" name="Group 36">
            <a:extLst>
              <a:ext uri="{FF2B5EF4-FFF2-40B4-BE49-F238E27FC236}">
                <a16:creationId xmlns:a16="http://schemas.microsoft.com/office/drawing/2014/main" id="{D245C7DC-4090-47F1-8D84-23BF24FE10DF}"/>
              </a:ext>
            </a:extLst>
          </p:cNvPr>
          <p:cNvGrpSpPr>
            <a:grpSpLocks noChangeAspect="1"/>
          </p:cNvGrpSpPr>
          <p:nvPr/>
        </p:nvGrpSpPr>
        <p:grpSpPr bwMode="auto">
          <a:xfrm>
            <a:off x="10723025" y="1176621"/>
            <a:ext cx="429175" cy="446096"/>
            <a:chOff x="-805" y="6"/>
            <a:chExt cx="279" cy="290"/>
          </a:xfrm>
          <a:solidFill>
            <a:schemeClr val="bg1"/>
          </a:solidFill>
        </p:grpSpPr>
        <p:sp>
          <p:nvSpPr>
            <p:cNvPr id="124" name="Freeform 37">
              <a:extLst>
                <a:ext uri="{FF2B5EF4-FFF2-40B4-BE49-F238E27FC236}">
                  <a16:creationId xmlns:a16="http://schemas.microsoft.com/office/drawing/2014/main" id="{55897994-7321-46BC-9A22-D613C1BB58E9}"/>
                </a:ext>
              </a:extLst>
            </p:cNvPr>
            <p:cNvSpPr>
              <a:spLocks/>
            </p:cNvSpPr>
            <p:nvPr/>
          </p:nvSpPr>
          <p:spPr bwMode="auto">
            <a:xfrm>
              <a:off x="-805" y="199"/>
              <a:ext cx="97" cy="97"/>
            </a:xfrm>
            <a:custGeom>
              <a:avLst/>
              <a:gdLst>
                <a:gd name="T0" fmla="*/ 60 w 97"/>
                <a:gd name="T1" fmla="*/ 97 h 97"/>
                <a:gd name="T2" fmla="*/ 0 w 97"/>
                <a:gd name="T3" fmla="*/ 37 h 97"/>
                <a:gd name="T4" fmla="*/ 36 w 97"/>
                <a:gd name="T5" fmla="*/ 0 h 97"/>
                <a:gd name="T6" fmla="*/ 97 w 97"/>
                <a:gd name="T7" fmla="*/ 55 h 97"/>
                <a:gd name="T8" fmla="*/ 60 w 97"/>
                <a:gd name="T9" fmla="*/ 97 h 97"/>
                <a:gd name="T10" fmla="*/ 60 w 97"/>
                <a:gd name="T11" fmla="*/ 97 h 97"/>
              </a:gdLst>
              <a:ahLst/>
              <a:cxnLst>
                <a:cxn ang="0">
                  <a:pos x="T0" y="T1"/>
                </a:cxn>
                <a:cxn ang="0">
                  <a:pos x="T2" y="T3"/>
                </a:cxn>
                <a:cxn ang="0">
                  <a:pos x="T4" y="T5"/>
                </a:cxn>
                <a:cxn ang="0">
                  <a:pos x="T6" y="T7"/>
                </a:cxn>
                <a:cxn ang="0">
                  <a:pos x="T8" y="T9"/>
                </a:cxn>
                <a:cxn ang="0">
                  <a:pos x="T10" y="T11"/>
                </a:cxn>
              </a:cxnLst>
              <a:rect l="0" t="0" r="r" b="b"/>
              <a:pathLst>
                <a:path w="97" h="97">
                  <a:moveTo>
                    <a:pt x="60" y="97"/>
                  </a:moveTo>
                  <a:lnTo>
                    <a:pt x="0" y="37"/>
                  </a:lnTo>
                  <a:lnTo>
                    <a:pt x="36" y="0"/>
                  </a:lnTo>
                  <a:lnTo>
                    <a:pt x="97" y="55"/>
                  </a:lnTo>
                  <a:lnTo>
                    <a:pt x="60" y="97"/>
                  </a:lnTo>
                  <a:lnTo>
                    <a:pt x="60" y="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38">
              <a:extLst>
                <a:ext uri="{FF2B5EF4-FFF2-40B4-BE49-F238E27FC236}">
                  <a16:creationId xmlns:a16="http://schemas.microsoft.com/office/drawing/2014/main" id="{73835EF2-5762-4D31-89B3-313184248121}"/>
                </a:ext>
              </a:extLst>
            </p:cNvPr>
            <p:cNvSpPr>
              <a:spLocks/>
            </p:cNvSpPr>
            <p:nvPr/>
          </p:nvSpPr>
          <p:spPr bwMode="auto">
            <a:xfrm>
              <a:off x="-757" y="139"/>
              <a:ext cx="231" cy="109"/>
            </a:xfrm>
            <a:custGeom>
              <a:avLst/>
              <a:gdLst>
                <a:gd name="T0" fmla="*/ 37 w 38"/>
                <a:gd name="T1" fmla="*/ 4 h 18"/>
                <a:gd name="T2" fmla="*/ 37 w 38"/>
                <a:gd name="T3" fmla="*/ 1 h 18"/>
                <a:gd name="T4" fmla="*/ 36 w 38"/>
                <a:gd name="T5" fmla="*/ 0 h 18"/>
                <a:gd name="T6" fmla="*/ 34 w 38"/>
                <a:gd name="T7" fmla="*/ 1 h 18"/>
                <a:gd name="T8" fmla="*/ 27 w 38"/>
                <a:gd name="T9" fmla="*/ 8 h 18"/>
                <a:gd name="T10" fmla="*/ 20 w 38"/>
                <a:gd name="T11" fmla="*/ 8 h 18"/>
                <a:gd name="T12" fmla="*/ 15 w 38"/>
                <a:gd name="T13" fmla="*/ 7 h 18"/>
                <a:gd name="T14" fmla="*/ 15 w 38"/>
                <a:gd name="T15" fmla="*/ 6 h 18"/>
                <a:gd name="T16" fmla="*/ 15 w 38"/>
                <a:gd name="T17" fmla="*/ 5 h 18"/>
                <a:gd name="T18" fmla="*/ 24 w 38"/>
                <a:gd name="T19" fmla="*/ 5 h 18"/>
                <a:gd name="T20" fmla="*/ 26 w 38"/>
                <a:gd name="T21" fmla="*/ 4 h 18"/>
                <a:gd name="T22" fmla="*/ 24 w 38"/>
                <a:gd name="T23" fmla="*/ 2 h 18"/>
                <a:gd name="T24" fmla="*/ 10 w 38"/>
                <a:gd name="T25" fmla="*/ 2 h 18"/>
                <a:gd name="T26" fmla="*/ 9 w 38"/>
                <a:gd name="T27" fmla="*/ 2 h 18"/>
                <a:gd name="T28" fmla="*/ 9 w 38"/>
                <a:gd name="T29" fmla="*/ 2 h 18"/>
                <a:gd name="T30" fmla="*/ 9 w 38"/>
                <a:gd name="T31" fmla="*/ 2 h 18"/>
                <a:gd name="T32" fmla="*/ 8 w 38"/>
                <a:gd name="T33" fmla="*/ 2 h 18"/>
                <a:gd name="T34" fmla="*/ 8 w 38"/>
                <a:gd name="T35" fmla="*/ 2 h 18"/>
                <a:gd name="T36" fmla="*/ 6 w 38"/>
                <a:gd name="T37" fmla="*/ 3 h 18"/>
                <a:gd name="T38" fmla="*/ 0 w 38"/>
                <a:gd name="T39" fmla="*/ 10 h 18"/>
                <a:gd name="T40" fmla="*/ 8 w 38"/>
                <a:gd name="T41" fmla="*/ 18 h 18"/>
                <a:gd name="T42" fmla="*/ 13 w 38"/>
                <a:gd name="T43" fmla="*/ 13 h 18"/>
                <a:gd name="T44" fmla="*/ 27 w 38"/>
                <a:gd name="T45" fmla="*/ 13 h 18"/>
                <a:gd name="T46" fmla="*/ 29 w 38"/>
                <a:gd name="T47" fmla="*/ 12 h 18"/>
                <a:gd name="T48" fmla="*/ 29 w 38"/>
                <a:gd name="T49" fmla="*/ 12 h 18"/>
                <a:gd name="T50" fmla="*/ 29 w 38"/>
                <a:gd name="T51" fmla="*/ 12 h 18"/>
                <a:gd name="T52" fmla="*/ 29 w 38"/>
                <a:gd name="T53" fmla="*/ 12 h 18"/>
                <a:gd name="T54" fmla="*/ 37 w 38"/>
                <a:gd name="T55" fmla="*/ 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18">
                  <a:moveTo>
                    <a:pt x="37" y="4"/>
                  </a:moveTo>
                  <a:cubicBezTo>
                    <a:pt x="38" y="3"/>
                    <a:pt x="38" y="2"/>
                    <a:pt x="37" y="1"/>
                  </a:cubicBezTo>
                  <a:cubicBezTo>
                    <a:pt x="37" y="1"/>
                    <a:pt x="36" y="0"/>
                    <a:pt x="36" y="0"/>
                  </a:cubicBezTo>
                  <a:cubicBezTo>
                    <a:pt x="35" y="0"/>
                    <a:pt x="35" y="1"/>
                    <a:pt x="34" y="1"/>
                  </a:cubicBezTo>
                  <a:cubicBezTo>
                    <a:pt x="28" y="8"/>
                    <a:pt x="27" y="8"/>
                    <a:pt x="27" y="8"/>
                  </a:cubicBezTo>
                  <a:cubicBezTo>
                    <a:pt x="27" y="8"/>
                    <a:pt x="23" y="8"/>
                    <a:pt x="20" y="8"/>
                  </a:cubicBezTo>
                  <a:cubicBezTo>
                    <a:pt x="16" y="8"/>
                    <a:pt x="15" y="8"/>
                    <a:pt x="15" y="7"/>
                  </a:cubicBezTo>
                  <a:cubicBezTo>
                    <a:pt x="14" y="7"/>
                    <a:pt x="15" y="6"/>
                    <a:pt x="15" y="6"/>
                  </a:cubicBezTo>
                  <a:cubicBezTo>
                    <a:pt x="15" y="5"/>
                    <a:pt x="15" y="5"/>
                    <a:pt x="15" y="5"/>
                  </a:cubicBezTo>
                  <a:cubicBezTo>
                    <a:pt x="24" y="5"/>
                    <a:pt x="24" y="5"/>
                    <a:pt x="24" y="5"/>
                  </a:cubicBezTo>
                  <a:cubicBezTo>
                    <a:pt x="25" y="5"/>
                    <a:pt x="26" y="5"/>
                    <a:pt x="26" y="4"/>
                  </a:cubicBezTo>
                  <a:cubicBezTo>
                    <a:pt x="26" y="3"/>
                    <a:pt x="25" y="2"/>
                    <a:pt x="24" y="2"/>
                  </a:cubicBezTo>
                  <a:cubicBezTo>
                    <a:pt x="10" y="2"/>
                    <a:pt x="10" y="2"/>
                    <a:pt x="10" y="2"/>
                  </a:cubicBezTo>
                  <a:cubicBezTo>
                    <a:pt x="10" y="2"/>
                    <a:pt x="10" y="2"/>
                    <a:pt x="9" y="2"/>
                  </a:cubicBezTo>
                  <a:cubicBezTo>
                    <a:pt x="9" y="2"/>
                    <a:pt x="9" y="2"/>
                    <a:pt x="9" y="2"/>
                  </a:cubicBezTo>
                  <a:cubicBezTo>
                    <a:pt x="9" y="2"/>
                    <a:pt x="9" y="2"/>
                    <a:pt x="9" y="2"/>
                  </a:cubicBezTo>
                  <a:cubicBezTo>
                    <a:pt x="9" y="2"/>
                    <a:pt x="8" y="2"/>
                    <a:pt x="8" y="2"/>
                  </a:cubicBezTo>
                  <a:cubicBezTo>
                    <a:pt x="8" y="2"/>
                    <a:pt x="8" y="2"/>
                    <a:pt x="8" y="2"/>
                  </a:cubicBezTo>
                  <a:cubicBezTo>
                    <a:pt x="7" y="3"/>
                    <a:pt x="7" y="3"/>
                    <a:pt x="6" y="3"/>
                  </a:cubicBezTo>
                  <a:cubicBezTo>
                    <a:pt x="0" y="10"/>
                    <a:pt x="0" y="10"/>
                    <a:pt x="0" y="10"/>
                  </a:cubicBezTo>
                  <a:cubicBezTo>
                    <a:pt x="8" y="18"/>
                    <a:pt x="8" y="18"/>
                    <a:pt x="8" y="18"/>
                  </a:cubicBezTo>
                  <a:cubicBezTo>
                    <a:pt x="13" y="13"/>
                    <a:pt x="13" y="13"/>
                    <a:pt x="13" y="13"/>
                  </a:cubicBezTo>
                  <a:cubicBezTo>
                    <a:pt x="27" y="13"/>
                    <a:pt x="27" y="13"/>
                    <a:pt x="27" y="13"/>
                  </a:cubicBezTo>
                  <a:cubicBezTo>
                    <a:pt x="28" y="13"/>
                    <a:pt x="28" y="13"/>
                    <a:pt x="29" y="12"/>
                  </a:cubicBezTo>
                  <a:cubicBezTo>
                    <a:pt x="29" y="12"/>
                    <a:pt x="29" y="12"/>
                    <a:pt x="29" y="12"/>
                  </a:cubicBezTo>
                  <a:cubicBezTo>
                    <a:pt x="29" y="12"/>
                    <a:pt x="29" y="12"/>
                    <a:pt x="29" y="12"/>
                  </a:cubicBezTo>
                  <a:cubicBezTo>
                    <a:pt x="29" y="12"/>
                    <a:pt x="29" y="12"/>
                    <a:pt x="29" y="12"/>
                  </a:cubicBezTo>
                  <a:cubicBezTo>
                    <a:pt x="37" y="4"/>
                    <a:pt x="37" y="4"/>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39">
              <a:extLst>
                <a:ext uri="{FF2B5EF4-FFF2-40B4-BE49-F238E27FC236}">
                  <a16:creationId xmlns:a16="http://schemas.microsoft.com/office/drawing/2014/main" id="{9D4EC3C0-67C4-43D4-A9E3-2C88E3EF8C1E}"/>
                </a:ext>
              </a:extLst>
            </p:cNvPr>
            <p:cNvSpPr>
              <a:spLocks/>
            </p:cNvSpPr>
            <p:nvPr/>
          </p:nvSpPr>
          <p:spPr bwMode="auto">
            <a:xfrm>
              <a:off x="-702" y="151"/>
              <a:ext cx="49" cy="30"/>
            </a:xfrm>
            <a:custGeom>
              <a:avLst/>
              <a:gdLst>
                <a:gd name="T0" fmla="*/ 0 w 8"/>
                <a:gd name="T1" fmla="*/ 0 h 5"/>
                <a:gd name="T2" fmla="*/ 0 w 8"/>
                <a:gd name="T3" fmla="*/ 0 h 5"/>
                <a:gd name="T4" fmla="*/ 0 w 8"/>
                <a:gd name="T5" fmla="*/ 0 h 5"/>
                <a:gd name="T6" fmla="*/ 0 w 8"/>
                <a:gd name="T7" fmla="*/ 0 h 5"/>
                <a:gd name="T8" fmla="*/ 6 w 8"/>
                <a:gd name="T9" fmla="*/ 5 h 5"/>
                <a:gd name="T10" fmla="*/ 6 w 8"/>
                <a:gd name="T11" fmla="*/ 4 h 5"/>
                <a:gd name="T12" fmla="*/ 6 w 8"/>
                <a:gd name="T13" fmla="*/ 3 h 5"/>
                <a:gd name="T14" fmla="*/ 8 w 8"/>
                <a:gd name="T15" fmla="*/ 3 h 5"/>
                <a:gd name="T16" fmla="*/ 3 w 8"/>
                <a:gd name="T17" fmla="*/ 0 h 5"/>
                <a:gd name="T18" fmla="*/ 1 w 8"/>
                <a:gd name="T19" fmla="*/ 0 h 5"/>
                <a:gd name="T20" fmla="*/ 0 w 8"/>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5">
                  <a:moveTo>
                    <a:pt x="0" y="0"/>
                  </a:moveTo>
                  <a:cubicBezTo>
                    <a:pt x="0" y="0"/>
                    <a:pt x="0" y="0"/>
                    <a:pt x="0" y="0"/>
                  </a:cubicBezTo>
                  <a:cubicBezTo>
                    <a:pt x="0" y="0"/>
                    <a:pt x="0" y="0"/>
                    <a:pt x="0" y="0"/>
                  </a:cubicBezTo>
                  <a:cubicBezTo>
                    <a:pt x="0" y="0"/>
                    <a:pt x="0" y="0"/>
                    <a:pt x="0" y="0"/>
                  </a:cubicBezTo>
                  <a:cubicBezTo>
                    <a:pt x="1" y="2"/>
                    <a:pt x="3" y="4"/>
                    <a:pt x="6" y="5"/>
                  </a:cubicBezTo>
                  <a:cubicBezTo>
                    <a:pt x="6" y="5"/>
                    <a:pt x="6" y="4"/>
                    <a:pt x="6" y="4"/>
                  </a:cubicBezTo>
                  <a:cubicBezTo>
                    <a:pt x="6" y="3"/>
                    <a:pt x="6" y="3"/>
                    <a:pt x="6" y="3"/>
                  </a:cubicBezTo>
                  <a:cubicBezTo>
                    <a:pt x="8" y="3"/>
                    <a:pt x="8" y="3"/>
                    <a:pt x="8" y="3"/>
                  </a:cubicBezTo>
                  <a:cubicBezTo>
                    <a:pt x="6" y="3"/>
                    <a:pt x="4" y="1"/>
                    <a:pt x="3" y="0"/>
                  </a:cubicBezTo>
                  <a:cubicBezTo>
                    <a:pt x="1" y="0"/>
                    <a:pt x="1" y="0"/>
                    <a:pt x="1"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40">
              <a:extLst>
                <a:ext uri="{FF2B5EF4-FFF2-40B4-BE49-F238E27FC236}">
                  <a16:creationId xmlns:a16="http://schemas.microsoft.com/office/drawing/2014/main" id="{7B91A3B8-3906-49D9-B585-3570452B5482}"/>
                </a:ext>
              </a:extLst>
            </p:cNvPr>
            <p:cNvSpPr>
              <a:spLocks/>
            </p:cNvSpPr>
            <p:nvPr/>
          </p:nvSpPr>
          <p:spPr bwMode="auto">
            <a:xfrm>
              <a:off x="-587" y="145"/>
              <a:ext cx="43" cy="36"/>
            </a:xfrm>
            <a:custGeom>
              <a:avLst/>
              <a:gdLst>
                <a:gd name="T0" fmla="*/ 7 w 7"/>
                <a:gd name="T1" fmla="*/ 0 h 6"/>
                <a:gd name="T2" fmla="*/ 6 w 7"/>
                <a:gd name="T3" fmla="*/ 0 h 6"/>
                <a:gd name="T4" fmla="*/ 0 w 7"/>
                <a:gd name="T5" fmla="*/ 6 h 6"/>
                <a:gd name="T6" fmla="*/ 7 w 7"/>
                <a:gd name="T7" fmla="*/ 0 h 6"/>
              </a:gdLst>
              <a:ahLst/>
              <a:cxnLst>
                <a:cxn ang="0">
                  <a:pos x="T0" y="T1"/>
                </a:cxn>
                <a:cxn ang="0">
                  <a:pos x="T2" y="T3"/>
                </a:cxn>
                <a:cxn ang="0">
                  <a:pos x="T4" y="T5"/>
                </a:cxn>
                <a:cxn ang="0">
                  <a:pos x="T6" y="T7"/>
                </a:cxn>
              </a:cxnLst>
              <a:rect l="0" t="0" r="r" b="b"/>
              <a:pathLst>
                <a:path w="7" h="6">
                  <a:moveTo>
                    <a:pt x="7" y="0"/>
                  </a:moveTo>
                  <a:cubicBezTo>
                    <a:pt x="7" y="0"/>
                    <a:pt x="7" y="0"/>
                    <a:pt x="6" y="0"/>
                  </a:cubicBezTo>
                  <a:cubicBezTo>
                    <a:pt x="3" y="3"/>
                    <a:pt x="1" y="5"/>
                    <a:pt x="0" y="6"/>
                  </a:cubicBezTo>
                  <a:cubicBezTo>
                    <a:pt x="3" y="5"/>
                    <a:pt x="5" y="2"/>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41">
              <a:extLst>
                <a:ext uri="{FF2B5EF4-FFF2-40B4-BE49-F238E27FC236}">
                  <a16:creationId xmlns:a16="http://schemas.microsoft.com/office/drawing/2014/main" id="{E73DC6AB-6266-4E6A-9D8B-F7D940B8D398}"/>
                </a:ext>
              </a:extLst>
            </p:cNvPr>
            <p:cNvSpPr>
              <a:spLocks/>
            </p:cNvSpPr>
            <p:nvPr/>
          </p:nvSpPr>
          <p:spPr bwMode="auto">
            <a:xfrm>
              <a:off x="-720" y="6"/>
              <a:ext cx="188" cy="181"/>
            </a:xfrm>
            <a:custGeom>
              <a:avLst/>
              <a:gdLst>
                <a:gd name="T0" fmla="*/ 3 w 31"/>
                <a:gd name="T1" fmla="*/ 23 h 30"/>
                <a:gd name="T2" fmla="*/ 3 w 31"/>
                <a:gd name="T3" fmla="*/ 23 h 30"/>
                <a:gd name="T4" fmla="*/ 5 w 31"/>
                <a:gd name="T5" fmla="*/ 23 h 30"/>
                <a:gd name="T6" fmla="*/ 5 w 31"/>
                <a:gd name="T7" fmla="*/ 23 h 30"/>
                <a:gd name="T8" fmla="*/ 2 w 31"/>
                <a:gd name="T9" fmla="*/ 15 h 30"/>
                <a:gd name="T10" fmla="*/ 15 w 31"/>
                <a:gd name="T11" fmla="*/ 2 h 30"/>
                <a:gd name="T12" fmla="*/ 29 w 31"/>
                <a:gd name="T13" fmla="*/ 15 h 30"/>
                <a:gd name="T14" fmla="*/ 19 w 31"/>
                <a:gd name="T15" fmla="*/ 28 h 30"/>
                <a:gd name="T16" fmla="*/ 18 w 31"/>
                <a:gd name="T17" fmla="*/ 28 h 30"/>
                <a:gd name="T18" fmla="*/ 13 w 31"/>
                <a:gd name="T19" fmla="*/ 28 h 30"/>
                <a:gd name="T20" fmla="*/ 10 w 31"/>
                <a:gd name="T21" fmla="*/ 28 h 30"/>
                <a:gd name="T22" fmla="*/ 9 w 31"/>
                <a:gd name="T23" fmla="*/ 29 h 30"/>
                <a:gd name="T24" fmla="*/ 14 w 31"/>
                <a:gd name="T25" fmla="*/ 30 h 30"/>
                <a:gd name="T26" fmla="*/ 21 w 31"/>
                <a:gd name="T27" fmla="*/ 29 h 30"/>
                <a:gd name="T28" fmla="*/ 28 w 31"/>
                <a:gd name="T29" fmla="*/ 22 h 30"/>
                <a:gd name="T30" fmla="*/ 29 w 31"/>
                <a:gd name="T31" fmla="*/ 22 h 30"/>
                <a:gd name="T32" fmla="*/ 31 w 31"/>
                <a:gd name="T33" fmla="*/ 15 h 30"/>
                <a:gd name="T34" fmla="*/ 15 w 31"/>
                <a:gd name="T35" fmla="*/ 0 h 30"/>
                <a:gd name="T36" fmla="*/ 0 w 31"/>
                <a:gd name="T37" fmla="*/ 15 h 30"/>
                <a:gd name="T38" fmla="*/ 2 w 31"/>
                <a:gd name="T39" fmla="*/ 23 h 30"/>
                <a:gd name="T40" fmla="*/ 3 w 31"/>
                <a:gd name="T41"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30">
                  <a:moveTo>
                    <a:pt x="3" y="23"/>
                  </a:moveTo>
                  <a:cubicBezTo>
                    <a:pt x="3" y="23"/>
                    <a:pt x="3" y="23"/>
                    <a:pt x="3" y="23"/>
                  </a:cubicBezTo>
                  <a:cubicBezTo>
                    <a:pt x="4" y="23"/>
                    <a:pt x="4" y="23"/>
                    <a:pt x="5" y="23"/>
                  </a:cubicBezTo>
                  <a:cubicBezTo>
                    <a:pt x="5" y="23"/>
                    <a:pt x="5" y="23"/>
                    <a:pt x="5" y="23"/>
                  </a:cubicBezTo>
                  <a:cubicBezTo>
                    <a:pt x="3" y="21"/>
                    <a:pt x="2" y="18"/>
                    <a:pt x="2" y="15"/>
                  </a:cubicBezTo>
                  <a:cubicBezTo>
                    <a:pt x="2" y="8"/>
                    <a:pt x="8" y="2"/>
                    <a:pt x="15" y="2"/>
                  </a:cubicBezTo>
                  <a:cubicBezTo>
                    <a:pt x="23" y="2"/>
                    <a:pt x="29" y="8"/>
                    <a:pt x="29" y="15"/>
                  </a:cubicBezTo>
                  <a:cubicBezTo>
                    <a:pt x="29" y="21"/>
                    <a:pt x="25" y="26"/>
                    <a:pt x="19" y="28"/>
                  </a:cubicBezTo>
                  <a:cubicBezTo>
                    <a:pt x="19" y="28"/>
                    <a:pt x="19" y="28"/>
                    <a:pt x="18" y="28"/>
                  </a:cubicBezTo>
                  <a:cubicBezTo>
                    <a:pt x="18" y="28"/>
                    <a:pt x="18" y="28"/>
                    <a:pt x="13" y="28"/>
                  </a:cubicBezTo>
                  <a:cubicBezTo>
                    <a:pt x="10" y="28"/>
                    <a:pt x="10" y="28"/>
                    <a:pt x="10" y="28"/>
                  </a:cubicBezTo>
                  <a:cubicBezTo>
                    <a:pt x="9" y="28"/>
                    <a:pt x="9" y="29"/>
                    <a:pt x="9" y="29"/>
                  </a:cubicBezTo>
                  <a:cubicBezTo>
                    <a:pt x="9" y="29"/>
                    <a:pt x="10" y="30"/>
                    <a:pt x="14" y="30"/>
                  </a:cubicBezTo>
                  <a:cubicBezTo>
                    <a:pt x="17" y="30"/>
                    <a:pt x="21" y="29"/>
                    <a:pt x="21" y="29"/>
                  </a:cubicBezTo>
                  <a:cubicBezTo>
                    <a:pt x="22" y="29"/>
                    <a:pt x="26" y="25"/>
                    <a:pt x="28" y="22"/>
                  </a:cubicBezTo>
                  <a:cubicBezTo>
                    <a:pt x="28" y="22"/>
                    <a:pt x="29" y="22"/>
                    <a:pt x="29" y="22"/>
                  </a:cubicBezTo>
                  <a:cubicBezTo>
                    <a:pt x="30" y="20"/>
                    <a:pt x="31" y="18"/>
                    <a:pt x="31" y="15"/>
                  </a:cubicBezTo>
                  <a:cubicBezTo>
                    <a:pt x="31" y="7"/>
                    <a:pt x="24" y="0"/>
                    <a:pt x="15" y="0"/>
                  </a:cubicBezTo>
                  <a:cubicBezTo>
                    <a:pt x="7" y="0"/>
                    <a:pt x="0" y="7"/>
                    <a:pt x="0" y="15"/>
                  </a:cubicBezTo>
                  <a:cubicBezTo>
                    <a:pt x="0" y="18"/>
                    <a:pt x="1" y="21"/>
                    <a:pt x="2" y="23"/>
                  </a:cubicBezTo>
                  <a:cubicBezTo>
                    <a:pt x="3" y="23"/>
                    <a:pt x="3" y="23"/>
                    <a:pt x="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42">
              <a:extLst>
                <a:ext uri="{FF2B5EF4-FFF2-40B4-BE49-F238E27FC236}">
                  <a16:creationId xmlns:a16="http://schemas.microsoft.com/office/drawing/2014/main" id="{B1450B44-F936-4163-AC2C-50C41028BA20}"/>
                </a:ext>
              </a:extLst>
            </p:cNvPr>
            <p:cNvSpPr>
              <a:spLocks/>
            </p:cNvSpPr>
            <p:nvPr/>
          </p:nvSpPr>
          <p:spPr bwMode="auto">
            <a:xfrm>
              <a:off x="-641" y="187"/>
              <a:ext cx="36" cy="6"/>
            </a:xfrm>
            <a:custGeom>
              <a:avLst/>
              <a:gdLst>
                <a:gd name="T0" fmla="*/ 1 w 6"/>
                <a:gd name="T1" fmla="*/ 0 h 1"/>
                <a:gd name="T2" fmla="*/ 0 w 6"/>
                <a:gd name="T3" fmla="*/ 0 h 1"/>
                <a:gd name="T4" fmla="*/ 2 w 6"/>
                <a:gd name="T5" fmla="*/ 1 h 1"/>
                <a:gd name="T6" fmla="*/ 6 w 6"/>
                <a:gd name="T7" fmla="*/ 0 h 1"/>
                <a:gd name="T8" fmla="*/ 1 w 6"/>
                <a:gd name="T9" fmla="*/ 0 h 1"/>
              </a:gdLst>
              <a:ahLst/>
              <a:cxnLst>
                <a:cxn ang="0">
                  <a:pos x="T0" y="T1"/>
                </a:cxn>
                <a:cxn ang="0">
                  <a:pos x="T2" y="T3"/>
                </a:cxn>
                <a:cxn ang="0">
                  <a:pos x="T4" y="T5"/>
                </a:cxn>
                <a:cxn ang="0">
                  <a:pos x="T6" y="T7"/>
                </a:cxn>
                <a:cxn ang="0">
                  <a:pos x="T8" y="T9"/>
                </a:cxn>
              </a:cxnLst>
              <a:rect l="0" t="0" r="r" b="b"/>
              <a:pathLst>
                <a:path w="6" h="1">
                  <a:moveTo>
                    <a:pt x="1" y="0"/>
                  </a:moveTo>
                  <a:cubicBezTo>
                    <a:pt x="1" y="0"/>
                    <a:pt x="0" y="0"/>
                    <a:pt x="0" y="0"/>
                  </a:cubicBezTo>
                  <a:cubicBezTo>
                    <a:pt x="1" y="1"/>
                    <a:pt x="2" y="1"/>
                    <a:pt x="2" y="1"/>
                  </a:cubicBezTo>
                  <a:cubicBezTo>
                    <a:pt x="4" y="1"/>
                    <a:pt x="5" y="0"/>
                    <a:pt x="6" y="0"/>
                  </a:cubicBezTo>
                  <a:cubicBezTo>
                    <a:pt x="5" y="0"/>
                    <a:pt x="3"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43">
              <a:extLst>
                <a:ext uri="{FF2B5EF4-FFF2-40B4-BE49-F238E27FC236}">
                  <a16:creationId xmlns:a16="http://schemas.microsoft.com/office/drawing/2014/main" id="{53AF7274-7659-435C-B7DA-1C5D754654A4}"/>
                </a:ext>
              </a:extLst>
            </p:cNvPr>
            <p:cNvSpPr>
              <a:spLocks/>
            </p:cNvSpPr>
            <p:nvPr/>
          </p:nvSpPr>
          <p:spPr bwMode="auto">
            <a:xfrm>
              <a:off x="-696" y="30"/>
              <a:ext cx="140" cy="133"/>
            </a:xfrm>
            <a:custGeom>
              <a:avLst/>
              <a:gdLst>
                <a:gd name="T0" fmla="*/ 4 w 23"/>
                <a:gd name="T1" fmla="*/ 19 h 22"/>
                <a:gd name="T2" fmla="*/ 0 w 23"/>
                <a:gd name="T3" fmla="*/ 11 h 22"/>
                <a:gd name="T4" fmla="*/ 12 w 23"/>
                <a:gd name="T5" fmla="*/ 0 h 22"/>
                <a:gd name="T6" fmla="*/ 23 w 23"/>
                <a:gd name="T7" fmla="*/ 11 h 22"/>
                <a:gd name="T8" fmla="*/ 16 w 23"/>
                <a:gd name="T9" fmla="*/ 21 h 22"/>
                <a:gd name="T10" fmla="*/ 16 w 23"/>
                <a:gd name="T11" fmla="*/ 22 h 22"/>
                <a:gd name="T12" fmla="*/ 16 w 23"/>
                <a:gd name="T13" fmla="*/ 22 h 22"/>
                <a:gd name="T14" fmla="*/ 23 w 23"/>
                <a:gd name="T15" fmla="*/ 11 h 22"/>
                <a:gd name="T16" fmla="*/ 12 w 23"/>
                <a:gd name="T17" fmla="*/ 0 h 22"/>
                <a:gd name="T18" fmla="*/ 0 w 23"/>
                <a:gd name="T19" fmla="*/ 11 h 22"/>
                <a:gd name="T20" fmla="*/ 3 w 23"/>
                <a:gd name="T21" fmla="*/ 19 h 22"/>
                <a:gd name="T22" fmla="*/ 4 w 23"/>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2">
                  <a:moveTo>
                    <a:pt x="4" y="19"/>
                  </a:moveTo>
                  <a:cubicBezTo>
                    <a:pt x="2" y="17"/>
                    <a:pt x="0" y="14"/>
                    <a:pt x="0" y="11"/>
                  </a:cubicBezTo>
                  <a:cubicBezTo>
                    <a:pt x="0" y="5"/>
                    <a:pt x="5" y="0"/>
                    <a:pt x="12" y="0"/>
                  </a:cubicBezTo>
                  <a:cubicBezTo>
                    <a:pt x="18" y="0"/>
                    <a:pt x="23" y="5"/>
                    <a:pt x="23" y="11"/>
                  </a:cubicBezTo>
                  <a:cubicBezTo>
                    <a:pt x="23" y="16"/>
                    <a:pt x="20" y="20"/>
                    <a:pt x="16" y="21"/>
                  </a:cubicBezTo>
                  <a:cubicBezTo>
                    <a:pt x="16" y="21"/>
                    <a:pt x="16" y="22"/>
                    <a:pt x="16" y="22"/>
                  </a:cubicBezTo>
                  <a:cubicBezTo>
                    <a:pt x="16" y="22"/>
                    <a:pt x="16" y="22"/>
                    <a:pt x="16" y="22"/>
                  </a:cubicBezTo>
                  <a:cubicBezTo>
                    <a:pt x="21" y="20"/>
                    <a:pt x="23" y="16"/>
                    <a:pt x="23" y="11"/>
                  </a:cubicBezTo>
                  <a:cubicBezTo>
                    <a:pt x="23" y="5"/>
                    <a:pt x="18" y="0"/>
                    <a:pt x="12" y="0"/>
                  </a:cubicBezTo>
                  <a:cubicBezTo>
                    <a:pt x="5" y="0"/>
                    <a:pt x="0" y="5"/>
                    <a:pt x="0" y="11"/>
                  </a:cubicBezTo>
                  <a:cubicBezTo>
                    <a:pt x="0" y="14"/>
                    <a:pt x="1" y="17"/>
                    <a:pt x="3" y="19"/>
                  </a:cubicBezTo>
                  <a:cubicBezTo>
                    <a:pt x="4" y="19"/>
                    <a:pt x="4" y="19"/>
                    <a:pt x="4"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44">
              <a:extLst>
                <a:ext uri="{FF2B5EF4-FFF2-40B4-BE49-F238E27FC236}">
                  <a16:creationId xmlns:a16="http://schemas.microsoft.com/office/drawing/2014/main" id="{CC3A3A4C-DEB6-4077-8C10-D85FDF9B0E7A}"/>
                </a:ext>
              </a:extLst>
            </p:cNvPr>
            <p:cNvSpPr>
              <a:spLocks noEditPoints="1"/>
            </p:cNvSpPr>
            <p:nvPr/>
          </p:nvSpPr>
          <p:spPr bwMode="auto">
            <a:xfrm>
              <a:off x="-660" y="48"/>
              <a:ext cx="67" cy="97"/>
            </a:xfrm>
            <a:custGeom>
              <a:avLst/>
              <a:gdLst>
                <a:gd name="T0" fmla="*/ 3 w 11"/>
                <a:gd name="T1" fmla="*/ 3 h 16"/>
                <a:gd name="T2" fmla="*/ 5 w 11"/>
                <a:gd name="T3" fmla="*/ 3 h 16"/>
                <a:gd name="T4" fmla="*/ 5 w 11"/>
                <a:gd name="T5" fmla="*/ 3 h 16"/>
                <a:gd name="T6" fmla="*/ 5 w 11"/>
                <a:gd name="T7" fmla="*/ 7 h 16"/>
                <a:gd name="T8" fmla="*/ 5 w 11"/>
                <a:gd name="T9" fmla="*/ 7 h 16"/>
                <a:gd name="T10" fmla="*/ 2 w 11"/>
                <a:gd name="T11" fmla="*/ 5 h 16"/>
                <a:gd name="T12" fmla="*/ 3 w 11"/>
                <a:gd name="T13" fmla="*/ 3 h 16"/>
                <a:gd name="T14" fmla="*/ 6 w 11"/>
                <a:gd name="T15" fmla="*/ 9 h 16"/>
                <a:gd name="T16" fmla="*/ 6 w 11"/>
                <a:gd name="T17" fmla="*/ 9 h 16"/>
                <a:gd name="T18" fmla="*/ 9 w 11"/>
                <a:gd name="T19" fmla="*/ 11 h 16"/>
                <a:gd name="T20" fmla="*/ 8 w 11"/>
                <a:gd name="T21" fmla="*/ 13 h 16"/>
                <a:gd name="T22" fmla="*/ 6 w 11"/>
                <a:gd name="T23" fmla="*/ 14 h 16"/>
                <a:gd name="T24" fmla="*/ 6 w 11"/>
                <a:gd name="T25" fmla="*/ 14 h 16"/>
                <a:gd name="T26" fmla="*/ 6 w 11"/>
                <a:gd name="T27" fmla="*/ 9 h 16"/>
                <a:gd name="T28" fmla="*/ 0 w 11"/>
                <a:gd name="T29" fmla="*/ 5 h 16"/>
                <a:gd name="T30" fmla="*/ 1 w 11"/>
                <a:gd name="T31" fmla="*/ 7 h 16"/>
                <a:gd name="T32" fmla="*/ 5 w 11"/>
                <a:gd name="T33" fmla="*/ 9 h 16"/>
                <a:gd name="T34" fmla="*/ 5 w 11"/>
                <a:gd name="T35" fmla="*/ 9 h 16"/>
                <a:gd name="T36" fmla="*/ 5 w 11"/>
                <a:gd name="T37" fmla="*/ 14 h 16"/>
                <a:gd name="T38" fmla="*/ 5 w 11"/>
                <a:gd name="T39" fmla="*/ 14 h 16"/>
                <a:gd name="T40" fmla="*/ 2 w 11"/>
                <a:gd name="T41" fmla="*/ 11 h 16"/>
                <a:gd name="T42" fmla="*/ 0 w 11"/>
                <a:gd name="T43" fmla="*/ 12 h 16"/>
                <a:gd name="T44" fmla="*/ 5 w 11"/>
                <a:gd name="T45" fmla="*/ 15 h 16"/>
                <a:gd name="T46" fmla="*/ 5 w 11"/>
                <a:gd name="T47" fmla="*/ 15 h 16"/>
                <a:gd name="T48" fmla="*/ 5 w 11"/>
                <a:gd name="T49" fmla="*/ 16 h 16"/>
                <a:gd name="T50" fmla="*/ 6 w 11"/>
                <a:gd name="T51" fmla="*/ 16 h 16"/>
                <a:gd name="T52" fmla="*/ 6 w 11"/>
                <a:gd name="T53" fmla="*/ 15 h 16"/>
                <a:gd name="T54" fmla="*/ 6 w 11"/>
                <a:gd name="T55" fmla="*/ 15 h 16"/>
                <a:gd name="T56" fmla="*/ 9 w 11"/>
                <a:gd name="T57" fmla="*/ 14 h 16"/>
                <a:gd name="T58" fmla="*/ 11 w 11"/>
                <a:gd name="T59" fmla="*/ 11 h 16"/>
                <a:gd name="T60" fmla="*/ 10 w 11"/>
                <a:gd name="T61" fmla="*/ 9 h 16"/>
                <a:gd name="T62" fmla="*/ 9 w 11"/>
                <a:gd name="T63" fmla="*/ 8 h 16"/>
                <a:gd name="T64" fmla="*/ 6 w 11"/>
                <a:gd name="T65" fmla="*/ 7 h 16"/>
                <a:gd name="T66" fmla="*/ 6 w 11"/>
                <a:gd name="T67" fmla="*/ 7 h 16"/>
                <a:gd name="T68" fmla="*/ 6 w 11"/>
                <a:gd name="T69" fmla="*/ 3 h 16"/>
                <a:gd name="T70" fmla="*/ 6 w 11"/>
                <a:gd name="T71" fmla="*/ 3 h 16"/>
                <a:gd name="T72" fmla="*/ 8 w 11"/>
                <a:gd name="T73" fmla="*/ 5 h 16"/>
                <a:gd name="T74" fmla="*/ 10 w 11"/>
                <a:gd name="T75" fmla="*/ 4 h 16"/>
                <a:gd name="T76" fmla="*/ 6 w 11"/>
                <a:gd name="T77" fmla="*/ 1 h 16"/>
                <a:gd name="T78" fmla="*/ 6 w 11"/>
                <a:gd name="T79" fmla="*/ 1 h 16"/>
                <a:gd name="T80" fmla="*/ 6 w 11"/>
                <a:gd name="T81" fmla="*/ 0 h 16"/>
                <a:gd name="T82" fmla="*/ 5 w 11"/>
                <a:gd name="T83" fmla="*/ 0 h 16"/>
                <a:gd name="T84" fmla="*/ 5 w 11"/>
                <a:gd name="T85" fmla="*/ 1 h 16"/>
                <a:gd name="T86" fmla="*/ 5 w 11"/>
                <a:gd name="T87" fmla="*/ 1 h 16"/>
                <a:gd name="T88" fmla="*/ 0 w 11"/>
                <a:gd name="T89"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 h="16">
                  <a:moveTo>
                    <a:pt x="3" y="3"/>
                  </a:moveTo>
                  <a:cubicBezTo>
                    <a:pt x="3" y="3"/>
                    <a:pt x="4" y="3"/>
                    <a:pt x="5" y="3"/>
                  </a:cubicBezTo>
                  <a:cubicBezTo>
                    <a:pt x="5" y="3"/>
                    <a:pt x="5" y="3"/>
                    <a:pt x="5" y="3"/>
                  </a:cubicBezTo>
                  <a:cubicBezTo>
                    <a:pt x="5" y="7"/>
                    <a:pt x="5" y="7"/>
                    <a:pt x="5" y="7"/>
                  </a:cubicBezTo>
                  <a:cubicBezTo>
                    <a:pt x="5" y="7"/>
                    <a:pt x="5" y="7"/>
                    <a:pt x="5" y="7"/>
                  </a:cubicBezTo>
                  <a:cubicBezTo>
                    <a:pt x="3" y="7"/>
                    <a:pt x="2" y="6"/>
                    <a:pt x="2" y="5"/>
                  </a:cubicBezTo>
                  <a:cubicBezTo>
                    <a:pt x="2" y="4"/>
                    <a:pt x="2" y="4"/>
                    <a:pt x="3" y="3"/>
                  </a:cubicBezTo>
                  <a:close/>
                  <a:moveTo>
                    <a:pt x="6" y="9"/>
                  </a:moveTo>
                  <a:cubicBezTo>
                    <a:pt x="6" y="9"/>
                    <a:pt x="6" y="9"/>
                    <a:pt x="6" y="9"/>
                  </a:cubicBezTo>
                  <a:cubicBezTo>
                    <a:pt x="8" y="9"/>
                    <a:pt x="9" y="10"/>
                    <a:pt x="9" y="11"/>
                  </a:cubicBezTo>
                  <a:cubicBezTo>
                    <a:pt x="9" y="12"/>
                    <a:pt x="8" y="13"/>
                    <a:pt x="8" y="13"/>
                  </a:cubicBezTo>
                  <a:cubicBezTo>
                    <a:pt x="7" y="13"/>
                    <a:pt x="7" y="14"/>
                    <a:pt x="6" y="14"/>
                  </a:cubicBezTo>
                  <a:cubicBezTo>
                    <a:pt x="6" y="14"/>
                    <a:pt x="6" y="14"/>
                    <a:pt x="6" y="14"/>
                  </a:cubicBezTo>
                  <a:cubicBezTo>
                    <a:pt x="6" y="9"/>
                    <a:pt x="6" y="9"/>
                    <a:pt x="6" y="9"/>
                  </a:cubicBezTo>
                  <a:close/>
                  <a:moveTo>
                    <a:pt x="0" y="5"/>
                  </a:moveTo>
                  <a:cubicBezTo>
                    <a:pt x="0" y="6"/>
                    <a:pt x="1" y="7"/>
                    <a:pt x="1" y="7"/>
                  </a:cubicBezTo>
                  <a:cubicBezTo>
                    <a:pt x="2" y="8"/>
                    <a:pt x="3" y="9"/>
                    <a:pt x="5" y="9"/>
                  </a:cubicBezTo>
                  <a:cubicBezTo>
                    <a:pt x="5" y="9"/>
                    <a:pt x="5" y="9"/>
                    <a:pt x="5" y="9"/>
                  </a:cubicBezTo>
                  <a:cubicBezTo>
                    <a:pt x="5" y="14"/>
                    <a:pt x="5" y="14"/>
                    <a:pt x="5" y="14"/>
                  </a:cubicBezTo>
                  <a:cubicBezTo>
                    <a:pt x="5" y="14"/>
                    <a:pt x="5" y="14"/>
                    <a:pt x="5" y="14"/>
                  </a:cubicBezTo>
                  <a:cubicBezTo>
                    <a:pt x="3" y="13"/>
                    <a:pt x="2" y="13"/>
                    <a:pt x="2" y="11"/>
                  </a:cubicBezTo>
                  <a:cubicBezTo>
                    <a:pt x="0" y="12"/>
                    <a:pt x="0" y="12"/>
                    <a:pt x="0" y="12"/>
                  </a:cubicBezTo>
                  <a:cubicBezTo>
                    <a:pt x="1" y="14"/>
                    <a:pt x="2" y="15"/>
                    <a:pt x="5" y="15"/>
                  </a:cubicBezTo>
                  <a:cubicBezTo>
                    <a:pt x="5" y="15"/>
                    <a:pt x="5" y="15"/>
                    <a:pt x="5" y="15"/>
                  </a:cubicBezTo>
                  <a:cubicBezTo>
                    <a:pt x="5" y="16"/>
                    <a:pt x="5" y="16"/>
                    <a:pt x="5" y="16"/>
                  </a:cubicBezTo>
                  <a:cubicBezTo>
                    <a:pt x="6" y="16"/>
                    <a:pt x="6" y="16"/>
                    <a:pt x="6" y="16"/>
                  </a:cubicBezTo>
                  <a:cubicBezTo>
                    <a:pt x="6" y="15"/>
                    <a:pt x="6" y="15"/>
                    <a:pt x="6" y="15"/>
                  </a:cubicBezTo>
                  <a:cubicBezTo>
                    <a:pt x="6" y="15"/>
                    <a:pt x="6" y="15"/>
                    <a:pt x="6" y="15"/>
                  </a:cubicBezTo>
                  <a:cubicBezTo>
                    <a:pt x="7" y="15"/>
                    <a:pt x="9" y="15"/>
                    <a:pt x="9" y="14"/>
                  </a:cubicBezTo>
                  <a:cubicBezTo>
                    <a:pt x="10" y="13"/>
                    <a:pt x="11" y="12"/>
                    <a:pt x="11" y="11"/>
                  </a:cubicBezTo>
                  <a:cubicBezTo>
                    <a:pt x="11" y="10"/>
                    <a:pt x="10" y="10"/>
                    <a:pt x="10" y="9"/>
                  </a:cubicBezTo>
                  <a:cubicBezTo>
                    <a:pt x="10" y="8"/>
                    <a:pt x="9" y="8"/>
                    <a:pt x="9" y="8"/>
                  </a:cubicBezTo>
                  <a:cubicBezTo>
                    <a:pt x="8" y="8"/>
                    <a:pt x="7" y="7"/>
                    <a:pt x="6" y="7"/>
                  </a:cubicBezTo>
                  <a:cubicBezTo>
                    <a:pt x="6" y="7"/>
                    <a:pt x="6" y="7"/>
                    <a:pt x="6" y="7"/>
                  </a:cubicBezTo>
                  <a:cubicBezTo>
                    <a:pt x="6" y="3"/>
                    <a:pt x="6" y="3"/>
                    <a:pt x="6" y="3"/>
                  </a:cubicBezTo>
                  <a:cubicBezTo>
                    <a:pt x="6" y="3"/>
                    <a:pt x="6" y="3"/>
                    <a:pt x="6" y="3"/>
                  </a:cubicBezTo>
                  <a:cubicBezTo>
                    <a:pt x="7" y="3"/>
                    <a:pt x="8" y="3"/>
                    <a:pt x="8" y="5"/>
                  </a:cubicBezTo>
                  <a:cubicBezTo>
                    <a:pt x="10" y="4"/>
                    <a:pt x="10" y="4"/>
                    <a:pt x="10" y="4"/>
                  </a:cubicBezTo>
                  <a:cubicBezTo>
                    <a:pt x="9" y="2"/>
                    <a:pt x="8" y="1"/>
                    <a:pt x="6" y="1"/>
                  </a:cubicBezTo>
                  <a:cubicBezTo>
                    <a:pt x="6" y="1"/>
                    <a:pt x="6" y="1"/>
                    <a:pt x="6" y="1"/>
                  </a:cubicBezTo>
                  <a:cubicBezTo>
                    <a:pt x="6" y="0"/>
                    <a:pt x="6" y="0"/>
                    <a:pt x="6" y="0"/>
                  </a:cubicBezTo>
                  <a:cubicBezTo>
                    <a:pt x="5" y="0"/>
                    <a:pt x="5" y="0"/>
                    <a:pt x="5" y="0"/>
                  </a:cubicBezTo>
                  <a:cubicBezTo>
                    <a:pt x="5" y="1"/>
                    <a:pt x="5" y="1"/>
                    <a:pt x="5" y="1"/>
                  </a:cubicBezTo>
                  <a:cubicBezTo>
                    <a:pt x="5" y="1"/>
                    <a:pt x="5" y="1"/>
                    <a:pt x="5" y="1"/>
                  </a:cubicBezTo>
                  <a:cubicBezTo>
                    <a:pt x="2" y="2"/>
                    <a:pt x="0" y="3"/>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2" name="Group 51">
            <a:extLst>
              <a:ext uri="{FF2B5EF4-FFF2-40B4-BE49-F238E27FC236}">
                <a16:creationId xmlns:a16="http://schemas.microsoft.com/office/drawing/2014/main" id="{0C0FC59A-5ECA-4FA8-9C8E-6EF573DAEE25}"/>
              </a:ext>
            </a:extLst>
          </p:cNvPr>
          <p:cNvGrpSpPr>
            <a:grpSpLocks noChangeAspect="1"/>
          </p:cNvGrpSpPr>
          <p:nvPr/>
        </p:nvGrpSpPr>
        <p:grpSpPr bwMode="auto">
          <a:xfrm>
            <a:off x="9453770" y="1523064"/>
            <a:ext cx="332814" cy="372607"/>
            <a:chOff x="-545" y="24"/>
            <a:chExt cx="736" cy="824"/>
          </a:xfrm>
          <a:solidFill>
            <a:schemeClr val="bg1"/>
          </a:solidFill>
        </p:grpSpPr>
        <p:sp>
          <p:nvSpPr>
            <p:cNvPr id="133" name="Freeform 52">
              <a:extLst>
                <a:ext uri="{FF2B5EF4-FFF2-40B4-BE49-F238E27FC236}">
                  <a16:creationId xmlns:a16="http://schemas.microsoft.com/office/drawing/2014/main" id="{BCD3F6DB-A1D6-44BA-B6F1-CB9E565FCEA9}"/>
                </a:ext>
              </a:extLst>
            </p:cNvPr>
            <p:cNvSpPr>
              <a:spLocks noEditPoints="1"/>
            </p:cNvSpPr>
            <p:nvPr/>
          </p:nvSpPr>
          <p:spPr bwMode="auto">
            <a:xfrm>
              <a:off x="-284" y="24"/>
              <a:ext cx="214" cy="188"/>
            </a:xfrm>
            <a:custGeom>
              <a:avLst/>
              <a:gdLst>
                <a:gd name="T0" fmla="*/ 5 w 9"/>
                <a:gd name="T1" fmla="*/ 6 h 8"/>
                <a:gd name="T2" fmla="*/ 2 w 9"/>
                <a:gd name="T3" fmla="*/ 4 h 8"/>
                <a:gd name="T4" fmla="*/ 5 w 9"/>
                <a:gd name="T5" fmla="*/ 2 h 8"/>
                <a:gd name="T6" fmla="*/ 7 w 9"/>
                <a:gd name="T7" fmla="*/ 4 h 8"/>
                <a:gd name="T8" fmla="*/ 5 w 9"/>
                <a:gd name="T9" fmla="*/ 6 h 8"/>
                <a:gd name="T10" fmla="*/ 9 w 9"/>
                <a:gd name="T11" fmla="*/ 4 h 8"/>
                <a:gd name="T12" fmla="*/ 5 w 9"/>
                <a:gd name="T13" fmla="*/ 0 h 8"/>
                <a:gd name="T14" fmla="*/ 0 w 9"/>
                <a:gd name="T15" fmla="*/ 4 h 8"/>
                <a:gd name="T16" fmla="*/ 3 w 9"/>
                <a:gd name="T17" fmla="*/ 8 h 8"/>
                <a:gd name="T18" fmla="*/ 5 w 9"/>
                <a:gd name="T19" fmla="*/ 8 h 8"/>
                <a:gd name="T20" fmla="*/ 6 w 9"/>
                <a:gd name="T21" fmla="*/ 8 h 8"/>
                <a:gd name="T22" fmla="*/ 9 w 9"/>
                <a:gd name="T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6"/>
                  </a:moveTo>
                  <a:cubicBezTo>
                    <a:pt x="3" y="6"/>
                    <a:pt x="2" y="5"/>
                    <a:pt x="2" y="4"/>
                  </a:cubicBezTo>
                  <a:cubicBezTo>
                    <a:pt x="2" y="3"/>
                    <a:pt x="3" y="2"/>
                    <a:pt x="5" y="2"/>
                  </a:cubicBezTo>
                  <a:cubicBezTo>
                    <a:pt x="6" y="2"/>
                    <a:pt x="7" y="3"/>
                    <a:pt x="7" y="4"/>
                  </a:cubicBezTo>
                  <a:cubicBezTo>
                    <a:pt x="7" y="5"/>
                    <a:pt x="6" y="6"/>
                    <a:pt x="5" y="6"/>
                  </a:cubicBezTo>
                  <a:close/>
                  <a:moveTo>
                    <a:pt x="9" y="4"/>
                  </a:moveTo>
                  <a:cubicBezTo>
                    <a:pt x="9" y="2"/>
                    <a:pt x="7" y="0"/>
                    <a:pt x="5" y="0"/>
                  </a:cubicBezTo>
                  <a:cubicBezTo>
                    <a:pt x="2" y="0"/>
                    <a:pt x="0" y="2"/>
                    <a:pt x="0" y="4"/>
                  </a:cubicBezTo>
                  <a:cubicBezTo>
                    <a:pt x="0" y="6"/>
                    <a:pt x="2" y="7"/>
                    <a:pt x="3" y="8"/>
                  </a:cubicBezTo>
                  <a:cubicBezTo>
                    <a:pt x="4" y="8"/>
                    <a:pt x="4" y="8"/>
                    <a:pt x="5" y="8"/>
                  </a:cubicBezTo>
                  <a:cubicBezTo>
                    <a:pt x="5" y="8"/>
                    <a:pt x="6" y="8"/>
                    <a:pt x="6" y="8"/>
                  </a:cubicBezTo>
                  <a:cubicBezTo>
                    <a:pt x="8" y="7"/>
                    <a:pt x="9" y="6"/>
                    <a:pt x="9"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53">
              <a:extLst>
                <a:ext uri="{FF2B5EF4-FFF2-40B4-BE49-F238E27FC236}">
                  <a16:creationId xmlns:a16="http://schemas.microsoft.com/office/drawing/2014/main" id="{F8C3E294-186E-4C1A-9FD1-25A9A33600CF}"/>
                </a:ext>
              </a:extLst>
            </p:cNvPr>
            <p:cNvSpPr>
              <a:spLocks/>
            </p:cNvSpPr>
            <p:nvPr/>
          </p:nvSpPr>
          <p:spPr bwMode="auto">
            <a:xfrm>
              <a:off x="-545" y="448"/>
              <a:ext cx="142" cy="141"/>
            </a:xfrm>
            <a:custGeom>
              <a:avLst/>
              <a:gdLst>
                <a:gd name="T0" fmla="*/ 95 w 142"/>
                <a:gd name="T1" fmla="*/ 0 h 141"/>
                <a:gd name="T2" fmla="*/ 47 w 142"/>
                <a:gd name="T3" fmla="*/ 70 h 141"/>
                <a:gd name="T4" fmla="*/ 0 w 142"/>
                <a:gd name="T5" fmla="*/ 117 h 141"/>
                <a:gd name="T6" fmla="*/ 71 w 142"/>
                <a:gd name="T7" fmla="*/ 117 h 141"/>
                <a:gd name="T8" fmla="*/ 142 w 142"/>
                <a:gd name="T9" fmla="*/ 141 h 141"/>
                <a:gd name="T10" fmla="*/ 118 w 142"/>
                <a:gd name="T11" fmla="*/ 70 h 141"/>
                <a:gd name="T12" fmla="*/ 95 w 142"/>
                <a:gd name="T13" fmla="*/ 0 h 141"/>
                <a:gd name="T14" fmla="*/ 95 w 142"/>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141">
                  <a:moveTo>
                    <a:pt x="95" y="0"/>
                  </a:moveTo>
                  <a:lnTo>
                    <a:pt x="47" y="70"/>
                  </a:lnTo>
                  <a:lnTo>
                    <a:pt x="0" y="117"/>
                  </a:lnTo>
                  <a:lnTo>
                    <a:pt x="71" y="117"/>
                  </a:lnTo>
                  <a:lnTo>
                    <a:pt x="142" y="141"/>
                  </a:lnTo>
                  <a:lnTo>
                    <a:pt x="118" y="70"/>
                  </a:lnTo>
                  <a:lnTo>
                    <a:pt x="95" y="0"/>
                  </a:lnTo>
                  <a:lnTo>
                    <a:pt x="9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54">
              <a:extLst>
                <a:ext uri="{FF2B5EF4-FFF2-40B4-BE49-F238E27FC236}">
                  <a16:creationId xmlns:a16="http://schemas.microsoft.com/office/drawing/2014/main" id="{62C21424-D113-40ED-A451-5B9772616A9D}"/>
                </a:ext>
              </a:extLst>
            </p:cNvPr>
            <p:cNvSpPr>
              <a:spLocks/>
            </p:cNvSpPr>
            <p:nvPr/>
          </p:nvSpPr>
          <p:spPr bwMode="auto">
            <a:xfrm>
              <a:off x="48" y="448"/>
              <a:ext cx="143" cy="141"/>
            </a:xfrm>
            <a:custGeom>
              <a:avLst/>
              <a:gdLst>
                <a:gd name="T0" fmla="*/ 143 w 143"/>
                <a:gd name="T1" fmla="*/ 117 h 141"/>
                <a:gd name="T2" fmla="*/ 95 w 143"/>
                <a:gd name="T3" fmla="*/ 70 h 141"/>
                <a:gd name="T4" fmla="*/ 72 w 143"/>
                <a:gd name="T5" fmla="*/ 0 h 141"/>
                <a:gd name="T6" fmla="*/ 24 w 143"/>
                <a:gd name="T7" fmla="*/ 70 h 141"/>
                <a:gd name="T8" fmla="*/ 0 w 143"/>
                <a:gd name="T9" fmla="*/ 141 h 141"/>
                <a:gd name="T10" fmla="*/ 72 w 143"/>
                <a:gd name="T11" fmla="*/ 117 h 141"/>
                <a:gd name="T12" fmla="*/ 143 w 143"/>
                <a:gd name="T13" fmla="*/ 117 h 141"/>
                <a:gd name="T14" fmla="*/ 143 w 143"/>
                <a:gd name="T15" fmla="*/ 117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141">
                  <a:moveTo>
                    <a:pt x="143" y="117"/>
                  </a:moveTo>
                  <a:lnTo>
                    <a:pt x="95" y="70"/>
                  </a:lnTo>
                  <a:lnTo>
                    <a:pt x="72" y="0"/>
                  </a:lnTo>
                  <a:lnTo>
                    <a:pt x="24" y="70"/>
                  </a:lnTo>
                  <a:lnTo>
                    <a:pt x="0" y="141"/>
                  </a:lnTo>
                  <a:lnTo>
                    <a:pt x="72" y="117"/>
                  </a:lnTo>
                  <a:lnTo>
                    <a:pt x="143" y="117"/>
                  </a:lnTo>
                  <a:lnTo>
                    <a:pt x="143"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55">
              <a:extLst>
                <a:ext uri="{FF2B5EF4-FFF2-40B4-BE49-F238E27FC236}">
                  <a16:creationId xmlns:a16="http://schemas.microsoft.com/office/drawing/2014/main" id="{3A640442-6E9F-49B1-AE35-F875F834D91B}"/>
                </a:ext>
              </a:extLst>
            </p:cNvPr>
            <p:cNvSpPr>
              <a:spLocks/>
            </p:cNvSpPr>
            <p:nvPr/>
          </p:nvSpPr>
          <p:spPr bwMode="auto">
            <a:xfrm>
              <a:off x="-522" y="236"/>
              <a:ext cx="689" cy="612"/>
            </a:xfrm>
            <a:custGeom>
              <a:avLst/>
              <a:gdLst>
                <a:gd name="T0" fmla="*/ 29 w 29"/>
                <a:gd name="T1" fmla="*/ 16 h 26"/>
                <a:gd name="T2" fmla="*/ 28 w 29"/>
                <a:gd name="T3" fmla="*/ 15 h 26"/>
                <a:gd name="T4" fmla="*/ 27 w 29"/>
                <a:gd name="T5" fmla="*/ 15 h 26"/>
                <a:gd name="T6" fmla="*/ 26 w 29"/>
                <a:gd name="T7" fmla="*/ 15 h 26"/>
                <a:gd name="T8" fmla="*/ 25 w 29"/>
                <a:gd name="T9" fmla="*/ 17 h 26"/>
                <a:gd name="T10" fmla="*/ 17 w 29"/>
                <a:gd name="T11" fmla="*/ 17 h 26"/>
                <a:gd name="T12" fmla="*/ 16 w 29"/>
                <a:gd name="T13" fmla="*/ 4 h 26"/>
                <a:gd name="T14" fmla="*/ 20 w 29"/>
                <a:gd name="T15" fmla="*/ 4 h 26"/>
                <a:gd name="T16" fmla="*/ 21 w 29"/>
                <a:gd name="T17" fmla="*/ 3 h 26"/>
                <a:gd name="T18" fmla="*/ 21 w 29"/>
                <a:gd name="T19" fmla="*/ 3 h 26"/>
                <a:gd name="T20" fmla="*/ 20 w 29"/>
                <a:gd name="T21" fmla="*/ 1 h 26"/>
                <a:gd name="T22" fmla="*/ 16 w 29"/>
                <a:gd name="T23" fmla="*/ 1 h 26"/>
                <a:gd name="T24" fmla="*/ 16 w 29"/>
                <a:gd name="T25" fmla="*/ 0 h 26"/>
                <a:gd name="T26" fmla="*/ 15 w 29"/>
                <a:gd name="T27" fmla="*/ 0 h 26"/>
                <a:gd name="T28" fmla="*/ 13 w 29"/>
                <a:gd name="T29" fmla="*/ 0 h 26"/>
                <a:gd name="T30" fmla="*/ 13 w 29"/>
                <a:gd name="T31" fmla="*/ 1 h 26"/>
                <a:gd name="T32" fmla="*/ 10 w 29"/>
                <a:gd name="T33" fmla="*/ 1 h 26"/>
                <a:gd name="T34" fmla="*/ 9 w 29"/>
                <a:gd name="T35" fmla="*/ 3 h 26"/>
                <a:gd name="T36" fmla="*/ 9 w 29"/>
                <a:gd name="T37" fmla="*/ 3 h 26"/>
                <a:gd name="T38" fmla="*/ 10 w 29"/>
                <a:gd name="T39" fmla="*/ 4 h 26"/>
                <a:gd name="T40" fmla="*/ 13 w 29"/>
                <a:gd name="T41" fmla="*/ 4 h 26"/>
                <a:gd name="T42" fmla="*/ 12 w 29"/>
                <a:gd name="T43" fmla="*/ 17 h 26"/>
                <a:gd name="T44" fmla="*/ 5 w 29"/>
                <a:gd name="T45" fmla="*/ 17 h 26"/>
                <a:gd name="T46" fmla="*/ 3 w 29"/>
                <a:gd name="T47" fmla="*/ 15 h 26"/>
                <a:gd name="T48" fmla="*/ 2 w 29"/>
                <a:gd name="T49" fmla="*/ 15 h 26"/>
                <a:gd name="T50" fmla="*/ 1 w 29"/>
                <a:gd name="T51" fmla="*/ 15 h 26"/>
                <a:gd name="T52" fmla="*/ 0 w 29"/>
                <a:gd name="T53" fmla="*/ 16 h 26"/>
                <a:gd name="T54" fmla="*/ 5 w 29"/>
                <a:gd name="T55" fmla="*/ 21 h 26"/>
                <a:gd name="T56" fmla="*/ 6 w 29"/>
                <a:gd name="T57" fmla="*/ 22 h 26"/>
                <a:gd name="T58" fmla="*/ 14 w 29"/>
                <a:gd name="T59" fmla="*/ 25 h 26"/>
                <a:gd name="T60" fmla="*/ 15 w 29"/>
                <a:gd name="T61" fmla="*/ 25 h 26"/>
                <a:gd name="T62" fmla="*/ 23 w 29"/>
                <a:gd name="T63" fmla="*/ 22 h 26"/>
                <a:gd name="T64" fmla="*/ 25 w 29"/>
                <a:gd name="T65" fmla="*/ 21 h 26"/>
                <a:gd name="T66" fmla="*/ 29 w 29"/>
                <a:gd name="T6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9" h="26">
                  <a:moveTo>
                    <a:pt x="29" y="16"/>
                  </a:moveTo>
                  <a:cubicBezTo>
                    <a:pt x="29" y="16"/>
                    <a:pt x="29" y="15"/>
                    <a:pt x="28" y="15"/>
                  </a:cubicBezTo>
                  <a:cubicBezTo>
                    <a:pt x="27" y="15"/>
                    <a:pt x="27" y="15"/>
                    <a:pt x="27" y="15"/>
                  </a:cubicBezTo>
                  <a:cubicBezTo>
                    <a:pt x="26" y="15"/>
                    <a:pt x="26" y="15"/>
                    <a:pt x="26" y="15"/>
                  </a:cubicBezTo>
                  <a:cubicBezTo>
                    <a:pt x="26" y="16"/>
                    <a:pt x="25" y="16"/>
                    <a:pt x="25" y="17"/>
                  </a:cubicBezTo>
                  <a:cubicBezTo>
                    <a:pt x="23" y="18"/>
                    <a:pt x="18" y="19"/>
                    <a:pt x="17" y="17"/>
                  </a:cubicBezTo>
                  <a:cubicBezTo>
                    <a:pt x="17" y="16"/>
                    <a:pt x="16" y="9"/>
                    <a:pt x="16" y="4"/>
                  </a:cubicBezTo>
                  <a:cubicBezTo>
                    <a:pt x="20" y="4"/>
                    <a:pt x="20" y="4"/>
                    <a:pt x="20" y="4"/>
                  </a:cubicBezTo>
                  <a:cubicBezTo>
                    <a:pt x="20" y="4"/>
                    <a:pt x="21" y="3"/>
                    <a:pt x="21" y="3"/>
                  </a:cubicBezTo>
                  <a:cubicBezTo>
                    <a:pt x="21" y="3"/>
                    <a:pt x="21" y="3"/>
                    <a:pt x="21" y="3"/>
                  </a:cubicBezTo>
                  <a:cubicBezTo>
                    <a:pt x="21" y="2"/>
                    <a:pt x="20" y="1"/>
                    <a:pt x="20" y="1"/>
                  </a:cubicBezTo>
                  <a:cubicBezTo>
                    <a:pt x="16" y="1"/>
                    <a:pt x="16" y="1"/>
                    <a:pt x="16" y="1"/>
                  </a:cubicBezTo>
                  <a:cubicBezTo>
                    <a:pt x="16" y="1"/>
                    <a:pt x="16" y="0"/>
                    <a:pt x="16" y="0"/>
                  </a:cubicBezTo>
                  <a:cubicBezTo>
                    <a:pt x="16" y="0"/>
                    <a:pt x="15" y="0"/>
                    <a:pt x="15" y="0"/>
                  </a:cubicBezTo>
                  <a:cubicBezTo>
                    <a:pt x="14" y="0"/>
                    <a:pt x="14" y="0"/>
                    <a:pt x="13" y="0"/>
                  </a:cubicBezTo>
                  <a:cubicBezTo>
                    <a:pt x="13" y="0"/>
                    <a:pt x="13" y="1"/>
                    <a:pt x="13" y="1"/>
                  </a:cubicBezTo>
                  <a:cubicBezTo>
                    <a:pt x="10" y="1"/>
                    <a:pt x="10" y="1"/>
                    <a:pt x="10" y="1"/>
                  </a:cubicBezTo>
                  <a:cubicBezTo>
                    <a:pt x="9" y="1"/>
                    <a:pt x="9" y="2"/>
                    <a:pt x="9" y="3"/>
                  </a:cubicBezTo>
                  <a:cubicBezTo>
                    <a:pt x="9" y="3"/>
                    <a:pt x="9" y="3"/>
                    <a:pt x="9" y="3"/>
                  </a:cubicBezTo>
                  <a:cubicBezTo>
                    <a:pt x="9" y="3"/>
                    <a:pt x="9" y="4"/>
                    <a:pt x="10" y="4"/>
                  </a:cubicBezTo>
                  <a:cubicBezTo>
                    <a:pt x="13" y="4"/>
                    <a:pt x="13" y="4"/>
                    <a:pt x="13" y="4"/>
                  </a:cubicBezTo>
                  <a:cubicBezTo>
                    <a:pt x="13" y="9"/>
                    <a:pt x="13" y="16"/>
                    <a:pt x="12" y="17"/>
                  </a:cubicBezTo>
                  <a:cubicBezTo>
                    <a:pt x="12" y="19"/>
                    <a:pt x="6" y="18"/>
                    <a:pt x="5" y="17"/>
                  </a:cubicBezTo>
                  <a:cubicBezTo>
                    <a:pt x="4" y="16"/>
                    <a:pt x="3" y="16"/>
                    <a:pt x="3" y="15"/>
                  </a:cubicBezTo>
                  <a:cubicBezTo>
                    <a:pt x="2" y="15"/>
                    <a:pt x="2" y="15"/>
                    <a:pt x="2" y="15"/>
                  </a:cubicBezTo>
                  <a:cubicBezTo>
                    <a:pt x="1" y="15"/>
                    <a:pt x="1" y="15"/>
                    <a:pt x="1" y="15"/>
                  </a:cubicBezTo>
                  <a:cubicBezTo>
                    <a:pt x="1" y="15"/>
                    <a:pt x="1" y="16"/>
                    <a:pt x="0" y="16"/>
                  </a:cubicBezTo>
                  <a:cubicBezTo>
                    <a:pt x="0" y="19"/>
                    <a:pt x="2" y="20"/>
                    <a:pt x="5" y="21"/>
                  </a:cubicBezTo>
                  <a:cubicBezTo>
                    <a:pt x="5" y="21"/>
                    <a:pt x="6" y="22"/>
                    <a:pt x="6" y="22"/>
                  </a:cubicBezTo>
                  <a:cubicBezTo>
                    <a:pt x="10" y="23"/>
                    <a:pt x="12" y="23"/>
                    <a:pt x="14" y="25"/>
                  </a:cubicBezTo>
                  <a:cubicBezTo>
                    <a:pt x="14" y="26"/>
                    <a:pt x="15" y="26"/>
                    <a:pt x="15" y="25"/>
                  </a:cubicBezTo>
                  <a:cubicBezTo>
                    <a:pt x="17" y="23"/>
                    <a:pt x="20" y="23"/>
                    <a:pt x="23" y="22"/>
                  </a:cubicBezTo>
                  <a:cubicBezTo>
                    <a:pt x="23" y="22"/>
                    <a:pt x="24" y="21"/>
                    <a:pt x="25" y="21"/>
                  </a:cubicBezTo>
                  <a:cubicBezTo>
                    <a:pt x="27" y="20"/>
                    <a:pt x="29" y="19"/>
                    <a:pt x="29"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7" name="Group 153"/>
          <p:cNvGrpSpPr>
            <a:grpSpLocks/>
          </p:cNvGrpSpPr>
          <p:nvPr/>
        </p:nvGrpSpPr>
        <p:grpSpPr bwMode="auto">
          <a:xfrm rot="-5400000" flipH="1" flipV="1">
            <a:off x="8316119" y="399257"/>
            <a:ext cx="681038" cy="3089275"/>
            <a:chOff x="16891838" y="5843458"/>
            <a:chExt cx="2134773" cy="5616114"/>
          </a:xfrm>
        </p:grpSpPr>
        <p:cxnSp>
          <p:nvCxnSpPr>
            <p:cNvPr id="155" name="Straight Connector 154"/>
            <p:cNvCxnSpPr/>
            <p:nvPr/>
          </p:nvCxnSpPr>
          <p:spPr>
            <a:xfrm rot="16200000" flipH="1">
              <a:off x="14083780" y="8651515"/>
              <a:ext cx="5616114" cy="0"/>
            </a:xfrm>
            <a:prstGeom prst="line">
              <a:avLst/>
            </a:prstGeom>
            <a:ln>
              <a:solidFill>
                <a:srgbClr val="015E63"/>
              </a:solidFill>
              <a:tailEnd type="none"/>
            </a:ln>
          </p:spPr>
          <p:style>
            <a:lnRef idx="2">
              <a:schemeClr val="accent1"/>
            </a:lnRef>
            <a:fillRef idx="0">
              <a:schemeClr val="accent1"/>
            </a:fillRef>
            <a:effectRef idx="1">
              <a:schemeClr val="accent1"/>
            </a:effectRef>
            <a:fontRef idx="minor">
              <a:schemeClr val="tx1"/>
            </a:fontRef>
          </p:style>
        </p:cxnSp>
        <p:cxnSp>
          <p:nvCxnSpPr>
            <p:cNvPr id="157" name="Straight Connector 156"/>
            <p:cNvCxnSpPr/>
            <p:nvPr/>
          </p:nvCxnSpPr>
          <p:spPr>
            <a:xfrm>
              <a:off x="16891838" y="11459572"/>
              <a:ext cx="2134773" cy="0"/>
            </a:xfrm>
            <a:prstGeom prst="line">
              <a:avLst/>
            </a:prstGeom>
            <a:ln>
              <a:solidFill>
                <a:srgbClr val="015E63"/>
              </a:solidFill>
              <a:tailEnd type="oval"/>
            </a:ln>
          </p:spPr>
          <p:style>
            <a:lnRef idx="2">
              <a:schemeClr val="accent1"/>
            </a:lnRef>
            <a:fillRef idx="0">
              <a:schemeClr val="accent1"/>
            </a:fillRef>
            <a:effectRef idx="1">
              <a:schemeClr val="accent1"/>
            </a:effectRef>
            <a:fontRef idx="minor">
              <a:schemeClr val="tx1"/>
            </a:fontRef>
          </p:style>
        </p:cxnSp>
      </p:grpSp>
      <p:grpSp>
        <p:nvGrpSpPr>
          <p:cNvPr id="34818" name="Group 150"/>
          <p:cNvGrpSpPr>
            <a:grpSpLocks/>
          </p:cNvGrpSpPr>
          <p:nvPr/>
        </p:nvGrpSpPr>
        <p:grpSpPr bwMode="auto">
          <a:xfrm rot="16200000" flipH="1">
            <a:off x="3243263" y="335757"/>
            <a:ext cx="680244" cy="3088481"/>
            <a:chOff x="16891838" y="5843458"/>
            <a:chExt cx="2134773" cy="5616114"/>
          </a:xfrm>
        </p:grpSpPr>
        <p:cxnSp>
          <p:nvCxnSpPr>
            <p:cNvPr id="152" name="Straight Connector 151"/>
            <p:cNvCxnSpPr/>
            <p:nvPr/>
          </p:nvCxnSpPr>
          <p:spPr>
            <a:xfrm rot="16200000" flipH="1">
              <a:off x="14086273" y="8651515"/>
              <a:ext cx="5616114" cy="0"/>
            </a:xfrm>
            <a:prstGeom prst="line">
              <a:avLst/>
            </a:prstGeom>
            <a:ln>
              <a:solidFill>
                <a:srgbClr val="C02032"/>
              </a:solidFill>
              <a:tailEnd type="none"/>
            </a:ln>
          </p:spPr>
          <p:style>
            <a:lnRef idx="2">
              <a:schemeClr val="accent1"/>
            </a:lnRef>
            <a:fillRef idx="0">
              <a:schemeClr val="accent1"/>
            </a:fillRef>
            <a:effectRef idx="1">
              <a:schemeClr val="accent1"/>
            </a:effectRef>
            <a:fontRef idx="minor">
              <a:schemeClr val="tx1"/>
            </a:fontRef>
          </p:style>
        </p:cxnSp>
        <p:cxnSp>
          <p:nvCxnSpPr>
            <p:cNvPr id="153" name="Straight Connector 152"/>
            <p:cNvCxnSpPr/>
            <p:nvPr/>
          </p:nvCxnSpPr>
          <p:spPr>
            <a:xfrm>
              <a:off x="16891838" y="11459572"/>
              <a:ext cx="2134773" cy="0"/>
            </a:xfrm>
            <a:prstGeom prst="line">
              <a:avLst/>
            </a:prstGeom>
            <a:ln>
              <a:solidFill>
                <a:srgbClr val="C02032"/>
              </a:solidFill>
              <a:tailEnd type="oval"/>
            </a:ln>
          </p:spPr>
          <p:style>
            <a:lnRef idx="2">
              <a:schemeClr val="accent1"/>
            </a:lnRef>
            <a:fillRef idx="0">
              <a:schemeClr val="accent1"/>
            </a:fillRef>
            <a:effectRef idx="1">
              <a:schemeClr val="accent1"/>
            </a:effectRef>
            <a:fontRef idx="minor">
              <a:schemeClr val="tx1"/>
            </a:fontRef>
          </p:style>
        </p:cxnSp>
      </p:grpSp>
      <p:grpSp>
        <p:nvGrpSpPr>
          <p:cNvPr id="34819" name="Group 147"/>
          <p:cNvGrpSpPr>
            <a:grpSpLocks/>
          </p:cNvGrpSpPr>
          <p:nvPr/>
        </p:nvGrpSpPr>
        <p:grpSpPr bwMode="auto">
          <a:xfrm flipH="1">
            <a:off x="2511425" y="4693444"/>
            <a:ext cx="1326357" cy="1487488"/>
            <a:chOff x="16891838" y="8483558"/>
            <a:chExt cx="2134773" cy="2976014"/>
          </a:xfrm>
        </p:grpSpPr>
        <p:cxnSp>
          <p:nvCxnSpPr>
            <p:cNvPr id="149" name="Straight Connector 148"/>
            <p:cNvCxnSpPr/>
            <p:nvPr/>
          </p:nvCxnSpPr>
          <p:spPr>
            <a:xfrm flipH="1">
              <a:off x="16891838" y="8483558"/>
              <a:ext cx="0" cy="2976014"/>
            </a:xfrm>
            <a:prstGeom prst="line">
              <a:avLst/>
            </a:prstGeom>
            <a:ln>
              <a:solidFill>
                <a:srgbClr val="7030A0"/>
              </a:solidFill>
              <a:tailEnd type="none"/>
            </a:ln>
          </p:spPr>
          <p:style>
            <a:lnRef idx="2">
              <a:schemeClr val="accent1"/>
            </a:lnRef>
            <a:fillRef idx="0">
              <a:schemeClr val="accent1"/>
            </a:fillRef>
            <a:effectRef idx="1">
              <a:schemeClr val="accent1"/>
            </a:effectRef>
            <a:fontRef idx="minor">
              <a:schemeClr val="tx1"/>
            </a:fontRef>
          </p:style>
        </p:cxnSp>
        <p:cxnSp>
          <p:nvCxnSpPr>
            <p:cNvPr id="150" name="Straight Connector 149"/>
            <p:cNvCxnSpPr/>
            <p:nvPr/>
          </p:nvCxnSpPr>
          <p:spPr>
            <a:xfrm>
              <a:off x="16891838" y="11459572"/>
              <a:ext cx="2134773" cy="0"/>
            </a:xfrm>
            <a:prstGeom prst="line">
              <a:avLst/>
            </a:prstGeom>
            <a:ln>
              <a:solidFill>
                <a:srgbClr val="7030A0"/>
              </a:solidFill>
              <a:tailEnd type="oval"/>
            </a:ln>
          </p:spPr>
          <p:style>
            <a:lnRef idx="2">
              <a:schemeClr val="accent1"/>
            </a:lnRef>
            <a:fillRef idx="0">
              <a:schemeClr val="accent1"/>
            </a:fillRef>
            <a:effectRef idx="1">
              <a:schemeClr val="accent1"/>
            </a:effectRef>
            <a:fontRef idx="minor">
              <a:schemeClr val="tx1"/>
            </a:fontRef>
          </p:style>
        </p:cxnSp>
      </p:grpSp>
      <p:grpSp>
        <p:nvGrpSpPr>
          <p:cNvPr id="34820" name="Group 6"/>
          <p:cNvGrpSpPr>
            <a:grpSpLocks/>
          </p:cNvGrpSpPr>
          <p:nvPr/>
        </p:nvGrpSpPr>
        <p:grpSpPr bwMode="auto">
          <a:xfrm>
            <a:off x="8447882" y="5060950"/>
            <a:ext cx="1066800" cy="1067594"/>
            <a:chOff x="16891838" y="9324798"/>
            <a:chExt cx="2134773" cy="2134774"/>
          </a:xfrm>
        </p:grpSpPr>
        <p:cxnSp>
          <p:nvCxnSpPr>
            <p:cNvPr id="142" name="Straight Connector 141"/>
            <p:cNvCxnSpPr/>
            <p:nvPr/>
          </p:nvCxnSpPr>
          <p:spPr>
            <a:xfrm rot="5400000">
              <a:off x="15824451" y="10392185"/>
              <a:ext cx="2134774" cy="0"/>
            </a:xfrm>
            <a:prstGeom prst="line">
              <a:avLst/>
            </a:prstGeom>
            <a:ln>
              <a:solidFill>
                <a:srgbClr val="F69429"/>
              </a:solidFill>
              <a:tailEnd type="none"/>
            </a:ln>
          </p:spPr>
          <p:style>
            <a:lnRef idx="2">
              <a:schemeClr val="accent1"/>
            </a:lnRef>
            <a:fillRef idx="0">
              <a:schemeClr val="accent1"/>
            </a:fillRef>
            <a:effectRef idx="1">
              <a:schemeClr val="accent1"/>
            </a:effectRef>
            <a:fontRef idx="minor">
              <a:schemeClr val="tx1"/>
            </a:fontRef>
          </p:style>
        </p:cxnSp>
        <p:cxnSp>
          <p:nvCxnSpPr>
            <p:cNvPr id="147" name="Straight Connector 146"/>
            <p:cNvCxnSpPr/>
            <p:nvPr/>
          </p:nvCxnSpPr>
          <p:spPr>
            <a:xfrm>
              <a:off x="16891838" y="11459572"/>
              <a:ext cx="2134773" cy="0"/>
            </a:xfrm>
            <a:prstGeom prst="line">
              <a:avLst/>
            </a:prstGeom>
            <a:ln>
              <a:solidFill>
                <a:srgbClr val="F69429"/>
              </a:solidFill>
              <a:tailEnd type="oval"/>
            </a:ln>
          </p:spPr>
          <p:style>
            <a:lnRef idx="2">
              <a:schemeClr val="accent1"/>
            </a:lnRef>
            <a:fillRef idx="0">
              <a:schemeClr val="accent1"/>
            </a:fillRef>
            <a:effectRef idx="1">
              <a:schemeClr val="accent1"/>
            </a:effectRef>
            <a:fontRef idx="minor">
              <a:schemeClr val="tx1"/>
            </a:fontRef>
          </p:style>
        </p:cxnSp>
      </p:grpSp>
      <p:sp>
        <p:nvSpPr>
          <p:cNvPr id="34821" name="Rectangle 107"/>
          <p:cNvSpPr>
            <a:spLocks noChangeArrowheads="1"/>
          </p:cNvSpPr>
          <p:nvPr/>
        </p:nvSpPr>
        <p:spPr bwMode="auto">
          <a:xfrm>
            <a:off x="7580313" y="4262438"/>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41" name="그림 개체 틀 8"/>
          <p:cNvSpPr txBox="1">
            <a:spLocks/>
          </p:cNvSpPr>
          <p:nvPr/>
        </p:nvSpPr>
        <p:spPr>
          <a:xfrm>
            <a:off x="5202238" y="3126582"/>
            <a:ext cx="1098550" cy="1098550"/>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2" name="그림 개체 틀 8"/>
          <p:cNvSpPr txBox="1">
            <a:spLocks/>
          </p:cNvSpPr>
          <p:nvPr/>
        </p:nvSpPr>
        <p:spPr>
          <a:xfrm>
            <a:off x="6018213" y="4878388"/>
            <a:ext cx="873919" cy="873919"/>
          </a:xfrm>
          <a:prstGeom prst="ellipse">
            <a:avLst/>
          </a:prstGeom>
          <a:solidFill>
            <a:schemeClr val="accent2">
              <a:lumMod val="75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3" name="그림 개체 틀 8"/>
          <p:cNvSpPr txBox="1">
            <a:spLocks/>
          </p:cNvSpPr>
          <p:nvPr/>
        </p:nvSpPr>
        <p:spPr>
          <a:xfrm>
            <a:off x="6055519" y="3333750"/>
            <a:ext cx="680244" cy="680244"/>
          </a:xfrm>
          <a:prstGeom prst="ellipse">
            <a:avLst/>
          </a:prstGeom>
          <a:solidFill>
            <a:schemeClr val="accent2">
              <a:lumMod val="50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4" name="그림 개체 틀 8"/>
          <p:cNvSpPr txBox="1">
            <a:spLocks/>
          </p:cNvSpPr>
          <p:nvPr/>
        </p:nvSpPr>
        <p:spPr>
          <a:xfrm>
            <a:off x="4751388" y="3523457"/>
            <a:ext cx="443707" cy="443706"/>
          </a:xfrm>
          <a:prstGeom prst="ellipse">
            <a:avLst/>
          </a:prstGeom>
          <a:solidFill>
            <a:schemeClr val="accent2">
              <a:lumMod val="50000"/>
              <a:alpha val="67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5" name="그림 개체 틀 8"/>
          <p:cNvSpPr txBox="1">
            <a:spLocks/>
          </p:cNvSpPr>
          <p:nvPr/>
        </p:nvSpPr>
        <p:spPr>
          <a:xfrm>
            <a:off x="4931569" y="4134644"/>
            <a:ext cx="1341438" cy="1342231"/>
          </a:xfrm>
          <a:prstGeom prst="ellipse">
            <a:avLst/>
          </a:prstGeom>
          <a:solidFill>
            <a:schemeClr val="accent2">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6" name="그림 개체 틀 8"/>
          <p:cNvSpPr txBox="1">
            <a:spLocks/>
          </p:cNvSpPr>
          <p:nvPr/>
        </p:nvSpPr>
        <p:spPr>
          <a:xfrm>
            <a:off x="6396038" y="3709194"/>
            <a:ext cx="873125" cy="873919"/>
          </a:xfrm>
          <a:prstGeom prst="ellipse">
            <a:avLst/>
          </a:prstGeom>
          <a:solidFill>
            <a:schemeClr val="tx2">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7" name="그림 개체 틀 8"/>
          <p:cNvSpPr txBox="1">
            <a:spLocks/>
          </p:cNvSpPr>
          <p:nvPr/>
        </p:nvSpPr>
        <p:spPr>
          <a:xfrm>
            <a:off x="4213225" y="3697288"/>
            <a:ext cx="873919" cy="874713"/>
          </a:xfrm>
          <a:prstGeom prst="ellipse">
            <a:avLst/>
          </a:prstGeom>
          <a:solidFill>
            <a:schemeClr val="accent2">
              <a:lumMod val="75000"/>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8" name="그림 개체 틀 8"/>
          <p:cNvSpPr txBox="1">
            <a:spLocks/>
          </p:cNvSpPr>
          <p:nvPr/>
        </p:nvSpPr>
        <p:spPr>
          <a:xfrm>
            <a:off x="7085013" y="3718719"/>
            <a:ext cx="610394" cy="611188"/>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49" name="그림 개체 틀 8"/>
          <p:cNvSpPr txBox="1">
            <a:spLocks/>
          </p:cNvSpPr>
          <p:nvPr/>
        </p:nvSpPr>
        <p:spPr>
          <a:xfrm>
            <a:off x="4745832" y="4441032"/>
            <a:ext cx="305594" cy="304800"/>
          </a:xfrm>
          <a:prstGeom prst="ellipse">
            <a:avLst/>
          </a:prstGeom>
          <a:solidFill>
            <a:schemeClr val="tx2">
              <a:alpha val="49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50" name="그림 개체 틀 8"/>
          <p:cNvSpPr txBox="1">
            <a:spLocks/>
          </p:cNvSpPr>
          <p:nvPr/>
        </p:nvSpPr>
        <p:spPr>
          <a:xfrm>
            <a:off x="5960269" y="2817019"/>
            <a:ext cx="610394" cy="611188"/>
          </a:xfrm>
          <a:prstGeom prst="ellipse">
            <a:avLst/>
          </a:prstGeom>
          <a:solidFill>
            <a:schemeClr val="accent2">
              <a:lumMod val="40000"/>
              <a:lumOff val="60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51" name="그림 개체 틀 8"/>
          <p:cNvSpPr txBox="1">
            <a:spLocks/>
          </p:cNvSpPr>
          <p:nvPr/>
        </p:nvSpPr>
        <p:spPr>
          <a:xfrm>
            <a:off x="3994150" y="2685257"/>
            <a:ext cx="873919" cy="873919"/>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grpSp>
        <p:nvGrpSpPr>
          <p:cNvPr id="52" name="Group 51"/>
          <p:cNvGrpSpPr/>
          <p:nvPr/>
        </p:nvGrpSpPr>
        <p:grpSpPr>
          <a:xfrm>
            <a:off x="4640522" y="3450611"/>
            <a:ext cx="2966618" cy="3021913"/>
            <a:chOff x="15161153" y="7240275"/>
            <a:chExt cx="4903500" cy="4994896"/>
          </a:xfrm>
          <a:solidFill>
            <a:srgbClr val="4C0339"/>
          </a:solidFill>
        </p:grpSpPr>
        <p:sp>
          <p:nvSpPr>
            <p:cNvPr id="53" name="도넛 9"/>
            <p:cNvSpPr/>
            <p:nvPr/>
          </p:nvSpPr>
          <p:spPr>
            <a:xfrm rot="5400000" flipH="1" flipV="1">
              <a:off x="18553410" y="780731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54" name="직사각형 217"/>
            <p:cNvSpPr/>
            <p:nvPr/>
          </p:nvSpPr>
          <p:spPr>
            <a:xfrm rot="16200000" flipH="1" flipV="1">
              <a:off x="17926769" y="8815353"/>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5" name="도넛 9"/>
            <p:cNvSpPr/>
            <p:nvPr/>
          </p:nvSpPr>
          <p:spPr>
            <a:xfrm rot="5400000">
              <a:off x="18364073" y="963418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56" name="직사각형 220"/>
            <p:cNvSpPr/>
            <p:nvPr/>
          </p:nvSpPr>
          <p:spPr>
            <a:xfrm rot="10800000" flipH="1" flipV="1">
              <a:off x="17994135" y="9826250"/>
              <a:ext cx="369997"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7" name="도넛 9"/>
            <p:cNvSpPr/>
            <p:nvPr/>
          </p:nvSpPr>
          <p:spPr>
            <a:xfrm rot="16200000" flipV="1">
              <a:off x="16282571" y="772724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58" name="직사각형 223"/>
            <p:cNvSpPr/>
            <p:nvPr/>
          </p:nvSpPr>
          <p:spPr>
            <a:xfrm rot="5400000" flipV="1">
              <a:off x="16012008" y="8574184"/>
              <a:ext cx="1117502" cy="19209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59" name="도넛 9"/>
            <p:cNvSpPr/>
            <p:nvPr/>
          </p:nvSpPr>
          <p:spPr>
            <a:xfrm rot="16200000" flipH="1">
              <a:off x="15899574" y="7535269"/>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0" name="직사각형 226"/>
            <p:cNvSpPr/>
            <p:nvPr/>
          </p:nvSpPr>
          <p:spPr>
            <a:xfrm rot="5400000" flipV="1">
              <a:off x="15848193" y="7291702"/>
              <a:ext cx="294946" cy="19209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1" name="도넛 9"/>
            <p:cNvSpPr/>
            <p:nvPr/>
          </p:nvSpPr>
          <p:spPr>
            <a:xfrm rot="16200000" flipH="1">
              <a:off x="16471910" y="9229032"/>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2" name="직사각형 228"/>
            <p:cNvSpPr/>
            <p:nvPr/>
          </p:nvSpPr>
          <p:spPr>
            <a:xfrm rot="10800000" flipV="1">
              <a:off x="16856141" y="9421124"/>
              <a:ext cx="144069"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3" name="직사각형 202"/>
            <p:cNvSpPr/>
            <p:nvPr/>
          </p:nvSpPr>
          <p:spPr>
            <a:xfrm flipV="1">
              <a:off x="15161153" y="8179223"/>
              <a:ext cx="647635" cy="19214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4" name="도넛 9"/>
            <p:cNvSpPr/>
            <p:nvPr/>
          </p:nvSpPr>
          <p:spPr>
            <a:xfrm rot="16200000" flipV="1">
              <a:off x="15808742" y="8179279"/>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solidFill>
                  <a:schemeClr val="tx1"/>
                </a:solidFill>
                <a:cs typeface="Lato Light"/>
              </a:endParaRPr>
            </a:p>
          </p:txBody>
        </p:sp>
        <p:sp>
          <p:nvSpPr>
            <p:cNvPr id="65" name="한쪽 모서리가 둥근 사각형 194"/>
            <p:cNvSpPr/>
            <p:nvPr/>
          </p:nvSpPr>
          <p:spPr>
            <a:xfrm>
              <a:off x="17000219" y="9421116"/>
              <a:ext cx="993901" cy="2814055"/>
            </a:xfrm>
            <a:prstGeom prst="round1Rect">
              <a:avLst>
                <a:gd name="adj" fmla="val 27451"/>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66" name="직사각형 217"/>
            <p:cNvSpPr/>
            <p:nvPr/>
          </p:nvSpPr>
          <p:spPr>
            <a:xfrm rot="16200000" flipH="1" flipV="1">
              <a:off x="18382831" y="9755899"/>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7" name="도넛 9"/>
            <p:cNvSpPr/>
            <p:nvPr/>
          </p:nvSpPr>
          <p:spPr>
            <a:xfrm rot="5400000">
              <a:off x="18820135" y="10574731"/>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68" name="직사각형 220"/>
            <p:cNvSpPr/>
            <p:nvPr/>
          </p:nvSpPr>
          <p:spPr>
            <a:xfrm rot="10800000" flipH="1" flipV="1">
              <a:off x="17994133" y="10766795"/>
              <a:ext cx="826050"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69" name="도넛 9"/>
            <p:cNvSpPr/>
            <p:nvPr/>
          </p:nvSpPr>
          <p:spPr>
            <a:xfrm rot="16200000" flipH="1">
              <a:off x="16000831" y="10006625"/>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70" name="직사각형 220"/>
            <p:cNvSpPr/>
            <p:nvPr/>
          </p:nvSpPr>
          <p:spPr>
            <a:xfrm rot="10800000" flipV="1">
              <a:off x="16387813" y="10198689"/>
              <a:ext cx="612404"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1" name="직사각형 217"/>
            <p:cNvSpPr/>
            <p:nvPr/>
          </p:nvSpPr>
          <p:spPr>
            <a:xfrm rot="16200000" flipH="1" flipV="1">
              <a:off x="15374193" y="9190204"/>
              <a:ext cx="1445470" cy="192093"/>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2" name="도넛 9"/>
            <p:cNvSpPr/>
            <p:nvPr/>
          </p:nvSpPr>
          <p:spPr>
            <a:xfrm rot="5400000" flipH="1" flipV="1">
              <a:off x="19009470" y="8744974"/>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sp>
          <p:nvSpPr>
            <p:cNvPr id="73" name="직사각형 215"/>
            <p:cNvSpPr/>
            <p:nvPr/>
          </p:nvSpPr>
          <p:spPr>
            <a:xfrm flipH="1" flipV="1">
              <a:off x="19393705" y="8744924"/>
              <a:ext cx="670948" cy="192141"/>
            </a:xfrm>
            <a:prstGeom prst="rect">
              <a:avLst/>
            </a:pr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r>
                <a:rPr lang="en-US" altLang="ko-KR" sz="900" dirty="0">
                  <a:cs typeface="Lato Light"/>
                </a:rPr>
                <a:t> </a:t>
              </a:r>
              <a:endParaRPr lang="ko-KR" altLang="en-US" sz="900" dirty="0">
                <a:cs typeface="Lato Light"/>
              </a:endParaRPr>
            </a:p>
          </p:txBody>
        </p:sp>
        <p:sp>
          <p:nvSpPr>
            <p:cNvPr id="74" name="도넛 9"/>
            <p:cNvSpPr/>
            <p:nvPr/>
          </p:nvSpPr>
          <p:spPr>
            <a:xfrm rot="5400000">
              <a:off x="18929747" y="7611757"/>
              <a:ext cx="384285" cy="384185"/>
            </a:xfrm>
            <a:custGeom>
              <a:avLst/>
              <a:gdLst/>
              <a:ahLst/>
              <a:cxnLst/>
              <a:rect l="l" t="t" r="r" b="b"/>
              <a:pathLst>
                <a:path w="900000" h="900000">
                  <a:moveTo>
                    <a:pt x="0" y="0"/>
                  </a:moveTo>
                  <a:cubicBezTo>
                    <a:pt x="497056" y="0"/>
                    <a:pt x="900000" y="402944"/>
                    <a:pt x="900000" y="900000"/>
                  </a:cubicBezTo>
                  <a:lnTo>
                    <a:pt x="450000" y="900000"/>
                  </a:lnTo>
                  <a:cubicBezTo>
                    <a:pt x="450000" y="651472"/>
                    <a:pt x="248528" y="450000"/>
                    <a:pt x="0" y="450000"/>
                  </a:cubicBezTo>
                  <a:close/>
                </a:path>
              </a:pathLst>
            </a:custGeom>
            <a:grpFill/>
            <a:ln w="25400"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17">
                <a:defRPr/>
              </a:pPr>
              <a:endParaRPr lang="ko-KR" altLang="en-US" sz="900" dirty="0">
                <a:cs typeface="Lato Light"/>
              </a:endParaRPr>
            </a:p>
          </p:txBody>
        </p:sp>
      </p:grpSp>
      <p:sp>
        <p:nvSpPr>
          <p:cNvPr id="75" name="그림 개체 틀 8"/>
          <p:cNvSpPr txBox="1">
            <a:spLocks/>
          </p:cNvSpPr>
          <p:nvPr/>
        </p:nvSpPr>
        <p:spPr>
          <a:xfrm>
            <a:off x="6129338" y="4215607"/>
            <a:ext cx="450057" cy="450056"/>
          </a:xfrm>
          <a:prstGeom prst="ellipse">
            <a:avLst/>
          </a:prstGeom>
          <a:solidFill>
            <a:schemeClr val="accent2">
              <a:lumMod val="75000"/>
              <a:alpha val="52000"/>
            </a:schemeClr>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77" name="그림 개체 틀 8"/>
          <p:cNvSpPr txBox="1">
            <a:spLocks/>
          </p:cNvSpPr>
          <p:nvPr/>
        </p:nvSpPr>
        <p:spPr>
          <a:xfrm>
            <a:off x="3017044" y="3262313"/>
            <a:ext cx="1623219" cy="1624013"/>
          </a:xfrm>
          <a:prstGeom prst="ellipse">
            <a:avLst/>
          </a:prstGeom>
          <a:solidFill>
            <a:srgbClr val="7030A0"/>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87" name="그림 개체 틀 8"/>
          <p:cNvSpPr txBox="1">
            <a:spLocks/>
          </p:cNvSpPr>
          <p:nvPr/>
        </p:nvSpPr>
        <p:spPr>
          <a:xfrm>
            <a:off x="4337050" y="1826419"/>
            <a:ext cx="1623219" cy="1624013"/>
          </a:xfrm>
          <a:prstGeom prst="ellipse">
            <a:avLst/>
          </a:prstGeom>
          <a:solidFill>
            <a:srgbClr val="C02032"/>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latin typeface="Calibri Light"/>
            </a:endParaRPr>
          </a:p>
        </p:txBody>
      </p:sp>
      <p:sp>
        <p:nvSpPr>
          <p:cNvPr id="91" name="그림 개체 틀 8"/>
          <p:cNvSpPr txBox="1">
            <a:spLocks/>
          </p:cNvSpPr>
          <p:nvPr/>
        </p:nvSpPr>
        <p:spPr>
          <a:xfrm>
            <a:off x="6273007" y="2049463"/>
            <a:ext cx="1624013" cy="1624013"/>
          </a:xfrm>
          <a:prstGeom prst="ellipse">
            <a:avLst/>
          </a:prstGeom>
          <a:solidFill>
            <a:srgbClr val="015E63"/>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95" name="그림 개체 틀 8"/>
          <p:cNvSpPr txBox="1">
            <a:spLocks/>
          </p:cNvSpPr>
          <p:nvPr/>
        </p:nvSpPr>
        <p:spPr>
          <a:xfrm>
            <a:off x="7607300" y="3612357"/>
            <a:ext cx="1624013" cy="1624013"/>
          </a:xfrm>
          <a:prstGeom prst="ellipse">
            <a:avLst/>
          </a:prstGeom>
          <a:solidFill>
            <a:srgbClr val="F69429"/>
          </a:solidFill>
          <a:ln w="12700" cap="flat" cmpd="sng" algn="ctr">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lgn="ctr" defTabSz="457200" rtl="0" eaLnBrk="1" latinLnBrk="0" hangingPunct="1">
              <a:spcBef>
                <a:spcPct val="20000"/>
              </a:spcBef>
              <a:buFont typeface="Arial"/>
              <a:buNone/>
              <a:defRPr lang="ko-KR" altLang="en-US" sz="1000" kern="1200" dirty="0">
                <a:solidFill>
                  <a:schemeClr val="bg1">
                    <a:lumMod val="65000"/>
                  </a:schemeClr>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defRPr/>
            </a:pPr>
            <a:endParaRPr lang="en-US" sz="500">
              <a:cs typeface="Lato Light"/>
            </a:endParaRPr>
          </a:p>
        </p:txBody>
      </p:sp>
      <p:sp>
        <p:nvSpPr>
          <p:cNvPr id="34839" name="Rectangle 98"/>
          <p:cNvSpPr>
            <a:spLocks noChangeArrowheads="1"/>
          </p:cNvSpPr>
          <p:nvPr/>
        </p:nvSpPr>
        <p:spPr bwMode="auto">
          <a:xfrm>
            <a:off x="2987675" y="4014788"/>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34840" name="Freeform 15"/>
          <p:cNvSpPr>
            <a:spLocks noChangeArrowheads="1"/>
          </p:cNvSpPr>
          <p:nvPr/>
        </p:nvSpPr>
        <p:spPr bwMode="auto">
          <a:xfrm>
            <a:off x="6884988" y="2328863"/>
            <a:ext cx="445294" cy="442119"/>
          </a:xfrm>
          <a:custGeom>
            <a:avLst/>
            <a:gdLst>
              <a:gd name="T0" fmla="*/ 449994 w 602"/>
              <a:gd name="T1" fmla="*/ 0 h 601"/>
              <a:gd name="T2" fmla="*/ 449994 w 602"/>
              <a:gd name="T3" fmla="*/ 0 h 601"/>
              <a:gd name="T4" fmla="*/ 0 w 602"/>
              <a:gd name="T5" fmla="*/ 447452 h 601"/>
              <a:gd name="T6" fmla="*/ 272365 w 602"/>
              <a:gd name="T7" fmla="*/ 852220 h 601"/>
              <a:gd name="T8" fmla="*/ 282727 w 602"/>
              <a:gd name="T9" fmla="*/ 749188 h 601"/>
              <a:gd name="T10" fmla="*/ 334535 w 602"/>
              <a:gd name="T11" fmla="*/ 509271 h 601"/>
              <a:gd name="T12" fmla="*/ 324173 w 602"/>
              <a:gd name="T13" fmla="*/ 437149 h 601"/>
              <a:gd name="T14" fmla="*/ 408547 w 602"/>
              <a:gd name="T15" fmla="*/ 322342 h 601"/>
              <a:gd name="T16" fmla="*/ 470718 w 602"/>
              <a:gd name="T17" fmla="*/ 384161 h 601"/>
              <a:gd name="T18" fmla="*/ 429271 w 602"/>
              <a:gd name="T19" fmla="*/ 550484 h 601"/>
              <a:gd name="T20" fmla="*/ 501803 w 602"/>
              <a:gd name="T21" fmla="*/ 634381 h 601"/>
              <a:gd name="T22" fmla="*/ 637985 w 602"/>
              <a:gd name="T23" fmla="*/ 394464 h 601"/>
              <a:gd name="T24" fmla="*/ 449994 w 602"/>
              <a:gd name="T25" fmla="*/ 228142 h 601"/>
              <a:gd name="T26" fmla="*/ 229438 w 602"/>
              <a:gd name="T27" fmla="*/ 437149 h 601"/>
              <a:gd name="T28" fmla="*/ 260523 w 602"/>
              <a:gd name="T29" fmla="*/ 529877 h 601"/>
              <a:gd name="T30" fmla="*/ 272365 w 602"/>
              <a:gd name="T31" fmla="*/ 550484 h 601"/>
              <a:gd name="T32" fmla="*/ 260523 w 602"/>
              <a:gd name="T33" fmla="*/ 582865 h 601"/>
              <a:gd name="T34" fmla="*/ 239800 w 602"/>
              <a:gd name="T35" fmla="*/ 593168 h 601"/>
              <a:gd name="T36" fmla="*/ 146544 w 602"/>
              <a:gd name="T37" fmla="*/ 425374 h 601"/>
              <a:gd name="T38" fmla="*/ 470718 w 602"/>
              <a:gd name="T39" fmla="*/ 145716 h 601"/>
              <a:gd name="T40" fmla="*/ 753444 w 602"/>
              <a:gd name="T41" fmla="*/ 404768 h 601"/>
              <a:gd name="T42" fmla="*/ 512164 w 602"/>
              <a:gd name="T43" fmla="*/ 706503 h 601"/>
              <a:gd name="T44" fmla="*/ 398186 w 602"/>
              <a:gd name="T45" fmla="*/ 654987 h 601"/>
              <a:gd name="T46" fmla="*/ 365620 w 602"/>
              <a:gd name="T47" fmla="*/ 780097 h 601"/>
              <a:gd name="T48" fmla="*/ 324173 w 602"/>
              <a:gd name="T49" fmla="*/ 872826 h 601"/>
              <a:gd name="T50" fmla="*/ 449994 w 602"/>
              <a:gd name="T51" fmla="*/ 883129 h 601"/>
              <a:gd name="T52" fmla="*/ 889627 w 602"/>
              <a:gd name="T53" fmla="*/ 447452 h 601"/>
              <a:gd name="T54" fmla="*/ 449994 w 602"/>
              <a:gd name="T55" fmla="*/ 0 h 60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602" h="601">
                <a:moveTo>
                  <a:pt x="304" y="0"/>
                </a:moveTo>
                <a:lnTo>
                  <a:pt x="304" y="0"/>
                </a:lnTo>
                <a:cubicBezTo>
                  <a:pt x="134" y="0"/>
                  <a:pt x="0" y="134"/>
                  <a:pt x="0" y="304"/>
                </a:cubicBezTo>
                <a:cubicBezTo>
                  <a:pt x="0" y="424"/>
                  <a:pt x="78" y="530"/>
                  <a:pt x="184" y="579"/>
                </a:cubicBezTo>
                <a:cubicBezTo>
                  <a:pt x="184" y="558"/>
                  <a:pt x="184" y="530"/>
                  <a:pt x="191" y="509"/>
                </a:cubicBezTo>
                <a:cubicBezTo>
                  <a:pt x="191" y="487"/>
                  <a:pt x="226" y="346"/>
                  <a:pt x="226" y="346"/>
                </a:cubicBezTo>
                <a:cubicBezTo>
                  <a:pt x="226" y="346"/>
                  <a:pt x="219" y="325"/>
                  <a:pt x="219" y="297"/>
                </a:cubicBezTo>
                <a:cubicBezTo>
                  <a:pt x="219" y="254"/>
                  <a:pt x="240" y="219"/>
                  <a:pt x="276" y="219"/>
                </a:cubicBezTo>
                <a:cubicBezTo>
                  <a:pt x="304" y="219"/>
                  <a:pt x="318" y="240"/>
                  <a:pt x="318" y="261"/>
                </a:cubicBezTo>
                <a:cubicBezTo>
                  <a:pt x="318" y="289"/>
                  <a:pt x="297" y="332"/>
                  <a:pt x="290" y="374"/>
                </a:cubicBezTo>
                <a:cubicBezTo>
                  <a:pt x="283" y="403"/>
                  <a:pt x="304" y="431"/>
                  <a:pt x="339" y="431"/>
                </a:cubicBezTo>
                <a:cubicBezTo>
                  <a:pt x="396" y="431"/>
                  <a:pt x="431" y="353"/>
                  <a:pt x="431" y="268"/>
                </a:cubicBezTo>
                <a:cubicBezTo>
                  <a:pt x="431" y="205"/>
                  <a:pt x="389" y="155"/>
                  <a:pt x="304" y="155"/>
                </a:cubicBezTo>
                <a:cubicBezTo>
                  <a:pt x="212" y="155"/>
                  <a:pt x="155" y="219"/>
                  <a:pt x="155" y="297"/>
                </a:cubicBezTo>
                <a:cubicBezTo>
                  <a:pt x="155" y="325"/>
                  <a:pt x="162" y="346"/>
                  <a:pt x="176" y="360"/>
                </a:cubicBezTo>
                <a:cubicBezTo>
                  <a:pt x="184" y="360"/>
                  <a:pt x="184" y="367"/>
                  <a:pt x="184" y="374"/>
                </a:cubicBezTo>
                <a:cubicBezTo>
                  <a:pt x="184" y="382"/>
                  <a:pt x="176" y="396"/>
                  <a:pt x="176" y="396"/>
                </a:cubicBezTo>
                <a:cubicBezTo>
                  <a:pt x="176" y="403"/>
                  <a:pt x="169" y="410"/>
                  <a:pt x="162" y="403"/>
                </a:cubicBezTo>
                <a:cubicBezTo>
                  <a:pt x="120" y="389"/>
                  <a:pt x="99" y="339"/>
                  <a:pt x="99" y="289"/>
                </a:cubicBezTo>
                <a:cubicBezTo>
                  <a:pt x="99" y="205"/>
                  <a:pt x="169" y="99"/>
                  <a:pt x="318" y="99"/>
                </a:cubicBezTo>
                <a:cubicBezTo>
                  <a:pt x="431" y="99"/>
                  <a:pt x="509" y="184"/>
                  <a:pt x="509" y="275"/>
                </a:cubicBezTo>
                <a:cubicBezTo>
                  <a:pt x="509" y="396"/>
                  <a:pt x="438" y="480"/>
                  <a:pt x="346" y="480"/>
                </a:cubicBezTo>
                <a:cubicBezTo>
                  <a:pt x="311" y="480"/>
                  <a:pt x="283" y="466"/>
                  <a:pt x="269" y="445"/>
                </a:cubicBezTo>
                <a:cubicBezTo>
                  <a:pt x="269" y="445"/>
                  <a:pt x="254" y="516"/>
                  <a:pt x="247" y="530"/>
                </a:cubicBezTo>
                <a:cubicBezTo>
                  <a:pt x="240" y="551"/>
                  <a:pt x="233" y="572"/>
                  <a:pt x="219" y="593"/>
                </a:cubicBezTo>
                <a:cubicBezTo>
                  <a:pt x="247" y="600"/>
                  <a:pt x="276" y="600"/>
                  <a:pt x="304" y="600"/>
                </a:cubicBezTo>
                <a:cubicBezTo>
                  <a:pt x="466" y="600"/>
                  <a:pt x="601" y="466"/>
                  <a:pt x="601" y="304"/>
                </a:cubicBezTo>
                <a:cubicBezTo>
                  <a:pt x="601" y="134"/>
                  <a:pt x="466" y="0"/>
                  <a:pt x="304" y="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04" name="Freeform 11"/>
          <p:cNvSpPr>
            <a:spLocks noChangeArrowheads="1"/>
          </p:cNvSpPr>
          <p:nvPr/>
        </p:nvSpPr>
        <p:spPr bwMode="auto">
          <a:xfrm>
            <a:off x="4956175" y="2139157"/>
            <a:ext cx="384969" cy="385763"/>
          </a:xfrm>
          <a:custGeom>
            <a:avLst/>
            <a:gdLst>
              <a:gd name="T0" fmla="*/ 670812 w 609"/>
              <a:gd name="T1" fmla="*/ 769535 h 609"/>
              <a:gd name="T2" fmla="*/ 670812 w 609"/>
              <a:gd name="T3" fmla="*/ 769535 h 609"/>
              <a:gd name="T4" fmla="*/ 98723 w 609"/>
              <a:gd name="T5" fmla="*/ 769535 h 609"/>
              <a:gd name="T6" fmla="*/ 0 w 609"/>
              <a:gd name="T7" fmla="*/ 670812 h 609"/>
              <a:gd name="T8" fmla="*/ 0 w 609"/>
              <a:gd name="T9" fmla="*/ 98723 h 609"/>
              <a:gd name="T10" fmla="*/ 98723 w 609"/>
              <a:gd name="T11" fmla="*/ 0 h 609"/>
              <a:gd name="T12" fmla="*/ 670812 w 609"/>
              <a:gd name="T13" fmla="*/ 0 h 609"/>
              <a:gd name="T14" fmla="*/ 769535 w 609"/>
              <a:gd name="T15" fmla="*/ 98723 h 609"/>
              <a:gd name="T16" fmla="*/ 769535 w 609"/>
              <a:gd name="T17" fmla="*/ 670812 h 609"/>
              <a:gd name="T18" fmla="*/ 670812 w 609"/>
              <a:gd name="T19" fmla="*/ 769535 h 609"/>
              <a:gd name="T20" fmla="*/ 384768 w 609"/>
              <a:gd name="T21" fmla="*/ 232886 h 609"/>
              <a:gd name="T22" fmla="*/ 384768 w 609"/>
              <a:gd name="T23" fmla="*/ 232886 h 609"/>
              <a:gd name="T24" fmla="*/ 250605 w 609"/>
              <a:gd name="T25" fmla="*/ 321484 h 609"/>
              <a:gd name="T26" fmla="*/ 250605 w 609"/>
              <a:gd name="T27" fmla="*/ 321484 h 609"/>
              <a:gd name="T28" fmla="*/ 250605 w 609"/>
              <a:gd name="T29" fmla="*/ 321484 h 609"/>
              <a:gd name="T30" fmla="*/ 241745 w 609"/>
              <a:gd name="T31" fmla="*/ 330343 h 609"/>
              <a:gd name="T32" fmla="*/ 241745 w 609"/>
              <a:gd name="T33" fmla="*/ 340469 h 609"/>
              <a:gd name="T34" fmla="*/ 241745 w 609"/>
              <a:gd name="T35" fmla="*/ 349329 h 609"/>
              <a:gd name="T36" fmla="*/ 241745 w 609"/>
              <a:gd name="T37" fmla="*/ 358188 h 609"/>
              <a:gd name="T38" fmla="*/ 241745 w 609"/>
              <a:gd name="T39" fmla="*/ 367048 h 609"/>
              <a:gd name="T40" fmla="*/ 241745 w 609"/>
              <a:gd name="T41" fmla="*/ 367048 h 609"/>
              <a:gd name="T42" fmla="*/ 232886 w 609"/>
              <a:gd name="T43" fmla="*/ 384768 h 609"/>
              <a:gd name="T44" fmla="*/ 384768 w 609"/>
              <a:gd name="T45" fmla="*/ 536650 h 609"/>
              <a:gd name="T46" fmla="*/ 536650 w 609"/>
              <a:gd name="T47" fmla="*/ 384768 h 609"/>
              <a:gd name="T48" fmla="*/ 527790 w 609"/>
              <a:gd name="T49" fmla="*/ 367048 h 609"/>
              <a:gd name="T50" fmla="*/ 527790 w 609"/>
              <a:gd name="T51" fmla="*/ 367048 h 609"/>
              <a:gd name="T52" fmla="*/ 527790 w 609"/>
              <a:gd name="T53" fmla="*/ 358188 h 609"/>
              <a:gd name="T54" fmla="*/ 527790 w 609"/>
              <a:gd name="T55" fmla="*/ 349329 h 609"/>
              <a:gd name="T56" fmla="*/ 527790 w 609"/>
              <a:gd name="T57" fmla="*/ 340469 h 609"/>
              <a:gd name="T58" fmla="*/ 527790 w 609"/>
              <a:gd name="T59" fmla="*/ 330343 h 609"/>
              <a:gd name="T60" fmla="*/ 518930 w 609"/>
              <a:gd name="T61" fmla="*/ 321484 h 609"/>
              <a:gd name="T62" fmla="*/ 518930 w 609"/>
              <a:gd name="T63" fmla="*/ 321484 h 609"/>
              <a:gd name="T64" fmla="*/ 518930 w 609"/>
              <a:gd name="T65" fmla="*/ 321484 h 609"/>
              <a:gd name="T66" fmla="*/ 384768 w 609"/>
              <a:gd name="T67" fmla="*/ 232886 h 609"/>
              <a:gd name="T68" fmla="*/ 679672 w 609"/>
              <a:gd name="T69" fmla="*/ 125303 h 609"/>
              <a:gd name="T70" fmla="*/ 679672 w 609"/>
              <a:gd name="T71" fmla="*/ 125303 h 609"/>
              <a:gd name="T72" fmla="*/ 644233 w 609"/>
              <a:gd name="T73" fmla="*/ 89863 h 609"/>
              <a:gd name="T74" fmla="*/ 563229 w 609"/>
              <a:gd name="T75" fmla="*/ 89863 h 609"/>
              <a:gd name="T76" fmla="*/ 527790 w 609"/>
              <a:gd name="T77" fmla="*/ 125303 h 609"/>
              <a:gd name="T78" fmla="*/ 527790 w 609"/>
              <a:gd name="T79" fmla="*/ 205041 h 609"/>
              <a:gd name="T80" fmla="*/ 563229 w 609"/>
              <a:gd name="T81" fmla="*/ 241745 h 609"/>
              <a:gd name="T82" fmla="*/ 644233 w 609"/>
              <a:gd name="T83" fmla="*/ 241745 h 609"/>
              <a:gd name="T84" fmla="*/ 679672 w 609"/>
              <a:gd name="T85" fmla="*/ 205041 h 609"/>
              <a:gd name="T86" fmla="*/ 679672 w 609"/>
              <a:gd name="T87" fmla="*/ 125303 h 609"/>
              <a:gd name="T88" fmla="*/ 679672 w 609"/>
              <a:gd name="T89" fmla="*/ 321484 h 609"/>
              <a:gd name="T90" fmla="*/ 679672 w 609"/>
              <a:gd name="T91" fmla="*/ 321484 h 609"/>
              <a:gd name="T92" fmla="*/ 608794 w 609"/>
              <a:gd name="T93" fmla="*/ 321484 h 609"/>
              <a:gd name="T94" fmla="*/ 617653 w 609"/>
              <a:gd name="T95" fmla="*/ 384768 h 609"/>
              <a:gd name="T96" fmla="*/ 384768 w 609"/>
              <a:gd name="T97" fmla="*/ 617653 h 609"/>
              <a:gd name="T98" fmla="*/ 151882 w 609"/>
              <a:gd name="T99" fmla="*/ 384768 h 609"/>
              <a:gd name="T100" fmla="*/ 160742 w 609"/>
              <a:gd name="T101" fmla="*/ 321484 h 609"/>
              <a:gd name="T102" fmla="*/ 89863 w 609"/>
              <a:gd name="T103" fmla="*/ 321484 h 609"/>
              <a:gd name="T104" fmla="*/ 89863 w 609"/>
              <a:gd name="T105" fmla="*/ 644233 h 609"/>
              <a:gd name="T106" fmla="*/ 125303 w 609"/>
              <a:gd name="T107" fmla="*/ 679672 h 609"/>
              <a:gd name="T108" fmla="*/ 644233 w 609"/>
              <a:gd name="T109" fmla="*/ 679672 h 609"/>
              <a:gd name="T110" fmla="*/ 679672 w 609"/>
              <a:gd name="T111" fmla="*/ 644233 h 609"/>
              <a:gd name="T112" fmla="*/ 679672 w 609"/>
              <a:gd name="T113" fmla="*/ 321484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4842" name="Rectangle 104"/>
          <p:cNvSpPr>
            <a:spLocks noChangeArrowheads="1"/>
          </p:cNvSpPr>
          <p:nvPr/>
        </p:nvSpPr>
        <p:spPr bwMode="auto">
          <a:xfrm>
            <a:off x="4298157" y="2535238"/>
            <a:ext cx="1705769"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34843" name="Rectangle 105"/>
          <p:cNvSpPr>
            <a:spLocks noChangeArrowheads="1"/>
          </p:cNvSpPr>
          <p:nvPr/>
        </p:nvSpPr>
        <p:spPr bwMode="auto">
          <a:xfrm>
            <a:off x="6246813" y="2831307"/>
            <a:ext cx="1705769"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sp>
        <p:nvSpPr>
          <p:cNvPr id="107" name="Freeform 142"/>
          <p:cNvSpPr>
            <a:spLocks noChangeArrowheads="1"/>
          </p:cNvSpPr>
          <p:nvPr/>
        </p:nvSpPr>
        <p:spPr bwMode="auto">
          <a:xfrm>
            <a:off x="8246269" y="3933825"/>
            <a:ext cx="376238" cy="370682"/>
          </a:xfrm>
          <a:custGeom>
            <a:avLst/>
            <a:gdLst>
              <a:gd name="T0" fmla="*/ 662439 w 602"/>
              <a:gd name="T1" fmla="*/ 300316 h 595"/>
              <a:gd name="T2" fmla="*/ 662439 w 602"/>
              <a:gd name="T3" fmla="*/ 300316 h 595"/>
              <a:gd name="T4" fmla="*/ 716184 w 602"/>
              <a:gd name="T5" fmla="*/ 396267 h 595"/>
              <a:gd name="T6" fmla="*/ 566198 w 602"/>
              <a:gd name="T7" fmla="*/ 335207 h 595"/>
              <a:gd name="T8" fmla="*/ 512453 w 602"/>
              <a:gd name="T9" fmla="*/ 343930 h 595"/>
              <a:gd name="T10" fmla="*/ 299972 w 602"/>
              <a:gd name="T11" fmla="*/ 168227 h 595"/>
              <a:gd name="T12" fmla="*/ 512453 w 602"/>
              <a:gd name="T13" fmla="*/ 0 h 595"/>
              <a:gd name="T14" fmla="*/ 751181 w 602"/>
              <a:gd name="T15" fmla="*/ 168227 h 595"/>
              <a:gd name="T16" fmla="*/ 662439 w 602"/>
              <a:gd name="T17" fmla="*/ 300316 h 595"/>
              <a:gd name="T18" fmla="*/ 256227 w 602"/>
              <a:gd name="T19" fmla="*/ 185672 h 595"/>
              <a:gd name="T20" fmla="*/ 256227 w 602"/>
              <a:gd name="T21" fmla="*/ 185672 h 595"/>
              <a:gd name="T22" fmla="*/ 494955 w 602"/>
              <a:gd name="T23" fmla="*/ 387544 h 595"/>
              <a:gd name="T24" fmla="*/ 547450 w 602"/>
              <a:gd name="T25" fmla="*/ 378821 h 595"/>
              <a:gd name="T26" fmla="*/ 547450 w 602"/>
              <a:gd name="T27" fmla="*/ 378821 h 595"/>
              <a:gd name="T28" fmla="*/ 547450 w 602"/>
              <a:gd name="T29" fmla="*/ 378821 h 595"/>
              <a:gd name="T30" fmla="*/ 671188 w 602"/>
              <a:gd name="T31" fmla="*/ 432405 h 595"/>
              <a:gd name="T32" fmla="*/ 353718 w 602"/>
              <a:gd name="T33" fmla="*/ 634276 h 595"/>
              <a:gd name="T34" fmla="*/ 282474 w 602"/>
              <a:gd name="T35" fmla="*/ 616831 h 595"/>
              <a:gd name="T36" fmla="*/ 44996 w 602"/>
              <a:gd name="T37" fmla="*/ 714028 h 595"/>
              <a:gd name="T38" fmla="*/ 123739 w 602"/>
              <a:gd name="T39" fmla="*/ 573216 h 595"/>
              <a:gd name="T40" fmla="*/ 0 w 602"/>
              <a:gd name="T41" fmla="*/ 370098 h 595"/>
              <a:gd name="T42" fmla="*/ 273725 w 602"/>
              <a:gd name="T43" fmla="*/ 114643 h 595"/>
              <a:gd name="T44" fmla="*/ 256227 w 602"/>
              <a:gd name="T45" fmla="*/ 185672 h 595"/>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02" h="595">
                <a:moveTo>
                  <a:pt x="530" y="241"/>
                </a:moveTo>
                <a:lnTo>
                  <a:pt x="530" y="241"/>
                </a:lnTo>
                <a:cubicBezTo>
                  <a:pt x="523" y="248"/>
                  <a:pt x="523" y="290"/>
                  <a:pt x="573" y="318"/>
                </a:cubicBezTo>
                <a:cubicBezTo>
                  <a:pt x="573" y="318"/>
                  <a:pt x="502" y="332"/>
                  <a:pt x="453" y="269"/>
                </a:cubicBezTo>
                <a:cubicBezTo>
                  <a:pt x="438" y="269"/>
                  <a:pt x="424" y="276"/>
                  <a:pt x="410" y="276"/>
                </a:cubicBezTo>
                <a:cubicBezTo>
                  <a:pt x="304" y="276"/>
                  <a:pt x="240" y="212"/>
                  <a:pt x="240" y="135"/>
                </a:cubicBezTo>
                <a:cubicBezTo>
                  <a:pt x="240" y="64"/>
                  <a:pt x="304" y="0"/>
                  <a:pt x="410" y="0"/>
                </a:cubicBezTo>
                <a:cubicBezTo>
                  <a:pt x="516" y="0"/>
                  <a:pt x="601" y="64"/>
                  <a:pt x="601" y="135"/>
                </a:cubicBezTo>
                <a:cubicBezTo>
                  <a:pt x="601" y="177"/>
                  <a:pt x="573" y="219"/>
                  <a:pt x="530" y="241"/>
                </a:cubicBezTo>
                <a:close/>
                <a:moveTo>
                  <a:pt x="205" y="149"/>
                </a:moveTo>
                <a:lnTo>
                  <a:pt x="205" y="149"/>
                </a:lnTo>
                <a:cubicBezTo>
                  <a:pt x="212" y="233"/>
                  <a:pt x="283" y="304"/>
                  <a:pt x="396" y="311"/>
                </a:cubicBezTo>
                <a:cubicBezTo>
                  <a:pt x="410" y="311"/>
                  <a:pt x="424" y="311"/>
                  <a:pt x="438" y="304"/>
                </a:cubicBezTo>
                <a:cubicBezTo>
                  <a:pt x="474" y="339"/>
                  <a:pt x="516" y="347"/>
                  <a:pt x="537" y="347"/>
                </a:cubicBezTo>
                <a:cubicBezTo>
                  <a:pt x="516" y="439"/>
                  <a:pt x="424" y="509"/>
                  <a:pt x="283" y="509"/>
                </a:cubicBezTo>
                <a:cubicBezTo>
                  <a:pt x="269" y="509"/>
                  <a:pt x="248" y="502"/>
                  <a:pt x="226" y="495"/>
                </a:cubicBezTo>
                <a:cubicBezTo>
                  <a:pt x="156" y="594"/>
                  <a:pt x="36" y="573"/>
                  <a:pt x="36" y="573"/>
                </a:cubicBezTo>
                <a:cubicBezTo>
                  <a:pt x="120" y="537"/>
                  <a:pt x="120" y="467"/>
                  <a:pt x="99" y="460"/>
                </a:cubicBezTo>
                <a:cubicBezTo>
                  <a:pt x="36" y="424"/>
                  <a:pt x="0" y="361"/>
                  <a:pt x="0" y="297"/>
                </a:cubicBezTo>
                <a:cubicBezTo>
                  <a:pt x="0" y="198"/>
                  <a:pt x="92" y="113"/>
                  <a:pt x="219" y="92"/>
                </a:cubicBezTo>
                <a:cubicBezTo>
                  <a:pt x="212" y="113"/>
                  <a:pt x="205" y="128"/>
                  <a:pt x="205" y="149"/>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09" name="Freeform 3"/>
          <p:cNvSpPr>
            <a:spLocks noChangeArrowheads="1"/>
          </p:cNvSpPr>
          <p:nvPr/>
        </p:nvSpPr>
        <p:spPr bwMode="auto">
          <a:xfrm>
            <a:off x="3602038" y="3575050"/>
            <a:ext cx="464344" cy="425450"/>
          </a:xfrm>
          <a:custGeom>
            <a:avLst/>
            <a:gdLst>
              <a:gd name="T0" fmla="*/ 719361 w 602"/>
              <a:gd name="T1" fmla="*/ 779723 h 609"/>
              <a:gd name="T2" fmla="*/ 719361 w 602"/>
              <a:gd name="T3" fmla="*/ 779723 h 609"/>
              <a:gd name="T4" fmla="*/ 392098 w 602"/>
              <a:gd name="T5" fmla="*/ 612041 h 609"/>
              <a:gd name="T6" fmla="*/ 120408 w 602"/>
              <a:gd name="T7" fmla="*/ 711253 h 609"/>
              <a:gd name="T8" fmla="*/ 0 w 602"/>
              <a:gd name="T9" fmla="*/ 424795 h 609"/>
              <a:gd name="T10" fmla="*/ 469283 w 602"/>
              <a:gd name="T11" fmla="*/ 0 h 609"/>
              <a:gd name="T12" fmla="*/ 927759 w 602"/>
              <a:gd name="T13" fmla="*/ 424795 h 609"/>
              <a:gd name="T14" fmla="*/ 719361 w 602"/>
              <a:gd name="T15" fmla="*/ 779723 h 609"/>
              <a:gd name="T16" fmla="*/ 239272 w 602"/>
              <a:gd name="T17" fmla="*/ 543570 h 609"/>
              <a:gd name="T18" fmla="*/ 239272 w 602"/>
              <a:gd name="T19" fmla="*/ 543570 h 609"/>
              <a:gd name="T20" fmla="*/ 239272 w 602"/>
              <a:gd name="T21" fmla="*/ 543570 h 609"/>
              <a:gd name="T22" fmla="*/ 643720 w 602"/>
              <a:gd name="T23" fmla="*/ 592478 h 609"/>
              <a:gd name="T24" fmla="*/ 676137 w 602"/>
              <a:gd name="T25" fmla="*/ 592478 h 609"/>
              <a:gd name="T26" fmla="*/ 686943 w 602"/>
              <a:gd name="T27" fmla="*/ 563133 h 609"/>
              <a:gd name="T28" fmla="*/ 676137 w 602"/>
              <a:gd name="T29" fmla="*/ 543570 h 609"/>
              <a:gd name="T30" fmla="*/ 228467 w 602"/>
              <a:gd name="T31" fmla="*/ 483484 h 609"/>
              <a:gd name="T32" fmla="*/ 206855 w 602"/>
              <a:gd name="T33" fmla="*/ 512829 h 609"/>
              <a:gd name="T34" fmla="*/ 239272 w 602"/>
              <a:gd name="T35" fmla="*/ 543570 h 609"/>
              <a:gd name="T36" fmla="*/ 217661 w 602"/>
              <a:gd name="T37" fmla="*/ 424795 h 609"/>
              <a:gd name="T38" fmla="*/ 217661 w 602"/>
              <a:gd name="T39" fmla="*/ 424795 h 609"/>
              <a:gd name="T40" fmla="*/ 228467 w 602"/>
              <a:gd name="T41" fmla="*/ 415014 h 609"/>
              <a:gd name="T42" fmla="*/ 697749 w 602"/>
              <a:gd name="T43" fmla="*/ 463921 h 609"/>
              <a:gd name="T44" fmla="*/ 697749 w 602"/>
              <a:gd name="T45" fmla="*/ 463921 h 609"/>
              <a:gd name="T46" fmla="*/ 719361 w 602"/>
              <a:gd name="T47" fmla="*/ 473703 h 609"/>
              <a:gd name="T48" fmla="*/ 751778 w 602"/>
              <a:gd name="T49" fmla="*/ 434577 h 609"/>
              <a:gd name="T50" fmla="*/ 730167 w 602"/>
              <a:gd name="T51" fmla="*/ 405232 h 609"/>
              <a:gd name="T52" fmla="*/ 730167 w 602"/>
              <a:gd name="T53" fmla="*/ 405232 h 609"/>
              <a:gd name="T54" fmla="*/ 206855 w 602"/>
              <a:gd name="T55" fmla="*/ 354928 h 609"/>
              <a:gd name="T56" fmla="*/ 185243 w 602"/>
              <a:gd name="T57" fmla="*/ 385669 h 609"/>
              <a:gd name="T58" fmla="*/ 217661 w 602"/>
              <a:gd name="T59" fmla="*/ 424795 h 609"/>
              <a:gd name="T60" fmla="*/ 796545 w 602"/>
              <a:gd name="T61" fmla="*/ 276676 h 609"/>
              <a:gd name="T62" fmla="*/ 796545 w 602"/>
              <a:gd name="T63" fmla="*/ 276676 h 609"/>
              <a:gd name="T64" fmla="*/ 185243 w 602"/>
              <a:gd name="T65" fmla="*/ 206808 h 609"/>
              <a:gd name="T66" fmla="*/ 152826 w 602"/>
              <a:gd name="T67" fmla="*/ 247331 h 609"/>
              <a:gd name="T68" fmla="*/ 196049 w 602"/>
              <a:gd name="T69" fmla="*/ 286457 h 609"/>
              <a:gd name="T70" fmla="*/ 206855 w 602"/>
              <a:gd name="T71" fmla="*/ 286457 h 609"/>
              <a:gd name="T72" fmla="*/ 206855 w 602"/>
              <a:gd name="T73" fmla="*/ 286457 h 609"/>
              <a:gd name="T74" fmla="*/ 751778 w 602"/>
              <a:gd name="T75" fmla="*/ 335365 h 609"/>
              <a:gd name="T76" fmla="*/ 774934 w 602"/>
              <a:gd name="T77" fmla="*/ 345146 h 609"/>
              <a:gd name="T78" fmla="*/ 818157 w 602"/>
              <a:gd name="T79" fmla="*/ 306020 h 609"/>
              <a:gd name="T80" fmla="*/ 796545 w 602"/>
              <a:gd name="T81" fmla="*/ 276676 h 609"/>
              <a:gd name="T82" fmla="*/ 566535 w 602"/>
              <a:gd name="T83" fmla="*/ 830028 h 609"/>
              <a:gd name="T84" fmla="*/ 566535 w 602"/>
              <a:gd name="T85" fmla="*/ 830028 h 609"/>
              <a:gd name="T86" fmla="*/ 469283 w 602"/>
              <a:gd name="T87" fmla="*/ 849591 h 609"/>
              <a:gd name="T88" fmla="*/ 239272 w 602"/>
              <a:gd name="T89" fmla="*/ 789504 h 609"/>
              <a:gd name="T90" fmla="*/ 392098 w 602"/>
              <a:gd name="T91" fmla="*/ 740597 h 609"/>
              <a:gd name="T92" fmla="*/ 566535 w 602"/>
              <a:gd name="T93" fmla="*/ 830028 h 60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602" h="609">
                <a:moveTo>
                  <a:pt x="466" y="558"/>
                </a:moveTo>
                <a:lnTo>
                  <a:pt x="466" y="558"/>
                </a:lnTo>
                <a:cubicBezTo>
                  <a:pt x="424" y="488"/>
                  <a:pt x="346" y="438"/>
                  <a:pt x="254" y="438"/>
                </a:cubicBezTo>
                <a:cubicBezTo>
                  <a:pt x="184" y="438"/>
                  <a:pt x="120" y="466"/>
                  <a:pt x="78" y="509"/>
                </a:cubicBezTo>
                <a:cubicBezTo>
                  <a:pt x="28" y="452"/>
                  <a:pt x="0" y="382"/>
                  <a:pt x="0" y="304"/>
                </a:cubicBezTo>
                <a:cubicBezTo>
                  <a:pt x="0" y="134"/>
                  <a:pt x="134" y="0"/>
                  <a:pt x="304" y="0"/>
                </a:cubicBezTo>
                <a:cubicBezTo>
                  <a:pt x="466" y="0"/>
                  <a:pt x="601" y="134"/>
                  <a:pt x="601" y="304"/>
                </a:cubicBezTo>
                <a:cubicBezTo>
                  <a:pt x="601" y="410"/>
                  <a:pt x="551" y="502"/>
                  <a:pt x="466" y="558"/>
                </a:cubicBezTo>
                <a:close/>
                <a:moveTo>
                  <a:pt x="155" y="389"/>
                </a:moveTo>
                <a:lnTo>
                  <a:pt x="155" y="389"/>
                </a:lnTo>
                <a:cubicBezTo>
                  <a:pt x="155" y="389"/>
                  <a:pt x="318" y="346"/>
                  <a:pt x="417" y="424"/>
                </a:cubicBezTo>
                <a:cubicBezTo>
                  <a:pt x="417" y="424"/>
                  <a:pt x="431" y="431"/>
                  <a:pt x="438" y="424"/>
                </a:cubicBezTo>
                <a:cubicBezTo>
                  <a:pt x="445" y="417"/>
                  <a:pt x="445" y="417"/>
                  <a:pt x="445" y="403"/>
                </a:cubicBezTo>
                <a:cubicBezTo>
                  <a:pt x="445" y="403"/>
                  <a:pt x="445" y="396"/>
                  <a:pt x="438" y="389"/>
                </a:cubicBezTo>
                <a:cubicBezTo>
                  <a:pt x="325" y="311"/>
                  <a:pt x="155" y="346"/>
                  <a:pt x="148" y="346"/>
                </a:cubicBezTo>
                <a:cubicBezTo>
                  <a:pt x="134" y="353"/>
                  <a:pt x="134" y="367"/>
                  <a:pt x="134" y="367"/>
                </a:cubicBezTo>
                <a:cubicBezTo>
                  <a:pt x="134" y="375"/>
                  <a:pt x="141" y="389"/>
                  <a:pt x="155" y="389"/>
                </a:cubicBezTo>
                <a:close/>
                <a:moveTo>
                  <a:pt x="141" y="304"/>
                </a:moveTo>
                <a:lnTo>
                  <a:pt x="141" y="304"/>
                </a:lnTo>
                <a:cubicBezTo>
                  <a:pt x="148" y="297"/>
                  <a:pt x="148" y="297"/>
                  <a:pt x="148" y="297"/>
                </a:cubicBezTo>
                <a:cubicBezTo>
                  <a:pt x="169" y="297"/>
                  <a:pt x="325" y="254"/>
                  <a:pt x="452" y="332"/>
                </a:cubicBezTo>
                <a:cubicBezTo>
                  <a:pt x="459" y="339"/>
                  <a:pt x="459" y="339"/>
                  <a:pt x="466" y="339"/>
                </a:cubicBezTo>
                <a:cubicBezTo>
                  <a:pt x="480" y="339"/>
                  <a:pt x="487" y="325"/>
                  <a:pt x="487" y="311"/>
                </a:cubicBezTo>
                <a:cubicBezTo>
                  <a:pt x="487" y="304"/>
                  <a:pt x="480" y="290"/>
                  <a:pt x="473" y="290"/>
                </a:cubicBezTo>
                <a:cubicBezTo>
                  <a:pt x="318" y="198"/>
                  <a:pt x="148" y="254"/>
                  <a:pt x="134" y="254"/>
                </a:cubicBezTo>
                <a:cubicBezTo>
                  <a:pt x="127" y="254"/>
                  <a:pt x="120" y="269"/>
                  <a:pt x="120" y="276"/>
                </a:cubicBezTo>
                <a:cubicBezTo>
                  <a:pt x="120" y="290"/>
                  <a:pt x="127" y="304"/>
                  <a:pt x="141" y="304"/>
                </a:cubicBezTo>
                <a:close/>
                <a:moveTo>
                  <a:pt x="516" y="198"/>
                </a:moveTo>
                <a:lnTo>
                  <a:pt x="516" y="198"/>
                </a:lnTo>
                <a:cubicBezTo>
                  <a:pt x="353" y="92"/>
                  <a:pt x="134" y="148"/>
                  <a:pt x="120" y="148"/>
                </a:cubicBezTo>
                <a:cubicBezTo>
                  <a:pt x="106" y="148"/>
                  <a:pt x="99" y="162"/>
                  <a:pt x="99" y="177"/>
                </a:cubicBezTo>
                <a:cubicBezTo>
                  <a:pt x="99" y="191"/>
                  <a:pt x="113" y="205"/>
                  <a:pt x="127" y="205"/>
                </a:cubicBezTo>
                <a:lnTo>
                  <a:pt x="134" y="205"/>
                </a:lnTo>
                <a:cubicBezTo>
                  <a:pt x="134" y="205"/>
                  <a:pt x="339" y="148"/>
                  <a:pt x="487" y="240"/>
                </a:cubicBezTo>
                <a:cubicBezTo>
                  <a:pt x="495" y="247"/>
                  <a:pt x="502" y="247"/>
                  <a:pt x="502" y="247"/>
                </a:cubicBezTo>
                <a:cubicBezTo>
                  <a:pt x="523" y="247"/>
                  <a:pt x="530" y="233"/>
                  <a:pt x="530" y="219"/>
                </a:cubicBezTo>
                <a:cubicBezTo>
                  <a:pt x="530" y="212"/>
                  <a:pt x="530" y="198"/>
                  <a:pt x="516" y="198"/>
                </a:cubicBezTo>
                <a:close/>
                <a:moveTo>
                  <a:pt x="367" y="594"/>
                </a:moveTo>
                <a:lnTo>
                  <a:pt x="367" y="594"/>
                </a:lnTo>
                <a:cubicBezTo>
                  <a:pt x="346" y="601"/>
                  <a:pt x="332" y="608"/>
                  <a:pt x="304" y="608"/>
                </a:cubicBezTo>
                <a:cubicBezTo>
                  <a:pt x="247" y="608"/>
                  <a:pt x="198" y="594"/>
                  <a:pt x="155" y="565"/>
                </a:cubicBezTo>
                <a:cubicBezTo>
                  <a:pt x="184" y="537"/>
                  <a:pt x="212" y="530"/>
                  <a:pt x="254" y="530"/>
                </a:cubicBezTo>
                <a:cubicBezTo>
                  <a:pt x="304" y="530"/>
                  <a:pt x="346" y="551"/>
                  <a:pt x="367" y="59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110" name="TextBox 109"/>
          <p:cNvSpPr txBox="1"/>
          <p:nvPr/>
        </p:nvSpPr>
        <p:spPr>
          <a:xfrm>
            <a:off x="1081088" y="2150269"/>
            <a:ext cx="2603500" cy="538589"/>
          </a:xfrm>
          <a:prstGeom prst="rect">
            <a:avLst/>
          </a:prstGeom>
          <a:noFill/>
        </p:spPr>
        <p:txBody>
          <a:bodyPr lIns="121899" tIns="60950" rIns="121899" bIns="60950">
            <a:spAutoFit/>
          </a:bodyPr>
          <a:lstStyle/>
          <a:p>
            <a:pPr defTabSz="914217">
              <a:defRPr/>
            </a:pPr>
            <a:r>
              <a:rPr lang="en-US" sz="1350" dirty="0">
                <a:latin typeface="Calibri" panose="020F0502020204030204" pitchFamily="34" charset="0"/>
                <a:ea typeface="Roboto Light" panose="02000000000000000000" pitchFamily="2" charset="0"/>
                <a:cs typeface="Calibri" panose="020F0502020204030204" pitchFamily="34" charset="0"/>
              </a:rPr>
              <a:t>Entrepreneurial activities differ substantially depending on the</a:t>
            </a:r>
          </a:p>
        </p:txBody>
      </p:sp>
      <p:sp>
        <p:nvSpPr>
          <p:cNvPr id="34847" name="Rectangle 110"/>
          <p:cNvSpPr>
            <a:spLocks noChangeArrowheads="1"/>
          </p:cNvSpPr>
          <p:nvPr/>
        </p:nvSpPr>
        <p:spPr bwMode="auto">
          <a:xfrm>
            <a:off x="1075532" y="1853407"/>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n-lt"/>
              </a:rPr>
              <a:t>Title Description</a:t>
            </a:r>
          </a:p>
        </p:txBody>
      </p:sp>
      <p:sp>
        <p:nvSpPr>
          <p:cNvPr id="117" name="TextBox 116"/>
          <p:cNvSpPr txBox="1"/>
          <p:nvPr/>
        </p:nvSpPr>
        <p:spPr>
          <a:xfrm>
            <a:off x="8584407" y="2176463"/>
            <a:ext cx="2603500" cy="538589"/>
          </a:xfrm>
          <a:prstGeom prst="rect">
            <a:avLst/>
          </a:prstGeom>
          <a:noFill/>
        </p:spPr>
        <p:txBody>
          <a:bodyPr lIns="121899" tIns="60950" rIns="121899" bIns="60950">
            <a:spAutoFit/>
          </a:bodyPr>
          <a:lstStyle/>
          <a:p>
            <a:pPr algn="r" defTabSz="914217">
              <a:defRPr/>
            </a:pPr>
            <a:r>
              <a:rPr lang="en-US" sz="1350" dirty="0">
                <a:latin typeface="Calibri" panose="020F0502020204030204" pitchFamily="34" charset="0"/>
                <a:ea typeface="Roboto Light" panose="02000000000000000000" pitchFamily="2" charset="0"/>
                <a:cs typeface="Calibri" panose="020F0502020204030204" pitchFamily="34" charset="0"/>
              </a:rPr>
              <a:t>Entrepreneurial activities differ substantially depending on the</a:t>
            </a:r>
          </a:p>
        </p:txBody>
      </p:sp>
      <p:sp>
        <p:nvSpPr>
          <p:cNvPr id="34849" name="Rectangle 128"/>
          <p:cNvSpPr>
            <a:spLocks noChangeArrowheads="1"/>
          </p:cNvSpPr>
          <p:nvPr/>
        </p:nvSpPr>
        <p:spPr bwMode="auto">
          <a:xfrm>
            <a:off x="9208238" y="1879600"/>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mn-lt"/>
              </a:rPr>
              <a:t>Title Description</a:t>
            </a:r>
          </a:p>
        </p:txBody>
      </p:sp>
      <p:sp>
        <p:nvSpPr>
          <p:cNvPr id="131" name="TextBox 130"/>
          <p:cNvSpPr txBox="1"/>
          <p:nvPr/>
        </p:nvSpPr>
        <p:spPr>
          <a:xfrm>
            <a:off x="1081088" y="5447507"/>
            <a:ext cx="2603500" cy="538589"/>
          </a:xfrm>
          <a:prstGeom prst="rect">
            <a:avLst/>
          </a:prstGeom>
          <a:noFill/>
        </p:spPr>
        <p:txBody>
          <a:bodyPr lIns="121899" tIns="60950" rIns="121899" bIns="60950">
            <a:spAutoFit/>
          </a:bodyPr>
          <a:lstStyle/>
          <a:p>
            <a:pPr defTabSz="914217">
              <a:defRPr/>
            </a:pPr>
            <a:r>
              <a:rPr lang="en-US" sz="1350" dirty="0">
                <a:latin typeface="Calibri" panose="020F0502020204030204" pitchFamily="34" charset="0"/>
                <a:ea typeface="Roboto Light" panose="02000000000000000000" pitchFamily="2" charset="0"/>
                <a:cs typeface="Calibri" panose="020F0502020204030204" pitchFamily="34" charset="0"/>
              </a:rPr>
              <a:t>Entrepreneurial activities differ substantially depending on the</a:t>
            </a:r>
          </a:p>
        </p:txBody>
      </p:sp>
      <p:sp>
        <p:nvSpPr>
          <p:cNvPr id="34851" name="Rectangle 131"/>
          <p:cNvSpPr>
            <a:spLocks noChangeArrowheads="1"/>
          </p:cNvSpPr>
          <p:nvPr/>
        </p:nvSpPr>
        <p:spPr bwMode="auto">
          <a:xfrm>
            <a:off x="1075532" y="5150644"/>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n-lt"/>
              </a:rPr>
              <a:t>Title Description</a:t>
            </a:r>
          </a:p>
        </p:txBody>
      </p:sp>
      <p:sp>
        <p:nvSpPr>
          <p:cNvPr id="134" name="TextBox 133"/>
          <p:cNvSpPr txBox="1"/>
          <p:nvPr/>
        </p:nvSpPr>
        <p:spPr>
          <a:xfrm>
            <a:off x="8584407" y="5447507"/>
            <a:ext cx="2603500" cy="538589"/>
          </a:xfrm>
          <a:prstGeom prst="rect">
            <a:avLst/>
          </a:prstGeom>
          <a:noFill/>
        </p:spPr>
        <p:txBody>
          <a:bodyPr lIns="121899" tIns="60950" rIns="121899" bIns="60950">
            <a:spAutoFit/>
          </a:bodyPr>
          <a:lstStyle/>
          <a:p>
            <a:pPr algn="r" defTabSz="914217">
              <a:defRPr/>
            </a:pPr>
            <a:r>
              <a:rPr lang="en-US" sz="1350" dirty="0">
                <a:latin typeface="Calibri" panose="020F0502020204030204" pitchFamily="34" charset="0"/>
                <a:ea typeface="Roboto Light" panose="02000000000000000000" pitchFamily="2" charset="0"/>
                <a:cs typeface="Calibri" panose="020F0502020204030204" pitchFamily="34" charset="0"/>
              </a:rPr>
              <a:t>Entrepreneurial activities differ substantially depending on the</a:t>
            </a:r>
          </a:p>
        </p:txBody>
      </p:sp>
      <p:sp>
        <p:nvSpPr>
          <p:cNvPr id="34853" name="Rectangle 134"/>
          <p:cNvSpPr>
            <a:spLocks noChangeArrowheads="1"/>
          </p:cNvSpPr>
          <p:nvPr/>
        </p:nvSpPr>
        <p:spPr bwMode="auto">
          <a:xfrm>
            <a:off x="9336032" y="5150644"/>
            <a:ext cx="1851875"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a:latin typeface="+mn-lt"/>
              </a:rPr>
              <a:t>Title Description</a:t>
            </a:r>
          </a:p>
        </p:txBody>
      </p:sp>
      <p:sp>
        <p:nvSpPr>
          <p:cNvPr id="34854" name="Freeform 3"/>
          <p:cNvSpPr>
            <a:spLocks noChangeArrowheads="1"/>
          </p:cNvSpPr>
          <p:nvPr/>
        </p:nvSpPr>
        <p:spPr bwMode="auto">
          <a:xfrm>
            <a:off x="804863" y="5208588"/>
            <a:ext cx="288132" cy="264319"/>
          </a:xfrm>
          <a:custGeom>
            <a:avLst/>
            <a:gdLst>
              <a:gd name="T0" fmla="*/ 446666 w 602"/>
              <a:gd name="T1" fmla="*/ 484145 h 609"/>
              <a:gd name="T2" fmla="*/ 446666 w 602"/>
              <a:gd name="T3" fmla="*/ 484145 h 609"/>
              <a:gd name="T4" fmla="*/ 243462 w 602"/>
              <a:gd name="T5" fmla="*/ 380028 h 609"/>
              <a:gd name="T6" fmla="*/ 74764 w 602"/>
              <a:gd name="T7" fmla="*/ 441631 h 609"/>
              <a:gd name="T8" fmla="*/ 0 w 602"/>
              <a:gd name="T9" fmla="*/ 263764 h 609"/>
              <a:gd name="T10" fmla="*/ 291388 w 602"/>
              <a:gd name="T11" fmla="*/ 0 h 609"/>
              <a:gd name="T12" fmla="*/ 576065 w 602"/>
              <a:gd name="T13" fmla="*/ 263764 h 609"/>
              <a:gd name="T14" fmla="*/ 446666 w 602"/>
              <a:gd name="T15" fmla="*/ 484145 h 609"/>
              <a:gd name="T16" fmla="*/ 148569 w 602"/>
              <a:gd name="T17" fmla="*/ 337513 h 609"/>
              <a:gd name="T18" fmla="*/ 148569 w 602"/>
              <a:gd name="T19" fmla="*/ 337513 h 609"/>
              <a:gd name="T20" fmla="*/ 148569 w 602"/>
              <a:gd name="T21" fmla="*/ 337513 h 609"/>
              <a:gd name="T22" fmla="*/ 399699 w 602"/>
              <a:gd name="T23" fmla="*/ 367881 h 609"/>
              <a:gd name="T24" fmla="*/ 419828 w 602"/>
              <a:gd name="T25" fmla="*/ 367881 h 609"/>
              <a:gd name="T26" fmla="*/ 426538 w 602"/>
              <a:gd name="T27" fmla="*/ 349660 h 609"/>
              <a:gd name="T28" fmla="*/ 419828 w 602"/>
              <a:gd name="T29" fmla="*/ 337513 h 609"/>
              <a:gd name="T30" fmla="*/ 141860 w 602"/>
              <a:gd name="T31" fmla="*/ 300205 h 609"/>
              <a:gd name="T32" fmla="*/ 128441 w 602"/>
              <a:gd name="T33" fmla="*/ 318425 h 609"/>
              <a:gd name="T34" fmla="*/ 148569 w 602"/>
              <a:gd name="T35" fmla="*/ 337513 h 609"/>
              <a:gd name="T36" fmla="*/ 135150 w 602"/>
              <a:gd name="T37" fmla="*/ 263764 h 609"/>
              <a:gd name="T38" fmla="*/ 135150 w 602"/>
              <a:gd name="T39" fmla="*/ 263764 h 609"/>
              <a:gd name="T40" fmla="*/ 141860 w 602"/>
              <a:gd name="T41" fmla="*/ 257690 h 609"/>
              <a:gd name="T42" fmla="*/ 433247 w 602"/>
              <a:gd name="T43" fmla="*/ 288058 h 609"/>
              <a:gd name="T44" fmla="*/ 433247 w 602"/>
              <a:gd name="T45" fmla="*/ 288058 h 609"/>
              <a:gd name="T46" fmla="*/ 446666 w 602"/>
              <a:gd name="T47" fmla="*/ 294131 h 609"/>
              <a:gd name="T48" fmla="*/ 466795 w 602"/>
              <a:gd name="T49" fmla="*/ 269837 h 609"/>
              <a:gd name="T50" fmla="*/ 453376 w 602"/>
              <a:gd name="T51" fmla="*/ 251617 h 609"/>
              <a:gd name="T52" fmla="*/ 453376 w 602"/>
              <a:gd name="T53" fmla="*/ 251617 h 609"/>
              <a:gd name="T54" fmla="*/ 128441 w 602"/>
              <a:gd name="T55" fmla="*/ 220381 h 609"/>
              <a:gd name="T56" fmla="*/ 115021 w 602"/>
              <a:gd name="T57" fmla="*/ 239470 h 609"/>
              <a:gd name="T58" fmla="*/ 135150 w 602"/>
              <a:gd name="T59" fmla="*/ 263764 h 609"/>
              <a:gd name="T60" fmla="*/ 494592 w 602"/>
              <a:gd name="T61" fmla="*/ 171793 h 609"/>
              <a:gd name="T62" fmla="*/ 494592 w 602"/>
              <a:gd name="T63" fmla="*/ 171793 h 609"/>
              <a:gd name="T64" fmla="*/ 115021 w 602"/>
              <a:gd name="T65" fmla="*/ 128411 h 609"/>
              <a:gd name="T66" fmla="*/ 94893 w 602"/>
              <a:gd name="T67" fmla="*/ 153573 h 609"/>
              <a:gd name="T68" fmla="*/ 121731 w 602"/>
              <a:gd name="T69" fmla="*/ 177867 h 609"/>
              <a:gd name="T70" fmla="*/ 128441 w 602"/>
              <a:gd name="T71" fmla="*/ 177867 h 609"/>
              <a:gd name="T72" fmla="*/ 128441 w 602"/>
              <a:gd name="T73" fmla="*/ 177867 h 609"/>
              <a:gd name="T74" fmla="*/ 466795 w 602"/>
              <a:gd name="T75" fmla="*/ 208234 h 609"/>
              <a:gd name="T76" fmla="*/ 481173 w 602"/>
              <a:gd name="T77" fmla="*/ 214308 h 609"/>
              <a:gd name="T78" fmla="*/ 508011 w 602"/>
              <a:gd name="T79" fmla="*/ 190014 h 609"/>
              <a:gd name="T80" fmla="*/ 494592 w 602"/>
              <a:gd name="T81" fmla="*/ 171793 h 609"/>
              <a:gd name="T82" fmla="*/ 351774 w 602"/>
              <a:gd name="T83" fmla="*/ 515380 h 609"/>
              <a:gd name="T84" fmla="*/ 351774 w 602"/>
              <a:gd name="T85" fmla="*/ 515380 h 609"/>
              <a:gd name="T86" fmla="*/ 291388 w 602"/>
              <a:gd name="T87" fmla="*/ 527527 h 609"/>
              <a:gd name="T88" fmla="*/ 148569 w 602"/>
              <a:gd name="T89" fmla="*/ 490219 h 609"/>
              <a:gd name="T90" fmla="*/ 243462 w 602"/>
              <a:gd name="T91" fmla="*/ 459851 h 609"/>
              <a:gd name="T92" fmla="*/ 351774 w 602"/>
              <a:gd name="T93" fmla="*/ 515380 h 60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602" h="609">
                <a:moveTo>
                  <a:pt x="466" y="558"/>
                </a:moveTo>
                <a:lnTo>
                  <a:pt x="466" y="558"/>
                </a:lnTo>
                <a:cubicBezTo>
                  <a:pt x="424" y="488"/>
                  <a:pt x="346" y="438"/>
                  <a:pt x="254" y="438"/>
                </a:cubicBezTo>
                <a:cubicBezTo>
                  <a:pt x="184" y="438"/>
                  <a:pt x="120" y="466"/>
                  <a:pt x="78" y="509"/>
                </a:cubicBezTo>
                <a:cubicBezTo>
                  <a:pt x="28" y="452"/>
                  <a:pt x="0" y="382"/>
                  <a:pt x="0" y="304"/>
                </a:cubicBezTo>
                <a:cubicBezTo>
                  <a:pt x="0" y="134"/>
                  <a:pt x="134" y="0"/>
                  <a:pt x="304" y="0"/>
                </a:cubicBezTo>
                <a:cubicBezTo>
                  <a:pt x="466" y="0"/>
                  <a:pt x="601" y="134"/>
                  <a:pt x="601" y="304"/>
                </a:cubicBezTo>
                <a:cubicBezTo>
                  <a:pt x="601" y="410"/>
                  <a:pt x="551" y="502"/>
                  <a:pt x="466" y="558"/>
                </a:cubicBezTo>
                <a:close/>
                <a:moveTo>
                  <a:pt x="155" y="389"/>
                </a:moveTo>
                <a:lnTo>
                  <a:pt x="155" y="389"/>
                </a:lnTo>
                <a:cubicBezTo>
                  <a:pt x="155" y="389"/>
                  <a:pt x="318" y="346"/>
                  <a:pt x="417" y="424"/>
                </a:cubicBezTo>
                <a:cubicBezTo>
                  <a:pt x="417" y="424"/>
                  <a:pt x="431" y="431"/>
                  <a:pt x="438" y="424"/>
                </a:cubicBezTo>
                <a:cubicBezTo>
                  <a:pt x="445" y="417"/>
                  <a:pt x="445" y="417"/>
                  <a:pt x="445" y="403"/>
                </a:cubicBezTo>
                <a:cubicBezTo>
                  <a:pt x="445" y="403"/>
                  <a:pt x="445" y="396"/>
                  <a:pt x="438" y="389"/>
                </a:cubicBezTo>
                <a:cubicBezTo>
                  <a:pt x="325" y="311"/>
                  <a:pt x="155" y="346"/>
                  <a:pt x="148" y="346"/>
                </a:cubicBezTo>
                <a:cubicBezTo>
                  <a:pt x="134" y="353"/>
                  <a:pt x="134" y="367"/>
                  <a:pt x="134" y="367"/>
                </a:cubicBezTo>
                <a:cubicBezTo>
                  <a:pt x="134" y="375"/>
                  <a:pt x="141" y="389"/>
                  <a:pt x="155" y="389"/>
                </a:cubicBezTo>
                <a:close/>
                <a:moveTo>
                  <a:pt x="141" y="304"/>
                </a:moveTo>
                <a:lnTo>
                  <a:pt x="141" y="304"/>
                </a:lnTo>
                <a:cubicBezTo>
                  <a:pt x="148" y="297"/>
                  <a:pt x="148" y="297"/>
                  <a:pt x="148" y="297"/>
                </a:cubicBezTo>
                <a:cubicBezTo>
                  <a:pt x="169" y="297"/>
                  <a:pt x="325" y="254"/>
                  <a:pt x="452" y="332"/>
                </a:cubicBezTo>
                <a:cubicBezTo>
                  <a:pt x="459" y="339"/>
                  <a:pt x="459" y="339"/>
                  <a:pt x="466" y="339"/>
                </a:cubicBezTo>
                <a:cubicBezTo>
                  <a:pt x="480" y="339"/>
                  <a:pt x="487" y="325"/>
                  <a:pt x="487" y="311"/>
                </a:cubicBezTo>
                <a:cubicBezTo>
                  <a:pt x="487" y="304"/>
                  <a:pt x="480" y="290"/>
                  <a:pt x="473" y="290"/>
                </a:cubicBezTo>
                <a:cubicBezTo>
                  <a:pt x="318" y="198"/>
                  <a:pt x="148" y="254"/>
                  <a:pt x="134" y="254"/>
                </a:cubicBezTo>
                <a:cubicBezTo>
                  <a:pt x="127" y="254"/>
                  <a:pt x="120" y="269"/>
                  <a:pt x="120" y="276"/>
                </a:cubicBezTo>
                <a:cubicBezTo>
                  <a:pt x="120" y="290"/>
                  <a:pt x="127" y="304"/>
                  <a:pt x="141" y="304"/>
                </a:cubicBezTo>
                <a:close/>
                <a:moveTo>
                  <a:pt x="516" y="198"/>
                </a:moveTo>
                <a:lnTo>
                  <a:pt x="516" y="198"/>
                </a:lnTo>
                <a:cubicBezTo>
                  <a:pt x="353" y="92"/>
                  <a:pt x="134" y="148"/>
                  <a:pt x="120" y="148"/>
                </a:cubicBezTo>
                <a:cubicBezTo>
                  <a:pt x="106" y="148"/>
                  <a:pt x="99" y="162"/>
                  <a:pt x="99" y="177"/>
                </a:cubicBezTo>
                <a:cubicBezTo>
                  <a:pt x="99" y="191"/>
                  <a:pt x="113" y="205"/>
                  <a:pt x="127" y="205"/>
                </a:cubicBezTo>
                <a:lnTo>
                  <a:pt x="134" y="205"/>
                </a:lnTo>
                <a:cubicBezTo>
                  <a:pt x="134" y="205"/>
                  <a:pt x="339" y="148"/>
                  <a:pt x="487" y="240"/>
                </a:cubicBezTo>
                <a:cubicBezTo>
                  <a:pt x="495" y="247"/>
                  <a:pt x="502" y="247"/>
                  <a:pt x="502" y="247"/>
                </a:cubicBezTo>
                <a:cubicBezTo>
                  <a:pt x="523" y="247"/>
                  <a:pt x="530" y="233"/>
                  <a:pt x="530" y="219"/>
                </a:cubicBezTo>
                <a:cubicBezTo>
                  <a:pt x="530" y="212"/>
                  <a:pt x="530" y="198"/>
                  <a:pt x="516" y="198"/>
                </a:cubicBezTo>
                <a:close/>
                <a:moveTo>
                  <a:pt x="367" y="594"/>
                </a:moveTo>
                <a:lnTo>
                  <a:pt x="367" y="594"/>
                </a:lnTo>
                <a:cubicBezTo>
                  <a:pt x="346" y="601"/>
                  <a:pt x="332" y="608"/>
                  <a:pt x="304" y="608"/>
                </a:cubicBezTo>
                <a:cubicBezTo>
                  <a:pt x="247" y="608"/>
                  <a:pt x="198" y="594"/>
                  <a:pt x="155" y="565"/>
                </a:cubicBezTo>
                <a:cubicBezTo>
                  <a:pt x="184" y="537"/>
                  <a:pt x="212" y="530"/>
                  <a:pt x="254" y="530"/>
                </a:cubicBezTo>
                <a:cubicBezTo>
                  <a:pt x="304" y="530"/>
                  <a:pt x="346" y="551"/>
                  <a:pt x="367" y="5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4855" name="Freeform 11"/>
          <p:cNvSpPr>
            <a:spLocks noChangeArrowheads="1"/>
          </p:cNvSpPr>
          <p:nvPr/>
        </p:nvSpPr>
        <p:spPr bwMode="auto">
          <a:xfrm>
            <a:off x="835819" y="1943894"/>
            <a:ext cx="239713" cy="238919"/>
          </a:xfrm>
          <a:custGeom>
            <a:avLst/>
            <a:gdLst>
              <a:gd name="T0" fmla="*/ 416521 w 609"/>
              <a:gd name="T1" fmla="*/ 477820 h 609"/>
              <a:gd name="T2" fmla="*/ 416521 w 609"/>
              <a:gd name="T3" fmla="*/ 477820 h 609"/>
              <a:gd name="T4" fmla="*/ 61299 w 609"/>
              <a:gd name="T5" fmla="*/ 477820 h 609"/>
              <a:gd name="T6" fmla="*/ 0 w 609"/>
              <a:gd name="T7" fmla="*/ 416521 h 609"/>
              <a:gd name="T8" fmla="*/ 0 w 609"/>
              <a:gd name="T9" fmla="*/ 61299 h 609"/>
              <a:gd name="T10" fmla="*/ 61299 w 609"/>
              <a:gd name="T11" fmla="*/ 0 h 609"/>
              <a:gd name="T12" fmla="*/ 416521 w 609"/>
              <a:gd name="T13" fmla="*/ 0 h 609"/>
              <a:gd name="T14" fmla="*/ 477820 w 609"/>
              <a:gd name="T15" fmla="*/ 61299 h 609"/>
              <a:gd name="T16" fmla="*/ 477820 w 609"/>
              <a:gd name="T17" fmla="*/ 416521 h 609"/>
              <a:gd name="T18" fmla="*/ 416521 w 609"/>
              <a:gd name="T19" fmla="*/ 477820 h 609"/>
              <a:gd name="T20" fmla="*/ 238910 w 609"/>
              <a:gd name="T21" fmla="*/ 144603 h 609"/>
              <a:gd name="T22" fmla="*/ 238910 w 609"/>
              <a:gd name="T23" fmla="*/ 144603 h 609"/>
              <a:gd name="T24" fmla="*/ 155606 w 609"/>
              <a:gd name="T25" fmla="*/ 199616 h 609"/>
              <a:gd name="T26" fmla="*/ 155606 w 609"/>
              <a:gd name="T27" fmla="*/ 199616 h 609"/>
              <a:gd name="T28" fmla="*/ 155606 w 609"/>
              <a:gd name="T29" fmla="*/ 199616 h 609"/>
              <a:gd name="T30" fmla="*/ 150105 w 609"/>
              <a:gd name="T31" fmla="*/ 205117 h 609"/>
              <a:gd name="T32" fmla="*/ 150105 w 609"/>
              <a:gd name="T33" fmla="*/ 211404 h 609"/>
              <a:gd name="T34" fmla="*/ 150105 w 609"/>
              <a:gd name="T35" fmla="*/ 216905 h 609"/>
              <a:gd name="T36" fmla="*/ 150105 w 609"/>
              <a:gd name="T37" fmla="*/ 222406 h 609"/>
              <a:gd name="T38" fmla="*/ 150105 w 609"/>
              <a:gd name="T39" fmla="*/ 227908 h 609"/>
              <a:gd name="T40" fmla="*/ 150105 w 609"/>
              <a:gd name="T41" fmla="*/ 227908 h 609"/>
              <a:gd name="T42" fmla="*/ 144603 w 609"/>
              <a:gd name="T43" fmla="*/ 238910 h 609"/>
              <a:gd name="T44" fmla="*/ 238910 w 609"/>
              <a:gd name="T45" fmla="*/ 333217 h 609"/>
              <a:gd name="T46" fmla="*/ 333217 w 609"/>
              <a:gd name="T47" fmla="*/ 238910 h 609"/>
              <a:gd name="T48" fmla="*/ 327715 w 609"/>
              <a:gd name="T49" fmla="*/ 227908 h 609"/>
              <a:gd name="T50" fmla="*/ 327715 w 609"/>
              <a:gd name="T51" fmla="*/ 227908 h 609"/>
              <a:gd name="T52" fmla="*/ 327715 w 609"/>
              <a:gd name="T53" fmla="*/ 222406 h 609"/>
              <a:gd name="T54" fmla="*/ 327715 w 609"/>
              <a:gd name="T55" fmla="*/ 216905 h 609"/>
              <a:gd name="T56" fmla="*/ 327715 w 609"/>
              <a:gd name="T57" fmla="*/ 211404 h 609"/>
              <a:gd name="T58" fmla="*/ 327715 w 609"/>
              <a:gd name="T59" fmla="*/ 205117 h 609"/>
              <a:gd name="T60" fmla="*/ 322214 w 609"/>
              <a:gd name="T61" fmla="*/ 199616 h 609"/>
              <a:gd name="T62" fmla="*/ 322214 w 609"/>
              <a:gd name="T63" fmla="*/ 199616 h 609"/>
              <a:gd name="T64" fmla="*/ 322214 w 609"/>
              <a:gd name="T65" fmla="*/ 199616 h 609"/>
              <a:gd name="T66" fmla="*/ 238910 w 609"/>
              <a:gd name="T67" fmla="*/ 144603 h 609"/>
              <a:gd name="T68" fmla="*/ 422022 w 609"/>
              <a:gd name="T69" fmla="*/ 77803 h 609"/>
              <a:gd name="T70" fmla="*/ 422022 w 609"/>
              <a:gd name="T71" fmla="*/ 77803 h 609"/>
              <a:gd name="T72" fmla="*/ 400017 w 609"/>
              <a:gd name="T73" fmla="*/ 55798 h 609"/>
              <a:gd name="T74" fmla="*/ 349720 w 609"/>
              <a:gd name="T75" fmla="*/ 55798 h 609"/>
              <a:gd name="T76" fmla="*/ 327715 w 609"/>
              <a:gd name="T77" fmla="*/ 77803 h 609"/>
              <a:gd name="T78" fmla="*/ 327715 w 609"/>
              <a:gd name="T79" fmla="*/ 127314 h 609"/>
              <a:gd name="T80" fmla="*/ 349720 w 609"/>
              <a:gd name="T81" fmla="*/ 150105 h 609"/>
              <a:gd name="T82" fmla="*/ 400017 w 609"/>
              <a:gd name="T83" fmla="*/ 150105 h 609"/>
              <a:gd name="T84" fmla="*/ 422022 w 609"/>
              <a:gd name="T85" fmla="*/ 127314 h 609"/>
              <a:gd name="T86" fmla="*/ 422022 w 609"/>
              <a:gd name="T87" fmla="*/ 77803 h 609"/>
              <a:gd name="T88" fmla="*/ 422022 w 609"/>
              <a:gd name="T89" fmla="*/ 199616 h 609"/>
              <a:gd name="T90" fmla="*/ 422022 w 609"/>
              <a:gd name="T91" fmla="*/ 199616 h 609"/>
              <a:gd name="T92" fmla="*/ 378012 w 609"/>
              <a:gd name="T93" fmla="*/ 199616 h 609"/>
              <a:gd name="T94" fmla="*/ 383514 w 609"/>
              <a:gd name="T95" fmla="*/ 238910 h 609"/>
              <a:gd name="T96" fmla="*/ 238910 w 609"/>
              <a:gd name="T97" fmla="*/ 383514 h 609"/>
              <a:gd name="T98" fmla="*/ 94307 w 609"/>
              <a:gd name="T99" fmla="*/ 238910 h 609"/>
              <a:gd name="T100" fmla="*/ 99808 w 609"/>
              <a:gd name="T101" fmla="*/ 199616 h 609"/>
              <a:gd name="T102" fmla="*/ 55798 w 609"/>
              <a:gd name="T103" fmla="*/ 199616 h 609"/>
              <a:gd name="T104" fmla="*/ 55798 w 609"/>
              <a:gd name="T105" fmla="*/ 400017 h 609"/>
              <a:gd name="T106" fmla="*/ 77803 w 609"/>
              <a:gd name="T107" fmla="*/ 422022 h 609"/>
              <a:gd name="T108" fmla="*/ 400017 w 609"/>
              <a:gd name="T109" fmla="*/ 422022 h 609"/>
              <a:gd name="T110" fmla="*/ 422022 w 609"/>
              <a:gd name="T111" fmla="*/ 400017 h 609"/>
              <a:gd name="T112" fmla="*/ 422022 w 609"/>
              <a:gd name="T113" fmla="*/ 199616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139" name="Freeform 15"/>
          <p:cNvSpPr>
            <a:spLocks noChangeArrowheads="1"/>
          </p:cNvSpPr>
          <p:nvPr/>
        </p:nvSpPr>
        <p:spPr bwMode="auto">
          <a:xfrm>
            <a:off x="11061700" y="1971675"/>
            <a:ext cx="251619" cy="249238"/>
          </a:xfrm>
          <a:custGeom>
            <a:avLst/>
            <a:gdLst>
              <a:gd name="T0" fmla="*/ 304 w 602"/>
              <a:gd name="T1" fmla="*/ 0 h 601"/>
              <a:gd name="T2" fmla="*/ 304 w 602"/>
              <a:gd name="T3" fmla="*/ 0 h 601"/>
              <a:gd name="T4" fmla="*/ 0 w 602"/>
              <a:gd name="T5" fmla="*/ 304 h 601"/>
              <a:gd name="T6" fmla="*/ 184 w 602"/>
              <a:gd name="T7" fmla="*/ 579 h 601"/>
              <a:gd name="T8" fmla="*/ 191 w 602"/>
              <a:gd name="T9" fmla="*/ 509 h 601"/>
              <a:gd name="T10" fmla="*/ 226 w 602"/>
              <a:gd name="T11" fmla="*/ 346 h 601"/>
              <a:gd name="T12" fmla="*/ 219 w 602"/>
              <a:gd name="T13" fmla="*/ 297 h 601"/>
              <a:gd name="T14" fmla="*/ 276 w 602"/>
              <a:gd name="T15" fmla="*/ 219 h 601"/>
              <a:gd name="T16" fmla="*/ 318 w 602"/>
              <a:gd name="T17" fmla="*/ 261 h 601"/>
              <a:gd name="T18" fmla="*/ 290 w 602"/>
              <a:gd name="T19" fmla="*/ 374 h 601"/>
              <a:gd name="T20" fmla="*/ 339 w 602"/>
              <a:gd name="T21" fmla="*/ 431 h 601"/>
              <a:gd name="T22" fmla="*/ 431 w 602"/>
              <a:gd name="T23" fmla="*/ 268 h 601"/>
              <a:gd name="T24" fmla="*/ 304 w 602"/>
              <a:gd name="T25" fmla="*/ 155 h 601"/>
              <a:gd name="T26" fmla="*/ 155 w 602"/>
              <a:gd name="T27" fmla="*/ 297 h 601"/>
              <a:gd name="T28" fmla="*/ 176 w 602"/>
              <a:gd name="T29" fmla="*/ 360 h 601"/>
              <a:gd name="T30" fmla="*/ 184 w 602"/>
              <a:gd name="T31" fmla="*/ 374 h 601"/>
              <a:gd name="T32" fmla="*/ 176 w 602"/>
              <a:gd name="T33" fmla="*/ 396 h 601"/>
              <a:gd name="T34" fmla="*/ 162 w 602"/>
              <a:gd name="T35" fmla="*/ 403 h 601"/>
              <a:gd name="T36" fmla="*/ 99 w 602"/>
              <a:gd name="T37" fmla="*/ 289 h 601"/>
              <a:gd name="T38" fmla="*/ 318 w 602"/>
              <a:gd name="T39" fmla="*/ 99 h 601"/>
              <a:gd name="T40" fmla="*/ 509 w 602"/>
              <a:gd name="T41" fmla="*/ 275 h 601"/>
              <a:gd name="T42" fmla="*/ 346 w 602"/>
              <a:gd name="T43" fmla="*/ 480 h 601"/>
              <a:gd name="T44" fmla="*/ 269 w 602"/>
              <a:gd name="T45" fmla="*/ 445 h 601"/>
              <a:gd name="T46" fmla="*/ 247 w 602"/>
              <a:gd name="T47" fmla="*/ 530 h 601"/>
              <a:gd name="T48" fmla="*/ 219 w 602"/>
              <a:gd name="T49" fmla="*/ 593 h 601"/>
              <a:gd name="T50" fmla="*/ 304 w 602"/>
              <a:gd name="T51" fmla="*/ 600 h 601"/>
              <a:gd name="T52" fmla="*/ 601 w 602"/>
              <a:gd name="T53" fmla="*/ 304 h 601"/>
              <a:gd name="T54" fmla="*/ 304 w 602"/>
              <a:gd name="T55"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02" h="601">
                <a:moveTo>
                  <a:pt x="304" y="0"/>
                </a:moveTo>
                <a:lnTo>
                  <a:pt x="304" y="0"/>
                </a:lnTo>
                <a:cubicBezTo>
                  <a:pt x="134" y="0"/>
                  <a:pt x="0" y="134"/>
                  <a:pt x="0" y="304"/>
                </a:cubicBezTo>
                <a:cubicBezTo>
                  <a:pt x="0" y="424"/>
                  <a:pt x="78" y="530"/>
                  <a:pt x="184" y="579"/>
                </a:cubicBezTo>
                <a:cubicBezTo>
                  <a:pt x="184" y="558"/>
                  <a:pt x="184" y="530"/>
                  <a:pt x="191" y="509"/>
                </a:cubicBezTo>
                <a:cubicBezTo>
                  <a:pt x="191" y="487"/>
                  <a:pt x="226" y="346"/>
                  <a:pt x="226" y="346"/>
                </a:cubicBezTo>
                <a:cubicBezTo>
                  <a:pt x="226" y="346"/>
                  <a:pt x="219" y="325"/>
                  <a:pt x="219" y="297"/>
                </a:cubicBezTo>
                <a:cubicBezTo>
                  <a:pt x="219" y="254"/>
                  <a:pt x="240" y="219"/>
                  <a:pt x="276" y="219"/>
                </a:cubicBezTo>
                <a:cubicBezTo>
                  <a:pt x="304" y="219"/>
                  <a:pt x="318" y="240"/>
                  <a:pt x="318" y="261"/>
                </a:cubicBezTo>
                <a:cubicBezTo>
                  <a:pt x="318" y="289"/>
                  <a:pt x="297" y="332"/>
                  <a:pt x="290" y="374"/>
                </a:cubicBezTo>
                <a:cubicBezTo>
                  <a:pt x="283" y="403"/>
                  <a:pt x="304" y="431"/>
                  <a:pt x="339" y="431"/>
                </a:cubicBezTo>
                <a:cubicBezTo>
                  <a:pt x="396" y="431"/>
                  <a:pt x="431" y="353"/>
                  <a:pt x="431" y="268"/>
                </a:cubicBezTo>
                <a:cubicBezTo>
                  <a:pt x="431" y="205"/>
                  <a:pt x="389" y="155"/>
                  <a:pt x="304" y="155"/>
                </a:cubicBezTo>
                <a:cubicBezTo>
                  <a:pt x="212" y="155"/>
                  <a:pt x="155" y="219"/>
                  <a:pt x="155" y="297"/>
                </a:cubicBezTo>
                <a:cubicBezTo>
                  <a:pt x="155" y="325"/>
                  <a:pt x="162" y="346"/>
                  <a:pt x="176" y="360"/>
                </a:cubicBezTo>
                <a:cubicBezTo>
                  <a:pt x="184" y="360"/>
                  <a:pt x="184" y="367"/>
                  <a:pt x="184" y="374"/>
                </a:cubicBezTo>
                <a:cubicBezTo>
                  <a:pt x="184" y="382"/>
                  <a:pt x="176" y="396"/>
                  <a:pt x="176" y="396"/>
                </a:cubicBezTo>
                <a:cubicBezTo>
                  <a:pt x="176" y="403"/>
                  <a:pt x="169" y="410"/>
                  <a:pt x="162" y="403"/>
                </a:cubicBezTo>
                <a:cubicBezTo>
                  <a:pt x="120" y="389"/>
                  <a:pt x="99" y="339"/>
                  <a:pt x="99" y="289"/>
                </a:cubicBezTo>
                <a:cubicBezTo>
                  <a:pt x="99" y="205"/>
                  <a:pt x="169" y="99"/>
                  <a:pt x="318" y="99"/>
                </a:cubicBezTo>
                <a:cubicBezTo>
                  <a:pt x="431" y="99"/>
                  <a:pt x="509" y="184"/>
                  <a:pt x="509" y="275"/>
                </a:cubicBezTo>
                <a:cubicBezTo>
                  <a:pt x="509" y="396"/>
                  <a:pt x="438" y="480"/>
                  <a:pt x="346" y="480"/>
                </a:cubicBezTo>
                <a:cubicBezTo>
                  <a:pt x="311" y="480"/>
                  <a:pt x="283" y="466"/>
                  <a:pt x="269" y="445"/>
                </a:cubicBezTo>
                <a:cubicBezTo>
                  <a:pt x="269" y="445"/>
                  <a:pt x="254" y="516"/>
                  <a:pt x="247" y="530"/>
                </a:cubicBezTo>
                <a:cubicBezTo>
                  <a:pt x="240" y="551"/>
                  <a:pt x="233" y="572"/>
                  <a:pt x="219" y="593"/>
                </a:cubicBezTo>
                <a:cubicBezTo>
                  <a:pt x="247" y="600"/>
                  <a:pt x="276" y="600"/>
                  <a:pt x="304" y="600"/>
                </a:cubicBezTo>
                <a:cubicBezTo>
                  <a:pt x="466" y="600"/>
                  <a:pt x="601" y="466"/>
                  <a:pt x="601" y="304"/>
                </a:cubicBezTo>
                <a:cubicBezTo>
                  <a:pt x="601" y="134"/>
                  <a:pt x="466" y="0"/>
                  <a:pt x="304" y="0"/>
                </a:cubicBezTo>
              </a:path>
            </a:pathLst>
          </a:custGeom>
          <a:solidFill>
            <a:schemeClr val="accent3"/>
          </a:solidFill>
          <a:ln>
            <a:noFill/>
          </a:ln>
          <a:effectLst/>
        </p:spPr>
        <p:txBody>
          <a:bodyPr wrap="none" anchor="ctr"/>
          <a:lstStyle/>
          <a:p>
            <a:pPr defTabSz="914217">
              <a:defRPr/>
            </a:pPr>
            <a:endParaRPr lang="en-US" sz="900">
              <a:latin typeface="Lato Light"/>
              <a:cs typeface="Lato Light"/>
            </a:endParaRPr>
          </a:p>
        </p:txBody>
      </p:sp>
      <p:sp>
        <p:nvSpPr>
          <p:cNvPr id="140" name="Freeform 142"/>
          <p:cNvSpPr>
            <a:spLocks noChangeArrowheads="1"/>
          </p:cNvSpPr>
          <p:nvPr/>
        </p:nvSpPr>
        <p:spPr bwMode="auto">
          <a:xfrm>
            <a:off x="11137107" y="5246688"/>
            <a:ext cx="233363" cy="230188"/>
          </a:xfrm>
          <a:custGeom>
            <a:avLst/>
            <a:gdLst>
              <a:gd name="T0" fmla="*/ 530 w 602"/>
              <a:gd name="T1" fmla="*/ 241 h 595"/>
              <a:gd name="T2" fmla="*/ 530 w 602"/>
              <a:gd name="T3" fmla="*/ 241 h 595"/>
              <a:gd name="T4" fmla="*/ 573 w 602"/>
              <a:gd name="T5" fmla="*/ 318 h 595"/>
              <a:gd name="T6" fmla="*/ 453 w 602"/>
              <a:gd name="T7" fmla="*/ 269 h 595"/>
              <a:gd name="T8" fmla="*/ 410 w 602"/>
              <a:gd name="T9" fmla="*/ 276 h 595"/>
              <a:gd name="T10" fmla="*/ 240 w 602"/>
              <a:gd name="T11" fmla="*/ 135 h 595"/>
              <a:gd name="T12" fmla="*/ 410 w 602"/>
              <a:gd name="T13" fmla="*/ 0 h 595"/>
              <a:gd name="T14" fmla="*/ 601 w 602"/>
              <a:gd name="T15" fmla="*/ 135 h 595"/>
              <a:gd name="T16" fmla="*/ 530 w 602"/>
              <a:gd name="T17" fmla="*/ 241 h 595"/>
              <a:gd name="T18" fmla="*/ 205 w 602"/>
              <a:gd name="T19" fmla="*/ 149 h 595"/>
              <a:gd name="T20" fmla="*/ 205 w 602"/>
              <a:gd name="T21" fmla="*/ 149 h 595"/>
              <a:gd name="T22" fmla="*/ 396 w 602"/>
              <a:gd name="T23" fmla="*/ 311 h 595"/>
              <a:gd name="T24" fmla="*/ 438 w 602"/>
              <a:gd name="T25" fmla="*/ 304 h 595"/>
              <a:gd name="T26" fmla="*/ 438 w 602"/>
              <a:gd name="T27" fmla="*/ 304 h 595"/>
              <a:gd name="T28" fmla="*/ 438 w 602"/>
              <a:gd name="T29" fmla="*/ 304 h 595"/>
              <a:gd name="T30" fmla="*/ 537 w 602"/>
              <a:gd name="T31" fmla="*/ 347 h 595"/>
              <a:gd name="T32" fmla="*/ 283 w 602"/>
              <a:gd name="T33" fmla="*/ 509 h 595"/>
              <a:gd name="T34" fmla="*/ 226 w 602"/>
              <a:gd name="T35" fmla="*/ 495 h 595"/>
              <a:gd name="T36" fmla="*/ 36 w 602"/>
              <a:gd name="T37" fmla="*/ 573 h 595"/>
              <a:gd name="T38" fmla="*/ 99 w 602"/>
              <a:gd name="T39" fmla="*/ 460 h 595"/>
              <a:gd name="T40" fmla="*/ 0 w 602"/>
              <a:gd name="T41" fmla="*/ 297 h 595"/>
              <a:gd name="T42" fmla="*/ 219 w 602"/>
              <a:gd name="T43" fmla="*/ 92 h 595"/>
              <a:gd name="T44" fmla="*/ 205 w 602"/>
              <a:gd name="T45" fmla="*/ 149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2" h="595">
                <a:moveTo>
                  <a:pt x="530" y="241"/>
                </a:moveTo>
                <a:lnTo>
                  <a:pt x="530" y="241"/>
                </a:lnTo>
                <a:cubicBezTo>
                  <a:pt x="523" y="248"/>
                  <a:pt x="523" y="290"/>
                  <a:pt x="573" y="318"/>
                </a:cubicBezTo>
                <a:cubicBezTo>
                  <a:pt x="573" y="318"/>
                  <a:pt x="502" y="332"/>
                  <a:pt x="453" y="269"/>
                </a:cubicBezTo>
                <a:cubicBezTo>
                  <a:pt x="438" y="269"/>
                  <a:pt x="424" y="276"/>
                  <a:pt x="410" y="276"/>
                </a:cubicBezTo>
                <a:cubicBezTo>
                  <a:pt x="304" y="276"/>
                  <a:pt x="240" y="212"/>
                  <a:pt x="240" y="135"/>
                </a:cubicBezTo>
                <a:cubicBezTo>
                  <a:pt x="240" y="64"/>
                  <a:pt x="304" y="0"/>
                  <a:pt x="410" y="0"/>
                </a:cubicBezTo>
                <a:cubicBezTo>
                  <a:pt x="516" y="0"/>
                  <a:pt x="601" y="64"/>
                  <a:pt x="601" y="135"/>
                </a:cubicBezTo>
                <a:cubicBezTo>
                  <a:pt x="601" y="177"/>
                  <a:pt x="573" y="219"/>
                  <a:pt x="530" y="241"/>
                </a:cubicBezTo>
                <a:close/>
                <a:moveTo>
                  <a:pt x="205" y="149"/>
                </a:moveTo>
                <a:lnTo>
                  <a:pt x="205" y="149"/>
                </a:lnTo>
                <a:cubicBezTo>
                  <a:pt x="212" y="233"/>
                  <a:pt x="283" y="304"/>
                  <a:pt x="396" y="311"/>
                </a:cubicBezTo>
                <a:cubicBezTo>
                  <a:pt x="410" y="311"/>
                  <a:pt x="424" y="311"/>
                  <a:pt x="438" y="304"/>
                </a:cubicBezTo>
                <a:lnTo>
                  <a:pt x="438" y="304"/>
                </a:lnTo>
                <a:lnTo>
                  <a:pt x="438" y="304"/>
                </a:lnTo>
                <a:cubicBezTo>
                  <a:pt x="474" y="339"/>
                  <a:pt x="516" y="347"/>
                  <a:pt x="537" y="347"/>
                </a:cubicBezTo>
                <a:cubicBezTo>
                  <a:pt x="516" y="439"/>
                  <a:pt x="424" y="509"/>
                  <a:pt x="283" y="509"/>
                </a:cubicBezTo>
                <a:cubicBezTo>
                  <a:pt x="269" y="509"/>
                  <a:pt x="248" y="502"/>
                  <a:pt x="226" y="495"/>
                </a:cubicBezTo>
                <a:cubicBezTo>
                  <a:pt x="156" y="594"/>
                  <a:pt x="36" y="573"/>
                  <a:pt x="36" y="573"/>
                </a:cubicBezTo>
                <a:cubicBezTo>
                  <a:pt x="120" y="537"/>
                  <a:pt x="120" y="467"/>
                  <a:pt x="99" y="460"/>
                </a:cubicBezTo>
                <a:cubicBezTo>
                  <a:pt x="36" y="424"/>
                  <a:pt x="0" y="361"/>
                  <a:pt x="0" y="297"/>
                </a:cubicBezTo>
                <a:cubicBezTo>
                  <a:pt x="0" y="198"/>
                  <a:pt x="92" y="113"/>
                  <a:pt x="219" y="92"/>
                </a:cubicBezTo>
                <a:cubicBezTo>
                  <a:pt x="212" y="113"/>
                  <a:pt x="205" y="128"/>
                  <a:pt x="205" y="149"/>
                </a:cubicBezTo>
                <a:close/>
              </a:path>
            </a:pathLst>
          </a:custGeom>
          <a:solidFill>
            <a:schemeClr val="accent4"/>
          </a:solidFill>
          <a:ln>
            <a:noFill/>
          </a:ln>
          <a:effectLst/>
        </p:spPr>
        <p:txBody>
          <a:bodyPr wrap="none" anchor="ctr"/>
          <a:lstStyle/>
          <a:p>
            <a:pPr defTabSz="914217">
              <a:defRPr/>
            </a:pPr>
            <a:endParaRPr lang="en-US" sz="900">
              <a:latin typeface="Lato Light"/>
              <a:cs typeface="Lato Light"/>
            </a:endParaRPr>
          </a:p>
        </p:txBody>
      </p:sp>
      <p:sp>
        <p:nvSpPr>
          <p:cNvPr id="34858" name="Rectangle 161"/>
          <p:cNvSpPr>
            <a:spLocks noChangeArrowheads="1"/>
          </p:cNvSpPr>
          <p:nvPr/>
        </p:nvSpPr>
        <p:spPr bwMode="auto">
          <a:xfrm>
            <a:off x="7581107" y="4448175"/>
            <a:ext cx="1706563" cy="585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200">
                <a:solidFill>
                  <a:srgbClr val="FFFFFF"/>
                </a:solidFill>
              </a:rPr>
              <a:t>Entrepreneurial activities differ substantially </a:t>
            </a:r>
          </a:p>
        </p:txBody>
      </p:sp>
      <p:grpSp>
        <p:nvGrpSpPr>
          <p:cNvPr id="76" name="Grupo 75">
            <a:extLst>
              <a:ext uri="{FF2B5EF4-FFF2-40B4-BE49-F238E27FC236}">
                <a16:creationId xmlns:a16="http://schemas.microsoft.com/office/drawing/2014/main" id="{0B9478BA-F153-4F2B-9EAE-8A2FA0A3725B}"/>
              </a:ext>
            </a:extLst>
          </p:cNvPr>
          <p:cNvGrpSpPr/>
          <p:nvPr/>
        </p:nvGrpSpPr>
        <p:grpSpPr>
          <a:xfrm flipV="1">
            <a:off x="984771" y="1295734"/>
            <a:ext cx="844478" cy="256531"/>
            <a:chOff x="3144483" y="1759184"/>
            <a:chExt cx="540470" cy="164181"/>
          </a:xfrm>
        </p:grpSpPr>
        <p:sp>
          <p:nvSpPr>
            <p:cNvPr id="78" name="Forma libre: forma 77">
              <a:extLst>
                <a:ext uri="{FF2B5EF4-FFF2-40B4-BE49-F238E27FC236}">
                  <a16:creationId xmlns:a16="http://schemas.microsoft.com/office/drawing/2014/main" id="{495CDB1D-FBC6-43DB-A940-FEA2C4343C9E}"/>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orma libre: forma 78">
              <a:extLst>
                <a:ext uri="{FF2B5EF4-FFF2-40B4-BE49-F238E27FC236}">
                  <a16:creationId xmlns:a16="http://schemas.microsoft.com/office/drawing/2014/main" id="{B176E6FC-94B1-4159-985F-F58FAEE31424}"/>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orma libre: forma 79">
              <a:extLst>
                <a:ext uri="{FF2B5EF4-FFF2-40B4-BE49-F238E27FC236}">
                  <a16:creationId xmlns:a16="http://schemas.microsoft.com/office/drawing/2014/main" id="{677BFC7C-46E5-468B-8296-F06D01C055E0}"/>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1" name="TextBox 199">
            <a:extLst>
              <a:ext uri="{FF2B5EF4-FFF2-40B4-BE49-F238E27FC236}">
                <a16:creationId xmlns:a16="http://schemas.microsoft.com/office/drawing/2014/main" id="{74D9E9CF-5869-4155-AA9F-84E99D74E510}"/>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82" name="TextBox 200">
            <a:extLst>
              <a:ext uri="{FF2B5EF4-FFF2-40B4-BE49-F238E27FC236}">
                <a16:creationId xmlns:a16="http://schemas.microsoft.com/office/drawing/2014/main" id="{C06AB028-B349-4BB4-9D83-9ED663D8700F}"/>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orma libre: forma 26">
            <a:extLst>
              <a:ext uri="{FF2B5EF4-FFF2-40B4-BE49-F238E27FC236}">
                <a16:creationId xmlns:a16="http://schemas.microsoft.com/office/drawing/2014/main" id="{6E390106-A8E6-421C-8C94-1D317F7914F5}"/>
              </a:ext>
            </a:extLst>
          </p:cNvPr>
          <p:cNvSpPr/>
          <p:nvPr/>
        </p:nvSpPr>
        <p:spPr>
          <a:xfrm rot="8100000">
            <a:off x="2654354" y="-350558"/>
            <a:ext cx="6790814" cy="6960548"/>
          </a:xfrm>
          <a:custGeom>
            <a:avLst/>
            <a:gdLst>
              <a:gd name="connsiteX0" fmla="*/ 2469890 w 9558995"/>
              <a:gd name="connsiteY0" fmla="*/ 4339013 h 9797918"/>
              <a:gd name="connsiteX1" fmla="*/ 2471158 w 9558995"/>
              <a:gd name="connsiteY1" fmla="*/ 2472579 h 9797918"/>
              <a:gd name="connsiteX2" fmla="*/ 2473073 w 9558995"/>
              <a:gd name="connsiteY2" fmla="*/ 2472579 h 9797918"/>
              <a:gd name="connsiteX3" fmla="*/ 2473074 w 9558995"/>
              <a:gd name="connsiteY3" fmla="*/ 2469889 h 9797918"/>
              <a:gd name="connsiteX4" fmla="*/ 4339506 w 9558995"/>
              <a:gd name="connsiteY4" fmla="*/ 2469889 h 9797918"/>
              <a:gd name="connsiteX5" fmla="*/ 4339506 w 9558995"/>
              <a:gd name="connsiteY5" fmla="*/ 3195723 h 9797918"/>
              <a:gd name="connsiteX6" fmla="*/ 3196501 w 9558995"/>
              <a:gd name="connsiteY6" fmla="*/ 3195723 h 9797918"/>
              <a:gd name="connsiteX7" fmla="*/ 3195724 w 9558995"/>
              <a:gd name="connsiteY7" fmla="*/ 4339505 h 9797918"/>
              <a:gd name="connsiteX8" fmla="*/ 5219488 w 9558995"/>
              <a:gd name="connsiteY8" fmla="*/ 7328029 h 9797918"/>
              <a:gd name="connsiteX9" fmla="*/ 5219489 w 9558995"/>
              <a:gd name="connsiteY9" fmla="*/ 6602195 h 9797918"/>
              <a:gd name="connsiteX10" fmla="*/ 6362493 w 9558995"/>
              <a:gd name="connsiteY10" fmla="*/ 6602195 h 9797918"/>
              <a:gd name="connsiteX11" fmla="*/ 6363271 w 9558995"/>
              <a:gd name="connsiteY11" fmla="*/ 5458413 h 9797918"/>
              <a:gd name="connsiteX12" fmla="*/ 7089105 w 9558995"/>
              <a:gd name="connsiteY12" fmla="*/ 5458905 h 9797918"/>
              <a:gd name="connsiteX13" fmla="*/ 7087837 w 9558995"/>
              <a:gd name="connsiteY13" fmla="*/ 7325338 h 9797918"/>
              <a:gd name="connsiteX14" fmla="*/ 7085922 w 9558995"/>
              <a:gd name="connsiteY14" fmla="*/ 7325338 h 9797918"/>
              <a:gd name="connsiteX15" fmla="*/ 7085922 w 9558995"/>
              <a:gd name="connsiteY15" fmla="*/ 7328029 h 9797918"/>
              <a:gd name="connsiteX16" fmla="*/ 0 w 9558995"/>
              <a:gd name="connsiteY16" fmla="*/ 4795638 h 9797918"/>
              <a:gd name="connsiteX17" fmla="*/ 3253 w 9558995"/>
              <a:gd name="connsiteY17" fmla="*/ 6905 h 9797918"/>
              <a:gd name="connsiteX18" fmla="*/ 8167 w 9558995"/>
              <a:gd name="connsiteY18" fmla="*/ 6907 h 9797918"/>
              <a:gd name="connsiteX19" fmla="*/ 8167 w 9558995"/>
              <a:gd name="connsiteY19" fmla="*/ 0 h 9797918"/>
              <a:gd name="connsiteX20" fmla="*/ 4796903 w 9558995"/>
              <a:gd name="connsiteY20" fmla="*/ 1 h 9797918"/>
              <a:gd name="connsiteX21" fmla="*/ 4796903 w 9558995"/>
              <a:gd name="connsiteY21" fmla="*/ 1862287 h 9797918"/>
              <a:gd name="connsiteX22" fmla="*/ 4445899 w 9558995"/>
              <a:gd name="connsiteY22" fmla="*/ 1862285 h 9797918"/>
              <a:gd name="connsiteX23" fmla="*/ 4445899 w 9558995"/>
              <a:gd name="connsiteY23" fmla="*/ 2358405 h 9797918"/>
              <a:gd name="connsiteX24" fmla="*/ 2365641 w 9558995"/>
              <a:gd name="connsiteY24" fmla="*/ 2358404 h 9797918"/>
              <a:gd name="connsiteX25" fmla="*/ 2364227 w 9558995"/>
              <a:gd name="connsiteY25" fmla="*/ 4440074 h 9797918"/>
              <a:gd name="connsiteX26" fmla="*/ 1862526 w 9558995"/>
              <a:gd name="connsiteY26" fmla="*/ 4439733 h 9797918"/>
              <a:gd name="connsiteX27" fmla="*/ 1862284 w 9558995"/>
              <a:gd name="connsiteY27" fmla="*/ 4796903 h 9797918"/>
              <a:gd name="connsiteX28" fmla="*/ 4762092 w 9558995"/>
              <a:gd name="connsiteY28" fmla="*/ 9797918 h 9797918"/>
              <a:gd name="connsiteX29" fmla="*/ 4762092 w 9558995"/>
              <a:gd name="connsiteY29" fmla="*/ 7935631 h 9797918"/>
              <a:gd name="connsiteX30" fmla="*/ 5113096 w 9558995"/>
              <a:gd name="connsiteY30" fmla="*/ 7935632 h 9797918"/>
              <a:gd name="connsiteX31" fmla="*/ 5113096 w 9558995"/>
              <a:gd name="connsiteY31" fmla="*/ 7439513 h 9797918"/>
              <a:gd name="connsiteX32" fmla="*/ 7193354 w 9558995"/>
              <a:gd name="connsiteY32" fmla="*/ 7439514 h 9797918"/>
              <a:gd name="connsiteX33" fmla="*/ 7194768 w 9558995"/>
              <a:gd name="connsiteY33" fmla="*/ 5357844 h 9797918"/>
              <a:gd name="connsiteX34" fmla="*/ 7696469 w 9558995"/>
              <a:gd name="connsiteY34" fmla="*/ 5358185 h 9797918"/>
              <a:gd name="connsiteX35" fmla="*/ 7696711 w 9558995"/>
              <a:gd name="connsiteY35" fmla="*/ 5001015 h 9797918"/>
              <a:gd name="connsiteX36" fmla="*/ 9558995 w 9558995"/>
              <a:gd name="connsiteY36" fmla="*/ 5002280 h 9797918"/>
              <a:gd name="connsiteX37" fmla="*/ 9555742 w 9558995"/>
              <a:gd name="connsiteY37" fmla="*/ 9791013 h 9797918"/>
              <a:gd name="connsiteX38" fmla="*/ 9550828 w 9558995"/>
              <a:gd name="connsiteY38" fmla="*/ 9791011 h 9797918"/>
              <a:gd name="connsiteX39" fmla="*/ 9550828 w 9558995"/>
              <a:gd name="connsiteY39" fmla="*/ 9797918 h 9797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558995" h="9797918">
                <a:moveTo>
                  <a:pt x="2469890" y="4339013"/>
                </a:moveTo>
                <a:lnTo>
                  <a:pt x="2471158" y="2472579"/>
                </a:lnTo>
                <a:lnTo>
                  <a:pt x="2473073" y="2472579"/>
                </a:lnTo>
                <a:lnTo>
                  <a:pt x="2473074" y="2469889"/>
                </a:lnTo>
                <a:lnTo>
                  <a:pt x="4339506" y="2469889"/>
                </a:lnTo>
                <a:lnTo>
                  <a:pt x="4339506" y="3195723"/>
                </a:lnTo>
                <a:lnTo>
                  <a:pt x="3196501" y="3195723"/>
                </a:lnTo>
                <a:lnTo>
                  <a:pt x="3195724" y="4339505"/>
                </a:lnTo>
                <a:close/>
                <a:moveTo>
                  <a:pt x="5219488" y="7328029"/>
                </a:moveTo>
                <a:lnTo>
                  <a:pt x="5219489" y="6602195"/>
                </a:lnTo>
                <a:lnTo>
                  <a:pt x="6362493" y="6602195"/>
                </a:lnTo>
                <a:lnTo>
                  <a:pt x="6363271" y="5458413"/>
                </a:lnTo>
                <a:lnTo>
                  <a:pt x="7089105" y="5458905"/>
                </a:lnTo>
                <a:lnTo>
                  <a:pt x="7087837" y="7325338"/>
                </a:lnTo>
                <a:lnTo>
                  <a:pt x="7085922" y="7325338"/>
                </a:lnTo>
                <a:lnTo>
                  <a:pt x="7085922" y="7328029"/>
                </a:lnTo>
                <a:close/>
                <a:moveTo>
                  <a:pt x="0" y="4795638"/>
                </a:moveTo>
                <a:lnTo>
                  <a:pt x="3253" y="6905"/>
                </a:lnTo>
                <a:lnTo>
                  <a:pt x="8167" y="6907"/>
                </a:lnTo>
                <a:lnTo>
                  <a:pt x="8167" y="0"/>
                </a:lnTo>
                <a:lnTo>
                  <a:pt x="4796903" y="1"/>
                </a:lnTo>
                <a:lnTo>
                  <a:pt x="4796903" y="1862287"/>
                </a:lnTo>
                <a:lnTo>
                  <a:pt x="4445899" y="1862285"/>
                </a:lnTo>
                <a:lnTo>
                  <a:pt x="4445899" y="2358405"/>
                </a:lnTo>
                <a:lnTo>
                  <a:pt x="2365641" y="2358404"/>
                </a:lnTo>
                <a:lnTo>
                  <a:pt x="2364227" y="4440074"/>
                </a:lnTo>
                <a:lnTo>
                  <a:pt x="1862526" y="4439733"/>
                </a:lnTo>
                <a:lnTo>
                  <a:pt x="1862284" y="4796903"/>
                </a:lnTo>
                <a:close/>
                <a:moveTo>
                  <a:pt x="4762092" y="9797918"/>
                </a:moveTo>
                <a:lnTo>
                  <a:pt x="4762092" y="7935631"/>
                </a:lnTo>
                <a:lnTo>
                  <a:pt x="5113096" y="7935632"/>
                </a:lnTo>
                <a:lnTo>
                  <a:pt x="5113096" y="7439513"/>
                </a:lnTo>
                <a:lnTo>
                  <a:pt x="7193354" y="7439514"/>
                </a:lnTo>
                <a:lnTo>
                  <a:pt x="7194768" y="5357844"/>
                </a:lnTo>
                <a:lnTo>
                  <a:pt x="7696469" y="5358185"/>
                </a:lnTo>
                <a:lnTo>
                  <a:pt x="7696711" y="5001015"/>
                </a:lnTo>
                <a:lnTo>
                  <a:pt x="9558995" y="5002280"/>
                </a:lnTo>
                <a:lnTo>
                  <a:pt x="9555742" y="9791013"/>
                </a:lnTo>
                <a:lnTo>
                  <a:pt x="9550828" y="9791011"/>
                </a:lnTo>
                <a:lnTo>
                  <a:pt x="9550828" y="9797918"/>
                </a:lnTo>
                <a:close/>
              </a:path>
            </a:pathLst>
          </a:custGeom>
          <a:blipFill dpi="0" rotWithShape="0">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grpSp>
        <p:nvGrpSpPr>
          <p:cNvPr id="8" name="Grupo 7">
            <a:extLst>
              <a:ext uri="{FF2B5EF4-FFF2-40B4-BE49-F238E27FC236}">
                <a16:creationId xmlns:a16="http://schemas.microsoft.com/office/drawing/2014/main" id="{F0FC6D43-4CA1-4A98-9F2C-1B653340A744}"/>
              </a:ext>
            </a:extLst>
          </p:cNvPr>
          <p:cNvGrpSpPr/>
          <p:nvPr/>
        </p:nvGrpSpPr>
        <p:grpSpPr>
          <a:xfrm>
            <a:off x="5161740" y="3760790"/>
            <a:ext cx="1776041" cy="539516"/>
            <a:chOff x="3144483" y="1759184"/>
            <a:chExt cx="540470" cy="164181"/>
          </a:xfrm>
        </p:grpSpPr>
        <p:sp>
          <p:nvSpPr>
            <p:cNvPr id="29" name="Forma libre: forma 28">
              <a:extLst>
                <a:ext uri="{FF2B5EF4-FFF2-40B4-BE49-F238E27FC236}">
                  <a16:creationId xmlns:a16="http://schemas.microsoft.com/office/drawing/2014/main" id="{E628B7E7-81C0-4DCB-B63A-BA163266B115}"/>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orma libre: forma 29">
              <a:extLst>
                <a:ext uri="{FF2B5EF4-FFF2-40B4-BE49-F238E27FC236}">
                  <a16:creationId xmlns:a16="http://schemas.microsoft.com/office/drawing/2014/main" id="{05FB206A-A660-4C13-A0FB-5CB3C4C56A5F}"/>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orma libre: forma 30">
              <a:extLst>
                <a:ext uri="{FF2B5EF4-FFF2-40B4-BE49-F238E27FC236}">
                  <a16:creationId xmlns:a16="http://schemas.microsoft.com/office/drawing/2014/main" id="{F673E431-93BD-4600-BB86-6AD2A17549D8}"/>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Forma libre: forma 32">
            <a:extLst>
              <a:ext uri="{FF2B5EF4-FFF2-40B4-BE49-F238E27FC236}">
                <a16:creationId xmlns:a16="http://schemas.microsoft.com/office/drawing/2014/main" id="{13FD6F46-1C8C-400F-AD4B-3A81061D97E7}"/>
              </a:ext>
            </a:extLst>
          </p:cNvPr>
          <p:cNvSpPr/>
          <p:nvPr/>
        </p:nvSpPr>
        <p:spPr>
          <a:xfrm rot="18900000">
            <a:off x="11672799" y="1083342"/>
            <a:ext cx="875077" cy="875077"/>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orma libre: forma 33">
            <a:extLst>
              <a:ext uri="{FF2B5EF4-FFF2-40B4-BE49-F238E27FC236}">
                <a16:creationId xmlns:a16="http://schemas.microsoft.com/office/drawing/2014/main" id="{5821DA2A-2529-4E61-B819-95054FBAF6C0}"/>
              </a:ext>
            </a:extLst>
          </p:cNvPr>
          <p:cNvSpPr/>
          <p:nvPr/>
        </p:nvSpPr>
        <p:spPr>
          <a:xfrm rot="18900000">
            <a:off x="8032136" y="3624430"/>
            <a:ext cx="1198539" cy="1198539"/>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B2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143">
            <a:extLst>
              <a:ext uri="{FF2B5EF4-FFF2-40B4-BE49-F238E27FC236}">
                <a16:creationId xmlns:a16="http://schemas.microsoft.com/office/drawing/2014/main" id="{40A7CEAD-F713-463F-88F4-EA68E9B37F67}"/>
              </a:ext>
            </a:extLst>
          </p:cNvPr>
          <p:cNvSpPr txBox="1"/>
          <p:nvPr/>
        </p:nvSpPr>
        <p:spPr>
          <a:xfrm>
            <a:off x="4142508" y="2766432"/>
            <a:ext cx="3791781" cy="830997"/>
          </a:xfrm>
          <a:prstGeom prst="rect">
            <a:avLst/>
          </a:prstGeom>
          <a:noFill/>
        </p:spPr>
        <p:txBody>
          <a:bodyPr wrap="square" rtlCol="0">
            <a:spAutoFit/>
          </a:bodyPr>
          <a:lstStyle/>
          <a:p>
            <a:pPr algn="ctr"/>
            <a:r>
              <a:rPr lang="es-CO" sz="4800" b="1" dirty="0">
                <a:solidFill>
                  <a:srgbClr val="C02032"/>
                </a:solidFill>
                <a:latin typeface="Lato Black" panose="020F0A02020204030203" pitchFamily="34" charset="0"/>
              </a:rPr>
              <a:t>THANKS</a:t>
            </a:r>
            <a:endParaRPr lang="en-US" sz="4800" b="1" dirty="0">
              <a:solidFill>
                <a:srgbClr val="C02032"/>
              </a:solidFill>
              <a:latin typeface="Lato Black" panose="020F0A02020204030203" pitchFamily="34" charset="0"/>
            </a:endParaRPr>
          </a:p>
        </p:txBody>
      </p:sp>
      <p:sp>
        <p:nvSpPr>
          <p:cNvPr id="47" name="CuadroTexto 46">
            <a:extLst>
              <a:ext uri="{FF2B5EF4-FFF2-40B4-BE49-F238E27FC236}">
                <a16:creationId xmlns:a16="http://schemas.microsoft.com/office/drawing/2014/main" id="{6A9E15CC-5629-4ECB-95F2-861B4111381D}"/>
              </a:ext>
            </a:extLst>
          </p:cNvPr>
          <p:cNvSpPr txBox="1"/>
          <p:nvPr/>
        </p:nvSpPr>
        <p:spPr>
          <a:xfrm>
            <a:off x="3528630" y="6264527"/>
            <a:ext cx="5134739" cy="369332"/>
          </a:xfrm>
          <a:prstGeom prst="rect">
            <a:avLst/>
          </a:prstGeom>
          <a:noFill/>
        </p:spPr>
        <p:txBody>
          <a:bodyPr wrap="none" rtlCol="0">
            <a:spAutoFit/>
          </a:bodyPr>
          <a:lstStyle/>
          <a:p>
            <a:r>
              <a:rPr lang="en-US" dirty="0">
                <a:hlinkClick r:id="rId3">
                  <a:extLst>
                    <a:ext uri="{A12FA001-AC4F-418D-AE19-62706E023703}">
                      <ahyp:hlinkClr xmlns:ahyp="http://schemas.microsoft.com/office/drawing/2018/hyperlinkcolor" val="tx"/>
                    </a:ext>
                  </a:extLst>
                </a:hlinkClick>
              </a:rPr>
              <a:t>http://free-powerpoint-templates-download.com/</a:t>
            </a:r>
            <a:r>
              <a:rPr lang="en-US" dirty="0"/>
              <a:t> </a:t>
            </a:r>
          </a:p>
        </p:txBody>
      </p:sp>
      <p:sp>
        <p:nvSpPr>
          <p:cNvPr id="25" name="Forma libre: forma 24">
            <a:extLst>
              <a:ext uri="{FF2B5EF4-FFF2-40B4-BE49-F238E27FC236}">
                <a16:creationId xmlns:a16="http://schemas.microsoft.com/office/drawing/2014/main" id="{CEC3434F-CF11-42C2-A89D-9A4AE1B37B48}"/>
              </a:ext>
            </a:extLst>
          </p:cNvPr>
          <p:cNvSpPr/>
          <p:nvPr/>
        </p:nvSpPr>
        <p:spPr>
          <a:xfrm rot="8100000">
            <a:off x="522967" y="2541117"/>
            <a:ext cx="875077" cy="875077"/>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orma libre: forma 25">
            <a:extLst>
              <a:ext uri="{FF2B5EF4-FFF2-40B4-BE49-F238E27FC236}">
                <a16:creationId xmlns:a16="http://schemas.microsoft.com/office/drawing/2014/main" id="{7BB7105A-8CE6-4E5E-B052-CC928A22F050}"/>
              </a:ext>
            </a:extLst>
          </p:cNvPr>
          <p:cNvSpPr/>
          <p:nvPr/>
        </p:nvSpPr>
        <p:spPr>
          <a:xfrm rot="8100000">
            <a:off x="2753344" y="1487835"/>
            <a:ext cx="1198539" cy="1198539"/>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B2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orma libre: forma 27">
            <a:extLst>
              <a:ext uri="{FF2B5EF4-FFF2-40B4-BE49-F238E27FC236}">
                <a16:creationId xmlns:a16="http://schemas.microsoft.com/office/drawing/2014/main" id="{A98F829C-5EEF-45BC-AA2C-23EA5E2F3E47}"/>
              </a:ext>
            </a:extLst>
          </p:cNvPr>
          <p:cNvSpPr/>
          <p:nvPr/>
        </p:nvSpPr>
        <p:spPr>
          <a:xfrm rot="18900000">
            <a:off x="6937420" y="1970261"/>
            <a:ext cx="2432732" cy="2432732"/>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orma libre: forma 23">
            <a:extLst>
              <a:ext uri="{FF2B5EF4-FFF2-40B4-BE49-F238E27FC236}">
                <a16:creationId xmlns:a16="http://schemas.microsoft.com/office/drawing/2014/main" id="{B25E3949-C473-4B48-ACBC-EE6DA2A15BC5}"/>
              </a:ext>
            </a:extLst>
          </p:cNvPr>
          <p:cNvSpPr/>
          <p:nvPr/>
        </p:nvSpPr>
        <p:spPr>
          <a:xfrm rot="8100000">
            <a:off x="2706644" y="1845364"/>
            <a:ext cx="2432732" cy="2432732"/>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9125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71725"/>
            <a:ext cx="12192000" cy="1057275"/>
          </a:xfrm>
          <a:prstGeom prst="rect">
            <a:avLst/>
          </a:prstGeom>
        </p:spPr>
        <p:txBody>
          <a:bodyPr/>
          <a:lstStyle/>
          <a:p>
            <a:pPr algn="ctr"/>
            <a:r>
              <a:rPr kumimoji="1" lang="en-US" altLang="ja-JP" b="1" dirty="0">
                <a:solidFill>
                  <a:srgbClr val="BA1C6C"/>
                </a:solidFill>
                <a:latin typeface="Lato Light" panose="020F0302020204030203" pitchFamily="34" charset="0"/>
              </a:rPr>
              <a:t>Thanks for downloading this template</a:t>
            </a:r>
          </a:p>
        </p:txBody>
      </p:sp>
      <p:sp>
        <p:nvSpPr>
          <p:cNvPr id="17" name="サブタイトル 16"/>
          <p:cNvSpPr>
            <a:spLocks noGrp="1"/>
          </p:cNvSpPr>
          <p:nvPr>
            <p:ph type="subTitle" idx="4294967295"/>
          </p:nvPr>
        </p:nvSpPr>
        <p:spPr>
          <a:xfrm>
            <a:off x="1981200" y="3280230"/>
            <a:ext cx="8229600" cy="2148114"/>
          </a:xfrm>
        </p:spPr>
        <p:txBody>
          <a:bodyPr/>
          <a:lstStyle/>
          <a:p>
            <a:pPr marL="0" indent="0" algn="ctr">
              <a:buNone/>
            </a:pPr>
            <a:r>
              <a:rPr lang="en-US" sz="2400" dirty="0">
                <a:hlinkClick r:id="rId2">
                  <a:extLst>
                    <a:ext uri="{A12FA001-AC4F-418D-AE19-62706E023703}">
                      <ahyp:hlinkClr xmlns:ahyp="http://schemas.microsoft.com/office/drawing/2018/hyperlinkcolor" val="tx"/>
                    </a:ext>
                  </a:extLst>
                </a:hlinkClick>
              </a:rPr>
              <a:t>https://free-powerpoint-templates-download.com/</a:t>
            </a:r>
            <a:r>
              <a:rPr lang="en-US" sz="2400" dirty="0"/>
              <a:t> </a:t>
            </a:r>
          </a:p>
          <a:p>
            <a:pPr marL="0" indent="0" algn="ctr">
              <a:buNone/>
            </a:pPr>
            <a:r>
              <a:rPr lang="en-US" sz="2400" dirty="0">
                <a:hlinkClick r:id="rId3">
                  <a:extLst>
                    <a:ext uri="{A12FA001-AC4F-418D-AE19-62706E023703}">
                      <ahyp:hlinkClr xmlns:ahyp="http://schemas.microsoft.com/office/drawing/2018/hyperlinkcolor" val="tx"/>
                    </a:ext>
                  </a:extLst>
                </a:hlinkClick>
              </a:rPr>
              <a:t>www.slidesgratis.com</a:t>
            </a:r>
            <a:r>
              <a:rPr lang="en-US" sz="2400" dirty="0"/>
              <a:t>  </a:t>
            </a:r>
          </a:p>
          <a:p>
            <a:pPr marL="0" indent="0" algn="ctr">
              <a:buNone/>
            </a:pPr>
            <a:r>
              <a:rPr lang="en-US" altLang="ja-JP" sz="2400" dirty="0">
                <a:cs typeface="Arial" panose="020B0604020202020204" pitchFamily="34" charset="0"/>
              </a:rPr>
              <a:t>Pics: </a:t>
            </a:r>
            <a:r>
              <a:rPr lang="en-US" altLang="ja-JP" sz="2400" dirty="0">
                <a:cs typeface="Arial" panose="020B0604020202020204" pitchFamily="34" charset="0"/>
                <a:hlinkClick r:id="rId4">
                  <a:extLst>
                    <a:ext uri="{A12FA001-AC4F-418D-AE19-62706E023703}">
                      <ahyp:hlinkClr xmlns:ahyp="http://schemas.microsoft.com/office/drawing/2018/hyperlinkcolor" val="tx"/>
                    </a:ext>
                  </a:extLst>
                </a:hlinkClick>
              </a:rPr>
              <a:t>https://www.freepik.es/</a:t>
            </a:r>
            <a:r>
              <a:rPr lang="en-US" altLang="ja-JP" sz="2400" dirty="0">
                <a:cs typeface="Arial" panose="020B0604020202020204" pitchFamily="34" charset="0"/>
              </a:rPr>
              <a:t>   </a:t>
            </a:r>
            <a:r>
              <a:rPr lang="en-US" altLang="ja-JP" sz="2400" dirty="0">
                <a:cs typeface="Arial" panose="020B0604020202020204" pitchFamily="34" charset="0"/>
                <a:hlinkClick r:id="rId5">
                  <a:extLst>
                    <a:ext uri="{A12FA001-AC4F-418D-AE19-62706E023703}">
                      <ahyp:hlinkClr xmlns:ahyp="http://schemas.microsoft.com/office/drawing/2018/hyperlinkcolor" val="tx"/>
                    </a:ext>
                  </a:extLst>
                </a:hlinkClick>
              </a:rPr>
              <a:t>www.Pixabay.com</a:t>
            </a:r>
            <a:r>
              <a:rPr lang="en-US" altLang="ja-JP" sz="2400" dirty="0">
                <a:cs typeface="Arial" panose="020B0604020202020204" pitchFamily="34" charset="0"/>
              </a:rPr>
              <a:t> </a:t>
            </a:r>
          </a:p>
          <a:p>
            <a:pPr marL="0" indent="0" algn="ctr">
              <a:buNone/>
            </a:pPr>
            <a:br>
              <a:rPr lang="en-US" altLang="ja-JP" sz="1600" dirty="0">
                <a:cs typeface="Arial" panose="020B0604020202020204" pitchFamily="34" charset="0"/>
              </a:rPr>
            </a:br>
            <a:endParaRPr lang="en-US" altLang="ja-JP" sz="1600" dirty="0">
              <a:cs typeface="Arial" panose="020B0604020202020204" pitchFamily="34" charset="0"/>
            </a:endParaRPr>
          </a:p>
        </p:txBody>
      </p:sp>
    </p:spTree>
    <p:extLst>
      <p:ext uri="{BB962C8B-B14F-4D97-AF65-F5344CB8AC3E}">
        <p14:creationId xmlns:p14="http://schemas.microsoft.com/office/powerpoint/2010/main" val="4040804473"/>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grpSp>
        <p:nvGrpSpPr>
          <p:cNvPr id="8" name="Grupo 7">
            <a:extLst>
              <a:ext uri="{FF2B5EF4-FFF2-40B4-BE49-F238E27FC236}">
                <a16:creationId xmlns:a16="http://schemas.microsoft.com/office/drawing/2014/main" id="{F0FC6D43-4CA1-4A98-9F2C-1B653340A744}"/>
              </a:ext>
            </a:extLst>
          </p:cNvPr>
          <p:cNvGrpSpPr/>
          <p:nvPr/>
        </p:nvGrpSpPr>
        <p:grpSpPr>
          <a:xfrm>
            <a:off x="908948" y="1208943"/>
            <a:ext cx="1776041" cy="539516"/>
            <a:chOff x="3144483" y="1759184"/>
            <a:chExt cx="540470" cy="164181"/>
          </a:xfrm>
        </p:grpSpPr>
        <p:sp>
          <p:nvSpPr>
            <p:cNvPr id="29" name="Forma libre: forma 28">
              <a:extLst>
                <a:ext uri="{FF2B5EF4-FFF2-40B4-BE49-F238E27FC236}">
                  <a16:creationId xmlns:a16="http://schemas.microsoft.com/office/drawing/2014/main" id="{E628B7E7-81C0-4DCB-B63A-BA163266B115}"/>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orma libre: forma 29">
              <a:extLst>
                <a:ext uri="{FF2B5EF4-FFF2-40B4-BE49-F238E27FC236}">
                  <a16:creationId xmlns:a16="http://schemas.microsoft.com/office/drawing/2014/main" id="{05FB206A-A660-4C13-A0FB-5CB3C4C56A5F}"/>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orma libre: forma 30">
              <a:extLst>
                <a:ext uri="{FF2B5EF4-FFF2-40B4-BE49-F238E27FC236}">
                  <a16:creationId xmlns:a16="http://schemas.microsoft.com/office/drawing/2014/main" id="{F673E431-93BD-4600-BB86-6AD2A17549D8}"/>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upo 6">
            <a:extLst>
              <a:ext uri="{FF2B5EF4-FFF2-40B4-BE49-F238E27FC236}">
                <a16:creationId xmlns:a16="http://schemas.microsoft.com/office/drawing/2014/main" id="{C2CCC257-3D89-4FF8-9CD2-49D856BB0C59}"/>
              </a:ext>
            </a:extLst>
          </p:cNvPr>
          <p:cNvGrpSpPr/>
          <p:nvPr/>
        </p:nvGrpSpPr>
        <p:grpSpPr>
          <a:xfrm>
            <a:off x="5087386" y="1179480"/>
            <a:ext cx="4796903" cy="4796903"/>
            <a:chOff x="6156404" y="1213372"/>
            <a:chExt cx="3925184" cy="3925184"/>
          </a:xfrm>
        </p:grpSpPr>
        <p:sp>
          <p:nvSpPr>
            <p:cNvPr id="23" name="Forma libre: forma 22">
              <a:extLst>
                <a:ext uri="{FF2B5EF4-FFF2-40B4-BE49-F238E27FC236}">
                  <a16:creationId xmlns:a16="http://schemas.microsoft.com/office/drawing/2014/main" id="{FFD03E24-2CD2-4AD8-8B69-33B8BC1253D3}"/>
                </a:ext>
              </a:extLst>
            </p:cNvPr>
            <p:cNvSpPr/>
            <p:nvPr/>
          </p:nvSpPr>
          <p:spPr>
            <a:xfrm rot="18900000">
              <a:off x="6156404" y="1213372"/>
              <a:ext cx="3925184" cy="3925184"/>
            </a:xfrm>
            <a:custGeom>
              <a:avLst/>
              <a:gdLst>
                <a:gd name="connsiteX0" fmla="*/ 1904136 w 3925184"/>
                <a:gd name="connsiteY0" fmla="*/ 374680 h 3925184"/>
                <a:gd name="connsiteX1" fmla="*/ 1903098 w 3925184"/>
                <a:gd name="connsiteY1" fmla="*/ 1901935 h 3925184"/>
                <a:gd name="connsiteX2" fmla="*/ 1901531 w 3925184"/>
                <a:gd name="connsiteY2" fmla="*/ 1901935 h 3925184"/>
                <a:gd name="connsiteX3" fmla="*/ 1901531 w 3925184"/>
                <a:gd name="connsiteY3" fmla="*/ 1904137 h 3925184"/>
                <a:gd name="connsiteX4" fmla="*/ 374276 w 3925184"/>
                <a:gd name="connsiteY4" fmla="*/ 1904137 h 3925184"/>
                <a:gd name="connsiteX5" fmla="*/ 374276 w 3925184"/>
                <a:gd name="connsiteY5" fmla="*/ 1310205 h 3925184"/>
                <a:gd name="connsiteX6" fmla="*/ 1309568 w 3925184"/>
                <a:gd name="connsiteY6" fmla="*/ 1310205 h 3925184"/>
                <a:gd name="connsiteX7" fmla="*/ 1310204 w 3925184"/>
                <a:gd name="connsiteY7" fmla="*/ 374277 h 3925184"/>
                <a:gd name="connsiteX8" fmla="*/ 3925184 w 3925184"/>
                <a:gd name="connsiteY8" fmla="*/ 1035 h 3925184"/>
                <a:gd name="connsiteX9" fmla="*/ 3922522 w 3925184"/>
                <a:gd name="connsiteY9" fmla="*/ 3919534 h 3925184"/>
                <a:gd name="connsiteX10" fmla="*/ 3918501 w 3925184"/>
                <a:gd name="connsiteY10" fmla="*/ 3919532 h 3925184"/>
                <a:gd name="connsiteX11" fmla="*/ 3918501 w 3925184"/>
                <a:gd name="connsiteY11" fmla="*/ 3925184 h 3925184"/>
                <a:gd name="connsiteX12" fmla="*/ 0 w 3925184"/>
                <a:gd name="connsiteY12" fmla="*/ 3925184 h 3925184"/>
                <a:gd name="connsiteX13" fmla="*/ 0 w 3925184"/>
                <a:gd name="connsiteY13" fmla="*/ 2401322 h 3925184"/>
                <a:gd name="connsiteX14" fmla="*/ 287218 w 3925184"/>
                <a:gd name="connsiteY14" fmla="*/ 2401323 h 3925184"/>
                <a:gd name="connsiteX15" fmla="*/ 287218 w 3925184"/>
                <a:gd name="connsiteY15" fmla="*/ 1995361 h 3925184"/>
                <a:gd name="connsiteX16" fmla="*/ 1989440 w 3925184"/>
                <a:gd name="connsiteY16" fmla="*/ 1995362 h 3925184"/>
                <a:gd name="connsiteX17" fmla="*/ 1990597 w 3925184"/>
                <a:gd name="connsiteY17" fmla="*/ 291984 h 3925184"/>
                <a:gd name="connsiteX18" fmla="*/ 2401126 w 3925184"/>
                <a:gd name="connsiteY18" fmla="*/ 292263 h 3925184"/>
                <a:gd name="connsiteX19" fmla="*/ 2401324 w 3925184"/>
                <a:gd name="connsiteY19" fmla="*/ 0 h 3925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25184" h="3925184">
                  <a:moveTo>
                    <a:pt x="1904136" y="374680"/>
                  </a:moveTo>
                  <a:lnTo>
                    <a:pt x="1903098" y="1901935"/>
                  </a:lnTo>
                  <a:lnTo>
                    <a:pt x="1901531" y="1901935"/>
                  </a:lnTo>
                  <a:lnTo>
                    <a:pt x="1901531" y="1904137"/>
                  </a:lnTo>
                  <a:lnTo>
                    <a:pt x="374276" y="1904137"/>
                  </a:lnTo>
                  <a:lnTo>
                    <a:pt x="374276" y="1310205"/>
                  </a:lnTo>
                  <a:lnTo>
                    <a:pt x="1309568" y="1310205"/>
                  </a:lnTo>
                  <a:lnTo>
                    <a:pt x="1310204" y="374277"/>
                  </a:lnTo>
                  <a:close/>
                  <a:moveTo>
                    <a:pt x="3925184" y="1035"/>
                  </a:moveTo>
                  <a:lnTo>
                    <a:pt x="3922522" y="3919534"/>
                  </a:lnTo>
                  <a:lnTo>
                    <a:pt x="3918501" y="3919532"/>
                  </a:lnTo>
                  <a:lnTo>
                    <a:pt x="3918501" y="3925184"/>
                  </a:lnTo>
                  <a:lnTo>
                    <a:pt x="0" y="3925184"/>
                  </a:lnTo>
                  <a:lnTo>
                    <a:pt x="0" y="2401322"/>
                  </a:lnTo>
                  <a:lnTo>
                    <a:pt x="287218" y="2401323"/>
                  </a:lnTo>
                  <a:lnTo>
                    <a:pt x="287218" y="1995361"/>
                  </a:lnTo>
                  <a:lnTo>
                    <a:pt x="1989440" y="1995362"/>
                  </a:lnTo>
                  <a:lnTo>
                    <a:pt x="1990597" y="291984"/>
                  </a:lnTo>
                  <a:lnTo>
                    <a:pt x="2401126" y="292263"/>
                  </a:lnTo>
                  <a:lnTo>
                    <a:pt x="2401324" y="0"/>
                  </a:lnTo>
                  <a:close/>
                </a:path>
              </a:pathLst>
            </a:custGeom>
            <a:blipFill dpi="0" rotWithShape="0">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orma libre: forma 19">
              <a:extLst>
                <a:ext uri="{FF2B5EF4-FFF2-40B4-BE49-F238E27FC236}">
                  <a16:creationId xmlns:a16="http://schemas.microsoft.com/office/drawing/2014/main" id="{9BC41495-990D-4C06-BF0F-86D2EBCC7A96}"/>
                </a:ext>
              </a:extLst>
            </p:cNvPr>
            <p:cNvSpPr/>
            <p:nvPr/>
          </p:nvSpPr>
          <p:spPr>
            <a:xfrm rot="18900000">
              <a:off x="6314577" y="1783799"/>
              <a:ext cx="2784329" cy="2784329"/>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rma libre: forma 32">
              <a:extLst>
                <a:ext uri="{FF2B5EF4-FFF2-40B4-BE49-F238E27FC236}">
                  <a16:creationId xmlns:a16="http://schemas.microsoft.com/office/drawing/2014/main" id="{13FD6F46-1C8C-400F-AD4B-3A81061D97E7}"/>
                </a:ext>
              </a:extLst>
            </p:cNvPr>
            <p:cNvSpPr/>
            <p:nvPr/>
          </p:nvSpPr>
          <p:spPr>
            <a:xfrm rot="18900000">
              <a:off x="7348714" y="1861519"/>
              <a:ext cx="716053" cy="716053"/>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orma libre: forma 33">
              <a:extLst>
                <a:ext uri="{FF2B5EF4-FFF2-40B4-BE49-F238E27FC236}">
                  <a16:creationId xmlns:a16="http://schemas.microsoft.com/office/drawing/2014/main" id="{5821DA2A-2529-4E61-B819-95054FBAF6C0}"/>
                </a:ext>
              </a:extLst>
            </p:cNvPr>
            <p:cNvSpPr/>
            <p:nvPr/>
          </p:nvSpPr>
          <p:spPr>
            <a:xfrm rot="18900000">
              <a:off x="8227464" y="3479568"/>
              <a:ext cx="980734" cy="980734"/>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B2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TextBox 143">
            <a:extLst>
              <a:ext uri="{FF2B5EF4-FFF2-40B4-BE49-F238E27FC236}">
                <a16:creationId xmlns:a16="http://schemas.microsoft.com/office/drawing/2014/main" id="{40A7CEAD-F713-463F-88F4-EA68E9B37F67}"/>
              </a:ext>
            </a:extLst>
          </p:cNvPr>
          <p:cNvSpPr txBox="1"/>
          <p:nvPr/>
        </p:nvSpPr>
        <p:spPr>
          <a:xfrm>
            <a:off x="875838" y="2030747"/>
            <a:ext cx="3791781" cy="1938992"/>
          </a:xfrm>
          <a:prstGeom prst="rect">
            <a:avLst/>
          </a:prstGeom>
          <a:noFill/>
        </p:spPr>
        <p:txBody>
          <a:bodyPr wrap="square" rtlCol="0">
            <a:spAutoFit/>
          </a:bodyPr>
          <a:lstStyle/>
          <a:p>
            <a:r>
              <a:rPr lang="es-CO" sz="4000" dirty="0">
                <a:solidFill>
                  <a:schemeClr val="bg1">
                    <a:lumMod val="50000"/>
                  </a:schemeClr>
                </a:solidFill>
                <a:latin typeface="Lato" panose="020F0502020204030203" pitchFamily="34" charset="0"/>
              </a:rPr>
              <a:t>ORIGINAL</a:t>
            </a:r>
          </a:p>
          <a:p>
            <a:r>
              <a:rPr lang="es-CO" sz="4000" dirty="0">
                <a:solidFill>
                  <a:schemeClr val="bg1">
                    <a:lumMod val="50000"/>
                  </a:schemeClr>
                </a:solidFill>
                <a:latin typeface="Lato" panose="020F0502020204030203" pitchFamily="34" charset="0"/>
              </a:rPr>
              <a:t>POWERPOINT</a:t>
            </a:r>
            <a:r>
              <a:rPr lang="es-CO" sz="4000" dirty="0">
                <a:solidFill>
                  <a:srgbClr val="A6A6A6"/>
                </a:solidFill>
                <a:latin typeface="Lato" panose="020F0502020204030203" pitchFamily="34" charset="0"/>
              </a:rPr>
              <a:t> </a:t>
            </a:r>
            <a:r>
              <a:rPr lang="es-CO" sz="4000" b="1" dirty="0">
                <a:solidFill>
                  <a:srgbClr val="FB2245"/>
                </a:solidFill>
                <a:latin typeface="Lato Black" panose="020F0A02020204030203" pitchFamily="34" charset="0"/>
              </a:rPr>
              <a:t>TEMPLATES</a:t>
            </a:r>
            <a:endParaRPr lang="en-US" sz="4000" b="1" dirty="0">
              <a:solidFill>
                <a:srgbClr val="FB2245"/>
              </a:solidFill>
              <a:latin typeface="Lato Black" panose="020F0A02020204030203" pitchFamily="34" charset="0"/>
            </a:endParaRPr>
          </a:p>
        </p:txBody>
      </p:sp>
      <p:sp>
        <p:nvSpPr>
          <p:cNvPr id="44" name="Forma libre: forma 43">
            <a:extLst>
              <a:ext uri="{FF2B5EF4-FFF2-40B4-BE49-F238E27FC236}">
                <a16:creationId xmlns:a16="http://schemas.microsoft.com/office/drawing/2014/main" id="{5C43BB1B-DCE0-440F-B06C-1C67FCF4E2F6}"/>
              </a:ext>
            </a:extLst>
          </p:cNvPr>
          <p:cNvSpPr/>
          <p:nvPr/>
        </p:nvSpPr>
        <p:spPr>
          <a:xfrm rot="18900000">
            <a:off x="7534575" y="544303"/>
            <a:ext cx="1730014" cy="1730014"/>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noFill/>
          <a:ln>
            <a:solidFill>
              <a:srgbClr val="F694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orma libre: forma 44">
            <a:extLst>
              <a:ext uri="{FF2B5EF4-FFF2-40B4-BE49-F238E27FC236}">
                <a16:creationId xmlns:a16="http://schemas.microsoft.com/office/drawing/2014/main" id="{AD823184-9094-43A7-B05A-B34F3B3C79D5}"/>
              </a:ext>
            </a:extLst>
          </p:cNvPr>
          <p:cNvSpPr/>
          <p:nvPr/>
        </p:nvSpPr>
        <p:spPr>
          <a:xfrm rot="18900000">
            <a:off x="4888642" y="3719128"/>
            <a:ext cx="1730014" cy="1730014"/>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noFill/>
          <a:ln>
            <a:solidFill>
              <a:srgbClr val="F6942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orma libre: forma 47">
            <a:extLst>
              <a:ext uri="{FF2B5EF4-FFF2-40B4-BE49-F238E27FC236}">
                <a16:creationId xmlns:a16="http://schemas.microsoft.com/office/drawing/2014/main" id="{D16F6AFC-290E-472A-B3E2-E276221D2D08}"/>
              </a:ext>
            </a:extLst>
          </p:cNvPr>
          <p:cNvSpPr/>
          <p:nvPr/>
        </p:nvSpPr>
        <p:spPr>
          <a:xfrm rot="18900000">
            <a:off x="-1841543" y="3639957"/>
            <a:ext cx="3088811" cy="3088811"/>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solidFill>
              <a:srgbClr val="F69429">
                <a:alpha val="34902"/>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uadroTexto 46">
            <a:extLst>
              <a:ext uri="{FF2B5EF4-FFF2-40B4-BE49-F238E27FC236}">
                <a16:creationId xmlns:a16="http://schemas.microsoft.com/office/drawing/2014/main" id="{6A9E15CC-5629-4ECB-95F2-861B4111381D}"/>
              </a:ext>
            </a:extLst>
          </p:cNvPr>
          <p:cNvSpPr txBox="1"/>
          <p:nvPr/>
        </p:nvSpPr>
        <p:spPr>
          <a:xfrm>
            <a:off x="875838" y="6107591"/>
            <a:ext cx="5134739" cy="369332"/>
          </a:xfrm>
          <a:prstGeom prst="rect">
            <a:avLst/>
          </a:prstGeom>
          <a:noFill/>
        </p:spPr>
        <p:txBody>
          <a:bodyPr wrap="none" rtlCol="0">
            <a:spAutoFit/>
          </a:bodyPr>
          <a:lstStyle/>
          <a:p>
            <a:r>
              <a:rPr lang="en-US" dirty="0">
                <a:hlinkClick r:id="rId3">
                  <a:extLst>
                    <a:ext uri="{A12FA001-AC4F-418D-AE19-62706E023703}">
                      <ahyp:hlinkClr xmlns:ahyp="http://schemas.microsoft.com/office/drawing/2018/hyperlinkcolor" val="tx"/>
                    </a:ext>
                  </a:extLst>
                </a:hlinkClick>
              </a:rPr>
              <a:t>http://free-powerpoint-templates-download.com/</a:t>
            </a:r>
            <a:r>
              <a:rPr lang="en-US" dirty="0"/>
              <a:t> </a:t>
            </a:r>
          </a:p>
        </p:txBody>
      </p:sp>
      <p:sp>
        <p:nvSpPr>
          <p:cNvPr id="21" name="Forma libre: forma 20">
            <a:extLst>
              <a:ext uri="{FF2B5EF4-FFF2-40B4-BE49-F238E27FC236}">
                <a16:creationId xmlns:a16="http://schemas.microsoft.com/office/drawing/2014/main" id="{785526B7-732B-4BE7-BD80-76C12F87415C}"/>
              </a:ext>
            </a:extLst>
          </p:cNvPr>
          <p:cNvSpPr/>
          <p:nvPr/>
        </p:nvSpPr>
        <p:spPr>
          <a:xfrm rot="8100000">
            <a:off x="10443993" y="486341"/>
            <a:ext cx="3088811" cy="3088811"/>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noFill/>
          <a:ln>
            <a:solidFill>
              <a:srgbClr val="7030A0">
                <a:alpha val="34902"/>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rma libre: forma 28">
            <a:extLst>
              <a:ext uri="{FF2B5EF4-FFF2-40B4-BE49-F238E27FC236}">
                <a16:creationId xmlns:a16="http://schemas.microsoft.com/office/drawing/2014/main" id="{7D8C7E6C-AA70-458E-A352-9193B7E02331}"/>
              </a:ext>
            </a:extLst>
          </p:cNvPr>
          <p:cNvSpPr/>
          <p:nvPr/>
        </p:nvSpPr>
        <p:spPr>
          <a:xfrm>
            <a:off x="491131" y="822287"/>
            <a:ext cx="1556582" cy="1556582"/>
          </a:xfrm>
          <a:custGeom>
            <a:avLst/>
            <a:gdLst>
              <a:gd name="connsiteX0" fmla="*/ 1010084 w 1997872"/>
              <a:gd name="connsiteY0" fmla="*/ 152509 h 1997872"/>
              <a:gd name="connsiteX1" fmla="*/ 163657 w 1997872"/>
              <a:gd name="connsiteY1" fmla="*/ 998936 h 1997872"/>
              <a:gd name="connsiteX2" fmla="*/ 1010084 w 1997872"/>
              <a:gd name="connsiteY2" fmla="*/ 1845363 h 1997872"/>
              <a:gd name="connsiteX3" fmla="*/ 1856511 w 1997872"/>
              <a:gd name="connsiteY3" fmla="*/ 998936 h 1997872"/>
              <a:gd name="connsiteX4" fmla="*/ 1010084 w 1997872"/>
              <a:gd name="connsiteY4" fmla="*/ 152509 h 1997872"/>
              <a:gd name="connsiteX5" fmla="*/ 998936 w 1997872"/>
              <a:gd name="connsiteY5" fmla="*/ 0 h 1997872"/>
              <a:gd name="connsiteX6" fmla="*/ 1997872 w 1997872"/>
              <a:gd name="connsiteY6" fmla="*/ 998936 h 1997872"/>
              <a:gd name="connsiteX7" fmla="*/ 998936 w 1997872"/>
              <a:gd name="connsiteY7" fmla="*/ 1997872 h 1997872"/>
              <a:gd name="connsiteX8" fmla="*/ 0 w 1997872"/>
              <a:gd name="connsiteY8" fmla="*/ 998936 h 1997872"/>
              <a:gd name="connsiteX9" fmla="*/ 998936 w 1997872"/>
              <a:gd name="connsiteY9" fmla="*/ 0 h 19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7872" h="1997872">
                <a:moveTo>
                  <a:pt x="1010084" y="152509"/>
                </a:moveTo>
                <a:cubicBezTo>
                  <a:pt x="542615" y="152509"/>
                  <a:pt x="163657" y="531467"/>
                  <a:pt x="163657" y="998936"/>
                </a:cubicBezTo>
                <a:cubicBezTo>
                  <a:pt x="163657" y="1466405"/>
                  <a:pt x="542615" y="1845363"/>
                  <a:pt x="1010084" y="1845363"/>
                </a:cubicBezTo>
                <a:cubicBezTo>
                  <a:pt x="1477553" y="1845363"/>
                  <a:pt x="1856511" y="1466405"/>
                  <a:pt x="1856511" y="998936"/>
                </a:cubicBezTo>
                <a:cubicBezTo>
                  <a:pt x="1856511" y="531467"/>
                  <a:pt x="1477553" y="152509"/>
                  <a:pt x="1010084" y="152509"/>
                </a:cubicBezTo>
                <a:close/>
                <a:moveTo>
                  <a:pt x="998936" y="0"/>
                </a:moveTo>
                <a:cubicBezTo>
                  <a:pt x="1550633" y="0"/>
                  <a:pt x="1997872" y="447239"/>
                  <a:pt x="1997872" y="998936"/>
                </a:cubicBezTo>
                <a:cubicBezTo>
                  <a:pt x="1997872" y="1550633"/>
                  <a:pt x="1550633" y="1997872"/>
                  <a:pt x="998936" y="1997872"/>
                </a:cubicBezTo>
                <a:cubicBezTo>
                  <a:pt x="447239" y="1997872"/>
                  <a:pt x="0" y="1550633"/>
                  <a:pt x="0" y="998936"/>
                </a:cubicBezTo>
                <a:cubicBezTo>
                  <a:pt x="0" y="447239"/>
                  <a:pt x="447239" y="0"/>
                  <a:pt x="998936" y="0"/>
                </a:cubicBezTo>
                <a:close/>
              </a:path>
            </a:pathLst>
          </a:custGeom>
          <a:solidFill>
            <a:srgbClr val="F69429"/>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Marcador de posición de imagen 4">
            <a:extLst>
              <a:ext uri="{FF2B5EF4-FFF2-40B4-BE49-F238E27FC236}">
                <a16:creationId xmlns:a16="http://schemas.microsoft.com/office/drawing/2014/main" id="{D6464DEF-C933-4BDF-8C6A-EAFD35F55629}"/>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20486" r="20486"/>
          <a:stretch>
            <a:fillRect/>
          </a:stretch>
        </p:blipFill>
        <p:spPr/>
      </p:pic>
      <p:sp>
        <p:nvSpPr>
          <p:cNvPr id="20" name="Rectángulo 19">
            <a:extLst>
              <a:ext uri="{FF2B5EF4-FFF2-40B4-BE49-F238E27FC236}">
                <a16:creationId xmlns:a16="http://schemas.microsoft.com/office/drawing/2014/main" id="{2C6BAFAD-DEDA-44B0-9CA6-8D0048F53D72}"/>
              </a:ext>
            </a:extLst>
          </p:cNvPr>
          <p:cNvSpPr/>
          <p:nvPr/>
        </p:nvSpPr>
        <p:spPr>
          <a:xfrm>
            <a:off x="6096000" y="1"/>
            <a:ext cx="6096000" cy="6858000"/>
          </a:xfrm>
          <a:prstGeom prst="rect">
            <a:avLst/>
          </a:prstGeom>
          <a:solidFill>
            <a:srgbClr val="015E63">
              <a:alpha val="5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ángulo 6">
            <a:extLst>
              <a:ext uri="{FF2B5EF4-FFF2-40B4-BE49-F238E27FC236}">
                <a16:creationId xmlns:a16="http://schemas.microsoft.com/office/drawing/2014/main" id="{FD03777E-09A5-499D-B8ED-802EC7821894}"/>
              </a:ext>
            </a:extLst>
          </p:cNvPr>
          <p:cNvSpPr/>
          <p:nvPr/>
        </p:nvSpPr>
        <p:spPr>
          <a:xfrm>
            <a:off x="1272886" y="822286"/>
            <a:ext cx="5200650" cy="1581150"/>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ángulo 7">
            <a:extLst>
              <a:ext uri="{FF2B5EF4-FFF2-40B4-BE49-F238E27FC236}">
                <a16:creationId xmlns:a16="http://schemas.microsoft.com/office/drawing/2014/main" id="{F1728DED-4D23-402E-8B58-E24E24A19A59}"/>
              </a:ext>
            </a:extLst>
          </p:cNvPr>
          <p:cNvSpPr/>
          <p:nvPr/>
        </p:nvSpPr>
        <p:spPr>
          <a:xfrm>
            <a:off x="6477000" y="822285"/>
            <a:ext cx="347684" cy="1581151"/>
          </a:xfrm>
          <a:prstGeom prst="rect">
            <a:avLst/>
          </a:prstGeom>
          <a:solidFill>
            <a:srgbClr val="F69429"/>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Elipse 8">
            <a:extLst>
              <a:ext uri="{FF2B5EF4-FFF2-40B4-BE49-F238E27FC236}">
                <a16:creationId xmlns:a16="http://schemas.microsoft.com/office/drawing/2014/main" id="{70AEB10E-A0FC-4EA0-AD62-1DDF8749FD7C}"/>
              </a:ext>
            </a:extLst>
          </p:cNvPr>
          <p:cNvSpPr/>
          <p:nvPr/>
        </p:nvSpPr>
        <p:spPr>
          <a:xfrm>
            <a:off x="775692" y="922571"/>
            <a:ext cx="1356014" cy="1356014"/>
          </a:xfrm>
          <a:prstGeom prst="ellipse">
            <a:avLst/>
          </a:prstGeom>
          <a:solidFill>
            <a:srgbClr val="F6942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orma libre: forma 29">
            <a:extLst>
              <a:ext uri="{FF2B5EF4-FFF2-40B4-BE49-F238E27FC236}">
                <a16:creationId xmlns:a16="http://schemas.microsoft.com/office/drawing/2014/main" id="{3721EDCE-28C6-43CD-941C-AEB7BF3AABEE}"/>
              </a:ext>
            </a:extLst>
          </p:cNvPr>
          <p:cNvSpPr/>
          <p:nvPr/>
        </p:nvSpPr>
        <p:spPr>
          <a:xfrm>
            <a:off x="491131" y="2745583"/>
            <a:ext cx="1556582" cy="1556582"/>
          </a:xfrm>
          <a:custGeom>
            <a:avLst/>
            <a:gdLst>
              <a:gd name="connsiteX0" fmla="*/ 1010084 w 1997872"/>
              <a:gd name="connsiteY0" fmla="*/ 152509 h 1997872"/>
              <a:gd name="connsiteX1" fmla="*/ 163657 w 1997872"/>
              <a:gd name="connsiteY1" fmla="*/ 998936 h 1997872"/>
              <a:gd name="connsiteX2" fmla="*/ 1010084 w 1997872"/>
              <a:gd name="connsiteY2" fmla="*/ 1845363 h 1997872"/>
              <a:gd name="connsiteX3" fmla="*/ 1856511 w 1997872"/>
              <a:gd name="connsiteY3" fmla="*/ 998936 h 1997872"/>
              <a:gd name="connsiteX4" fmla="*/ 1010084 w 1997872"/>
              <a:gd name="connsiteY4" fmla="*/ 152509 h 1997872"/>
              <a:gd name="connsiteX5" fmla="*/ 998936 w 1997872"/>
              <a:gd name="connsiteY5" fmla="*/ 0 h 1997872"/>
              <a:gd name="connsiteX6" fmla="*/ 1997872 w 1997872"/>
              <a:gd name="connsiteY6" fmla="*/ 998936 h 1997872"/>
              <a:gd name="connsiteX7" fmla="*/ 998936 w 1997872"/>
              <a:gd name="connsiteY7" fmla="*/ 1997872 h 1997872"/>
              <a:gd name="connsiteX8" fmla="*/ 0 w 1997872"/>
              <a:gd name="connsiteY8" fmla="*/ 998936 h 1997872"/>
              <a:gd name="connsiteX9" fmla="*/ 998936 w 1997872"/>
              <a:gd name="connsiteY9" fmla="*/ 0 h 19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7872" h="1997872">
                <a:moveTo>
                  <a:pt x="1010084" y="152509"/>
                </a:moveTo>
                <a:cubicBezTo>
                  <a:pt x="542615" y="152509"/>
                  <a:pt x="163657" y="531467"/>
                  <a:pt x="163657" y="998936"/>
                </a:cubicBezTo>
                <a:cubicBezTo>
                  <a:pt x="163657" y="1466405"/>
                  <a:pt x="542615" y="1845363"/>
                  <a:pt x="1010084" y="1845363"/>
                </a:cubicBezTo>
                <a:cubicBezTo>
                  <a:pt x="1477553" y="1845363"/>
                  <a:pt x="1856511" y="1466405"/>
                  <a:pt x="1856511" y="998936"/>
                </a:cubicBezTo>
                <a:cubicBezTo>
                  <a:pt x="1856511" y="531467"/>
                  <a:pt x="1477553" y="152509"/>
                  <a:pt x="1010084" y="152509"/>
                </a:cubicBezTo>
                <a:close/>
                <a:moveTo>
                  <a:pt x="998936" y="0"/>
                </a:moveTo>
                <a:cubicBezTo>
                  <a:pt x="1550633" y="0"/>
                  <a:pt x="1997872" y="447239"/>
                  <a:pt x="1997872" y="998936"/>
                </a:cubicBezTo>
                <a:cubicBezTo>
                  <a:pt x="1997872" y="1550633"/>
                  <a:pt x="1550633" y="1997872"/>
                  <a:pt x="998936" y="1997872"/>
                </a:cubicBezTo>
                <a:cubicBezTo>
                  <a:pt x="447239" y="1997872"/>
                  <a:pt x="0" y="1550633"/>
                  <a:pt x="0" y="998936"/>
                </a:cubicBezTo>
                <a:cubicBezTo>
                  <a:pt x="0" y="447239"/>
                  <a:pt x="447239" y="0"/>
                  <a:pt x="998936" y="0"/>
                </a:cubicBezTo>
                <a:close/>
              </a:path>
            </a:pathLst>
          </a:custGeom>
          <a:solidFill>
            <a:srgbClr val="FB224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Rectángulo 30">
            <a:extLst>
              <a:ext uri="{FF2B5EF4-FFF2-40B4-BE49-F238E27FC236}">
                <a16:creationId xmlns:a16="http://schemas.microsoft.com/office/drawing/2014/main" id="{82AF011F-73D6-48B4-81AB-7200F8EA02BB}"/>
              </a:ext>
            </a:extLst>
          </p:cNvPr>
          <p:cNvSpPr/>
          <p:nvPr/>
        </p:nvSpPr>
        <p:spPr>
          <a:xfrm>
            <a:off x="1272886" y="2745582"/>
            <a:ext cx="5200650" cy="1581150"/>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ángulo 31">
            <a:extLst>
              <a:ext uri="{FF2B5EF4-FFF2-40B4-BE49-F238E27FC236}">
                <a16:creationId xmlns:a16="http://schemas.microsoft.com/office/drawing/2014/main" id="{79BF2703-3EA2-480E-86B9-C2143EDF12BA}"/>
              </a:ext>
            </a:extLst>
          </p:cNvPr>
          <p:cNvSpPr/>
          <p:nvPr/>
        </p:nvSpPr>
        <p:spPr>
          <a:xfrm>
            <a:off x="6477000" y="2745581"/>
            <a:ext cx="347684" cy="1581151"/>
          </a:xfrm>
          <a:prstGeom prst="rect">
            <a:avLst/>
          </a:prstGeom>
          <a:solidFill>
            <a:srgbClr val="FB224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Elipse 32">
            <a:extLst>
              <a:ext uri="{FF2B5EF4-FFF2-40B4-BE49-F238E27FC236}">
                <a16:creationId xmlns:a16="http://schemas.microsoft.com/office/drawing/2014/main" id="{0A491AE4-928B-4B28-941A-5C428AADF098}"/>
              </a:ext>
            </a:extLst>
          </p:cNvPr>
          <p:cNvSpPr/>
          <p:nvPr/>
        </p:nvSpPr>
        <p:spPr>
          <a:xfrm>
            <a:off x="775692" y="2845867"/>
            <a:ext cx="1356014" cy="1356014"/>
          </a:xfrm>
          <a:prstGeom prst="ellipse">
            <a:avLst/>
          </a:prstGeom>
          <a:solidFill>
            <a:srgbClr val="FB224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orma libre: forma 33">
            <a:extLst>
              <a:ext uri="{FF2B5EF4-FFF2-40B4-BE49-F238E27FC236}">
                <a16:creationId xmlns:a16="http://schemas.microsoft.com/office/drawing/2014/main" id="{D5A28BFF-082E-4630-A675-3A746CCE1BEA}"/>
              </a:ext>
            </a:extLst>
          </p:cNvPr>
          <p:cNvSpPr/>
          <p:nvPr/>
        </p:nvSpPr>
        <p:spPr>
          <a:xfrm>
            <a:off x="517667" y="4617246"/>
            <a:ext cx="1556582" cy="1556582"/>
          </a:xfrm>
          <a:custGeom>
            <a:avLst/>
            <a:gdLst>
              <a:gd name="connsiteX0" fmla="*/ 1010084 w 1997872"/>
              <a:gd name="connsiteY0" fmla="*/ 152509 h 1997872"/>
              <a:gd name="connsiteX1" fmla="*/ 163657 w 1997872"/>
              <a:gd name="connsiteY1" fmla="*/ 998936 h 1997872"/>
              <a:gd name="connsiteX2" fmla="*/ 1010084 w 1997872"/>
              <a:gd name="connsiteY2" fmla="*/ 1845363 h 1997872"/>
              <a:gd name="connsiteX3" fmla="*/ 1856511 w 1997872"/>
              <a:gd name="connsiteY3" fmla="*/ 998936 h 1997872"/>
              <a:gd name="connsiteX4" fmla="*/ 1010084 w 1997872"/>
              <a:gd name="connsiteY4" fmla="*/ 152509 h 1997872"/>
              <a:gd name="connsiteX5" fmla="*/ 998936 w 1997872"/>
              <a:gd name="connsiteY5" fmla="*/ 0 h 1997872"/>
              <a:gd name="connsiteX6" fmla="*/ 1997872 w 1997872"/>
              <a:gd name="connsiteY6" fmla="*/ 998936 h 1997872"/>
              <a:gd name="connsiteX7" fmla="*/ 998936 w 1997872"/>
              <a:gd name="connsiteY7" fmla="*/ 1997872 h 1997872"/>
              <a:gd name="connsiteX8" fmla="*/ 0 w 1997872"/>
              <a:gd name="connsiteY8" fmla="*/ 998936 h 1997872"/>
              <a:gd name="connsiteX9" fmla="*/ 998936 w 1997872"/>
              <a:gd name="connsiteY9" fmla="*/ 0 h 19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97872" h="1997872">
                <a:moveTo>
                  <a:pt x="1010084" y="152509"/>
                </a:moveTo>
                <a:cubicBezTo>
                  <a:pt x="542615" y="152509"/>
                  <a:pt x="163657" y="531467"/>
                  <a:pt x="163657" y="998936"/>
                </a:cubicBezTo>
                <a:cubicBezTo>
                  <a:pt x="163657" y="1466405"/>
                  <a:pt x="542615" y="1845363"/>
                  <a:pt x="1010084" y="1845363"/>
                </a:cubicBezTo>
                <a:cubicBezTo>
                  <a:pt x="1477553" y="1845363"/>
                  <a:pt x="1856511" y="1466405"/>
                  <a:pt x="1856511" y="998936"/>
                </a:cubicBezTo>
                <a:cubicBezTo>
                  <a:pt x="1856511" y="531467"/>
                  <a:pt x="1477553" y="152509"/>
                  <a:pt x="1010084" y="152509"/>
                </a:cubicBezTo>
                <a:close/>
                <a:moveTo>
                  <a:pt x="998936" y="0"/>
                </a:moveTo>
                <a:cubicBezTo>
                  <a:pt x="1550633" y="0"/>
                  <a:pt x="1997872" y="447239"/>
                  <a:pt x="1997872" y="998936"/>
                </a:cubicBezTo>
                <a:cubicBezTo>
                  <a:pt x="1997872" y="1550633"/>
                  <a:pt x="1550633" y="1997872"/>
                  <a:pt x="998936" y="1997872"/>
                </a:cubicBezTo>
                <a:cubicBezTo>
                  <a:pt x="447239" y="1997872"/>
                  <a:pt x="0" y="1550633"/>
                  <a:pt x="0" y="998936"/>
                </a:cubicBezTo>
                <a:cubicBezTo>
                  <a:pt x="0" y="447239"/>
                  <a:pt x="447239" y="0"/>
                  <a:pt x="998936" y="0"/>
                </a:cubicBezTo>
                <a:close/>
              </a:path>
            </a:pathLst>
          </a:custGeom>
          <a:solidFill>
            <a:srgbClr val="7030A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5" name="Rectángulo 34">
            <a:extLst>
              <a:ext uri="{FF2B5EF4-FFF2-40B4-BE49-F238E27FC236}">
                <a16:creationId xmlns:a16="http://schemas.microsoft.com/office/drawing/2014/main" id="{30FCE4A8-5321-4265-BFEC-5BC06F892C01}"/>
              </a:ext>
            </a:extLst>
          </p:cNvPr>
          <p:cNvSpPr/>
          <p:nvPr/>
        </p:nvSpPr>
        <p:spPr>
          <a:xfrm>
            <a:off x="1299422" y="4617245"/>
            <a:ext cx="5200650" cy="1581150"/>
          </a:xfrm>
          <a:prstGeom prst="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ángulo 35">
            <a:extLst>
              <a:ext uri="{FF2B5EF4-FFF2-40B4-BE49-F238E27FC236}">
                <a16:creationId xmlns:a16="http://schemas.microsoft.com/office/drawing/2014/main" id="{25140A7B-5D3A-4E74-8690-E74A206E8115}"/>
              </a:ext>
            </a:extLst>
          </p:cNvPr>
          <p:cNvSpPr/>
          <p:nvPr/>
        </p:nvSpPr>
        <p:spPr>
          <a:xfrm>
            <a:off x="6503536" y="4617244"/>
            <a:ext cx="347684" cy="1581151"/>
          </a:xfrm>
          <a:prstGeom prst="rect">
            <a:avLst/>
          </a:prstGeom>
          <a:solidFill>
            <a:srgbClr val="7030A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Elipse 36">
            <a:extLst>
              <a:ext uri="{FF2B5EF4-FFF2-40B4-BE49-F238E27FC236}">
                <a16:creationId xmlns:a16="http://schemas.microsoft.com/office/drawing/2014/main" id="{643A3B55-5FC6-4112-AAEC-5986C2E145C4}"/>
              </a:ext>
            </a:extLst>
          </p:cNvPr>
          <p:cNvSpPr/>
          <p:nvPr/>
        </p:nvSpPr>
        <p:spPr>
          <a:xfrm>
            <a:off x="802228" y="4717530"/>
            <a:ext cx="1356014" cy="1356014"/>
          </a:xfrm>
          <a:prstGeom prst="ellipse">
            <a:avLst/>
          </a:prstGeom>
          <a:solidFill>
            <a:srgbClr val="7030A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upo 10">
            <a:extLst>
              <a:ext uri="{FF2B5EF4-FFF2-40B4-BE49-F238E27FC236}">
                <a16:creationId xmlns:a16="http://schemas.microsoft.com/office/drawing/2014/main" id="{A528627A-E45B-4BCD-98A7-A7E7B56082D9}"/>
              </a:ext>
            </a:extLst>
          </p:cNvPr>
          <p:cNvGrpSpPr/>
          <p:nvPr/>
        </p:nvGrpSpPr>
        <p:grpSpPr>
          <a:xfrm>
            <a:off x="2215700" y="982251"/>
            <a:ext cx="3964294" cy="1282696"/>
            <a:chOff x="2215700" y="982251"/>
            <a:chExt cx="3964294" cy="1282696"/>
          </a:xfrm>
        </p:grpSpPr>
        <p:sp>
          <p:nvSpPr>
            <p:cNvPr id="38" name="TextBox 154">
              <a:extLst>
                <a:ext uri="{FF2B5EF4-FFF2-40B4-BE49-F238E27FC236}">
                  <a16:creationId xmlns:a16="http://schemas.microsoft.com/office/drawing/2014/main" id="{600A6C88-90EA-4539-904D-592AF9755550}"/>
                </a:ext>
              </a:extLst>
            </p:cNvPr>
            <p:cNvSpPr txBox="1">
              <a:spLocks noChangeArrowheads="1"/>
            </p:cNvSpPr>
            <p:nvPr/>
          </p:nvSpPr>
          <p:spPr bwMode="auto">
            <a:xfrm>
              <a:off x="2215700" y="1291768"/>
              <a:ext cx="3964294" cy="973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Aliquam</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tincidunt</a:t>
              </a:r>
              <a:r>
                <a:rPr lang="pt-BR" altLang="es-MX" sz="1600" dirty="0">
                  <a:latin typeface="Lato" panose="020F0502020204030203" pitchFamily="34" charset="0"/>
                  <a:cs typeface="Calibri" panose="020F0502020204030204" pitchFamily="34" charset="0"/>
                </a:rPr>
                <a:t> ante </a:t>
              </a:r>
              <a:r>
                <a:rPr lang="pt-BR" altLang="es-MX" sz="1600" dirty="0" err="1">
                  <a:latin typeface="Lato" panose="020F0502020204030203" pitchFamily="34" charset="0"/>
                  <a:cs typeface="Calibri" panose="020F0502020204030204" pitchFamily="34" charset="0"/>
                </a:rPr>
                <a:t>nec</a:t>
              </a:r>
              <a:r>
                <a:rPr lang="pt-BR" altLang="es-MX" sz="1600" dirty="0">
                  <a:latin typeface="Lato" panose="020F0502020204030203" pitchFamily="34" charset="0"/>
                  <a:cs typeface="Calibri" panose="020F0502020204030204" pitchFamily="34" charset="0"/>
                </a:rPr>
                <a:t> sem </a:t>
              </a:r>
              <a:r>
                <a:rPr lang="pt-BR" altLang="es-MX" sz="1600" dirty="0" err="1">
                  <a:latin typeface="Lato" panose="020F0502020204030203" pitchFamily="34" charset="0"/>
                  <a:cs typeface="Calibri" panose="020F0502020204030204" pitchFamily="34" charset="0"/>
                </a:rPr>
                <a:t>congue</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convallis</a:t>
              </a:r>
              <a:r>
                <a:rPr lang="pt-BR" altLang="es-MX" sz="1600" dirty="0">
                  <a:latin typeface="Lato" panose="020F0502020204030203" pitchFamily="34" charset="0"/>
                  <a:cs typeface="Calibri" panose="020F0502020204030204" pitchFamily="34" charset="0"/>
                </a:rPr>
                <a:t>. </a:t>
              </a:r>
              <a:endParaRPr lang="en-US" altLang="es-MX" sz="1600" dirty="0">
                <a:latin typeface="Lato" panose="020F0502020204030203" pitchFamily="34" charset="0"/>
                <a:cs typeface="Calibri" panose="020F0502020204030204" pitchFamily="34" charset="0"/>
              </a:endParaRPr>
            </a:p>
          </p:txBody>
        </p:sp>
        <p:sp>
          <p:nvSpPr>
            <p:cNvPr id="10" name="CuadroTexto 9">
              <a:extLst>
                <a:ext uri="{FF2B5EF4-FFF2-40B4-BE49-F238E27FC236}">
                  <a16:creationId xmlns:a16="http://schemas.microsoft.com/office/drawing/2014/main" id="{D6DEB818-354A-4FE0-8FF2-74FF01A03094}"/>
                </a:ext>
              </a:extLst>
            </p:cNvPr>
            <p:cNvSpPr txBox="1"/>
            <p:nvPr/>
          </p:nvSpPr>
          <p:spPr>
            <a:xfrm>
              <a:off x="2279018" y="982251"/>
              <a:ext cx="1232069" cy="369332"/>
            </a:xfrm>
            <a:prstGeom prst="rect">
              <a:avLst/>
            </a:prstGeom>
            <a:noFill/>
          </p:spPr>
          <p:txBody>
            <a:bodyPr wrap="none" rtlCol="0">
              <a:spAutoFit/>
            </a:bodyPr>
            <a:lstStyle/>
            <a:p>
              <a:r>
                <a:rPr lang="en-US" b="1" dirty="0">
                  <a:latin typeface="Lato" panose="020F0502020204030203" pitchFamily="34" charset="0"/>
                </a:rPr>
                <a:t>Title Here</a:t>
              </a:r>
            </a:p>
          </p:txBody>
        </p:sp>
      </p:grpSp>
      <p:grpSp>
        <p:nvGrpSpPr>
          <p:cNvPr id="39" name="Grupo 38">
            <a:extLst>
              <a:ext uri="{FF2B5EF4-FFF2-40B4-BE49-F238E27FC236}">
                <a16:creationId xmlns:a16="http://schemas.microsoft.com/office/drawing/2014/main" id="{130EE72A-7198-4D03-8CB0-293624F0E8B3}"/>
              </a:ext>
            </a:extLst>
          </p:cNvPr>
          <p:cNvGrpSpPr/>
          <p:nvPr/>
        </p:nvGrpSpPr>
        <p:grpSpPr>
          <a:xfrm>
            <a:off x="2208916" y="2917225"/>
            <a:ext cx="3964294" cy="1296334"/>
            <a:chOff x="2215700" y="982251"/>
            <a:chExt cx="3964294" cy="1296334"/>
          </a:xfrm>
        </p:grpSpPr>
        <p:sp>
          <p:nvSpPr>
            <p:cNvPr id="40" name="TextBox 154">
              <a:extLst>
                <a:ext uri="{FF2B5EF4-FFF2-40B4-BE49-F238E27FC236}">
                  <a16:creationId xmlns:a16="http://schemas.microsoft.com/office/drawing/2014/main" id="{3A77AEB0-CCB1-4D92-A98E-4DDA8BDB86CB}"/>
                </a:ext>
              </a:extLst>
            </p:cNvPr>
            <p:cNvSpPr txBox="1">
              <a:spLocks noChangeArrowheads="1"/>
            </p:cNvSpPr>
            <p:nvPr/>
          </p:nvSpPr>
          <p:spPr bwMode="auto">
            <a:xfrm>
              <a:off x="2215700" y="1291768"/>
              <a:ext cx="3964294" cy="986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Aliquam</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tincidunt</a:t>
              </a:r>
              <a:r>
                <a:rPr lang="pt-BR" altLang="es-MX" sz="1600" dirty="0">
                  <a:latin typeface="Lato" panose="020F0502020204030203" pitchFamily="34" charset="0"/>
                  <a:cs typeface="Calibri" panose="020F0502020204030204" pitchFamily="34" charset="0"/>
                </a:rPr>
                <a:t> ante </a:t>
              </a:r>
              <a:r>
                <a:rPr lang="pt-BR" altLang="es-MX" sz="1600" dirty="0" err="1">
                  <a:latin typeface="Lato" panose="020F0502020204030203" pitchFamily="34" charset="0"/>
                  <a:cs typeface="Calibri" panose="020F0502020204030204" pitchFamily="34" charset="0"/>
                </a:rPr>
                <a:t>nec</a:t>
              </a:r>
              <a:r>
                <a:rPr lang="pt-BR" altLang="es-MX" sz="1600" dirty="0">
                  <a:latin typeface="Lato" panose="020F0502020204030203" pitchFamily="34" charset="0"/>
                  <a:cs typeface="Calibri" panose="020F0502020204030204" pitchFamily="34" charset="0"/>
                </a:rPr>
                <a:t> sem </a:t>
              </a:r>
              <a:r>
                <a:rPr lang="pt-BR" altLang="es-MX" sz="1600" dirty="0" err="1">
                  <a:latin typeface="Lato" panose="020F0502020204030203" pitchFamily="34" charset="0"/>
                  <a:cs typeface="Calibri" panose="020F0502020204030204" pitchFamily="34" charset="0"/>
                </a:rPr>
                <a:t>congue</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convallis</a:t>
              </a:r>
              <a:r>
                <a:rPr lang="pt-BR" altLang="es-MX" sz="1600" dirty="0">
                  <a:latin typeface="Lato" panose="020F0502020204030203" pitchFamily="34" charset="0"/>
                  <a:cs typeface="Calibri" panose="020F0502020204030204" pitchFamily="34" charset="0"/>
                </a:rPr>
                <a:t>. </a:t>
              </a:r>
              <a:endParaRPr lang="en-US" altLang="es-MX" sz="1600" dirty="0">
                <a:latin typeface="Lato" panose="020F0502020204030203" pitchFamily="34" charset="0"/>
                <a:cs typeface="Calibri" panose="020F0502020204030204" pitchFamily="34" charset="0"/>
              </a:endParaRPr>
            </a:p>
          </p:txBody>
        </p:sp>
        <p:sp>
          <p:nvSpPr>
            <p:cNvPr id="41" name="CuadroTexto 40">
              <a:extLst>
                <a:ext uri="{FF2B5EF4-FFF2-40B4-BE49-F238E27FC236}">
                  <a16:creationId xmlns:a16="http://schemas.microsoft.com/office/drawing/2014/main" id="{839A5880-FD83-4D83-829C-0A55670B1D5F}"/>
                </a:ext>
              </a:extLst>
            </p:cNvPr>
            <p:cNvSpPr txBox="1"/>
            <p:nvPr/>
          </p:nvSpPr>
          <p:spPr>
            <a:xfrm>
              <a:off x="2279018" y="982251"/>
              <a:ext cx="1232069" cy="369332"/>
            </a:xfrm>
            <a:prstGeom prst="rect">
              <a:avLst/>
            </a:prstGeom>
            <a:noFill/>
          </p:spPr>
          <p:txBody>
            <a:bodyPr wrap="none" rtlCol="0">
              <a:spAutoFit/>
            </a:bodyPr>
            <a:lstStyle/>
            <a:p>
              <a:r>
                <a:rPr lang="en-US" b="1" dirty="0">
                  <a:latin typeface="Lato" panose="020F0502020204030203" pitchFamily="34" charset="0"/>
                </a:rPr>
                <a:t>Title Here</a:t>
              </a:r>
            </a:p>
          </p:txBody>
        </p:sp>
      </p:grpSp>
      <p:grpSp>
        <p:nvGrpSpPr>
          <p:cNvPr id="42" name="Grupo 41">
            <a:extLst>
              <a:ext uri="{FF2B5EF4-FFF2-40B4-BE49-F238E27FC236}">
                <a16:creationId xmlns:a16="http://schemas.microsoft.com/office/drawing/2014/main" id="{BE7BB556-0F6C-4E7B-95D2-2FBCA50807C0}"/>
              </a:ext>
            </a:extLst>
          </p:cNvPr>
          <p:cNvGrpSpPr/>
          <p:nvPr/>
        </p:nvGrpSpPr>
        <p:grpSpPr>
          <a:xfrm>
            <a:off x="2220203" y="4747370"/>
            <a:ext cx="3964294" cy="1296334"/>
            <a:chOff x="2215700" y="982251"/>
            <a:chExt cx="3964294" cy="1296334"/>
          </a:xfrm>
        </p:grpSpPr>
        <p:sp>
          <p:nvSpPr>
            <p:cNvPr id="43" name="TextBox 154">
              <a:extLst>
                <a:ext uri="{FF2B5EF4-FFF2-40B4-BE49-F238E27FC236}">
                  <a16:creationId xmlns:a16="http://schemas.microsoft.com/office/drawing/2014/main" id="{DE7892C2-55C8-4F0D-BF5D-10F819F781BE}"/>
                </a:ext>
              </a:extLst>
            </p:cNvPr>
            <p:cNvSpPr txBox="1">
              <a:spLocks noChangeArrowheads="1"/>
            </p:cNvSpPr>
            <p:nvPr/>
          </p:nvSpPr>
          <p:spPr bwMode="auto">
            <a:xfrm>
              <a:off x="2215700" y="1291768"/>
              <a:ext cx="3964294" cy="986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Aliquam</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tincidunt</a:t>
              </a:r>
              <a:r>
                <a:rPr lang="pt-BR" altLang="es-MX" sz="1600" dirty="0">
                  <a:latin typeface="Lato" panose="020F0502020204030203" pitchFamily="34" charset="0"/>
                  <a:cs typeface="Calibri" panose="020F0502020204030204" pitchFamily="34" charset="0"/>
                </a:rPr>
                <a:t> ante </a:t>
              </a:r>
              <a:r>
                <a:rPr lang="pt-BR" altLang="es-MX" sz="1600" dirty="0" err="1">
                  <a:latin typeface="Lato" panose="020F0502020204030203" pitchFamily="34" charset="0"/>
                  <a:cs typeface="Calibri" panose="020F0502020204030204" pitchFamily="34" charset="0"/>
                </a:rPr>
                <a:t>nec</a:t>
              </a:r>
              <a:r>
                <a:rPr lang="pt-BR" altLang="es-MX" sz="1600" dirty="0">
                  <a:latin typeface="Lato" panose="020F0502020204030203" pitchFamily="34" charset="0"/>
                  <a:cs typeface="Calibri" panose="020F0502020204030204" pitchFamily="34" charset="0"/>
                </a:rPr>
                <a:t> sem </a:t>
              </a:r>
              <a:r>
                <a:rPr lang="pt-BR" altLang="es-MX" sz="1600" dirty="0" err="1">
                  <a:latin typeface="Lato" panose="020F0502020204030203" pitchFamily="34" charset="0"/>
                  <a:cs typeface="Calibri" panose="020F0502020204030204" pitchFamily="34" charset="0"/>
                </a:rPr>
                <a:t>congue</a:t>
              </a:r>
              <a:r>
                <a:rPr lang="pt-BR" altLang="es-MX" sz="1600" dirty="0">
                  <a:latin typeface="Lato" panose="020F0502020204030203" pitchFamily="34" charset="0"/>
                  <a:cs typeface="Calibri" panose="020F0502020204030204" pitchFamily="34" charset="0"/>
                </a:rPr>
                <a:t> </a:t>
              </a:r>
              <a:r>
                <a:rPr lang="pt-BR" altLang="es-MX" sz="1600" dirty="0" err="1">
                  <a:latin typeface="Lato" panose="020F0502020204030203" pitchFamily="34" charset="0"/>
                  <a:cs typeface="Calibri" panose="020F0502020204030204" pitchFamily="34" charset="0"/>
                </a:rPr>
                <a:t>convallis</a:t>
              </a:r>
              <a:r>
                <a:rPr lang="pt-BR" altLang="es-MX" sz="1600" dirty="0">
                  <a:latin typeface="Lato" panose="020F0502020204030203" pitchFamily="34" charset="0"/>
                  <a:cs typeface="Calibri" panose="020F0502020204030204" pitchFamily="34" charset="0"/>
                </a:rPr>
                <a:t>. </a:t>
              </a:r>
              <a:endParaRPr lang="en-US" altLang="es-MX" sz="1600" dirty="0">
                <a:latin typeface="Lato" panose="020F0502020204030203" pitchFamily="34" charset="0"/>
                <a:cs typeface="Calibri" panose="020F0502020204030204" pitchFamily="34" charset="0"/>
              </a:endParaRPr>
            </a:p>
          </p:txBody>
        </p:sp>
        <p:sp>
          <p:nvSpPr>
            <p:cNvPr id="44" name="CuadroTexto 43">
              <a:extLst>
                <a:ext uri="{FF2B5EF4-FFF2-40B4-BE49-F238E27FC236}">
                  <a16:creationId xmlns:a16="http://schemas.microsoft.com/office/drawing/2014/main" id="{F6B77C7F-722D-4D3E-8482-302D6A67BB52}"/>
                </a:ext>
              </a:extLst>
            </p:cNvPr>
            <p:cNvSpPr txBox="1"/>
            <p:nvPr/>
          </p:nvSpPr>
          <p:spPr>
            <a:xfrm>
              <a:off x="2279018" y="982251"/>
              <a:ext cx="1232069" cy="369332"/>
            </a:xfrm>
            <a:prstGeom prst="rect">
              <a:avLst/>
            </a:prstGeom>
            <a:noFill/>
          </p:spPr>
          <p:txBody>
            <a:bodyPr wrap="none" rtlCol="0">
              <a:spAutoFit/>
            </a:bodyPr>
            <a:lstStyle/>
            <a:p>
              <a:r>
                <a:rPr lang="en-US" b="1" dirty="0">
                  <a:latin typeface="Lato" panose="020F0502020204030203" pitchFamily="34" charset="0"/>
                </a:rPr>
                <a:t>Title Here</a:t>
              </a:r>
            </a:p>
          </p:txBody>
        </p:sp>
      </p:grpSp>
      <p:sp>
        <p:nvSpPr>
          <p:cNvPr id="13" name="CuadroTexto 12">
            <a:extLst>
              <a:ext uri="{FF2B5EF4-FFF2-40B4-BE49-F238E27FC236}">
                <a16:creationId xmlns:a16="http://schemas.microsoft.com/office/drawing/2014/main" id="{542ED311-305C-47DE-B26B-8D243CD3A2B5}"/>
              </a:ext>
            </a:extLst>
          </p:cNvPr>
          <p:cNvSpPr txBox="1"/>
          <p:nvPr/>
        </p:nvSpPr>
        <p:spPr>
          <a:xfrm>
            <a:off x="7159658" y="2704487"/>
            <a:ext cx="4697368" cy="1015663"/>
          </a:xfrm>
          <a:prstGeom prst="rect">
            <a:avLst/>
          </a:prstGeom>
          <a:noFill/>
        </p:spPr>
        <p:txBody>
          <a:bodyPr wrap="square" rtlCol="0">
            <a:spAutoFit/>
          </a:bodyPr>
          <a:lstStyle/>
          <a:p>
            <a:pPr algn="ctr"/>
            <a:r>
              <a:rPr lang="en-US" sz="6000" b="1" spc="600" dirty="0">
                <a:solidFill>
                  <a:schemeClr val="bg1"/>
                </a:solidFill>
                <a:latin typeface="Lato Black" panose="020F0A02020204030203" pitchFamily="34" charset="0"/>
              </a:rPr>
              <a:t>SCHEDULE</a:t>
            </a:r>
            <a:r>
              <a:rPr lang="en-US" sz="6000" b="1" dirty="0">
                <a:solidFill>
                  <a:schemeClr val="bg1"/>
                </a:solidFill>
                <a:latin typeface="Lato Black" panose="020F0A02020204030203" pitchFamily="34" charset="0"/>
              </a:rPr>
              <a:t> </a:t>
            </a:r>
          </a:p>
        </p:txBody>
      </p:sp>
      <p:grpSp>
        <p:nvGrpSpPr>
          <p:cNvPr id="45" name="Grupo 44">
            <a:extLst>
              <a:ext uri="{FF2B5EF4-FFF2-40B4-BE49-F238E27FC236}">
                <a16:creationId xmlns:a16="http://schemas.microsoft.com/office/drawing/2014/main" id="{22F349BC-4C90-4A67-9F9D-09DCE9E041BD}"/>
              </a:ext>
            </a:extLst>
          </p:cNvPr>
          <p:cNvGrpSpPr/>
          <p:nvPr/>
        </p:nvGrpSpPr>
        <p:grpSpPr>
          <a:xfrm flipV="1">
            <a:off x="353453" y="284111"/>
            <a:ext cx="844478" cy="256531"/>
            <a:chOff x="3144483" y="1759184"/>
            <a:chExt cx="540470" cy="164181"/>
          </a:xfrm>
        </p:grpSpPr>
        <p:sp>
          <p:nvSpPr>
            <p:cNvPr id="46" name="Forma libre: forma 45">
              <a:extLst>
                <a:ext uri="{FF2B5EF4-FFF2-40B4-BE49-F238E27FC236}">
                  <a16:creationId xmlns:a16="http://schemas.microsoft.com/office/drawing/2014/main" id="{F6B5B25F-DBF7-43A7-8AB3-DF5182927099}"/>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orma libre: forma 46">
              <a:extLst>
                <a:ext uri="{FF2B5EF4-FFF2-40B4-BE49-F238E27FC236}">
                  <a16:creationId xmlns:a16="http://schemas.microsoft.com/office/drawing/2014/main" id="{4D8171B4-F2D7-4708-8253-B01E76134CB1}"/>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orma libre: forma 47">
              <a:extLst>
                <a:ext uri="{FF2B5EF4-FFF2-40B4-BE49-F238E27FC236}">
                  <a16:creationId xmlns:a16="http://schemas.microsoft.com/office/drawing/2014/main" id="{EDD45EEF-46D4-46A5-91ED-F81F95769BC3}"/>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 name="Group 47">
            <a:extLst>
              <a:ext uri="{FF2B5EF4-FFF2-40B4-BE49-F238E27FC236}">
                <a16:creationId xmlns:a16="http://schemas.microsoft.com/office/drawing/2014/main" id="{9F7C1F99-03B3-41AF-BC2F-11706C74F6A6}"/>
              </a:ext>
            </a:extLst>
          </p:cNvPr>
          <p:cNvGrpSpPr>
            <a:grpSpLocks noChangeAspect="1"/>
          </p:cNvGrpSpPr>
          <p:nvPr/>
        </p:nvGrpSpPr>
        <p:grpSpPr bwMode="auto">
          <a:xfrm>
            <a:off x="1147464" y="1166917"/>
            <a:ext cx="612469" cy="901923"/>
            <a:chOff x="2323" y="1983"/>
            <a:chExt cx="292" cy="430"/>
          </a:xfrm>
          <a:solidFill>
            <a:schemeClr val="bg1"/>
          </a:solidFill>
        </p:grpSpPr>
        <p:sp>
          <p:nvSpPr>
            <p:cNvPr id="50" name="Freeform 48">
              <a:extLst>
                <a:ext uri="{FF2B5EF4-FFF2-40B4-BE49-F238E27FC236}">
                  <a16:creationId xmlns:a16="http://schemas.microsoft.com/office/drawing/2014/main" id="{29059908-D122-42A2-940D-11C3CE86B9EF}"/>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9">
              <a:extLst>
                <a:ext uri="{FF2B5EF4-FFF2-40B4-BE49-F238E27FC236}">
                  <a16:creationId xmlns:a16="http://schemas.microsoft.com/office/drawing/2014/main" id="{9CBDCD95-215E-4B6D-9E10-EC6561ADF51D}"/>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0">
              <a:extLst>
                <a:ext uri="{FF2B5EF4-FFF2-40B4-BE49-F238E27FC236}">
                  <a16:creationId xmlns:a16="http://schemas.microsoft.com/office/drawing/2014/main" id="{DE268BB9-CA8D-4D1F-83D8-2B65E286F0B7}"/>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51">
              <a:extLst>
                <a:ext uri="{FF2B5EF4-FFF2-40B4-BE49-F238E27FC236}">
                  <a16:creationId xmlns:a16="http://schemas.microsoft.com/office/drawing/2014/main" id="{DF21D5D5-EB54-46D7-87B3-FB2DE2628282}"/>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4" name="Group 60">
            <a:extLst>
              <a:ext uri="{FF2B5EF4-FFF2-40B4-BE49-F238E27FC236}">
                <a16:creationId xmlns:a16="http://schemas.microsoft.com/office/drawing/2014/main" id="{C3771278-9DDF-4FAC-A9C1-DB13E7CA23DC}"/>
              </a:ext>
            </a:extLst>
          </p:cNvPr>
          <p:cNvGrpSpPr>
            <a:grpSpLocks noChangeAspect="1"/>
          </p:cNvGrpSpPr>
          <p:nvPr/>
        </p:nvGrpSpPr>
        <p:grpSpPr bwMode="auto">
          <a:xfrm>
            <a:off x="1048353" y="3129866"/>
            <a:ext cx="882006" cy="827773"/>
            <a:chOff x="4833" y="2118"/>
            <a:chExt cx="309" cy="290"/>
          </a:xfrm>
          <a:solidFill>
            <a:schemeClr val="bg1"/>
          </a:solidFill>
        </p:grpSpPr>
        <p:sp>
          <p:nvSpPr>
            <p:cNvPr id="55" name="Freeform 61">
              <a:extLst>
                <a:ext uri="{FF2B5EF4-FFF2-40B4-BE49-F238E27FC236}">
                  <a16:creationId xmlns:a16="http://schemas.microsoft.com/office/drawing/2014/main" id="{EDB972C3-A81D-42FC-B359-FB899D774DB0}"/>
                </a:ext>
              </a:extLst>
            </p:cNvPr>
            <p:cNvSpPr>
              <a:spLocks noEditPoints="1"/>
            </p:cNvSpPr>
            <p:nvPr/>
          </p:nvSpPr>
          <p:spPr bwMode="auto">
            <a:xfrm>
              <a:off x="4833" y="2118"/>
              <a:ext cx="309" cy="290"/>
            </a:xfrm>
            <a:custGeom>
              <a:avLst/>
              <a:gdLst>
                <a:gd name="T0" fmla="*/ 157 w 163"/>
                <a:gd name="T1" fmla="*/ 0 h 153"/>
                <a:gd name="T2" fmla="*/ 5 w 163"/>
                <a:gd name="T3" fmla="*/ 0 h 153"/>
                <a:gd name="T4" fmla="*/ 0 w 163"/>
                <a:gd name="T5" fmla="*/ 6 h 153"/>
                <a:gd name="T6" fmla="*/ 0 w 163"/>
                <a:gd name="T7" fmla="*/ 100 h 153"/>
                <a:gd name="T8" fmla="*/ 5 w 163"/>
                <a:gd name="T9" fmla="*/ 106 h 153"/>
                <a:gd name="T10" fmla="*/ 71 w 163"/>
                <a:gd name="T11" fmla="*/ 106 h 153"/>
                <a:gd name="T12" fmla="*/ 71 w 163"/>
                <a:gd name="T13" fmla="*/ 140 h 153"/>
                <a:gd name="T14" fmla="*/ 41 w 163"/>
                <a:gd name="T15" fmla="*/ 140 h 153"/>
                <a:gd name="T16" fmla="*/ 35 w 163"/>
                <a:gd name="T17" fmla="*/ 146 h 153"/>
                <a:gd name="T18" fmla="*/ 41 w 163"/>
                <a:gd name="T19" fmla="*/ 153 h 153"/>
                <a:gd name="T20" fmla="*/ 121 w 163"/>
                <a:gd name="T21" fmla="*/ 153 h 153"/>
                <a:gd name="T22" fmla="*/ 128 w 163"/>
                <a:gd name="T23" fmla="*/ 146 h 153"/>
                <a:gd name="T24" fmla="*/ 121 w 163"/>
                <a:gd name="T25" fmla="*/ 140 h 153"/>
                <a:gd name="T26" fmla="*/ 91 w 163"/>
                <a:gd name="T27" fmla="*/ 140 h 153"/>
                <a:gd name="T28" fmla="*/ 91 w 163"/>
                <a:gd name="T29" fmla="*/ 106 h 153"/>
                <a:gd name="T30" fmla="*/ 157 w 163"/>
                <a:gd name="T31" fmla="*/ 106 h 153"/>
                <a:gd name="T32" fmla="*/ 163 w 163"/>
                <a:gd name="T33" fmla="*/ 100 h 153"/>
                <a:gd name="T34" fmla="*/ 163 w 163"/>
                <a:gd name="T35" fmla="*/ 6 h 153"/>
                <a:gd name="T36" fmla="*/ 157 w 163"/>
                <a:gd name="T37" fmla="*/ 0 h 153"/>
                <a:gd name="T38" fmla="*/ 153 w 163"/>
                <a:gd name="T39" fmla="*/ 92 h 153"/>
                <a:gd name="T40" fmla="*/ 147 w 163"/>
                <a:gd name="T41" fmla="*/ 97 h 153"/>
                <a:gd name="T42" fmla="*/ 15 w 163"/>
                <a:gd name="T43" fmla="*/ 97 h 153"/>
                <a:gd name="T44" fmla="*/ 9 w 163"/>
                <a:gd name="T45" fmla="*/ 92 h 153"/>
                <a:gd name="T46" fmla="*/ 9 w 163"/>
                <a:gd name="T47" fmla="*/ 15 h 153"/>
                <a:gd name="T48" fmla="*/ 15 w 163"/>
                <a:gd name="T49" fmla="*/ 9 h 153"/>
                <a:gd name="T50" fmla="*/ 147 w 163"/>
                <a:gd name="T51" fmla="*/ 9 h 153"/>
                <a:gd name="T52" fmla="*/ 153 w 163"/>
                <a:gd name="T53" fmla="*/ 15 h 153"/>
                <a:gd name="T54" fmla="*/ 153 w 163"/>
                <a:gd name="T55" fmla="*/ 9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3" h="153">
                  <a:moveTo>
                    <a:pt x="157" y="0"/>
                  </a:moveTo>
                  <a:cubicBezTo>
                    <a:pt x="5" y="0"/>
                    <a:pt x="5" y="0"/>
                    <a:pt x="5" y="0"/>
                  </a:cubicBezTo>
                  <a:cubicBezTo>
                    <a:pt x="2" y="0"/>
                    <a:pt x="0" y="3"/>
                    <a:pt x="0" y="6"/>
                  </a:cubicBezTo>
                  <a:cubicBezTo>
                    <a:pt x="0" y="100"/>
                    <a:pt x="0" y="100"/>
                    <a:pt x="0" y="100"/>
                  </a:cubicBezTo>
                  <a:cubicBezTo>
                    <a:pt x="0" y="103"/>
                    <a:pt x="2" y="106"/>
                    <a:pt x="5" y="106"/>
                  </a:cubicBezTo>
                  <a:cubicBezTo>
                    <a:pt x="71" y="106"/>
                    <a:pt x="71" y="106"/>
                    <a:pt x="71" y="106"/>
                  </a:cubicBezTo>
                  <a:cubicBezTo>
                    <a:pt x="71" y="140"/>
                    <a:pt x="71" y="140"/>
                    <a:pt x="71" y="140"/>
                  </a:cubicBezTo>
                  <a:cubicBezTo>
                    <a:pt x="41" y="140"/>
                    <a:pt x="41" y="140"/>
                    <a:pt x="41" y="140"/>
                  </a:cubicBezTo>
                  <a:cubicBezTo>
                    <a:pt x="38" y="140"/>
                    <a:pt x="35" y="143"/>
                    <a:pt x="35" y="146"/>
                  </a:cubicBezTo>
                  <a:cubicBezTo>
                    <a:pt x="35" y="150"/>
                    <a:pt x="38" y="153"/>
                    <a:pt x="41" y="153"/>
                  </a:cubicBezTo>
                  <a:cubicBezTo>
                    <a:pt x="121" y="153"/>
                    <a:pt x="121" y="153"/>
                    <a:pt x="121" y="153"/>
                  </a:cubicBezTo>
                  <a:cubicBezTo>
                    <a:pt x="125" y="153"/>
                    <a:pt x="128" y="150"/>
                    <a:pt x="128" y="146"/>
                  </a:cubicBezTo>
                  <a:cubicBezTo>
                    <a:pt x="128" y="143"/>
                    <a:pt x="125" y="140"/>
                    <a:pt x="121" y="140"/>
                  </a:cubicBezTo>
                  <a:cubicBezTo>
                    <a:pt x="91" y="140"/>
                    <a:pt x="91" y="140"/>
                    <a:pt x="91" y="140"/>
                  </a:cubicBezTo>
                  <a:cubicBezTo>
                    <a:pt x="91" y="106"/>
                    <a:pt x="91" y="106"/>
                    <a:pt x="91" y="106"/>
                  </a:cubicBezTo>
                  <a:cubicBezTo>
                    <a:pt x="157" y="106"/>
                    <a:pt x="157" y="106"/>
                    <a:pt x="157" y="106"/>
                  </a:cubicBezTo>
                  <a:cubicBezTo>
                    <a:pt x="160" y="106"/>
                    <a:pt x="163" y="103"/>
                    <a:pt x="163" y="100"/>
                  </a:cubicBezTo>
                  <a:cubicBezTo>
                    <a:pt x="163" y="6"/>
                    <a:pt x="163" y="6"/>
                    <a:pt x="163" y="6"/>
                  </a:cubicBezTo>
                  <a:cubicBezTo>
                    <a:pt x="163" y="3"/>
                    <a:pt x="160" y="0"/>
                    <a:pt x="157" y="0"/>
                  </a:cubicBezTo>
                  <a:close/>
                  <a:moveTo>
                    <a:pt x="153" y="92"/>
                  </a:moveTo>
                  <a:cubicBezTo>
                    <a:pt x="153" y="95"/>
                    <a:pt x="150" y="97"/>
                    <a:pt x="147" y="97"/>
                  </a:cubicBezTo>
                  <a:cubicBezTo>
                    <a:pt x="15" y="97"/>
                    <a:pt x="15" y="97"/>
                    <a:pt x="15" y="97"/>
                  </a:cubicBezTo>
                  <a:cubicBezTo>
                    <a:pt x="12" y="97"/>
                    <a:pt x="9" y="95"/>
                    <a:pt x="9" y="92"/>
                  </a:cubicBezTo>
                  <a:cubicBezTo>
                    <a:pt x="9" y="15"/>
                    <a:pt x="9" y="15"/>
                    <a:pt x="9" y="15"/>
                  </a:cubicBezTo>
                  <a:cubicBezTo>
                    <a:pt x="9" y="11"/>
                    <a:pt x="12" y="9"/>
                    <a:pt x="15" y="9"/>
                  </a:cubicBezTo>
                  <a:cubicBezTo>
                    <a:pt x="147" y="9"/>
                    <a:pt x="147" y="9"/>
                    <a:pt x="147" y="9"/>
                  </a:cubicBezTo>
                  <a:cubicBezTo>
                    <a:pt x="150" y="9"/>
                    <a:pt x="153" y="11"/>
                    <a:pt x="153" y="15"/>
                  </a:cubicBezTo>
                  <a:lnTo>
                    <a:pt x="153"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62">
              <a:extLst>
                <a:ext uri="{FF2B5EF4-FFF2-40B4-BE49-F238E27FC236}">
                  <a16:creationId xmlns:a16="http://schemas.microsoft.com/office/drawing/2014/main" id="{77BC884A-0489-4E8C-A1BB-0DD789C36546}"/>
                </a:ext>
              </a:extLst>
            </p:cNvPr>
            <p:cNvSpPr>
              <a:spLocks/>
            </p:cNvSpPr>
            <p:nvPr/>
          </p:nvSpPr>
          <p:spPr bwMode="auto">
            <a:xfrm>
              <a:off x="4981" y="2234"/>
              <a:ext cx="9" cy="5"/>
            </a:xfrm>
            <a:custGeom>
              <a:avLst/>
              <a:gdLst>
                <a:gd name="T0" fmla="*/ 5 w 5"/>
                <a:gd name="T1" fmla="*/ 1 h 3"/>
                <a:gd name="T2" fmla="*/ 2 w 5"/>
                <a:gd name="T3" fmla="*/ 0 h 3"/>
                <a:gd name="T4" fmla="*/ 0 w 5"/>
                <a:gd name="T5" fmla="*/ 1 h 3"/>
                <a:gd name="T6" fmla="*/ 3 w 5"/>
                <a:gd name="T7" fmla="*/ 3 h 3"/>
                <a:gd name="T8" fmla="*/ 5 w 5"/>
                <a:gd name="T9" fmla="*/ 1 h 3"/>
              </a:gdLst>
              <a:ahLst/>
              <a:cxnLst>
                <a:cxn ang="0">
                  <a:pos x="T0" y="T1"/>
                </a:cxn>
                <a:cxn ang="0">
                  <a:pos x="T2" y="T3"/>
                </a:cxn>
                <a:cxn ang="0">
                  <a:pos x="T4" y="T5"/>
                </a:cxn>
                <a:cxn ang="0">
                  <a:pos x="T6" y="T7"/>
                </a:cxn>
                <a:cxn ang="0">
                  <a:pos x="T8" y="T9"/>
                </a:cxn>
              </a:cxnLst>
              <a:rect l="0" t="0" r="r" b="b"/>
              <a:pathLst>
                <a:path w="5" h="3">
                  <a:moveTo>
                    <a:pt x="5" y="1"/>
                  </a:moveTo>
                  <a:cubicBezTo>
                    <a:pt x="4" y="0"/>
                    <a:pt x="3" y="0"/>
                    <a:pt x="2" y="0"/>
                  </a:cubicBezTo>
                  <a:cubicBezTo>
                    <a:pt x="2" y="0"/>
                    <a:pt x="1" y="0"/>
                    <a:pt x="0" y="1"/>
                  </a:cubicBezTo>
                  <a:cubicBezTo>
                    <a:pt x="3" y="3"/>
                    <a:pt x="3" y="3"/>
                    <a:pt x="3" y="3"/>
                  </a:cubicBezTo>
                  <a:lnTo>
                    <a:pt x="5"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63">
              <a:extLst>
                <a:ext uri="{FF2B5EF4-FFF2-40B4-BE49-F238E27FC236}">
                  <a16:creationId xmlns:a16="http://schemas.microsoft.com/office/drawing/2014/main" id="{1636B68D-EA6D-4819-8E38-CB0D5687AC2F}"/>
                </a:ext>
              </a:extLst>
            </p:cNvPr>
            <p:cNvSpPr>
              <a:spLocks/>
            </p:cNvSpPr>
            <p:nvPr/>
          </p:nvSpPr>
          <p:spPr bwMode="auto">
            <a:xfrm>
              <a:off x="4975" y="2239"/>
              <a:ext cx="19" cy="14"/>
            </a:xfrm>
            <a:custGeom>
              <a:avLst/>
              <a:gdLst>
                <a:gd name="T0" fmla="*/ 6 w 10"/>
                <a:gd name="T1" fmla="*/ 3 h 7"/>
                <a:gd name="T2" fmla="*/ 6 w 10"/>
                <a:gd name="T3" fmla="*/ 3 h 7"/>
                <a:gd name="T4" fmla="*/ 5 w 10"/>
                <a:gd name="T5" fmla="*/ 3 h 7"/>
                <a:gd name="T6" fmla="*/ 1 w 10"/>
                <a:gd name="T7" fmla="*/ 0 h 7"/>
                <a:gd name="T8" fmla="*/ 0 w 10"/>
                <a:gd name="T9" fmla="*/ 2 h 7"/>
                <a:gd name="T10" fmla="*/ 5 w 10"/>
                <a:gd name="T11" fmla="*/ 7 h 7"/>
                <a:gd name="T12" fmla="*/ 10 w 10"/>
                <a:gd name="T13" fmla="*/ 2 h 7"/>
                <a:gd name="T14" fmla="*/ 10 w 10"/>
                <a:gd name="T15" fmla="*/ 0 h 7"/>
                <a:gd name="T16" fmla="*/ 6 w 10"/>
                <a:gd name="T1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7">
                  <a:moveTo>
                    <a:pt x="6" y="3"/>
                  </a:moveTo>
                  <a:cubicBezTo>
                    <a:pt x="6" y="3"/>
                    <a:pt x="6" y="3"/>
                    <a:pt x="6" y="3"/>
                  </a:cubicBezTo>
                  <a:cubicBezTo>
                    <a:pt x="5" y="3"/>
                    <a:pt x="5" y="3"/>
                    <a:pt x="5" y="3"/>
                  </a:cubicBezTo>
                  <a:cubicBezTo>
                    <a:pt x="1" y="0"/>
                    <a:pt x="1" y="0"/>
                    <a:pt x="1" y="0"/>
                  </a:cubicBezTo>
                  <a:cubicBezTo>
                    <a:pt x="1" y="0"/>
                    <a:pt x="0" y="1"/>
                    <a:pt x="0" y="2"/>
                  </a:cubicBezTo>
                  <a:cubicBezTo>
                    <a:pt x="0" y="5"/>
                    <a:pt x="3" y="7"/>
                    <a:pt x="5" y="7"/>
                  </a:cubicBezTo>
                  <a:cubicBezTo>
                    <a:pt x="8" y="7"/>
                    <a:pt x="10" y="5"/>
                    <a:pt x="10" y="2"/>
                  </a:cubicBezTo>
                  <a:cubicBezTo>
                    <a:pt x="10" y="1"/>
                    <a:pt x="10" y="0"/>
                    <a:pt x="10" y="0"/>
                  </a:cubicBezTo>
                  <a:lnTo>
                    <a:pt x="6"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64">
              <a:extLst>
                <a:ext uri="{FF2B5EF4-FFF2-40B4-BE49-F238E27FC236}">
                  <a16:creationId xmlns:a16="http://schemas.microsoft.com/office/drawing/2014/main" id="{5879FB58-0A43-4F51-A006-D91D256000F3}"/>
                </a:ext>
              </a:extLst>
            </p:cNvPr>
            <p:cNvSpPr>
              <a:spLocks/>
            </p:cNvSpPr>
            <p:nvPr/>
          </p:nvSpPr>
          <p:spPr bwMode="auto">
            <a:xfrm>
              <a:off x="4937" y="2196"/>
              <a:ext cx="17" cy="13"/>
            </a:xfrm>
            <a:custGeom>
              <a:avLst/>
              <a:gdLst>
                <a:gd name="T0" fmla="*/ 5 w 9"/>
                <a:gd name="T1" fmla="*/ 0 h 7"/>
                <a:gd name="T2" fmla="*/ 0 w 9"/>
                <a:gd name="T3" fmla="*/ 5 h 7"/>
                <a:gd name="T4" fmla="*/ 0 w 9"/>
                <a:gd name="T5" fmla="*/ 7 h 7"/>
                <a:gd name="T6" fmla="*/ 4 w 9"/>
                <a:gd name="T7" fmla="*/ 3 h 7"/>
                <a:gd name="T8" fmla="*/ 6 w 9"/>
                <a:gd name="T9" fmla="*/ 3 h 7"/>
                <a:gd name="T10" fmla="*/ 9 w 9"/>
                <a:gd name="T11" fmla="*/ 7 h 7"/>
                <a:gd name="T12" fmla="*/ 9 w 9"/>
                <a:gd name="T13" fmla="*/ 5 h 7"/>
                <a:gd name="T14" fmla="*/ 5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5" y="0"/>
                  </a:moveTo>
                  <a:cubicBezTo>
                    <a:pt x="2" y="0"/>
                    <a:pt x="0" y="2"/>
                    <a:pt x="0" y="5"/>
                  </a:cubicBezTo>
                  <a:cubicBezTo>
                    <a:pt x="0" y="6"/>
                    <a:pt x="0" y="6"/>
                    <a:pt x="0" y="7"/>
                  </a:cubicBezTo>
                  <a:cubicBezTo>
                    <a:pt x="4" y="3"/>
                    <a:pt x="4" y="3"/>
                    <a:pt x="4" y="3"/>
                  </a:cubicBezTo>
                  <a:cubicBezTo>
                    <a:pt x="4" y="3"/>
                    <a:pt x="5" y="3"/>
                    <a:pt x="6" y="3"/>
                  </a:cubicBezTo>
                  <a:cubicBezTo>
                    <a:pt x="9" y="7"/>
                    <a:pt x="9" y="7"/>
                    <a:pt x="9" y="7"/>
                  </a:cubicBezTo>
                  <a:cubicBezTo>
                    <a:pt x="9" y="6"/>
                    <a:pt x="9" y="6"/>
                    <a:pt x="9" y="5"/>
                  </a:cubicBezTo>
                  <a:cubicBezTo>
                    <a:pt x="9" y="2"/>
                    <a:pt x="7"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65">
              <a:extLst>
                <a:ext uri="{FF2B5EF4-FFF2-40B4-BE49-F238E27FC236}">
                  <a16:creationId xmlns:a16="http://schemas.microsoft.com/office/drawing/2014/main" id="{FAC4D9E3-529A-4AF9-AD8B-7B99483F34EC}"/>
                </a:ext>
              </a:extLst>
            </p:cNvPr>
            <p:cNvSpPr>
              <a:spLocks noEditPoints="1"/>
            </p:cNvSpPr>
            <p:nvPr/>
          </p:nvSpPr>
          <p:spPr bwMode="auto">
            <a:xfrm>
              <a:off x="4890" y="2241"/>
              <a:ext cx="19" cy="19"/>
            </a:xfrm>
            <a:custGeom>
              <a:avLst/>
              <a:gdLst>
                <a:gd name="T0" fmla="*/ 5 w 10"/>
                <a:gd name="T1" fmla="*/ 0 h 10"/>
                <a:gd name="T2" fmla="*/ 0 w 10"/>
                <a:gd name="T3" fmla="*/ 5 h 10"/>
                <a:gd name="T4" fmla="*/ 5 w 10"/>
                <a:gd name="T5" fmla="*/ 10 h 10"/>
                <a:gd name="T6" fmla="*/ 10 w 10"/>
                <a:gd name="T7" fmla="*/ 5 h 10"/>
                <a:gd name="T8" fmla="*/ 5 w 10"/>
                <a:gd name="T9" fmla="*/ 0 h 10"/>
                <a:gd name="T10" fmla="*/ 5 w 10"/>
                <a:gd name="T11" fmla="*/ 9 h 10"/>
                <a:gd name="T12" fmla="*/ 1 w 10"/>
                <a:gd name="T13" fmla="*/ 5 h 10"/>
                <a:gd name="T14" fmla="*/ 5 w 10"/>
                <a:gd name="T15" fmla="*/ 1 h 10"/>
                <a:gd name="T16" fmla="*/ 9 w 10"/>
                <a:gd name="T17" fmla="*/ 5 h 10"/>
                <a:gd name="T18" fmla="*/ 5 w 10"/>
                <a:gd name="T19"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5" y="0"/>
                  </a:moveTo>
                  <a:cubicBezTo>
                    <a:pt x="2" y="0"/>
                    <a:pt x="0" y="2"/>
                    <a:pt x="0" y="5"/>
                  </a:cubicBezTo>
                  <a:cubicBezTo>
                    <a:pt x="0" y="8"/>
                    <a:pt x="2"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66">
              <a:extLst>
                <a:ext uri="{FF2B5EF4-FFF2-40B4-BE49-F238E27FC236}">
                  <a16:creationId xmlns:a16="http://schemas.microsoft.com/office/drawing/2014/main" id="{B1E73EEB-F552-4F50-BD6C-175919A15ECF}"/>
                </a:ext>
              </a:extLst>
            </p:cNvPr>
            <p:cNvSpPr>
              <a:spLocks/>
            </p:cNvSpPr>
            <p:nvPr/>
          </p:nvSpPr>
          <p:spPr bwMode="auto">
            <a:xfrm>
              <a:off x="5019"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4"/>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7">
              <a:extLst>
                <a:ext uri="{FF2B5EF4-FFF2-40B4-BE49-F238E27FC236}">
                  <a16:creationId xmlns:a16="http://schemas.microsoft.com/office/drawing/2014/main" id="{D015B9CC-F883-4046-BB23-29403FBF2E84}"/>
                </a:ext>
              </a:extLst>
            </p:cNvPr>
            <p:cNvSpPr>
              <a:spLocks/>
            </p:cNvSpPr>
            <p:nvPr/>
          </p:nvSpPr>
          <p:spPr bwMode="auto">
            <a:xfrm>
              <a:off x="4941"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3"/>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8">
              <a:extLst>
                <a:ext uri="{FF2B5EF4-FFF2-40B4-BE49-F238E27FC236}">
                  <a16:creationId xmlns:a16="http://schemas.microsoft.com/office/drawing/2014/main" id="{C0194126-A555-46BD-B6E0-8F33F04C90D9}"/>
                </a:ext>
              </a:extLst>
            </p:cNvPr>
            <p:cNvSpPr>
              <a:spLocks noEditPoints="1"/>
            </p:cNvSpPr>
            <p:nvPr/>
          </p:nvSpPr>
          <p:spPr bwMode="auto">
            <a:xfrm>
              <a:off x="5064" y="2177"/>
              <a:ext cx="19" cy="19"/>
            </a:xfrm>
            <a:custGeom>
              <a:avLst/>
              <a:gdLst>
                <a:gd name="T0" fmla="*/ 5 w 10"/>
                <a:gd name="T1" fmla="*/ 0 h 10"/>
                <a:gd name="T2" fmla="*/ 0 w 10"/>
                <a:gd name="T3" fmla="*/ 5 h 10"/>
                <a:gd name="T4" fmla="*/ 1 w 10"/>
                <a:gd name="T5" fmla="*/ 8 h 10"/>
                <a:gd name="T6" fmla="*/ 2 w 10"/>
                <a:gd name="T7" fmla="*/ 8 h 10"/>
                <a:gd name="T8" fmla="*/ 2 w 10"/>
                <a:gd name="T9" fmla="*/ 9 h 10"/>
                <a:gd name="T10" fmla="*/ 5 w 10"/>
                <a:gd name="T11" fmla="*/ 10 h 10"/>
                <a:gd name="T12" fmla="*/ 10 w 10"/>
                <a:gd name="T13" fmla="*/ 5 h 10"/>
                <a:gd name="T14" fmla="*/ 5 w 10"/>
                <a:gd name="T15" fmla="*/ 0 h 10"/>
                <a:gd name="T16" fmla="*/ 5 w 10"/>
                <a:gd name="T17" fmla="*/ 9 h 10"/>
                <a:gd name="T18" fmla="*/ 1 w 10"/>
                <a:gd name="T19" fmla="*/ 5 h 10"/>
                <a:gd name="T20" fmla="*/ 5 w 10"/>
                <a:gd name="T21" fmla="*/ 1 h 10"/>
                <a:gd name="T22" fmla="*/ 9 w 10"/>
                <a:gd name="T23" fmla="*/ 5 h 10"/>
                <a:gd name="T24" fmla="*/ 5 w 10"/>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10">
                  <a:moveTo>
                    <a:pt x="5" y="0"/>
                  </a:moveTo>
                  <a:cubicBezTo>
                    <a:pt x="3" y="0"/>
                    <a:pt x="0" y="2"/>
                    <a:pt x="0" y="5"/>
                  </a:cubicBezTo>
                  <a:cubicBezTo>
                    <a:pt x="0" y="6"/>
                    <a:pt x="1" y="7"/>
                    <a:pt x="1" y="8"/>
                  </a:cubicBezTo>
                  <a:cubicBezTo>
                    <a:pt x="2" y="8"/>
                    <a:pt x="2" y="8"/>
                    <a:pt x="2" y="8"/>
                  </a:cubicBezTo>
                  <a:cubicBezTo>
                    <a:pt x="2" y="8"/>
                    <a:pt x="2" y="9"/>
                    <a:pt x="2" y="9"/>
                  </a:cubicBezTo>
                  <a:cubicBezTo>
                    <a:pt x="3" y="9"/>
                    <a:pt x="4"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9">
              <a:extLst>
                <a:ext uri="{FF2B5EF4-FFF2-40B4-BE49-F238E27FC236}">
                  <a16:creationId xmlns:a16="http://schemas.microsoft.com/office/drawing/2014/main" id="{FF0540CF-B92E-4945-B2F9-D7BEC7635139}"/>
                </a:ext>
              </a:extLst>
            </p:cNvPr>
            <p:cNvSpPr>
              <a:spLocks/>
            </p:cNvSpPr>
            <p:nvPr/>
          </p:nvSpPr>
          <p:spPr bwMode="auto">
            <a:xfrm>
              <a:off x="5015" y="2196"/>
              <a:ext cx="19" cy="13"/>
            </a:xfrm>
            <a:custGeom>
              <a:avLst/>
              <a:gdLst>
                <a:gd name="T0" fmla="*/ 5 w 10"/>
                <a:gd name="T1" fmla="*/ 0 h 7"/>
                <a:gd name="T2" fmla="*/ 0 w 10"/>
                <a:gd name="T3" fmla="*/ 5 h 7"/>
                <a:gd name="T4" fmla="*/ 1 w 10"/>
                <a:gd name="T5" fmla="*/ 7 h 7"/>
                <a:gd name="T6" fmla="*/ 4 w 10"/>
                <a:gd name="T7" fmla="*/ 3 h 7"/>
                <a:gd name="T8" fmla="*/ 6 w 10"/>
                <a:gd name="T9" fmla="*/ 3 h 7"/>
                <a:gd name="T10" fmla="*/ 10 w 10"/>
                <a:gd name="T11" fmla="*/ 7 h 7"/>
                <a:gd name="T12" fmla="*/ 10 w 10"/>
                <a:gd name="T13" fmla="*/ 5 h 7"/>
                <a:gd name="T14" fmla="*/ 5 w 10"/>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7">
                  <a:moveTo>
                    <a:pt x="5" y="0"/>
                  </a:moveTo>
                  <a:cubicBezTo>
                    <a:pt x="2" y="0"/>
                    <a:pt x="0" y="2"/>
                    <a:pt x="0" y="5"/>
                  </a:cubicBezTo>
                  <a:cubicBezTo>
                    <a:pt x="0" y="6"/>
                    <a:pt x="0" y="6"/>
                    <a:pt x="1" y="7"/>
                  </a:cubicBezTo>
                  <a:cubicBezTo>
                    <a:pt x="4" y="3"/>
                    <a:pt x="4" y="3"/>
                    <a:pt x="4" y="3"/>
                  </a:cubicBezTo>
                  <a:cubicBezTo>
                    <a:pt x="5" y="3"/>
                    <a:pt x="6" y="3"/>
                    <a:pt x="6" y="3"/>
                  </a:cubicBezTo>
                  <a:cubicBezTo>
                    <a:pt x="10" y="7"/>
                    <a:pt x="10" y="7"/>
                    <a:pt x="10" y="7"/>
                  </a:cubicBezTo>
                  <a:cubicBezTo>
                    <a:pt x="10" y="6"/>
                    <a:pt x="10" y="6"/>
                    <a:pt x="10" y="5"/>
                  </a:cubicBezTo>
                  <a:cubicBezTo>
                    <a:pt x="10" y="2"/>
                    <a:pt x="8"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70">
              <a:extLst>
                <a:ext uri="{FF2B5EF4-FFF2-40B4-BE49-F238E27FC236}">
                  <a16:creationId xmlns:a16="http://schemas.microsoft.com/office/drawing/2014/main" id="{BDF136D6-2AAA-4AF7-8064-B3D94E2D43B0}"/>
                </a:ext>
              </a:extLst>
            </p:cNvPr>
            <p:cNvSpPr>
              <a:spLocks noEditPoints="1"/>
            </p:cNvSpPr>
            <p:nvPr/>
          </p:nvSpPr>
          <p:spPr bwMode="auto">
            <a:xfrm>
              <a:off x="4863" y="2147"/>
              <a:ext cx="249" cy="144"/>
            </a:xfrm>
            <a:custGeom>
              <a:avLst/>
              <a:gdLst>
                <a:gd name="T0" fmla="*/ 128 w 131"/>
                <a:gd name="T1" fmla="*/ 0 h 76"/>
                <a:gd name="T2" fmla="*/ 2 w 131"/>
                <a:gd name="T3" fmla="*/ 0 h 76"/>
                <a:gd name="T4" fmla="*/ 0 w 131"/>
                <a:gd name="T5" fmla="*/ 3 h 76"/>
                <a:gd name="T6" fmla="*/ 0 w 131"/>
                <a:gd name="T7" fmla="*/ 74 h 76"/>
                <a:gd name="T8" fmla="*/ 2 w 131"/>
                <a:gd name="T9" fmla="*/ 76 h 76"/>
                <a:gd name="T10" fmla="*/ 128 w 131"/>
                <a:gd name="T11" fmla="*/ 76 h 76"/>
                <a:gd name="T12" fmla="*/ 131 w 131"/>
                <a:gd name="T13" fmla="*/ 74 h 76"/>
                <a:gd name="T14" fmla="*/ 131 w 131"/>
                <a:gd name="T15" fmla="*/ 3 h 76"/>
                <a:gd name="T16" fmla="*/ 128 w 131"/>
                <a:gd name="T17" fmla="*/ 0 h 76"/>
                <a:gd name="T18" fmla="*/ 111 w 131"/>
                <a:gd name="T19" fmla="*/ 28 h 76"/>
                <a:gd name="T20" fmla="*/ 107 w 131"/>
                <a:gd name="T21" fmla="*/ 27 h 76"/>
                <a:gd name="T22" fmla="*/ 94 w 131"/>
                <a:gd name="T23" fmla="*/ 40 h 76"/>
                <a:gd name="T24" fmla="*/ 93 w 131"/>
                <a:gd name="T25" fmla="*/ 40 h 76"/>
                <a:gd name="T26" fmla="*/ 90 w 131"/>
                <a:gd name="T27" fmla="*/ 37 h 76"/>
                <a:gd name="T28" fmla="*/ 85 w 131"/>
                <a:gd name="T29" fmla="*/ 38 h 76"/>
                <a:gd name="T30" fmla="*/ 80 w 131"/>
                <a:gd name="T31" fmla="*/ 37 h 76"/>
                <a:gd name="T32" fmla="*/ 71 w 131"/>
                <a:gd name="T33" fmla="*/ 47 h 76"/>
                <a:gd name="T34" fmla="*/ 72 w 131"/>
                <a:gd name="T35" fmla="*/ 51 h 76"/>
                <a:gd name="T36" fmla="*/ 64 w 131"/>
                <a:gd name="T37" fmla="*/ 59 h 76"/>
                <a:gd name="T38" fmla="*/ 57 w 131"/>
                <a:gd name="T39" fmla="*/ 51 h 76"/>
                <a:gd name="T40" fmla="*/ 58 w 131"/>
                <a:gd name="T41" fmla="*/ 47 h 76"/>
                <a:gd name="T42" fmla="*/ 48 w 131"/>
                <a:gd name="T43" fmla="*/ 37 h 76"/>
                <a:gd name="T44" fmla="*/ 44 w 131"/>
                <a:gd name="T45" fmla="*/ 38 h 76"/>
                <a:gd name="T46" fmla="*/ 39 w 131"/>
                <a:gd name="T47" fmla="*/ 37 h 76"/>
                <a:gd name="T48" fmla="*/ 25 w 131"/>
                <a:gd name="T49" fmla="*/ 51 h 76"/>
                <a:gd name="T50" fmla="*/ 26 w 131"/>
                <a:gd name="T51" fmla="*/ 55 h 76"/>
                <a:gd name="T52" fmla="*/ 19 w 131"/>
                <a:gd name="T53" fmla="*/ 63 h 76"/>
                <a:gd name="T54" fmla="*/ 11 w 131"/>
                <a:gd name="T55" fmla="*/ 55 h 76"/>
                <a:gd name="T56" fmla="*/ 19 w 131"/>
                <a:gd name="T57" fmla="*/ 48 h 76"/>
                <a:gd name="T58" fmla="*/ 23 w 131"/>
                <a:gd name="T59" fmla="*/ 49 h 76"/>
                <a:gd name="T60" fmla="*/ 37 w 131"/>
                <a:gd name="T61" fmla="*/ 35 h 76"/>
                <a:gd name="T62" fmla="*/ 36 w 131"/>
                <a:gd name="T63" fmla="*/ 31 h 76"/>
                <a:gd name="T64" fmla="*/ 44 w 131"/>
                <a:gd name="T65" fmla="*/ 23 h 76"/>
                <a:gd name="T66" fmla="*/ 51 w 131"/>
                <a:gd name="T67" fmla="*/ 31 h 76"/>
                <a:gd name="T68" fmla="*/ 50 w 131"/>
                <a:gd name="T69" fmla="*/ 35 h 76"/>
                <a:gd name="T70" fmla="*/ 60 w 131"/>
                <a:gd name="T71" fmla="*/ 45 h 76"/>
                <a:gd name="T72" fmla="*/ 64 w 131"/>
                <a:gd name="T73" fmla="*/ 44 h 76"/>
                <a:gd name="T74" fmla="*/ 69 w 131"/>
                <a:gd name="T75" fmla="*/ 45 h 76"/>
                <a:gd name="T76" fmla="*/ 79 w 131"/>
                <a:gd name="T77" fmla="*/ 35 h 76"/>
                <a:gd name="T78" fmla="*/ 77 w 131"/>
                <a:gd name="T79" fmla="*/ 31 h 76"/>
                <a:gd name="T80" fmla="*/ 85 w 131"/>
                <a:gd name="T81" fmla="*/ 23 h 76"/>
                <a:gd name="T82" fmla="*/ 93 w 131"/>
                <a:gd name="T83" fmla="*/ 31 h 76"/>
                <a:gd name="T84" fmla="*/ 91 w 131"/>
                <a:gd name="T85" fmla="*/ 35 h 76"/>
                <a:gd name="T86" fmla="*/ 94 w 131"/>
                <a:gd name="T87" fmla="*/ 37 h 76"/>
                <a:gd name="T88" fmla="*/ 105 w 131"/>
                <a:gd name="T89" fmla="*/ 25 h 76"/>
                <a:gd name="T90" fmla="*/ 104 w 131"/>
                <a:gd name="T91" fmla="*/ 21 h 76"/>
                <a:gd name="T92" fmla="*/ 111 w 131"/>
                <a:gd name="T93" fmla="*/ 13 h 76"/>
                <a:gd name="T94" fmla="*/ 119 w 131"/>
                <a:gd name="T95" fmla="*/ 21 h 76"/>
                <a:gd name="T96" fmla="*/ 111 w 131"/>
                <a:gd name="T97"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1" h="76">
                  <a:moveTo>
                    <a:pt x="128" y="0"/>
                  </a:moveTo>
                  <a:cubicBezTo>
                    <a:pt x="2" y="0"/>
                    <a:pt x="2" y="0"/>
                    <a:pt x="2" y="0"/>
                  </a:cubicBezTo>
                  <a:cubicBezTo>
                    <a:pt x="1" y="0"/>
                    <a:pt x="0" y="1"/>
                    <a:pt x="0" y="3"/>
                  </a:cubicBezTo>
                  <a:cubicBezTo>
                    <a:pt x="0" y="74"/>
                    <a:pt x="0" y="74"/>
                    <a:pt x="0" y="74"/>
                  </a:cubicBezTo>
                  <a:cubicBezTo>
                    <a:pt x="0" y="75"/>
                    <a:pt x="1" y="76"/>
                    <a:pt x="2" y="76"/>
                  </a:cubicBezTo>
                  <a:cubicBezTo>
                    <a:pt x="128" y="76"/>
                    <a:pt x="128" y="76"/>
                    <a:pt x="128" y="76"/>
                  </a:cubicBezTo>
                  <a:cubicBezTo>
                    <a:pt x="130" y="76"/>
                    <a:pt x="131" y="75"/>
                    <a:pt x="131" y="74"/>
                  </a:cubicBezTo>
                  <a:cubicBezTo>
                    <a:pt x="131" y="3"/>
                    <a:pt x="131" y="3"/>
                    <a:pt x="131" y="3"/>
                  </a:cubicBezTo>
                  <a:cubicBezTo>
                    <a:pt x="131" y="1"/>
                    <a:pt x="130" y="0"/>
                    <a:pt x="128" y="0"/>
                  </a:cubicBezTo>
                  <a:close/>
                  <a:moveTo>
                    <a:pt x="111" y="28"/>
                  </a:moveTo>
                  <a:cubicBezTo>
                    <a:pt x="110" y="28"/>
                    <a:pt x="108" y="28"/>
                    <a:pt x="107" y="27"/>
                  </a:cubicBezTo>
                  <a:cubicBezTo>
                    <a:pt x="94" y="40"/>
                    <a:pt x="94" y="40"/>
                    <a:pt x="94" y="40"/>
                  </a:cubicBezTo>
                  <a:cubicBezTo>
                    <a:pt x="94" y="40"/>
                    <a:pt x="93" y="40"/>
                    <a:pt x="93" y="40"/>
                  </a:cubicBezTo>
                  <a:cubicBezTo>
                    <a:pt x="90" y="37"/>
                    <a:pt x="90" y="37"/>
                    <a:pt x="90" y="37"/>
                  </a:cubicBezTo>
                  <a:cubicBezTo>
                    <a:pt x="88" y="38"/>
                    <a:pt x="87" y="38"/>
                    <a:pt x="85" y="38"/>
                  </a:cubicBezTo>
                  <a:cubicBezTo>
                    <a:pt x="83" y="38"/>
                    <a:pt x="82" y="38"/>
                    <a:pt x="80" y="37"/>
                  </a:cubicBezTo>
                  <a:cubicBezTo>
                    <a:pt x="71" y="47"/>
                    <a:pt x="71" y="47"/>
                    <a:pt x="71" y="47"/>
                  </a:cubicBezTo>
                  <a:cubicBezTo>
                    <a:pt x="71" y="48"/>
                    <a:pt x="72" y="49"/>
                    <a:pt x="72" y="51"/>
                  </a:cubicBezTo>
                  <a:cubicBezTo>
                    <a:pt x="72" y="55"/>
                    <a:pt x="68" y="59"/>
                    <a:pt x="64" y="59"/>
                  </a:cubicBezTo>
                  <a:cubicBezTo>
                    <a:pt x="60" y="59"/>
                    <a:pt x="57" y="55"/>
                    <a:pt x="57" y="51"/>
                  </a:cubicBezTo>
                  <a:cubicBezTo>
                    <a:pt x="57" y="49"/>
                    <a:pt x="57" y="48"/>
                    <a:pt x="58" y="47"/>
                  </a:cubicBezTo>
                  <a:cubicBezTo>
                    <a:pt x="48" y="37"/>
                    <a:pt x="48" y="37"/>
                    <a:pt x="48" y="37"/>
                  </a:cubicBezTo>
                  <a:cubicBezTo>
                    <a:pt x="47" y="38"/>
                    <a:pt x="45" y="38"/>
                    <a:pt x="44" y="38"/>
                  </a:cubicBezTo>
                  <a:cubicBezTo>
                    <a:pt x="42" y="38"/>
                    <a:pt x="40" y="38"/>
                    <a:pt x="39" y="37"/>
                  </a:cubicBezTo>
                  <a:cubicBezTo>
                    <a:pt x="25" y="51"/>
                    <a:pt x="25" y="51"/>
                    <a:pt x="25" y="51"/>
                  </a:cubicBezTo>
                  <a:cubicBezTo>
                    <a:pt x="26" y="52"/>
                    <a:pt x="26" y="54"/>
                    <a:pt x="26" y="55"/>
                  </a:cubicBezTo>
                  <a:cubicBezTo>
                    <a:pt x="26" y="59"/>
                    <a:pt x="23" y="63"/>
                    <a:pt x="19" y="63"/>
                  </a:cubicBezTo>
                  <a:cubicBezTo>
                    <a:pt x="15" y="63"/>
                    <a:pt x="11" y="59"/>
                    <a:pt x="11" y="55"/>
                  </a:cubicBezTo>
                  <a:cubicBezTo>
                    <a:pt x="11" y="51"/>
                    <a:pt x="15" y="48"/>
                    <a:pt x="19" y="48"/>
                  </a:cubicBezTo>
                  <a:cubicBezTo>
                    <a:pt x="20" y="48"/>
                    <a:pt x="22" y="48"/>
                    <a:pt x="23" y="49"/>
                  </a:cubicBezTo>
                  <a:cubicBezTo>
                    <a:pt x="37" y="35"/>
                    <a:pt x="37" y="35"/>
                    <a:pt x="37" y="35"/>
                  </a:cubicBezTo>
                  <a:cubicBezTo>
                    <a:pt x="36" y="34"/>
                    <a:pt x="36" y="32"/>
                    <a:pt x="36" y="31"/>
                  </a:cubicBezTo>
                  <a:cubicBezTo>
                    <a:pt x="36" y="27"/>
                    <a:pt x="39" y="23"/>
                    <a:pt x="44" y="23"/>
                  </a:cubicBezTo>
                  <a:cubicBezTo>
                    <a:pt x="48" y="23"/>
                    <a:pt x="51" y="27"/>
                    <a:pt x="51" y="31"/>
                  </a:cubicBezTo>
                  <a:cubicBezTo>
                    <a:pt x="51" y="32"/>
                    <a:pt x="51" y="34"/>
                    <a:pt x="50" y="35"/>
                  </a:cubicBezTo>
                  <a:cubicBezTo>
                    <a:pt x="60" y="45"/>
                    <a:pt x="60" y="45"/>
                    <a:pt x="60" y="45"/>
                  </a:cubicBezTo>
                  <a:cubicBezTo>
                    <a:pt x="61" y="44"/>
                    <a:pt x="63" y="44"/>
                    <a:pt x="64" y="44"/>
                  </a:cubicBezTo>
                  <a:cubicBezTo>
                    <a:pt x="66" y="44"/>
                    <a:pt x="68" y="44"/>
                    <a:pt x="69" y="45"/>
                  </a:cubicBezTo>
                  <a:cubicBezTo>
                    <a:pt x="79" y="35"/>
                    <a:pt x="79" y="35"/>
                    <a:pt x="79" y="35"/>
                  </a:cubicBezTo>
                  <a:cubicBezTo>
                    <a:pt x="78" y="34"/>
                    <a:pt x="77" y="32"/>
                    <a:pt x="77" y="31"/>
                  </a:cubicBezTo>
                  <a:cubicBezTo>
                    <a:pt x="77" y="27"/>
                    <a:pt x="81" y="23"/>
                    <a:pt x="85" y="23"/>
                  </a:cubicBezTo>
                  <a:cubicBezTo>
                    <a:pt x="89" y="23"/>
                    <a:pt x="93" y="27"/>
                    <a:pt x="93" y="31"/>
                  </a:cubicBezTo>
                  <a:cubicBezTo>
                    <a:pt x="93" y="32"/>
                    <a:pt x="92" y="34"/>
                    <a:pt x="91" y="35"/>
                  </a:cubicBezTo>
                  <a:cubicBezTo>
                    <a:pt x="94" y="37"/>
                    <a:pt x="94" y="37"/>
                    <a:pt x="94" y="37"/>
                  </a:cubicBezTo>
                  <a:cubicBezTo>
                    <a:pt x="105" y="25"/>
                    <a:pt x="105" y="25"/>
                    <a:pt x="105" y="25"/>
                  </a:cubicBezTo>
                  <a:cubicBezTo>
                    <a:pt x="104" y="24"/>
                    <a:pt x="104" y="23"/>
                    <a:pt x="104" y="21"/>
                  </a:cubicBezTo>
                  <a:cubicBezTo>
                    <a:pt x="104" y="17"/>
                    <a:pt x="107" y="13"/>
                    <a:pt x="111" y="13"/>
                  </a:cubicBezTo>
                  <a:cubicBezTo>
                    <a:pt x="115" y="13"/>
                    <a:pt x="119" y="17"/>
                    <a:pt x="119" y="21"/>
                  </a:cubicBezTo>
                  <a:cubicBezTo>
                    <a:pt x="119" y="25"/>
                    <a:pt x="115" y="28"/>
                    <a:pt x="111"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5" name="Group 73">
            <a:extLst>
              <a:ext uri="{FF2B5EF4-FFF2-40B4-BE49-F238E27FC236}">
                <a16:creationId xmlns:a16="http://schemas.microsoft.com/office/drawing/2014/main" id="{FD1A2648-801B-4D53-9A04-C82E4DFCCE81}"/>
              </a:ext>
            </a:extLst>
          </p:cNvPr>
          <p:cNvGrpSpPr>
            <a:grpSpLocks noChangeAspect="1"/>
          </p:cNvGrpSpPr>
          <p:nvPr/>
        </p:nvGrpSpPr>
        <p:grpSpPr bwMode="auto">
          <a:xfrm>
            <a:off x="1071639" y="4934165"/>
            <a:ext cx="798326" cy="851009"/>
            <a:chOff x="6544" y="3536"/>
            <a:chExt cx="394" cy="420"/>
          </a:xfrm>
          <a:solidFill>
            <a:schemeClr val="bg1"/>
          </a:solidFill>
        </p:grpSpPr>
        <p:sp>
          <p:nvSpPr>
            <p:cNvPr id="66" name="Freeform 74">
              <a:extLst>
                <a:ext uri="{FF2B5EF4-FFF2-40B4-BE49-F238E27FC236}">
                  <a16:creationId xmlns:a16="http://schemas.microsoft.com/office/drawing/2014/main" id="{4B05D323-028D-4703-8796-C475D8467334}"/>
                </a:ext>
              </a:extLst>
            </p:cNvPr>
            <p:cNvSpPr>
              <a:spLocks/>
            </p:cNvSpPr>
            <p:nvPr/>
          </p:nvSpPr>
          <p:spPr bwMode="auto">
            <a:xfrm>
              <a:off x="6544" y="3736"/>
              <a:ext cx="394" cy="220"/>
            </a:xfrm>
            <a:custGeom>
              <a:avLst/>
              <a:gdLst>
                <a:gd name="T0" fmla="*/ 116 w 163"/>
                <a:gd name="T1" fmla="*/ 0 h 91"/>
                <a:gd name="T2" fmla="*/ 116 w 163"/>
                <a:gd name="T3" fmla="*/ 0 h 91"/>
                <a:gd name="T4" fmla="*/ 81 w 163"/>
                <a:gd name="T5" fmla="*/ 14 h 91"/>
                <a:gd name="T6" fmla="*/ 47 w 163"/>
                <a:gd name="T7" fmla="*/ 0 h 91"/>
                <a:gd name="T8" fmla="*/ 47 w 163"/>
                <a:gd name="T9" fmla="*/ 0 h 91"/>
                <a:gd name="T10" fmla="*/ 0 w 163"/>
                <a:gd name="T11" fmla="*/ 47 h 91"/>
                <a:gd name="T12" fmla="*/ 0 w 163"/>
                <a:gd name="T13" fmla="*/ 67 h 91"/>
                <a:gd name="T14" fmla="*/ 23 w 163"/>
                <a:gd name="T15" fmla="*/ 91 h 91"/>
                <a:gd name="T16" fmla="*/ 81 w 163"/>
                <a:gd name="T17" fmla="*/ 91 h 91"/>
                <a:gd name="T18" fmla="*/ 67 w 163"/>
                <a:gd name="T19" fmla="*/ 58 h 91"/>
                <a:gd name="T20" fmla="*/ 67 w 163"/>
                <a:gd name="T21" fmla="*/ 49 h 91"/>
                <a:gd name="T22" fmla="*/ 76 w 163"/>
                <a:gd name="T23" fmla="*/ 32 h 91"/>
                <a:gd name="T24" fmla="*/ 68 w 163"/>
                <a:gd name="T25" fmla="*/ 25 h 91"/>
                <a:gd name="T26" fmla="*/ 68 w 163"/>
                <a:gd name="T27" fmla="*/ 21 h 91"/>
                <a:gd name="T28" fmla="*/ 81 w 163"/>
                <a:gd name="T29" fmla="*/ 22 h 91"/>
                <a:gd name="T30" fmla="*/ 95 w 163"/>
                <a:gd name="T31" fmla="*/ 21 h 91"/>
                <a:gd name="T32" fmla="*/ 95 w 163"/>
                <a:gd name="T33" fmla="*/ 25 h 91"/>
                <a:gd name="T34" fmla="*/ 87 w 163"/>
                <a:gd name="T35" fmla="*/ 32 h 91"/>
                <a:gd name="T36" fmla="*/ 96 w 163"/>
                <a:gd name="T37" fmla="*/ 49 h 91"/>
                <a:gd name="T38" fmla="*/ 96 w 163"/>
                <a:gd name="T39" fmla="*/ 58 h 91"/>
                <a:gd name="T40" fmla="*/ 81 w 163"/>
                <a:gd name="T41" fmla="*/ 91 h 91"/>
                <a:gd name="T42" fmla="*/ 139 w 163"/>
                <a:gd name="T43" fmla="*/ 91 h 91"/>
                <a:gd name="T44" fmla="*/ 163 w 163"/>
                <a:gd name="T45" fmla="*/ 67 h 91"/>
                <a:gd name="T46" fmla="*/ 163 w 163"/>
                <a:gd name="T47" fmla="*/ 47 h 91"/>
                <a:gd name="T48" fmla="*/ 116 w 163"/>
                <a:gd name="T4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3" h="91">
                  <a:moveTo>
                    <a:pt x="116" y="0"/>
                  </a:moveTo>
                  <a:cubicBezTo>
                    <a:pt x="116" y="0"/>
                    <a:pt x="116" y="0"/>
                    <a:pt x="116" y="0"/>
                  </a:cubicBezTo>
                  <a:cubicBezTo>
                    <a:pt x="107" y="9"/>
                    <a:pt x="95" y="14"/>
                    <a:pt x="81" y="14"/>
                  </a:cubicBezTo>
                  <a:cubicBezTo>
                    <a:pt x="68" y="14"/>
                    <a:pt x="56" y="9"/>
                    <a:pt x="47" y="0"/>
                  </a:cubicBezTo>
                  <a:cubicBezTo>
                    <a:pt x="47" y="0"/>
                    <a:pt x="47" y="0"/>
                    <a:pt x="47" y="0"/>
                  </a:cubicBezTo>
                  <a:cubicBezTo>
                    <a:pt x="21" y="0"/>
                    <a:pt x="0" y="21"/>
                    <a:pt x="0" y="47"/>
                  </a:cubicBezTo>
                  <a:cubicBezTo>
                    <a:pt x="0" y="67"/>
                    <a:pt x="0" y="67"/>
                    <a:pt x="0" y="67"/>
                  </a:cubicBezTo>
                  <a:cubicBezTo>
                    <a:pt x="0" y="80"/>
                    <a:pt x="10" y="91"/>
                    <a:pt x="23" y="91"/>
                  </a:cubicBezTo>
                  <a:cubicBezTo>
                    <a:pt x="81" y="91"/>
                    <a:pt x="81" y="91"/>
                    <a:pt x="81" y="91"/>
                  </a:cubicBezTo>
                  <a:cubicBezTo>
                    <a:pt x="67" y="58"/>
                    <a:pt x="67" y="58"/>
                    <a:pt x="67" y="58"/>
                  </a:cubicBezTo>
                  <a:cubicBezTo>
                    <a:pt x="65" y="55"/>
                    <a:pt x="65" y="52"/>
                    <a:pt x="67" y="49"/>
                  </a:cubicBezTo>
                  <a:cubicBezTo>
                    <a:pt x="76" y="32"/>
                    <a:pt x="76" y="32"/>
                    <a:pt x="76" y="32"/>
                  </a:cubicBezTo>
                  <a:cubicBezTo>
                    <a:pt x="72" y="32"/>
                    <a:pt x="68" y="29"/>
                    <a:pt x="68" y="25"/>
                  </a:cubicBezTo>
                  <a:cubicBezTo>
                    <a:pt x="68" y="21"/>
                    <a:pt x="68" y="21"/>
                    <a:pt x="68" y="21"/>
                  </a:cubicBezTo>
                  <a:cubicBezTo>
                    <a:pt x="72" y="22"/>
                    <a:pt x="77" y="22"/>
                    <a:pt x="81" y="22"/>
                  </a:cubicBezTo>
                  <a:cubicBezTo>
                    <a:pt x="86" y="22"/>
                    <a:pt x="91" y="22"/>
                    <a:pt x="95" y="21"/>
                  </a:cubicBezTo>
                  <a:cubicBezTo>
                    <a:pt x="95" y="25"/>
                    <a:pt x="95" y="25"/>
                    <a:pt x="95" y="25"/>
                  </a:cubicBezTo>
                  <a:cubicBezTo>
                    <a:pt x="95" y="29"/>
                    <a:pt x="91" y="32"/>
                    <a:pt x="87" y="32"/>
                  </a:cubicBezTo>
                  <a:cubicBezTo>
                    <a:pt x="96" y="49"/>
                    <a:pt x="96" y="49"/>
                    <a:pt x="96" y="49"/>
                  </a:cubicBezTo>
                  <a:cubicBezTo>
                    <a:pt x="98" y="52"/>
                    <a:pt x="98" y="55"/>
                    <a:pt x="96" y="58"/>
                  </a:cubicBezTo>
                  <a:cubicBezTo>
                    <a:pt x="81" y="91"/>
                    <a:pt x="81" y="91"/>
                    <a:pt x="81" y="91"/>
                  </a:cubicBezTo>
                  <a:cubicBezTo>
                    <a:pt x="139" y="91"/>
                    <a:pt x="139" y="91"/>
                    <a:pt x="139" y="91"/>
                  </a:cubicBezTo>
                  <a:cubicBezTo>
                    <a:pt x="153" y="91"/>
                    <a:pt x="163" y="80"/>
                    <a:pt x="163" y="67"/>
                  </a:cubicBezTo>
                  <a:cubicBezTo>
                    <a:pt x="163" y="47"/>
                    <a:pt x="163" y="47"/>
                    <a:pt x="163" y="47"/>
                  </a:cubicBezTo>
                  <a:cubicBezTo>
                    <a:pt x="163" y="21"/>
                    <a:pt x="142" y="0"/>
                    <a:pt x="1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75">
              <a:extLst>
                <a:ext uri="{FF2B5EF4-FFF2-40B4-BE49-F238E27FC236}">
                  <a16:creationId xmlns:a16="http://schemas.microsoft.com/office/drawing/2014/main" id="{C2B051F6-EF52-4BB3-8424-BD2F4EAFF832}"/>
                </a:ext>
              </a:extLst>
            </p:cNvPr>
            <p:cNvSpPr>
              <a:spLocks/>
            </p:cNvSpPr>
            <p:nvPr/>
          </p:nvSpPr>
          <p:spPr bwMode="auto">
            <a:xfrm>
              <a:off x="6692" y="3536"/>
              <a:ext cx="162" cy="118"/>
            </a:xfrm>
            <a:custGeom>
              <a:avLst/>
              <a:gdLst>
                <a:gd name="T0" fmla="*/ 67 w 67"/>
                <a:gd name="T1" fmla="*/ 49 h 49"/>
                <a:gd name="T2" fmla="*/ 67 w 67"/>
                <a:gd name="T3" fmla="*/ 47 h 49"/>
                <a:gd name="T4" fmla="*/ 20 w 67"/>
                <a:gd name="T5" fmla="*/ 0 h 49"/>
                <a:gd name="T6" fmla="*/ 0 w 67"/>
                <a:gd name="T7" fmla="*/ 5 h 49"/>
                <a:gd name="T8" fmla="*/ 67 w 67"/>
                <a:gd name="T9" fmla="*/ 49 h 49"/>
              </a:gdLst>
              <a:ahLst/>
              <a:cxnLst>
                <a:cxn ang="0">
                  <a:pos x="T0" y="T1"/>
                </a:cxn>
                <a:cxn ang="0">
                  <a:pos x="T2" y="T3"/>
                </a:cxn>
                <a:cxn ang="0">
                  <a:pos x="T4" y="T5"/>
                </a:cxn>
                <a:cxn ang="0">
                  <a:pos x="T6" y="T7"/>
                </a:cxn>
                <a:cxn ang="0">
                  <a:pos x="T8" y="T9"/>
                </a:cxn>
              </a:cxnLst>
              <a:rect l="0" t="0" r="r" b="b"/>
              <a:pathLst>
                <a:path w="67" h="49">
                  <a:moveTo>
                    <a:pt x="67" y="49"/>
                  </a:moveTo>
                  <a:cubicBezTo>
                    <a:pt x="67" y="48"/>
                    <a:pt x="67" y="48"/>
                    <a:pt x="67" y="47"/>
                  </a:cubicBezTo>
                  <a:cubicBezTo>
                    <a:pt x="67" y="21"/>
                    <a:pt x="46" y="0"/>
                    <a:pt x="20" y="0"/>
                  </a:cubicBezTo>
                  <a:cubicBezTo>
                    <a:pt x="13" y="0"/>
                    <a:pt x="6" y="2"/>
                    <a:pt x="0" y="5"/>
                  </a:cubicBezTo>
                  <a:cubicBezTo>
                    <a:pt x="3" y="17"/>
                    <a:pt x="15" y="47"/>
                    <a:pt x="67"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76">
              <a:extLst>
                <a:ext uri="{FF2B5EF4-FFF2-40B4-BE49-F238E27FC236}">
                  <a16:creationId xmlns:a16="http://schemas.microsoft.com/office/drawing/2014/main" id="{97F7DA8C-B628-4E26-8252-3F6E741B5AC5}"/>
                </a:ext>
              </a:extLst>
            </p:cNvPr>
            <p:cNvSpPr>
              <a:spLocks/>
            </p:cNvSpPr>
            <p:nvPr/>
          </p:nvSpPr>
          <p:spPr bwMode="auto">
            <a:xfrm>
              <a:off x="6629" y="3555"/>
              <a:ext cx="65" cy="80"/>
            </a:xfrm>
            <a:custGeom>
              <a:avLst/>
              <a:gdLst>
                <a:gd name="T0" fmla="*/ 27 w 27"/>
                <a:gd name="T1" fmla="*/ 14 h 33"/>
                <a:gd name="T2" fmla="*/ 21 w 27"/>
                <a:gd name="T3" fmla="*/ 0 h 33"/>
                <a:gd name="T4" fmla="*/ 0 w 27"/>
                <a:gd name="T5" fmla="*/ 33 h 33"/>
                <a:gd name="T6" fmla="*/ 27 w 27"/>
                <a:gd name="T7" fmla="*/ 14 h 33"/>
              </a:gdLst>
              <a:ahLst/>
              <a:cxnLst>
                <a:cxn ang="0">
                  <a:pos x="T0" y="T1"/>
                </a:cxn>
                <a:cxn ang="0">
                  <a:pos x="T2" y="T3"/>
                </a:cxn>
                <a:cxn ang="0">
                  <a:pos x="T4" y="T5"/>
                </a:cxn>
                <a:cxn ang="0">
                  <a:pos x="T6" y="T7"/>
                </a:cxn>
              </a:cxnLst>
              <a:rect l="0" t="0" r="r" b="b"/>
              <a:pathLst>
                <a:path w="27" h="33">
                  <a:moveTo>
                    <a:pt x="27" y="14"/>
                  </a:moveTo>
                  <a:cubicBezTo>
                    <a:pt x="24" y="9"/>
                    <a:pt x="22" y="4"/>
                    <a:pt x="21" y="0"/>
                  </a:cubicBezTo>
                  <a:cubicBezTo>
                    <a:pt x="10" y="7"/>
                    <a:pt x="2" y="19"/>
                    <a:pt x="0" y="33"/>
                  </a:cubicBezTo>
                  <a:cubicBezTo>
                    <a:pt x="16" y="32"/>
                    <a:pt x="25" y="19"/>
                    <a:pt x="27"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77">
              <a:extLst>
                <a:ext uri="{FF2B5EF4-FFF2-40B4-BE49-F238E27FC236}">
                  <a16:creationId xmlns:a16="http://schemas.microsoft.com/office/drawing/2014/main" id="{64E95658-7918-4ABC-906D-A030A555A0CD}"/>
                </a:ext>
              </a:extLst>
            </p:cNvPr>
            <p:cNvSpPr>
              <a:spLocks/>
            </p:cNvSpPr>
            <p:nvPr/>
          </p:nvSpPr>
          <p:spPr bwMode="auto">
            <a:xfrm>
              <a:off x="6629" y="3604"/>
              <a:ext cx="225" cy="159"/>
            </a:xfrm>
            <a:custGeom>
              <a:avLst/>
              <a:gdLst>
                <a:gd name="T0" fmla="*/ 31 w 93"/>
                <a:gd name="T1" fmla="*/ 0 h 66"/>
                <a:gd name="T2" fmla="*/ 0 w 93"/>
                <a:gd name="T3" fmla="*/ 20 h 66"/>
                <a:gd name="T4" fmla="*/ 46 w 93"/>
                <a:gd name="T5" fmla="*/ 66 h 66"/>
                <a:gd name="T6" fmla="*/ 93 w 93"/>
                <a:gd name="T7" fmla="*/ 27 h 66"/>
                <a:gd name="T8" fmla="*/ 31 w 93"/>
                <a:gd name="T9" fmla="*/ 0 h 66"/>
              </a:gdLst>
              <a:ahLst/>
              <a:cxnLst>
                <a:cxn ang="0">
                  <a:pos x="T0" y="T1"/>
                </a:cxn>
                <a:cxn ang="0">
                  <a:pos x="T2" y="T3"/>
                </a:cxn>
                <a:cxn ang="0">
                  <a:pos x="T4" y="T5"/>
                </a:cxn>
                <a:cxn ang="0">
                  <a:pos x="T6" y="T7"/>
                </a:cxn>
                <a:cxn ang="0">
                  <a:pos x="T8" y="T9"/>
                </a:cxn>
              </a:cxnLst>
              <a:rect l="0" t="0" r="r" b="b"/>
              <a:pathLst>
                <a:path w="93" h="66">
                  <a:moveTo>
                    <a:pt x="31" y="0"/>
                  </a:moveTo>
                  <a:cubicBezTo>
                    <a:pt x="26" y="6"/>
                    <a:pt x="16" y="19"/>
                    <a:pt x="0" y="20"/>
                  </a:cubicBezTo>
                  <a:cubicBezTo>
                    <a:pt x="0" y="45"/>
                    <a:pt x="21" y="66"/>
                    <a:pt x="46" y="66"/>
                  </a:cubicBezTo>
                  <a:cubicBezTo>
                    <a:pt x="70" y="66"/>
                    <a:pt x="89" y="49"/>
                    <a:pt x="93" y="27"/>
                  </a:cubicBezTo>
                  <a:cubicBezTo>
                    <a:pt x="59" y="26"/>
                    <a:pt x="41" y="13"/>
                    <a:pt x="3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0" name="TextBox 200">
            <a:extLst>
              <a:ext uri="{FF2B5EF4-FFF2-40B4-BE49-F238E27FC236}">
                <a16:creationId xmlns:a16="http://schemas.microsoft.com/office/drawing/2014/main" id="{F33E36AF-4CDA-43B1-866D-49C621627F32}"/>
              </a:ext>
            </a:extLst>
          </p:cNvPr>
          <p:cNvSpPr txBox="1"/>
          <p:nvPr/>
        </p:nvSpPr>
        <p:spPr>
          <a:xfrm>
            <a:off x="8160857" y="3588307"/>
            <a:ext cx="2694969" cy="369332"/>
          </a:xfrm>
          <a:prstGeom prst="rect">
            <a:avLst/>
          </a:prstGeom>
          <a:noFill/>
        </p:spPr>
        <p:txBody>
          <a:bodyPr wrap="none">
            <a:spAutoFit/>
          </a:bodyPr>
          <a:lstStyle/>
          <a:p>
            <a:pPr defTabSz="1828434" fontAlgn="auto">
              <a:spcBef>
                <a:spcPts val="0"/>
              </a:spcBef>
              <a:spcAft>
                <a:spcPts val="0"/>
              </a:spcAft>
              <a:defRPr/>
            </a:pPr>
            <a:r>
              <a:rPr lang="en-US" b="1" spc="600" dirty="0">
                <a:solidFill>
                  <a:schemeClr val="bg1"/>
                </a:solidFill>
                <a:latin typeface="Calibri"/>
                <a:ea typeface="+mn-ea"/>
                <a:cs typeface="Calibri"/>
              </a:rPr>
              <a:t>Original Slides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AE27485-BD1B-4F6A-91A3-A70D6F905E63}"/>
              </a:ext>
            </a:extLst>
          </p:cNvPr>
          <p:cNvGrpSpPr>
            <a:grpSpLocks noChangeAspect="1"/>
          </p:cNvGrpSpPr>
          <p:nvPr/>
        </p:nvGrpSpPr>
        <p:grpSpPr bwMode="auto">
          <a:xfrm>
            <a:off x="1538287" y="865187"/>
            <a:ext cx="9115425" cy="5127625"/>
            <a:chOff x="969" y="385"/>
            <a:chExt cx="5742" cy="3230"/>
          </a:xfrm>
        </p:grpSpPr>
        <p:sp>
          <p:nvSpPr>
            <p:cNvPr id="10" name="Rectangle 6">
              <a:extLst>
                <a:ext uri="{FF2B5EF4-FFF2-40B4-BE49-F238E27FC236}">
                  <a16:creationId xmlns:a16="http://schemas.microsoft.com/office/drawing/2014/main" id="{A2624A14-B6C1-4674-9359-502D97F77A78}"/>
                </a:ext>
              </a:extLst>
            </p:cNvPr>
            <p:cNvSpPr>
              <a:spLocks noChangeArrowheads="1"/>
            </p:cNvSpPr>
            <p:nvPr/>
          </p:nvSpPr>
          <p:spPr bwMode="auto">
            <a:xfrm>
              <a:off x="969" y="385"/>
              <a:ext cx="5742" cy="3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FC792F00-4799-41A9-8665-729DA10FAD8D}"/>
                </a:ext>
              </a:extLst>
            </p:cNvPr>
            <p:cNvSpPr>
              <a:spLocks/>
            </p:cNvSpPr>
            <p:nvPr/>
          </p:nvSpPr>
          <p:spPr bwMode="auto">
            <a:xfrm>
              <a:off x="3006" y="1076"/>
              <a:ext cx="1666" cy="1851"/>
            </a:xfrm>
            <a:custGeom>
              <a:avLst/>
              <a:gdLst>
                <a:gd name="T0" fmla="*/ 400 w 702"/>
                <a:gd name="T1" fmla="*/ 37 h 779"/>
                <a:gd name="T2" fmla="*/ 461 w 702"/>
                <a:gd name="T3" fmla="*/ 143 h 779"/>
                <a:gd name="T4" fmla="*/ 510 w 702"/>
                <a:gd name="T5" fmla="*/ 171 h 779"/>
                <a:gd name="T6" fmla="*/ 632 w 702"/>
                <a:gd name="T7" fmla="*/ 171 h 779"/>
                <a:gd name="T8" fmla="*/ 680 w 702"/>
                <a:gd name="T9" fmla="*/ 255 h 779"/>
                <a:gd name="T10" fmla="*/ 619 w 702"/>
                <a:gd name="T11" fmla="*/ 361 h 779"/>
                <a:gd name="T12" fmla="*/ 619 w 702"/>
                <a:gd name="T13" fmla="*/ 417 h 779"/>
                <a:gd name="T14" fmla="*/ 680 w 702"/>
                <a:gd name="T15" fmla="*/ 523 h 779"/>
                <a:gd name="T16" fmla="*/ 632 w 702"/>
                <a:gd name="T17" fmla="*/ 607 h 779"/>
                <a:gd name="T18" fmla="*/ 510 w 702"/>
                <a:gd name="T19" fmla="*/ 607 h 779"/>
                <a:gd name="T20" fmla="*/ 461 w 702"/>
                <a:gd name="T21" fmla="*/ 635 h 779"/>
                <a:gd name="T22" fmla="*/ 400 w 702"/>
                <a:gd name="T23" fmla="*/ 741 h 779"/>
                <a:gd name="T24" fmla="*/ 303 w 702"/>
                <a:gd name="T25" fmla="*/ 741 h 779"/>
                <a:gd name="T26" fmla="*/ 241 w 702"/>
                <a:gd name="T27" fmla="*/ 635 h 779"/>
                <a:gd name="T28" fmla="*/ 193 w 702"/>
                <a:gd name="T29" fmla="*/ 607 h 779"/>
                <a:gd name="T30" fmla="*/ 71 w 702"/>
                <a:gd name="T31" fmla="*/ 607 h 779"/>
                <a:gd name="T32" fmla="*/ 22 w 702"/>
                <a:gd name="T33" fmla="*/ 523 h 779"/>
                <a:gd name="T34" fmla="*/ 83 w 702"/>
                <a:gd name="T35" fmla="*/ 417 h 779"/>
                <a:gd name="T36" fmla="*/ 83 w 702"/>
                <a:gd name="T37" fmla="*/ 361 h 779"/>
                <a:gd name="T38" fmla="*/ 22 w 702"/>
                <a:gd name="T39" fmla="*/ 255 h 779"/>
                <a:gd name="T40" fmla="*/ 71 w 702"/>
                <a:gd name="T41" fmla="*/ 171 h 779"/>
                <a:gd name="T42" fmla="*/ 193 w 702"/>
                <a:gd name="T43" fmla="*/ 171 h 779"/>
                <a:gd name="T44" fmla="*/ 241 w 702"/>
                <a:gd name="T45" fmla="*/ 143 h 779"/>
                <a:gd name="T46" fmla="*/ 303 w 702"/>
                <a:gd name="T47" fmla="*/ 37 h 779"/>
                <a:gd name="T48" fmla="*/ 400 w 702"/>
                <a:gd name="T49" fmla="*/ 37 h 7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02" h="779">
                  <a:moveTo>
                    <a:pt x="400" y="37"/>
                  </a:moveTo>
                  <a:cubicBezTo>
                    <a:pt x="461" y="143"/>
                    <a:pt x="461" y="143"/>
                    <a:pt x="461" y="143"/>
                  </a:cubicBezTo>
                  <a:cubicBezTo>
                    <a:pt x="471" y="160"/>
                    <a:pt x="490" y="171"/>
                    <a:pt x="510" y="171"/>
                  </a:cubicBezTo>
                  <a:cubicBezTo>
                    <a:pt x="632" y="171"/>
                    <a:pt x="632" y="171"/>
                    <a:pt x="632" y="171"/>
                  </a:cubicBezTo>
                  <a:cubicBezTo>
                    <a:pt x="675" y="171"/>
                    <a:pt x="702" y="218"/>
                    <a:pt x="680" y="255"/>
                  </a:cubicBezTo>
                  <a:cubicBezTo>
                    <a:pt x="619" y="361"/>
                    <a:pt x="619" y="361"/>
                    <a:pt x="619" y="361"/>
                  </a:cubicBezTo>
                  <a:cubicBezTo>
                    <a:pt x="609" y="378"/>
                    <a:pt x="609" y="400"/>
                    <a:pt x="619" y="417"/>
                  </a:cubicBezTo>
                  <a:cubicBezTo>
                    <a:pt x="680" y="523"/>
                    <a:pt x="680" y="523"/>
                    <a:pt x="680" y="523"/>
                  </a:cubicBezTo>
                  <a:cubicBezTo>
                    <a:pt x="702" y="560"/>
                    <a:pt x="675" y="607"/>
                    <a:pt x="632" y="607"/>
                  </a:cubicBezTo>
                  <a:cubicBezTo>
                    <a:pt x="510" y="607"/>
                    <a:pt x="510" y="607"/>
                    <a:pt x="510" y="607"/>
                  </a:cubicBezTo>
                  <a:cubicBezTo>
                    <a:pt x="490" y="607"/>
                    <a:pt x="471" y="618"/>
                    <a:pt x="461" y="635"/>
                  </a:cubicBezTo>
                  <a:cubicBezTo>
                    <a:pt x="400" y="741"/>
                    <a:pt x="400" y="741"/>
                    <a:pt x="400" y="741"/>
                  </a:cubicBezTo>
                  <a:cubicBezTo>
                    <a:pt x="378" y="779"/>
                    <a:pt x="324" y="779"/>
                    <a:pt x="303" y="741"/>
                  </a:cubicBezTo>
                  <a:cubicBezTo>
                    <a:pt x="241" y="635"/>
                    <a:pt x="241" y="635"/>
                    <a:pt x="241" y="635"/>
                  </a:cubicBezTo>
                  <a:cubicBezTo>
                    <a:pt x="231" y="618"/>
                    <a:pt x="213" y="607"/>
                    <a:pt x="193" y="607"/>
                  </a:cubicBezTo>
                  <a:cubicBezTo>
                    <a:pt x="71" y="607"/>
                    <a:pt x="71" y="607"/>
                    <a:pt x="71" y="607"/>
                  </a:cubicBezTo>
                  <a:cubicBezTo>
                    <a:pt x="27" y="607"/>
                    <a:pt x="0" y="560"/>
                    <a:pt x="22" y="523"/>
                  </a:cubicBezTo>
                  <a:cubicBezTo>
                    <a:pt x="83" y="417"/>
                    <a:pt x="83" y="417"/>
                    <a:pt x="83" y="417"/>
                  </a:cubicBezTo>
                  <a:cubicBezTo>
                    <a:pt x="93" y="400"/>
                    <a:pt x="93" y="378"/>
                    <a:pt x="83" y="361"/>
                  </a:cubicBezTo>
                  <a:cubicBezTo>
                    <a:pt x="22" y="255"/>
                    <a:pt x="22" y="255"/>
                    <a:pt x="22" y="255"/>
                  </a:cubicBezTo>
                  <a:cubicBezTo>
                    <a:pt x="0" y="218"/>
                    <a:pt x="27" y="171"/>
                    <a:pt x="71" y="171"/>
                  </a:cubicBezTo>
                  <a:cubicBezTo>
                    <a:pt x="193" y="171"/>
                    <a:pt x="193" y="171"/>
                    <a:pt x="193" y="171"/>
                  </a:cubicBezTo>
                  <a:cubicBezTo>
                    <a:pt x="213" y="171"/>
                    <a:pt x="231" y="160"/>
                    <a:pt x="241" y="143"/>
                  </a:cubicBezTo>
                  <a:cubicBezTo>
                    <a:pt x="303" y="37"/>
                    <a:pt x="303" y="37"/>
                    <a:pt x="303" y="37"/>
                  </a:cubicBezTo>
                  <a:cubicBezTo>
                    <a:pt x="324" y="0"/>
                    <a:pt x="378" y="0"/>
                    <a:pt x="400" y="37"/>
                  </a:cubicBezTo>
                  <a:close/>
                </a:path>
              </a:pathLst>
            </a:custGeom>
            <a:solidFill>
              <a:srgbClr val="0060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BE6ED537-59DC-47C5-83AD-1A240F2147ED}"/>
                </a:ext>
              </a:extLst>
            </p:cNvPr>
            <p:cNvSpPr>
              <a:spLocks/>
            </p:cNvSpPr>
            <p:nvPr/>
          </p:nvSpPr>
          <p:spPr bwMode="auto">
            <a:xfrm>
              <a:off x="4544" y="1729"/>
              <a:ext cx="614" cy="542"/>
            </a:xfrm>
            <a:custGeom>
              <a:avLst/>
              <a:gdLst>
                <a:gd name="T0" fmla="*/ 155 w 259"/>
                <a:gd name="T1" fmla="*/ 5 h 228"/>
                <a:gd name="T2" fmla="*/ 8 w 259"/>
                <a:gd name="T3" fmla="*/ 105 h 228"/>
                <a:gd name="T4" fmla="*/ 8 w 259"/>
                <a:gd name="T5" fmla="*/ 126 h 228"/>
                <a:gd name="T6" fmla="*/ 156 w 259"/>
                <a:gd name="T7" fmla="*/ 224 h 228"/>
                <a:gd name="T8" fmla="*/ 174 w 259"/>
                <a:gd name="T9" fmla="*/ 213 h 228"/>
                <a:gd name="T10" fmla="*/ 174 w 259"/>
                <a:gd name="T11" fmla="*/ 175 h 228"/>
                <a:gd name="T12" fmla="*/ 241 w 259"/>
                <a:gd name="T13" fmla="*/ 174 h 228"/>
                <a:gd name="T14" fmla="*/ 259 w 259"/>
                <a:gd name="T15" fmla="*/ 157 h 228"/>
                <a:gd name="T16" fmla="*/ 258 w 259"/>
                <a:gd name="T17" fmla="*/ 70 h 228"/>
                <a:gd name="T18" fmla="*/ 241 w 259"/>
                <a:gd name="T19" fmla="*/ 53 h 228"/>
                <a:gd name="T20" fmla="*/ 173 w 259"/>
                <a:gd name="T21" fmla="*/ 53 h 228"/>
                <a:gd name="T22" fmla="*/ 173 w 259"/>
                <a:gd name="T23" fmla="*/ 15 h 228"/>
                <a:gd name="T24" fmla="*/ 155 w 259"/>
                <a:gd name="T25" fmla="*/ 5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9" h="228">
                  <a:moveTo>
                    <a:pt x="155" y="5"/>
                  </a:moveTo>
                  <a:cubicBezTo>
                    <a:pt x="8" y="105"/>
                    <a:pt x="8" y="105"/>
                    <a:pt x="8" y="105"/>
                  </a:cubicBezTo>
                  <a:cubicBezTo>
                    <a:pt x="0" y="110"/>
                    <a:pt x="0" y="121"/>
                    <a:pt x="8" y="126"/>
                  </a:cubicBezTo>
                  <a:cubicBezTo>
                    <a:pt x="156" y="224"/>
                    <a:pt x="156" y="224"/>
                    <a:pt x="156" y="224"/>
                  </a:cubicBezTo>
                  <a:cubicBezTo>
                    <a:pt x="164" y="228"/>
                    <a:pt x="174" y="222"/>
                    <a:pt x="174" y="213"/>
                  </a:cubicBezTo>
                  <a:cubicBezTo>
                    <a:pt x="174" y="175"/>
                    <a:pt x="174" y="175"/>
                    <a:pt x="174" y="175"/>
                  </a:cubicBezTo>
                  <a:cubicBezTo>
                    <a:pt x="241" y="174"/>
                    <a:pt x="241" y="174"/>
                    <a:pt x="241" y="174"/>
                  </a:cubicBezTo>
                  <a:cubicBezTo>
                    <a:pt x="251" y="174"/>
                    <a:pt x="259" y="166"/>
                    <a:pt x="259" y="157"/>
                  </a:cubicBezTo>
                  <a:cubicBezTo>
                    <a:pt x="258" y="70"/>
                    <a:pt x="258" y="70"/>
                    <a:pt x="258" y="70"/>
                  </a:cubicBezTo>
                  <a:cubicBezTo>
                    <a:pt x="258" y="60"/>
                    <a:pt x="250" y="53"/>
                    <a:pt x="241" y="53"/>
                  </a:cubicBezTo>
                  <a:cubicBezTo>
                    <a:pt x="173" y="53"/>
                    <a:pt x="173" y="53"/>
                    <a:pt x="173" y="53"/>
                  </a:cubicBezTo>
                  <a:cubicBezTo>
                    <a:pt x="173" y="15"/>
                    <a:pt x="173" y="15"/>
                    <a:pt x="173" y="15"/>
                  </a:cubicBezTo>
                  <a:cubicBezTo>
                    <a:pt x="172" y="6"/>
                    <a:pt x="163" y="0"/>
                    <a:pt x="155" y="5"/>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37B4FD89-75DC-4098-8175-05C7749D2A30}"/>
                </a:ext>
              </a:extLst>
            </p:cNvPr>
            <p:cNvSpPr>
              <a:spLocks/>
            </p:cNvSpPr>
            <p:nvPr/>
          </p:nvSpPr>
          <p:spPr bwMode="auto">
            <a:xfrm>
              <a:off x="2522" y="1729"/>
              <a:ext cx="612" cy="542"/>
            </a:xfrm>
            <a:custGeom>
              <a:avLst/>
              <a:gdLst>
                <a:gd name="T0" fmla="*/ 104 w 258"/>
                <a:gd name="T1" fmla="*/ 224 h 228"/>
                <a:gd name="T2" fmla="*/ 250 w 258"/>
                <a:gd name="T3" fmla="*/ 123 h 228"/>
                <a:gd name="T4" fmla="*/ 250 w 258"/>
                <a:gd name="T5" fmla="*/ 103 h 228"/>
                <a:gd name="T6" fmla="*/ 102 w 258"/>
                <a:gd name="T7" fmla="*/ 4 h 228"/>
                <a:gd name="T8" fmla="*/ 84 w 258"/>
                <a:gd name="T9" fmla="*/ 15 h 228"/>
                <a:gd name="T10" fmla="*/ 85 w 258"/>
                <a:gd name="T11" fmla="*/ 54 h 228"/>
                <a:gd name="T12" fmla="*/ 17 w 258"/>
                <a:gd name="T13" fmla="*/ 54 h 228"/>
                <a:gd name="T14" fmla="*/ 0 w 258"/>
                <a:gd name="T15" fmla="*/ 72 h 228"/>
                <a:gd name="T16" fmla="*/ 0 w 258"/>
                <a:gd name="T17" fmla="*/ 158 h 228"/>
                <a:gd name="T18" fmla="*/ 18 w 258"/>
                <a:gd name="T19" fmla="*/ 175 h 228"/>
                <a:gd name="T20" fmla="*/ 86 w 258"/>
                <a:gd name="T21" fmla="*/ 175 h 228"/>
                <a:gd name="T22" fmla="*/ 86 w 258"/>
                <a:gd name="T23" fmla="*/ 214 h 228"/>
                <a:gd name="T24" fmla="*/ 104 w 258"/>
                <a:gd name="T25" fmla="*/ 224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8" h="228">
                  <a:moveTo>
                    <a:pt x="104" y="224"/>
                  </a:moveTo>
                  <a:cubicBezTo>
                    <a:pt x="250" y="123"/>
                    <a:pt x="250" y="123"/>
                    <a:pt x="250" y="123"/>
                  </a:cubicBezTo>
                  <a:cubicBezTo>
                    <a:pt x="258" y="119"/>
                    <a:pt x="258" y="107"/>
                    <a:pt x="250" y="103"/>
                  </a:cubicBezTo>
                  <a:cubicBezTo>
                    <a:pt x="102" y="4"/>
                    <a:pt x="102" y="4"/>
                    <a:pt x="102" y="4"/>
                  </a:cubicBezTo>
                  <a:cubicBezTo>
                    <a:pt x="94" y="0"/>
                    <a:pt x="84" y="6"/>
                    <a:pt x="84" y="15"/>
                  </a:cubicBezTo>
                  <a:cubicBezTo>
                    <a:pt x="85" y="54"/>
                    <a:pt x="85" y="54"/>
                    <a:pt x="85" y="54"/>
                  </a:cubicBezTo>
                  <a:cubicBezTo>
                    <a:pt x="17" y="54"/>
                    <a:pt x="17" y="54"/>
                    <a:pt x="17" y="54"/>
                  </a:cubicBezTo>
                  <a:cubicBezTo>
                    <a:pt x="7" y="54"/>
                    <a:pt x="0" y="62"/>
                    <a:pt x="0" y="72"/>
                  </a:cubicBezTo>
                  <a:cubicBezTo>
                    <a:pt x="0" y="158"/>
                    <a:pt x="0" y="158"/>
                    <a:pt x="0" y="158"/>
                  </a:cubicBezTo>
                  <a:cubicBezTo>
                    <a:pt x="0" y="168"/>
                    <a:pt x="8" y="175"/>
                    <a:pt x="18" y="175"/>
                  </a:cubicBezTo>
                  <a:cubicBezTo>
                    <a:pt x="86" y="175"/>
                    <a:pt x="86" y="175"/>
                    <a:pt x="86" y="175"/>
                  </a:cubicBezTo>
                  <a:cubicBezTo>
                    <a:pt x="86" y="214"/>
                    <a:pt x="86" y="214"/>
                    <a:pt x="86" y="214"/>
                  </a:cubicBezTo>
                  <a:cubicBezTo>
                    <a:pt x="86" y="223"/>
                    <a:pt x="96" y="228"/>
                    <a:pt x="104" y="224"/>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C2A1AB30-267B-4D4B-B1C4-3B6790EA1A92}"/>
                </a:ext>
              </a:extLst>
            </p:cNvPr>
            <p:cNvSpPr>
              <a:spLocks/>
            </p:cNvSpPr>
            <p:nvPr/>
          </p:nvSpPr>
          <p:spPr bwMode="auto">
            <a:xfrm>
              <a:off x="4200" y="815"/>
              <a:ext cx="481" cy="575"/>
            </a:xfrm>
            <a:custGeom>
              <a:avLst/>
              <a:gdLst>
                <a:gd name="T0" fmla="*/ 10 w 203"/>
                <a:gd name="T1" fmla="*/ 48 h 242"/>
                <a:gd name="T2" fmla="*/ 1 w 203"/>
                <a:gd name="T3" fmla="*/ 226 h 242"/>
                <a:gd name="T4" fmla="*/ 17 w 203"/>
                <a:gd name="T5" fmla="*/ 238 h 242"/>
                <a:gd name="T6" fmla="*/ 185 w 203"/>
                <a:gd name="T7" fmla="*/ 180 h 242"/>
                <a:gd name="T8" fmla="*/ 188 w 203"/>
                <a:gd name="T9" fmla="*/ 160 h 242"/>
                <a:gd name="T10" fmla="*/ 157 w 203"/>
                <a:gd name="T11" fmla="*/ 136 h 242"/>
                <a:gd name="T12" fmla="*/ 198 w 203"/>
                <a:gd name="T13" fmla="*/ 82 h 242"/>
                <a:gd name="T14" fmla="*/ 194 w 203"/>
                <a:gd name="T15" fmla="*/ 58 h 242"/>
                <a:gd name="T16" fmla="*/ 125 w 203"/>
                <a:gd name="T17" fmla="*/ 6 h 242"/>
                <a:gd name="T18" fmla="*/ 101 w 203"/>
                <a:gd name="T19" fmla="*/ 9 h 242"/>
                <a:gd name="T20" fmla="*/ 60 w 203"/>
                <a:gd name="T21" fmla="*/ 64 h 242"/>
                <a:gd name="T22" fmla="*/ 29 w 203"/>
                <a:gd name="T23" fmla="*/ 40 h 242"/>
                <a:gd name="T24" fmla="*/ 10 w 203"/>
                <a:gd name="T25" fmla="*/ 48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3" h="242">
                  <a:moveTo>
                    <a:pt x="10" y="48"/>
                  </a:moveTo>
                  <a:cubicBezTo>
                    <a:pt x="1" y="226"/>
                    <a:pt x="1" y="226"/>
                    <a:pt x="1" y="226"/>
                  </a:cubicBezTo>
                  <a:cubicBezTo>
                    <a:pt x="0" y="235"/>
                    <a:pt x="9" y="242"/>
                    <a:pt x="17" y="238"/>
                  </a:cubicBezTo>
                  <a:cubicBezTo>
                    <a:pt x="185" y="180"/>
                    <a:pt x="185" y="180"/>
                    <a:pt x="185" y="180"/>
                  </a:cubicBezTo>
                  <a:cubicBezTo>
                    <a:pt x="194" y="177"/>
                    <a:pt x="195" y="165"/>
                    <a:pt x="188" y="160"/>
                  </a:cubicBezTo>
                  <a:cubicBezTo>
                    <a:pt x="157" y="136"/>
                    <a:pt x="157" y="136"/>
                    <a:pt x="157" y="136"/>
                  </a:cubicBezTo>
                  <a:cubicBezTo>
                    <a:pt x="198" y="82"/>
                    <a:pt x="198" y="82"/>
                    <a:pt x="198" y="82"/>
                  </a:cubicBezTo>
                  <a:cubicBezTo>
                    <a:pt x="203" y="75"/>
                    <a:pt x="202" y="64"/>
                    <a:pt x="194" y="58"/>
                  </a:cubicBezTo>
                  <a:cubicBezTo>
                    <a:pt x="125" y="6"/>
                    <a:pt x="125" y="6"/>
                    <a:pt x="125" y="6"/>
                  </a:cubicBezTo>
                  <a:cubicBezTo>
                    <a:pt x="117" y="0"/>
                    <a:pt x="107" y="2"/>
                    <a:pt x="101" y="9"/>
                  </a:cubicBezTo>
                  <a:cubicBezTo>
                    <a:pt x="60" y="64"/>
                    <a:pt x="60" y="64"/>
                    <a:pt x="60" y="64"/>
                  </a:cubicBezTo>
                  <a:cubicBezTo>
                    <a:pt x="29" y="40"/>
                    <a:pt x="29" y="40"/>
                    <a:pt x="29" y="40"/>
                  </a:cubicBezTo>
                  <a:cubicBezTo>
                    <a:pt x="22" y="35"/>
                    <a:pt x="11" y="39"/>
                    <a:pt x="10" y="48"/>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ED320341-0C6E-4CFB-BC28-267EAAFB9279}"/>
                </a:ext>
              </a:extLst>
            </p:cNvPr>
            <p:cNvSpPr>
              <a:spLocks/>
            </p:cNvSpPr>
            <p:nvPr/>
          </p:nvSpPr>
          <p:spPr bwMode="auto">
            <a:xfrm>
              <a:off x="2996" y="822"/>
              <a:ext cx="482" cy="561"/>
            </a:xfrm>
            <a:custGeom>
              <a:avLst/>
              <a:gdLst>
                <a:gd name="T0" fmla="*/ 89 w 203"/>
                <a:gd name="T1" fmla="*/ 0 h 236"/>
                <a:gd name="T2" fmla="*/ 78 w 203"/>
                <a:gd name="T3" fmla="*/ 3 h 236"/>
                <a:gd name="T4" fmla="*/ 9 w 203"/>
                <a:gd name="T5" fmla="*/ 55 h 236"/>
                <a:gd name="T6" fmla="*/ 6 w 203"/>
                <a:gd name="T7" fmla="*/ 79 h 236"/>
                <a:gd name="T8" fmla="*/ 46 w 203"/>
                <a:gd name="T9" fmla="*/ 133 h 236"/>
                <a:gd name="T10" fmla="*/ 15 w 203"/>
                <a:gd name="T11" fmla="*/ 157 h 236"/>
                <a:gd name="T12" fmla="*/ 18 w 203"/>
                <a:gd name="T13" fmla="*/ 177 h 236"/>
                <a:gd name="T14" fmla="*/ 186 w 203"/>
                <a:gd name="T15" fmla="*/ 235 h 236"/>
                <a:gd name="T16" fmla="*/ 191 w 203"/>
                <a:gd name="T17" fmla="*/ 236 h 236"/>
                <a:gd name="T18" fmla="*/ 202 w 203"/>
                <a:gd name="T19" fmla="*/ 223 h 236"/>
                <a:gd name="T20" fmla="*/ 193 w 203"/>
                <a:gd name="T21" fmla="*/ 45 h 236"/>
                <a:gd name="T22" fmla="*/ 181 w 203"/>
                <a:gd name="T23" fmla="*/ 35 h 236"/>
                <a:gd name="T24" fmla="*/ 174 w 203"/>
                <a:gd name="T25" fmla="*/ 37 h 236"/>
                <a:gd name="T26" fmla="*/ 143 w 203"/>
                <a:gd name="T27" fmla="*/ 61 h 236"/>
                <a:gd name="T28" fmla="*/ 103 w 203"/>
                <a:gd name="T29" fmla="*/ 6 h 236"/>
                <a:gd name="T30" fmla="*/ 89 w 203"/>
                <a:gd name="T31" fmla="*/ 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3" h="236">
                  <a:moveTo>
                    <a:pt x="89" y="0"/>
                  </a:moveTo>
                  <a:cubicBezTo>
                    <a:pt x="85" y="0"/>
                    <a:pt x="81" y="1"/>
                    <a:pt x="78" y="3"/>
                  </a:cubicBezTo>
                  <a:cubicBezTo>
                    <a:pt x="9" y="55"/>
                    <a:pt x="9" y="55"/>
                    <a:pt x="9" y="55"/>
                  </a:cubicBezTo>
                  <a:cubicBezTo>
                    <a:pt x="1" y="61"/>
                    <a:pt x="0" y="72"/>
                    <a:pt x="6" y="79"/>
                  </a:cubicBezTo>
                  <a:cubicBezTo>
                    <a:pt x="46" y="133"/>
                    <a:pt x="46" y="133"/>
                    <a:pt x="46" y="133"/>
                  </a:cubicBezTo>
                  <a:cubicBezTo>
                    <a:pt x="15" y="157"/>
                    <a:pt x="15" y="157"/>
                    <a:pt x="15" y="157"/>
                  </a:cubicBezTo>
                  <a:cubicBezTo>
                    <a:pt x="8" y="162"/>
                    <a:pt x="10" y="174"/>
                    <a:pt x="18" y="177"/>
                  </a:cubicBezTo>
                  <a:cubicBezTo>
                    <a:pt x="186" y="235"/>
                    <a:pt x="186" y="235"/>
                    <a:pt x="186" y="235"/>
                  </a:cubicBezTo>
                  <a:cubicBezTo>
                    <a:pt x="188" y="236"/>
                    <a:pt x="189" y="236"/>
                    <a:pt x="191" y="236"/>
                  </a:cubicBezTo>
                  <a:cubicBezTo>
                    <a:pt x="197" y="236"/>
                    <a:pt x="203" y="230"/>
                    <a:pt x="202" y="223"/>
                  </a:cubicBezTo>
                  <a:cubicBezTo>
                    <a:pt x="193" y="45"/>
                    <a:pt x="193" y="45"/>
                    <a:pt x="193" y="45"/>
                  </a:cubicBezTo>
                  <a:cubicBezTo>
                    <a:pt x="192" y="39"/>
                    <a:pt x="187" y="35"/>
                    <a:pt x="181" y="35"/>
                  </a:cubicBezTo>
                  <a:cubicBezTo>
                    <a:pt x="179" y="35"/>
                    <a:pt x="176" y="36"/>
                    <a:pt x="174" y="37"/>
                  </a:cubicBezTo>
                  <a:cubicBezTo>
                    <a:pt x="143" y="61"/>
                    <a:pt x="143" y="61"/>
                    <a:pt x="143" y="61"/>
                  </a:cubicBezTo>
                  <a:cubicBezTo>
                    <a:pt x="103" y="6"/>
                    <a:pt x="103" y="6"/>
                    <a:pt x="103" y="6"/>
                  </a:cubicBezTo>
                  <a:cubicBezTo>
                    <a:pt x="99" y="2"/>
                    <a:pt x="94" y="0"/>
                    <a:pt x="89" y="0"/>
                  </a:cubicBezTo>
                </a:path>
              </a:pathLst>
            </a:custGeom>
            <a:solidFill>
              <a:srgbClr val="F69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9F98A270-86F3-4440-A11F-C95ED69FE3BF}"/>
                </a:ext>
              </a:extLst>
            </p:cNvPr>
            <p:cNvSpPr>
              <a:spLocks/>
            </p:cNvSpPr>
            <p:nvPr/>
          </p:nvSpPr>
          <p:spPr bwMode="auto">
            <a:xfrm>
              <a:off x="2996" y="2613"/>
              <a:ext cx="482" cy="573"/>
            </a:xfrm>
            <a:custGeom>
              <a:avLst/>
              <a:gdLst>
                <a:gd name="T0" fmla="*/ 193 w 203"/>
                <a:gd name="T1" fmla="*/ 193 h 241"/>
                <a:gd name="T2" fmla="*/ 202 w 203"/>
                <a:gd name="T3" fmla="*/ 15 h 241"/>
                <a:gd name="T4" fmla="*/ 186 w 203"/>
                <a:gd name="T5" fmla="*/ 3 h 241"/>
                <a:gd name="T6" fmla="*/ 18 w 203"/>
                <a:gd name="T7" fmla="*/ 61 h 241"/>
                <a:gd name="T8" fmla="*/ 15 w 203"/>
                <a:gd name="T9" fmla="*/ 82 h 241"/>
                <a:gd name="T10" fmla="*/ 46 w 203"/>
                <a:gd name="T11" fmla="*/ 105 h 241"/>
                <a:gd name="T12" fmla="*/ 6 w 203"/>
                <a:gd name="T13" fmla="*/ 159 h 241"/>
                <a:gd name="T14" fmla="*/ 9 w 203"/>
                <a:gd name="T15" fmla="*/ 183 h 241"/>
                <a:gd name="T16" fmla="*/ 78 w 203"/>
                <a:gd name="T17" fmla="*/ 235 h 241"/>
                <a:gd name="T18" fmla="*/ 103 w 203"/>
                <a:gd name="T19" fmla="*/ 232 h 241"/>
                <a:gd name="T20" fmla="*/ 143 w 203"/>
                <a:gd name="T21" fmla="*/ 178 h 241"/>
                <a:gd name="T22" fmla="*/ 174 w 203"/>
                <a:gd name="T23" fmla="*/ 201 h 241"/>
                <a:gd name="T24" fmla="*/ 193 w 203"/>
                <a:gd name="T25" fmla="*/ 193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3" h="241">
                  <a:moveTo>
                    <a:pt x="193" y="193"/>
                  </a:moveTo>
                  <a:cubicBezTo>
                    <a:pt x="202" y="15"/>
                    <a:pt x="202" y="15"/>
                    <a:pt x="202" y="15"/>
                  </a:cubicBezTo>
                  <a:cubicBezTo>
                    <a:pt x="203" y="6"/>
                    <a:pt x="194" y="0"/>
                    <a:pt x="186" y="3"/>
                  </a:cubicBezTo>
                  <a:cubicBezTo>
                    <a:pt x="18" y="61"/>
                    <a:pt x="18" y="61"/>
                    <a:pt x="18" y="61"/>
                  </a:cubicBezTo>
                  <a:cubicBezTo>
                    <a:pt x="10" y="65"/>
                    <a:pt x="8" y="76"/>
                    <a:pt x="15" y="82"/>
                  </a:cubicBezTo>
                  <a:cubicBezTo>
                    <a:pt x="46" y="105"/>
                    <a:pt x="46" y="105"/>
                    <a:pt x="46" y="105"/>
                  </a:cubicBezTo>
                  <a:cubicBezTo>
                    <a:pt x="6" y="159"/>
                    <a:pt x="6" y="159"/>
                    <a:pt x="6" y="159"/>
                  </a:cubicBezTo>
                  <a:cubicBezTo>
                    <a:pt x="0" y="167"/>
                    <a:pt x="1" y="177"/>
                    <a:pt x="9" y="183"/>
                  </a:cubicBezTo>
                  <a:cubicBezTo>
                    <a:pt x="78" y="235"/>
                    <a:pt x="78" y="235"/>
                    <a:pt x="78" y="235"/>
                  </a:cubicBezTo>
                  <a:cubicBezTo>
                    <a:pt x="86" y="241"/>
                    <a:pt x="97" y="239"/>
                    <a:pt x="103" y="232"/>
                  </a:cubicBezTo>
                  <a:cubicBezTo>
                    <a:pt x="143" y="178"/>
                    <a:pt x="143" y="178"/>
                    <a:pt x="143" y="178"/>
                  </a:cubicBezTo>
                  <a:cubicBezTo>
                    <a:pt x="174" y="201"/>
                    <a:pt x="174" y="201"/>
                    <a:pt x="174" y="201"/>
                  </a:cubicBezTo>
                  <a:cubicBezTo>
                    <a:pt x="182" y="206"/>
                    <a:pt x="192" y="202"/>
                    <a:pt x="193" y="193"/>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3">
              <a:extLst>
                <a:ext uri="{FF2B5EF4-FFF2-40B4-BE49-F238E27FC236}">
                  <a16:creationId xmlns:a16="http://schemas.microsoft.com/office/drawing/2014/main" id="{91FF7F99-122C-473E-AAB6-67551EF1900E}"/>
                </a:ext>
              </a:extLst>
            </p:cNvPr>
            <p:cNvSpPr>
              <a:spLocks/>
            </p:cNvSpPr>
            <p:nvPr/>
          </p:nvSpPr>
          <p:spPr bwMode="auto">
            <a:xfrm>
              <a:off x="4200" y="2618"/>
              <a:ext cx="481" cy="563"/>
            </a:xfrm>
            <a:custGeom>
              <a:avLst/>
              <a:gdLst>
                <a:gd name="T0" fmla="*/ 13 w 203"/>
                <a:gd name="T1" fmla="*/ 0 h 237"/>
                <a:gd name="T2" fmla="*/ 1 w 203"/>
                <a:gd name="T3" fmla="*/ 13 h 237"/>
                <a:gd name="T4" fmla="*/ 10 w 203"/>
                <a:gd name="T5" fmla="*/ 191 h 237"/>
                <a:gd name="T6" fmla="*/ 22 w 203"/>
                <a:gd name="T7" fmla="*/ 201 h 237"/>
                <a:gd name="T8" fmla="*/ 29 w 203"/>
                <a:gd name="T9" fmla="*/ 199 h 237"/>
                <a:gd name="T10" fmla="*/ 60 w 203"/>
                <a:gd name="T11" fmla="*/ 176 h 237"/>
                <a:gd name="T12" fmla="*/ 101 w 203"/>
                <a:gd name="T13" fmla="*/ 230 h 237"/>
                <a:gd name="T14" fmla="*/ 115 w 203"/>
                <a:gd name="T15" fmla="*/ 237 h 237"/>
                <a:gd name="T16" fmla="*/ 125 w 203"/>
                <a:gd name="T17" fmla="*/ 233 h 237"/>
                <a:gd name="T18" fmla="*/ 194 w 203"/>
                <a:gd name="T19" fmla="*/ 181 h 237"/>
                <a:gd name="T20" fmla="*/ 198 w 203"/>
                <a:gd name="T21" fmla="*/ 157 h 237"/>
                <a:gd name="T22" fmla="*/ 157 w 203"/>
                <a:gd name="T23" fmla="*/ 103 h 237"/>
                <a:gd name="T24" fmla="*/ 188 w 203"/>
                <a:gd name="T25" fmla="*/ 80 h 237"/>
                <a:gd name="T26" fmla="*/ 185 w 203"/>
                <a:gd name="T27" fmla="*/ 59 h 237"/>
                <a:gd name="T28" fmla="*/ 17 w 203"/>
                <a:gd name="T29" fmla="*/ 1 h 237"/>
                <a:gd name="T30" fmla="*/ 13 w 203"/>
                <a:gd name="T31" fmla="*/ 0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3" h="237">
                  <a:moveTo>
                    <a:pt x="13" y="0"/>
                  </a:moveTo>
                  <a:cubicBezTo>
                    <a:pt x="6" y="0"/>
                    <a:pt x="0" y="6"/>
                    <a:pt x="1" y="13"/>
                  </a:cubicBezTo>
                  <a:cubicBezTo>
                    <a:pt x="10" y="191"/>
                    <a:pt x="10" y="191"/>
                    <a:pt x="10" y="191"/>
                  </a:cubicBezTo>
                  <a:cubicBezTo>
                    <a:pt x="11" y="197"/>
                    <a:pt x="16" y="201"/>
                    <a:pt x="22" y="201"/>
                  </a:cubicBezTo>
                  <a:cubicBezTo>
                    <a:pt x="25" y="201"/>
                    <a:pt x="27" y="201"/>
                    <a:pt x="29" y="199"/>
                  </a:cubicBezTo>
                  <a:cubicBezTo>
                    <a:pt x="60" y="176"/>
                    <a:pt x="60" y="176"/>
                    <a:pt x="60" y="176"/>
                  </a:cubicBezTo>
                  <a:cubicBezTo>
                    <a:pt x="101" y="230"/>
                    <a:pt x="101" y="230"/>
                    <a:pt x="101" y="230"/>
                  </a:cubicBezTo>
                  <a:cubicBezTo>
                    <a:pt x="104" y="234"/>
                    <a:pt x="109" y="237"/>
                    <a:pt x="115" y="237"/>
                  </a:cubicBezTo>
                  <a:cubicBezTo>
                    <a:pt x="118" y="237"/>
                    <a:pt x="122" y="236"/>
                    <a:pt x="125" y="233"/>
                  </a:cubicBezTo>
                  <a:cubicBezTo>
                    <a:pt x="194" y="181"/>
                    <a:pt x="194" y="181"/>
                    <a:pt x="194" y="181"/>
                  </a:cubicBezTo>
                  <a:cubicBezTo>
                    <a:pt x="202" y="175"/>
                    <a:pt x="203" y="165"/>
                    <a:pt x="198" y="157"/>
                  </a:cubicBezTo>
                  <a:cubicBezTo>
                    <a:pt x="157" y="103"/>
                    <a:pt x="157" y="103"/>
                    <a:pt x="157" y="103"/>
                  </a:cubicBezTo>
                  <a:cubicBezTo>
                    <a:pt x="188" y="80"/>
                    <a:pt x="188" y="80"/>
                    <a:pt x="188" y="80"/>
                  </a:cubicBezTo>
                  <a:cubicBezTo>
                    <a:pt x="195" y="74"/>
                    <a:pt x="194" y="63"/>
                    <a:pt x="185" y="59"/>
                  </a:cubicBezTo>
                  <a:cubicBezTo>
                    <a:pt x="17" y="1"/>
                    <a:pt x="17" y="1"/>
                    <a:pt x="17" y="1"/>
                  </a:cubicBezTo>
                  <a:cubicBezTo>
                    <a:pt x="16" y="0"/>
                    <a:pt x="14" y="0"/>
                    <a:pt x="13" y="0"/>
                  </a:cubicBezTo>
                </a:path>
              </a:pathLst>
            </a:custGeom>
            <a:solidFill>
              <a:srgbClr val="F690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4" name="TextBox 154">
            <a:extLst>
              <a:ext uri="{FF2B5EF4-FFF2-40B4-BE49-F238E27FC236}">
                <a16:creationId xmlns:a16="http://schemas.microsoft.com/office/drawing/2014/main" id="{025A5C10-BA3D-4D42-BC12-A6EC71FE31EF}"/>
              </a:ext>
            </a:extLst>
          </p:cNvPr>
          <p:cNvSpPr txBox="1">
            <a:spLocks noChangeArrowheads="1"/>
          </p:cNvSpPr>
          <p:nvPr/>
        </p:nvSpPr>
        <p:spPr bwMode="auto">
          <a:xfrm>
            <a:off x="550068" y="931720"/>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25" name="TextBox 154">
            <a:extLst>
              <a:ext uri="{FF2B5EF4-FFF2-40B4-BE49-F238E27FC236}">
                <a16:creationId xmlns:a16="http://schemas.microsoft.com/office/drawing/2014/main" id="{B8A229A2-6CEE-4407-A83D-7607B078D8A2}"/>
              </a:ext>
            </a:extLst>
          </p:cNvPr>
          <p:cNvSpPr txBox="1">
            <a:spLocks noChangeArrowheads="1"/>
          </p:cNvSpPr>
          <p:nvPr/>
        </p:nvSpPr>
        <p:spPr bwMode="auto">
          <a:xfrm>
            <a:off x="550069" y="2801794"/>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26" name="TextBox 154">
            <a:extLst>
              <a:ext uri="{FF2B5EF4-FFF2-40B4-BE49-F238E27FC236}">
                <a16:creationId xmlns:a16="http://schemas.microsoft.com/office/drawing/2014/main" id="{70E35D30-9365-40A7-9508-2D599FA1BDD7}"/>
              </a:ext>
            </a:extLst>
          </p:cNvPr>
          <p:cNvSpPr txBox="1">
            <a:spLocks noChangeArrowheads="1"/>
          </p:cNvSpPr>
          <p:nvPr/>
        </p:nvSpPr>
        <p:spPr bwMode="auto">
          <a:xfrm>
            <a:off x="550068" y="4935394"/>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27" name="TextBox 154">
            <a:extLst>
              <a:ext uri="{FF2B5EF4-FFF2-40B4-BE49-F238E27FC236}">
                <a16:creationId xmlns:a16="http://schemas.microsoft.com/office/drawing/2014/main" id="{184D90D0-7652-4221-A42B-4381FE645E50}"/>
              </a:ext>
            </a:extLst>
          </p:cNvPr>
          <p:cNvSpPr txBox="1">
            <a:spLocks noChangeArrowheads="1"/>
          </p:cNvSpPr>
          <p:nvPr/>
        </p:nvSpPr>
        <p:spPr bwMode="auto">
          <a:xfrm>
            <a:off x="8373268" y="931720"/>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28" name="TextBox 154">
            <a:extLst>
              <a:ext uri="{FF2B5EF4-FFF2-40B4-BE49-F238E27FC236}">
                <a16:creationId xmlns:a16="http://schemas.microsoft.com/office/drawing/2014/main" id="{96B273CC-DDA4-4A3D-94EB-194B3A840513}"/>
              </a:ext>
            </a:extLst>
          </p:cNvPr>
          <p:cNvSpPr txBox="1">
            <a:spLocks noChangeArrowheads="1"/>
          </p:cNvSpPr>
          <p:nvPr/>
        </p:nvSpPr>
        <p:spPr bwMode="auto">
          <a:xfrm>
            <a:off x="8373269" y="2801794"/>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29" name="TextBox 154">
            <a:extLst>
              <a:ext uri="{FF2B5EF4-FFF2-40B4-BE49-F238E27FC236}">
                <a16:creationId xmlns:a16="http://schemas.microsoft.com/office/drawing/2014/main" id="{7E6B9669-8A9C-41E5-8FDA-4ED5300E78FC}"/>
              </a:ext>
            </a:extLst>
          </p:cNvPr>
          <p:cNvSpPr txBox="1">
            <a:spLocks noChangeArrowheads="1"/>
          </p:cNvSpPr>
          <p:nvPr/>
        </p:nvSpPr>
        <p:spPr bwMode="auto">
          <a:xfrm>
            <a:off x="8373268" y="4935394"/>
            <a:ext cx="3513137" cy="1254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sp>
        <p:nvSpPr>
          <p:cNvPr id="18" name="CuadroTexto 17">
            <a:extLst>
              <a:ext uri="{FF2B5EF4-FFF2-40B4-BE49-F238E27FC236}">
                <a16:creationId xmlns:a16="http://schemas.microsoft.com/office/drawing/2014/main" id="{EEAB94B4-C05B-4C53-9194-C6DABA69846F}"/>
              </a:ext>
            </a:extLst>
          </p:cNvPr>
          <p:cNvSpPr txBox="1"/>
          <p:nvPr/>
        </p:nvSpPr>
        <p:spPr>
          <a:xfrm>
            <a:off x="5339557" y="2683911"/>
            <a:ext cx="1532730" cy="1384995"/>
          </a:xfrm>
          <a:prstGeom prst="rect">
            <a:avLst/>
          </a:prstGeom>
          <a:noFill/>
        </p:spPr>
        <p:txBody>
          <a:bodyPr wrap="square" rtlCol="0">
            <a:spAutoFit/>
          </a:bodyPr>
          <a:lstStyle/>
          <a:p>
            <a:pPr algn="ctr"/>
            <a:r>
              <a:rPr lang="en-US" sz="2800" dirty="0">
                <a:solidFill>
                  <a:schemeClr val="bg1"/>
                </a:solidFill>
              </a:rPr>
              <a:t>Write your title Here</a:t>
            </a:r>
          </a:p>
        </p:txBody>
      </p:sp>
      <p:sp>
        <p:nvSpPr>
          <p:cNvPr id="20" name="CuadroTexto 19">
            <a:extLst>
              <a:ext uri="{FF2B5EF4-FFF2-40B4-BE49-F238E27FC236}">
                <a16:creationId xmlns:a16="http://schemas.microsoft.com/office/drawing/2014/main" id="{A2D6907F-7DDF-40A8-960F-0B7F8FD7288B}"/>
              </a:ext>
            </a:extLst>
          </p:cNvPr>
          <p:cNvSpPr txBox="1"/>
          <p:nvPr/>
        </p:nvSpPr>
        <p:spPr>
          <a:xfrm>
            <a:off x="1623537" y="465281"/>
            <a:ext cx="639919" cy="584775"/>
          </a:xfrm>
          <a:prstGeom prst="rect">
            <a:avLst/>
          </a:prstGeom>
          <a:noFill/>
        </p:spPr>
        <p:txBody>
          <a:bodyPr wrap="none" rtlCol="0">
            <a:spAutoFit/>
          </a:bodyPr>
          <a:lstStyle/>
          <a:p>
            <a:r>
              <a:rPr lang="en-US" sz="3200" b="1" dirty="0">
                <a:solidFill>
                  <a:srgbClr val="F69429"/>
                </a:solidFill>
              </a:rPr>
              <a:t>01</a:t>
            </a:r>
          </a:p>
        </p:txBody>
      </p:sp>
      <p:sp>
        <p:nvSpPr>
          <p:cNvPr id="38" name="CuadroTexto 37">
            <a:extLst>
              <a:ext uri="{FF2B5EF4-FFF2-40B4-BE49-F238E27FC236}">
                <a16:creationId xmlns:a16="http://schemas.microsoft.com/office/drawing/2014/main" id="{3E4CB422-86A1-426C-8A4D-BD05921933C1}"/>
              </a:ext>
            </a:extLst>
          </p:cNvPr>
          <p:cNvSpPr txBox="1"/>
          <p:nvPr/>
        </p:nvSpPr>
        <p:spPr>
          <a:xfrm>
            <a:off x="4876403" y="1751379"/>
            <a:ext cx="639919" cy="584775"/>
          </a:xfrm>
          <a:prstGeom prst="rect">
            <a:avLst/>
          </a:prstGeom>
          <a:noFill/>
        </p:spPr>
        <p:txBody>
          <a:bodyPr wrap="none" rtlCol="0">
            <a:spAutoFit/>
          </a:bodyPr>
          <a:lstStyle/>
          <a:p>
            <a:r>
              <a:rPr lang="en-US" sz="3200" b="1" dirty="0">
                <a:solidFill>
                  <a:schemeClr val="bg1"/>
                </a:solidFill>
              </a:rPr>
              <a:t>01</a:t>
            </a:r>
          </a:p>
        </p:txBody>
      </p:sp>
      <p:sp>
        <p:nvSpPr>
          <p:cNvPr id="39" name="CuadroTexto 38">
            <a:extLst>
              <a:ext uri="{FF2B5EF4-FFF2-40B4-BE49-F238E27FC236}">
                <a16:creationId xmlns:a16="http://schemas.microsoft.com/office/drawing/2014/main" id="{4B5DD439-AE5F-4A53-843A-0D9D16DBE544}"/>
              </a:ext>
            </a:extLst>
          </p:cNvPr>
          <p:cNvSpPr txBox="1"/>
          <p:nvPr/>
        </p:nvSpPr>
        <p:spPr>
          <a:xfrm>
            <a:off x="4146315" y="3129687"/>
            <a:ext cx="639919" cy="584775"/>
          </a:xfrm>
          <a:prstGeom prst="rect">
            <a:avLst/>
          </a:prstGeom>
          <a:noFill/>
        </p:spPr>
        <p:txBody>
          <a:bodyPr wrap="none" rtlCol="0">
            <a:spAutoFit/>
          </a:bodyPr>
          <a:lstStyle/>
          <a:p>
            <a:r>
              <a:rPr lang="en-US" sz="3200" b="1" dirty="0">
                <a:solidFill>
                  <a:schemeClr val="bg1"/>
                </a:solidFill>
              </a:rPr>
              <a:t>02</a:t>
            </a:r>
          </a:p>
        </p:txBody>
      </p:sp>
      <p:sp>
        <p:nvSpPr>
          <p:cNvPr id="40" name="CuadroTexto 39">
            <a:extLst>
              <a:ext uri="{FF2B5EF4-FFF2-40B4-BE49-F238E27FC236}">
                <a16:creationId xmlns:a16="http://schemas.microsoft.com/office/drawing/2014/main" id="{1839EC1E-2622-4860-A7D8-A57191B67789}"/>
              </a:ext>
            </a:extLst>
          </p:cNvPr>
          <p:cNvSpPr txBox="1"/>
          <p:nvPr/>
        </p:nvSpPr>
        <p:spPr>
          <a:xfrm>
            <a:off x="4876402" y="4498279"/>
            <a:ext cx="639919" cy="584775"/>
          </a:xfrm>
          <a:prstGeom prst="rect">
            <a:avLst/>
          </a:prstGeom>
          <a:noFill/>
        </p:spPr>
        <p:txBody>
          <a:bodyPr wrap="none" rtlCol="0">
            <a:spAutoFit/>
          </a:bodyPr>
          <a:lstStyle/>
          <a:p>
            <a:r>
              <a:rPr lang="en-US" sz="3200" b="1" dirty="0">
                <a:solidFill>
                  <a:schemeClr val="bg1"/>
                </a:solidFill>
              </a:rPr>
              <a:t>03</a:t>
            </a:r>
          </a:p>
        </p:txBody>
      </p:sp>
      <p:sp>
        <p:nvSpPr>
          <p:cNvPr id="41" name="CuadroTexto 40">
            <a:extLst>
              <a:ext uri="{FF2B5EF4-FFF2-40B4-BE49-F238E27FC236}">
                <a16:creationId xmlns:a16="http://schemas.microsoft.com/office/drawing/2014/main" id="{372DAF84-A6A5-478B-8FB7-4494FA0CE65D}"/>
              </a:ext>
            </a:extLst>
          </p:cNvPr>
          <p:cNvSpPr txBox="1"/>
          <p:nvPr/>
        </p:nvSpPr>
        <p:spPr>
          <a:xfrm>
            <a:off x="6624161" y="4490485"/>
            <a:ext cx="639919" cy="584775"/>
          </a:xfrm>
          <a:prstGeom prst="rect">
            <a:avLst/>
          </a:prstGeom>
          <a:noFill/>
        </p:spPr>
        <p:txBody>
          <a:bodyPr wrap="none" rtlCol="0">
            <a:spAutoFit/>
          </a:bodyPr>
          <a:lstStyle/>
          <a:p>
            <a:r>
              <a:rPr lang="en-US" sz="3200" b="1" dirty="0">
                <a:solidFill>
                  <a:schemeClr val="bg1"/>
                </a:solidFill>
              </a:rPr>
              <a:t>06</a:t>
            </a:r>
          </a:p>
        </p:txBody>
      </p:sp>
      <p:sp>
        <p:nvSpPr>
          <p:cNvPr id="42" name="CuadroTexto 41">
            <a:extLst>
              <a:ext uri="{FF2B5EF4-FFF2-40B4-BE49-F238E27FC236}">
                <a16:creationId xmlns:a16="http://schemas.microsoft.com/office/drawing/2014/main" id="{E351462D-29FE-4FE5-8CE9-DF28EB4FEA1A}"/>
              </a:ext>
            </a:extLst>
          </p:cNvPr>
          <p:cNvSpPr txBox="1"/>
          <p:nvPr/>
        </p:nvSpPr>
        <p:spPr>
          <a:xfrm>
            <a:off x="7343620" y="3158263"/>
            <a:ext cx="639919" cy="584775"/>
          </a:xfrm>
          <a:prstGeom prst="rect">
            <a:avLst/>
          </a:prstGeom>
          <a:noFill/>
        </p:spPr>
        <p:txBody>
          <a:bodyPr wrap="none" rtlCol="0">
            <a:spAutoFit/>
          </a:bodyPr>
          <a:lstStyle/>
          <a:p>
            <a:r>
              <a:rPr lang="en-US" sz="3200" b="1" dirty="0">
                <a:solidFill>
                  <a:schemeClr val="bg1"/>
                </a:solidFill>
              </a:rPr>
              <a:t>05</a:t>
            </a:r>
          </a:p>
        </p:txBody>
      </p:sp>
      <p:sp>
        <p:nvSpPr>
          <p:cNvPr id="43" name="CuadroTexto 42">
            <a:extLst>
              <a:ext uri="{FF2B5EF4-FFF2-40B4-BE49-F238E27FC236}">
                <a16:creationId xmlns:a16="http://schemas.microsoft.com/office/drawing/2014/main" id="{6D4992BE-F1FF-4367-BCFB-E8BAC96F7397}"/>
              </a:ext>
            </a:extLst>
          </p:cNvPr>
          <p:cNvSpPr txBox="1"/>
          <p:nvPr/>
        </p:nvSpPr>
        <p:spPr>
          <a:xfrm>
            <a:off x="6677976" y="1711830"/>
            <a:ext cx="639919" cy="584775"/>
          </a:xfrm>
          <a:prstGeom prst="rect">
            <a:avLst/>
          </a:prstGeom>
          <a:noFill/>
        </p:spPr>
        <p:txBody>
          <a:bodyPr wrap="none" rtlCol="0">
            <a:spAutoFit/>
          </a:bodyPr>
          <a:lstStyle/>
          <a:p>
            <a:r>
              <a:rPr lang="en-US" sz="3200" b="1" dirty="0">
                <a:solidFill>
                  <a:schemeClr val="bg1"/>
                </a:solidFill>
              </a:rPr>
              <a:t>04</a:t>
            </a:r>
          </a:p>
        </p:txBody>
      </p:sp>
      <p:grpSp>
        <p:nvGrpSpPr>
          <p:cNvPr id="44" name="Grupo 43">
            <a:extLst>
              <a:ext uri="{FF2B5EF4-FFF2-40B4-BE49-F238E27FC236}">
                <a16:creationId xmlns:a16="http://schemas.microsoft.com/office/drawing/2014/main" id="{EEA93E5A-7BFF-40AD-AED7-1B7514C56065}"/>
              </a:ext>
            </a:extLst>
          </p:cNvPr>
          <p:cNvGrpSpPr/>
          <p:nvPr/>
        </p:nvGrpSpPr>
        <p:grpSpPr>
          <a:xfrm flipV="1">
            <a:off x="683258" y="629402"/>
            <a:ext cx="844478" cy="256531"/>
            <a:chOff x="3144483" y="1759184"/>
            <a:chExt cx="540470" cy="164181"/>
          </a:xfrm>
        </p:grpSpPr>
        <p:sp>
          <p:nvSpPr>
            <p:cNvPr id="45" name="Forma libre: forma 44">
              <a:extLst>
                <a:ext uri="{FF2B5EF4-FFF2-40B4-BE49-F238E27FC236}">
                  <a16:creationId xmlns:a16="http://schemas.microsoft.com/office/drawing/2014/main" id="{BE4BA81A-ADD1-47F7-9D2C-9B1CA1AAFCD1}"/>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orma libre: forma 45">
              <a:extLst>
                <a:ext uri="{FF2B5EF4-FFF2-40B4-BE49-F238E27FC236}">
                  <a16:creationId xmlns:a16="http://schemas.microsoft.com/office/drawing/2014/main" id="{A0BDABF5-34CA-4B78-93D0-14FC0722E0C7}"/>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orma libre: forma 46">
              <a:extLst>
                <a:ext uri="{FF2B5EF4-FFF2-40B4-BE49-F238E27FC236}">
                  <a16:creationId xmlns:a16="http://schemas.microsoft.com/office/drawing/2014/main" id="{0CFCC5F6-3E5C-4CD0-BC4E-3C0F3F72B71E}"/>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CuadroTexto 47">
            <a:extLst>
              <a:ext uri="{FF2B5EF4-FFF2-40B4-BE49-F238E27FC236}">
                <a16:creationId xmlns:a16="http://schemas.microsoft.com/office/drawing/2014/main" id="{5FBC109F-51CD-4238-A5CF-1954C7A121A9}"/>
              </a:ext>
            </a:extLst>
          </p:cNvPr>
          <p:cNvSpPr txBox="1"/>
          <p:nvPr/>
        </p:nvSpPr>
        <p:spPr>
          <a:xfrm>
            <a:off x="1622402" y="2305920"/>
            <a:ext cx="639919" cy="584775"/>
          </a:xfrm>
          <a:prstGeom prst="rect">
            <a:avLst/>
          </a:prstGeom>
          <a:noFill/>
        </p:spPr>
        <p:txBody>
          <a:bodyPr wrap="none" rtlCol="0">
            <a:spAutoFit/>
          </a:bodyPr>
          <a:lstStyle/>
          <a:p>
            <a:r>
              <a:rPr lang="en-US" sz="3200" b="1" dirty="0">
                <a:solidFill>
                  <a:srgbClr val="F69429"/>
                </a:solidFill>
              </a:rPr>
              <a:t>01</a:t>
            </a:r>
          </a:p>
        </p:txBody>
      </p:sp>
      <p:grpSp>
        <p:nvGrpSpPr>
          <p:cNvPr id="49" name="Grupo 48">
            <a:extLst>
              <a:ext uri="{FF2B5EF4-FFF2-40B4-BE49-F238E27FC236}">
                <a16:creationId xmlns:a16="http://schemas.microsoft.com/office/drawing/2014/main" id="{93748C25-8762-489C-A1F8-426ED180618D}"/>
              </a:ext>
            </a:extLst>
          </p:cNvPr>
          <p:cNvGrpSpPr/>
          <p:nvPr/>
        </p:nvGrpSpPr>
        <p:grpSpPr>
          <a:xfrm flipV="1">
            <a:off x="682123" y="2470041"/>
            <a:ext cx="844478" cy="256531"/>
            <a:chOff x="3144483" y="1759184"/>
            <a:chExt cx="540470" cy="164181"/>
          </a:xfrm>
        </p:grpSpPr>
        <p:sp>
          <p:nvSpPr>
            <p:cNvPr id="50" name="Forma libre: forma 49">
              <a:extLst>
                <a:ext uri="{FF2B5EF4-FFF2-40B4-BE49-F238E27FC236}">
                  <a16:creationId xmlns:a16="http://schemas.microsoft.com/office/drawing/2014/main" id="{E0392716-1342-4EAD-93CF-F376E2D71C33}"/>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orma libre: forma 50">
              <a:extLst>
                <a:ext uri="{FF2B5EF4-FFF2-40B4-BE49-F238E27FC236}">
                  <a16:creationId xmlns:a16="http://schemas.microsoft.com/office/drawing/2014/main" id="{A0EDBEC6-6DD5-4402-9FF8-1B5C8784E0DF}"/>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orma libre: forma 57">
              <a:extLst>
                <a:ext uri="{FF2B5EF4-FFF2-40B4-BE49-F238E27FC236}">
                  <a16:creationId xmlns:a16="http://schemas.microsoft.com/office/drawing/2014/main" id="{73BF242A-407E-4AF8-93C0-0D9845ED15EA}"/>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CuadroTexto 58">
            <a:extLst>
              <a:ext uri="{FF2B5EF4-FFF2-40B4-BE49-F238E27FC236}">
                <a16:creationId xmlns:a16="http://schemas.microsoft.com/office/drawing/2014/main" id="{39D6A144-508C-4F1C-B69E-2578078724C9}"/>
              </a:ext>
            </a:extLst>
          </p:cNvPr>
          <p:cNvSpPr txBox="1"/>
          <p:nvPr/>
        </p:nvSpPr>
        <p:spPr>
          <a:xfrm>
            <a:off x="1611312" y="4402409"/>
            <a:ext cx="639919" cy="584775"/>
          </a:xfrm>
          <a:prstGeom prst="rect">
            <a:avLst/>
          </a:prstGeom>
          <a:noFill/>
        </p:spPr>
        <p:txBody>
          <a:bodyPr wrap="none" rtlCol="0">
            <a:spAutoFit/>
          </a:bodyPr>
          <a:lstStyle/>
          <a:p>
            <a:r>
              <a:rPr lang="en-US" sz="3200" b="1" dirty="0">
                <a:solidFill>
                  <a:srgbClr val="F69429"/>
                </a:solidFill>
              </a:rPr>
              <a:t>01</a:t>
            </a:r>
          </a:p>
        </p:txBody>
      </p:sp>
      <p:grpSp>
        <p:nvGrpSpPr>
          <p:cNvPr id="60" name="Grupo 59">
            <a:extLst>
              <a:ext uri="{FF2B5EF4-FFF2-40B4-BE49-F238E27FC236}">
                <a16:creationId xmlns:a16="http://schemas.microsoft.com/office/drawing/2014/main" id="{7CB5785B-2F12-400D-AEAF-E3443CBBA93E}"/>
              </a:ext>
            </a:extLst>
          </p:cNvPr>
          <p:cNvGrpSpPr/>
          <p:nvPr/>
        </p:nvGrpSpPr>
        <p:grpSpPr>
          <a:xfrm flipV="1">
            <a:off x="671033" y="4566530"/>
            <a:ext cx="844478" cy="256531"/>
            <a:chOff x="3144483" y="1759184"/>
            <a:chExt cx="540470" cy="164181"/>
          </a:xfrm>
        </p:grpSpPr>
        <p:sp>
          <p:nvSpPr>
            <p:cNvPr id="61" name="Forma libre: forma 60">
              <a:extLst>
                <a:ext uri="{FF2B5EF4-FFF2-40B4-BE49-F238E27FC236}">
                  <a16:creationId xmlns:a16="http://schemas.microsoft.com/office/drawing/2014/main" id="{B8B8B4DC-244C-40EC-BBE0-BC65E73B6F32}"/>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orma libre: forma 61">
              <a:extLst>
                <a:ext uri="{FF2B5EF4-FFF2-40B4-BE49-F238E27FC236}">
                  <a16:creationId xmlns:a16="http://schemas.microsoft.com/office/drawing/2014/main" id="{23B237D1-B695-49DC-BB97-1EBFDFCB00D1}"/>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orma libre: forma 62">
              <a:extLst>
                <a:ext uri="{FF2B5EF4-FFF2-40B4-BE49-F238E27FC236}">
                  <a16:creationId xmlns:a16="http://schemas.microsoft.com/office/drawing/2014/main" id="{9A2D0144-CA16-475E-8E30-41F78DB519EE}"/>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CuadroTexto 63">
            <a:extLst>
              <a:ext uri="{FF2B5EF4-FFF2-40B4-BE49-F238E27FC236}">
                <a16:creationId xmlns:a16="http://schemas.microsoft.com/office/drawing/2014/main" id="{F5BAE23A-F6E6-4E7E-AA29-7E35E90A0394}"/>
              </a:ext>
            </a:extLst>
          </p:cNvPr>
          <p:cNvSpPr txBox="1"/>
          <p:nvPr/>
        </p:nvSpPr>
        <p:spPr>
          <a:xfrm>
            <a:off x="9394351" y="391396"/>
            <a:ext cx="639919" cy="584775"/>
          </a:xfrm>
          <a:prstGeom prst="rect">
            <a:avLst/>
          </a:prstGeom>
          <a:noFill/>
        </p:spPr>
        <p:txBody>
          <a:bodyPr wrap="none" rtlCol="0">
            <a:spAutoFit/>
          </a:bodyPr>
          <a:lstStyle/>
          <a:p>
            <a:r>
              <a:rPr lang="en-US" sz="3200" b="1" dirty="0">
                <a:solidFill>
                  <a:srgbClr val="F69429"/>
                </a:solidFill>
              </a:rPr>
              <a:t>01</a:t>
            </a:r>
          </a:p>
        </p:txBody>
      </p:sp>
      <p:grpSp>
        <p:nvGrpSpPr>
          <p:cNvPr id="65" name="Grupo 64">
            <a:extLst>
              <a:ext uri="{FF2B5EF4-FFF2-40B4-BE49-F238E27FC236}">
                <a16:creationId xmlns:a16="http://schemas.microsoft.com/office/drawing/2014/main" id="{BD1742BB-E160-4A04-874B-DCCDF3A3C443}"/>
              </a:ext>
            </a:extLst>
          </p:cNvPr>
          <p:cNvGrpSpPr/>
          <p:nvPr/>
        </p:nvGrpSpPr>
        <p:grpSpPr>
          <a:xfrm flipV="1">
            <a:off x="8454072" y="555517"/>
            <a:ext cx="844478" cy="256531"/>
            <a:chOff x="3144483" y="1759184"/>
            <a:chExt cx="540470" cy="164181"/>
          </a:xfrm>
        </p:grpSpPr>
        <p:sp>
          <p:nvSpPr>
            <p:cNvPr id="66" name="Forma libre: forma 65">
              <a:extLst>
                <a:ext uri="{FF2B5EF4-FFF2-40B4-BE49-F238E27FC236}">
                  <a16:creationId xmlns:a16="http://schemas.microsoft.com/office/drawing/2014/main" id="{15090E42-CB29-42B7-A8B1-8390B507290C}"/>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orma libre: forma 66">
              <a:extLst>
                <a:ext uri="{FF2B5EF4-FFF2-40B4-BE49-F238E27FC236}">
                  <a16:creationId xmlns:a16="http://schemas.microsoft.com/office/drawing/2014/main" id="{25D26BE9-0BEE-4209-9C4C-4AC1942BEDBA}"/>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orma libre: forma 67">
              <a:extLst>
                <a:ext uri="{FF2B5EF4-FFF2-40B4-BE49-F238E27FC236}">
                  <a16:creationId xmlns:a16="http://schemas.microsoft.com/office/drawing/2014/main" id="{8D12CD63-CE43-45EC-BA69-44575A2605A6}"/>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9" name="CuadroTexto 68">
            <a:extLst>
              <a:ext uri="{FF2B5EF4-FFF2-40B4-BE49-F238E27FC236}">
                <a16:creationId xmlns:a16="http://schemas.microsoft.com/office/drawing/2014/main" id="{5214D932-0DDA-422B-8126-309CC7AAEEDD}"/>
              </a:ext>
            </a:extLst>
          </p:cNvPr>
          <p:cNvSpPr txBox="1"/>
          <p:nvPr/>
        </p:nvSpPr>
        <p:spPr>
          <a:xfrm>
            <a:off x="9394351" y="2305920"/>
            <a:ext cx="639919" cy="584775"/>
          </a:xfrm>
          <a:prstGeom prst="rect">
            <a:avLst/>
          </a:prstGeom>
          <a:noFill/>
        </p:spPr>
        <p:txBody>
          <a:bodyPr wrap="none" rtlCol="0">
            <a:spAutoFit/>
          </a:bodyPr>
          <a:lstStyle/>
          <a:p>
            <a:r>
              <a:rPr lang="en-US" sz="3200" b="1" dirty="0">
                <a:solidFill>
                  <a:srgbClr val="F69429"/>
                </a:solidFill>
              </a:rPr>
              <a:t>01</a:t>
            </a:r>
          </a:p>
        </p:txBody>
      </p:sp>
      <p:grpSp>
        <p:nvGrpSpPr>
          <p:cNvPr id="70" name="Grupo 69">
            <a:extLst>
              <a:ext uri="{FF2B5EF4-FFF2-40B4-BE49-F238E27FC236}">
                <a16:creationId xmlns:a16="http://schemas.microsoft.com/office/drawing/2014/main" id="{6EA55165-2565-4715-AEAD-0482CC9F9131}"/>
              </a:ext>
            </a:extLst>
          </p:cNvPr>
          <p:cNvGrpSpPr/>
          <p:nvPr/>
        </p:nvGrpSpPr>
        <p:grpSpPr>
          <a:xfrm flipV="1">
            <a:off x="8454072" y="2470041"/>
            <a:ext cx="844478" cy="256531"/>
            <a:chOff x="3144483" y="1759184"/>
            <a:chExt cx="540470" cy="164181"/>
          </a:xfrm>
        </p:grpSpPr>
        <p:sp>
          <p:nvSpPr>
            <p:cNvPr id="71" name="Forma libre: forma 70">
              <a:extLst>
                <a:ext uri="{FF2B5EF4-FFF2-40B4-BE49-F238E27FC236}">
                  <a16:creationId xmlns:a16="http://schemas.microsoft.com/office/drawing/2014/main" id="{036CDBFA-F0AA-45AF-88AC-864231035526}"/>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orma libre: forma 71">
              <a:extLst>
                <a:ext uri="{FF2B5EF4-FFF2-40B4-BE49-F238E27FC236}">
                  <a16:creationId xmlns:a16="http://schemas.microsoft.com/office/drawing/2014/main" id="{E89BB4BD-BD3E-4917-BC93-78BCE0D788BC}"/>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orma libre: forma 72">
              <a:extLst>
                <a:ext uri="{FF2B5EF4-FFF2-40B4-BE49-F238E27FC236}">
                  <a16:creationId xmlns:a16="http://schemas.microsoft.com/office/drawing/2014/main" id="{3DC268B2-72C7-4EBD-854E-6BCFA1F66A2D}"/>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4" name="CuadroTexto 73">
            <a:extLst>
              <a:ext uri="{FF2B5EF4-FFF2-40B4-BE49-F238E27FC236}">
                <a16:creationId xmlns:a16="http://schemas.microsoft.com/office/drawing/2014/main" id="{FB61E823-9821-48EA-84B9-0DC1E0BDF7C7}"/>
              </a:ext>
            </a:extLst>
          </p:cNvPr>
          <p:cNvSpPr txBox="1"/>
          <p:nvPr/>
        </p:nvSpPr>
        <p:spPr>
          <a:xfrm>
            <a:off x="9472133" y="4379480"/>
            <a:ext cx="639919" cy="584775"/>
          </a:xfrm>
          <a:prstGeom prst="rect">
            <a:avLst/>
          </a:prstGeom>
          <a:noFill/>
        </p:spPr>
        <p:txBody>
          <a:bodyPr wrap="none" rtlCol="0">
            <a:spAutoFit/>
          </a:bodyPr>
          <a:lstStyle/>
          <a:p>
            <a:r>
              <a:rPr lang="en-US" sz="3200" b="1" dirty="0">
                <a:solidFill>
                  <a:srgbClr val="F69429"/>
                </a:solidFill>
              </a:rPr>
              <a:t>01</a:t>
            </a:r>
          </a:p>
        </p:txBody>
      </p:sp>
      <p:grpSp>
        <p:nvGrpSpPr>
          <p:cNvPr id="75" name="Grupo 74">
            <a:extLst>
              <a:ext uri="{FF2B5EF4-FFF2-40B4-BE49-F238E27FC236}">
                <a16:creationId xmlns:a16="http://schemas.microsoft.com/office/drawing/2014/main" id="{B5D11277-4E2C-478E-BE13-8AE32E7EAD54}"/>
              </a:ext>
            </a:extLst>
          </p:cNvPr>
          <p:cNvGrpSpPr/>
          <p:nvPr/>
        </p:nvGrpSpPr>
        <p:grpSpPr>
          <a:xfrm flipV="1">
            <a:off x="8531854" y="4543601"/>
            <a:ext cx="844478" cy="256531"/>
            <a:chOff x="3144483" y="1759184"/>
            <a:chExt cx="540470" cy="164181"/>
          </a:xfrm>
        </p:grpSpPr>
        <p:sp>
          <p:nvSpPr>
            <p:cNvPr id="76" name="Forma libre: forma 75">
              <a:extLst>
                <a:ext uri="{FF2B5EF4-FFF2-40B4-BE49-F238E27FC236}">
                  <a16:creationId xmlns:a16="http://schemas.microsoft.com/office/drawing/2014/main" id="{29BBFAD3-EB41-4201-8500-E57F0A041058}"/>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orma libre: forma 76">
              <a:extLst>
                <a:ext uri="{FF2B5EF4-FFF2-40B4-BE49-F238E27FC236}">
                  <a16:creationId xmlns:a16="http://schemas.microsoft.com/office/drawing/2014/main" id="{72958F48-5244-4FE6-9902-06E030D39D11}"/>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Forma libre: forma 77">
              <a:extLst>
                <a:ext uri="{FF2B5EF4-FFF2-40B4-BE49-F238E27FC236}">
                  <a16:creationId xmlns:a16="http://schemas.microsoft.com/office/drawing/2014/main" id="{D69B59DA-5425-4B8E-B812-4E62C67755A1}"/>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518392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o 5">
            <a:extLst>
              <a:ext uri="{FF2B5EF4-FFF2-40B4-BE49-F238E27FC236}">
                <a16:creationId xmlns:a16="http://schemas.microsoft.com/office/drawing/2014/main" id="{1DEB5D5E-139D-46F0-A913-44D208F0108B}"/>
              </a:ext>
            </a:extLst>
          </p:cNvPr>
          <p:cNvGrpSpPr/>
          <p:nvPr/>
        </p:nvGrpSpPr>
        <p:grpSpPr>
          <a:xfrm>
            <a:off x="1309556" y="2227748"/>
            <a:ext cx="1776401" cy="1507297"/>
            <a:chOff x="1358685" y="1085693"/>
            <a:chExt cx="2127371" cy="4686613"/>
          </a:xfrm>
        </p:grpSpPr>
        <p:sp>
          <p:nvSpPr>
            <p:cNvPr id="15" name="Diagrama de flujo: proceso alternativo 14">
              <a:extLst>
                <a:ext uri="{FF2B5EF4-FFF2-40B4-BE49-F238E27FC236}">
                  <a16:creationId xmlns:a16="http://schemas.microsoft.com/office/drawing/2014/main" id="{CEB85BE3-6DC8-4416-9DEF-B34055430096}"/>
                </a:ext>
              </a:extLst>
            </p:cNvPr>
            <p:cNvSpPr/>
            <p:nvPr/>
          </p:nvSpPr>
          <p:spPr>
            <a:xfrm rot="20700000">
              <a:off x="1358685" y="1085693"/>
              <a:ext cx="2127371" cy="4686613"/>
            </a:xfrm>
            <a:prstGeom prst="flowChartAlternateProcess">
              <a:avLst/>
            </a:prstGeom>
            <a:solidFill>
              <a:srgbClr val="7030A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iagrama de flujo: proceso alternativo 4">
              <a:extLst>
                <a:ext uri="{FF2B5EF4-FFF2-40B4-BE49-F238E27FC236}">
                  <a16:creationId xmlns:a16="http://schemas.microsoft.com/office/drawing/2014/main" id="{D59E782D-2793-4FE0-8655-153D8E2F90DA}"/>
                </a:ext>
              </a:extLst>
            </p:cNvPr>
            <p:cNvSpPr/>
            <p:nvPr/>
          </p:nvSpPr>
          <p:spPr>
            <a:xfrm rot="495137">
              <a:off x="1451429" y="1337290"/>
              <a:ext cx="1930400" cy="4252685"/>
            </a:xfrm>
            <a:prstGeom prst="flowChartAlternateProcess">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2" name="CuadroTexto 41">
            <a:extLst>
              <a:ext uri="{FF2B5EF4-FFF2-40B4-BE49-F238E27FC236}">
                <a16:creationId xmlns:a16="http://schemas.microsoft.com/office/drawing/2014/main" id="{61C62DE1-2756-482F-B7C2-54152EAF14B9}"/>
              </a:ext>
            </a:extLst>
          </p:cNvPr>
          <p:cNvSpPr txBox="1"/>
          <p:nvPr/>
        </p:nvSpPr>
        <p:spPr>
          <a:xfrm>
            <a:off x="1637347" y="2592530"/>
            <a:ext cx="1120820" cy="954107"/>
          </a:xfrm>
          <a:prstGeom prst="rect">
            <a:avLst/>
          </a:prstGeom>
          <a:noFill/>
        </p:spPr>
        <p:txBody>
          <a:bodyPr wrap="none" rtlCol="0">
            <a:spAutoFit/>
          </a:bodyPr>
          <a:lstStyle/>
          <a:p>
            <a:pPr algn="ctr"/>
            <a:r>
              <a:rPr lang="en-US" sz="2800" b="1" dirty="0">
                <a:solidFill>
                  <a:srgbClr val="F69429"/>
                </a:solidFill>
              </a:rPr>
              <a:t>STEP</a:t>
            </a:r>
          </a:p>
          <a:p>
            <a:pPr algn="ctr"/>
            <a:r>
              <a:rPr lang="en-US" sz="2800" b="1" dirty="0">
                <a:solidFill>
                  <a:srgbClr val="F69429"/>
                </a:solidFill>
              </a:rPr>
              <a:t>01</a:t>
            </a:r>
          </a:p>
        </p:txBody>
      </p:sp>
      <p:sp>
        <p:nvSpPr>
          <p:cNvPr id="45" name="TextBox 154">
            <a:extLst>
              <a:ext uri="{FF2B5EF4-FFF2-40B4-BE49-F238E27FC236}">
                <a16:creationId xmlns:a16="http://schemas.microsoft.com/office/drawing/2014/main" id="{D1D2A867-9F18-412B-A2D4-B768259A03C5}"/>
              </a:ext>
            </a:extLst>
          </p:cNvPr>
          <p:cNvSpPr txBox="1">
            <a:spLocks noChangeArrowheads="1"/>
          </p:cNvSpPr>
          <p:nvPr/>
        </p:nvSpPr>
        <p:spPr bwMode="auto">
          <a:xfrm>
            <a:off x="900453" y="4177470"/>
            <a:ext cx="2585017" cy="152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grpSp>
        <p:nvGrpSpPr>
          <p:cNvPr id="47" name="Grupo 46">
            <a:extLst>
              <a:ext uri="{FF2B5EF4-FFF2-40B4-BE49-F238E27FC236}">
                <a16:creationId xmlns:a16="http://schemas.microsoft.com/office/drawing/2014/main" id="{7D703112-B846-429C-A10A-C2681F1F4B4B}"/>
              </a:ext>
            </a:extLst>
          </p:cNvPr>
          <p:cNvGrpSpPr/>
          <p:nvPr/>
        </p:nvGrpSpPr>
        <p:grpSpPr>
          <a:xfrm>
            <a:off x="3997208" y="2200065"/>
            <a:ext cx="1776401" cy="1507297"/>
            <a:chOff x="1358685" y="1085693"/>
            <a:chExt cx="2127371" cy="4686613"/>
          </a:xfrm>
        </p:grpSpPr>
        <p:sp>
          <p:nvSpPr>
            <p:cNvPr id="48" name="Diagrama de flujo: proceso alternativo 47">
              <a:extLst>
                <a:ext uri="{FF2B5EF4-FFF2-40B4-BE49-F238E27FC236}">
                  <a16:creationId xmlns:a16="http://schemas.microsoft.com/office/drawing/2014/main" id="{F783B6DD-DB5F-44C2-B265-44C574B262B2}"/>
                </a:ext>
              </a:extLst>
            </p:cNvPr>
            <p:cNvSpPr/>
            <p:nvPr/>
          </p:nvSpPr>
          <p:spPr>
            <a:xfrm rot="20700000">
              <a:off x="1358685" y="1085693"/>
              <a:ext cx="2127371" cy="4686613"/>
            </a:xfrm>
            <a:prstGeom prst="flowChartAlternateProcess">
              <a:avLst/>
            </a:prstGeom>
            <a:solidFill>
              <a:srgbClr val="015E63"/>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Diagrama de flujo: proceso alternativo 48">
              <a:extLst>
                <a:ext uri="{FF2B5EF4-FFF2-40B4-BE49-F238E27FC236}">
                  <a16:creationId xmlns:a16="http://schemas.microsoft.com/office/drawing/2014/main" id="{9B85C325-FDE8-47A4-B194-DA912FEBFC46}"/>
                </a:ext>
              </a:extLst>
            </p:cNvPr>
            <p:cNvSpPr/>
            <p:nvPr/>
          </p:nvSpPr>
          <p:spPr>
            <a:xfrm rot="495137">
              <a:off x="1451429" y="1337290"/>
              <a:ext cx="1930400" cy="4252685"/>
            </a:xfrm>
            <a:prstGeom prst="flowChartAlternateProcess">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0" name="CuadroTexto 49">
            <a:extLst>
              <a:ext uri="{FF2B5EF4-FFF2-40B4-BE49-F238E27FC236}">
                <a16:creationId xmlns:a16="http://schemas.microsoft.com/office/drawing/2014/main" id="{64A22635-418E-443A-B2F9-F8B99AA54C06}"/>
              </a:ext>
            </a:extLst>
          </p:cNvPr>
          <p:cNvSpPr txBox="1"/>
          <p:nvPr/>
        </p:nvSpPr>
        <p:spPr>
          <a:xfrm>
            <a:off x="4324999" y="2564847"/>
            <a:ext cx="1120820" cy="954107"/>
          </a:xfrm>
          <a:prstGeom prst="rect">
            <a:avLst/>
          </a:prstGeom>
          <a:noFill/>
        </p:spPr>
        <p:txBody>
          <a:bodyPr wrap="none" rtlCol="0">
            <a:spAutoFit/>
          </a:bodyPr>
          <a:lstStyle/>
          <a:p>
            <a:pPr algn="ctr"/>
            <a:r>
              <a:rPr lang="en-US" sz="2800" b="1" dirty="0">
                <a:solidFill>
                  <a:srgbClr val="F69429"/>
                </a:solidFill>
              </a:rPr>
              <a:t>STEP</a:t>
            </a:r>
          </a:p>
          <a:p>
            <a:pPr algn="ctr"/>
            <a:r>
              <a:rPr lang="en-US" sz="2800" b="1" dirty="0">
                <a:solidFill>
                  <a:srgbClr val="F69429"/>
                </a:solidFill>
              </a:rPr>
              <a:t>02</a:t>
            </a:r>
          </a:p>
        </p:txBody>
      </p:sp>
      <p:sp>
        <p:nvSpPr>
          <p:cNvPr id="51" name="TextBox 154">
            <a:extLst>
              <a:ext uri="{FF2B5EF4-FFF2-40B4-BE49-F238E27FC236}">
                <a16:creationId xmlns:a16="http://schemas.microsoft.com/office/drawing/2014/main" id="{763DDCA4-0163-495A-B222-910951ABEF61}"/>
              </a:ext>
            </a:extLst>
          </p:cNvPr>
          <p:cNvSpPr txBox="1">
            <a:spLocks noChangeArrowheads="1"/>
          </p:cNvSpPr>
          <p:nvPr/>
        </p:nvSpPr>
        <p:spPr bwMode="auto">
          <a:xfrm>
            <a:off x="3588105" y="4149787"/>
            <a:ext cx="2585017" cy="152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grpSp>
        <p:nvGrpSpPr>
          <p:cNvPr id="52" name="Grupo 51">
            <a:extLst>
              <a:ext uri="{FF2B5EF4-FFF2-40B4-BE49-F238E27FC236}">
                <a16:creationId xmlns:a16="http://schemas.microsoft.com/office/drawing/2014/main" id="{FCF0CC44-F57E-47D0-BE9A-D0683FD86AB5}"/>
              </a:ext>
            </a:extLst>
          </p:cNvPr>
          <p:cNvGrpSpPr/>
          <p:nvPr/>
        </p:nvGrpSpPr>
        <p:grpSpPr>
          <a:xfrm>
            <a:off x="6843045" y="2200065"/>
            <a:ext cx="1776401" cy="1507297"/>
            <a:chOff x="1358685" y="1085693"/>
            <a:chExt cx="2127371" cy="4686613"/>
          </a:xfrm>
        </p:grpSpPr>
        <p:sp>
          <p:nvSpPr>
            <p:cNvPr id="53" name="Diagrama de flujo: proceso alternativo 52">
              <a:extLst>
                <a:ext uri="{FF2B5EF4-FFF2-40B4-BE49-F238E27FC236}">
                  <a16:creationId xmlns:a16="http://schemas.microsoft.com/office/drawing/2014/main" id="{6DE1B74D-75DA-4572-AC75-90A1CB367484}"/>
                </a:ext>
              </a:extLst>
            </p:cNvPr>
            <p:cNvSpPr/>
            <p:nvPr/>
          </p:nvSpPr>
          <p:spPr>
            <a:xfrm rot="20700000">
              <a:off x="1358685" y="1085693"/>
              <a:ext cx="2127371" cy="4686613"/>
            </a:xfrm>
            <a:prstGeom prst="flowChartAlternateProcess">
              <a:avLst/>
            </a:prstGeom>
            <a:solidFill>
              <a:srgbClr val="FB2245"/>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Diagrama de flujo: proceso alternativo 53">
              <a:extLst>
                <a:ext uri="{FF2B5EF4-FFF2-40B4-BE49-F238E27FC236}">
                  <a16:creationId xmlns:a16="http://schemas.microsoft.com/office/drawing/2014/main" id="{34043F97-63B1-4D5E-BCD5-9B3B65D0A22C}"/>
                </a:ext>
              </a:extLst>
            </p:cNvPr>
            <p:cNvSpPr/>
            <p:nvPr/>
          </p:nvSpPr>
          <p:spPr>
            <a:xfrm rot="495137">
              <a:off x="1451429" y="1337290"/>
              <a:ext cx="1930400" cy="4252685"/>
            </a:xfrm>
            <a:prstGeom prst="flowChartAlternateProcess">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5" name="CuadroTexto 54">
            <a:extLst>
              <a:ext uri="{FF2B5EF4-FFF2-40B4-BE49-F238E27FC236}">
                <a16:creationId xmlns:a16="http://schemas.microsoft.com/office/drawing/2014/main" id="{389A5463-1142-4329-8AA9-E59AF947EE31}"/>
              </a:ext>
            </a:extLst>
          </p:cNvPr>
          <p:cNvSpPr txBox="1"/>
          <p:nvPr/>
        </p:nvSpPr>
        <p:spPr>
          <a:xfrm>
            <a:off x="7170836" y="2564847"/>
            <a:ext cx="1120820" cy="954107"/>
          </a:xfrm>
          <a:prstGeom prst="rect">
            <a:avLst/>
          </a:prstGeom>
          <a:noFill/>
        </p:spPr>
        <p:txBody>
          <a:bodyPr wrap="none" rtlCol="0">
            <a:spAutoFit/>
          </a:bodyPr>
          <a:lstStyle/>
          <a:p>
            <a:pPr algn="ctr"/>
            <a:r>
              <a:rPr lang="en-US" sz="2800" b="1" dirty="0">
                <a:solidFill>
                  <a:srgbClr val="F69429"/>
                </a:solidFill>
              </a:rPr>
              <a:t>STEP</a:t>
            </a:r>
          </a:p>
          <a:p>
            <a:pPr algn="ctr"/>
            <a:r>
              <a:rPr lang="en-US" sz="2800" b="1" dirty="0">
                <a:solidFill>
                  <a:srgbClr val="F69429"/>
                </a:solidFill>
              </a:rPr>
              <a:t>03</a:t>
            </a:r>
          </a:p>
        </p:txBody>
      </p:sp>
      <p:sp>
        <p:nvSpPr>
          <p:cNvPr id="56" name="TextBox 154">
            <a:extLst>
              <a:ext uri="{FF2B5EF4-FFF2-40B4-BE49-F238E27FC236}">
                <a16:creationId xmlns:a16="http://schemas.microsoft.com/office/drawing/2014/main" id="{2637157E-C2EE-4B44-867A-8AA62C123301}"/>
              </a:ext>
            </a:extLst>
          </p:cNvPr>
          <p:cNvSpPr txBox="1">
            <a:spLocks noChangeArrowheads="1"/>
          </p:cNvSpPr>
          <p:nvPr/>
        </p:nvSpPr>
        <p:spPr bwMode="auto">
          <a:xfrm>
            <a:off x="6433942" y="4149787"/>
            <a:ext cx="2585017" cy="152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grpSp>
        <p:nvGrpSpPr>
          <p:cNvPr id="57" name="Grupo 56">
            <a:extLst>
              <a:ext uri="{FF2B5EF4-FFF2-40B4-BE49-F238E27FC236}">
                <a16:creationId xmlns:a16="http://schemas.microsoft.com/office/drawing/2014/main" id="{B8A2878F-D8E2-4D1A-A53B-8C87E0248411}"/>
              </a:ext>
            </a:extLst>
          </p:cNvPr>
          <p:cNvGrpSpPr/>
          <p:nvPr/>
        </p:nvGrpSpPr>
        <p:grpSpPr>
          <a:xfrm>
            <a:off x="9530697" y="2172382"/>
            <a:ext cx="1776401" cy="1507297"/>
            <a:chOff x="1358685" y="1085693"/>
            <a:chExt cx="2127371" cy="4686613"/>
          </a:xfrm>
        </p:grpSpPr>
        <p:sp>
          <p:nvSpPr>
            <p:cNvPr id="58" name="Diagrama de flujo: proceso alternativo 57">
              <a:extLst>
                <a:ext uri="{FF2B5EF4-FFF2-40B4-BE49-F238E27FC236}">
                  <a16:creationId xmlns:a16="http://schemas.microsoft.com/office/drawing/2014/main" id="{0BC3AF91-B2F7-4804-BB05-A848F43DE4EA}"/>
                </a:ext>
              </a:extLst>
            </p:cNvPr>
            <p:cNvSpPr/>
            <p:nvPr/>
          </p:nvSpPr>
          <p:spPr>
            <a:xfrm rot="20700000">
              <a:off x="1358685" y="1085693"/>
              <a:ext cx="2127371" cy="4686613"/>
            </a:xfrm>
            <a:prstGeom prst="flowChartAlternateProcess">
              <a:avLst/>
            </a:prstGeom>
            <a:solidFill>
              <a:srgbClr val="F69429"/>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Diagrama de flujo: proceso alternativo 58">
              <a:extLst>
                <a:ext uri="{FF2B5EF4-FFF2-40B4-BE49-F238E27FC236}">
                  <a16:creationId xmlns:a16="http://schemas.microsoft.com/office/drawing/2014/main" id="{EA34EA74-13D2-4E03-AB56-275A4C5D5691}"/>
                </a:ext>
              </a:extLst>
            </p:cNvPr>
            <p:cNvSpPr/>
            <p:nvPr/>
          </p:nvSpPr>
          <p:spPr>
            <a:xfrm rot="495137">
              <a:off x="1451429" y="1337290"/>
              <a:ext cx="1930400" cy="4252685"/>
            </a:xfrm>
            <a:prstGeom prst="flowChartAlternateProcess">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0" name="CuadroTexto 59">
            <a:extLst>
              <a:ext uri="{FF2B5EF4-FFF2-40B4-BE49-F238E27FC236}">
                <a16:creationId xmlns:a16="http://schemas.microsoft.com/office/drawing/2014/main" id="{38B0C5A0-759B-4F72-B35A-BF75AA2E3F66}"/>
              </a:ext>
            </a:extLst>
          </p:cNvPr>
          <p:cNvSpPr txBox="1"/>
          <p:nvPr/>
        </p:nvSpPr>
        <p:spPr>
          <a:xfrm>
            <a:off x="9858488" y="2537164"/>
            <a:ext cx="1120820" cy="954107"/>
          </a:xfrm>
          <a:prstGeom prst="rect">
            <a:avLst/>
          </a:prstGeom>
          <a:noFill/>
        </p:spPr>
        <p:txBody>
          <a:bodyPr wrap="none" rtlCol="0">
            <a:spAutoFit/>
          </a:bodyPr>
          <a:lstStyle/>
          <a:p>
            <a:pPr algn="ctr"/>
            <a:r>
              <a:rPr lang="en-US" sz="2800" b="1" dirty="0">
                <a:solidFill>
                  <a:srgbClr val="F69429"/>
                </a:solidFill>
              </a:rPr>
              <a:t>STEP</a:t>
            </a:r>
          </a:p>
          <a:p>
            <a:pPr algn="ctr"/>
            <a:r>
              <a:rPr lang="en-US" sz="2800" b="1" dirty="0">
                <a:solidFill>
                  <a:srgbClr val="F69429"/>
                </a:solidFill>
              </a:rPr>
              <a:t>04</a:t>
            </a:r>
          </a:p>
        </p:txBody>
      </p:sp>
      <p:sp>
        <p:nvSpPr>
          <p:cNvPr id="61" name="TextBox 154">
            <a:extLst>
              <a:ext uri="{FF2B5EF4-FFF2-40B4-BE49-F238E27FC236}">
                <a16:creationId xmlns:a16="http://schemas.microsoft.com/office/drawing/2014/main" id="{6939B391-A307-42BE-B43C-008E838564D8}"/>
              </a:ext>
            </a:extLst>
          </p:cNvPr>
          <p:cNvSpPr txBox="1">
            <a:spLocks noChangeArrowheads="1"/>
          </p:cNvSpPr>
          <p:nvPr/>
        </p:nvSpPr>
        <p:spPr bwMode="auto">
          <a:xfrm>
            <a:off x="9121594" y="4122104"/>
            <a:ext cx="2585017" cy="152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rPr>
              <a:t>Lorem ipsum dolor </a:t>
            </a:r>
            <a:r>
              <a:rPr lang="pt-BR" altLang="es-MX" sz="1600" dirty="0">
                <a:latin typeface="Lato" panose="020F0502020204030203" pitchFamily="34" charset="0"/>
                <a:cs typeface="Calibri Light" panose="020F0302020204030204" pitchFamily="34" charset="0"/>
              </a:rPr>
              <a:t>sit amet, consectetur adipiscing </a:t>
            </a:r>
            <a:r>
              <a:rPr lang="pt-BR" altLang="es-MX" sz="1600" dirty="0" err="1">
                <a:latin typeface="Lato" panose="020F0502020204030203" pitchFamily="34" charset="0"/>
                <a:cs typeface="Calibri Light" panose="020F0302020204030204" pitchFamily="34" charset="0"/>
              </a:rPr>
              <a:t>elit</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Aliquam</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tincidunt</a:t>
            </a:r>
            <a:r>
              <a:rPr lang="pt-BR" altLang="es-MX" sz="1600" dirty="0">
                <a:latin typeface="Lato" panose="020F0502020204030203" pitchFamily="34" charset="0"/>
                <a:cs typeface="Calibri Light" panose="020F0302020204030204" pitchFamily="34" charset="0"/>
              </a:rPr>
              <a:t> ante </a:t>
            </a:r>
            <a:r>
              <a:rPr lang="pt-BR" altLang="es-MX" sz="1600" dirty="0" err="1">
                <a:latin typeface="Lato" panose="020F0502020204030203" pitchFamily="34" charset="0"/>
                <a:cs typeface="Calibri Light" panose="020F0302020204030204" pitchFamily="34" charset="0"/>
              </a:rPr>
              <a:t>nec</a:t>
            </a:r>
            <a:r>
              <a:rPr lang="pt-BR" altLang="es-MX" sz="1600" dirty="0">
                <a:latin typeface="Lato" panose="020F0502020204030203" pitchFamily="34" charset="0"/>
                <a:cs typeface="Calibri Light" panose="020F0302020204030204" pitchFamily="34" charset="0"/>
              </a:rPr>
              <a:t> sem </a:t>
            </a:r>
            <a:r>
              <a:rPr lang="pt-BR" altLang="es-MX" sz="1600" dirty="0" err="1">
                <a:latin typeface="Lato" panose="020F0502020204030203" pitchFamily="34" charset="0"/>
                <a:cs typeface="Calibri Light" panose="020F0302020204030204" pitchFamily="34" charset="0"/>
              </a:rPr>
              <a:t>congue</a:t>
            </a:r>
            <a:r>
              <a:rPr lang="pt-BR" altLang="es-MX" sz="1600" dirty="0">
                <a:latin typeface="Lato" panose="020F0502020204030203" pitchFamily="34" charset="0"/>
                <a:cs typeface="Calibri Light" panose="020F0302020204030204" pitchFamily="34" charset="0"/>
              </a:rPr>
              <a:t> </a:t>
            </a:r>
            <a:r>
              <a:rPr lang="pt-BR" altLang="es-MX" sz="1600" dirty="0" err="1">
                <a:latin typeface="Lato" panose="020F0502020204030203" pitchFamily="34" charset="0"/>
                <a:cs typeface="Calibri Light" panose="020F0302020204030204" pitchFamily="34" charset="0"/>
              </a:rPr>
              <a:t>convallis</a:t>
            </a:r>
            <a:r>
              <a:rPr lang="pt-BR" altLang="es-MX" sz="1600" dirty="0">
                <a:latin typeface="Lato" panose="020F0502020204030203" pitchFamily="34" charset="0"/>
                <a:cs typeface="Calibri Light" panose="020F0302020204030204" pitchFamily="34" charset="0"/>
              </a:rPr>
              <a:t>. </a:t>
            </a:r>
            <a:endParaRPr lang="en-US" altLang="es-MX" sz="1600" dirty="0">
              <a:latin typeface="Lato" panose="020F0502020204030203" pitchFamily="34" charset="0"/>
              <a:cs typeface="Calibri Light" panose="020F0302020204030204" pitchFamily="34" charset="0"/>
            </a:endParaRPr>
          </a:p>
        </p:txBody>
      </p:sp>
      <p:grpSp>
        <p:nvGrpSpPr>
          <p:cNvPr id="62" name="Grupo 61">
            <a:extLst>
              <a:ext uri="{FF2B5EF4-FFF2-40B4-BE49-F238E27FC236}">
                <a16:creationId xmlns:a16="http://schemas.microsoft.com/office/drawing/2014/main" id="{1E870F83-C61A-4262-B84E-74CD4732C209}"/>
              </a:ext>
            </a:extLst>
          </p:cNvPr>
          <p:cNvGrpSpPr/>
          <p:nvPr/>
        </p:nvGrpSpPr>
        <p:grpSpPr>
          <a:xfrm flipV="1">
            <a:off x="984771" y="1295734"/>
            <a:ext cx="844478" cy="256531"/>
            <a:chOff x="3144483" y="1759184"/>
            <a:chExt cx="540470" cy="164181"/>
          </a:xfrm>
        </p:grpSpPr>
        <p:sp>
          <p:nvSpPr>
            <p:cNvPr id="63" name="Forma libre: forma 62">
              <a:extLst>
                <a:ext uri="{FF2B5EF4-FFF2-40B4-BE49-F238E27FC236}">
                  <a16:creationId xmlns:a16="http://schemas.microsoft.com/office/drawing/2014/main" id="{9A768B91-EB92-4BBC-9888-1CCA63B8E24C}"/>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orma libre: forma 63">
              <a:extLst>
                <a:ext uri="{FF2B5EF4-FFF2-40B4-BE49-F238E27FC236}">
                  <a16:creationId xmlns:a16="http://schemas.microsoft.com/office/drawing/2014/main" id="{F295D3E6-380A-47D7-A7BF-71064301218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orma libre: forma 64">
              <a:extLst>
                <a:ext uri="{FF2B5EF4-FFF2-40B4-BE49-F238E27FC236}">
                  <a16:creationId xmlns:a16="http://schemas.microsoft.com/office/drawing/2014/main" id="{19B1A987-AFBC-4CF3-9ACF-F3E73533E0FB}"/>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TextBox 199">
            <a:extLst>
              <a:ext uri="{FF2B5EF4-FFF2-40B4-BE49-F238E27FC236}">
                <a16:creationId xmlns:a16="http://schemas.microsoft.com/office/drawing/2014/main" id="{E25EB9D6-F7D8-4948-9C5E-BC974F6B45F0}"/>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67" name="TextBox 200">
            <a:extLst>
              <a:ext uri="{FF2B5EF4-FFF2-40B4-BE49-F238E27FC236}">
                <a16:creationId xmlns:a16="http://schemas.microsoft.com/office/drawing/2014/main" id="{AF5EECB6-7451-4336-8AE5-103DBFEA09A6}"/>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Grupo 61">
            <a:extLst>
              <a:ext uri="{FF2B5EF4-FFF2-40B4-BE49-F238E27FC236}">
                <a16:creationId xmlns:a16="http://schemas.microsoft.com/office/drawing/2014/main" id="{1E870F83-C61A-4262-B84E-74CD4732C209}"/>
              </a:ext>
            </a:extLst>
          </p:cNvPr>
          <p:cNvGrpSpPr/>
          <p:nvPr/>
        </p:nvGrpSpPr>
        <p:grpSpPr>
          <a:xfrm flipV="1">
            <a:off x="984771" y="1295734"/>
            <a:ext cx="844478" cy="256531"/>
            <a:chOff x="3144483" y="1759184"/>
            <a:chExt cx="540470" cy="164181"/>
          </a:xfrm>
        </p:grpSpPr>
        <p:sp>
          <p:nvSpPr>
            <p:cNvPr id="63" name="Forma libre: forma 62">
              <a:extLst>
                <a:ext uri="{FF2B5EF4-FFF2-40B4-BE49-F238E27FC236}">
                  <a16:creationId xmlns:a16="http://schemas.microsoft.com/office/drawing/2014/main" id="{9A768B91-EB92-4BBC-9888-1CCA63B8E24C}"/>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orma libre: forma 63">
              <a:extLst>
                <a:ext uri="{FF2B5EF4-FFF2-40B4-BE49-F238E27FC236}">
                  <a16:creationId xmlns:a16="http://schemas.microsoft.com/office/drawing/2014/main" id="{F295D3E6-380A-47D7-A7BF-71064301218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orma libre: forma 64">
              <a:extLst>
                <a:ext uri="{FF2B5EF4-FFF2-40B4-BE49-F238E27FC236}">
                  <a16:creationId xmlns:a16="http://schemas.microsoft.com/office/drawing/2014/main" id="{19B1A987-AFBC-4CF3-9ACF-F3E73533E0FB}"/>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TextBox 199">
            <a:extLst>
              <a:ext uri="{FF2B5EF4-FFF2-40B4-BE49-F238E27FC236}">
                <a16:creationId xmlns:a16="http://schemas.microsoft.com/office/drawing/2014/main" id="{E25EB9D6-F7D8-4948-9C5E-BC974F6B45F0}"/>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67" name="TextBox 200">
            <a:extLst>
              <a:ext uri="{FF2B5EF4-FFF2-40B4-BE49-F238E27FC236}">
                <a16:creationId xmlns:a16="http://schemas.microsoft.com/office/drawing/2014/main" id="{AF5EECB6-7451-4336-8AE5-103DBFEA09A6}"/>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grpSp>
        <p:nvGrpSpPr>
          <p:cNvPr id="3" name="Group 4">
            <a:extLst>
              <a:ext uri="{FF2B5EF4-FFF2-40B4-BE49-F238E27FC236}">
                <a16:creationId xmlns:a16="http://schemas.microsoft.com/office/drawing/2014/main" id="{99DFCFC8-3DB1-429F-B931-1EBCB5B9DABC}"/>
              </a:ext>
            </a:extLst>
          </p:cNvPr>
          <p:cNvGrpSpPr>
            <a:grpSpLocks noChangeAspect="1"/>
          </p:cNvGrpSpPr>
          <p:nvPr/>
        </p:nvGrpSpPr>
        <p:grpSpPr bwMode="auto">
          <a:xfrm>
            <a:off x="2278063" y="1604963"/>
            <a:ext cx="8688387" cy="4927600"/>
            <a:chOff x="1435" y="1011"/>
            <a:chExt cx="5473" cy="3104"/>
          </a:xfrm>
        </p:grpSpPr>
        <p:sp>
          <p:nvSpPr>
            <p:cNvPr id="7" name="Freeform 5">
              <a:extLst>
                <a:ext uri="{FF2B5EF4-FFF2-40B4-BE49-F238E27FC236}">
                  <a16:creationId xmlns:a16="http://schemas.microsoft.com/office/drawing/2014/main" id="{82CCC86D-5626-47FE-8D35-BE5ECB78C9F3}"/>
                </a:ext>
              </a:extLst>
            </p:cNvPr>
            <p:cNvSpPr>
              <a:spLocks/>
            </p:cNvSpPr>
            <p:nvPr/>
          </p:nvSpPr>
          <p:spPr bwMode="auto">
            <a:xfrm>
              <a:off x="5677" y="2585"/>
              <a:ext cx="1167" cy="1437"/>
            </a:xfrm>
            <a:custGeom>
              <a:avLst/>
              <a:gdLst>
                <a:gd name="T0" fmla="*/ 587 w 587"/>
                <a:gd name="T1" fmla="*/ 60 h 722"/>
                <a:gd name="T2" fmla="*/ 587 w 587"/>
                <a:gd name="T3" fmla="*/ 662 h 722"/>
                <a:gd name="T4" fmla="*/ 527 w 587"/>
                <a:gd name="T5" fmla="*/ 722 h 722"/>
                <a:gd name="T6" fmla="*/ 60 w 587"/>
                <a:gd name="T7" fmla="*/ 722 h 722"/>
                <a:gd name="T8" fmla="*/ 0 w 587"/>
                <a:gd name="T9" fmla="*/ 662 h 722"/>
                <a:gd name="T10" fmla="*/ 0 w 587"/>
                <a:gd name="T11" fmla="*/ 388 h 722"/>
                <a:gd name="T12" fmla="*/ 33 w 587"/>
                <a:gd name="T13" fmla="*/ 388 h 722"/>
                <a:gd name="T14" fmla="*/ 33 w 587"/>
                <a:gd name="T15" fmla="*/ 649 h 722"/>
                <a:gd name="T16" fmla="*/ 73 w 587"/>
                <a:gd name="T17" fmla="*/ 689 h 722"/>
                <a:gd name="T18" fmla="*/ 514 w 587"/>
                <a:gd name="T19" fmla="*/ 689 h 722"/>
                <a:gd name="T20" fmla="*/ 554 w 587"/>
                <a:gd name="T21" fmla="*/ 649 h 722"/>
                <a:gd name="T22" fmla="*/ 554 w 587"/>
                <a:gd name="T23" fmla="*/ 74 h 722"/>
                <a:gd name="T24" fmla="*/ 514 w 587"/>
                <a:gd name="T25" fmla="*/ 34 h 722"/>
                <a:gd name="T26" fmla="*/ 73 w 587"/>
                <a:gd name="T27" fmla="*/ 34 h 722"/>
                <a:gd name="T28" fmla="*/ 33 w 587"/>
                <a:gd name="T29" fmla="*/ 74 h 722"/>
                <a:gd name="T30" fmla="*/ 33 w 587"/>
                <a:gd name="T31" fmla="*/ 268 h 722"/>
                <a:gd name="T32" fmla="*/ 0 w 587"/>
                <a:gd name="T33" fmla="*/ 268 h 722"/>
                <a:gd name="T34" fmla="*/ 0 w 587"/>
                <a:gd name="T35" fmla="*/ 60 h 722"/>
                <a:gd name="T36" fmla="*/ 60 w 587"/>
                <a:gd name="T37" fmla="*/ 0 h 722"/>
                <a:gd name="T38" fmla="*/ 527 w 587"/>
                <a:gd name="T39" fmla="*/ 0 h 722"/>
                <a:gd name="T40" fmla="*/ 587 w 587"/>
                <a:gd name="T41" fmla="*/ 60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7" h="722">
                  <a:moveTo>
                    <a:pt x="587" y="60"/>
                  </a:moveTo>
                  <a:cubicBezTo>
                    <a:pt x="587" y="662"/>
                    <a:pt x="587" y="662"/>
                    <a:pt x="587" y="662"/>
                  </a:cubicBezTo>
                  <a:cubicBezTo>
                    <a:pt x="587" y="695"/>
                    <a:pt x="560" y="722"/>
                    <a:pt x="527" y="722"/>
                  </a:cubicBezTo>
                  <a:cubicBezTo>
                    <a:pt x="60" y="722"/>
                    <a:pt x="60" y="722"/>
                    <a:pt x="60" y="722"/>
                  </a:cubicBezTo>
                  <a:cubicBezTo>
                    <a:pt x="26" y="722"/>
                    <a:pt x="0" y="695"/>
                    <a:pt x="0" y="662"/>
                  </a:cubicBezTo>
                  <a:cubicBezTo>
                    <a:pt x="0" y="388"/>
                    <a:pt x="0" y="388"/>
                    <a:pt x="0" y="388"/>
                  </a:cubicBezTo>
                  <a:cubicBezTo>
                    <a:pt x="33" y="388"/>
                    <a:pt x="33" y="388"/>
                    <a:pt x="33" y="388"/>
                  </a:cubicBezTo>
                  <a:cubicBezTo>
                    <a:pt x="33" y="649"/>
                    <a:pt x="33" y="649"/>
                    <a:pt x="33" y="649"/>
                  </a:cubicBezTo>
                  <a:cubicBezTo>
                    <a:pt x="33" y="671"/>
                    <a:pt x="51" y="689"/>
                    <a:pt x="73" y="689"/>
                  </a:cubicBezTo>
                  <a:cubicBezTo>
                    <a:pt x="514" y="689"/>
                    <a:pt x="514" y="689"/>
                    <a:pt x="514" y="689"/>
                  </a:cubicBezTo>
                  <a:cubicBezTo>
                    <a:pt x="536" y="689"/>
                    <a:pt x="554" y="671"/>
                    <a:pt x="554" y="649"/>
                  </a:cubicBezTo>
                  <a:cubicBezTo>
                    <a:pt x="554" y="74"/>
                    <a:pt x="554" y="74"/>
                    <a:pt x="554" y="74"/>
                  </a:cubicBezTo>
                  <a:cubicBezTo>
                    <a:pt x="554" y="51"/>
                    <a:pt x="536" y="34"/>
                    <a:pt x="514" y="34"/>
                  </a:cubicBezTo>
                  <a:cubicBezTo>
                    <a:pt x="73" y="34"/>
                    <a:pt x="73" y="34"/>
                    <a:pt x="73" y="34"/>
                  </a:cubicBezTo>
                  <a:cubicBezTo>
                    <a:pt x="51" y="34"/>
                    <a:pt x="33" y="51"/>
                    <a:pt x="33" y="74"/>
                  </a:cubicBezTo>
                  <a:cubicBezTo>
                    <a:pt x="33" y="268"/>
                    <a:pt x="33" y="268"/>
                    <a:pt x="33" y="268"/>
                  </a:cubicBezTo>
                  <a:cubicBezTo>
                    <a:pt x="0" y="268"/>
                    <a:pt x="0" y="268"/>
                    <a:pt x="0" y="268"/>
                  </a:cubicBezTo>
                  <a:cubicBezTo>
                    <a:pt x="0" y="60"/>
                    <a:pt x="0" y="60"/>
                    <a:pt x="0" y="60"/>
                  </a:cubicBezTo>
                  <a:cubicBezTo>
                    <a:pt x="0" y="27"/>
                    <a:pt x="26" y="0"/>
                    <a:pt x="60" y="0"/>
                  </a:cubicBezTo>
                  <a:cubicBezTo>
                    <a:pt x="527" y="0"/>
                    <a:pt x="527" y="0"/>
                    <a:pt x="527" y="0"/>
                  </a:cubicBezTo>
                  <a:cubicBezTo>
                    <a:pt x="560" y="0"/>
                    <a:pt x="587" y="27"/>
                    <a:pt x="587" y="60"/>
                  </a:cubicBez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3DB2C314-59D7-49B9-97D0-E653B4B75FD2}"/>
                </a:ext>
              </a:extLst>
            </p:cNvPr>
            <p:cNvSpPr>
              <a:spLocks/>
            </p:cNvSpPr>
            <p:nvPr/>
          </p:nvSpPr>
          <p:spPr bwMode="auto">
            <a:xfrm>
              <a:off x="5743" y="2653"/>
              <a:ext cx="1036" cy="1303"/>
            </a:xfrm>
            <a:custGeom>
              <a:avLst/>
              <a:gdLst>
                <a:gd name="T0" fmla="*/ 521 w 521"/>
                <a:gd name="T1" fmla="*/ 40 h 655"/>
                <a:gd name="T2" fmla="*/ 521 w 521"/>
                <a:gd name="T3" fmla="*/ 615 h 655"/>
                <a:gd name="T4" fmla="*/ 481 w 521"/>
                <a:gd name="T5" fmla="*/ 655 h 655"/>
                <a:gd name="T6" fmla="*/ 40 w 521"/>
                <a:gd name="T7" fmla="*/ 655 h 655"/>
                <a:gd name="T8" fmla="*/ 0 w 521"/>
                <a:gd name="T9" fmla="*/ 615 h 655"/>
                <a:gd name="T10" fmla="*/ 0 w 521"/>
                <a:gd name="T11" fmla="*/ 354 h 655"/>
                <a:gd name="T12" fmla="*/ 123 w 521"/>
                <a:gd name="T13" fmla="*/ 354 h 655"/>
                <a:gd name="T14" fmla="*/ 183 w 521"/>
                <a:gd name="T15" fmla="*/ 294 h 655"/>
                <a:gd name="T16" fmla="*/ 123 w 521"/>
                <a:gd name="T17" fmla="*/ 234 h 655"/>
                <a:gd name="T18" fmla="*/ 0 w 521"/>
                <a:gd name="T19" fmla="*/ 234 h 655"/>
                <a:gd name="T20" fmla="*/ 0 w 521"/>
                <a:gd name="T21" fmla="*/ 40 h 655"/>
                <a:gd name="T22" fmla="*/ 40 w 521"/>
                <a:gd name="T23" fmla="*/ 0 h 655"/>
                <a:gd name="T24" fmla="*/ 481 w 521"/>
                <a:gd name="T25" fmla="*/ 0 h 655"/>
                <a:gd name="T26" fmla="*/ 521 w 521"/>
                <a:gd name="T27" fmla="*/ 40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1" h="655">
                  <a:moveTo>
                    <a:pt x="521" y="40"/>
                  </a:moveTo>
                  <a:cubicBezTo>
                    <a:pt x="521" y="615"/>
                    <a:pt x="521" y="615"/>
                    <a:pt x="521" y="615"/>
                  </a:cubicBezTo>
                  <a:cubicBezTo>
                    <a:pt x="521" y="637"/>
                    <a:pt x="503" y="655"/>
                    <a:pt x="481" y="655"/>
                  </a:cubicBezTo>
                  <a:cubicBezTo>
                    <a:pt x="40" y="655"/>
                    <a:pt x="40" y="655"/>
                    <a:pt x="40" y="655"/>
                  </a:cubicBezTo>
                  <a:cubicBezTo>
                    <a:pt x="18" y="655"/>
                    <a:pt x="0" y="637"/>
                    <a:pt x="0" y="615"/>
                  </a:cubicBezTo>
                  <a:cubicBezTo>
                    <a:pt x="0" y="354"/>
                    <a:pt x="0" y="354"/>
                    <a:pt x="0" y="354"/>
                  </a:cubicBezTo>
                  <a:cubicBezTo>
                    <a:pt x="123" y="354"/>
                    <a:pt x="123" y="354"/>
                    <a:pt x="123" y="354"/>
                  </a:cubicBezTo>
                  <a:cubicBezTo>
                    <a:pt x="156" y="354"/>
                    <a:pt x="183" y="327"/>
                    <a:pt x="183" y="294"/>
                  </a:cubicBezTo>
                  <a:cubicBezTo>
                    <a:pt x="183" y="261"/>
                    <a:pt x="156" y="234"/>
                    <a:pt x="123" y="234"/>
                  </a:cubicBezTo>
                  <a:cubicBezTo>
                    <a:pt x="0" y="234"/>
                    <a:pt x="0" y="234"/>
                    <a:pt x="0" y="234"/>
                  </a:cubicBezTo>
                  <a:cubicBezTo>
                    <a:pt x="0" y="40"/>
                    <a:pt x="0" y="40"/>
                    <a:pt x="0" y="40"/>
                  </a:cubicBezTo>
                  <a:cubicBezTo>
                    <a:pt x="0" y="17"/>
                    <a:pt x="18" y="0"/>
                    <a:pt x="40" y="0"/>
                  </a:cubicBezTo>
                  <a:cubicBezTo>
                    <a:pt x="481" y="0"/>
                    <a:pt x="481" y="0"/>
                    <a:pt x="481" y="0"/>
                  </a:cubicBezTo>
                  <a:cubicBezTo>
                    <a:pt x="503" y="0"/>
                    <a:pt x="521" y="17"/>
                    <a:pt x="521" y="4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CD310909-C188-4CE7-BA9E-DA2A985409C8}"/>
                </a:ext>
              </a:extLst>
            </p:cNvPr>
            <p:cNvSpPr>
              <a:spLocks/>
            </p:cNvSpPr>
            <p:nvPr/>
          </p:nvSpPr>
          <p:spPr bwMode="auto">
            <a:xfrm>
              <a:off x="5743" y="3118"/>
              <a:ext cx="364" cy="239"/>
            </a:xfrm>
            <a:custGeom>
              <a:avLst/>
              <a:gdLst>
                <a:gd name="T0" fmla="*/ 123 w 183"/>
                <a:gd name="T1" fmla="*/ 0 h 120"/>
                <a:gd name="T2" fmla="*/ 183 w 183"/>
                <a:gd name="T3" fmla="*/ 60 h 120"/>
                <a:gd name="T4" fmla="*/ 123 w 183"/>
                <a:gd name="T5" fmla="*/ 120 h 120"/>
                <a:gd name="T6" fmla="*/ 0 w 183"/>
                <a:gd name="T7" fmla="*/ 120 h 120"/>
                <a:gd name="T8" fmla="*/ 0 w 183"/>
                <a:gd name="T9" fmla="*/ 0 h 120"/>
                <a:gd name="T10" fmla="*/ 123 w 183"/>
                <a:gd name="T11" fmla="*/ 0 h 120"/>
              </a:gdLst>
              <a:ahLst/>
              <a:cxnLst>
                <a:cxn ang="0">
                  <a:pos x="T0" y="T1"/>
                </a:cxn>
                <a:cxn ang="0">
                  <a:pos x="T2" y="T3"/>
                </a:cxn>
                <a:cxn ang="0">
                  <a:pos x="T4" y="T5"/>
                </a:cxn>
                <a:cxn ang="0">
                  <a:pos x="T6" y="T7"/>
                </a:cxn>
                <a:cxn ang="0">
                  <a:pos x="T8" y="T9"/>
                </a:cxn>
                <a:cxn ang="0">
                  <a:pos x="T10" y="T11"/>
                </a:cxn>
              </a:cxnLst>
              <a:rect l="0" t="0" r="r" b="b"/>
              <a:pathLst>
                <a:path w="183" h="120">
                  <a:moveTo>
                    <a:pt x="123" y="0"/>
                  </a:moveTo>
                  <a:cubicBezTo>
                    <a:pt x="156" y="0"/>
                    <a:pt x="183" y="27"/>
                    <a:pt x="183" y="60"/>
                  </a:cubicBezTo>
                  <a:cubicBezTo>
                    <a:pt x="183" y="93"/>
                    <a:pt x="156" y="120"/>
                    <a:pt x="123" y="120"/>
                  </a:cubicBezTo>
                  <a:cubicBezTo>
                    <a:pt x="0" y="120"/>
                    <a:pt x="0" y="120"/>
                    <a:pt x="0" y="120"/>
                  </a:cubicBezTo>
                  <a:cubicBezTo>
                    <a:pt x="0" y="0"/>
                    <a:pt x="0" y="0"/>
                    <a:pt x="0" y="0"/>
                  </a:cubicBezTo>
                  <a:lnTo>
                    <a:pt x="123"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8">
              <a:extLst>
                <a:ext uri="{FF2B5EF4-FFF2-40B4-BE49-F238E27FC236}">
                  <a16:creationId xmlns:a16="http://schemas.microsoft.com/office/drawing/2014/main" id="{97DA8650-FEAE-49A1-890D-8928AEAFA7A8}"/>
                </a:ext>
              </a:extLst>
            </p:cNvPr>
            <p:cNvSpPr>
              <a:spLocks noChangeArrowheads="1"/>
            </p:cNvSpPr>
            <p:nvPr/>
          </p:nvSpPr>
          <p:spPr bwMode="auto">
            <a:xfrm>
              <a:off x="5677" y="3118"/>
              <a:ext cx="66" cy="239"/>
            </a:xfrm>
            <a:prstGeom prst="rect">
              <a:avLst/>
            </a:prstGeom>
            <a:solidFill>
              <a:srgbClr val="015E6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B63DE4A3-8474-47B1-9C35-865A8FC4414D}"/>
                </a:ext>
              </a:extLst>
            </p:cNvPr>
            <p:cNvSpPr>
              <a:spLocks/>
            </p:cNvSpPr>
            <p:nvPr/>
          </p:nvSpPr>
          <p:spPr bwMode="auto">
            <a:xfrm>
              <a:off x="4562" y="2448"/>
              <a:ext cx="1115" cy="909"/>
            </a:xfrm>
            <a:custGeom>
              <a:avLst/>
              <a:gdLst>
                <a:gd name="T0" fmla="*/ 561 w 561"/>
                <a:gd name="T1" fmla="*/ 337 h 457"/>
                <a:gd name="T2" fmla="*/ 561 w 561"/>
                <a:gd name="T3" fmla="*/ 457 h 457"/>
                <a:gd name="T4" fmla="*/ 60 w 561"/>
                <a:gd name="T5" fmla="*/ 457 h 457"/>
                <a:gd name="T6" fmla="*/ 0 w 561"/>
                <a:gd name="T7" fmla="*/ 397 h 457"/>
                <a:gd name="T8" fmla="*/ 0 w 561"/>
                <a:gd name="T9" fmla="*/ 0 h 457"/>
                <a:gd name="T10" fmla="*/ 120 w 561"/>
                <a:gd name="T11" fmla="*/ 0 h 457"/>
                <a:gd name="T12" fmla="*/ 120 w 561"/>
                <a:gd name="T13" fmla="*/ 337 h 457"/>
                <a:gd name="T14" fmla="*/ 561 w 561"/>
                <a:gd name="T15" fmla="*/ 337 h 4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1" h="457">
                  <a:moveTo>
                    <a:pt x="561" y="337"/>
                  </a:moveTo>
                  <a:cubicBezTo>
                    <a:pt x="561" y="457"/>
                    <a:pt x="561" y="457"/>
                    <a:pt x="561" y="457"/>
                  </a:cubicBezTo>
                  <a:cubicBezTo>
                    <a:pt x="60" y="457"/>
                    <a:pt x="60" y="457"/>
                    <a:pt x="60" y="457"/>
                  </a:cubicBezTo>
                  <a:cubicBezTo>
                    <a:pt x="27" y="457"/>
                    <a:pt x="0" y="430"/>
                    <a:pt x="0" y="397"/>
                  </a:cubicBezTo>
                  <a:cubicBezTo>
                    <a:pt x="0" y="0"/>
                    <a:pt x="0" y="0"/>
                    <a:pt x="0" y="0"/>
                  </a:cubicBezTo>
                  <a:cubicBezTo>
                    <a:pt x="120" y="0"/>
                    <a:pt x="120" y="0"/>
                    <a:pt x="120" y="0"/>
                  </a:cubicBezTo>
                  <a:cubicBezTo>
                    <a:pt x="120" y="337"/>
                    <a:pt x="120" y="337"/>
                    <a:pt x="120" y="337"/>
                  </a:cubicBezTo>
                  <a:lnTo>
                    <a:pt x="561" y="337"/>
                  </a:ln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9DDECCCB-77AD-476E-A7AF-C1E459E96EE5}"/>
                </a:ext>
              </a:extLst>
            </p:cNvPr>
            <p:cNvSpPr>
              <a:spLocks/>
            </p:cNvSpPr>
            <p:nvPr/>
          </p:nvSpPr>
          <p:spPr bwMode="auto">
            <a:xfrm>
              <a:off x="4027" y="1011"/>
              <a:ext cx="1169" cy="1437"/>
            </a:xfrm>
            <a:custGeom>
              <a:avLst/>
              <a:gdLst>
                <a:gd name="T0" fmla="*/ 588 w 588"/>
                <a:gd name="T1" fmla="*/ 60 h 722"/>
                <a:gd name="T2" fmla="*/ 588 w 588"/>
                <a:gd name="T3" fmla="*/ 662 h 722"/>
                <a:gd name="T4" fmla="*/ 528 w 588"/>
                <a:gd name="T5" fmla="*/ 722 h 722"/>
                <a:gd name="T6" fmla="*/ 389 w 588"/>
                <a:gd name="T7" fmla="*/ 722 h 722"/>
                <a:gd name="T8" fmla="*/ 389 w 588"/>
                <a:gd name="T9" fmla="*/ 689 h 722"/>
                <a:gd name="T10" fmla="*/ 515 w 588"/>
                <a:gd name="T11" fmla="*/ 689 h 722"/>
                <a:gd name="T12" fmla="*/ 555 w 588"/>
                <a:gd name="T13" fmla="*/ 649 h 722"/>
                <a:gd name="T14" fmla="*/ 555 w 588"/>
                <a:gd name="T15" fmla="*/ 73 h 722"/>
                <a:gd name="T16" fmla="*/ 515 w 588"/>
                <a:gd name="T17" fmla="*/ 33 h 722"/>
                <a:gd name="T18" fmla="*/ 74 w 588"/>
                <a:gd name="T19" fmla="*/ 33 h 722"/>
                <a:gd name="T20" fmla="*/ 34 w 588"/>
                <a:gd name="T21" fmla="*/ 73 h 722"/>
                <a:gd name="T22" fmla="*/ 34 w 588"/>
                <a:gd name="T23" fmla="*/ 301 h 722"/>
                <a:gd name="T24" fmla="*/ 0 w 588"/>
                <a:gd name="T25" fmla="*/ 301 h 722"/>
                <a:gd name="T26" fmla="*/ 0 w 588"/>
                <a:gd name="T27" fmla="*/ 60 h 722"/>
                <a:gd name="T28" fmla="*/ 60 w 588"/>
                <a:gd name="T29" fmla="*/ 0 h 722"/>
                <a:gd name="T30" fmla="*/ 528 w 588"/>
                <a:gd name="T31" fmla="*/ 0 h 722"/>
                <a:gd name="T32" fmla="*/ 588 w 588"/>
                <a:gd name="T33" fmla="*/ 60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88" h="722">
                  <a:moveTo>
                    <a:pt x="588" y="60"/>
                  </a:moveTo>
                  <a:cubicBezTo>
                    <a:pt x="588" y="662"/>
                    <a:pt x="588" y="662"/>
                    <a:pt x="588" y="662"/>
                  </a:cubicBezTo>
                  <a:cubicBezTo>
                    <a:pt x="588" y="695"/>
                    <a:pt x="561" y="722"/>
                    <a:pt x="528" y="722"/>
                  </a:cubicBezTo>
                  <a:cubicBezTo>
                    <a:pt x="389" y="722"/>
                    <a:pt x="389" y="722"/>
                    <a:pt x="389" y="722"/>
                  </a:cubicBezTo>
                  <a:cubicBezTo>
                    <a:pt x="389" y="689"/>
                    <a:pt x="389" y="689"/>
                    <a:pt x="389" y="689"/>
                  </a:cubicBezTo>
                  <a:cubicBezTo>
                    <a:pt x="515" y="689"/>
                    <a:pt x="515" y="689"/>
                    <a:pt x="515" y="689"/>
                  </a:cubicBezTo>
                  <a:cubicBezTo>
                    <a:pt x="537" y="689"/>
                    <a:pt x="555" y="671"/>
                    <a:pt x="555" y="649"/>
                  </a:cubicBezTo>
                  <a:cubicBezTo>
                    <a:pt x="555" y="73"/>
                    <a:pt x="555" y="73"/>
                    <a:pt x="555" y="73"/>
                  </a:cubicBezTo>
                  <a:cubicBezTo>
                    <a:pt x="555" y="51"/>
                    <a:pt x="537" y="33"/>
                    <a:pt x="515" y="33"/>
                  </a:cubicBezTo>
                  <a:cubicBezTo>
                    <a:pt x="74" y="33"/>
                    <a:pt x="74" y="33"/>
                    <a:pt x="74" y="33"/>
                  </a:cubicBezTo>
                  <a:cubicBezTo>
                    <a:pt x="52" y="33"/>
                    <a:pt x="34" y="51"/>
                    <a:pt x="34" y="73"/>
                  </a:cubicBezTo>
                  <a:cubicBezTo>
                    <a:pt x="34" y="301"/>
                    <a:pt x="34" y="301"/>
                    <a:pt x="34" y="301"/>
                  </a:cubicBezTo>
                  <a:cubicBezTo>
                    <a:pt x="0" y="301"/>
                    <a:pt x="0" y="301"/>
                    <a:pt x="0" y="301"/>
                  </a:cubicBezTo>
                  <a:cubicBezTo>
                    <a:pt x="0" y="60"/>
                    <a:pt x="0" y="60"/>
                    <a:pt x="0" y="60"/>
                  </a:cubicBezTo>
                  <a:cubicBezTo>
                    <a:pt x="0" y="27"/>
                    <a:pt x="27" y="0"/>
                    <a:pt x="60" y="0"/>
                  </a:cubicBezTo>
                  <a:cubicBezTo>
                    <a:pt x="528" y="0"/>
                    <a:pt x="528" y="0"/>
                    <a:pt x="528" y="0"/>
                  </a:cubicBezTo>
                  <a:cubicBezTo>
                    <a:pt x="561" y="0"/>
                    <a:pt x="588" y="27"/>
                    <a:pt x="588" y="60"/>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8915D91D-BBD1-4969-8994-2428C38574AA}"/>
                </a:ext>
              </a:extLst>
            </p:cNvPr>
            <p:cNvSpPr>
              <a:spLocks/>
            </p:cNvSpPr>
            <p:nvPr/>
          </p:nvSpPr>
          <p:spPr bwMode="auto">
            <a:xfrm>
              <a:off x="4095" y="1077"/>
              <a:ext cx="1036" cy="1305"/>
            </a:xfrm>
            <a:custGeom>
              <a:avLst/>
              <a:gdLst>
                <a:gd name="T0" fmla="*/ 521 w 521"/>
                <a:gd name="T1" fmla="*/ 40 h 656"/>
                <a:gd name="T2" fmla="*/ 521 w 521"/>
                <a:gd name="T3" fmla="*/ 616 h 656"/>
                <a:gd name="T4" fmla="*/ 481 w 521"/>
                <a:gd name="T5" fmla="*/ 656 h 656"/>
                <a:gd name="T6" fmla="*/ 355 w 521"/>
                <a:gd name="T7" fmla="*/ 656 h 656"/>
                <a:gd name="T8" fmla="*/ 355 w 521"/>
                <a:gd name="T9" fmla="*/ 328 h 656"/>
                <a:gd name="T10" fmla="*/ 295 w 521"/>
                <a:gd name="T11" fmla="*/ 268 h 656"/>
                <a:gd name="T12" fmla="*/ 0 w 521"/>
                <a:gd name="T13" fmla="*/ 268 h 656"/>
                <a:gd name="T14" fmla="*/ 0 w 521"/>
                <a:gd name="T15" fmla="*/ 40 h 656"/>
                <a:gd name="T16" fmla="*/ 40 w 521"/>
                <a:gd name="T17" fmla="*/ 0 h 656"/>
                <a:gd name="T18" fmla="*/ 481 w 521"/>
                <a:gd name="T19" fmla="*/ 0 h 656"/>
                <a:gd name="T20" fmla="*/ 521 w 521"/>
                <a:gd name="T21" fmla="*/ 40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656">
                  <a:moveTo>
                    <a:pt x="521" y="40"/>
                  </a:moveTo>
                  <a:cubicBezTo>
                    <a:pt x="521" y="616"/>
                    <a:pt x="521" y="616"/>
                    <a:pt x="521" y="616"/>
                  </a:cubicBezTo>
                  <a:cubicBezTo>
                    <a:pt x="521" y="638"/>
                    <a:pt x="503" y="656"/>
                    <a:pt x="481" y="656"/>
                  </a:cubicBezTo>
                  <a:cubicBezTo>
                    <a:pt x="355" y="656"/>
                    <a:pt x="355" y="656"/>
                    <a:pt x="355" y="656"/>
                  </a:cubicBezTo>
                  <a:cubicBezTo>
                    <a:pt x="355" y="328"/>
                    <a:pt x="355" y="328"/>
                    <a:pt x="355" y="328"/>
                  </a:cubicBezTo>
                  <a:cubicBezTo>
                    <a:pt x="355" y="295"/>
                    <a:pt x="328" y="268"/>
                    <a:pt x="295" y="268"/>
                  </a:cubicBezTo>
                  <a:cubicBezTo>
                    <a:pt x="0" y="268"/>
                    <a:pt x="0" y="268"/>
                    <a:pt x="0" y="268"/>
                  </a:cubicBezTo>
                  <a:cubicBezTo>
                    <a:pt x="0" y="40"/>
                    <a:pt x="0" y="40"/>
                    <a:pt x="0" y="40"/>
                  </a:cubicBezTo>
                  <a:cubicBezTo>
                    <a:pt x="0" y="18"/>
                    <a:pt x="18" y="0"/>
                    <a:pt x="40" y="0"/>
                  </a:cubicBezTo>
                  <a:cubicBezTo>
                    <a:pt x="481" y="0"/>
                    <a:pt x="481" y="0"/>
                    <a:pt x="481" y="0"/>
                  </a:cubicBezTo>
                  <a:cubicBezTo>
                    <a:pt x="503" y="0"/>
                    <a:pt x="521" y="18"/>
                    <a:pt x="521" y="4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2">
              <a:extLst>
                <a:ext uri="{FF2B5EF4-FFF2-40B4-BE49-F238E27FC236}">
                  <a16:creationId xmlns:a16="http://schemas.microsoft.com/office/drawing/2014/main" id="{4558D91E-8F61-4829-9E36-41CD85693150}"/>
                </a:ext>
              </a:extLst>
            </p:cNvPr>
            <p:cNvSpPr>
              <a:spLocks noChangeArrowheads="1"/>
            </p:cNvSpPr>
            <p:nvPr/>
          </p:nvSpPr>
          <p:spPr bwMode="auto">
            <a:xfrm>
              <a:off x="4562" y="2382"/>
              <a:ext cx="239" cy="66"/>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3">
              <a:extLst>
                <a:ext uri="{FF2B5EF4-FFF2-40B4-BE49-F238E27FC236}">
                  <a16:creationId xmlns:a16="http://schemas.microsoft.com/office/drawing/2014/main" id="{18FD4040-E50E-4ED4-A21C-45770B186BB7}"/>
                </a:ext>
              </a:extLst>
            </p:cNvPr>
            <p:cNvSpPr>
              <a:spLocks/>
            </p:cNvSpPr>
            <p:nvPr/>
          </p:nvSpPr>
          <p:spPr bwMode="auto">
            <a:xfrm>
              <a:off x="4095" y="1610"/>
              <a:ext cx="706" cy="772"/>
            </a:xfrm>
            <a:custGeom>
              <a:avLst/>
              <a:gdLst>
                <a:gd name="T0" fmla="*/ 355 w 355"/>
                <a:gd name="T1" fmla="*/ 60 h 388"/>
                <a:gd name="T2" fmla="*/ 355 w 355"/>
                <a:gd name="T3" fmla="*/ 388 h 388"/>
                <a:gd name="T4" fmla="*/ 235 w 355"/>
                <a:gd name="T5" fmla="*/ 388 h 388"/>
                <a:gd name="T6" fmla="*/ 235 w 355"/>
                <a:gd name="T7" fmla="*/ 120 h 388"/>
                <a:gd name="T8" fmla="*/ 0 w 355"/>
                <a:gd name="T9" fmla="*/ 120 h 388"/>
                <a:gd name="T10" fmla="*/ 0 w 355"/>
                <a:gd name="T11" fmla="*/ 0 h 388"/>
                <a:gd name="T12" fmla="*/ 295 w 355"/>
                <a:gd name="T13" fmla="*/ 0 h 388"/>
                <a:gd name="T14" fmla="*/ 355 w 355"/>
                <a:gd name="T15" fmla="*/ 60 h 3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5" h="388">
                  <a:moveTo>
                    <a:pt x="355" y="60"/>
                  </a:moveTo>
                  <a:cubicBezTo>
                    <a:pt x="355" y="388"/>
                    <a:pt x="355" y="388"/>
                    <a:pt x="355" y="388"/>
                  </a:cubicBezTo>
                  <a:cubicBezTo>
                    <a:pt x="235" y="388"/>
                    <a:pt x="235" y="388"/>
                    <a:pt x="235" y="388"/>
                  </a:cubicBezTo>
                  <a:cubicBezTo>
                    <a:pt x="235" y="120"/>
                    <a:pt x="235" y="120"/>
                    <a:pt x="235" y="120"/>
                  </a:cubicBezTo>
                  <a:cubicBezTo>
                    <a:pt x="0" y="120"/>
                    <a:pt x="0" y="120"/>
                    <a:pt x="0" y="120"/>
                  </a:cubicBezTo>
                  <a:cubicBezTo>
                    <a:pt x="0" y="0"/>
                    <a:pt x="0" y="0"/>
                    <a:pt x="0" y="0"/>
                  </a:cubicBezTo>
                  <a:cubicBezTo>
                    <a:pt x="295" y="0"/>
                    <a:pt x="295" y="0"/>
                    <a:pt x="295" y="0"/>
                  </a:cubicBezTo>
                  <a:cubicBezTo>
                    <a:pt x="328" y="0"/>
                    <a:pt x="355" y="27"/>
                    <a:pt x="355" y="6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C5D5AE0F-E6DF-45B7-8135-CB3D26114099}"/>
                </a:ext>
              </a:extLst>
            </p:cNvPr>
            <p:cNvSpPr>
              <a:spLocks/>
            </p:cNvSpPr>
            <p:nvPr/>
          </p:nvSpPr>
          <p:spPr bwMode="auto">
            <a:xfrm>
              <a:off x="4027" y="1849"/>
              <a:ext cx="535" cy="599"/>
            </a:xfrm>
            <a:custGeom>
              <a:avLst/>
              <a:gdLst>
                <a:gd name="T0" fmla="*/ 269 w 269"/>
                <a:gd name="T1" fmla="*/ 268 h 301"/>
                <a:gd name="T2" fmla="*/ 269 w 269"/>
                <a:gd name="T3" fmla="*/ 301 h 301"/>
                <a:gd name="T4" fmla="*/ 60 w 269"/>
                <a:gd name="T5" fmla="*/ 301 h 301"/>
                <a:gd name="T6" fmla="*/ 0 w 269"/>
                <a:gd name="T7" fmla="*/ 241 h 301"/>
                <a:gd name="T8" fmla="*/ 0 w 269"/>
                <a:gd name="T9" fmla="*/ 0 h 301"/>
                <a:gd name="T10" fmla="*/ 34 w 269"/>
                <a:gd name="T11" fmla="*/ 0 h 301"/>
                <a:gd name="T12" fmla="*/ 34 w 269"/>
                <a:gd name="T13" fmla="*/ 228 h 301"/>
                <a:gd name="T14" fmla="*/ 74 w 269"/>
                <a:gd name="T15" fmla="*/ 268 h 301"/>
                <a:gd name="T16" fmla="*/ 269 w 269"/>
                <a:gd name="T17" fmla="*/ 268 h 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 h="301">
                  <a:moveTo>
                    <a:pt x="269" y="268"/>
                  </a:moveTo>
                  <a:cubicBezTo>
                    <a:pt x="269" y="301"/>
                    <a:pt x="269" y="301"/>
                    <a:pt x="269" y="301"/>
                  </a:cubicBezTo>
                  <a:cubicBezTo>
                    <a:pt x="60" y="301"/>
                    <a:pt x="60" y="301"/>
                    <a:pt x="60" y="301"/>
                  </a:cubicBezTo>
                  <a:cubicBezTo>
                    <a:pt x="27" y="301"/>
                    <a:pt x="0" y="274"/>
                    <a:pt x="0" y="241"/>
                  </a:cubicBezTo>
                  <a:cubicBezTo>
                    <a:pt x="0" y="0"/>
                    <a:pt x="0" y="0"/>
                    <a:pt x="0" y="0"/>
                  </a:cubicBezTo>
                  <a:cubicBezTo>
                    <a:pt x="34" y="0"/>
                    <a:pt x="34" y="0"/>
                    <a:pt x="34" y="0"/>
                  </a:cubicBezTo>
                  <a:cubicBezTo>
                    <a:pt x="34" y="228"/>
                    <a:pt x="34" y="228"/>
                    <a:pt x="34" y="228"/>
                  </a:cubicBezTo>
                  <a:cubicBezTo>
                    <a:pt x="34" y="250"/>
                    <a:pt x="52" y="268"/>
                    <a:pt x="74" y="268"/>
                  </a:cubicBezTo>
                  <a:lnTo>
                    <a:pt x="269" y="268"/>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5">
              <a:extLst>
                <a:ext uri="{FF2B5EF4-FFF2-40B4-BE49-F238E27FC236}">
                  <a16:creationId xmlns:a16="http://schemas.microsoft.com/office/drawing/2014/main" id="{C7D5B4D6-D2DB-4A12-A662-601EFC6E2E6D}"/>
                </a:ext>
              </a:extLst>
            </p:cNvPr>
            <p:cNvSpPr>
              <a:spLocks/>
            </p:cNvSpPr>
            <p:nvPr/>
          </p:nvSpPr>
          <p:spPr bwMode="auto">
            <a:xfrm>
              <a:off x="4095" y="1849"/>
              <a:ext cx="467" cy="533"/>
            </a:xfrm>
            <a:custGeom>
              <a:avLst/>
              <a:gdLst>
                <a:gd name="T0" fmla="*/ 235 w 235"/>
                <a:gd name="T1" fmla="*/ 0 h 268"/>
                <a:gd name="T2" fmla="*/ 235 w 235"/>
                <a:gd name="T3" fmla="*/ 268 h 268"/>
                <a:gd name="T4" fmla="*/ 40 w 235"/>
                <a:gd name="T5" fmla="*/ 268 h 268"/>
                <a:gd name="T6" fmla="*/ 0 w 235"/>
                <a:gd name="T7" fmla="*/ 228 h 268"/>
                <a:gd name="T8" fmla="*/ 0 w 235"/>
                <a:gd name="T9" fmla="*/ 0 h 268"/>
                <a:gd name="T10" fmla="*/ 235 w 235"/>
                <a:gd name="T11" fmla="*/ 0 h 268"/>
              </a:gdLst>
              <a:ahLst/>
              <a:cxnLst>
                <a:cxn ang="0">
                  <a:pos x="T0" y="T1"/>
                </a:cxn>
                <a:cxn ang="0">
                  <a:pos x="T2" y="T3"/>
                </a:cxn>
                <a:cxn ang="0">
                  <a:pos x="T4" y="T5"/>
                </a:cxn>
                <a:cxn ang="0">
                  <a:pos x="T6" y="T7"/>
                </a:cxn>
                <a:cxn ang="0">
                  <a:pos x="T8" y="T9"/>
                </a:cxn>
                <a:cxn ang="0">
                  <a:pos x="T10" y="T11"/>
                </a:cxn>
              </a:cxnLst>
              <a:rect l="0" t="0" r="r" b="b"/>
              <a:pathLst>
                <a:path w="235" h="268">
                  <a:moveTo>
                    <a:pt x="235" y="0"/>
                  </a:moveTo>
                  <a:cubicBezTo>
                    <a:pt x="235" y="268"/>
                    <a:pt x="235" y="268"/>
                    <a:pt x="235" y="268"/>
                  </a:cubicBezTo>
                  <a:cubicBezTo>
                    <a:pt x="40" y="268"/>
                    <a:pt x="40" y="268"/>
                    <a:pt x="40" y="268"/>
                  </a:cubicBezTo>
                  <a:cubicBezTo>
                    <a:pt x="18" y="268"/>
                    <a:pt x="0" y="250"/>
                    <a:pt x="0" y="228"/>
                  </a:cubicBezTo>
                  <a:cubicBezTo>
                    <a:pt x="0" y="0"/>
                    <a:pt x="0" y="0"/>
                    <a:pt x="0" y="0"/>
                  </a:cubicBezTo>
                  <a:lnTo>
                    <a:pt x="235"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6">
              <a:extLst>
                <a:ext uri="{FF2B5EF4-FFF2-40B4-BE49-F238E27FC236}">
                  <a16:creationId xmlns:a16="http://schemas.microsoft.com/office/drawing/2014/main" id="{98A823D1-F8CE-46B4-9EC7-E4B6D846B870}"/>
                </a:ext>
              </a:extLst>
            </p:cNvPr>
            <p:cNvSpPr>
              <a:spLocks noChangeArrowheads="1"/>
            </p:cNvSpPr>
            <p:nvPr/>
          </p:nvSpPr>
          <p:spPr bwMode="auto">
            <a:xfrm>
              <a:off x="4027" y="1610"/>
              <a:ext cx="68" cy="239"/>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7">
              <a:extLst>
                <a:ext uri="{FF2B5EF4-FFF2-40B4-BE49-F238E27FC236}">
                  <a16:creationId xmlns:a16="http://schemas.microsoft.com/office/drawing/2014/main" id="{37EF0234-458E-4C78-9A88-4E9AFBEFC3CB}"/>
                </a:ext>
              </a:extLst>
            </p:cNvPr>
            <p:cNvSpPr>
              <a:spLocks/>
            </p:cNvSpPr>
            <p:nvPr/>
          </p:nvSpPr>
          <p:spPr bwMode="auto">
            <a:xfrm>
              <a:off x="3222" y="1610"/>
              <a:ext cx="805" cy="989"/>
            </a:xfrm>
            <a:custGeom>
              <a:avLst/>
              <a:gdLst>
                <a:gd name="T0" fmla="*/ 405 w 405"/>
                <a:gd name="T1" fmla="*/ 0 h 497"/>
                <a:gd name="T2" fmla="*/ 405 w 405"/>
                <a:gd name="T3" fmla="*/ 120 h 497"/>
                <a:gd name="T4" fmla="*/ 120 w 405"/>
                <a:gd name="T5" fmla="*/ 120 h 497"/>
                <a:gd name="T6" fmla="*/ 120 w 405"/>
                <a:gd name="T7" fmla="*/ 497 h 497"/>
                <a:gd name="T8" fmla="*/ 0 w 405"/>
                <a:gd name="T9" fmla="*/ 497 h 497"/>
                <a:gd name="T10" fmla="*/ 0 w 405"/>
                <a:gd name="T11" fmla="*/ 60 h 497"/>
                <a:gd name="T12" fmla="*/ 60 w 405"/>
                <a:gd name="T13" fmla="*/ 0 h 497"/>
                <a:gd name="T14" fmla="*/ 405 w 405"/>
                <a:gd name="T15" fmla="*/ 0 h 4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5" h="497">
                  <a:moveTo>
                    <a:pt x="405" y="0"/>
                  </a:moveTo>
                  <a:cubicBezTo>
                    <a:pt x="405" y="120"/>
                    <a:pt x="405" y="120"/>
                    <a:pt x="405" y="120"/>
                  </a:cubicBezTo>
                  <a:cubicBezTo>
                    <a:pt x="120" y="120"/>
                    <a:pt x="120" y="120"/>
                    <a:pt x="120" y="120"/>
                  </a:cubicBezTo>
                  <a:cubicBezTo>
                    <a:pt x="120" y="497"/>
                    <a:pt x="120" y="497"/>
                    <a:pt x="120" y="497"/>
                  </a:cubicBezTo>
                  <a:cubicBezTo>
                    <a:pt x="0" y="497"/>
                    <a:pt x="0" y="497"/>
                    <a:pt x="0" y="497"/>
                  </a:cubicBezTo>
                  <a:cubicBezTo>
                    <a:pt x="0" y="60"/>
                    <a:pt x="0" y="60"/>
                    <a:pt x="0" y="60"/>
                  </a:cubicBezTo>
                  <a:cubicBezTo>
                    <a:pt x="0" y="27"/>
                    <a:pt x="27" y="0"/>
                    <a:pt x="60" y="0"/>
                  </a:cubicBezTo>
                  <a:lnTo>
                    <a:pt x="405" y="0"/>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9">
              <a:extLst>
                <a:ext uri="{FF2B5EF4-FFF2-40B4-BE49-F238E27FC236}">
                  <a16:creationId xmlns:a16="http://schemas.microsoft.com/office/drawing/2014/main" id="{F4D502FC-633D-45C8-920F-69BBCDF1A35F}"/>
                </a:ext>
              </a:extLst>
            </p:cNvPr>
            <p:cNvSpPr>
              <a:spLocks/>
            </p:cNvSpPr>
            <p:nvPr/>
          </p:nvSpPr>
          <p:spPr bwMode="auto">
            <a:xfrm>
              <a:off x="3514" y="3596"/>
              <a:ext cx="519" cy="519"/>
            </a:xfrm>
            <a:custGeom>
              <a:avLst/>
              <a:gdLst>
                <a:gd name="T0" fmla="*/ 229 w 261"/>
                <a:gd name="T1" fmla="*/ 104 h 261"/>
                <a:gd name="T2" fmla="*/ 209 w 261"/>
                <a:gd name="T3" fmla="*/ 36 h 261"/>
                <a:gd name="T4" fmla="*/ 221 w 261"/>
                <a:gd name="T5" fmla="*/ 0 h 261"/>
                <a:gd name="T6" fmla="*/ 261 w 261"/>
                <a:gd name="T7" fmla="*/ 104 h 261"/>
                <a:gd name="T8" fmla="*/ 104 w 261"/>
                <a:gd name="T9" fmla="*/ 261 h 261"/>
                <a:gd name="T10" fmla="*/ 0 w 261"/>
                <a:gd name="T11" fmla="*/ 221 h 261"/>
                <a:gd name="T12" fmla="*/ 59 w 261"/>
                <a:gd name="T13" fmla="*/ 221 h 261"/>
                <a:gd name="T14" fmla="*/ 104 w 261"/>
                <a:gd name="T15" fmla="*/ 229 h 261"/>
                <a:gd name="T16" fmla="*/ 229 w 261"/>
                <a:gd name="T17" fmla="*/ 104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 h="261">
                  <a:moveTo>
                    <a:pt x="229" y="104"/>
                  </a:moveTo>
                  <a:cubicBezTo>
                    <a:pt x="229" y="79"/>
                    <a:pt x="222" y="56"/>
                    <a:pt x="209" y="36"/>
                  </a:cubicBezTo>
                  <a:cubicBezTo>
                    <a:pt x="221" y="0"/>
                    <a:pt x="221" y="0"/>
                    <a:pt x="221" y="0"/>
                  </a:cubicBezTo>
                  <a:cubicBezTo>
                    <a:pt x="246" y="28"/>
                    <a:pt x="261" y="64"/>
                    <a:pt x="261" y="104"/>
                  </a:cubicBezTo>
                  <a:cubicBezTo>
                    <a:pt x="261" y="190"/>
                    <a:pt x="190" y="261"/>
                    <a:pt x="104" y="261"/>
                  </a:cubicBezTo>
                  <a:cubicBezTo>
                    <a:pt x="64" y="261"/>
                    <a:pt x="28" y="246"/>
                    <a:pt x="0" y="221"/>
                  </a:cubicBezTo>
                  <a:cubicBezTo>
                    <a:pt x="59" y="221"/>
                    <a:pt x="59" y="221"/>
                    <a:pt x="59" y="221"/>
                  </a:cubicBezTo>
                  <a:cubicBezTo>
                    <a:pt x="73" y="226"/>
                    <a:pt x="88" y="229"/>
                    <a:pt x="104" y="229"/>
                  </a:cubicBezTo>
                  <a:cubicBezTo>
                    <a:pt x="173" y="229"/>
                    <a:pt x="229" y="173"/>
                    <a:pt x="229" y="104"/>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0">
              <a:extLst>
                <a:ext uri="{FF2B5EF4-FFF2-40B4-BE49-F238E27FC236}">
                  <a16:creationId xmlns:a16="http://schemas.microsoft.com/office/drawing/2014/main" id="{0E71CE69-A9C6-4E16-A538-2EEA0FE4457E}"/>
                </a:ext>
              </a:extLst>
            </p:cNvPr>
            <p:cNvSpPr>
              <a:spLocks/>
            </p:cNvSpPr>
            <p:nvPr/>
          </p:nvSpPr>
          <p:spPr bwMode="auto">
            <a:xfrm>
              <a:off x="3902" y="3548"/>
              <a:ext cx="26" cy="30"/>
            </a:xfrm>
            <a:custGeom>
              <a:avLst/>
              <a:gdLst>
                <a:gd name="T0" fmla="*/ 13 w 13"/>
                <a:gd name="T1" fmla="*/ 10 h 15"/>
                <a:gd name="T2" fmla="*/ 0 w 13"/>
                <a:gd name="T3" fmla="*/ 15 h 15"/>
                <a:gd name="T4" fmla="*/ 0 w 13"/>
                <a:gd name="T5" fmla="*/ 0 h 15"/>
                <a:gd name="T6" fmla="*/ 13 w 13"/>
                <a:gd name="T7" fmla="*/ 10 h 15"/>
              </a:gdLst>
              <a:ahLst/>
              <a:cxnLst>
                <a:cxn ang="0">
                  <a:pos x="T0" y="T1"/>
                </a:cxn>
                <a:cxn ang="0">
                  <a:pos x="T2" y="T3"/>
                </a:cxn>
                <a:cxn ang="0">
                  <a:pos x="T4" y="T5"/>
                </a:cxn>
                <a:cxn ang="0">
                  <a:pos x="T6" y="T7"/>
                </a:cxn>
              </a:cxnLst>
              <a:rect l="0" t="0" r="r" b="b"/>
              <a:pathLst>
                <a:path w="13" h="15">
                  <a:moveTo>
                    <a:pt x="13" y="10"/>
                  </a:moveTo>
                  <a:cubicBezTo>
                    <a:pt x="0" y="15"/>
                    <a:pt x="0" y="15"/>
                    <a:pt x="0" y="15"/>
                  </a:cubicBezTo>
                  <a:cubicBezTo>
                    <a:pt x="0" y="0"/>
                    <a:pt x="0" y="0"/>
                    <a:pt x="0" y="0"/>
                  </a:cubicBezTo>
                  <a:cubicBezTo>
                    <a:pt x="4" y="4"/>
                    <a:pt x="9" y="7"/>
                    <a:pt x="13" y="10"/>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1">
              <a:extLst>
                <a:ext uri="{FF2B5EF4-FFF2-40B4-BE49-F238E27FC236}">
                  <a16:creationId xmlns:a16="http://schemas.microsoft.com/office/drawing/2014/main" id="{F85FE288-A081-4139-8E88-7AE9D86F9272}"/>
                </a:ext>
              </a:extLst>
            </p:cNvPr>
            <p:cNvSpPr>
              <a:spLocks/>
            </p:cNvSpPr>
            <p:nvPr/>
          </p:nvSpPr>
          <p:spPr bwMode="auto">
            <a:xfrm>
              <a:off x="3837" y="3512"/>
              <a:ext cx="65" cy="82"/>
            </a:xfrm>
            <a:custGeom>
              <a:avLst/>
              <a:gdLst>
                <a:gd name="T0" fmla="*/ 33 w 33"/>
                <a:gd name="T1" fmla="*/ 18 h 41"/>
                <a:gd name="T2" fmla="*/ 33 w 33"/>
                <a:gd name="T3" fmla="*/ 33 h 41"/>
                <a:gd name="T4" fmla="*/ 10 w 33"/>
                <a:gd name="T5" fmla="*/ 41 h 41"/>
                <a:gd name="T6" fmla="*/ 0 w 33"/>
                <a:gd name="T7" fmla="*/ 35 h 41"/>
                <a:gd name="T8" fmla="*/ 0 w 33"/>
                <a:gd name="T9" fmla="*/ 0 h 41"/>
                <a:gd name="T10" fmla="*/ 33 w 33"/>
                <a:gd name="T11" fmla="*/ 18 h 41"/>
              </a:gdLst>
              <a:ahLst/>
              <a:cxnLst>
                <a:cxn ang="0">
                  <a:pos x="T0" y="T1"/>
                </a:cxn>
                <a:cxn ang="0">
                  <a:pos x="T2" y="T3"/>
                </a:cxn>
                <a:cxn ang="0">
                  <a:pos x="T4" y="T5"/>
                </a:cxn>
                <a:cxn ang="0">
                  <a:pos x="T6" y="T7"/>
                </a:cxn>
                <a:cxn ang="0">
                  <a:pos x="T8" y="T9"/>
                </a:cxn>
                <a:cxn ang="0">
                  <a:pos x="T10" y="T11"/>
                </a:cxn>
              </a:cxnLst>
              <a:rect l="0" t="0" r="r" b="b"/>
              <a:pathLst>
                <a:path w="33" h="41">
                  <a:moveTo>
                    <a:pt x="33" y="18"/>
                  </a:moveTo>
                  <a:cubicBezTo>
                    <a:pt x="33" y="33"/>
                    <a:pt x="33" y="33"/>
                    <a:pt x="33" y="33"/>
                  </a:cubicBezTo>
                  <a:cubicBezTo>
                    <a:pt x="10" y="41"/>
                    <a:pt x="10" y="41"/>
                    <a:pt x="10" y="41"/>
                  </a:cubicBezTo>
                  <a:cubicBezTo>
                    <a:pt x="7" y="39"/>
                    <a:pt x="3" y="37"/>
                    <a:pt x="0" y="35"/>
                  </a:cubicBezTo>
                  <a:cubicBezTo>
                    <a:pt x="0" y="0"/>
                    <a:pt x="0" y="0"/>
                    <a:pt x="0" y="0"/>
                  </a:cubicBezTo>
                  <a:cubicBezTo>
                    <a:pt x="12" y="5"/>
                    <a:pt x="23" y="11"/>
                    <a:pt x="33" y="18"/>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
              <a:extLst>
                <a:ext uri="{FF2B5EF4-FFF2-40B4-BE49-F238E27FC236}">
                  <a16:creationId xmlns:a16="http://schemas.microsoft.com/office/drawing/2014/main" id="{ACCD321A-E281-4C01-B116-353E7B067FFF}"/>
                </a:ext>
              </a:extLst>
            </p:cNvPr>
            <p:cNvSpPr>
              <a:spLocks/>
            </p:cNvSpPr>
            <p:nvPr/>
          </p:nvSpPr>
          <p:spPr bwMode="auto">
            <a:xfrm>
              <a:off x="3461" y="2599"/>
              <a:ext cx="441" cy="949"/>
            </a:xfrm>
            <a:custGeom>
              <a:avLst/>
              <a:gdLst>
                <a:gd name="T0" fmla="*/ 222 w 222"/>
                <a:gd name="T1" fmla="*/ 60 h 477"/>
                <a:gd name="T2" fmla="*/ 222 w 222"/>
                <a:gd name="T3" fmla="*/ 477 h 477"/>
                <a:gd name="T4" fmla="*/ 189 w 222"/>
                <a:gd name="T5" fmla="*/ 459 h 477"/>
                <a:gd name="T6" fmla="*/ 189 w 222"/>
                <a:gd name="T7" fmla="*/ 73 h 477"/>
                <a:gd name="T8" fmla="*/ 149 w 222"/>
                <a:gd name="T9" fmla="*/ 33 h 477"/>
                <a:gd name="T10" fmla="*/ 0 w 222"/>
                <a:gd name="T11" fmla="*/ 33 h 477"/>
                <a:gd name="T12" fmla="*/ 0 w 222"/>
                <a:gd name="T13" fmla="*/ 0 h 477"/>
                <a:gd name="T14" fmla="*/ 162 w 222"/>
                <a:gd name="T15" fmla="*/ 0 h 477"/>
                <a:gd name="T16" fmla="*/ 222 w 222"/>
                <a:gd name="T17" fmla="*/ 60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2" h="477">
                  <a:moveTo>
                    <a:pt x="222" y="60"/>
                  </a:moveTo>
                  <a:cubicBezTo>
                    <a:pt x="222" y="477"/>
                    <a:pt x="222" y="477"/>
                    <a:pt x="222" y="477"/>
                  </a:cubicBezTo>
                  <a:cubicBezTo>
                    <a:pt x="212" y="470"/>
                    <a:pt x="201" y="464"/>
                    <a:pt x="189" y="459"/>
                  </a:cubicBezTo>
                  <a:cubicBezTo>
                    <a:pt x="189" y="73"/>
                    <a:pt x="189" y="73"/>
                    <a:pt x="189" y="73"/>
                  </a:cubicBezTo>
                  <a:cubicBezTo>
                    <a:pt x="189" y="51"/>
                    <a:pt x="171" y="33"/>
                    <a:pt x="149" y="33"/>
                  </a:cubicBezTo>
                  <a:cubicBezTo>
                    <a:pt x="0" y="33"/>
                    <a:pt x="0" y="33"/>
                    <a:pt x="0" y="33"/>
                  </a:cubicBezTo>
                  <a:cubicBezTo>
                    <a:pt x="0" y="0"/>
                    <a:pt x="0" y="0"/>
                    <a:pt x="0" y="0"/>
                  </a:cubicBezTo>
                  <a:cubicBezTo>
                    <a:pt x="162" y="0"/>
                    <a:pt x="162" y="0"/>
                    <a:pt x="162" y="0"/>
                  </a:cubicBezTo>
                  <a:cubicBezTo>
                    <a:pt x="195" y="0"/>
                    <a:pt x="222" y="27"/>
                    <a:pt x="222" y="60"/>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6">
              <a:extLst>
                <a:ext uri="{FF2B5EF4-FFF2-40B4-BE49-F238E27FC236}">
                  <a16:creationId xmlns:a16="http://schemas.microsoft.com/office/drawing/2014/main" id="{5299FCEF-195B-418F-B8C7-4F288C2066DC}"/>
                </a:ext>
              </a:extLst>
            </p:cNvPr>
            <p:cNvSpPr>
              <a:spLocks/>
            </p:cNvSpPr>
            <p:nvPr/>
          </p:nvSpPr>
          <p:spPr bwMode="auto">
            <a:xfrm>
              <a:off x="3409" y="3490"/>
              <a:ext cx="428" cy="480"/>
            </a:xfrm>
            <a:custGeom>
              <a:avLst/>
              <a:gdLst>
                <a:gd name="T0" fmla="*/ 215 w 215"/>
                <a:gd name="T1" fmla="*/ 11 h 241"/>
                <a:gd name="T2" fmla="*/ 215 w 215"/>
                <a:gd name="T3" fmla="*/ 46 h 241"/>
                <a:gd name="T4" fmla="*/ 157 w 215"/>
                <a:gd name="T5" fmla="*/ 32 h 241"/>
                <a:gd name="T6" fmla="*/ 32 w 215"/>
                <a:gd name="T7" fmla="*/ 157 h 241"/>
                <a:gd name="T8" fmla="*/ 64 w 215"/>
                <a:gd name="T9" fmla="*/ 241 h 241"/>
                <a:gd name="T10" fmla="*/ 25 w 215"/>
                <a:gd name="T11" fmla="*/ 241 h 241"/>
                <a:gd name="T12" fmla="*/ 0 w 215"/>
                <a:gd name="T13" fmla="*/ 157 h 241"/>
                <a:gd name="T14" fmla="*/ 157 w 215"/>
                <a:gd name="T15" fmla="*/ 0 h 241"/>
                <a:gd name="T16" fmla="*/ 215 w 215"/>
                <a:gd name="T17" fmla="*/ 11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5" h="241">
                  <a:moveTo>
                    <a:pt x="215" y="11"/>
                  </a:moveTo>
                  <a:cubicBezTo>
                    <a:pt x="215" y="46"/>
                    <a:pt x="215" y="46"/>
                    <a:pt x="215" y="46"/>
                  </a:cubicBezTo>
                  <a:cubicBezTo>
                    <a:pt x="197" y="37"/>
                    <a:pt x="178" y="32"/>
                    <a:pt x="157" y="32"/>
                  </a:cubicBezTo>
                  <a:cubicBezTo>
                    <a:pt x="88" y="32"/>
                    <a:pt x="32" y="88"/>
                    <a:pt x="32" y="157"/>
                  </a:cubicBezTo>
                  <a:cubicBezTo>
                    <a:pt x="32" y="189"/>
                    <a:pt x="44" y="219"/>
                    <a:pt x="64" y="241"/>
                  </a:cubicBezTo>
                  <a:cubicBezTo>
                    <a:pt x="25" y="241"/>
                    <a:pt x="25" y="241"/>
                    <a:pt x="25" y="241"/>
                  </a:cubicBezTo>
                  <a:cubicBezTo>
                    <a:pt x="9" y="217"/>
                    <a:pt x="0" y="188"/>
                    <a:pt x="0" y="157"/>
                  </a:cubicBezTo>
                  <a:cubicBezTo>
                    <a:pt x="0" y="71"/>
                    <a:pt x="71" y="0"/>
                    <a:pt x="157" y="0"/>
                  </a:cubicBezTo>
                  <a:cubicBezTo>
                    <a:pt x="177" y="0"/>
                    <a:pt x="197" y="4"/>
                    <a:pt x="215" y="11"/>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7">
              <a:extLst>
                <a:ext uri="{FF2B5EF4-FFF2-40B4-BE49-F238E27FC236}">
                  <a16:creationId xmlns:a16="http://schemas.microsoft.com/office/drawing/2014/main" id="{2F6BDBA7-2AE4-462B-86F9-E6D88C4C4718}"/>
                </a:ext>
              </a:extLst>
            </p:cNvPr>
            <p:cNvSpPr>
              <a:spLocks/>
            </p:cNvSpPr>
            <p:nvPr/>
          </p:nvSpPr>
          <p:spPr bwMode="auto">
            <a:xfrm>
              <a:off x="2799" y="2665"/>
              <a:ext cx="1038" cy="1305"/>
            </a:xfrm>
            <a:custGeom>
              <a:avLst/>
              <a:gdLst>
                <a:gd name="T0" fmla="*/ 522 w 522"/>
                <a:gd name="T1" fmla="*/ 40 h 656"/>
                <a:gd name="T2" fmla="*/ 522 w 522"/>
                <a:gd name="T3" fmla="*/ 426 h 656"/>
                <a:gd name="T4" fmla="*/ 464 w 522"/>
                <a:gd name="T5" fmla="*/ 415 h 656"/>
                <a:gd name="T6" fmla="*/ 307 w 522"/>
                <a:gd name="T7" fmla="*/ 572 h 656"/>
                <a:gd name="T8" fmla="*/ 332 w 522"/>
                <a:gd name="T9" fmla="*/ 656 h 656"/>
                <a:gd name="T10" fmla="*/ 40 w 522"/>
                <a:gd name="T11" fmla="*/ 656 h 656"/>
                <a:gd name="T12" fmla="*/ 0 w 522"/>
                <a:gd name="T13" fmla="*/ 616 h 656"/>
                <a:gd name="T14" fmla="*/ 0 w 522"/>
                <a:gd name="T15" fmla="*/ 348 h 656"/>
                <a:gd name="T16" fmla="*/ 273 w 522"/>
                <a:gd name="T17" fmla="*/ 348 h 656"/>
                <a:gd name="T18" fmla="*/ 333 w 522"/>
                <a:gd name="T19" fmla="*/ 288 h 656"/>
                <a:gd name="T20" fmla="*/ 333 w 522"/>
                <a:gd name="T21" fmla="*/ 0 h 656"/>
                <a:gd name="T22" fmla="*/ 482 w 522"/>
                <a:gd name="T23" fmla="*/ 0 h 656"/>
                <a:gd name="T24" fmla="*/ 522 w 522"/>
                <a:gd name="T25" fmla="*/ 40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2" h="656">
                  <a:moveTo>
                    <a:pt x="522" y="40"/>
                  </a:moveTo>
                  <a:cubicBezTo>
                    <a:pt x="522" y="426"/>
                    <a:pt x="522" y="426"/>
                    <a:pt x="522" y="426"/>
                  </a:cubicBezTo>
                  <a:cubicBezTo>
                    <a:pt x="504" y="419"/>
                    <a:pt x="484" y="415"/>
                    <a:pt x="464" y="415"/>
                  </a:cubicBezTo>
                  <a:cubicBezTo>
                    <a:pt x="378" y="415"/>
                    <a:pt x="307" y="486"/>
                    <a:pt x="307" y="572"/>
                  </a:cubicBezTo>
                  <a:cubicBezTo>
                    <a:pt x="307" y="603"/>
                    <a:pt x="316" y="632"/>
                    <a:pt x="332" y="656"/>
                  </a:cubicBezTo>
                  <a:cubicBezTo>
                    <a:pt x="40" y="656"/>
                    <a:pt x="40" y="656"/>
                    <a:pt x="40" y="656"/>
                  </a:cubicBezTo>
                  <a:cubicBezTo>
                    <a:pt x="18" y="656"/>
                    <a:pt x="0" y="638"/>
                    <a:pt x="0" y="616"/>
                  </a:cubicBezTo>
                  <a:cubicBezTo>
                    <a:pt x="0" y="348"/>
                    <a:pt x="0" y="348"/>
                    <a:pt x="0" y="348"/>
                  </a:cubicBezTo>
                  <a:cubicBezTo>
                    <a:pt x="273" y="348"/>
                    <a:pt x="273" y="348"/>
                    <a:pt x="273" y="348"/>
                  </a:cubicBezTo>
                  <a:cubicBezTo>
                    <a:pt x="306" y="348"/>
                    <a:pt x="333" y="321"/>
                    <a:pt x="333" y="288"/>
                  </a:cubicBezTo>
                  <a:cubicBezTo>
                    <a:pt x="333" y="0"/>
                    <a:pt x="333" y="0"/>
                    <a:pt x="333" y="0"/>
                  </a:cubicBezTo>
                  <a:cubicBezTo>
                    <a:pt x="482" y="0"/>
                    <a:pt x="482" y="0"/>
                    <a:pt x="482" y="0"/>
                  </a:cubicBezTo>
                  <a:cubicBezTo>
                    <a:pt x="504" y="0"/>
                    <a:pt x="522" y="18"/>
                    <a:pt x="522" y="4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8">
              <a:extLst>
                <a:ext uri="{FF2B5EF4-FFF2-40B4-BE49-F238E27FC236}">
                  <a16:creationId xmlns:a16="http://schemas.microsoft.com/office/drawing/2014/main" id="{5DC5123E-3C42-4EAB-B6E9-8808F5A37B4A}"/>
                </a:ext>
              </a:extLst>
            </p:cNvPr>
            <p:cNvSpPr>
              <a:spLocks/>
            </p:cNvSpPr>
            <p:nvPr/>
          </p:nvSpPr>
          <p:spPr bwMode="auto">
            <a:xfrm>
              <a:off x="3459" y="3970"/>
              <a:ext cx="173" cy="65"/>
            </a:xfrm>
            <a:custGeom>
              <a:avLst/>
              <a:gdLst>
                <a:gd name="T0" fmla="*/ 87 w 87"/>
                <a:gd name="T1" fmla="*/ 33 h 33"/>
                <a:gd name="T2" fmla="*/ 28 w 87"/>
                <a:gd name="T3" fmla="*/ 33 h 33"/>
                <a:gd name="T4" fmla="*/ 0 w 87"/>
                <a:gd name="T5" fmla="*/ 0 h 33"/>
                <a:gd name="T6" fmla="*/ 39 w 87"/>
                <a:gd name="T7" fmla="*/ 0 h 33"/>
                <a:gd name="T8" fmla="*/ 87 w 87"/>
                <a:gd name="T9" fmla="*/ 33 h 33"/>
              </a:gdLst>
              <a:ahLst/>
              <a:cxnLst>
                <a:cxn ang="0">
                  <a:pos x="T0" y="T1"/>
                </a:cxn>
                <a:cxn ang="0">
                  <a:pos x="T2" y="T3"/>
                </a:cxn>
                <a:cxn ang="0">
                  <a:pos x="T4" y="T5"/>
                </a:cxn>
                <a:cxn ang="0">
                  <a:pos x="T6" y="T7"/>
                </a:cxn>
                <a:cxn ang="0">
                  <a:pos x="T8" y="T9"/>
                </a:cxn>
              </a:cxnLst>
              <a:rect l="0" t="0" r="r" b="b"/>
              <a:pathLst>
                <a:path w="87" h="33">
                  <a:moveTo>
                    <a:pt x="87" y="33"/>
                  </a:moveTo>
                  <a:cubicBezTo>
                    <a:pt x="28" y="33"/>
                    <a:pt x="28" y="33"/>
                    <a:pt x="28" y="33"/>
                  </a:cubicBezTo>
                  <a:cubicBezTo>
                    <a:pt x="17" y="23"/>
                    <a:pt x="7" y="12"/>
                    <a:pt x="0" y="0"/>
                  </a:cubicBezTo>
                  <a:cubicBezTo>
                    <a:pt x="39" y="0"/>
                    <a:pt x="39" y="0"/>
                    <a:pt x="39" y="0"/>
                  </a:cubicBezTo>
                  <a:cubicBezTo>
                    <a:pt x="52" y="14"/>
                    <a:pt x="68" y="26"/>
                    <a:pt x="87" y="33"/>
                  </a:cubicBezTo>
                  <a:close/>
                </a:path>
              </a:pathLst>
            </a:custGeom>
            <a:solidFill>
              <a:srgbClr val="FB224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2" name="Freeform 29">
              <a:extLst>
                <a:ext uri="{FF2B5EF4-FFF2-40B4-BE49-F238E27FC236}">
                  <a16:creationId xmlns:a16="http://schemas.microsoft.com/office/drawing/2014/main" id="{236BF0FA-435D-428E-9978-8CE43399B984}"/>
                </a:ext>
              </a:extLst>
            </p:cNvPr>
            <p:cNvSpPr>
              <a:spLocks/>
            </p:cNvSpPr>
            <p:nvPr/>
          </p:nvSpPr>
          <p:spPr bwMode="auto">
            <a:xfrm>
              <a:off x="2733" y="3357"/>
              <a:ext cx="781" cy="678"/>
            </a:xfrm>
            <a:custGeom>
              <a:avLst/>
              <a:gdLst>
                <a:gd name="T0" fmla="*/ 393 w 393"/>
                <a:gd name="T1" fmla="*/ 341 h 341"/>
                <a:gd name="T2" fmla="*/ 60 w 393"/>
                <a:gd name="T3" fmla="*/ 341 h 341"/>
                <a:gd name="T4" fmla="*/ 0 w 393"/>
                <a:gd name="T5" fmla="*/ 281 h 341"/>
                <a:gd name="T6" fmla="*/ 0 w 393"/>
                <a:gd name="T7" fmla="*/ 0 h 341"/>
                <a:gd name="T8" fmla="*/ 33 w 393"/>
                <a:gd name="T9" fmla="*/ 0 h 341"/>
                <a:gd name="T10" fmla="*/ 33 w 393"/>
                <a:gd name="T11" fmla="*/ 268 h 341"/>
                <a:gd name="T12" fmla="*/ 73 w 393"/>
                <a:gd name="T13" fmla="*/ 308 h 341"/>
                <a:gd name="T14" fmla="*/ 365 w 393"/>
                <a:gd name="T15" fmla="*/ 308 h 341"/>
                <a:gd name="T16" fmla="*/ 393 w 393"/>
                <a:gd name="T17" fmla="*/ 341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3" h="341">
                  <a:moveTo>
                    <a:pt x="393" y="341"/>
                  </a:moveTo>
                  <a:cubicBezTo>
                    <a:pt x="60" y="341"/>
                    <a:pt x="60" y="341"/>
                    <a:pt x="60" y="341"/>
                  </a:cubicBezTo>
                  <a:cubicBezTo>
                    <a:pt x="27" y="341"/>
                    <a:pt x="0" y="314"/>
                    <a:pt x="0" y="281"/>
                  </a:cubicBezTo>
                  <a:cubicBezTo>
                    <a:pt x="0" y="0"/>
                    <a:pt x="0" y="0"/>
                    <a:pt x="0" y="0"/>
                  </a:cubicBezTo>
                  <a:cubicBezTo>
                    <a:pt x="33" y="0"/>
                    <a:pt x="33" y="0"/>
                    <a:pt x="33" y="0"/>
                  </a:cubicBezTo>
                  <a:cubicBezTo>
                    <a:pt x="33" y="268"/>
                    <a:pt x="33" y="268"/>
                    <a:pt x="33" y="268"/>
                  </a:cubicBezTo>
                  <a:cubicBezTo>
                    <a:pt x="33" y="290"/>
                    <a:pt x="51" y="308"/>
                    <a:pt x="73" y="308"/>
                  </a:cubicBezTo>
                  <a:cubicBezTo>
                    <a:pt x="365" y="308"/>
                    <a:pt x="365" y="308"/>
                    <a:pt x="365" y="308"/>
                  </a:cubicBezTo>
                  <a:cubicBezTo>
                    <a:pt x="372" y="320"/>
                    <a:pt x="382" y="331"/>
                    <a:pt x="393" y="341"/>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30">
              <a:extLst>
                <a:ext uri="{FF2B5EF4-FFF2-40B4-BE49-F238E27FC236}">
                  <a16:creationId xmlns:a16="http://schemas.microsoft.com/office/drawing/2014/main" id="{23A8E315-1B1D-4963-A5E2-919CB0000F82}"/>
                </a:ext>
              </a:extLst>
            </p:cNvPr>
            <p:cNvSpPr>
              <a:spLocks/>
            </p:cNvSpPr>
            <p:nvPr/>
          </p:nvSpPr>
          <p:spPr bwMode="auto">
            <a:xfrm>
              <a:off x="2799" y="2665"/>
              <a:ext cx="662" cy="692"/>
            </a:xfrm>
            <a:custGeom>
              <a:avLst/>
              <a:gdLst>
                <a:gd name="T0" fmla="*/ 333 w 333"/>
                <a:gd name="T1" fmla="*/ 0 h 348"/>
                <a:gd name="T2" fmla="*/ 333 w 333"/>
                <a:gd name="T3" fmla="*/ 288 h 348"/>
                <a:gd name="T4" fmla="*/ 273 w 333"/>
                <a:gd name="T5" fmla="*/ 348 h 348"/>
                <a:gd name="T6" fmla="*/ 0 w 333"/>
                <a:gd name="T7" fmla="*/ 348 h 348"/>
                <a:gd name="T8" fmla="*/ 0 w 333"/>
                <a:gd name="T9" fmla="*/ 228 h 348"/>
                <a:gd name="T10" fmla="*/ 213 w 333"/>
                <a:gd name="T11" fmla="*/ 228 h 348"/>
                <a:gd name="T12" fmla="*/ 213 w 333"/>
                <a:gd name="T13" fmla="*/ 0 h 348"/>
                <a:gd name="T14" fmla="*/ 333 w 333"/>
                <a:gd name="T15" fmla="*/ 0 h 3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3" h="348">
                  <a:moveTo>
                    <a:pt x="333" y="0"/>
                  </a:moveTo>
                  <a:cubicBezTo>
                    <a:pt x="333" y="288"/>
                    <a:pt x="333" y="288"/>
                    <a:pt x="333" y="288"/>
                  </a:cubicBezTo>
                  <a:cubicBezTo>
                    <a:pt x="333" y="321"/>
                    <a:pt x="306" y="348"/>
                    <a:pt x="273" y="348"/>
                  </a:cubicBezTo>
                  <a:cubicBezTo>
                    <a:pt x="0" y="348"/>
                    <a:pt x="0" y="348"/>
                    <a:pt x="0" y="348"/>
                  </a:cubicBezTo>
                  <a:cubicBezTo>
                    <a:pt x="0" y="228"/>
                    <a:pt x="0" y="228"/>
                    <a:pt x="0" y="228"/>
                  </a:cubicBezTo>
                  <a:cubicBezTo>
                    <a:pt x="213" y="228"/>
                    <a:pt x="213" y="228"/>
                    <a:pt x="213" y="228"/>
                  </a:cubicBezTo>
                  <a:cubicBezTo>
                    <a:pt x="213" y="0"/>
                    <a:pt x="213" y="0"/>
                    <a:pt x="213" y="0"/>
                  </a:cubicBezTo>
                  <a:lnTo>
                    <a:pt x="333"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1">
              <a:extLst>
                <a:ext uri="{FF2B5EF4-FFF2-40B4-BE49-F238E27FC236}">
                  <a16:creationId xmlns:a16="http://schemas.microsoft.com/office/drawing/2014/main" id="{2B8295E4-6390-4040-B4F3-8360CD28B40C}"/>
                </a:ext>
              </a:extLst>
            </p:cNvPr>
            <p:cNvSpPr>
              <a:spLocks noChangeArrowheads="1"/>
            </p:cNvSpPr>
            <p:nvPr/>
          </p:nvSpPr>
          <p:spPr bwMode="auto">
            <a:xfrm>
              <a:off x="3222" y="2599"/>
              <a:ext cx="239" cy="66"/>
            </a:xfrm>
            <a:prstGeom prst="rect">
              <a:avLst/>
            </a:prstGeom>
            <a:solidFill>
              <a:srgbClr val="FB224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2">
              <a:extLst>
                <a:ext uri="{FF2B5EF4-FFF2-40B4-BE49-F238E27FC236}">
                  <a16:creationId xmlns:a16="http://schemas.microsoft.com/office/drawing/2014/main" id="{B9FAC2FD-733E-4385-9688-E09A291E8AB3}"/>
                </a:ext>
              </a:extLst>
            </p:cNvPr>
            <p:cNvSpPr>
              <a:spLocks/>
            </p:cNvSpPr>
            <p:nvPr/>
          </p:nvSpPr>
          <p:spPr bwMode="auto">
            <a:xfrm>
              <a:off x="2799" y="2665"/>
              <a:ext cx="423" cy="453"/>
            </a:xfrm>
            <a:custGeom>
              <a:avLst/>
              <a:gdLst>
                <a:gd name="T0" fmla="*/ 213 w 213"/>
                <a:gd name="T1" fmla="*/ 0 h 228"/>
                <a:gd name="T2" fmla="*/ 213 w 213"/>
                <a:gd name="T3" fmla="*/ 228 h 228"/>
                <a:gd name="T4" fmla="*/ 0 w 213"/>
                <a:gd name="T5" fmla="*/ 228 h 228"/>
                <a:gd name="T6" fmla="*/ 0 w 213"/>
                <a:gd name="T7" fmla="*/ 40 h 228"/>
                <a:gd name="T8" fmla="*/ 40 w 213"/>
                <a:gd name="T9" fmla="*/ 0 h 228"/>
                <a:gd name="T10" fmla="*/ 213 w 213"/>
                <a:gd name="T11" fmla="*/ 0 h 228"/>
              </a:gdLst>
              <a:ahLst/>
              <a:cxnLst>
                <a:cxn ang="0">
                  <a:pos x="T0" y="T1"/>
                </a:cxn>
                <a:cxn ang="0">
                  <a:pos x="T2" y="T3"/>
                </a:cxn>
                <a:cxn ang="0">
                  <a:pos x="T4" y="T5"/>
                </a:cxn>
                <a:cxn ang="0">
                  <a:pos x="T6" y="T7"/>
                </a:cxn>
                <a:cxn ang="0">
                  <a:pos x="T8" y="T9"/>
                </a:cxn>
                <a:cxn ang="0">
                  <a:pos x="T10" y="T11"/>
                </a:cxn>
              </a:cxnLst>
              <a:rect l="0" t="0" r="r" b="b"/>
              <a:pathLst>
                <a:path w="213" h="228">
                  <a:moveTo>
                    <a:pt x="213" y="0"/>
                  </a:moveTo>
                  <a:cubicBezTo>
                    <a:pt x="213" y="228"/>
                    <a:pt x="213" y="228"/>
                    <a:pt x="213" y="228"/>
                  </a:cubicBezTo>
                  <a:cubicBezTo>
                    <a:pt x="0" y="228"/>
                    <a:pt x="0" y="228"/>
                    <a:pt x="0" y="228"/>
                  </a:cubicBezTo>
                  <a:cubicBezTo>
                    <a:pt x="0" y="40"/>
                    <a:pt x="0" y="40"/>
                    <a:pt x="0" y="40"/>
                  </a:cubicBezTo>
                  <a:cubicBezTo>
                    <a:pt x="0" y="18"/>
                    <a:pt x="18" y="0"/>
                    <a:pt x="40" y="0"/>
                  </a:cubicBezTo>
                  <a:lnTo>
                    <a:pt x="213"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3">
              <a:extLst>
                <a:ext uri="{FF2B5EF4-FFF2-40B4-BE49-F238E27FC236}">
                  <a16:creationId xmlns:a16="http://schemas.microsoft.com/office/drawing/2014/main" id="{6AB811ED-F87D-47CB-8077-5CD873766A5D}"/>
                </a:ext>
              </a:extLst>
            </p:cNvPr>
            <p:cNvSpPr>
              <a:spLocks/>
            </p:cNvSpPr>
            <p:nvPr/>
          </p:nvSpPr>
          <p:spPr bwMode="auto">
            <a:xfrm>
              <a:off x="2733" y="2599"/>
              <a:ext cx="489" cy="519"/>
            </a:xfrm>
            <a:custGeom>
              <a:avLst/>
              <a:gdLst>
                <a:gd name="T0" fmla="*/ 246 w 246"/>
                <a:gd name="T1" fmla="*/ 0 h 261"/>
                <a:gd name="T2" fmla="*/ 246 w 246"/>
                <a:gd name="T3" fmla="*/ 33 h 261"/>
                <a:gd name="T4" fmla="*/ 73 w 246"/>
                <a:gd name="T5" fmla="*/ 33 h 261"/>
                <a:gd name="T6" fmla="*/ 33 w 246"/>
                <a:gd name="T7" fmla="*/ 73 h 261"/>
                <a:gd name="T8" fmla="*/ 33 w 246"/>
                <a:gd name="T9" fmla="*/ 261 h 261"/>
                <a:gd name="T10" fmla="*/ 0 w 246"/>
                <a:gd name="T11" fmla="*/ 261 h 261"/>
                <a:gd name="T12" fmla="*/ 0 w 246"/>
                <a:gd name="T13" fmla="*/ 60 h 261"/>
                <a:gd name="T14" fmla="*/ 60 w 246"/>
                <a:gd name="T15" fmla="*/ 0 h 261"/>
                <a:gd name="T16" fmla="*/ 246 w 246"/>
                <a:gd name="T17" fmla="*/ 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6" h="261">
                  <a:moveTo>
                    <a:pt x="246" y="0"/>
                  </a:moveTo>
                  <a:cubicBezTo>
                    <a:pt x="246" y="33"/>
                    <a:pt x="246" y="33"/>
                    <a:pt x="246" y="33"/>
                  </a:cubicBezTo>
                  <a:cubicBezTo>
                    <a:pt x="73" y="33"/>
                    <a:pt x="73" y="33"/>
                    <a:pt x="73" y="33"/>
                  </a:cubicBezTo>
                  <a:cubicBezTo>
                    <a:pt x="51" y="33"/>
                    <a:pt x="33" y="51"/>
                    <a:pt x="33" y="73"/>
                  </a:cubicBezTo>
                  <a:cubicBezTo>
                    <a:pt x="33" y="261"/>
                    <a:pt x="33" y="261"/>
                    <a:pt x="33" y="261"/>
                  </a:cubicBezTo>
                  <a:cubicBezTo>
                    <a:pt x="0" y="261"/>
                    <a:pt x="0" y="261"/>
                    <a:pt x="0" y="261"/>
                  </a:cubicBezTo>
                  <a:cubicBezTo>
                    <a:pt x="0" y="60"/>
                    <a:pt x="0" y="60"/>
                    <a:pt x="0" y="60"/>
                  </a:cubicBezTo>
                  <a:cubicBezTo>
                    <a:pt x="0" y="27"/>
                    <a:pt x="27" y="0"/>
                    <a:pt x="60" y="0"/>
                  </a:cubicBezTo>
                  <a:lnTo>
                    <a:pt x="246" y="0"/>
                  </a:ln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4">
              <a:extLst>
                <a:ext uri="{FF2B5EF4-FFF2-40B4-BE49-F238E27FC236}">
                  <a16:creationId xmlns:a16="http://schemas.microsoft.com/office/drawing/2014/main" id="{5A473107-149E-4F75-8632-6C6FCFDA9DA8}"/>
                </a:ext>
              </a:extLst>
            </p:cNvPr>
            <p:cNvSpPr>
              <a:spLocks noChangeArrowheads="1"/>
            </p:cNvSpPr>
            <p:nvPr/>
          </p:nvSpPr>
          <p:spPr bwMode="auto">
            <a:xfrm>
              <a:off x="2733" y="3118"/>
              <a:ext cx="66" cy="239"/>
            </a:xfrm>
            <a:prstGeom prst="rect">
              <a:avLst/>
            </a:prstGeom>
            <a:solidFill>
              <a:srgbClr val="FB224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5">
              <a:extLst>
                <a:ext uri="{FF2B5EF4-FFF2-40B4-BE49-F238E27FC236}">
                  <a16:creationId xmlns:a16="http://schemas.microsoft.com/office/drawing/2014/main" id="{D67AFBB8-F9D0-468C-BFD9-5ABB9D077BB3}"/>
                </a:ext>
              </a:extLst>
            </p:cNvPr>
            <p:cNvSpPr>
              <a:spLocks/>
            </p:cNvSpPr>
            <p:nvPr/>
          </p:nvSpPr>
          <p:spPr bwMode="auto">
            <a:xfrm>
              <a:off x="1900" y="2448"/>
              <a:ext cx="833" cy="909"/>
            </a:xfrm>
            <a:custGeom>
              <a:avLst/>
              <a:gdLst>
                <a:gd name="T0" fmla="*/ 419 w 419"/>
                <a:gd name="T1" fmla="*/ 337 h 457"/>
                <a:gd name="T2" fmla="*/ 419 w 419"/>
                <a:gd name="T3" fmla="*/ 457 h 457"/>
                <a:gd name="T4" fmla="*/ 60 w 419"/>
                <a:gd name="T5" fmla="*/ 457 h 457"/>
                <a:gd name="T6" fmla="*/ 0 w 419"/>
                <a:gd name="T7" fmla="*/ 397 h 457"/>
                <a:gd name="T8" fmla="*/ 0 w 419"/>
                <a:gd name="T9" fmla="*/ 0 h 457"/>
                <a:gd name="T10" fmla="*/ 120 w 419"/>
                <a:gd name="T11" fmla="*/ 0 h 457"/>
                <a:gd name="T12" fmla="*/ 120 w 419"/>
                <a:gd name="T13" fmla="*/ 337 h 457"/>
                <a:gd name="T14" fmla="*/ 419 w 419"/>
                <a:gd name="T15" fmla="*/ 337 h 45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 h="457">
                  <a:moveTo>
                    <a:pt x="419" y="337"/>
                  </a:moveTo>
                  <a:cubicBezTo>
                    <a:pt x="419" y="457"/>
                    <a:pt x="419" y="457"/>
                    <a:pt x="419" y="457"/>
                  </a:cubicBezTo>
                  <a:cubicBezTo>
                    <a:pt x="60" y="457"/>
                    <a:pt x="60" y="457"/>
                    <a:pt x="60" y="457"/>
                  </a:cubicBezTo>
                  <a:cubicBezTo>
                    <a:pt x="27" y="457"/>
                    <a:pt x="0" y="430"/>
                    <a:pt x="0" y="397"/>
                  </a:cubicBezTo>
                  <a:cubicBezTo>
                    <a:pt x="0" y="0"/>
                    <a:pt x="0" y="0"/>
                    <a:pt x="0" y="0"/>
                  </a:cubicBezTo>
                  <a:cubicBezTo>
                    <a:pt x="120" y="0"/>
                    <a:pt x="120" y="0"/>
                    <a:pt x="120" y="0"/>
                  </a:cubicBezTo>
                  <a:cubicBezTo>
                    <a:pt x="120" y="337"/>
                    <a:pt x="120" y="337"/>
                    <a:pt x="120" y="337"/>
                  </a:cubicBezTo>
                  <a:lnTo>
                    <a:pt x="419" y="337"/>
                  </a:ln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6">
              <a:extLst>
                <a:ext uri="{FF2B5EF4-FFF2-40B4-BE49-F238E27FC236}">
                  <a16:creationId xmlns:a16="http://schemas.microsoft.com/office/drawing/2014/main" id="{70484C00-424C-431E-ACD4-03BDA8D3B2D6}"/>
                </a:ext>
              </a:extLst>
            </p:cNvPr>
            <p:cNvSpPr>
              <a:spLocks/>
            </p:cNvSpPr>
            <p:nvPr/>
          </p:nvSpPr>
          <p:spPr bwMode="auto">
            <a:xfrm>
              <a:off x="1435" y="1011"/>
              <a:ext cx="1169" cy="1437"/>
            </a:xfrm>
            <a:custGeom>
              <a:avLst/>
              <a:gdLst>
                <a:gd name="T0" fmla="*/ 588 w 588"/>
                <a:gd name="T1" fmla="*/ 60 h 722"/>
                <a:gd name="T2" fmla="*/ 588 w 588"/>
                <a:gd name="T3" fmla="*/ 662 h 722"/>
                <a:gd name="T4" fmla="*/ 528 w 588"/>
                <a:gd name="T5" fmla="*/ 722 h 722"/>
                <a:gd name="T6" fmla="*/ 354 w 588"/>
                <a:gd name="T7" fmla="*/ 722 h 722"/>
                <a:gd name="T8" fmla="*/ 354 w 588"/>
                <a:gd name="T9" fmla="*/ 689 h 722"/>
                <a:gd name="T10" fmla="*/ 514 w 588"/>
                <a:gd name="T11" fmla="*/ 689 h 722"/>
                <a:gd name="T12" fmla="*/ 554 w 588"/>
                <a:gd name="T13" fmla="*/ 649 h 722"/>
                <a:gd name="T14" fmla="*/ 554 w 588"/>
                <a:gd name="T15" fmla="*/ 73 h 722"/>
                <a:gd name="T16" fmla="*/ 514 w 588"/>
                <a:gd name="T17" fmla="*/ 33 h 722"/>
                <a:gd name="T18" fmla="*/ 73 w 588"/>
                <a:gd name="T19" fmla="*/ 33 h 722"/>
                <a:gd name="T20" fmla="*/ 33 w 588"/>
                <a:gd name="T21" fmla="*/ 73 h 722"/>
                <a:gd name="T22" fmla="*/ 33 w 588"/>
                <a:gd name="T23" fmla="*/ 649 h 722"/>
                <a:gd name="T24" fmla="*/ 73 w 588"/>
                <a:gd name="T25" fmla="*/ 689 h 722"/>
                <a:gd name="T26" fmla="*/ 234 w 588"/>
                <a:gd name="T27" fmla="*/ 689 h 722"/>
                <a:gd name="T28" fmla="*/ 234 w 588"/>
                <a:gd name="T29" fmla="*/ 722 h 722"/>
                <a:gd name="T30" fmla="*/ 60 w 588"/>
                <a:gd name="T31" fmla="*/ 722 h 722"/>
                <a:gd name="T32" fmla="*/ 0 w 588"/>
                <a:gd name="T33" fmla="*/ 662 h 722"/>
                <a:gd name="T34" fmla="*/ 0 w 588"/>
                <a:gd name="T35" fmla="*/ 60 h 722"/>
                <a:gd name="T36" fmla="*/ 60 w 588"/>
                <a:gd name="T37" fmla="*/ 0 h 722"/>
                <a:gd name="T38" fmla="*/ 528 w 588"/>
                <a:gd name="T39" fmla="*/ 0 h 722"/>
                <a:gd name="T40" fmla="*/ 588 w 588"/>
                <a:gd name="T41" fmla="*/ 60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8" h="722">
                  <a:moveTo>
                    <a:pt x="588" y="60"/>
                  </a:moveTo>
                  <a:cubicBezTo>
                    <a:pt x="588" y="662"/>
                    <a:pt x="588" y="662"/>
                    <a:pt x="588" y="662"/>
                  </a:cubicBezTo>
                  <a:cubicBezTo>
                    <a:pt x="588" y="695"/>
                    <a:pt x="561" y="722"/>
                    <a:pt x="528" y="722"/>
                  </a:cubicBezTo>
                  <a:cubicBezTo>
                    <a:pt x="354" y="722"/>
                    <a:pt x="354" y="722"/>
                    <a:pt x="354" y="722"/>
                  </a:cubicBezTo>
                  <a:cubicBezTo>
                    <a:pt x="354" y="689"/>
                    <a:pt x="354" y="689"/>
                    <a:pt x="354" y="689"/>
                  </a:cubicBezTo>
                  <a:cubicBezTo>
                    <a:pt x="514" y="689"/>
                    <a:pt x="514" y="689"/>
                    <a:pt x="514" y="689"/>
                  </a:cubicBezTo>
                  <a:cubicBezTo>
                    <a:pt x="536" y="689"/>
                    <a:pt x="554" y="671"/>
                    <a:pt x="554" y="649"/>
                  </a:cubicBezTo>
                  <a:cubicBezTo>
                    <a:pt x="554" y="73"/>
                    <a:pt x="554" y="73"/>
                    <a:pt x="554" y="73"/>
                  </a:cubicBezTo>
                  <a:cubicBezTo>
                    <a:pt x="554" y="51"/>
                    <a:pt x="536" y="33"/>
                    <a:pt x="514" y="33"/>
                  </a:cubicBezTo>
                  <a:cubicBezTo>
                    <a:pt x="73" y="33"/>
                    <a:pt x="73" y="33"/>
                    <a:pt x="73" y="33"/>
                  </a:cubicBezTo>
                  <a:cubicBezTo>
                    <a:pt x="51" y="33"/>
                    <a:pt x="33" y="51"/>
                    <a:pt x="33" y="73"/>
                  </a:cubicBezTo>
                  <a:cubicBezTo>
                    <a:pt x="33" y="649"/>
                    <a:pt x="33" y="649"/>
                    <a:pt x="33" y="649"/>
                  </a:cubicBezTo>
                  <a:cubicBezTo>
                    <a:pt x="33" y="671"/>
                    <a:pt x="51" y="689"/>
                    <a:pt x="73" y="689"/>
                  </a:cubicBezTo>
                  <a:cubicBezTo>
                    <a:pt x="234" y="689"/>
                    <a:pt x="234" y="689"/>
                    <a:pt x="234" y="689"/>
                  </a:cubicBezTo>
                  <a:cubicBezTo>
                    <a:pt x="234" y="722"/>
                    <a:pt x="234" y="722"/>
                    <a:pt x="234" y="722"/>
                  </a:cubicBezTo>
                  <a:cubicBezTo>
                    <a:pt x="60" y="722"/>
                    <a:pt x="60" y="722"/>
                    <a:pt x="60" y="722"/>
                  </a:cubicBezTo>
                  <a:cubicBezTo>
                    <a:pt x="27" y="722"/>
                    <a:pt x="0" y="695"/>
                    <a:pt x="0" y="662"/>
                  </a:cubicBezTo>
                  <a:cubicBezTo>
                    <a:pt x="0" y="60"/>
                    <a:pt x="0" y="60"/>
                    <a:pt x="0" y="60"/>
                  </a:cubicBezTo>
                  <a:cubicBezTo>
                    <a:pt x="0" y="27"/>
                    <a:pt x="27" y="0"/>
                    <a:pt x="60" y="0"/>
                  </a:cubicBezTo>
                  <a:cubicBezTo>
                    <a:pt x="528" y="0"/>
                    <a:pt x="528" y="0"/>
                    <a:pt x="528" y="0"/>
                  </a:cubicBezTo>
                  <a:cubicBezTo>
                    <a:pt x="561" y="0"/>
                    <a:pt x="588" y="27"/>
                    <a:pt x="588" y="60"/>
                  </a:cubicBez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7">
              <a:extLst>
                <a:ext uri="{FF2B5EF4-FFF2-40B4-BE49-F238E27FC236}">
                  <a16:creationId xmlns:a16="http://schemas.microsoft.com/office/drawing/2014/main" id="{BCF9D050-47C4-4CEF-BD16-61C293E6E64E}"/>
                </a:ext>
              </a:extLst>
            </p:cNvPr>
            <p:cNvSpPr>
              <a:spLocks/>
            </p:cNvSpPr>
            <p:nvPr/>
          </p:nvSpPr>
          <p:spPr bwMode="auto">
            <a:xfrm>
              <a:off x="1501" y="1077"/>
              <a:ext cx="1035" cy="1305"/>
            </a:xfrm>
            <a:custGeom>
              <a:avLst/>
              <a:gdLst>
                <a:gd name="T0" fmla="*/ 521 w 521"/>
                <a:gd name="T1" fmla="*/ 40 h 656"/>
                <a:gd name="T2" fmla="*/ 521 w 521"/>
                <a:gd name="T3" fmla="*/ 616 h 656"/>
                <a:gd name="T4" fmla="*/ 481 w 521"/>
                <a:gd name="T5" fmla="*/ 656 h 656"/>
                <a:gd name="T6" fmla="*/ 321 w 521"/>
                <a:gd name="T7" fmla="*/ 656 h 656"/>
                <a:gd name="T8" fmla="*/ 321 w 521"/>
                <a:gd name="T9" fmla="*/ 328 h 656"/>
                <a:gd name="T10" fmla="*/ 261 w 521"/>
                <a:gd name="T11" fmla="*/ 268 h 656"/>
                <a:gd name="T12" fmla="*/ 201 w 521"/>
                <a:gd name="T13" fmla="*/ 328 h 656"/>
                <a:gd name="T14" fmla="*/ 201 w 521"/>
                <a:gd name="T15" fmla="*/ 656 h 656"/>
                <a:gd name="T16" fmla="*/ 40 w 521"/>
                <a:gd name="T17" fmla="*/ 656 h 656"/>
                <a:gd name="T18" fmla="*/ 0 w 521"/>
                <a:gd name="T19" fmla="*/ 616 h 656"/>
                <a:gd name="T20" fmla="*/ 0 w 521"/>
                <a:gd name="T21" fmla="*/ 40 h 656"/>
                <a:gd name="T22" fmla="*/ 40 w 521"/>
                <a:gd name="T23" fmla="*/ 0 h 656"/>
                <a:gd name="T24" fmla="*/ 481 w 521"/>
                <a:gd name="T25" fmla="*/ 0 h 656"/>
                <a:gd name="T26" fmla="*/ 521 w 521"/>
                <a:gd name="T27" fmla="*/ 40 h 6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1" h="656">
                  <a:moveTo>
                    <a:pt x="521" y="40"/>
                  </a:moveTo>
                  <a:cubicBezTo>
                    <a:pt x="521" y="616"/>
                    <a:pt x="521" y="616"/>
                    <a:pt x="521" y="616"/>
                  </a:cubicBezTo>
                  <a:cubicBezTo>
                    <a:pt x="521" y="638"/>
                    <a:pt x="503" y="656"/>
                    <a:pt x="481" y="656"/>
                  </a:cubicBezTo>
                  <a:cubicBezTo>
                    <a:pt x="321" y="656"/>
                    <a:pt x="321" y="656"/>
                    <a:pt x="321" y="656"/>
                  </a:cubicBezTo>
                  <a:cubicBezTo>
                    <a:pt x="321" y="328"/>
                    <a:pt x="321" y="328"/>
                    <a:pt x="321" y="328"/>
                  </a:cubicBezTo>
                  <a:cubicBezTo>
                    <a:pt x="321" y="295"/>
                    <a:pt x="294" y="268"/>
                    <a:pt x="261" y="268"/>
                  </a:cubicBezTo>
                  <a:cubicBezTo>
                    <a:pt x="228" y="268"/>
                    <a:pt x="201" y="295"/>
                    <a:pt x="201" y="328"/>
                  </a:cubicBezTo>
                  <a:cubicBezTo>
                    <a:pt x="201" y="656"/>
                    <a:pt x="201" y="656"/>
                    <a:pt x="201" y="656"/>
                  </a:cubicBezTo>
                  <a:cubicBezTo>
                    <a:pt x="40" y="656"/>
                    <a:pt x="40" y="656"/>
                    <a:pt x="40" y="656"/>
                  </a:cubicBezTo>
                  <a:cubicBezTo>
                    <a:pt x="18" y="656"/>
                    <a:pt x="0" y="638"/>
                    <a:pt x="0" y="616"/>
                  </a:cubicBezTo>
                  <a:cubicBezTo>
                    <a:pt x="0" y="40"/>
                    <a:pt x="0" y="40"/>
                    <a:pt x="0" y="40"/>
                  </a:cubicBezTo>
                  <a:cubicBezTo>
                    <a:pt x="0" y="18"/>
                    <a:pt x="18" y="0"/>
                    <a:pt x="40" y="0"/>
                  </a:cubicBezTo>
                  <a:cubicBezTo>
                    <a:pt x="481" y="0"/>
                    <a:pt x="481" y="0"/>
                    <a:pt x="481" y="0"/>
                  </a:cubicBezTo>
                  <a:cubicBezTo>
                    <a:pt x="503" y="0"/>
                    <a:pt x="521" y="18"/>
                    <a:pt x="521" y="4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38">
              <a:extLst>
                <a:ext uri="{FF2B5EF4-FFF2-40B4-BE49-F238E27FC236}">
                  <a16:creationId xmlns:a16="http://schemas.microsoft.com/office/drawing/2014/main" id="{D9CB8D99-D752-4A15-996D-494E7254652D}"/>
                </a:ext>
              </a:extLst>
            </p:cNvPr>
            <p:cNvSpPr>
              <a:spLocks noChangeArrowheads="1"/>
            </p:cNvSpPr>
            <p:nvPr/>
          </p:nvSpPr>
          <p:spPr bwMode="auto">
            <a:xfrm>
              <a:off x="1900" y="2382"/>
              <a:ext cx="239" cy="66"/>
            </a:xfrm>
            <a:prstGeom prst="rect">
              <a:avLst/>
            </a:prstGeom>
            <a:solidFill>
              <a:srgbClr val="F6942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9">
              <a:extLst>
                <a:ext uri="{FF2B5EF4-FFF2-40B4-BE49-F238E27FC236}">
                  <a16:creationId xmlns:a16="http://schemas.microsoft.com/office/drawing/2014/main" id="{480B845C-88B9-4575-9F2D-5CFD8A77FCB7}"/>
                </a:ext>
              </a:extLst>
            </p:cNvPr>
            <p:cNvSpPr>
              <a:spLocks/>
            </p:cNvSpPr>
            <p:nvPr/>
          </p:nvSpPr>
          <p:spPr bwMode="auto">
            <a:xfrm>
              <a:off x="1900" y="1610"/>
              <a:ext cx="239" cy="772"/>
            </a:xfrm>
            <a:custGeom>
              <a:avLst/>
              <a:gdLst>
                <a:gd name="T0" fmla="*/ 120 w 120"/>
                <a:gd name="T1" fmla="*/ 60 h 388"/>
                <a:gd name="T2" fmla="*/ 120 w 120"/>
                <a:gd name="T3" fmla="*/ 388 h 388"/>
                <a:gd name="T4" fmla="*/ 0 w 120"/>
                <a:gd name="T5" fmla="*/ 388 h 388"/>
                <a:gd name="T6" fmla="*/ 0 w 120"/>
                <a:gd name="T7" fmla="*/ 60 h 388"/>
                <a:gd name="T8" fmla="*/ 60 w 120"/>
                <a:gd name="T9" fmla="*/ 0 h 388"/>
                <a:gd name="T10" fmla="*/ 120 w 120"/>
                <a:gd name="T11" fmla="*/ 60 h 388"/>
              </a:gdLst>
              <a:ahLst/>
              <a:cxnLst>
                <a:cxn ang="0">
                  <a:pos x="T0" y="T1"/>
                </a:cxn>
                <a:cxn ang="0">
                  <a:pos x="T2" y="T3"/>
                </a:cxn>
                <a:cxn ang="0">
                  <a:pos x="T4" y="T5"/>
                </a:cxn>
                <a:cxn ang="0">
                  <a:pos x="T6" y="T7"/>
                </a:cxn>
                <a:cxn ang="0">
                  <a:pos x="T8" y="T9"/>
                </a:cxn>
                <a:cxn ang="0">
                  <a:pos x="T10" y="T11"/>
                </a:cxn>
              </a:cxnLst>
              <a:rect l="0" t="0" r="r" b="b"/>
              <a:pathLst>
                <a:path w="120" h="388">
                  <a:moveTo>
                    <a:pt x="120" y="60"/>
                  </a:moveTo>
                  <a:cubicBezTo>
                    <a:pt x="120" y="388"/>
                    <a:pt x="120" y="388"/>
                    <a:pt x="120" y="388"/>
                  </a:cubicBezTo>
                  <a:cubicBezTo>
                    <a:pt x="0" y="388"/>
                    <a:pt x="0" y="388"/>
                    <a:pt x="0" y="388"/>
                  </a:cubicBezTo>
                  <a:cubicBezTo>
                    <a:pt x="0" y="60"/>
                    <a:pt x="0" y="60"/>
                    <a:pt x="0" y="60"/>
                  </a:cubicBezTo>
                  <a:cubicBezTo>
                    <a:pt x="0" y="27"/>
                    <a:pt x="27" y="0"/>
                    <a:pt x="60" y="0"/>
                  </a:cubicBezTo>
                  <a:cubicBezTo>
                    <a:pt x="93" y="0"/>
                    <a:pt x="120" y="27"/>
                    <a:pt x="120" y="60"/>
                  </a:cubicBez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40">
              <a:extLst>
                <a:ext uri="{FF2B5EF4-FFF2-40B4-BE49-F238E27FC236}">
                  <a16:creationId xmlns:a16="http://schemas.microsoft.com/office/drawing/2014/main" id="{D074D606-87D4-4293-83BA-71EE97E0D27C}"/>
                </a:ext>
              </a:extLst>
            </p:cNvPr>
            <p:cNvSpPr>
              <a:spLocks noChangeArrowheads="1"/>
            </p:cNvSpPr>
            <p:nvPr/>
          </p:nvSpPr>
          <p:spPr bwMode="auto">
            <a:xfrm>
              <a:off x="2103" y="1902"/>
              <a:ext cx="622" cy="625"/>
            </a:xfrm>
            <a:prstGeom prst="ellipse">
              <a:avLst/>
            </a:pr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62380C83-6A0F-40F7-8277-10570D12E25C}"/>
                </a:ext>
              </a:extLst>
            </p:cNvPr>
            <p:cNvSpPr>
              <a:spLocks/>
            </p:cNvSpPr>
            <p:nvPr/>
          </p:nvSpPr>
          <p:spPr bwMode="auto">
            <a:xfrm>
              <a:off x="2172" y="1966"/>
              <a:ext cx="499" cy="498"/>
            </a:xfrm>
            <a:custGeom>
              <a:avLst/>
              <a:gdLst>
                <a:gd name="T0" fmla="*/ 231 w 251"/>
                <a:gd name="T1" fmla="*/ 193 h 250"/>
                <a:gd name="T2" fmla="*/ 251 w 251"/>
                <a:gd name="T3" fmla="*/ 125 h 250"/>
                <a:gd name="T4" fmla="*/ 126 w 251"/>
                <a:gd name="T5" fmla="*/ 0 h 250"/>
                <a:gd name="T6" fmla="*/ 0 w 251"/>
                <a:gd name="T7" fmla="*/ 125 h 250"/>
                <a:gd name="T8" fmla="*/ 126 w 251"/>
                <a:gd name="T9" fmla="*/ 250 h 250"/>
                <a:gd name="T10" fmla="*/ 194 w 251"/>
                <a:gd name="T11" fmla="*/ 230 h 250"/>
                <a:gd name="T12" fmla="*/ 250 w 251"/>
                <a:gd name="T13" fmla="*/ 250 h 250"/>
                <a:gd name="T14" fmla="*/ 231 w 251"/>
                <a:gd name="T15" fmla="*/ 193 h 2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1" h="250">
                  <a:moveTo>
                    <a:pt x="231" y="193"/>
                  </a:moveTo>
                  <a:cubicBezTo>
                    <a:pt x="244" y="173"/>
                    <a:pt x="251" y="150"/>
                    <a:pt x="251" y="125"/>
                  </a:cubicBezTo>
                  <a:cubicBezTo>
                    <a:pt x="251" y="56"/>
                    <a:pt x="195" y="0"/>
                    <a:pt x="126" y="0"/>
                  </a:cubicBezTo>
                  <a:cubicBezTo>
                    <a:pt x="56" y="0"/>
                    <a:pt x="0" y="56"/>
                    <a:pt x="0" y="125"/>
                  </a:cubicBezTo>
                  <a:cubicBezTo>
                    <a:pt x="0" y="194"/>
                    <a:pt x="56" y="250"/>
                    <a:pt x="126" y="250"/>
                  </a:cubicBezTo>
                  <a:cubicBezTo>
                    <a:pt x="151" y="250"/>
                    <a:pt x="174" y="243"/>
                    <a:pt x="194" y="230"/>
                  </a:cubicBezTo>
                  <a:cubicBezTo>
                    <a:pt x="250" y="250"/>
                    <a:pt x="250" y="250"/>
                    <a:pt x="250" y="250"/>
                  </a:cubicBezTo>
                  <a:lnTo>
                    <a:pt x="231" y="193"/>
                  </a:lnTo>
                  <a:close/>
                </a:path>
              </a:pathLst>
            </a:custGeom>
            <a:solidFill>
              <a:schemeClr val="bg1">
                <a:lumMod val="85000"/>
              </a:schemeClr>
            </a:solidFill>
            <a:ln>
              <a:noFill/>
            </a:ln>
            <a:effectLst>
              <a:outerShdw blurRad="50800" dist="38100" dir="5400000" algn="t"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Oval 42">
              <a:extLst>
                <a:ext uri="{FF2B5EF4-FFF2-40B4-BE49-F238E27FC236}">
                  <a16:creationId xmlns:a16="http://schemas.microsoft.com/office/drawing/2014/main" id="{3AB47EE8-3B19-4054-8FBC-4ED9D0B1CCB2}"/>
                </a:ext>
              </a:extLst>
            </p:cNvPr>
            <p:cNvSpPr>
              <a:spLocks noChangeArrowheads="1"/>
            </p:cNvSpPr>
            <p:nvPr/>
          </p:nvSpPr>
          <p:spPr bwMode="auto">
            <a:xfrm>
              <a:off x="4695" y="1902"/>
              <a:ext cx="625" cy="625"/>
            </a:xfrm>
            <a:prstGeom prst="ellipse">
              <a:avLst/>
            </a:pr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3">
              <a:extLst>
                <a:ext uri="{FF2B5EF4-FFF2-40B4-BE49-F238E27FC236}">
                  <a16:creationId xmlns:a16="http://schemas.microsoft.com/office/drawing/2014/main" id="{A5AEEE1D-B015-46A3-BE82-CBDE90D0B497}"/>
                </a:ext>
              </a:extLst>
            </p:cNvPr>
            <p:cNvSpPr>
              <a:spLocks/>
            </p:cNvSpPr>
            <p:nvPr/>
          </p:nvSpPr>
          <p:spPr bwMode="auto">
            <a:xfrm>
              <a:off x="4759" y="1966"/>
              <a:ext cx="497" cy="498"/>
            </a:xfrm>
            <a:custGeom>
              <a:avLst/>
              <a:gdLst>
                <a:gd name="T0" fmla="*/ 230 w 250"/>
                <a:gd name="T1" fmla="*/ 193 h 250"/>
                <a:gd name="T2" fmla="*/ 250 w 250"/>
                <a:gd name="T3" fmla="*/ 125 h 250"/>
                <a:gd name="T4" fmla="*/ 125 w 250"/>
                <a:gd name="T5" fmla="*/ 0 h 250"/>
                <a:gd name="T6" fmla="*/ 0 w 250"/>
                <a:gd name="T7" fmla="*/ 125 h 250"/>
                <a:gd name="T8" fmla="*/ 125 w 250"/>
                <a:gd name="T9" fmla="*/ 250 h 250"/>
                <a:gd name="T10" fmla="*/ 193 w 250"/>
                <a:gd name="T11" fmla="*/ 230 h 250"/>
                <a:gd name="T12" fmla="*/ 250 w 250"/>
                <a:gd name="T13" fmla="*/ 250 h 250"/>
                <a:gd name="T14" fmla="*/ 230 w 250"/>
                <a:gd name="T15" fmla="*/ 193 h 2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0" h="250">
                  <a:moveTo>
                    <a:pt x="230" y="193"/>
                  </a:moveTo>
                  <a:cubicBezTo>
                    <a:pt x="243" y="173"/>
                    <a:pt x="250" y="150"/>
                    <a:pt x="250" y="125"/>
                  </a:cubicBezTo>
                  <a:cubicBezTo>
                    <a:pt x="250" y="56"/>
                    <a:pt x="194" y="0"/>
                    <a:pt x="125" y="0"/>
                  </a:cubicBezTo>
                  <a:cubicBezTo>
                    <a:pt x="56" y="0"/>
                    <a:pt x="0" y="56"/>
                    <a:pt x="0" y="125"/>
                  </a:cubicBezTo>
                  <a:cubicBezTo>
                    <a:pt x="0" y="194"/>
                    <a:pt x="56" y="250"/>
                    <a:pt x="125" y="250"/>
                  </a:cubicBezTo>
                  <a:cubicBezTo>
                    <a:pt x="150" y="250"/>
                    <a:pt x="173" y="243"/>
                    <a:pt x="193" y="230"/>
                  </a:cubicBezTo>
                  <a:cubicBezTo>
                    <a:pt x="250" y="250"/>
                    <a:pt x="250" y="250"/>
                    <a:pt x="250" y="250"/>
                  </a:cubicBezTo>
                  <a:lnTo>
                    <a:pt x="230" y="193"/>
                  </a:lnTo>
                  <a:close/>
                </a:path>
              </a:pathLst>
            </a:custGeom>
            <a:solidFill>
              <a:srgbClr val="D0CECE"/>
            </a:solidFill>
            <a:ln>
              <a:noFill/>
            </a:ln>
            <a:effectLst>
              <a:outerShdw blurRad="508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0" name="Oval 44">
              <a:extLst>
                <a:ext uri="{FF2B5EF4-FFF2-40B4-BE49-F238E27FC236}">
                  <a16:creationId xmlns:a16="http://schemas.microsoft.com/office/drawing/2014/main" id="{AF59182E-B243-4961-8EFE-DA10A838883A}"/>
                </a:ext>
              </a:extLst>
            </p:cNvPr>
            <p:cNvSpPr>
              <a:spLocks noChangeArrowheads="1"/>
            </p:cNvSpPr>
            <p:nvPr/>
          </p:nvSpPr>
          <p:spPr bwMode="auto">
            <a:xfrm>
              <a:off x="6403" y="3538"/>
              <a:ext cx="505" cy="503"/>
            </a:xfrm>
            <a:prstGeom prst="ellipse">
              <a:avLst/>
            </a:pr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71" name="Freeform 41">
            <a:extLst>
              <a:ext uri="{FF2B5EF4-FFF2-40B4-BE49-F238E27FC236}">
                <a16:creationId xmlns:a16="http://schemas.microsoft.com/office/drawing/2014/main" id="{CD6749FD-605C-46C0-8766-DAF94243050C}"/>
              </a:ext>
            </a:extLst>
          </p:cNvPr>
          <p:cNvSpPr>
            <a:spLocks/>
          </p:cNvSpPr>
          <p:nvPr/>
        </p:nvSpPr>
        <p:spPr bwMode="auto">
          <a:xfrm rot="16200000">
            <a:off x="5507832" y="5633244"/>
            <a:ext cx="792162" cy="790575"/>
          </a:xfrm>
          <a:custGeom>
            <a:avLst/>
            <a:gdLst>
              <a:gd name="T0" fmla="*/ 231 w 251"/>
              <a:gd name="T1" fmla="*/ 193 h 250"/>
              <a:gd name="T2" fmla="*/ 251 w 251"/>
              <a:gd name="T3" fmla="*/ 125 h 250"/>
              <a:gd name="T4" fmla="*/ 126 w 251"/>
              <a:gd name="T5" fmla="*/ 0 h 250"/>
              <a:gd name="T6" fmla="*/ 0 w 251"/>
              <a:gd name="T7" fmla="*/ 125 h 250"/>
              <a:gd name="T8" fmla="*/ 126 w 251"/>
              <a:gd name="T9" fmla="*/ 250 h 250"/>
              <a:gd name="T10" fmla="*/ 194 w 251"/>
              <a:gd name="T11" fmla="*/ 230 h 250"/>
              <a:gd name="T12" fmla="*/ 250 w 251"/>
              <a:gd name="T13" fmla="*/ 250 h 250"/>
              <a:gd name="T14" fmla="*/ 231 w 251"/>
              <a:gd name="T15" fmla="*/ 193 h 2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1" h="250">
                <a:moveTo>
                  <a:pt x="231" y="193"/>
                </a:moveTo>
                <a:cubicBezTo>
                  <a:pt x="244" y="173"/>
                  <a:pt x="251" y="150"/>
                  <a:pt x="251" y="125"/>
                </a:cubicBezTo>
                <a:cubicBezTo>
                  <a:pt x="251" y="56"/>
                  <a:pt x="195" y="0"/>
                  <a:pt x="126" y="0"/>
                </a:cubicBezTo>
                <a:cubicBezTo>
                  <a:pt x="56" y="0"/>
                  <a:pt x="0" y="56"/>
                  <a:pt x="0" y="125"/>
                </a:cubicBezTo>
                <a:cubicBezTo>
                  <a:pt x="0" y="194"/>
                  <a:pt x="56" y="250"/>
                  <a:pt x="126" y="250"/>
                </a:cubicBezTo>
                <a:cubicBezTo>
                  <a:pt x="151" y="250"/>
                  <a:pt x="174" y="243"/>
                  <a:pt x="194" y="230"/>
                </a:cubicBezTo>
                <a:cubicBezTo>
                  <a:pt x="250" y="250"/>
                  <a:pt x="250" y="250"/>
                  <a:pt x="250" y="250"/>
                </a:cubicBezTo>
                <a:lnTo>
                  <a:pt x="231" y="193"/>
                </a:lnTo>
                <a:close/>
              </a:path>
            </a:pathLst>
          </a:custGeom>
          <a:solidFill>
            <a:schemeClr val="bg1">
              <a:lumMod val="85000"/>
            </a:schemeClr>
          </a:solidFill>
          <a:ln>
            <a:noFill/>
          </a:ln>
          <a:effectLst>
            <a:outerShdw blurRad="50800" dist="38100" dir="5400000" algn="t"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2" name="Oval 44">
            <a:extLst>
              <a:ext uri="{FF2B5EF4-FFF2-40B4-BE49-F238E27FC236}">
                <a16:creationId xmlns:a16="http://schemas.microsoft.com/office/drawing/2014/main" id="{5D9FC7B6-4DA1-494C-8B26-B74E2D1B2499}"/>
              </a:ext>
            </a:extLst>
          </p:cNvPr>
          <p:cNvSpPr>
            <a:spLocks noChangeArrowheads="1"/>
          </p:cNvSpPr>
          <p:nvPr/>
        </p:nvSpPr>
        <p:spPr bwMode="auto">
          <a:xfrm>
            <a:off x="10212778" y="5665787"/>
            <a:ext cx="702872" cy="700089"/>
          </a:xfrm>
          <a:prstGeom prst="ellipse">
            <a:avLst/>
          </a:prstGeom>
          <a:solidFill>
            <a:srgbClr val="D0CECE"/>
          </a:solidFill>
          <a:ln>
            <a:no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a:p>
        </p:txBody>
      </p:sp>
      <p:grpSp>
        <p:nvGrpSpPr>
          <p:cNvPr id="73" name="Grupo 72">
            <a:extLst>
              <a:ext uri="{FF2B5EF4-FFF2-40B4-BE49-F238E27FC236}">
                <a16:creationId xmlns:a16="http://schemas.microsoft.com/office/drawing/2014/main" id="{01154329-9D4A-42F0-BC82-FEE5B5C0CB15}"/>
              </a:ext>
            </a:extLst>
          </p:cNvPr>
          <p:cNvGrpSpPr/>
          <p:nvPr/>
        </p:nvGrpSpPr>
        <p:grpSpPr>
          <a:xfrm flipV="1">
            <a:off x="4230209" y="2055663"/>
            <a:ext cx="844478" cy="256531"/>
            <a:chOff x="3144483" y="1759184"/>
            <a:chExt cx="540470" cy="164181"/>
          </a:xfrm>
          <a:solidFill>
            <a:srgbClr val="F69429"/>
          </a:solidFill>
        </p:grpSpPr>
        <p:sp>
          <p:nvSpPr>
            <p:cNvPr id="74" name="Forma libre: forma 73">
              <a:extLst>
                <a:ext uri="{FF2B5EF4-FFF2-40B4-BE49-F238E27FC236}">
                  <a16:creationId xmlns:a16="http://schemas.microsoft.com/office/drawing/2014/main" id="{1CA5451C-8BB2-4267-B350-FA053019831A}"/>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orma libre: forma 74">
              <a:extLst>
                <a:ext uri="{FF2B5EF4-FFF2-40B4-BE49-F238E27FC236}">
                  <a16:creationId xmlns:a16="http://schemas.microsoft.com/office/drawing/2014/main" id="{640FF630-C385-4522-A64F-9D8858F11E8C}"/>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orma libre: forma 75">
              <a:extLst>
                <a:ext uri="{FF2B5EF4-FFF2-40B4-BE49-F238E27FC236}">
                  <a16:creationId xmlns:a16="http://schemas.microsoft.com/office/drawing/2014/main" id="{92292B8F-FB2E-4E19-9D2F-734A3F2A691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upo 76">
            <a:extLst>
              <a:ext uri="{FF2B5EF4-FFF2-40B4-BE49-F238E27FC236}">
                <a16:creationId xmlns:a16="http://schemas.microsoft.com/office/drawing/2014/main" id="{0ACE3E78-BAC7-4ACB-94A7-B85AB870ACB7}"/>
              </a:ext>
            </a:extLst>
          </p:cNvPr>
          <p:cNvGrpSpPr/>
          <p:nvPr/>
        </p:nvGrpSpPr>
        <p:grpSpPr>
          <a:xfrm flipV="1">
            <a:off x="6255955" y="5200972"/>
            <a:ext cx="844478" cy="256531"/>
            <a:chOff x="3144483" y="1759184"/>
            <a:chExt cx="540470" cy="164181"/>
          </a:xfrm>
          <a:solidFill>
            <a:srgbClr val="FB2245"/>
          </a:solidFill>
        </p:grpSpPr>
        <p:sp>
          <p:nvSpPr>
            <p:cNvPr id="78" name="Forma libre: forma 77">
              <a:extLst>
                <a:ext uri="{FF2B5EF4-FFF2-40B4-BE49-F238E27FC236}">
                  <a16:creationId xmlns:a16="http://schemas.microsoft.com/office/drawing/2014/main" id="{A4D1093E-A4E5-4FFF-9497-26A609AAFB0D}"/>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Forma libre: forma 78">
              <a:extLst>
                <a:ext uri="{FF2B5EF4-FFF2-40B4-BE49-F238E27FC236}">
                  <a16:creationId xmlns:a16="http://schemas.microsoft.com/office/drawing/2014/main" id="{373050F6-1895-4C9E-8303-A9FBE8A2FFE5}"/>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orma libre: forma 79">
              <a:extLst>
                <a:ext uri="{FF2B5EF4-FFF2-40B4-BE49-F238E27FC236}">
                  <a16:creationId xmlns:a16="http://schemas.microsoft.com/office/drawing/2014/main" id="{F250B7EE-02C9-40ED-8D37-D8B42695B550}"/>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upo 80">
            <a:extLst>
              <a:ext uri="{FF2B5EF4-FFF2-40B4-BE49-F238E27FC236}">
                <a16:creationId xmlns:a16="http://schemas.microsoft.com/office/drawing/2014/main" id="{C23AC977-137C-41A0-ABF2-03AE172E3047}"/>
              </a:ext>
            </a:extLst>
          </p:cNvPr>
          <p:cNvGrpSpPr/>
          <p:nvPr/>
        </p:nvGrpSpPr>
        <p:grpSpPr>
          <a:xfrm flipV="1">
            <a:off x="8356600" y="2108051"/>
            <a:ext cx="844478" cy="256531"/>
            <a:chOff x="3144483" y="1759184"/>
            <a:chExt cx="540470" cy="164181"/>
          </a:xfrm>
          <a:solidFill>
            <a:srgbClr val="7030A0"/>
          </a:solidFill>
        </p:grpSpPr>
        <p:sp>
          <p:nvSpPr>
            <p:cNvPr id="82" name="Forma libre: forma 81">
              <a:extLst>
                <a:ext uri="{FF2B5EF4-FFF2-40B4-BE49-F238E27FC236}">
                  <a16:creationId xmlns:a16="http://schemas.microsoft.com/office/drawing/2014/main" id="{3D14D531-0B25-4A5A-B8C5-D3EA259A7EC1}"/>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orma libre: forma 82">
              <a:extLst>
                <a:ext uri="{FF2B5EF4-FFF2-40B4-BE49-F238E27FC236}">
                  <a16:creationId xmlns:a16="http://schemas.microsoft.com/office/drawing/2014/main" id="{23E6B850-C20E-4CDE-95B1-53996F7128F6}"/>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orma libre: forma 83">
              <a:extLst>
                <a:ext uri="{FF2B5EF4-FFF2-40B4-BE49-F238E27FC236}">
                  <a16:creationId xmlns:a16="http://schemas.microsoft.com/office/drawing/2014/main" id="{B3AE284A-4E89-4831-9112-B86BA558D219}"/>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5" name="CuadroTexto 84">
            <a:extLst>
              <a:ext uri="{FF2B5EF4-FFF2-40B4-BE49-F238E27FC236}">
                <a16:creationId xmlns:a16="http://schemas.microsoft.com/office/drawing/2014/main" id="{443157B2-602F-424A-AC92-1A77E396C756}"/>
              </a:ext>
            </a:extLst>
          </p:cNvPr>
          <p:cNvSpPr txBox="1"/>
          <p:nvPr/>
        </p:nvSpPr>
        <p:spPr>
          <a:xfrm>
            <a:off x="2458970" y="2807222"/>
            <a:ext cx="1120820" cy="915572"/>
          </a:xfrm>
          <a:prstGeom prst="rect">
            <a:avLst/>
          </a:prstGeom>
          <a:noFill/>
        </p:spPr>
        <p:txBody>
          <a:bodyPr wrap="none" rtlCol="0">
            <a:spAutoFit/>
          </a:bodyPr>
          <a:lstStyle/>
          <a:p>
            <a:pPr>
              <a:lnSpc>
                <a:spcPts val="3200"/>
              </a:lnSpc>
            </a:pPr>
            <a:r>
              <a:rPr lang="en-US" sz="2800" b="1" dirty="0">
                <a:solidFill>
                  <a:schemeClr val="bg1">
                    <a:lumMod val="50000"/>
                  </a:schemeClr>
                </a:solidFill>
              </a:rPr>
              <a:t>STEP</a:t>
            </a:r>
          </a:p>
          <a:p>
            <a:pPr>
              <a:lnSpc>
                <a:spcPts val="3200"/>
              </a:lnSpc>
            </a:pPr>
            <a:r>
              <a:rPr lang="en-US" sz="3600" b="1" dirty="0">
                <a:solidFill>
                  <a:schemeClr val="bg1">
                    <a:lumMod val="50000"/>
                  </a:schemeClr>
                </a:solidFill>
              </a:rPr>
              <a:t>01</a:t>
            </a:r>
          </a:p>
        </p:txBody>
      </p:sp>
      <p:sp>
        <p:nvSpPr>
          <p:cNvPr id="89" name="CuadroTexto 88">
            <a:extLst>
              <a:ext uri="{FF2B5EF4-FFF2-40B4-BE49-F238E27FC236}">
                <a16:creationId xmlns:a16="http://schemas.microsoft.com/office/drawing/2014/main" id="{00441199-4D07-4340-B5AA-14A940EE0743}"/>
              </a:ext>
            </a:extLst>
          </p:cNvPr>
          <p:cNvSpPr txBox="1"/>
          <p:nvPr/>
        </p:nvSpPr>
        <p:spPr>
          <a:xfrm>
            <a:off x="4557419" y="5343942"/>
            <a:ext cx="1120820" cy="915572"/>
          </a:xfrm>
          <a:prstGeom prst="rect">
            <a:avLst/>
          </a:prstGeom>
          <a:noFill/>
        </p:spPr>
        <p:txBody>
          <a:bodyPr wrap="none" rtlCol="0">
            <a:spAutoFit/>
          </a:bodyPr>
          <a:lstStyle/>
          <a:p>
            <a:pPr>
              <a:lnSpc>
                <a:spcPts val="3200"/>
              </a:lnSpc>
            </a:pPr>
            <a:r>
              <a:rPr lang="en-US" sz="2800" b="1" dirty="0">
                <a:solidFill>
                  <a:schemeClr val="bg1">
                    <a:lumMod val="50000"/>
                  </a:schemeClr>
                </a:solidFill>
              </a:rPr>
              <a:t>STEP</a:t>
            </a:r>
          </a:p>
          <a:p>
            <a:pPr>
              <a:lnSpc>
                <a:spcPts val="3200"/>
              </a:lnSpc>
            </a:pPr>
            <a:r>
              <a:rPr lang="en-US" sz="3600" b="1" dirty="0">
                <a:solidFill>
                  <a:schemeClr val="bg1">
                    <a:lumMod val="50000"/>
                  </a:schemeClr>
                </a:solidFill>
              </a:rPr>
              <a:t>02</a:t>
            </a:r>
          </a:p>
        </p:txBody>
      </p:sp>
      <p:sp>
        <p:nvSpPr>
          <p:cNvPr id="90" name="CuadroTexto 89">
            <a:extLst>
              <a:ext uri="{FF2B5EF4-FFF2-40B4-BE49-F238E27FC236}">
                <a16:creationId xmlns:a16="http://schemas.microsoft.com/office/drawing/2014/main" id="{E558F9C3-1232-4AED-A7E2-F46041F7CE3D}"/>
              </a:ext>
            </a:extLst>
          </p:cNvPr>
          <p:cNvSpPr txBox="1"/>
          <p:nvPr/>
        </p:nvSpPr>
        <p:spPr>
          <a:xfrm>
            <a:off x="6611190" y="2836694"/>
            <a:ext cx="1120820" cy="915572"/>
          </a:xfrm>
          <a:prstGeom prst="rect">
            <a:avLst/>
          </a:prstGeom>
          <a:noFill/>
        </p:spPr>
        <p:txBody>
          <a:bodyPr wrap="none" rtlCol="0">
            <a:spAutoFit/>
          </a:bodyPr>
          <a:lstStyle/>
          <a:p>
            <a:pPr>
              <a:lnSpc>
                <a:spcPts val="3200"/>
              </a:lnSpc>
            </a:pPr>
            <a:r>
              <a:rPr lang="en-US" sz="2800" b="1" dirty="0">
                <a:solidFill>
                  <a:schemeClr val="bg1">
                    <a:lumMod val="50000"/>
                  </a:schemeClr>
                </a:solidFill>
              </a:rPr>
              <a:t>STEP</a:t>
            </a:r>
          </a:p>
          <a:p>
            <a:pPr>
              <a:lnSpc>
                <a:spcPts val="3200"/>
              </a:lnSpc>
            </a:pPr>
            <a:r>
              <a:rPr lang="en-US" sz="3600" b="1" dirty="0">
                <a:solidFill>
                  <a:schemeClr val="bg1">
                    <a:lumMod val="50000"/>
                  </a:schemeClr>
                </a:solidFill>
              </a:rPr>
              <a:t>03</a:t>
            </a:r>
          </a:p>
        </p:txBody>
      </p:sp>
      <p:sp>
        <p:nvSpPr>
          <p:cNvPr id="91" name="CuadroTexto 90">
            <a:extLst>
              <a:ext uri="{FF2B5EF4-FFF2-40B4-BE49-F238E27FC236}">
                <a16:creationId xmlns:a16="http://schemas.microsoft.com/office/drawing/2014/main" id="{FC94D919-7E25-4807-B71F-455E61D2F184}"/>
              </a:ext>
            </a:extLst>
          </p:cNvPr>
          <p:cNvSpPr txBox="1"/>
          <p:nvPr/>
        </p:nvSpPr>
        <p:spPr>
          <a:xfrm>
            <a:off x="9259820" y="5329235"/>
            <a:ext cx="1120820" cy="915572"/>
          </a:xfrm>
          <a:prstGeom prst="rect">
            <a:avLst/>
          </a:prstGeom>
          <a:noFill/>
        </p:spPr>
        <p:txBody>
          <a:bodyPr wrap="none" rtlCol="0">
            <a:spAutoFit/>
          </a:bodyPr>
          <a:lstStyle/>
          <a:p>
            <a:pPr>
              <a:lnSpc>
                <a:spcPts val="3200"/>
              </a:lnSpc>
            </a:pPr>
            <a:r>
              <a:rPr lang="en-US" sz="2800" b="1" dirty="0">
                <a:solidFill>
                  <a:schemeClr val="bg1">
                    <a:lumMod val="50000"/>
                  </a:schemeClr>
                </a:solidFill>
              </a:rPr>
              <a:t>STEP</a:t>
            </a:r>
          </a:p>
          <a:p>
            <a:pPr>
              <a:lnSpc>
                <a:spcPts val="3200"/>
              </a:lnSpc>
            </a:pPr>
            <a:r>
              <a:rPr lang="en-US" sz="3600" b="1" dirty="0">
                <a:solidFill>
                  <a:schemeClr val="bg1">
                    <a:lumMod val="50000"/>
                  </a:schemeClr>
                </a:solidFill>
              </a:rPr>
              <a:t>04</a:t>
            </a:r>
          </a:p>
        </p:txBody>
      </p:sp>
      <p:sp>
        <p:nvSpPr>
          <p:cNvPr id="92" name="TextBox 154">
            <a:extLst>
              <a:ext uri="{FF2B5EF4-FFF2-40B4-BE49-F238E27FC236}">
                <a16:creationId xmlns:a16="http://schemas.microsoft.com/office/drawing/2014/main" id="{B9523D4A-57F1-42E4-AF61-395BFC5C1A4B}"/>
              </a:ext>
            </a:extLst>
          </p:cNvPr>
          <p:cNvSpPr txBox="1">
            <a:spLocks noChangeArrowheads="1"/>
          </p:cNvSpPr>
          <p:nvPr/>
        </p:nvSpPr>
        <p:spPr bwMode="auto">
          <a:xfrm>
            <a:off x="2235932" y="1811620"/>
            <a:ext cx="1897917" cy="11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400" b="1" dirty="0">
                <a:latin typeface="Lato" panose="020F0502020204030203" pitchFamily="34" charset="0"/>
              </a:rPr>
              <a:t>Lorem ipsum dolor </a:t>
            </a:r>
            <a:r>
              <a:rPr lang="pt-BR" altLang="es-MX" sz="1400" dirty="0">
                <a:latin typeface="Lato" panose="020F0502020204030203" pitchFamily="34" charset="0"/>
                <a:cs typeface="Calibri Light" panose="020F0302020204030204" pitchFamily="34" charset="0"/>
              </a:rPr>
              <a:t>sit amet, consectetur adipiscing </a:t>
            </a:r>
            <a:r>
              <a:rPr lang="pt-BR" altLang="es-MX" sz="1400" dirty="0" err="1">
                <a:latin typeface="Lato" panose="020F0502020204030203" pitchFamily="34" charset="0"/>
                <a:cs typeface="Calibri Light" panose="020F0302020204030204" pitchFamily="34" charset="0"/>
              </a:rPr>
              <a:t>elit</a:t>
            </a:r>
            <a:r>
              <a:rPr lang="pt-BR" altLang="es-MX" sz="1400" dirty="0">
                <a:latin typeface="Lato" panose="020F0502020204030203" pitchFamily="34" charset="0"/>
                <a:cs typeface="Calibri Light" panose="020F0302020204030204" pitchFamily="34" charset="0"/>
              </a:rPr>
              <a:t>. </a:t>
            </a:r>
            <a:endParaRPr lang="en-US" altLang="es-MX" sz="1400" dirty="0">
              <a:latin typeface="Lato" panose="020F0502020204030203" pitchFamily="34" charset="0"/>
              <a:cs typeface="Calibri Light" panose="020F0302020204030204" pitchFamily="34" charset="0"/>
            </a:endParaRPr>
          </a:p>
        </p:txBody>
      </p:sp>
      <p:sp>
        <p:nvSpPr>
          <p:cNvPr id="93" name="TextBox 154">
            <a:extLst>
              <a:ext uri="{FF2B5EF4-FFF2-40B4-BE49-F238E27FC236}">
                <a16:creationId xmlns:a16="http://schemas.microsoft.com/office/drawing/2014/main" id="{A853BDC4-E1B0-4240-8891-F2794FE1F54D}"/>
              </a:ext>
            </a:extLst>
          </p:cNvPr>
          <p:cNvSpPr txBox="1">
            <a:spLocks noChangeArrowheads="1"/>
          </p:cNvSpPr>
          <p:nvPr/>
        </p:nvSpPr>
        <p:spPr bwMode="auto">
          <a:xfrm>
            <a:off x="4313771" y="4394166"/>
            <a:ext cx="1897917" cy="11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400" b="1" dirty="0">
                <a:latin typeface="Lato" panose="020F0502020204030203" pitchFamily="34" charset="0"/>
              </a:rPr>
              <a:t>Lorem ipsum dolor </a:t>
            </a:r>
            <a:r>
              <a:rPr lang="pt-BR" altLang="es-MX" sz="1400" dirty="0">
                <a:latin typeface="Lato" panose="020F0502020204030203" pitchFamily="34" charset="0"/>
                <a:cs typeface="Calibri Light" panose="020F0302020204030204" pitchFamily="34" charset="0"/>
              </a:rPr>
              <a:t>sit amet, consectetur adipiscing </a:t>
            </a:r>
            <a:r>
              <a:rPr lang="pt-BR" altLang="es-MX" sz="1400" dirty="0" err="1">
                <a:latin typeface="Lato" panose="020F0502020204030203" pitchFamily="34" charset="0"/>
                <a:cs typeface="Calibri Light" panose="020F0302020204030204" pitchFamily="34" charset="0"/>
              </a:rPr>
              <a:t>elit</a:t>
            </a:r>
            <a:r>
              <a:rPr lang="pt-BR" altLang="es-MX" sz="1400" dirty="0">
                <a:latin typeface="Lato" panose="020F0502020204030203" pitchFamily="34" charset="0"/>
                <a:cs typeface="Calibri Light" panose="020F0302020204030204" pitchFamily="34" charset="0"/>
              </a:rPr>
              <a:t>. </a:t>
            </a:r>
            <a:endParaRPr lang="en-US" altLang="es-MX" sz="1400" dirty="0">
              <a:latin typeface="Lato" panose="020F0502020204030203" pitchFamily="34" charset="0"/>
              <a:cs typeface="Calibri Light" panose="020F0302020204030204" pitchFamily="34" charset="0"/>
            </a:endParaRPr>
          </a:p>
        </p:txBody>
      </p:sp>
      <p:sp>
        <p:nvSpPr>
          <p:cNvPr id="94" name="TextBox 154">
            <a:extLst>
              <a:ext uri="{FF2B5EF4-FFF2-40B4-BE49-F238E27FC236}">
                <a16:creationId xmlns:a16="http://schemas.microsoft.com/office/drawing/2014/main" id="{79BAFD26-220B-43D3-B8B8-CC8D1945413C}"/>
              </a:ext>
            </a:extLst>
          </p:cNvPr>
          <p:cNvSpPr txBox="1">
            <a:spLocks noChangeArrowheads="1"/>
          </p:cNvSpPr>
          <p:nvPr/>
        </p:nvSpPr>
        <p:spPr bwMode="auto">
          <a:xfrm>
            <a:off x="6397492" y="1879601"/>
            <a:ext cx="1897917" cy="11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400" b="1" dirty="0">
                <a:latin typeface="Lato" panose="020F0502020204030203" pitchFamily="34" charset="0"/>
              </a:rPr>
              <a:t>Lorem ipsum dolor </a:t>
            </a:r>
            <a:r>
              <a:rPr lang="pt-BR" altLang="es-MX" sz="1400" dirty="0">
                <a:latin typeface="Lato" panose="020F0502020204030203" pitchFamily="34" charset="0"/>
                <a:cs typeface="Calibri Light" panose="020F0302020204030204" pitchFamily="34" charset="0"/>
              </a:rPr>
              <a:t>sit amet, consectetur adipiscing </a:t>
            </a:r>
            <a:r>
              <a:rPr lang="pt-BR" altLang="es-MX" sz="1400" dirty="0" err="1">
                <a:latin typeface="Lato" panose="020F0502020204030203" pitchFamily="34" charset="0"/>
                <a:cs typeface="Calibri Light" panose="020F0302020204030204" pitchFamily="34" charset="0"/>
              </a:rPr>
              <a:t>elit</a:t>
            </a:r>
            <a:r>
              <a:rPr lang="pt-BR" altLang="es-MX" sz="1400" dirty="0">
                <a:latin typeface="Lato" panose="020F0502020204030203" pitchFamily="34" charset="0"/>
                <a:cs typeface="Calibri Light" panose="020F0302020204030204" pitchFamily="34" charset="0"/>
              </a:rPr>
              <a:t>. </a:t>
            </a:r>
            <a:endParaRPr lang="en-US" altLang="es-MX" sz="1400" dirty="0">
              <a:latin typeface="Lato" panose="020F0502020204030203" pitchFamily="34" charset="0"/>
              <a:cs typeface="Calibri Light" panose="020F0302020204030204" pitchFamily="34" charset="0"/>
            </a:endParaRPr>
          </a:p>
        </p:txBody>
      </p:sp>
      <p:sp>
        <p:nvSpPr>
          <p:cNvPr id="95" name="TextBox 154">
            <a:extLst>
              <a:ext uri="{FF2B5EF4-FFF2-40B4-BE49-F238E27FC236}">
                <a16:creationId xmlns:a16="http://schemas.microsoft.com/office/drawing/2014/main" id="{FF2FA410-2C6F-40BC-80F7-7DFFD3C27D12}"/>
              </a:ext>
            </a:extLst>
          </p:cNvPr>
          <p:cNvSpPr txBox="1">
            <a:spLocks noChangeArrowheads="1"/>
          </p:cNvSpPr>
          <p:nvPr/>
        </p:nvSpPr>
        <p:spPr bwMode="auto">
          <a:xfrm>
            <a:off x="9026093" y="4472241"/>
            <a:ext cx="1897917" cy="11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400" b="1" dirty="0">
                <a:latin typeface="Lato" panose="020F0502020204030203" pitchFamily="34" charset="0"/>
              </a:rPr>
              <a:t>Lorem ipsum dolor </a:t>
            </a:r>
            <a:r>
              <a:rPr lang="pt-BR" altLang="es-MX" sz="1400" dirty="0">
                <a:latin typeface="Lato" panose="020F0502020204030203" pitchFamily="34" charset="0"/>
                <a:cs typeface="Calibri Light" panose="020F0302020204030204" pitchFamily="34" charset="0"/>
              </a:rPr>
              <a:t>sit amet, consectetur adipiscing </a:t>
            </a:r>
            <a:r>
              <a:rPr lang="pt-BR" altLang="es-MX" sz="1400" dirty="0" err="1">
                <a:latin typeface="Lato" panose="020F0502020204030203" pitchFamily="34" charset="0"/>
                <a:cs typeface="Calibri Light" panose="020F0302020204030204" pitchFamily="34" charset="0"/>
              </a:rPr>
              <a:t>elit</a:t>
            </a:r>
            <a:r>
              <a:rPr lang="pt-BR" altLang="es-MX" sz="1400" dirty="0">
                <a:latin typeface="Lato" panose="020F0502020204030203" pitchFamily="34" charset="0"/>
                <a:cs typeface="Calibri Light" panose="020F0302020204030204" pitchFamily="34" charset="0"/>
              </a:rPr>
              <a:t>. </a:t>
            </a:r>
            <a:endParaRPr lang="en-US" altLang="es-MX" sz="1400" dirty="0">
              <a:latin typeface="Lato" panose="020F0502020204030203" pitchFamily="34" charset="0"/>
              <a:cs typeface="Calibri Light" panose="020F0302020204030204" pitchFamily="34" charset="0"/>
            </a:endParaRPr>
          </a:p>
        </p:txBody>
      </p:sp>
      <p:grpSp>
        <p:nvGrpSpPr>
          <p:cNvPr id="97" name="Group 47">
            <a:extLst>
              <a:ext uri="{FF2B5EF4-FFF2-40B4-BE49-F238E27FC236}">
                <a16:creationId xmlns:a16="http://schemas.microsoft.com/office/drawing/2014/main" id="{E3B123D9-2F06-4868-976B-BFD86AEC3F19}"/>
              </a:ext>
            </a:extLst>
          </p:cNvPr>
          <p:cNvGrpSpPr>
            <a:grpSpLocks noChangeAspect="1"/>
          </p:cNvGrpSpPr>
          <p:nvPr/>
        </p:nvGrpSpPr>
        <p:grpSpPr bwMode="auto">
          <a:xfrm>
            <a:off x="3673589" y="3240245"/>
            <a:ext cx="390525" cy="575088"/>
            <a:chOff x="2323" y="1983"/>
            <a:chExt cx="292" cy="430"/>
          </a:xfrm>
          <a:solidFill>
            <a:srgbClr val="F69429"/>
          </a:solidFill>
        </p:grpSpPr>
        <p:sp>
          <p:nvSpPr>
            <p:cNvPr id="99" name="Freeform 48">
              <a:extLst>
                <a:ext uri="{FF2B5EF4-FFF2-40B4-BE49-F238E27FC236}">
                  <a16:creationId xmlns:a16="http://schemas.microsoft.com/office/drawing/2014/main" id="{CC3F79E4-DC75-45CB-B8AA-381D6FB62F08}"/>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49">
              <a:extLst>
                <a:ext uri="{FF2B5EF4-FFF2-40B4-BE49-F238E27FC236}">
                  <a16:creationId xmlns:a16="http://schemas.microsoft.com/office/drawing/2014/main" id="{B32E9B8F-CD11-4755-B2ED-E4193CC54FF5}"/>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50">
              <a:extLst>
                <a:ext uri="{FF2B5EF4-FFF2-40B4-BE49-F238E27FC236}">
                  <a16:creationId xmlns:a16="http://schemas.microsoft.com/office/drawing/2014/main" id="{1F7C9D7C-2116-43DD-AC0E-FEF5B378FB27}"/>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51">
              <a:extLst>
                <a:ext uri="{FF2B5EF4-FFF2-40B4-BE49-F238E27FC236}">
                  <a16:creationId xmlns:a16="http://schemas.microsoft.com/office/drawing/2014/main" id="{16CD9CF9-0851-4F0E-9DAE-3AD9F09F5C1A}"/>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9" name="Grupo 128">
            <a:extLst>
              <a:ext uri="{FF2B5EF4-FFF2-40B4-BE49-F238E27FC236}">
                <a16:creationId xmlns:a16="http://schemas.microsoft.com/office/drawing/2014/main" id="{F5D7A789-F027-4808-90A3-52347A00064E}"/>
              </a:ext>
            </a:extLst>
          </p:cNvPr>
          <p:cNvGrpSpPr/>
          <p:nvPr/>
        </p:nvGrpSpPr>
        <p:grpSpPr>
          <a:xfrm>
            <a:off x="5666177" y="5684266"/>
            <a:ext cx="474663" cy="596677"/>
            <a:chOff x="6619890" y="5067524"/>
            <a:chExt cx="474663" cy="596677"/>
          </a:xfrm>
        </p:grpSpPr>
        <p:sp>
          <p:nvSpPr>
            <p:cNvPr id="106" name="Freeform 55">
              <a:extLst>
                <a:ext uri="{FF2B5EF4-FFF2-40B4-BE49-F238E27FC236}">
                  <a16:creationId xmlns:a16="http://schemas.microsoft.com/office/drawing/2014/main" id="{14B2AEDA-43C9-4E5F-8D55-CA870A3F1430}"/>
                </a:ext>
              </a:extLst>
            </p:cNvPr>
            <p:cNvSpPr>
              <a:spLocks/>
            </p:cNvSpPr>
            <p:nvPr/>
          </p:nvSpPr>
          <p:spPr bwMode="auto">
            <a:xfrm>
              <a:off x="6619890" y="5537723"/>
              <a:ext cx="471687" cy="126478"/>
            </a:xfrm>
            <a:custGeom>
              <a:avLst/>
              <a:gdLst>
                <a:gd name="T0" fmla="*/ 71 w 141"/>
                <a:gd name="T1" fmla="*/ 28 h 38"/>
                <a:gd name="T2" fmla="*/ 12 w 141"/>
                <a:gd name="T3" fmla="*/ 0 h 38"/>
                <a:gd name="T4" fmla="*/ 1 w 141"/>
                <a:gd name="T5" fmla="*/ 29 h 38"/>
                <a:gd name="T6" fmla="*/ 9 w 141"/>
                <a:gd name="T7" fmla="*/ 38 h 38"/>
                <a:gd name="T8" fmla="*/ 133 w 141"/>
                <a:gd name="T9" fmla="*/ 38 h 38"/>
                <a:gd name="T10" fmla="*/ 141 w 141"/>
                <a:gd name="T11" fmla="*/ 29 h 38"/>
                <a:gd name="T12" fmla="*/ 130 w 141"/>
                <a:gd name="T13" fmla="*/ 0 h 38"/>
                <a:gd name="T14" fmla="*/ 71 w 141"/>
                <a:gd name="T15" fmla="*/ 28 h 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1" h="38">
                  <a:moveTo>
                    <a:pt x="71" y="28"/>
                  </a:moveTo>
                  <a:cubicBezTo>
                    <a:pt x="47" y="28"/>
                    <a:pt x="26" y="17"/>
                    <a:pt x="12" y="0"/>
                  </a:cubicBezTo>
                  <a:cubicBezTo>
                    <a:pt x="6" y="8"/>
                    <a:pt x="2" y="18"/>
                    <a:pt x="1" y="29"/>
                  </a:cubicBezTo>
                  <a:cubicBezTo>
                    <a:pt x="0" y="34"/>
                    <a:pt x="4" y="38"/>
                    <a:pt x="9" y="38"/>
                  </a:cubicBezTo>
                  <a:cubicBezTo>
                    <a:pt x="133" y="38"/>
                    <a:pt x="133" y="38"/>
                    <a:pt x="133" y="38"/>
                  </a:cubicBezTo>
                  <a:cubicBezTo>
                    <a:pt x="138" y="38"/>
                    <a:pt x="141" y="34"/>
                    <a:pt x="141" y="29"/>
                  </a:cubicBezTo>
                  <a:cubicBezTo>
                    <a:pt x="139" y="18"/>
                    <a:pt x="136" y="8"/>
                    <a:pt x="130" y="0"/>
                  </a:cubicBezTo>
                  <a:cubicBezTo>
                    <a:pt x="116" y="17"/>
                    <a:pt x="95" y="28"/>
                    <a:pt x="71" y="28"/>
                  </a:cubicBezTo>
                  <a:close/>
                </a:path>
              </a:pathLst>
            </a:custGeom>
            <a:solidFill>
              <a:srgbClr val="FB2245"/>
            </a:solidFill>
            <a:ln>
              <a:noFill/>
            </a:ln>
          </p:spPr>
          <p:txBody>
            <a:bodyPr vert="horz" wrap="square" lIns="91440" tIns="45720" rIns="91440" bIns="45720" numCol="1" anchor="t" anchorCtr="0" compatLnSpc="1">
              <a:prstTxWarp prst="textNoShape">
                <a:avLst/>
              </a:prstTxWarp>
            </a:bodyPr>
            <a:lstStyle/>
            <a:p>
              <a:endParaRPr lang="en-US"/>
            </a:p>
          </p:txBody>
        </p:sp>
        <p:sp>
          <p:nvSpPr>
            <p:cNvPr id="107" name="Freeform 56">
              <a:extLst>
                <a:ext uri="{FF2B5EF4-FFF2-40B4-BE49-F238E27FC236}">
                  <a16:creationId xmlns:a16="http://schemas.microsoft.com/office/drawing/2014/main" id="{8A15214E-ED63-4E27-AFD5-3690955C1E60}"/>
                </a:ext>
              </a:extLst>
            </p:cNvPr>
            <p:cNvSpPr>
              <a:spLocks noEditPoints="1"/>
            </p:cNvSpPr>
            <p:nvPr/>
          </p:nvSpPr>
          <p:spPr bwMode="auto">
            <a:xfrm>
              <a:off x="6619890" y="5067524"/>
              <a:ext cx="474663" cy="547574"/>
            </a:xfrm>
            <a:custGeom>
              <a:avLst/>
              <a:gdLst>
                <a:gd name="T0" fmla="*/ 76 w 142"/>
                <a:gd name="T1" fmla="*/ 23 h 164"/>
                <a:gd name="T2" fmla="*/ 76 w 142"/>
                <a:gd name="T3" fmla="*/ 13 h 164"/>
                <a:gd name="T4" fmla="*/ 79 w 142"/>
                <a:gd name="T5" fmla="*/ 13 h 164"/>
                <a:gd name="T6" fmla="*/ 82 w 142"/>
                <a:gd name="T7" fmla="*/ 10 h 164"/>
                <a:gd name="T8" fmla="*/ 79 w 142"/>
                <a:gd name="T9" fmla="*/ 7 h 164"/>
                <a:gd name="T10" fmla="*/ 78 w 142"/>
                <a:gd name="T11" fmla="*/ 7 h 164"/>
                <a:gd name="T12" fmla="*/ 71 w 142"/>
                <a:gd name="T13" fmla="*/ 0 h 164"/>
                <a:gd name="T14" fmla="*/ 64 w 142"/>
                <a:gd name="T15" fmla="*/ 7 h 164"/>
                <a:gd name="T16" fmla="*/ 63 w 142"/>
                <a:gd name="T17" fmla="*/ 7 h 164"/>
                <a:gd name="T18" fmla="*/ 60 w 142"/>
                <a:gd name="T19" fmla="*/ 10 h 164"/>
                <a:gd name="T20" fmla="*/ 63 w 142"/>
                <a:gd name="T21" fmla="*/ 13 h 164"/>
                <a:gd name="T22" fmla="*/ 66 w 142"/>
                <a:gd name="T23" fmla="*/ 13 h 164"/>
                <a:gd name="T24" fmla="*/ 66 w 142"/>
                <a:gd name="T25" fmla="*/ 23 h 164"/>
                <a:gd name="T26" fmla="*/ 0 w 142"/>
                <a:gd name="T27" fmla="*/ 93 h 164"/>
                <a:gd name="T28" fmla="*/ 71 w 142"/>
                <a:gd name="T29" fmla="*/ 164 h 164"/>
                <a:gd name="T30" fmla="*/ 142 w 142"/>
                <a:gd name="T31" fmla="*/ 93 h 164"/>
                <a:gd name="T32" fmla="*/ 76 w 142"/>
                <a:gd name="T33" fmla="*/ 23 h 164"/>
                <a:gd name="T34" fmla="*/ 71 w 142"/>
                <a:gd name="T35" fmla="*/ 157 h 164"/>
                <a:gd name="T36" fmla="*/ 7 w 142"/>
                <a:gd name="T37" fmla="*/ 93 h 164"/>
                <a:gd name="T38" fmla="*/ 71 w 142"/>
                <a:gd name="T39" fmla="*/ 30 h 164"/>
                <a:gd name="T40" fmla="*/ 135 w 142"/>
                <a:gd name="T41" fmla="*/ 93 h 164"/>
                <a:gd name="T42" fmla="*/ 71 w 142"/>
                <a:gd name="T43" fmla="*/ 157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2" h="164">
                  <a:moveTo>
                    <a:pt x="76" y="23"/>
                  </a:moveTo>
                  <a:cubicBezTo>
                    <a:pt x="76" y="13"/>
                    <a:pt x="76" y="13"/>
                    <a:pt x="76" y="13"/>
                  </a:cubicBezTo>
                  <a:cubicBezTo>
                    <a:pt x="79" y="13"/>
                    <a:pt x="79" y="13"/>
                    <a:pt x="79" y="13"/>
                  </a:cubicBezTo>
                  <a:cubicBezTo>
                    <a:pt x="80" y="13"/>
                    <a:pt x="82" y="12"/>
                    <a:pt x="82" y="10"/>
                  </a:cubicBezTo>
                  <a:cubicBezTo>
                    <a:pt x="82" y="8"/>
                    <a:pt x="80" y="7"/>
                    <a:pt x="79" y="7"/>
                  </a:cubicBezTo>
                  <a:cubicBezTo>
                    <a:pt x="78" y="7"/>
                    <a:pt x="78" y="7"/>
                    <a:pt x="78" y="7"/>
                  </a:cubicBezTo>
                  <a:cubicBezTo>
                    <a:pt x="78" y="3"/>
                    <a:pt x="75" y="0"/>
                    <a:pt x="71" y="0"/>
                  </a:cubicBezTo>
                  <a:cubicBezTo>
                    <a:pt x="67" y="0"/>
                    <a:pt x="64" y="3"/>
                    <a:pt x="64" y="7"/>
                  </a:cubicBezTo>
                  <a:cubicBezTo>
                    <a:pt x="63" y="7"/>
                    <a:pt x="63" y="7"/>
                    <a:pt x="63" y="7"/>
                  </a:cubicBezTo>
                  <a:cubicBezTo>
                    <a:pt x="62" y="7"/>
                    <a:pt x="60" y="8"/>
                    <a:pt x="60" y="10"/>
                  </a:cubicBezTo>
                  <a:cubicBezTo>
                    <a:pt x="60" y="12"/>
                    <a:pt x="62" y="13"/>
                    <a:pt x="63" y="13"/>
                  </a:cubicBezTo>
                  <a:cubicBezTo>
                    <a:pt x="66" y="13"/>
                    <a:pt x="66" y="13"/>
                    <a:pt x="66" y="13"/>
                  </a:cubicBezTo>
                  <a:cubicBezTo>
                    <a:pt x="66" y="23"/>
                    <a:pt x="66" y="23"/>
                    <a:pt x="66" y="23"/>
                  </a:cubicBezTo>
                  <a:cubicBezTo>
                    <a:pt x="29" y="25"/>
                    <a:pt x="0" y="56"/>
                    <a:pt x="0" y="93"/>
                  </a:cubicBezTo>
                  <a:cubicBezTo>
                    <a:pt x="0" y="133"/>
                    <a:pt x="32" y="164"/>
                    <a:pt x="71" y="164"/>
                  </a:cubicBezTo>
                  <a:cubicBezTo>
                    <a:pt x="110" y="164"/>
                    <a:pt x="142" y="133"/>
                    <a:pt x="142" y="93"/>
                  </a:cubicBezTo>
                  <a:cubicBezTo>
                    <a:pt x="142" y="56"/>
                    <a:pt x="112" y="25"/>
                    <a:pt x="76" y="23"/>
                  </a:cubicBezTo>
                  <a:close/>
                  <a:moveTo>
                    <a:pt x="71" y="157"/>
                  </a:moveTo>
                  <a:cubicBezTo>
                    <a:pt x="36" y="157"/>
                    <a:pt x="7" y="129"/>
                    <a:pt x="7" y="93"/>
                  </a:cubicBezTo>
                  <a:cubicBezTo>
                    <a:pt x="7" y="58"/>
                    <a:pt x="36" y="30"/>
                    <a:pt x="71" y="30"/>
                  </a:cubicBezTo>
                  <a:cubicBezTo>
                    <a:pt x="106" y="30"/>
                    <a:pt x="135" y="58"/>
                    <a:pt x="135" y="93"/>
                  </a:cubicBezTo>
                  <a:cubicBezTo>
                    <a:pt x="135" y="129"/>
                    <a:pt x="106" y="157"/>
                    <a:pt x="71" y="157"/>
                  </a:cubicBezTo>
                  <a:close/>
                </a:path>
              </a:pathLst>
            </a:custGeom>
            <a:solidFill>
              <a:srgbClr val="FB2245"/>
            </a:solidFill>
            <a:ln>
              <a:noFill/>
            </a:ln>
          </p:spPr>
          <p:txBody>
            <a:bodyPr vert="horz" wrap="square" lIns="91440" tIns="45720" rIns="91440" bIns="45720" numCol="1" anchor="t" anchorCtr="0" compatLnSpc="1">
              <a:prstTxWarp prst="textNoShape">
                <a:avLst/>
              </a:prstTxWarp>
            </a:bodyPr>
            <a:lstStyle/>
            <a:p>
              <a:endParaRPr lang="en-US"/>
            </a:p>
          </p:txBody>
        </p:sp>
        <p:sp>
          <p:nvSpPr>
            <p:cNvPr id="108" name="Freeform 57">
              <a:extLst>
                <a:ext uri="{FF2B5EF4-FFF2-40B4-BE49-F238E27FC236}">
                  <a16:creationId xmlns:a16="http://schemas.microsoft.com/office/drawing/2014/main" id="{0333D235-6EF0-4D33-89CB-34E6C7BB5FE5}"/>
                </a:ext>
              </a:extLst>
            </p:cNvPr>
            <p:cNvSpPr>
              <a:spLocks noEditPoints="1"/>
            </p:cNvSpPr>
            <p:nvPr/>
          </p:nvSpPr>
          <p:spPr bwMode="auto">
            <a:xfrm>
              <a:off x="6660065" y="5180610"/>
              <a:ext cx="394313" cy="397289"/>
            </a:xfrm>
            <a:custGeom>
              <a:avLst/>
              <a:gdLst>
                <a:gd name="T0" fmla="*/ 59 w 118"/>
                <a:gd name="T1" fmla="*/ 0 h 119"/>
                <a:gd name="T2" fmla="*/ 0 w 118"/>
                <a:gd name="T3" fmla="*/ 59 h 119"/>
                <a:gd name="T4" fmla="*/ 59 w 118"/>
                <a:gd name="T5" fmla="*/ 119 h 119"/>
                <a:gd name="T6" fmla="*/ 118 w 118"/>
                <a:gd name="T7" fmla="*/ 59 h 119"/>
                <a:gd name="T8" fmla="*/ 59 w 118"/>
                <a:gd name="T9" fmla="*/ 0 h 119"/>
                <a:gd name="T10" fmla="*/ 73 w 118"/>
                <a:gd name="T11" fmla="*/ 64 h 119"/>
                <a:gd name="T12" fmla="*/ 66 w 118"/>
                <a:gd name="T13" fmla="*/ 62 h 119"/>
                <a:gd name="T14" fmla="*/ 59 w 118"/>
                <a:gd name="T15" fmla="*/ 67 h 119"/>
                <a:gd name="T16" fmla="*/ 52 w 118"/>
                <a:gd name="T17" fmla="*/ 59 h 119"/>
                <a:gd name="T18" fmla="*/ 57 w 118"/>
                <a:gd name="T19" fmla="*/ 53 h 119"/>
                <a:gd name="T20" fmla="*/ 55 w 118"/>
                <a:gd name="T21" fmla="*/ 46 h 119"/>
                <a:gd name="T22" fmla="*/ 59 w 118"/>
                <a:gd name="T23" fmla="*/ 24 h 119"/>
                <a:gd name="T24" fmla="*/ 63 w 118"/>
                <a:gd name="T25" fmla="*/ 46 h 119"/>
                <a:gd name="T26" fmla="*/ 61 w 118"/>
                <a:gd name="T27" fmla="*/ 53 h 119"/>
                <a:gd name="T28" fmla="*/ 66 w 118"/>
                <a:gd name="T29" fmla="*/ 57 h 119"/>
                <a:gd name="T30" fmla="*/ 73 w 118"/>
                <a:gd name="T31" fmla="*/ 55 h 119"/>
                <a:gd name="T32" fmla="*/ 107 w 118"/>
                <a:gd name="T33" fmla="*/ 59 h 119"/>
                <a:gd name="T34" fmla="*/ 73 w 118"/>
                <a:gd name="T35" fmla="*/ 64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19">
                  <a:moveTo>
                    <a:pt x="59" y="0"/>
                  </a:moveTo>
                  <a:cubicBezTo>
                    <a:pt x="26" y="0"/>
                    <a:pt x="0" y="27"/>
                    <a:pt x="0" y="59"/>
                  </a:cubicBezTo>
                  <a:cubicBezTo>
                    <a:pt x="0" y="92"/>
                    <a:pt x="26" y="119"/>
                    <a:pt x="59" y="119"/>
                  </a:cubicBezTo>
                  <a:cubicBezTo>
                    <a:pt x="92" y="119"/>
                    <a:pt x="118" y="92"/>
                    <a:pt x="118" y="59"/>
                  </a:cubicBezTo>
                  <a:cubicBezTo>
                    <a:pt x="118" y="27"/>
                    <a:pt x="92" y="0"/>
                    <a:pt x="59" y="0"/>
                  </a:cubicBezTo>
                  <a:close/>
                  <a:moveTo>
                    <a:pt x="73" y="64"/>
                  </a:moveTo>
                  <a:cubicBezTo>
                    <a:pt x="66" y="62"/>
                    <a:pt x="66" y="62"/>
                    <a:pt x="66" y="62"/>
                  </a:cubicBezTo>
                  <a:cubicBezTo>
                    <a:pt x="65" y="64"/>
                    <a:pt x="62" y="67"/>
                    <a:pt x="59" y="67"/>
                  </a:cubicBezTo>
                  <a:cubicBezTo>
                    <a:pt x="55" y="67"/>
                    <a:pt x="52" y="63"/>
                    <a:pt x="52" y="59"/>
                  </a:cubicBezTo>
                  <a:cubicBezTo>
                    <a:pt x="52" y="56"/>
                    <a:pt x="54" y="54"/>
                    <a:pt x="57" y="53"/>
                  </a:cubicBezTo>
                  <a:cubicBezTo>
                    <a:pt x="55" y="46"/>
                    <a:pt x="55" y="46"/>
                    <a:pt x="55" y="46"/>
                  </a:cubicBezTo>
                  <a:cubicBezTo>
                    <a:pt x="59" y="24"/>
                    <a:pt x="59" y="24"/>
                    <a:pt x="59" y="24"/>
                  </a:cubicBezTo>
                  <a:cubicBezTo>
                    <a:pt x="63" y="46"/>
                    <a:pt x="63" y="46"/>
                    <a:pt x="63" y="46"/>
                  </a:cubicBezTo>
                  <a:cubicBezTo>
                    <a:pt x="61" y="53"/>
                    <a:pt x="61" y="53"/>
                    <a:pt x="61" y="53"/>
                  </a:cubicBezTo>
                  <a:cubicBezTo>
                    <a:pt x="63" y="53"/>
                    <a:pt x="65" y="55"/>
                    <a:pt x="66" y="57"/>
                  </a:cubicBezTo>
                  <a:cubicBezTo>
                    <a:pt x="73" y="55"/>
                    <a:pt x="73" y="55"/>
                    <a:pt x="73" y="55"/>
                  </a:cubicBezTo>
                  <a:cubicBezTo>
                    <a:pt x="107" y="59"/>
                    <a:pt x="107" y="59"/>
                    <a:pt x="107" y="59"/>
                  </a:cubicBezTo>
                  <a:lnTo>
                    <a:pt x="73" y="64"/>
                  </a:lnTo>
                  <a:close/>
                </a:path>
              </a:pathLst>
            </a:custGeom>
            <a:solidFill>
              <a:srgbClr val="FB2245"/>
            </a:solidFill>
            <a:ln>
              <a:noFill/>
            </a:ln>
          </p:spPr>
          <p:txBody>
            <a:bodyPr vert="horz" wrap="square" lIns="91440" tIns="45720" rIns="91440" bIns="45720" numCol="1" anchor="t" anchorCtr="0" compatLnSpc="1">
              <a:prstTxWarp prst="textNoShape">
                <a:avLst/>
              </a:prstTxWarp>
            </a:bodyPr>
            <a:lstStyle/>
            <a:p>
              <a:endParaRPr lang="en-US"/>
            </a:p>
          </p:txBody>
        </p:sp>
      </p:grpSp>
      <p:grpSp>
        <p:nvGrpSpPr>
          <p:cNvPr id="110" name="Group 60">
            <a:extLst>
              <a:ext uri="{FF2B5EF4-FFF2-40B4-BE49-F238E27FC236}">
                <a16:creationId xmlns:a16="http://schemas.microsoft.com/office/drawing/2014/main" id="{77B0C993-0C3B-468C-B462-AEEF90732C50}"/>
              </a:ext>
            </a:extLst>
          </p:cNvPr>
          <p:cNvGrpSpPr>
            <a:grpSpLocks noChangeAspect="1"/>
          </p:cNvGrpSpPr>
          <p:nvPr/>
        </p:nvGrpSpPr>
        <p:grpSpPr bwMode="auto">
          <a:xfrm>
            <a:off x="7719571" y="3285332"/>
            <a:ext cx="490537" cy="460375"/>
            <a:chOff x="4833" y="2118"/>
            <a:chExt cx="309" cy="290"/>
          </a:xfrm>
          <a:solidFill>
            <a:srgbClr val="7030A0"/>
          </a:solidFill>
        </p:grpSpPr>
        <p:sp>
          <p:nvSpPr>
            <p:cNvPr id="112" name="Freeform 61">
              <a:extLst>
                <a:ext uri="{FF2B5EF4-FFF2-40B4-BE49-F238E27FC236}">
                  <a16:creationId xmlns:a16="http://schemas.microsoft.com/office/drawing/2014/main" id="{5F752FAE-629C-4E8D-8B83-5E8605216745}"/>
                </a:ext>
              </a:extLst>
            </p:cNvPr>
            <p:cNvSpPr>
              <a:spLocks noEditPoints="1"/>
            </p:cNvSpPr>
            <p:nvPr/>
          </p:nvSpPr>
          <p:spPr bwMode="auto">
            <a:xfrm>
              <a:off x="4833" y="2118"/>
              <a:ext cx="309" cy="290"/>
            </a:xfrm>
            <a:custGeom>
              <a:avLst/>
              <a:gdLst>
                <a:gd name="T0" fmla="*/ 157 w 163"/>
                <a:gd name="T1" fmla="*/ 0 h 153"/>
                <a:gd name="T2" fmla="*/ 5 w 163"/>
                <a:gd name="T3" fmla="*/ 0 h 153"/>
                <a:gd name="T4" fmla="*/ 0 w 163"/>
                <a:gd name="T5" fmla="*/ 6 h 153"/>
                <a:gd name="T6" fmla="*/ 0 w 163"/>
                <a:gd name="T7" fmla="*/ 100 h 153"/>
                <a:gd name="T8" fmla="*/ 5 w 163"/>
                <a:gd name="T9" fmla="*/ 106 h 153"/>
                <a:gd name="T10" fmla="*/ 71 w 163"/>
                <a:gd name="T11" fmla="*/ 106 h 153"/>
                <a:gd name="T12" fmla="*/ 71 w 163"/>
                <a:gd name="T13" fmla="*/ 140 h 153"/>
                <a:gd name="T14" fmla="*/ 41 w 163"/>
                <a:gd name="T15" fmla="*/ 140 h 153"/>
                <a:gd name="T16" fmla="*/ 35 w 163"/>
                <a:gd name="T17" fmla="*/ 146 h 153"/>
                <a:gd name="T18" fmla="*/ 41 w 163"/>
                <a:gd name="T19" fmla="*/ 153 h 153"/>
                <a:gd name="T20" fmla="*/ 121 w 163"/>
                <a:gd name="T21" fmla="*/ 153 h 153"/>
                <a:gd name="T22" fmla="*/ 128 w 163"/>
                <a:gd name="T23" fmla="*/ 146 h 153"/>
                <a:gd name="T24" fmla="*/ 121 w 163"/>
                <a:gd name="T25" fmla="*/ 140 h 153"/>
                <a:gd name="T26" fmla="*/ 91 w 163"/>
                <a:gd name="T27" fmla="*/ 140 h 153"/>
                <a:gd name="T28" fmla="*/ 91 w 163"/>
                <a:gd name="T29" fmla="*/ 106 h 153"/>
                <a:gd name="T30" fmla="*/ 157 w 163"/>
                <a:gd name="T31" fmla="*/ 106 h 153"/>
                <a:gd name="T32" fmla="*/ 163 w 163"/>
                <a:gd name="T33" fmla="*/ 100 h 153"/>
                <a:gd name="T34" fmla="*/ 163 w 163"/>
                <a:gd name="T35" fmla="*/ 6 h 153"/>
                <a:gd name="T36" fmla="*/ 157 w 163"/>
                <a:gd name="T37" fmla="*/ 0 h 153"/>
                <a:gd name="T38" fmla="*/ 153 w 163"/>
                <a:gd name="T39" fmla="*/ 92 h 153"/>
                <a:gd name="T40" fmla="*/ 147 w 163"/>
                <a:gd name="T41" fmla="*/ 97 h 153"/>
                <a:gd name="T42" fmla="*/ 15 w 163"/>
                <a:gd name="T43" fmla="*/ 97 h 153"/>
                <a:gd name="T44" fmla="*/ 9 w 163"/>
                <a:gd name="T45" fmla="*/ 92 h 153"/>
                <a:gd name="T46" fmla="*/ 9 w 163"/>
                <a:gd name="T47" fmla="*/ 15 h 153"/>
                <a:gd name="T48" fmla="*/ 15 w 163"/>
                <a:gd name="T49" fmla="*/ 9 h 153"/>
                <a:gd name="T50" fmla="*/ 147 w 163"/>
                <a:gd name="T51" fmla="*/ 9 h 153"/>
                <a:gd name="T52" fmla="*/ 153 w 163"/>
                <a:gd name="T53" fmla="*/ 15 h 153"/>
                <a:gd name="T54" fmla="*/ 153 w 163"/>
                <a:gd name="T55" fmla="*/ 9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3" h="153">
                  <a:moveTo>
                    <a:pt x="157" y="0"/>
                  </a:moveTo>
                  <a:cubicBezTo>
                    <a:pt x="5" y="0"/>
                    <a:pt x="5" y="0"/>
                    <a:pt x="5" y="0"/>
                  </a:cubicBezTo>
                  <a:cubicBezTo>
                    <a:pt x="2" y="0"/>
                    <a:pt x="0" y="3"/>
                    <a:pt x="0" y="6"/>
                  </a:cubicBezTo>
                  <a:cubicBezTo>
                    <a:pt x="0" y="100"/>
                    <a:pt x="0" y="100"/>
                    <a:pt x="0" y="100"/>
                  </a:cubicBezTo>
                  <a:cubicBezTo>
                    <a:pt x="0" y="103"/>
                    <a:pt x="2" y="106"/>
                    <a:pt x="5" y="106"/>
                  </a:cubicBezTo>
                  <a:cubicBezTo>
                    <a:pt x="71" y="106"/>
                    <a:pt x="71" y="106"/>
                    <a:pt x="71" y="106"/>
                  </a:cubicBezTo>
                  <a:cubicBezTo>
                    <a:pt x="71" y="140"/>
                    <a:pt x="71" y="140"/>
                    <a:pt x="71" y="140"/>
                  </a:cubicBezTo>
                  <a:cubicBezTo>
                    <a:pt x="41" y="140"/>
                    <a:pt x="41" y="140"/>
                    <a:pt x="41" y="140"/>
                  </a:cubicBezTo>
                  <a:cubicBezTo>
                    <a:pt x="38" y="140"/>
                    <a:pt x="35" y="143"/>
                    <a:pt x="35" y="146"/>
                  </a:cubicBezTo>
                  <a:cubicBezTo>
                    <a:pt x="35" y="150"/>
                    <a:pt x="38" y="153"/>
                    <a:pt x="41" y="153"/>
                  </a:cubicBezTo>
                  <a:cubicBezTo>
                    <a:pt x="121" y="153"/>
                    <a:pt x="121" y="153"/>
                    <a:pt x="121" y="153"/>
                  </a:cubicBezTo>
                  <a:cubicBezTo>
                    <a:pt x="125" y="153"/>
                    <a:pt x="128" y="150"/>
                    <a:pt x="128" y="146"/>
                  </a:cubicBezTo>
                  <a:cubicBezTo>
                    <a:pt x="128" y="143"/>
                    <a:pt x="125" y="140"/>
                    <a:pt x="121" y="140"/>
                  </a:cubicBezTo>
                  <a:cubicBezTo>
                    <a:pt x="91" y="140"/>
                    <a:pt x="91" y="140"/>
                    <a:pt x="91" y="140"/>
                  </a:cubicBezTo>
                  <a:cubicBezTo>
                    <a:pt x="91" y="106"/>
                    <a:pt x="91" y="106"/>
                    <a:pt x="91" y="106"/>
                  </a:cubicBezTo>
                  <a:cubicBezTo>
                    <a:pt x="157" y="106"/>
                    <a:pt x="157" y="106"/>
                    <a:pt x="157" y="106"/>
                  </a:cubicBezTo>
                  <a:cubicBezTo>
                    <a:pt x="160" y="106"/>
                    <a:pt x="163" y="103"/>
                    <a:pt x="163" y="100"/>
                  </a:cubicBezTo>
                  <a:cubicBezTo>
                    <a:pt x="163" y="6"/>
                    <a:pt x="163" y="6"/>
                    <a:pt x="163" y="6"/>
                  </a:cubicBezTo>
                  <a:cubicBezTo>
                    <a:pt x="163" y="3"/>
                    <a:pt x="160" y="0"/>
                    <a:pt x="157" y="0"/>
                  </a:cubicBezTo>
                  <a:close/>
                  <a:moveTo>
                    <a:pt x="153" y="92"/>
                  </a:moveTo>
                  <a:cubicBezTo>
                    <a:pt x="153" y="95"/>
                    <a:pt x="150" y="97"/>
                    <a:pt x="147" y="97"/>
                  </a:cubicBezTo>
                  <a:cubicBezTo>
                    <a:pt x="15" y="97"/>
                    <a:pt x="15" y="97"/>
                    <a:pt x="15" y="97"/>
                  </a:cubicBezTo>
                  <a:cubicBezTo>
                    <a:pt x="12" y="97"/>
                    <a:pt x="9" y="95"/>
                    <a:pt x="9" y="92"/>
                  </a:cubicBezTo>
                  <a:cubicBezTo>
                    <a:pt x="9" y="15"/>
                    <a:pt x="9" y="15"/>
                    <a:pt x="9" y="15"/>
                  </a:cubicBezTo>
                  <a:cubicBezTo>
                    <a:pt x="9" y="11"/>
                    <a:pt x="12" y="9"/>
                    <a:pt x="15" y="9"/>
                  </a:cubicBezTo>
                  <a:cubicBezTo>
                    <a:pt x="147" y="9"/>
                    <a:pt x="147" y="9"/>
                    <a:pt x="147" y="9"/>
                  </a:cubicBezTo>
                  <a:cubicBezTo>
                    <a:pt x="150" y="9"/>
                    <a:pt x="153" y="11"/>
                    <a:pt x="153" y="15"/>
                  </a:cubicBezTo>
                  <a:lnTo>
                    <a:pt x="153"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62">
              <a:extLst>
                <a:ext uri="{FF2B5EF4-FFF2-40B4-BE49-F238E27FC236}">
                  <a16:creationId xmlns:a16="http://schemas.microsoft.com/office/drawing/2014/main" id="{3B3818DE-B2AC-41C8-9BD1-84444077C9C2}"/>
                </a:ext>
              </a:extLst>
            </p:cNvPr>
            <p:cNvSpPr>
              <a:spLocks/>
            </p:cNvSpPr>
            <p:nvPr/>
          </p:nvSpPr>
          <p:spPr bwMode="auto">
            <a:xfrm>
              <a:off x="4981" y="2234"/>
              <a:ext cx="9" cy="5"/>
            </a:xfrm>
            <a:custGeom>
              <a:avLst/>
              <a:gdLst>
                <a:gd name="T0" fmla="*/ 5 w 5"/>
                <a:gd name="T1" fmla="*/ 1 h 3"/>
                <a:gd name="T2" fmla="*/ 2 w 5"/>
                <a:gd name="T3" fmla="*/ 0 h 3"/>
                <a:gd name="T4" fmla="*/ 0 w 5"/>
                <a:gd name="T5" fmla="*/ 1 h 3"/>
                <a:gd name="T6" fmla="*/ 3 w 5"/>
                <a:gd name="T7" fmla="*/ 3 h 3"/>
                <a:gd name="T8" fmla="*/ 5 w 5"/>
                <a:gd name="T9" fmla="*/ 1 h 3"/>
              </a:gdLst>
              <a:ahLst/>
              <a:cxnLst>
                <a:cxn ang="0">
                  <a:pos x="T0" y="T1"/>
                </a:cxn>
                <a:cxn ang="0">
                  <a:pos x="T2" y="T3"/>
                </a:cxn>
                <a:cxn ang="0">
                  <a:pos x="T4" y="T5"/>
                </a:cxn>
                <a:cxn ang="0">
                  <a:pos x="T6" y="T7"/>
                </a:cxn>
                <a:cxn ang="0">
                  <a:pos x="T8" y="T9"/>
                </a:cxn>
              </a:cxnLst>
              <a:rect l="0" t="0" r="r" b="b"/>
              <a:pathLst>
                <a:path w="5" h="3">
                  <a:moveTo>
                    <a:pt x="5" y="1"/>
                  </a:moveTo>
                  <a:cubicBezTo>
                    <a:pt x="4" y="0"/>
                    <a:pt x="3" y="0"/>
                    <a:pt x="2" y="0"/>
                  </a:cubicBezTo>
                  <a:cubicBezTo>
                    <a:pt x="2" y="0"/>
                    <a:pt x="1" y="0"/>
                    <a:pt x="0" y="1"/>
                  </a:cubicBezTo>
                  <a:cubicBezTo>
                    <a:pt x="3" y="3"/>
                    <a:pt x="3" y="3"/>
                    <a:pt x="3" y="3"/>
                  </a:cubicBezTo>
                  <a:lnTo>
                    <a:pt x="5"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63">
              <a:extLst>
                <a:ext uri="{FF2B5EF4-FFF2-40B4-BE49-F238E27FC236}">
                  <a16:creationId xmlns:a16="http://schemas.microsoft.com/office/drawing/2014/main" id="{2F15DA42-C195-4385-97DE-FBEC6E2CCBEC}"/>
                </a:ext>
              </a:extLst>
            </p:cNvPr>
            <p:cNvSpPr>
              <a:spLocks/>
            </p:cNvSpPr>
            <p:nvPr/>
          </p:nvSpPr>
          <p:spPr bwMode="auto">
            <a:xfrm>
              <a:off x="4975" y="2239"/>
              <a:ext cx="19" cy="14"/>
            </a:xfrm>
            <a:custGeom>
              <a:avLst/>
              <a:gdLst>
                <a:gd name="T0" fmla="*/ 6 w 10"/>
                <a:gd name="T1" fmla="*/ 3 h 7"/>
                <a:gd name="T2" fmla="*/ 6 w 10"/>
                <a:gd name="T3" fmla="*/ 3 h 7"/>
                <a:gd name="T4" fmla="*/ 5 w 10"/>
                <a:gd name="T5" fmla="*/ 3 h 7"/>
                <a:gd name="T6" fmla="*/ 1 w 10"/>
                <a:gd name="T7" fmla="*/ 0 h 7"/>
                <a:gd name="T8" fmla="*/ 0 w 10"/>
                <a:gd name="T9" fmla="*/ 2 h 7"/>
                <a:gd name="T10" fmla="*/ 5 w 10"/>
                <a:gd name="T11" fmla="*/ 7 h 7"/>
                <a:gd name="T12" fmla="*/ 10 w 10"/>
                <a:gd name="T13" fmla="*/ 2 h 7"/>
                <a:gd name="T14" fmla="*/ 10 w 10"/>
                <a:gd name="T15" fmla="*/ 0 h 7"/>
                <a:gd name="T16" fmla="*/ 6 w 10"/>
                <a:gd name="T1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7">
                  <a:moveTo>
                    <a:pt x="6" y="3"/>
                  </a:moveTo>
                  <a:cubicBezTo>
                    <a:pt x="6" y="3"/>
                    <a:pt x="6" y="3"/>
                    <a:pt x="6" y="3"/>
                  </a:cubicBezTo>
                  <a:cubicBezTo>
                    <a:pt x="5" y="3"/>
                    <a:pt x="5" y="3"/>
                    <a:pt x="5" y="3"/>
                  </a:cubicBezTo>
                  <a:cubicBezTo>
                    <a:pt x="1" y="0"/>
                    <a:pt x="1" y="0"/>
                    <a:pt x="1" y="0"/>
                  </a:cubicBezTo>
                  <a:cubicBezTo>
                    <a:pt x="1" y="0"/>
                    <a:pt x="0" y="1"/>
                    <a:pt x="0" y="2"/>
                  </a:cubicBezTo>
                  <a:cubicBezTo>
                    <a:pt x="0" y="5"/>
                    <a:pt x="3" y="7"/>
                    <a:pt x="5" y="7"/>
                  </a:cubicBezTo>
                  <a:cubicBezTo>
                    <a:pt x="8" y="7"/>
                    <a:pt x="10" y="5"/>
                    <a:pt x="10" y="2"/>
                  </a:cubicBezTo>
                  <a:cubicBezTo>
                    <a:pt x="10" y="1"/>
                    <a:pt x="10" y="0"/>
                    <a:pt x="10" y="0"/>
                  </a:cubicBezTo>
                  <a:lnTo>
                    <a:pt x="6"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64">
              <a:extLst>
                <a:ext uri="{FF2B5EF4-FFF2-40B4-BE49-F238E27FC236}">
                  <a16:creationId xmlns:a16="http://schemas.microsoft.com/office/drawing/2014/main" id="{48402986-630D-4DF3-B1EF-DDEA5D3CF35D}"/>
                </a:ext>
              </a:extLst>
            </p:cNvPr>
            <p:cNvSpPr>
              <a:spLocks/>
            </p:cNvSpPr>
            <p:nvPr/>
          </p:nvSpPr>
          <p:spPr bwMode="auto">
            <a:xfrm>
              <a:off x="4937" y="2196"/>
              <a:ext cx="17" cy="13"/>
            </a:xfrm>
            <a:custGeom>
              <a:avLst/>
              <a:gdLst>
                <a:gd name="T0" fmla="*/ 5 w 9"/>
                <a:gd name="T1" fmla="*/ 0 h 7"/>
                <a:gd name="T2" fmla="*/ 0 w 9"/>
                <a:gd name="T3" fmla="*/ 5 h 7"/>
                <a:gd name="T4" fmla="*/ 0 w 9"/>
                <a:gd name="T5" fmla="*/ 7 h 7"/>
                <a:gd name="T6" fmla="*/ 4 w 9"/>
                <a:gd name="T7" fmla="*/ 3 h 7"/>
                <a:gd name="T8" fmla="*/ 6 w 9"/>
                <a:gd name="T9" fmla="*/ 3 h 7"/>
                <a:gd name="T10" fmla="*/ 9 w 9"/>
                <a:gd name="T11" fmla="*/ 7 h 7"/>
                <a:gd name="T12" fmla="*/ 9 w 9"/>
                <a:gd name="T13" fmla="*/ 5 h 7"/>
                <a:gd name="T14" fmla="*/ 5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5" y="0"/>
                  </a:moveTo>
                  <a:cubicBezTo>
                    <a:pt x="2" y="0"/>
                    <a:pt x="0" y="2"/>
                    <a:pt x="0" y="5"/>
                  </a:cubicBezTo>
                  <a:cubicBezTo>
                    <a:pt x="0" y="6"/>
                    <a:pt x="0" y="6"/>
                    <a:pt x="0" y="7"/>
                  </a:cubicBezTo>
                  <a:cubicBezTo>
                    <a:pt x="4" y="3"/>
                    <a:pt x="4" y="3"/>
                    <a:pt x="4" y="3"/>
                  </a:cubicBezTo>
                  <a:cubicBezTo>
                    <a:pt x="4" y="3"/>
                    <a:pt x="5" y="3"/>
                    <a:pt x="6" y="3"/>
                  </a:cubicBezTo>
                  <a:cubicBezTo>
                    <a:pt x="9" y="7"/>
                    <a:pt x="9" y="7"/>
                    <a:pt x="9" y="7"/>
                  </a:cubicBezTo>
                  <a:cubicBezTo>
                    <a:pt x="9" y="6"/>
                    <a:pt x="9" y="6"/>
                    <a:pt x="9" y="5"/>
                  </a:cubicBezTo>
                  <a:cubicBezTo>
                    <a:pt x="9" y="2"/>
                    <a:pt x="7"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65">
              <a:extLst>
                <a:ext uri="{FF2B5EF4-FFF2-40B4-BE49-F238E27FC236}">
                  <a16:creationId xmlns:a16="http://schemas.microsoft.com/office/drawing/2014/main" id="{3324093B-FBC6-4A06-8CFF-D6B2D68819CF}"/>
                </a:ext>
              </a:extLst>
            </p:cNvPr>
            <p:cNvSpPr>
              <a:spLocks noEditPoints="1"/>
            </p:cNvSpPr>
            <p:nvPr/>
          </p:nvSpPr>
          <p:spPr bwMode="auto">
            <a:xfrm>
              <a:off x="4890" y="2241"/>
              <a:ext cx="19" cy="19"/>
            </a:xfrm>
            <a:custGeom>
              <a:avLst/>
              <a:gdLst>
                <a:gd name="T0" fmla="*/ 5 w 10"/>
                <a:gd name="T1" fmla="*/ 0 h 10"/>
                <a:gd name="T2" fmla="*/ 0 w 10"/>
                <a:gd name="T3" fmla="*/ 5 h 10"/>
                <a:gd name="T4" fmla="*/ 5 w 10"/>
                <a:gd name="T5" fmla="*/ 10 h 10"/>
                <a:gd name="T6" fmla="*/ 10 w 10"/>
                <a:gd name="T7" fmla="*/ 5 h 10"/>
                <a:gd name="T8" fmla="*/ 5 w 10"/>
                <a:gd name="T9" fmla="*/ 0 h 10"/>
                <a:gd name="T10" fmla="*/ 5 w 10"/>
                <a:gd name="T11" fmla="*/ 9 h 10"/>
                <a:gd name="T12" fmla="*/ 1 w 10"/>
                <a:gd name="T13" fmla="*/ 5 h 10"/>
                <a:gd name="T14" fmla="*/ 5 w 10"/>
                <a:gd name="T15" fmla="*/ 1 h 10"/>
                <a:gd name="T16" fmla="*/ 9 w 10"/>
                <a:gd name="T17" fmla="*/ 5 h 10"/>
                <a:gd name="T18" fmla="*/ 5 w 10"/>
                <a:gd name="T19"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5" y="0"/>
                  </a:moveTo>
                  <a:cubicBezTo>
                    <a:pt x="2" y="0"/>
                    <a:pt x="0" y="2"/>
                    <a:pt x="0" y="5"/>
                  </a:cubicBezTo>
                  <a:cubicBezTo>
                    <a:pt x="0" y="8"/>
                    <a:pt x="2"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66">
              <a:extLst>
                <a:ext uri="{FF2B5EF4-FFF2-40B4-BE49-F238E27FC236}">
                  <a16:creationId xmlns:a16="http://schemas.microsoft.com/office/drawing/2014/main" id="{0B1EBAB8-AF9E-4E5C-864B-351FB6863578}"/>
                </a:ext>
              </a:extLst>
            </p:cNvPr>
            <p:cNvSpPr>
              <a:spLocks/>
            </p:cNvSpPr>
            <p:nvPr/>
          </p:nvSpPr>
          <p:spPr bwMode="auto">
            <a:xfrm>
              <a:off x="5019"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4"/>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67">
              <a:extLst>
                <a:ext uri="{FF2B5EF4-FFF2-40B4-BE49-F238E27FC236}">
                  <a16:creationId xmlns:a16="http://schemas.microsoft.com/office/drawing/2014/main" id="{25001F91-60FC-49C7-A7DB-315E3A1E404A}"/>
                </a:ext>
              </a:extLst>
            </p:cNvPr>
            <p:cNvSpPr>
              <a:spLocks/>
            </p:cNvSpPr>
            <p:nvPr/>
          </p:nvSpPr>
          <p:spPr bwMode="auto">
            <a:xfrm>
              <a:off x="4941"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3"/>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68">
              <a:extLst>
                <a:ext uri="{FF2B5EF4-FFF2-40B4-BE49-F238E27FC236}">
                  <a16:creationId xmlns:a16="http://schemas.microsoft.com/office/drawing/2014/main" id="{C642AAA0-8C05-4108-A2EA-D65EAA2B83D9}"/>
                </a:ext>
              </a:extLst>
            </p:cNvPr>
            <p:cNvSpPr>
              <a:spLocks noEditPoints="1"/>
            </p:cNvSpPr>
            <p:nvPr/>
          </p:nvSpPr>
          <p:spPr bwMode="auto">
            <a:xfrm>
              <a:off x="5064" y="2177"/>
              <a:ext cx="19" cy="19"/>
            </a:xfrm>
            <a:custGeom>
              <a:avLst/>
              <a:gdLst>
                <a:gd name="T0" fmla="*/ 5 w 10"/>
                <a:gd name="T1" fmla="*/ 0 h 10"/>
                <a:gd name="T2" fmla="*/ 0 w 10"/>
                <a:gd name="T3" fmla="*/ 5 h 10"/>
                <a:gd name="T4" fmla="*/ 1 w 10"/>
                <a:gd name="T5" fmla="*/ 8 h 10"/>
                <a:gd name="T6" fmla="*/ 2 w 10"/>
                <a:gd name="T7" fmla="*/ 8 h 10"/>
                <a:gd name="T8" fmla="*/ 2 w 10"/>
                <a:gd name="T9" fmla="*/ 9 h 10"/>
                <a:gd name="T10" fmla="*/ 5 w 10"/>
                <a:gd name="T11" fmla="*/ 10 h 10"/>
                <a:gd name="T12" fmla="*/ 10 w 10"/>
                <a:gd name="T13" fmla="*/ 5 h 10"/>
                <a:gd name="T14" fmla="*/ 5 w 10"/>
                <a:gd name="T15" fmla="*/ 0 h 10"/>
                <a:gd name="T16" fmla="*/ 5 w 10"/>
                <a:gd name="T17" fmla="*/ 9 h 10"/>
                <a:gd name="T18" fmla="*/ 1 w 10"/>
                <a:gd name="T19" fmla="*/ 5 h 10"/>
                <a:gd name="T20" fmla="*/ 5 w 10"/>
                <a:gd name="T21" fmla="*/ 1 h 10"/>
                <a:gd name="T22" fmla="*/ 9 w 10"/>
                <a:gd name="T23" fmla="*/ 5 h 10"/>
                <a:gd name="T24" fmla="*/ 5 w 10"/>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10">
                  <a:moveTo>
                    <a:pt x="5" y="0"/>
                  </a:moveTo>
                  <a:cubicBezTo>
                    <a:pt x="3" y="0"/>
                    <a:pt x="0" y="2"/>
                    <a:pt x="0" y="5"/>
                  </a:cubicBezTo>
                  <a:cubicBezTo>
                    <a:pt x="0" y="6"/>
                    <a:pt x="1" y="7"/>
                    <a:pt x="1" y="8"/>
                  </a:cubicBezTo>
                  <a:cubicBezTo>
                    <a:pt x="2" y="8"/>
                    <a:pt x="2" y="8"/>
                    <a:pt x="2" y="8"/>
                  </a:cubicBezTo>
                  <a:cubicBezTo>
                    <a:pt x="2" y="8"/>
                    <a:pt x="2" y="9"/>
                    <a:pt x="2" y="9"/>
                  </a:cubicBezTo>
                  <a:cubicBezTo>
                    <a:pt x="3" y="9"/>
                    <a:pt x="4"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69">
              <a:extLst>
                <a:ext uri="{FF2B5EF4-FFF2-40B4-BE49-F238E27FC236}">
                  <a16:creationId xmlns:a16="http://schemas.microsoft.com/office/drawing/2014/main" id="{D6F27164-C541-4C7A-B3F7-EA7057ABB675}"/>
                </a:ext>
              </a:extLst>
            </p:cNvPr>
            <p:cNvSpPr>
              <a:spLocks/>
            </p:cNvSpPr>
            <p:nvPr/>
          </p:nvSpPr>
          <p:spPr bwMode="auto">
            <a:xfrm>
              <a:off x="5015" y="2196"/>
              <a:ext cx="19" cy="13"/>
            </a:xfrm>
            <a:custGeom>
              <a:avLst/>
              <a:gdLst>
                <a:gd name="T0" fmla="*/ 5 w 10"/>
                <a:gd name="T1" fmla="*/ 0 h 7"/>
                <a:gd name="T2" fmla="*/ 0 w 10"/>
                <a:gd name="T3" fmla="*/ 5 h 7"/>
                <a:gd name="T4" fmla="*/ 1 w 10"/>
                <a:gd name="T5" fmla="*/ 7 h 7"/>
                <a:gd name="T6" fmla="*/ 4 w 10"/>
                <a:gd name="T7" fmla="*/ 3 h 7"/>
                <a:gd name="T8" fmla="*/ 6 w 10"/>
                <a:gd name="T9" fmla="*/ 3 h 7"/>
                <a:gd name="T10" fmla="*/ 10 w 10"/>
                <a:gd name="T11" fmla="*/ 7 h 7"/>
                <a:gd name="T12" fmla="*/ 10 w 10"/>
                <a:gd name="T13" fmla="*/ 5 h 7"/>
                <a:gd name="T14" fmla="*/ 5 w 10"/>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7">
                  <a:moveTo>
                    <a:pt x="5" y="0"/>
                  </a:moveTo>
                  <a:cubicBezTo>
                    <a:pt x="2" y="0"/>
                    <a:pt x="0" y="2"/>
                    <a:pt x="0" y="5"/>
                  </a:cubicBezTo>
                  <a:cubicBezTo>
                    <a:pt x="0" y="6"/>
                    <a:pt x="0" y="6"/>
                    <a:pt x="1" y="7"/>
                  </a:cubicBezTo>
                  <a:cubicBezTo>
                    <a:pt x="4" y="3"/>
                    <a:pt x="4" y="3"/>
                    <a:pt x="4" y="3"/>
                  </a:cubicBezTo>
                  <a:cubicBezTo>
                    <a:pt x="5" y="3"/>
                    <a:pt x="6" y="3"/>
                    <a:pt x="6" y="3"/>
                  </a:cubicBezTo>
                  <a:cubicBezTo>
                    <a:pt x="10" y="7"/>
                    <a:pt x="10" y="7"/>
                    <a:pt x="10" y="7"/>
                  </a:cubicBezTo>
                  <a:cubicBezTo>
                    <a:pt x="10" y="6"/>
                    <a:pt x="10" y="6"/>
                    <a:pt x="10" y="5"/>
                  </a:cubicBezTo>
                  <a:cubicBezTo>
                    <a:pt x="10" y="2"/>
                    <a:pt x="8"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70">
              <a:extLst>
                <a:ext uri="{FF2B5EF4-FFF2-40B4-BE49-F238E27FC236}">
                  <a16:creationId xmlns:a16="http://schemas.microsoft.com/office/drawing/2014/main" id="{F895CC11-8915-4CCB-9C27-92DAF738D7A5}"/>
                </a:ext>
              </a:extLst>
            </p:cNvPr>
            <p:cNvSpPr>
              <a:spLocks noEditPoints="1"/>
            </p:cNvSpPr>
            <p:nvPr/>
          </p:nvSpPr>
          <p:spPr bwMode="auto">
            <a:xfrm>
              <a:off x="4863" y="2147"/>
              <a:ext cx="249" cy="144"/>
            </a:xfrm>
            <a:custGeom>
              <a:avLst/>
              <a:gdLst>
                <a:gd name="T0" fmla="*/ 128 w 131"/>
                <a:gd name="T1" fmla="*/ 0 h 76"/>
                <a:gd name="T2" fmla="*/ 2 w 131"/>
                <a:gd name="T3" fmla="*/ 0 h 76"/>
                <a:gd name="T4" fmla="*/ 0 w 131"/>
                <a:gd name="T5" fmla="*/ 3 h 76"/>
                <a:gd name="T6" fmla="*/ 0 w 131"/>
                <a:gd name="T7" fmla="*/ 74 h 76"/>
                <a:gd name="T8" fmla="*/ 2 w 131"/>
                <a:gd name="T9" fmla="*/ 76 h 76"/>
                <a:gd name="T10" fmla="*/ 128 w 131"/>
                <a:gd name="T11" fmla="*/ 76 h 76"/>
                <a:gd name="T12" fmla="*/ 131 w 131"/>
                <a:gd name="T13" fmla="*/ 74 h 76"/>
                <a:gd name="T14" fmla="*/ 131 w 131"/>
                <a:gd name="T15" fmla="*/ 3 h 76"/>
                <a:gd name="T16" fmla="*/ 128 w 131"/>
                <a:gd name="T17" fmla="*/ 0 h 76"/>
                <a:gd name="T18" fmla="*/ 111 w 131"/>
                <a:gd name="T19" fmla="*/ 28 h 76"/>
                <a:gd name="T20" fmla="*/ 107 w 131"/>
                <a:gd name="T21" fmla="*/ 27 h 76"/>
                <a:gd name="T22" fmla="*/ 94 w 131"/>
                <a:gd name="T23" fmla="*/ 40 h 76"/>
                <a:gd name="T24" fmla="*/ 93 w 131"/>
                <a:gd name="T25" fmla="*/ 40 h 76"/>
                <a:gd name="T26" fmla="*/ 90 w 131"/>
                <a:gd name="T27" fmla="*/ 37 h 76"/>
                <a:gd name="T28" fmla="*/ 85 w 131"/>
                <a:gd name="T29" fmla="*/ 38 h 76"/>
                <a:gd name="T30" fmla="*/ 80 w 131"/>
                <a:gd name="T31" fmla="*/ 37 h 76"/>
                <a:gd name="T32" fmla="*/ 71 w 131"/>
                <a:gd name="T33" fmla="*/ 47 h 76"/>
                <a:gd name="T34" fmla="*/ 72 w 131"/>
                <a:gd name="T35" fmla="*/ 51 h 76"/>
                <a:gd name="T36" fmla="*/ 64 w 131"/>
                <a:gd name="T37" fmla="*/ 59 h 76"/>
                <a:gd name="T38" fmla="*/ 57 w 131"/>
                <a:gd name="T39" fmla="*/ 51 h 76"/>
                <a:gd name="T40" fmla="*/ 58 w 131"/>
                <a:gd name="T41" fmla="*/ 47 h 76"/>
                <a:gd name="T42" fmla="*/ 48 w 131"/>
                <a:gd name="T43" fmla="*/ 37 h 76"/>
                <a:gd name="T44" fmla="*/ 44 w 131"/>
                <a:gd name="T45" fmla="*/ 38 h 76"/>
                <a:gd name="T46" fmla="*/ 39 w 131"/>
                <a:gd name="T47" fmla="*/ 37 h 76"/>
                <a:gd name="T48" fmla="*/ 25 w 131"/>
                <a:gd name="T49" fmla="*/ 51 h 76"/>
                <a:gd name="T50" fmla="*/ 26 w 131"/>
                <a:gd name="T51" fmla="*/ 55 h 76"/>
                <a:gd name="T52" fmla="*/ 19 w 131"/>
                <a:gd name="T53" fmla="*/ 63 h 76"/>
                <a:gd name="T54" fmla="*/ 11 w 131"/>
                <a:gd name="T55" fmla="*/ 55 h 76"/>
                <a:gd name="T56" fmla="*/ 19 w 131"/>
                <a:gd name="T57" fmla="*/ 48 h 76"/>
                <a:gd name="T58" fmla="*/ 23 w 131"/>
                <a:gd name="T59" fmla="*/ 49 h 76"/>
                <a:gd name="T60" fmla="*/ 37 w 131"/>
                <a:gd name="T61" fmla="*/ 35 h 76"/>
                <a:gd name="T62" fmla="*/ 36 w 131"/>
                <a:gd name="T63" fmla="*/ 31 h 76"/>
                <a:gd name="T64" fmla="*/ 44 w 131"/>
                <a:gd name="T65" fmla="*/ 23 h 76"/>
                <a:gd name="T66" fmla="*/ 51 w 131"/>
                <a:gd name="T67" fmla="*/ 31 h 76"/>
                <a:gd name="T68" fmla="*/ 50 w 131"/>
                <a:gd name="T69" fmla="*/ 35 h 76"/>
                <a:gd name="T70" fmla="*/ 60 w 131"/>
                <a:gd name="T71" fmla="*/ 45 h 76"/>
                <a:gd name="T72" fmla="*/ 64 w 131"/>
                <a:gd name="T73" fmla="*/ 44 h 76"/>
                <a:gd name="T74" fmla="*/ 69 w 131"/>
                <a:gd name="T75" fmla="*/ 45 h 76"/>
                <a:gd name="T76" fmla="*/ 79 w 131"/>
                <a:gd name="T77" fmla="*/ 35 h 76"/>
                <a:gd name="T78" fmla="*/ 77 w 131"/>
                <a:gd name="T79" fmla="*/ 31 h 76"/>
                <a:gd name="T80" fmla="*/ 85 w 131"/>
                <a:gd name="T81" fmla="*/ 23 h 76"/>
                <a:gd name="T82" fmla="*/ 93 w 131"/>
                <a:gd name="T83" fmla="*/ 31 h 76"/>
                <a:gd name="T84" fmla="*/ 91 w 131"/>
                <a:gd name="T85" fmla="*/ 35 h 76"/>
                <a:gd name="T86" fmla="*/ 94 w 131"/>
                <a:gd name="T87" fmla="*/ 37 h 76"/>
                <a:gd name="T88" fmla="*/ 105 w 131"/>
                <a:gd name="T89" fmla="*/ 25 h 76"/>
                <a:gd name="T90" fmla="*/ 104 w 131"/>
                <a:gd name="T91" fmla="*/ 21 h 76"/>
                <a:gd name="T92" fmla="*/ 111 w 131"/>
                <a:gd name="T93" fmla="*/ 13 h 76"/>
                <a:gd name="T94" fmla="*/ 119 w 131"/>
                <a:gd name="T95" fmla="*/ 21 h 76"/>
                <a:gd name="T96" fmla="*/ 111 w 131"/>
                <a:gd name="T97"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1" h="76">
                  <a:moveTo>
                    <a:pt x="128" y="0"/>
                  </a:moveTo>
                  <a:cubicBezTo>
                    <a:pt x="2" y="0"/>
                    <a:pt x="2" y="0"/>
                    <a:pt x="2" y="0"/>
                  </a:cubicBezTo>
                  <a:cubicBezTo>
                    <a:pt x="1" y="0"/>
                    <a:pt x="0" y="1"/>
                    <a:pt x="0" y="3"/>
                  </a:cubicBezTo>
                  <a:cubicBezTo>
                    <a:pt x="0" y="74"/>
                    <a:pt x="0" y="74"/>
                    <a:pt x="0" y="74"/>
                  </a:cubicBezTo>
                  <a:cubicBezTo>
                    <a:pt x="0" y="75"/>
                    <a:pt x="1" y="76"/>
                    <a:pt x="2" y="76"/>
                  </a:cubicBezTo>
                  <a:cubicBezTo>
                    <a:pt x="128" y="76"/>
                    <a:pt x="128" y="76"/>
                    <a:pt x="128" y="76"/>
                  </a:cubicBezTo>
                  <a:cubicBezTo>
                    <a:pt x="130" y="76"/>
                    <a:pt x="131" y="75"/>
                    <a:pt x="131" y="74"/>
                  </a:cubicBezTo>
                  <a:cubicBezTo>
                    <a:pt x="131" y="3"/>
                    <a:pt x="131" y="3"/>
                    <a:pt x="131" y="3"/>
                  </a:cubicBezTo>
                  <a:cubicBezTo>
                    <a:pt x="131" y="1"/>
                    <a:pt x="130" y="0"/>
                    <a:pt x="128" y="0"/>
                  </a:cubicBezTo>
                  <a:close/>
                  <a:moveTo>
                    <a:pt x="111" y="28"/>
                  </a:moveTo>
                  <a:cubicBezTo>
                    <a:pt x="110" y="28"/>
                    <a:pt x="108" y="28"/>
                    <a:pt x="107" y="27"/>
                  </a:cubicBezTo>
                  <a:cubicBezTo>
                    <a:pt x="94" y="40"/>
                    <a:pt x="94" y="40"/>
                    <a:pt x="94" y="40"/>
                  </a:cubicBezTo>
                  <a:cubicBezTo>
                    <a:pt x="94" y="40"/>
                    <a:pt x="93" y="40"/>
                    <a:pt x="93" y="40"/>
                  </a:cubicBezTo>
                  <a:cubicBezTo>
                    <a:pt x="90" y="37"/>
                    <a:pt x="90" y="37"/>
                    <a:pt x="90" y="37"/>
                  </a:cubicBezTo>
                  <a:cubicBezTo>
                    <a:pt x="88" y="38"/>
                    <a:pt x="87" y="38"/>
                    <a:pt x="85" y="38"/>
                  </a:cubicBezTo>
                  <a:cubicBezTo>
                    <a:pt x="83" y="38"/>
                    <a:pt x="82" y="38"/>
                    <a:pt x="80" y="37"/>
                  </a:cubicBezTo>
                  <a:cubicBezTo>
                    <a:pt x="71" y="47"/>
                    <a:pt x="71" y="47"/>
                    <a:pt x="71" y="47"/>
                  </a:cubicBezTo>
                  <a:cubicBezTo>
                    <a:pt x="71" y="48"/>
                    <a:pt x="72" y="49"/>
                    <a:pt x="72" y="51"/>
                  </a:cubicBezTo>
                  <a:cubicBezTo>
                    <a:pt x="72" y="55"/>
                    <a:pt x="68" y="59"/>
                    <a:pt x="64" y="59"/>
                  </a:cubicBezTo>
                  <a:cubicBezTo>
                    <a:pt x="60" y="59"/>
                    <a:pt x="57" y="55"/>
                    <a:pt x="57" y="51"/>
                  </a:cubicBezTo>
                  <a:cubicBezTo>
                    <a:pt x="57" y="49"/>
                    <a:pt x="57" y="48"/>
                    <a:pt x="58" y="47"/>
                  </a:cubicBezTo>
                  <a:cubicBezTo>
                    <a:pt x="48" y="37"/>
                    <a:pt x="48" y="37"/>
                    <a:pt x="48" y="37"/>
                  </a:cubicBezTo>
                  <a:cubicBezTo>
                    <a:pt x="47" y="38"/>
                    <a:pt x="45" y="38"/>
                    <a:pt x="44" y="38"/>
                  </a:cubicBezTo>
                  <a:cubicBezTo>
                    <a:pt x="42" y="38"/>
                    <a:pt x="40" y="38"/>
                    <a:pt x="39" y="37"/>
                  </a:cubicBezTo>
                  <a:cubicBezTo>
                    <a:pt x="25" y="51"/>
                    <a:pt x="25" y="51"/>
                    <a:pt x="25" y="51"/>
                  </a:cubicBezTo>
                  <a:cubicBezTo>
                    <a:pt x="26" y="52"/>
                    <a:pt x="26" y="54"/>
                    <a:pt x="26" y="55"/>
                  </a:cubicBezTo>
                  <a:cubicBezTo>
                    <a:pt x="26" y="59"/>
                    <a:pt x="23" y="63"/>
                    <a:pt x="19" y="63"/>
                  </a:cubicBezTo>
                  <a:cubicBezTo>
                    <a:pt x="15" y="63"/>
                    <a:pt x="11" y="59"/>
                    <a:pt x="11" y="55"/>
                  </a:cubicBezTo>
                  <a:cubicBezTo>
                    <a:pt x="11" y="51"/>
                    <a:pt x="15" y="48"/>
                    <a:pt x="19" y="48"/>
                  </a:cubicBezTo>
                  <a:cubicBezTo>
                    <a:pt x="20" y="48"/>
                    <a:pt x="22" y="48"/>
                    <a:pt x="23" y="49"/>
                  </a:cubicBezTo>
                  <a:cubicBezTo>
                    <a:pt x="37" y="35"/>
                    <a:pt x="37" y="35"/>
                    <a:pt x="37" y="35"/>
                  </a:cubicBezTo>
                  <a:cubicBezTo>
                    <a:pt x="36" y="34"/>
                    <a:pt x="36" y="32"/>
                    <a:pt x="36" y="31"/>
                  </a:cubicBezTo>
                  <a:cubicBezTo>
                    <a:pt x="36" y="27"/>
                    <a:pt x="39" y="23"/>
                    <a:pt x="44" y="23"/>
                  </a:cubicBezTo>
                  <a:cubicBezTo>
                    <a:pt x="48" y="23"/>
                    <a:pt x="51" y="27"/>
                    <a:pt x="51" y="31"/>
                  </a:cubicBezTo>
                  <a:cubicBezTo>
                    <a:pt x="51" y="32"/>
                    <a:pt x="51" y="34"/>
                    <a:pt x="50" y="35"/>
                  </a:cubicBezTo>
                  <a:cubicBezTo>
                    <a:pt x="60" y="45"/>
                    <a:pt x="60" y="45"/>
                    <a:pt x="60" y="45"/>
                  </a:cubicBezTo>
                  <a:cubicBezTo>
                    <a:pt x="61" y="44"/>
                    <a:pt x="63" y="44"/>
                    <a:pt x="64" y="44"/>
                  </a:cubicBezTo>
                  <a:cubicBezTo>
                    <a:pt x="66" y="44"/>
                    <a:pt x="68" y="44"/>
                    <a:pt x="69" y="45"/>
                  </a:cubicBezTo>
                  <a:cubicBezTo>
                    <a:pt x="79" y="35"/>
                    <a:pt x="79" y="35"/>
                    <a:pt x="79" y="35"/>
                  </a:cubicBezTo>
                  <a:cubicBezTo>
                    <a:pt x="78" y="34"/>
                    <a:pt x="77" y="32"/>
                    <a:pt x="77" y="31"/>
                  </a:cubicBezTo>
                  <a:cubicBezTo>
                    <a:pt x="77" y="27"/>
                    <a:pt x="81" y="23"/>
                    <a:pt x="85" y="23"/>
                  </a:cubicBezTo>
                  <a:cubicBezTo>
                    <a:pt x="89" y="23"/>
                    <a:pt x="93" y="27"/>
                    <a:pt x="93" y="31"/>
                  </a:cubicBezTo>
                  <a:cubicBezTo>
                    <a:pt x="93" y="32"/>
                    <a:pt x="92" y="34"/>
                    <a:pt x="91" y="35"/>
                  </a:cubicBezTo>
                  <a:cubicBezTo>
                    <a:pt x="94" y="37"/>
                    <a:pt x="94" y="37"/>
                    <a:pt x="94" y="37"/>
                  </a:cubicBezTo>
                  <a:cubicBezTo>
                    <a:pt x="105" y="25"/>
                    <a:pt x="105" y="25"/>
                    <a:pt x="105" y="25"/>
                  </a:cubicBezTo>
                  <a:cubicBezTo>
                    <a:pt x="104" y="24"/>
                    <a:pt x="104" y="23"/>
                    <a:pt x="104" y="21"/>
                  </a:cubicBezTo>
                  <a:cubicBezTo>
                    <a:pt x="104" y="17"/>
                    <a:pt x="107" y="13"/>
                    <a:pt x="111" y="13"/>
                  </a:cubicBezTo>
                  <a:cubicBezTo>
                    <a:pt x="115" y="13"/>
                    <a:pt x="119" y="17"/>
                    <a:pt x="119" y="21"/>
                  </a:cubicBezTo>
                  <a:cubicBezTo>
                    <a:pt x="119" y="25"/>
                    <a:pt x="115" y="28"/>
                    <a:pt x="111"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23" name="Group 73">
            <a:extLst>
              <a:ext uri="{FF2B5EF4-FFF2-40B4-BE49-F238E27FC236}">
                <a16:creationId xmlns:a16="http://schemas.microsoft.com/office/drawing/2014/main" id="{13C877E2-F269-436C-8FE8-22E8D511F8B4}"/>
              </a:ext>
            </a:extLst>
          </p:cNvPr>
          <p:cNvGrpSpPr>
            <a:grpSpLocks noChangeAspect="1"/>
          </p:cNvGrpSpPr>
          <p:nvPr/>
        </p:nvGrpSpPr>
        <p:grpSpPr bwMode="auto">
          <a:xfrm>
            <a:off x="10388592" y="5793285"/>
            <a:ext cx="421086" cy="448874"/>
            <a:chOff x="6544" y="3536"/>
            <a:chExt cx="394" cy="420"/>
          </a:xfrm>
          <a:solidFill>
            <a:srgbClr val="015E63"/>
          </a:solidFill>
        </p:grpSpPr>
        <p:sp>
          <p:nvSpPr>
            <p:cNvPr id="125" name="Freeform 74">
              <a:extLst>
                <a:ext uri="{FF2B5EF4-FFF2-40B4-BE49-F238E27FC236}">
                  <a16:creationId xmlns:a16="http://schemas.microsoft.com/office/drawing/2014/main" id="{971CD422-F4E6-4A11-A428-515C74CD921B}"/>
                </a:ext>
              </a:extLst>
            </p:cNvPr>
            <p:cNvSpPr>
              <a:spLocks/>
            </p:cNvSpPr>
            <p:nvPr/>
          </p:nvSpPr>
          <p:spPr bwMode="auto">
            <a:xfrm>
              <a:off x="6544" y="3736"/>
              <a:ext cx="394" cy="220"/>
            </a:xfrm>
            <a:custGeom>
              <a:avLst/>
              <a:gdLst>
                <a:gd name="T0" fmla="*/ 116 w 163"/>
                <a:gd name="T1" fmla="*/ 0 h 91"/>
                <a:gd name="T2" fmla="*/ 116 w 163"/>
                <a:gd name="T3" fmla="*/ 0 h 91"/>
                <a:gd name="T4" fmla="*/ 81 w 163"/>
                <a:gd name="T5" fmla="*/ 14 h 91"/>
                <a:gd name="T6" fmla="*/ 47 w 163"/>
                <a:gd name="T7" fmla="*/ 0 h 91"/>
                <a:gd name="T8" fmla="*/ 47 w 163"/>
                <a:gd name="T9" fmla="*/ 0 h 91"/>
                <a:gd name="T10" fmla="*/ 0 w 163"/>
                <a:gd name="T11" fmla="*/ 47 h 91"/>
                <a:gd name="T12" fmla="*/ 0 w 163"/>
                <a:gd name="T13" fmla="*/ 67 h 91"/>
                <a:gd name="T14" fmla="*/ 23 w 163"/>
                <a:gd name="T15" fmla="*/ 91 h 91"/>
                <a:gd name="T16" fmla="*/ 81 w 163"/>
                <a:gd name="T17" fmla="*/ 91 h 91"/>
                <a:gd name="T18" fmla="*/ 67 w 163"/>
                <a:gd name="T19" fmla="*/ 58 h 91"/>
                <a:gd name="T20" fmla="*/ 67 w 163"/>
                <a:gd name="T21" fmla="*/ 49 h 91"/>
                <a:gd name="T22" fmla="*/ 76 w 163"/>
                <a:gd name="T23" fmla="*/ 32 h 91"/>
                <a:gd name="T24" fmla="*/ 68 w 163"/>
                <a:gd name="T25" fmla="*/ 25 h 91"/>
                <a:gd name="T26" fmla="*/ 68 w 163"/>
                <a:gd name="T27" fmla="*/ 21 h 91"/>
                <a:gd name="T28" fmla="*/ 81 w 163"/>
                <a:gd name="T29" fmla="*/ 22 h 91"/>
                <a:gd name="T30" fmla="*/ 95 w 163"/>
                <a:gd name="T31" fmla="*/ 21 h 91"/>
                <a:gd name="T32" fmla="*/ 95 w 163"/>
                <a:gd name="T33" fmla="*/ 25 h 91"/>
                <a:gd name="T34" fmla="*/ 87 w 163"/>
                <a:gd name="T35" fmla="*/ 32 h 91"/>
                <a:gd name="T36" fmla="*/ 96 w 163"/>
                <a:gd name="T37" fmla="*/ 49 h 91"/>
                <a:gd name="T38" fmla="*/ 96 w 163"/>
                <a:gd name="T39" fmla="*/ 58 h 91"/>
                <a:gd name="T40" fmla="*/ 81 w 163"/>
                <a:gd name="T41" fmla="*/ 91 h 91"/>
                <a:gd name="T42" fmla="*/ 139 w 163"/>
                <a:gd name="T43" fmla="*/ 91 h 91"/>
                <a:gd name="T44" fmla="*/ 163 w 163"/>
                <a:gd name="T45" fmla="*/ 67 h 91"/>
                <a:gd name="T46" fmla="*/ 163 w 163"/>
                <a:gd name="T47" fmla="*/ 47 h 91"/>
                <a:gd name="T48" fmla="*/ 116 w 163"/>
                <a:gd name="T4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3" h="91">
                  <a:moveTo>
                    <a:pt x="116" y="0"/>
                  </a:moveTo>
                  <a:cubicBezTo>
                    <a:pt x="116" y="0"/>
                    <a:pt x="116" y="0"/>
                    <a:pt x="116" y="0"/>
                  </a:cubicBezTo>
                  <a:cubicBezTo>
                    <a:pt x="107" y="9"/>
                    <a:pt x="95" y="14"/>
                    <a:pt x="81" y="14"/>
                  </a:cubicBezTo>
                  <a:cubicBezTo>
                    <a:pt x="68" y="14"/>
                    <a:pt x="56" y="9"/>
                    <a:pt x="47" y="0"/>
                  </a:cubicBezTo>
                  <a:cubicBezTo>
                    <a:pt x="47" y="0"/>
                    <a:pt x="47" y="0"/>
                    <a:pt x="47" y="0"/>
                  </a:cubicBezTo>
                  <a:cubicBezTo>
                    <a:pt x="21" y="0"/>
                    <a:pt x="0" y="21"/>
                    <a:pt x="0" y="47"/>
                  </a:cubicBezTo>
                  <a:cubicBezTo>
                    <a:pt x="0" y="67"/>
                    <a:pt x="0" y="67"/>
                    <a:pt x="0" y="67"/>
                  </a:cubicBezTo>
                  <a:cubicBezTo>
                    <a:pt x="0" y="80"/>
                    <a:pt x="10" y="91"/>
                    <a:pt x="23" y="91"/>
                  </a:cubicBezTo>
                  <a:cubicBezTo>
                    <a:pt x="81" y="91"/>
                    <a:pt x="81" y="91"/>
                    <a:pt x="81" y="91"/>
                  </a:cubicBezTo>
                  <a:cubicBezTo>
                    <a:pt x="67" y="58"/>
                    <a:pt x="67" y="58"/>
                    <a:pt x="67" y="58"/>
                  </a:cubicBezTo>
                  <a:cubicBezTo>
                    <a:pt x="65" y="55"/>
                    <a:pt x="65" y="52"/>
                    <a:pt x="67" y="49"/>
                  </a:cubicBezTo>
                  <a:cubicBezTo>
                    <a:pt x="76" y="32"/>
                    <a:pt x="76" y="32"/>
                    <a:pt x="76" y="32"/>
                  </a:cubicBezTo>
                  <a:cubicBezTo>
                    <a:pt x="72" y="32"/>
                    <a:pt x="68" y="29"/>
                    <a:pt x="68" y="25"/>
                  </a:cubicBezTo>
                  <a:cubicBezTo>
                    <a:pt x="68" y="21"/>
                    <a:pt x="68" y="21"/>
                    <a:pt x="68" y="21"/>
                  </a:cubicBezTo>
                  <a:cubicBezTo>
                    <a:pt x="72" y="22"/>
                    <a:pt x="77" y="22"/>
                    <a:pt x="81" y="22"/>
                  </a:cubicBezTo>
                  <a:cubicBezTo>
                    <a:pt x="86" y="22"/>
                    <a:pt x="91" y="22"/>
                    <a:pt x="95" y="21"/>
                  </a:cubicBezTo>
                  <a:cubicBezTo>
                    <a:pt x="95" y="25"/>
                    <a:pt x="95" y="25"/>
                    <a:pt x="95" y="25"/>
                  </a:cubicBezTo>
                  <a:cubicBezTo>
                    <a:pt x="95" y="29"/>
                    <a:pt x="91" y="32"/>
                    <a:pt x="87" y="32"/>
                  </a:cubicBezTo>
                  <a:cubicBezTo>
                    <a:pt x="96" y="49"/>
                    <a:pt x="96" y="49"/>
                    <a:pt x="96" y="49"/>
                  </a:cubicBezTo>
                  <a:cubicBezTo>
                    <a:pt x="98" y="52"/>
                    <a:pt x="98" y="55"/>
                    <a:pt x="96" y="58"/>
                  </a:cubicBezTo>
                  <a:cubicBezTo>
                    <a:pt x="81" y="91"/>
                    <a:pt x="81" y="91"/>
                    <a:pt x="81" y="91"/>
                  </a:cubicBezTo>
                  <a:cubicBezTo>
                    <a:pt x="139" y="91"/>
                    <a:pt x="139" y="91"/>
                    <a:pt x="139" y="91"/>
                  </a:cubicBezTo>
                  <a:cubicBezTo>
                    <a:pt x="153" y="91"/>
                    <a:pt x="163" y="80"/>
                    <a:pt x="163" y="67"/>
                  </a:cubicBezTo>
                  <a:cubicBezTo>
                    <a:pt x="163" y="47"/>
                    <a:pt x="163" y="47"/>
                    <a:pt x="163" y="47"/>
                  </a:cubicBezTo>
                  <a:cubicBezTo>
                    <a:pt x="163" y="21"/>
                    <a:pt x="142" y="0"/>
                    <a:pt x="1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75">
              <a:extLst>
                <a:ext uri="{FF2B5EF4-FFF2-40B4-BE49-F238E27FC236}">
                  <a16:creationId xmlns:a16="http://schemas.microsoft.com/office/drawing/2014/main" id="{0A1529EA-048C-4F14-9F04-FB2584816B5F}"/>
                </a:ext>
              </a:extLst>
            </p:cNvPr>
            <p:cNvSpPr>
              <a:spLocks/>
            </p:cNvSpPr>
            <p:nvPr/>
          </p:nvSpPr>
          <p:spPr bwMode="auto">
            <a:xfrm>
              <a:off x="6692" y="3536"/>
              <a:ext cx="162" cy="118"/>
            </a:xfrm>
            <a:custGeom>
              <a:avLst/>
              <a:gdLst>
                <a:gd name="T0" fmla="*/ 67 w 67"/>
                <a:gd name="T1" fmla="*/ 49 h 49"/>
                <a:gd name="T2" fmla="*/ 67 w 67"/>
                <a:gd name="T3" fmla="*/ 47 h 49"/>
                <a:gd name="T4" fmla="*/ 20 w 67"/>
                <a:gd name="T5" fmla="*/ 0 h 49"/>
                <a:gd name="T6" fmla="*/ 0 w 67"/>
                <a:gd name="T7" fmla="*/ 5 h 49"/>
                <a:gd name="T8" fmla="*/ 67 w 67"/>
                <a:gd name="T9" fmla="*/ 49 h 49"/>
              </a:gdLst>
              <a:ahLst/>
              <a:cxnLst>
                <a:cxn ang="0">
                  <a:pos x="T0" y="T1"/>
                </a:cxn>
                <a:cxn ang="0">
                  <a:pos x="T2" y="T3"/>
                </a:cxn>
                <a:cxn ang="0">
                  <a:pos x="T4" y="T5"/>
                </a:cxn>
                <a:cxn ang="0">
                  <a:pos x="T6" y="T7"/>
                </a:cxn>
                <a:cxn ang="0">
                  <a:pos x="T8" y="T9"/>
                </a:cxn>
              </a:cxnLst>
              <a:rect l="0" t="0" r="r" b="b"/>
              <a:pathLst>
                <a:path w="67" h="49">
                  <a:moveTo>
                    <a:pt x="67" y="49"/>
                  </a:moveTo>
                  <a:cubicBezTo>
                    <a:pt x="67" y="48"/>
                    <a:pt x="67" y="48"/>
                    <a:pt x="67" y="47"/>
                  </a:cubicBezTo>
                  <a:cubicBezTo>
                    <a:pt x="67" y="21"/>
                    <a:pt x="46" y="0"/>
                    <a:pt x="20" y="0"/>
                  </a:cubicBezTo>
                  <a:cubicBezTo>
                    <a:pt x="13" y="0"/>
                    <a:pt x="6" y="2"/>
                    <a:pt x="0" y="5"/>
                  </a:cubicBezTo>
                  <a:cubicBezTo>
                    <a:pt x="3" y="17"/>
                    <a:pt x="15" y="47"/>
                    <a:pt x="67"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76">
              <a:extLst>
                <a:ext uri="{FF2B5EF4-FFF2-40B4-BE49-F238E27FC236}">
                  <a16:creationId xmlns:a16="http://schemas.microsoft.com/office/drawing/2014/main" id="{25AD1629-985C-4328-894F-C40EDF6CCD5A}"/>
                </a:ext>
              </a:extLst>
            </p:cNvPr>
            <p:cNvSpPr>
              <a:spLocks/>
            </p:cNvSpPr>
            <p:nvPr/>
          </p:nvSpPr>
          <p:spPr bwMode="auto">
            <a:xfrm>
              <a:off x="6629" y="3555"/>
              <a:ext cx="65" cy="80"/>
            </a:xfrm>
            <a:custGeom>
              <a:avLst/>
              <a:gdLst>
                <a:gd name="T0" fmla="*/ 27 w 27"/>
                <a:gd name="T1" fmla="*/ 14 h 33"/>
                <a:gd name="T2" fmla="*/ 21 w 27"/>
                <a:gd name="T3" fmla="*/ 0 h 33"/>
                <a:gd name="T4" fmla="*/ 0 w 27"/>
                <a:gd name="T5" fmla="*/ 33 h 33"/>
                <a:gd name="T6" fmla="*/ 27 w 27"/>
                <a:gd name="T7" fmla="*/ 14 h 33"/>
              </a:gdLst>
              <a:ahLst/>
              <a:cxnLst>
                <a:cxn ang="0">
                  <a:pos x="T0" y="T1"/>
                </a:cxn>
                <a:cxn ang="0">
                  <a:pos x="T2" y="T3"/>
                </a:cxn>
                <a:cxn ang="0">
                  <a:pos x="T4" y="T5"/>
                </a:cxn>
                <a:cxn ang="0">
                  <a:pos x="T6" y="T7"/>
                </a:cxn>
              </a:cxnLst>
              <a:rect l="0" t="0" r="r" b="b"/>
              <a:pathLst>
                <a:path w="27" h="33">
                  <a:moveTo>
                    <a:pt x="27" y="14"/>
                  </a:moveTo>
                  <a:cubicBezTo>
                    <a:pt x="24" y="9"/>
                    <a:pt x="22" y="4"/>
                    <a:pt x="21" y="0"/>
                  </a:cubicBezTo>
                  <a:cubicBezTo>
                    <a:pt x="10" y="7"/>
                    <a:pt x="2" y="19"/>
                    <a:pt x="0" y="33"/>
                  </a:cubicBezTo>
                  <a:cubicBezTo>
                    <a:pt x="16" y="32"/>
                    <a:pt x="25" y="19"/>
                    <a:pt x="27"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77">
              <a:extLst>
                <a:ext uri="{FF2B5EF4-FFF2-40B4-BE49-F238E27FC236}">
                  <a16:creationId xmlns:a16="http://schemas.microsoft.com/office/drawing/2014/main" id="{75C1C7AD-87D5-4B8B-904D-1214EE488391}"/>
                </a:ext>
              </a:extLst>
            </p:cNvPr>
            <p:cNvSpPr>
              <a:spLocks/>
            </p:cNvSpPr>
            <p:nvPr/>
          </p:nvSpPr>
          <p:spPr bwMode="auto">
            <a:xfrm>
              <a:off x="6629" y="3604"/>
              <a:ext cx="225" cy="159"/>
            </a:xfrm>
            <a:custGeom>
              <a:avLst/>
              <a:gdLst>
                <a:gd name="T0" fmla="*/ 31 w 93"/>
                <a:gd name="T1" fmla="*/ 0 h 66"/>
                <a:gd name="T2" fmla="*/ 0 w 93"/>
                <a:gd name="T3" fmla="*/ 20 h 66"/>
                <a:gd name="T4" fmla="*/ 46 w 93"/>
                <a:gd name="T5" fmla="*/ 66 h 66"/>
                <a:gd name="T6" fmla="*/ 93 w 93"/>
                <a:gd name="T7" fmla="*/ 27 h 66"/>
                <a:gd name="T8" fmla="*/ 31 w 93"/>
                <a:gd name="T9" fmla="*/ 0 h 66"/>
              </a:gdLst>
              <a:ahLst/>
              <a:cxnLst>
                <a:cxn ang="0">
                  <a:pos x="T0" y="T1"/>
                </a:cxn>
                <a:cxn ang="0">
                  <a:pos x="T2" y="T3"/>
                </a:cxn>
                <a:cxn ang="0">
                  <a:pos x="T4" y="T5"/>
                </a:cxn>
                <a:cxn ang="0">
                  <a:pos x="T6" y="T7"/>
                </a:cxn>
                <a:cxn ang="0">
                  <a:pos x="T8" y="T9"/>
                </a:cxn>
              </a:cxnLst>
              <a:rect l="0" t="0" r="r" b="b"/>
              <a:pathLst>
                <a:path w="93" h="66">
                  <a:moveTo>
                    <a:pt x="31" y="0"/>
                  </a:moveTo>
                  <a:cubicBezTo>
                    <a:pt x="26" y="6"/>
                    <a:pt x="16" y="19"/>
                    <a:pt x="0" y="20"/>
                  </a:cubicBezTo>
                  <a:cubicBezTo>
                    <a:pt x="0" y="45"/>
                    <a:pt x="21" y="66"/>
                    <a:pt x="46" y="66"/>
                  </a:cubicBezTo>
                  <a:cubicBezTo>
                    <a:pt x="70" y="66"/>
                    <a:pt x="89" y="49"/>
                    <a:pt x="93" y="27"/>
                  </a:cubicBezTo>
                  <a:cubicBezTo>
                    <a:pt x="59" y="26"/>
                    <a:pt x="41" y="13"/>
                    <a:pt x="3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22402284"/>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C5D3B092-4D7E-45BA-9A52-197A82D1865B}"/>
              </a:ext>
            </a:extLst>
          </p:cNvPr>
          <p:cNvSpPr/>
          <p:nvPr/>
        </p:nvSpPr>
        <p:spPr>
          <a:xfrm>
            <a:off x="0" y="-16874"/>
            <a:ext cx="12192000" cy="6858000"/>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upo 2">
            <a:extLst>
              <a:ext uri="{FF2B5EF4-FFF2-40B4-BE49-F238E27FC236}">
                <a16:creationId xmlns:a16="http://schemas.microsoft.com/office/drawing/2014/main" id="{80AE8739-83D2-4AF1-8DEF-63377459CE93}"/>
              </a:ext>
            </a:extLst>
          </p:cNvPr>
          <p:cNvGrpSpPr/>
          <p:nvPr/>
        </p:nvGrpSpPr>
        <p:grpSpPr>
          <a:xfrm flipV="1">
            <a:off x="600712" y="933572"/>
            <a:ext cx="844478" cy="256531"/>
            <a:chOff x="3144483" y="1759184"/>
            <a:chExt cx="540470" cy="164181"/>
          </a:xfrm>
        </p:grpSpPr>
        <p:sp>
          <p:nvSpPr>
            <p:cNvPr id="4" name="Forma libre: forma 3">
              <a:extLst>
                <a:ext uri="{FF2B5EF4-FFF2-40B4-BE49-F238E27FC236}">
                  <a16:creationId xmlns:a16="http://schemas.microsoft.com/office/drawing/2014/main" id="{EBE78502-BB08-4E24-AAFB-3793CC9DBE49}"/>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rma libre: forma 4">
              <a:extLst>
                <a:ext uri="{FF2B5EF4-FFF2-40B4-BE49-F238E27FC236}">
                  <a16:creationId xmlns:a16="http://schemas.microsoft.com/office/drawing/2014/main" id="{DA810CEA-FF20-453C-AE13-F9A20A4D432A}"/>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rma libre: forma 5">
              <a:extLst>
                <a:ext uri="{FF2B5EF4-FFF2-40B4-BE49-F238E27FC236}">
                  <a16:creationId xmlns:a16="http://schemas.microsoft.com/office/drawing/2014/main" id="{62179221-9C92-43DE-9C8B-B5129EDC5D26}"/>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extBox 199">
            <a:extLst>
              <a:ext uri="{FF2B5EF4-FFF2-40B4-BE49-F238E27FC236}">
                <a16:creationId xmlns:a16="http://schemas.microsoft.com/office/drawing/2014/main" id="{EA2E951C-8CCB-4195-B1F2-849BEA81AD68}"/>
              </a:ext>
            </a:extLst>
          </p:cNvPr>
          <p:cNvSpPr txBox="1">
            <a:spLocks noChangeArrowheads="1"/>
          </p:cNvSpPr>
          <p:nvPr/>
        </p:nvSpPr>
        <p:spPr bwMode="auto">
          <a:xfrm>
            <a:off x="516394" y="224911"/>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bg1"/>
                </a:solidFill>
                <a:latin typeface="Lato Black" panose="020F0A02020204030203" pitchFamily="34" charset="0"/>
              </a:rPr>
              <a:t>Write your Title Here</a:t>
            </a:r>
          </a:p>
        </p:txBody>
      </p:sp>
      <p:sp>
        <p:nvSpPr>
          <p:cNvPr id="8" name="TextBox 200">
            <a:extLst>
              <a:ext uri="{FF2B5EF4-FFF2-40B4-BE49-F238E27FC236}">
                <a16:creationId xmlns:a16="http://schemas.microsoft.com/office/drawing/2014/main" id="{F84001F2-D695-4128-A0D2-CCA8E508EFEF}"/>
              </a:ext>
            </a:extLst>
          </p:cNvPr>
          <p:cNvSpPr txBox="1"/>
          <p:nvPr/>
        </p:nvSpPr>
        <p:spPr>
          <a:xfrm>
            <a:off x="579894" y="71023"/>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solidFill>
                  <a:schemeClr val="bg1"/>
                </a:solidFill>
                <a:latin typeface="Calibri"/>
                <a:ea typeface="+mn-ea"/>
                <a:cs typeface="Calibri"/>
              </a:rPr>
              <a:t>Original Slides</a:t>
            </a:r>
          </a:p>
        </p:txBody>
      </p:sp>
      <p:grpSp>
        <p:nvGrpSpPr>
          <p:cNvPr id="30" name="Grupo 29">
            <a:extLst>
              <a:ext uri="{FF2B5EF4-FFF2-40B4-BE49-F238E27FC236}">
                <a16:creationId xmlns:a16="http://schemas.microsoft.com/office/drawing/2014/main" id="{8F753DA8-38F2-44B3-B830-3B16242E41CD}"/>
              </a:ext>
            </a:extLst>
          </p:cNvPr>
          <p:cNvGrpSpPr/>
          <p:nvPr/>
        </p:nvGrpSpPr>
        <p:grpSpPr>
          <a:xfrm>
            <a:off x="2865742" y="1130473"/>
            <a:ext cx="6199694" cy="5676062"/>
            <a:chOff x="2865742" y="1130473"/>
            <a:chExt cx="6199694" cy="5676062"/>
          </a:xfrm>
          <a:solidFill>
            <a:schemeClr val="bg1">
              <a:lumMod val="85000"/>
            </a:schemeClr>
          </a:solidFill>
        </p:grpSpPr>
        <p:sp>
          <p:nvSpPr>
            <p:cNvPr id="23" name="Hexágono 22">
              <a:extLst>
                <a:ext uri="{FF2B5EF4-FFF2-40B4-BE49-F238E27FC236}">
                  <a16:creationId xmlns:a16="http://schemas.microsoft.com/office/drawing/2014/main" id="{24674FBC-81B4-45BD-A78B-8275C97EE63B}"/>
                </a:ext>
              </a:extLst>
            </p:cNvPr>
            <p:cNvSpPr/>
            <p:nvPr/>
          </p:nvSpPr>
          <p:spPr>
            <a:xfrm>
              <a:off x="3620485" y="1130473"/>
              <a:ext cx="1393371" cy="1201182"/>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Hexágono 24">
              <a:extLst>
                <a:ext uri="{FF2B5EF4-FFF2-40B4-BE49-F238E27FC236}">
                  <a16:creationId xmlns:a16="http://schemas.microsoft.com/office/drawing/2014/main" id="{AA21A313-E91A-4FE4-9877-DF15931B45BD}"/>
                </a:ext>
              </a:extLst>
            </p:cNvPr>
            <p:cNvSpPr/>
            <p:nvPr/>
          </p:nvSpPr>
          <p:spPr>
            <a:xfrm>
              <a:off x="6530645" y="1130473"/>
              <a:ext cx="1393371" cy="1201182"/>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Hexágono 25">
              <a:extLst>
                <a:ext uri="{FF2B5EF4-FFF2-40B4-BE49-F238E27FC236}">
                  <a16:creationId xmlns:a16="http://schemas.microsoft.com/office/drawing/2014/main" id="{03F2C7F6-CB95-45E6-A185-EE38B25102F9}"/>
                </a:ext>
              </a:extLst>
            </p:cNvPr>
            <p:cNvSpPr/>
            <p:nvPr/>
          </p:nvSpPr>
          <p:spPr>
            <a:xfrm>
              <a:off x="7672065" y="3242417"/>
              <a:ext cx="1393371" cy="1201182"/>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Hexágono 26">
              <a:extLst>
                <a:ext uri="{FF2B5EF4-FFF2-40B4-BE49-F238E27FC236}">
                  <a16:creationId xmlns:a16="http://schemas.microsoft.com/office/drawing/2014/main" id="{8A9C0A13-789B-4452-B9E6-5353F7BBBFE0}"/>
                </a:ext>
              </a:extLst>
            </p:cNvPr>
            <p:cNvSpPr/>
            <p:nvPr/>
          </p:nvSpPr>
          <p:spPr>
            <a:xfrm>
              <a:off x="5035106" y="5605353"/>
              <a:ext cx="1393371" cy="1201182"/>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Hexágono 27">
              <a:extLst>
                <a:ext uri="{FF2B5EF4-FFF2-40B4-BE49-F238E27FC236}">
                  <a16:creationId xmlns:a16="http://schemas.microsoft.com/office/drawing/2014/main" id="{99539380-9E7B-46B9-98EA-F20A4452DC83}"/>
                </a:ext>
              </a:extLst>
            </p:cNvPr>
            <p:cNvSpPr/>
            <p:nvPr/>
          </p:nvSpPr>
          <p:spPr>
            <a:xfrm>
              <a:off x="4669971" y="2927645"/>
              <a:ext cx="2123643" cy="1830727"/>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Hexágono 28">
              <a:extLst>
                <a:ext uri="{FF2B5EF4-FFF2-40B4-BE49-F238E27FC236}">
                  <a16:creationId xmlns:a16="http://schemas.microsoft.com/office/drawing/2014/main" id="{2BF938BE-6D96-4181-AA7B-7592B19DAC34}"/>
                </a:ext>
              </a:extLst>
            </p:cNvPr>
            <p:cNvSpPr/>
            <p:nvPr/>
          </p:nvSpPr>
          <p:spPr>
            <a:xfrm>
              <a:off x="2865742" y="4526346"/>
              <a:ext cx="1393371" cy="1201182"/>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ángulo 23">
              <a:extLst>
                <a:ext uri="{FF2B5EF4-FFF2-40B4-BE49-F238E27FC236}">
                  <a16:creationId xmlns:a16="http://schemas.microsoft.com/office/drawing/2014/main" id="{A8183DF5-0283-4677-BEDA-C684F2CDAA50}"/>
                </a:ext>
              </a:extLst>
            </p:cNvPr>
            <p:cNvSpPr/>
            <p:nvPr/>
          </p:nvSpPr>
          <p:spPr>
            <a:xfrm rot="19680230">
              <a:off x="4678842" y="2071172"/>
              <a:ext cx="376935" cy="1201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ángulo 30">
              <a:extLst>
                <a:ext uri="{FF2B5EF4-FFF2-40B4-BE49-F238E27FC236}">
                  <a16:creationId xmlns:a16="http://schemas.microsoft.com/office/drawing/2014/main" id="{4DF84737-517B-4190-B411-6200A8F4ADF3}"/>
                </a:ext>
              </a:extLst>
            </p:cNvPr>
            <p:cNvSpPr/>
            <p:nvPr/>
          </p:nvSpPr>
          <p:spPr>
            <a:xfrm rot="1917565">
              <a:off x="6430384" y="2044513"/>
              <a:ext cx="376935" cy="1201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a:extLst>
                <a:ext uri="{FF2B5EF4-FFF2-40B4-BE49-F238E27FC236}">
                  <a16:creationId xmlns:a16="http://schemas.microsoft.com/office/drawing/2014/main" id="{4630D8F7-1281-4A2F-8BBB-80053F35996C}"/>
                </a:ext>
              </a:extLst>
            </p:cNvPr>
            <p:cNvSpPr/>
            <p:nvPr/>
          </p:nvSpPr>
          <p:spPr>
            <a:xfrm rot="5400000">
              <a:off x="7050875" y="3249818"/>
              <a:ext cx="376935" cy="1201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ángulo 32">
              <a:extLst>
                <a:ext uri="{FF2B5EF4-FFF2-40B4-BE49-F238E27FC236}">
                  <a16:creationId xmlns:a16="http://schemas.microsoft.com/office/drawing/2014/main" id="{6B33DD3A-5049-4A5C-8758-6B18FC771FE9}"/>
                </a:ext>
              </a:extLst>
            </p:cNvPr>
            <p:cNvSpPr/>
            <p:nvPr/>
          </p:nvSpPr>
          <p:spPr>
            <a:xfrm rot="10800000">
              <a:off x="5543323" y="4758372"/>
              <a:ext cx="376935" cy="1201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ángulo 33">
              <a:extLst>
                <a:ext uri="{FF2B5EF4-FFF2-40B4-BE49-F238E27FC236}">
                  <a16:creationId xmlns:a16="http://schemas.microsoft.com/office/drawing/2014/main" id="{978AD744-37F4-4F01-9B88-84628FA7FEA1}"/>
                </a:ext>
              </a:extLst>
            </p:cNvPr>
            <p:cNvSpPr/>
            <p:nvPr/>
          </p:nvSpPr>
          <p:spPr>
            <a:xfrm rot="14400000">
              <a:off x="4280635" y="4037982"/>
              <a:ext cx="376935" cy="12011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Hexágono 35">
            <a:extLst>
              <a:ext uri="{FF2B5EF4-FFF2-40B4-BE49-F238E27FC236}">
                <a16:creationId xmlns:a16="http://schemas.microsoft.com/office/drawing/2014/main" id="{9B8FABCD-4B2E-4C6D-AC0F-D73EA219943E}"/>
              </a:ext>
            </a:extLst>
          </p:cNvPr>
          <p:cNvSpPr/>
          <p:nvPr/>
        </p:nvSpPr>
        <p:spPr>
          <a:xfrm>
            <a:off x="3800026" y="1269782"/>
            <a:ext cx="1016815" cy="876565"/>
          </a:xfrm>
          <a:prstGeom prst="hexagon">
            <a:avLst/>
          </a:pr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Hexágono 36">
            <a:extLst>
              <a:ext uri="{FF2B5EF4-FFF2-40B4-BE49-F238E27FC236}">
                <a16:creationId xmlns:a16="http://schemas.microsoft.com/office/drawing/2014/main" id="{599BC4B3-4DA7-4DDF-B97A-F8C4E49F21B8}"/>
              </a:ext>
            </a:extLst>
          </p:cNvPr>
          <p:cNvSpPr/>
          <p:nvPr/>
        </p:nvSpPr>
        <p:spPr>
          <a:xfrm>
            <a:off x="6740376" y="1275392"/>
            <a:ext cx="1016815" cy="876565"/>
          </a:xfrm>
          <a:prstGeom prst="hexagon">
            <a:avLst/>
          </a:prstGeom>
          <a:solidFill>
            <a:srgbClr val="F6DB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Hexágono 37">
            <a:extLst>
              <a:ext uri="{FF2B5EF4-FFF2-40B4-BE49-F238E27FC236}">
                <a16:creationId xmlns:a16="http://schemas.microsoft.com/office/drawing/2014/main" id="{68960D8D-23F5-483D-AA7D-57F21281FFA2}"/>
              </a:ext>
            </a:extLst>
          </p:cNvPr>
          <p:cNvSpPr/>
          <p:nvPr/>
        </p:nvSpPr>
        <p:spPr>
          <a:xfrm>
            <a:off x="7877993" y="3412126"/>
            <a:ext cx="1016815" cy="876565"/>
          </a:xfrm>
          <a:prstGeom prst="hexag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Hexágono 38">
            <a:extLst>
              <a:ext uri="{FF2B5EF4-FFF2-40B4-BE49-F238E27FC236}">
                <a16:creationId xmlns:a16="http://schemas.microsoft.com/office/drawing/2014/main" id="{D488670C-4EA1-4709-9DD9-30950046CE89}"/>
              </a:ext>
            </a:extLst>
          </p:cNvPr>
          <p:cNvSpPr/>
          <p:nvPr/>
        </p:nvSpPr>
        <p:spPr>
          <a:xfrm>
            <a:off x="5223382" y="5766016"/>
            <a:ext cx="1016815" cy="876565"/>
          </a:xfrm>
          <a:prstGeom prst="hexagon">
            <a:avLst/>
          </a:prstGeom>
          <a:solidFill>
            <a:srgbClr val="C02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Hexágono 39">
            <a:extLst>
              <a:ext uri="{FF2B5EF4-FFF2-40B4-BE49-F238E27FC236}">
                <a16:creationId xmlns:a16="http://schemas.microsoft.com/office/drawing/2014/main" id="{60B6C48F-F50A-44CB-8513-E87CC02D2640}"/>
              </a:ext>
            </a:extLst>
          </p:cNvPr>
          <p:cNvSpPr/>
          <p:nvPr/>
        </p:nvSpPr>
        <p:spPr>
          <a:xfrm>
            <a:off x="3026394" y="4665196"/>
            <a:ext cx="1016815" cy="876565"/>
          </a:xfrm>
          <a:prstGeom prst="hexagon">
            <a:avLst/>
          </a:prstGeom>
          <a:solidFill>
            <a:srgbClr val="FB2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Hexágono 40">
            <a:extLst>
              <a:ext uri="{FF2B5EF4-FFF2-40B4-BE49-F238E27FC236}">
                <a16:creationId xmlns:a16="http://schemas.microsoft.com/office/drawing/2014/main" id="{C70CFED2-C6C6-4C10-9F08-79EC5E3C874C}"/>
              </a:ext>
            </a:extLst>
          </p:cNvPr>
          <p:cNvSpPr/>
          <p:nvPr/>
        </p:nvSpPr>
        <p:spPr>
          <a:xfrm>
            <a:off x="4926091" y="3143109"/>
            <a:ext cx="1604554" cy="1383237"/>
          </a:xfrm>
          <a:prstGeom prst="hexagon">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154">
            <a:extLst>
              <a:ext uri="{FF2B5EF4-FFF2-40B4-BE49-F238E27FC236}">
                <a16:creationId xmlns:a16="http://schemas.microsoft.com/office/drawing/2014/main" id="{DB508F5D-A5C7-400A-83F2-298818F98FF4}"/>
              </a:ext>
            </a:extLst>
          </p:cNvPr>
          <p:cNvSpPr txBox="1">
            <a:spLocks noChangeArrowheads="1"/>
          </p:cNvSpPr>
          <p:nvPr/>
        </p:nvSpPr>
        <p:spPr bwMode="auto">
          <a:xfrm>
            <a:off x="8081409" y="1469124"/>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43" name="CuadroTexto 42">
            <a:extLst>
              <a:ext uri="{FF2B5EF4-FFF2-40B4-BE49-F238E27FC236}">
                <a16:creationId xmlns:a16="http://schemas.microsoft.com/office/drawing/2014/main" id="{54F146B4-56DC-4B08-8D2B-E0DBE677A80E}"/>
              </a:ext>
            </a:extLst>
          </p:cNvPr>
          <p:cNvSpPr txBox="1"/>
          <p:nvPr/>
        </p:nvSpPr>
        <p:spPr>
          <a:xfrm>
            <a:off x="8174949" y="1297612"/>
            <a:ext cx="997324" cy="307777"/>
          </a:xfrm>
          <a:prstGeom prst="rect">
            <a:avLst/>
          </a:prstGeom>
          <a:noFill/>
        </p:spPr>
        <p:txBody>
          <a:bodyPr wrap="none" rtlCol="0">
            <a:spAutoFit/>
          </a:bodyPr>
          <a:lstStyle/>
          <a:p>
            <a:r>
              <a:rPr lang="en-US" sz="1400" b="1" dirty="0">
                <a:solidFill>
                  <a:schemeClr val="bg1"/>
                </a:solidFill>
                <a:latin typeface="Lato" panose="020F0502020204030203" pitchFamily="34" charset="0"/>
              </a:rPr>
              <a:t>Title Here</a:t>
            </a:r>
          </a:p>
        </p:txBody>
      </p:sp>
      <p:sp>
        <p:nvSpPr>
          <p:cNvPr id="44" name="TextBox 154">
            <a:extLst>
              <a:ext uri="{FF2B5EF4-FFF2-40B4-BE49-F238E27FC236}">
                <a16:creationId xmlns:a16="http://schemas.microsoft.com/office/drawing/2014/main" id="{1027930C-2397-4236-AA1D-D19B0D660119}"/>
              </a:ext>
            </a:extLst>
          </p:cNvPr>
          <p:cNvSpPr txBox="1">
            <a:spLocks noChangeArrowheads="1"/>
          </p:cNvSpPr>
          <p:nvPr/>
        </p:nvSpPr>
        <p:spPr bwMode="auto">
          <a:xfrm>
            <a:off x="9247780" y="3652161"/>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D67BC2E0-624B-4111-8D49-BFB0EC44AF04}"/>
              </a:ext>
            </a:extLst>
          </p:cNvPr>
          <p:cNvSpPr txBox="1"/>
          <p:nvPr/>
        </p:nvSpPr>
        <p:spPr>
          <a:xfrm>
            <a:off x="9341320" y="3480649"/>
            <a:ext cx="997324" cy="307777"/>
          </a:xfrm>
          <a:prstGeom prst="rect">
            <a:avLst/>
          </a:prstGeom>
          <a:noFill/>
        </p:spPr>
        <p:txBody>
          <a:bodyPr wrap="none" rtlCol="0">
            <a:spAutoFit/>
          </a:bodyPr>
          <a:lstStyle/>
          <a:p>
            <a:r>
              <a:rPr lang="en-US" sz="1400" b="1" dirty="0">
                <a:solidFill>
                  <a:schemeClr val="bg1"/>
                </a:solidFill>
                <a:latin typeface="Lato" panose="020F0502020204030203" pitchFamily="34" charset="0"/>
              </a:rPr>
              <a:t>Title Here</a:t>
            </a:r>
          </a:p>
        </p:txBody>
      </p:sp>
      <p:sp>
        <p:nvSpPr>
          <p:cNvPr id="46" name="TextBox 154">
            <a:extLst>
              <a:ext uri="{FF2B5EF4-FFF2-40B4-BE49-F238E27FC236}">
                <a16:creationId xmlns:a16="http://schemas.microsoft.com/office/drawing/2014/main" id="{A6DC1C18-B011-4CCE-9F1C-60E55473C901}"/>
              </a:ext>
            </a:extLst>
          </p:cNvPr>
          <p:cNvSpPr txBox="1">
            <a:spLocks noChangeArrowheads="1"/>
          </p:cNvSpPr>
          <p:nvPr/>
        </p:nvSpPr>
        <p:spPr bwMode="auto">
          <a:xfrm>
            <a:off x="6638751" y="5990947"/>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47" name="CuadroTexto 46">
            <a:extLst>
              <a:ext uri="{FF2B5EF4-FFF2-40B4-BE49-F238E27FC236}">
                <a16:creationId xmlns:a16="http://schemas.microsoft.com/office/drawing/2014/main" id="{32202B70-FD86-42CE-8280-FD17814A8F1D}"/>
              </a:ext>
            </a:extLst>
          </p:cNvPr>
          <p:cNvSpPr txBox="1"/>
          <p:nvPr/>
        </p:nvSpPr>
        <p:spPr>
          <a:xfrm>
            <a:off x="6732291" y="5819435"/>
            <a:ext cx="997324" cy="307777"/>
          </a:xfrm>
          <a:prstGeom prst="rect">
            <a:avLst/>
          </a:prstGeom>
          <a:noFill/>
        </p:spPr>
        <p:txBody>
          <a:bodyPr wrap="none" rtlCol="0">
            <a:spAutoFit/>
          </a:bodyPr>
          <a:lstStyle/>
          <a:p>
            <a:r>
              <a:rPr lang="en-US" sz="1400" b="1" dirty="0">
                <a:solidFill>
                  <a:schemeClr val="bg1"/>
                </a:solidFill>
                <a:latin typeface="Lato" panose="020F0502020204030203" pitchFamily="34" charset="0"/>
              </a:rPr>
              <a:t>Title Here</a:t>
            </a:r>
          </a:p>
        </p:txBody>
      </p:sp>
      <p:sp>
        <p:nvSpPr>
          <p:cNvPr id="48" name="TextBox 154">
            <a:extLst>
              <a:ext uri="{FF2B5EF4-FFF2-40B4-BE49-F238E27FC236}">
                <a16:creationId xmlns:a16="http://schemas.microsoft.com/office/drawing/2014/main" id="{4CF78E07-AA13-4C30-ACD1-8714917792D3}"/>
              </a:ext>
            </a:extLst>
          </p:cNvPr>
          <p:cNvSpPr txBox="1">
            <a:spLocks noChangeArrowheads="1"/>
          </p:cNvSpPr>
          <p:nvPr/>
        </p:nvSpPr>
        <p:spPr bwMode="auto">
          <a:xfrm>
            <a:off x="1518615" y="1903313"/>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49" name="CuadroTexto 48">
            <a:extLst>
              <a:ext uri="{FF2B5EF4-FFF2-40B4-BE49-F238E27FC236}">
                <a16:creationId xmlns:a16="http://schemas.microsoft.com/office/drawing/2014/main" id="{060DD1F7-0452-449C-96C8-AF531CD0335F}"/>
              </a:ext>
            </a:extLst>
          </p:cNvPr>
          <p:cNvSpPr txBox="1"/>
          <p:nvPr/>
        </p:nvSpPr>
        <p:spPr>
          <a:xfrm>
            <a:off x="2512917" y="1731801"/>
            <a:ext cx="997324" cy="307777"/>
          </a:xfrm>
          <a:prstGeom prst="rect">
            <a:avLst/>
          </a:prstGeom>
          <a:noFill/>
        </p:spPr>
        <p:txBody>
          <a:bodyPr wrap="none" rtlCol="0">
            <a:spAutoFit/>
          </a:bodyPr>
          <a:lstStyle/>
          <a:p>
            <a:pPr algn="r"/>
            <a:r>
              <a:rPr lang="en-US" sz="1400" b="1" dirty="0">
                <a:solidFill>
                  <a:schemeClr val="bg1"/>
                </a:solidFill>
                <a:latin typeface="Lato" panose="020F0502020204030203" pitchFamily="34" charset="0"/>
              </a:rPr>
              <a:t>Title Here</a:t>
            </a:r>
          </a:p>
        </p:txBody>
      </p:sp>
      <p:sp>
        <p:nvSpPr>
          <p:cNvPr id="50" name="TextBox 154">
            <a:extLst>
              <a:ext uri="{FF2B5EF4-FFF2-40B4-BE49-F238E27FC236}">
                <a16:creationId xmlns:a16="http://schemas.microsoft.com/office/drawing/2014/main" id="{67164901-2EDD-4601-BF62-7529F2E035F9}"/>
              </a:ext>
            </a:extLst>
          </p:cNvPr>
          <p:cNvSpPr txBox="1">
            <a:spLocks noChangeArrowheads="1"/>
          </p:cNvSpPr>
          <p:nvPr/>
        </p:nvSpPr>
        <p:spPr bwMode="auto">
          <a:xfrm>
            <a:off x="694669" y="5024589"/>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51" name="CuadroTexto 50">
            <a:extLst>
              <a:ext uri="{FF2B5EF4-FFF2-40B4-BE49-F238E27FC236}">
                <a16:creationId xmlns:a16="http://schemas.microsoft.com/office/drawing/2014/main" id="{E227C9B5-608F-4E43-86FA-23E23C505342}"/>
              </a:ext>
            </a:extLst>
          </p:cNvPr>
          <p:cNvSpPr txBox="1"/>
          <p:nvPr/>
        </p:nvSpPr>
        <p:spPr>
          <a:xfrm>
            <a:off x="1688971" y="4853077"/>
            <a:ext cx="997324" cy="307777"/>
          </a:xfrm>
          <a:prstGeom prst="rect">
            <a:avLst/>
          </a:prstGeom>
          <a:noFill/>
        </p:spPr>
        <p:txBody>
          <a:bodyPr wrap="none" rtlCol="0">
            <a:spAutoFit/>
          </a:bodyPr>
          <a:lstStyle/>
          <a:p>
            <a:pPr algn="r"/>
            <a:r>
              <a:rPr lang="en-US" sz="1400" b="1" dirty="0">
                <a:solidFill>
                  <a:schemeClr val="bg1"/>
                </a:solidFill>
                <a:latin typeface="Lato" panose="020F0502020204030203" pitchFamily="34" charset="0"/>
              </a:rPr>
              <a:t>Title Here</a:t>
            </a:r>
          </a:p>
        </p:txBody>
      </p:sp>
      <p:sp>
        <p:nvSpPr>
          <p:cNvPr id="52" name="TextBox 154">
            <a:extLst>
              <a:ext uri="{FF2B5EF4-FFF2-40B4-BE49-F238E27FC236}">
                <a16:creationId xmlns:a16="http://schemas.microsoft.com/office/drawing/2014/main" id="{E355DF27-4153-4B82-835E-02B116C9FC01}"/>
              </a:ext>
            </a:extLst>
          </p:cNvPr>
          <p:cNvSpPr txBox="1">
            <a:spLocks noChangeArrowheads="1"/>
          </p:cNvSpPr>
          <p:nvPr/>
        </p:nvSpPr>
        <p:spPr bwMode="auto">
          <a:xfrm>
            <a:off x="2823042" y="6064893"/>
            <a:ext cx="2115821" cy="776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Lato" panose="020F0502020204030203" pitchFamily="34" charset="0"/>
                <a:cs typeface="Calibri" panose="020F0502020204030204" pitchFamily="34" charset="0"/>
              </a:rPr>
              <a:t>Lorem ipsum dolor </a:t>
            </a:r>
            <a:r>
              <a:rPr lang="pt-BR" altLang="es-MX" sz="1200" dirty="0">
                <a:solidFill>
                  <a:schemeClr val="bg1"/>
                </a:solidFill>
                <a:latin typeface="Lato" panose="020F0502020204030203" pitchFamily="34" charset="0"/>
                <a:cs typeface="Calibri" panose="020F0502020204030204" pitchFamily="34" charset="0"/>
              </a:rPr>
              <a:t>sit amet, </a:t>
            </a:r>
            <a:r>
              <a:rPr lang="pt-BR" altLang="es-MX" sz="1100" dirty="0">
                <a:solidFill>
                  <a:schemeClr val="bg1"/>
                </a:solidFill>
                <a:latin typeface="Lato" panose="020F0502020204030203" pitchFamily="34" charset="0"/>
                <a:cs typeface="Calibri" panose="020F0502020204030204" pitchFamily="34" charset="0"/>
              </a:rPr>
              <a:t>consectetur</a:t>
            </a:r>
            <a:r>
              <a:rPr lang="pt-BR" altLang="es-MX" sz="1200" dirty="0">
                <a:solidFill>
                  <a:schemeClr val="bg1"/>
                </a:solidFill>
                <a:latin typeface="Lato" panose="020F0502020204030203" pitchFamily="34" charset="0"/>
                <a:cs typeface="Calibri" panose="020F0502020204030204" pitchFamily="34" charset="0"/>
              </a:rPr>
              <a:t> adipiscin.</a:t>
            </a:r>
            <a:endParaRPr lang="en-US" altLang="es-MX" sz="1200" dirty="0">
              <a:solidFill>
                <a:schemeClr val="bg1"/>
              </a:solidFill>
              <a:latin typeface="Lato" panose="020F0502020204030203" pitchFamily="34" charset="0"/>
              <a:cs typeface="Calibri" panose="020F0502020204030204" pitchFamily="34" charset="0"/>
            </a:endParaRPr>
          </a:p>
        </p:txBody>
      </p:sp>
      <p:sp>
        <p:nvSpPr>
          <p:cNvPr id="53" name="CuadroTexto 52">
            <a:extLst>
              <a:ext uri="{FF2B5EF4-FFF2-40B4-BE49-F238E27FC236}">
                <a16:creationId xmlns:a16="http://schemas.microsoft.com/office/drawing/2014/main" id="{975CCA6C-A416-41D1-A824-18997B5D8135}"/>
              </a:ext>
            </a:extLst>
          </p:cNvPr>
          <p:cNvSpPr txBox="1"/>
          <p:nvPr/>
        </p:nvSpPr>
        <p:spPr>
          <a:xfrm>
            <a:off x="3817344" y="5893381"/>
            <a:ext cx="997324" cy="307777"/>
          </a:xfrm>
          <a:prstGeom prst="rect">
            <a:avLst/>
          </a:prstGeom>
          <a:noFill/>
        </p:spPr>
        <p:txBody>
          <a:bodyPr wrap="none" rtlCol="0">
            <a:spAutoFit/>
          </a:bodyPr>
          <a:lstStyle/>
          <a:p>
            <a:pPr algn="r"/>
            <a:r>
              <a:rPr lang="en-US" sz="1400" b="1" dirty="0">
                <a:solidFill>
                  <a:schemeClr val="bg1"/>
                </a:solidFill>
                <a:latin typeface="Lato" panose="020F0502020204030203" pitchFamily="34" charset="0"/>
              </a:rPr>
              <a:t>Title Here</a:t>
            </a:r>
          </a:p>
        </p:txBody>
      </p:sp>
      <p:grpSp>
        <p:nvGrpSpPr>
          <p:cNvPr id="59" name="Group 47">
            <a:extLst>
              <a:ext uri="{FF2B5EF4-FFF2-40B4-BE49-F238E27FC236}">
                <a16:creationId xmlns:a16="http://schemas.microsoft.com/office/drawing/2014/main" id="{F99E1743-C026-4960-801E-A210E7BB68D4}"/>
              </a:ext>
            </a:extLst>
          </p:cNvPr>
          <p:cNvGrpSpPr>
            <a:grpSpLocks noChangeAspect="1"/>
          </p:cNvGrpSpPr>
          <p:nvPr/>
        </p:nvGrpSpPr>
        <p:grpSpPr bwMode="auto">
          <a:xfrm>
            <a:off x="4111243" y="1418645"/>
            <a:ext cx="394380" cy="580764"/>
            <a:chOff x="2323" y="1983"/>
            <a:chExt cx="292" cy="430"/>
          </a:xfrm>
          <a:solidFill>
            <a:schemeClr val="bg1"/>
          </a:solidFill>
        </p:grpSpPr>
        <p:sp>
          <p:nvSpPr>
            <p:cNvPr id="61" name="Freeform 48">
              <a:extLst>
                <a:ext uri="{FF2B5EF4-FFF2-40B4-BE49-F238E27FC236}">
                  <a16:creationId xmlns:a16="http://schemas.microsoft.com/office/drawing/2014/main" id="{1F2B2270-1E2E-4EFF-B3F9-60B5389A3CB2}"/>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49">
              <a:extLst>
                <a:ext uri="{FF2B5EF4-FFF2-40B4-BE49-F238E27FC236}">
                  <a16:creationId xmlns:a16="http://schemas.microsoft.com/office/drawing/2014/main" id="{96061269-F40E-40E4-83D3-0F6901717438}"/>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0">
              <a:extLst>
                <a:ext uri="{FF2B5EF4-FFF2-40B4-BE49-F238E27FC236}">
                  <a16:creationId xmlns:a16="http://schemas.microsoft.com/office/drawing/2014/main" id="{80C48D29-B676-4E3B-88D7-1CDE720A2633}"/>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1">
              <a:extLst>
                <a:ext uri="{FF2B5EF4-FFF2-40B4-BE49-F238E27FC236}">
                  <a16:creationId xmlns:a16="http://schemas.microsoft.com/office/drawing/2014/main" id="{B551593C-F705-47E5-A5EF-AE60991BC4CB}"/>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5" name="Group 36">
            <a:extLst>
              <a:ext uri="{FF2B5EF4-FFF2-40B4-BE49-F238E27FC236}">
                <a16:creationId xmlns:a16="http://schemas.microsoft.com/office/drawing/2014/main" id="{3C436B47-4769-4E57-9E6E-10842729CCC1}"/>
              </a:ext>
            </a:extLst>
          </p:cNvPr>
          <p:cNvGrpSpPr>
            <a:grpSpLocks noChangeAspect="1"/>
          </p:cNvGrpSpPr>
          <p:nvPr/>
        </p:nvGrpSpPr>
        <p:grpSpPr bwMode="auto">
          <a:xfrm>
            <a:off x="6993623" y="1375666"/>
            <a:ext cx="589040" cy="612263"/>
            <a:chOff x="-805" y="6"/>
            <a:chExt cx="279" cy="290"/>
          </a:xfrm>
          <a:solidFill>
            <a:schemeClr val="bg1"/>
          </a:solidFill>
        </p:grpSpPr>
        <p:sp>
          <p:nvSpPr>
            <p:cNvPr id="66" name="Freeform 37">
              <a:extLst>
                <a:ext uri="{FF2B5EF4-FFF2-40B4-BE49-F238E27FC236}">
                  <a16:creationId xmlns:a16="http://schemas.microsoft.com/office/drawing/2014/main" id="{C0F44CAF-E641-4AFD-829C-E0BABFDB2C2C}"/>
                </a:ext>
              </a:extLst>
            </p:cNvPr>
            <p:cNvSpPr>
              <a:spLocks/>
            </p:cNvSpPr>
            <p:nvPr/>
          </p:nvSpPr>
          <p:spPr bwMode="auto">
            <a:xfrm>
              <a:off x="-805" y="199"/>
              <a:ext cx="97" cy="97"/>
            </a:xfrm>
            <a:custGeom>
              <a:avLst/>
              <a:gdLst>
                <a:gd name="T0" fmla="*/ 60 w 97"/>
                <a:gd name="T1" fmla="*/ 97 h 97"/>
                <a:gd name="T2" fmla="*/ 0 w 97"/>
                <a:gd name="T3" fmla="*/ 37 h 97"/>
                <a:gd name="T4" fmla="*/ 36 w 97"/>
                <a:gd name="T5" fmla="*/ 0 h 97"/>
                <a:gd name="T6" fmla="*/ 97 w 97"/>
                <a:gd name="T7" fmla="*/ 55 h 97"/>
                <a:gd name="T8" fmla="*/ 60 w 97"/>
                <a:gd name="T9" fmla="*/ 97 h 97"/>
                <a:gd name="T10" fmla="*/ 60 w 97"/>
                <a:gd name="T11" fmla="*/ 97 h 97"/>
              </a:gdLst>
              <a:ahLst/>
              <a:cxnLst>
                <a:cxn ang="0">
                  <a:pos x="T0" y="T1"/>
                </a:cxn>
                <a:cxn ang="0">
                  <a:pos x="T2" y="T3"/>
                </a:cxn>
                <a:cxn ang="0">
                  <a:pos x="T4" y="T5"/>
                </a:cxn>
                <a:cxn ang="0">
                  <a:pos x="T6" y="T7"/>
                </a:cxn>
                <a:cxn ang="0">
                  <a:pos x="T8" y="T9"/>
                </a:cxn>
                <a:cxn ang="0">
                  <a:pos x="T10" y="T11"/>
                </a:cxn>
              </a:cxnLst>
              <a:rect l="0" t="0" r="r" b="b"/>
              <a:pathLst>
                <a:path w="97" h="97">
                  <a:moveTo>
                    <a:pt x="60" y="97"/>
                  </a:moveTo>
                  <a:lnTo>
                    <a:pt x="0" y="37"/>
                  </a:lnTo>
                  <a:lnTo>
                    <a:pt x="36" y="0"/>
                  </a:lnTo>
                  <a:lnTo>
                    <a:pt x="97" y="55"/>
                  </a:lnTo>
                  <a:lnTo>
                    <a:pt x="60" y="97"/>
                  </a:lnTo>
                  <a:lnTo>
                    <a:pt x="60" y="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38">
              <a:extLst>
                <a:ext uri="{FF2B5EF4-FFF2-40B4-BE49-F238E27FC236}">
                  <a16:creationId xmlns:a16="http://schemas.microsoft.com/office/drawing/2014/main" id="{54181CFB-B9F8-4F37-A71A-FCE48F748E9B}"/>
                </a:ext>
              </a:extLst>
            </p:cNvPr>
            <p:cNvSpPr>
              <a:spLocks/>
            </p:cNvSpPr>
            <p:nvPr/>
          </p:nvSpPr>
          <p:spPr bwMode="auto">
            <a:xfrm>
              <a:off x="-757" y="139"/>
              <a:ext cx="231" cy="109"/>
            </a:xfrm>
            <a:custGeom>
              <a:avLst/>
              <a:gdLst>
                <a:gd name="T0" fmla="*/ 37 w 38"/>
                <a:gd name="T1" fmla="*/ 4 h 18"/>
                <a:gd name="T2" fmla="*/ 37 w 38"/>
                <a:gd name="T3" fmla="*/ 1 h 18"/>
                <a:gd name="T4" fmla="*/ 36 w 38"/>
                <a:gd name="T5" fmla="*/ 0 h 18"/>
                <a:gd name="T6" fmla="*/ 34 w 38"/>
                <a:gd name="T7" fmla="*/ 1 h 18"/>
                <a:gd name="T8" fmla="*/ 27 w 38"/>
                <a:gd name="T9" fmla="*/ 8 h 18"/>
                <a:gd name="T10" fmla="*/ 20 w 38"/>
                <a:gd name="T11" fmla="*/ 8 h 18"/>
                <a:gd name="T12" fmla="*/ 15 w 38"/>
                <a:gd name="T13" fmla="*/ 7 h 18"/>
                <a:gd name="T14" fmla="*/ 15 w 38"/>
                <a:gd name="T15" fmla="*/ 6 h 18"/>
                <a:gd name="T16" fmla="*/ 15 w 38"/>
                <a:gd name="T17" fmla="*/ 5 h 18"/>
                <a:gd name="T18" fmla="*/ 24 w 38"/>
                <a:gd name="T19" fmla="*/ 5 h 18"/>
                <a:gd name="T20" fmla="*/ 26 w 38"/>
                <a:gd name="T21" fmla="*/ 4 h 18"/>
                <a:gd name="T22" fmla="*/ 24 w 38"/>
                <a:gd name="T23" fmla="*/ 2 h 18"/>
                <a:gd name="T24" fmla="*/ 10 w 38"/>
                <a:gd name="T25" fmla="*/ 2 h 18"/>
                <a:gd name="T26" fmla="*/ 9 w 38"/>
                <a:gd name="T27" fmla="*/ 2 h 18"/>
                <a:gd name="T28" fmla="*/ 9 w 38"/>
                <a:gd name="T29" fmla="*/ 2 h 18"/>
                <a:gd name="T30" fmla="*/ 9 w 38"/>
                <a:gd name="T31" fmla="*/ 2 h 18"/>
                <a:gd name="T32" fmla="*/ 8 w 38"/>
                <a:gd name="T33" fmla="*/ 2 h 18"/>
                <a:gd name="T34" fmla="*/ 8 w 38"/>
                <a:gd name="T35" fmla="*/ 2 h 18"/>
                <a:gd name="T36" fmla="*/ 6 w 38"/>
                <a:gd name="T37" fmla="*/ 3 h 18"/>
                <a:gd name="T38" fmla="*/ 0 w 38"/>
                <a:gd name="T39" fmla="*/ 10 h 18"/>
                <a:gd name="T40" fmla="*/ 8 w 38"/>
                <a:gd name="T41" fmla="*/ 18 h 18"/>
                <a:gd name="T42" fmla="*/ 13 w 38"/>
                <a:gd name="T43" fmla="*/ 13 h 18"/>
                <a:gd name="T44" fmla="*/ 27 w 38"/>
                <a:gd name="T45" fmla="*/ 13 h 18"/>
                <a:gd name="T46" fmla="*/ 29 w 38"/>
                <a:gd name="T47" fmla="*/ 12 h 18"/>
                <a:gd name="T48" fmla="*/ 29 w 38"/>
                <a:gd name="T49" fmla="*/ 12 h 18"/>
                <a:gd name="T50" fmla="*/ 29 w 38"/>
                <a:gd name="T51" fmla="*/ 12 h 18"/>
                <a:gd name="T52" fmla="*/ 29 w 38"/>
                <a:gd name="T53" fmla="*/ 12 h 18"/>
                <a:gd name="T54" fmla="*/ 37 w 38"/>
                <a:gd name="T55" fmla="*/ 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18">
                  <a:moveTo>
                    <a:pt x="37" y="4"/>
                  </a:moveTo>
                  <a:cubicBezTo>
                    <a:pt x="38" y="3"/>
                    <a:pt x="38" y="2"/>
                    <a:pt x="37" y="1"/>
                  </a:cubicBezTo>
                  <a:cubicBezTo>
                    <a:pt x="37" y="1"/>
                    <a:pt x="36" y="0"/>
                    <a:pt x="36" y="0"/>
                  </a:cubicBezTo>
                  <a:cubicBezTo>
                    <a:pt x="35" y="0"/>
                    <a:pt x="35" y="1"/>
                    <a:pt x="34" y="1"/>
                  </a:cubicBezTo>
                  <a:cubicBezTo>
                    <a:pt x="28" y="8"/>
                    <a:pt x="27" y="8"/>
                    <a:pt x="27" y="8"/>
                  </a:cubicBezTo>
                  <a:cubicBezTo>
                    <a:pt x="27" y="8"/>
                    <a:pt x="23" y="8"/>
                    <a:pt x="20" y="8"/>
                  </a:cubicBezTo>
                  <a:cubicBezTo>
                    <a:pt x="16" y="8"/>
                    <a:pt x="15" y="8"/>
                    <a:pt x="15" y="7"/>
                  </a:cubicBezTo>
                  <a:cubicBezTo>
                    <a:pt x="14" y="7"/>
                    <a:pt x="15" y="6"/>
                    <a:pt x="15" y="6"/>
                  </a:cubicBezTo>
                  <a:cubicBezTo>
                    <a:pt x="15" y="5"/>
                    <a:pt x="15" y="5"/>
                    <a:pt x="15" y="5"/>
                  </a:cubicBezTo>
                  <a:cubicBezTo>
                    <a:pt x="24" y="5"/>
                    <a:pt x="24" y="5"/>
                    <a:pt x="24" y="5"/>
                  </a:cubicBezTo>
                  <a:cubicBezTo>
                    <a:pt x="25" y="5"/>
                    <a:pt x="26" y="5"/>
                    <a:pt x="26" y="4"/>
                  </a:cubicBezTo>
                  <a:cubicBezTo>
                    <a:pt x="26" y="3"/>
                    <a:pt x="25" y="2"/>
                    <a:pt x="24" y="2"/>
                  </a:cubicBezTo>
                  <a:cubicBezTo>
                    <a:pt x="10" y="2"/>
                    <a:pt x="10" y="2"/>
                    <a:pt x="10" y="2"/>
                  </a:cubicBezTo>
                  <a:cubicBezTo>
                    <a:pt x="10" y="2"/>
                    <a:pt x="10" y="2"/>
                    <a:pt x="9" y="2"/>
                  </a:cubicBezTo>
                  <a:cubicBezTo>
                    <a:pt x="9" y="2"/>
                    <a:pt x="9" y="2"/>
                    <a:pt x="9" y="2"/>
                  </a:cubicBezTo>
                  <a:cubicBezTo>
                    <a:pt x="9" y="2"/>
                    <a:pt x="9" y="2"/>
                    <a:pt x="9" y="2"/>
                  </a:cubicBezTo>
                  <a:cubicBezTo>
                    <a:pt x="9" y="2"/>
                    <a:pt x="8" y="2"/>
                    <a:pt x="8" y="2"/>
                  </a:cubicBezTo>
                  <a:cubicBezTo>
                    <a:pt x="8" y="2"/>
                    <a:pt x="8" y="2"/>
                    <a:pt x="8" y="2"/>
                  </a:cubicBezTo>
                  <a:cubicBezTo>
                    <a:pt x="7" y="3"/>
                    <a:pt x="7" y="3"/>
                    <a:pt x="6" y="3"/>
                  </a:cubicBezTo>
                  <a:cubicBezTo>
                    <a:pt x="0" y="10"/>
                    <a:pt x="0" y="10"/>
                    <a:pt x="0" y="10"/>
                  </a:cubicBezTo>
                  <a:cubicBezTo>
                    <a:pt x="8" y="18"/>
                    <a:pt x="8" y="18"/>
                    <a:pt x="8" y="18"/>
                  </a:cubicBezTo>
                  <a:cubicBezTo>
                    <a:pt x="13" y="13"/>
                    <a:pt x="13" y="13"/>
                    <a:pt x="13" y="13"/>
                  </a:cubicBezTo>
                  <a:cubicBezTo>
                    <a:pt x="27" y="13"/>
                    <a:pt x="27" y="13"/>
                    <a:pt x="27" y="13"/>
                  </a:cubicBezTo>
                  <a:cubicBezTo>
                    <a:pt x="28" y="13"/>
                    <a:pt x="28" y="13"/>
                    <a:pt x="29" y="12"/>
                  </a:cubicBezTo>
                  <a:cubicBezTo>
                    <a:pt x="29" y="12"/>
                    <a:pt x="29" y="12"/>
                    <a:pt x="29" y="12"/>
                  </a:cubicBezTo>
                  <a:cubicBezTo>
                    <a:pt x="29" y="12"/>
                    <a:pt x="29" y="12"/>
                    <a:pt x="29" y="12"/>
                  </a:cubicBezTo>
                  <a:cubicBezTo>
                    <a:pt x="29" y="12"/>
                    <a:pt x="29" y="12"/>
                    <a:pt x="29" y="12"/>
                  </a:cubicBezTo>
                  <a:cubicBezTo>
                    <a:pt x="37" y="4"/>
                    <a:pt x="37" y="4"/>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39">
              <a:extLst>
                <a:ext uri="{FF2B5EF4-FFF2-40B4-BE49-F238E27FC236}">
                  <a16:creationId xmlns:a16="http://schemas.microsoft.com/office/drawing/2014/main" id="{2CBFE020-D0A8-4217-9852-9D6347171236}"/>
                </a:ext>
              </a:extLst>
            </p:cNvPr>
            <p:cNvSpPr>
              <a:spLocks/>
            </p:cNvSpPr>
            <p:nvPr/>
          </p:nvSpPr>
          <p:spPr bwMode="auto">
            <a:xfrm>
              <a:off x="-702" y="151"/>
              <a:ext cx="49" cy="30"/>
            </a:xfrm>
            <a:custGeom>
              <a:avLst/>
              <a:gdLst>
                <a:gd name="T0" fmla="*/ 0 w 8"/>
                <a:gd name="T1" fmla="*/ 0 h 5"/>
                <a:gd name="T2" fmla="*/ 0 w 8"/>
                <a:gd name="T3" fmla="*/ 0 h 5"/>
                <a:gd name="T4" fmla="*/ 0 w 8"/>
                <a:gd name="T5" fmla="*/ 0 h 5"/>
                <a:gd name="T6" fmla="*/ 0 w 8"/>
                <a:gd name="T7" fmla="*/ 0 h 5"/>
                <a:gd name="T8" fmla="*/ 6 w 8"/>
                <a:gd name="T9" fmla="*/ 5 h 5"/>
                <a:gd name="T10" fmla="*/ 6 w 8"/>
                <a:gd name="T11" fmla="*/ 4 h 5"/>
                <a:gd name="T12" fmla="*/ 6 w 8"/>
                <a:gd name="T13" fmla="*/ 3 h 5"/>
                <a:gd name="T14" fmla="*/ 8 w 8"/>
                <a:gd name="T15" fmla="*/ 3 h 5"/>
                <a:gd name="T16" fmla="*/ 3 w 8"/>
                <a:gd name="T17" fmla="*/ 0 h 5"/>
                <a:gd name="T18" fmla="*/ 1 w 8"/>
                <a:gd name="T19" fmla="*/ 0 h 5"/>
                <a:gd name="T20" fmla="*/ 0 w 8"/>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5">
                  <a:moveTo>
                    <a:pt x="0" y="0"/>
                  </a:moveTo>
                  <a:cubicBezTo>
                    <a:pt x="0" y="0"/>
                    <a:pt x="0" y="0"/>
                    <a:pt x="0" y="0"/>
                  </a:cubicBezTo>
                  <a:cubicBezTo>
                    <a:pt x="0" y="0"/>
                    <a:pt x="0" y="0"/>
                    <a:pt x="0" y="0"/>
                  </a:cubicBezTo>
                  <a:cubicBezTo>
                    <a:pt x="0" y="0"/>
                    <a:pt x="0" y="0"/>
                    <a:pt x="0" y="0"/>
                  </a:cubicBezTo>
                  <a:cubicBezTo>
                    <a:pt x="1" y="2"/>
                    <a:pt x="3" y="4"/>
                    <a:pt x="6" y="5"/>
                  </a:cubicBezTo>
                  <a:cubicBezTo>
                    <a:pt x="6" y="5"/>
                    <a:pt x="6" y="4"/>
                    <a:pt x="6" y="4"/>
                  </a:cubicBezTo>
                  <a:cubicBezTo>
                    <a:pt x="6" y="3"/>
                    <a:pt x="6" y="3"/>
                    <a:pt x="6" y="3"/>
                  </a:cubicBezTo>
                  <a:cubicBezTo>
                    <a:pt x="8" y="3"/>
                    <a:pt x="8" y="3"/>
                    <a:pt x="8" y="3"/>
                  </a:cubicBezTo>
                  <a:cubicBezTo>
                    <a:pt x="6" y="3"/>
                    <a:pt x="4" y="1"/>
                    <a:pt x="3" y="0"/>
                  </a:cubicBezTo>
                  <a:cubicBezTo>
                    <a:pt x="1" y="0"/>
                    <a:pt x="1" y="0"/>
                    <a:pt x="1"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40">
              <a:extLst>
                <a:ext uri="{FF2B5EF4-FFF2-40B4-BE49-F238E27FC236}">
                  <a16:creationId xmlns:a16="http://schemas.microsoft.com/office/drawing/2014/main" id="{05E01577-8835-4125-811C-0E78013F258E}"/>
                </a:ext>
              </a:extLst>
            </p:cNvPr>
            <p:cNvSpPr>
              <a:spLocks/>
            </p:cNvSpPr>
            <p:nvPr/>
          </p:nvSpPr>
          <p:spPr bwMode="auto">
            <a:xfrm>
              <a:off x="-587" y="145"/>
              <a:ext cx="43" cy="36"/>
            </a:xfrm>
            <a:custGeom>
              <a:avLst/>
              <a:gdLst>
                <a:gd name="T0" fmla="*/ 7 w 7"/>
                <a:gd name="T1" fmla="*/ 0 h 6"/>
                <a:gd name="T2" fmla="*/ 6 w 7"/>
                <a:gd name="T3" fmla="*/ 0 h 6"/>
                <a:gd name="T4" fmla="*/ 0 w 7"/>
                <a:gd name="T5" fmla="*/ 6 h 6"/>
                <a:gd name="T6" fmla="*/ 7 w 7"/>
                <a:gd name="T7" fmla="*/ 0 h 6"/>
              </a:gdLst>
              <a:ahLst/>
              <a:cxnLst>
                <a:cxn ang="0">
                  <a:pos x="T0" y="T1"/>
                </a:cxn>
                <a:cxn ang="0">
                  <a:pos x="T2" y="T3"/>
                </a:cxn>
                <a:cxn ang="0">
                  <a:pos x="T4" y="T5"/>
                </a:cxn>
                <a:cxn ang="0">
                  <a:pos x="T6" y="T7"/>
                </a:cxn>
              </a:cxnLst>
              <a:rect l="0" t="0" r="r" b="b"/>
              <a:pathLst>
                <a:path w="7" h="6">
                  <a:moveTo>
                    <a:pt x="7" y="0"/>
                  </a:moveTo>
                  <a:cubicBezTo>
                    <a:pt x="7" y="0"/>
                    <a:pt x="7" y="0"/>
                    <a:pt x="6" y="0"/>
                  </a:cubicBezTo>
                  <a:cubicBezTo>
                    <a:pt x="3" y="3"/>
                    <a:pt x="1" y="5"/>
                    <a:pt x="0" y="6"/>
                  </a:cubicBezTo>
                  <a:cubicBezTo>
                    <a:pt x="3" y="5"/>
                    <a:pt x="5" y="2"/>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41">
              <a:extLst>
                <a:ext uri="{FF2B5EF4-FFF2-40B4-BE49-F238E27FC236}">
                  <a16:creationId xmlns:a16="http://schemas.microsoft.com/office/drawing/2014/main" id="{A209EA70-CD33-4695-84E9-87350E24616B}"/>
                </a:ext>
              </a:extLst>
            </p:cNvPr>
            <p:cNvSpPr>
              <a:spLocks/>
            </p:cNvSpPr>
            <p:nvPr/>
          </p:nvSpPr>
          <p:spPr bwMode="auto">
            <a:xfrm>
              <a:off x="-720" y="6"/>
              <a:ext cx="188" cy="181"/>
            </a:xfrm>
            <a:custGeom>
              <a:avLst/>
              <a:gdLst>
                <a:gd name="T0" fmla="*/ 3 w 31"/>
                <a:gd name="T1" fmla="*/ 23 h 30"/>
                <a:gd name="T2" fmla="*/ 3 w 31"/>
                <a:gd name="T3" fmla="*/ 23 h 30"/>
                <a:gd name="T4" fmla="*/ 5 w 31"/>
                <a:gd name="T5" fmla="*/ 23 h 30"/>
                <a:gd name="T6" fmla="*/ 5 w 31"/>
                <a:gd name="T7" fmla="*/ 23 h 30"/>
                <a:gd name="T8" fmla="*/ 2 w 31"/>
                <a:gd name="T9" fmla="*/ 15 h 30"/>
                <a:gd name="T10" fmla="*/ 15 w 31"/>
                <a:gd name="T11" fmla="*/ 2 h 30"/>
                <a:gd name="T12" fmla="*/ 29 w 31"/>
                <a:gd name="T13" fmla="*/ 15 h 30"/>
                <a:gd name="T14" fmla="*/ 19 w 31"/>
                <a:gd name="T15" fmla="*/ 28 h 30"/>
                <a:gd name="T16" fmla="*/ 18 w 31"/>
                <a:gd name="T17" fmla="*/ 28 h 30"/>
                <a:gd name="T18" fmla="*/ 13 w 31"/>
                <a:gd name="T19" fmla="*/ 28 h 30"/>
                <a:gd name="T20" fmla="*/ 10 w 31"/>
                <a:gd name="T21" fmla="*/ 28 h 30"/>
                <a:gd name="T22" fmla="*/ 9 w 31"/>
                <a:gd name="T23" fmla="*/ 29 h 30"/>
                <a:gd name="T24" fmla="*/ 14 w 31"/>
                <a:gd name="T25" fmla="*/ 30 h 30"/>
                <a:gd name="T26" fmla="*/ 21 w 31"/>
                <a:gd name="T27" fmla="*/ 29 h 30"/>
                <a:gd name="T28" fmla="*/ 28 w 31"/>
                <a:gd name="T29" fmla="*/ 22 h 30"/>
                <a:gd name="T30" fmla="*/ 29 w 31"/>
                <a:gd name="T31" fmla="*/ 22 h 30"/>
                <a:gd name="T32" fmla="*/ 31 w 31"/>
                <a:gd name="T33" fmla="*/ 15 h 30"/>
                <a:gd name="T34" fmla="*/ 15 w 31"/>
                <a:gd name="T35" fmla="*/ 0 h 30"/>
                <a:gd name="T36" fmla="*/ 0 w 31"/>
                <a:gd name="T37" fmla="*/ 15 h 30"/>
                <a:gd name="T38" fmla="*/ 2 w 31"/>
                <a:gd name="T39" fmla="*/ 23 h 30"/>
                <a:gd name="T40" fmla="*/ 3 w 31"/>
                <a:gd name="T41"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30">
                  <a:moveTo>
                    <a:pt x="3" y="23"/>
                  </a:moveTo>
                  <a:cubicBezTo>
                    <a:pt x="3" y="23"/>
                    <a:pt x="3" y="23"/>
                    <a:pt x="3" y="23"/>
                  </a:cubicBezTo>
                  <a:cubicBezTo>
                    <a:pt x="4" y="23"/>
                    <a:pt x="4" y="23"/>
                    <a:pt x="5" y="23"/>
                  </a:cubicBezTo>
                  <a:cubicBezTo>
                    <a:pt x="5" y="23"/>
                    <a:pt x="5" y="23"/>
                    <a:pt x="5" y="23"/>
                  </a:cubicBezTo>
                  <a:cubicBezTo>
                    <a:pt x="3" y="21"/>
                    <a:pt x="2" y="18"/>
                    <a:pt x="2" y="15"/>
                  </a:cubicBezTo>
                  <a:cubicBezTo>
                    <a:pt x="2" y="8"/>
                    <a:pt x="8" y="2"/>
                    <a:pt x="15" y="2"/>
                  </a:cubicBezTo>
                  <a:cubicBezTo>
                    <a:pt x="23" y="2"/>
                    <a:pt x="29" y="8"/>
                    <a:pt x="29" y="15"/>
                  </a:cubicBezTo>
                  <a:cubicBezTo>
                    <a:pt x="29" y="21"/>
                    <a:pt x="25" y="26"/>
                    <a:pt x="19" y="28"/>
                  </a:cubicBezTo>
                  <a:cubicBezTo>
                    <a:pt x="19" y="28"/>
                    <a:pt x="19" y="28"/>
                    <a:pt x="18" y="28"/>
                  </a:cubicBezTo>
                  <a:cubicBezTo>
                    <a:pt x="18" y="28"/>
                    <a:pt x="18" y="28"/>
                    <a:pt x="13" y="28"/>
                  </a:cubicBezTo>
                  <a:cubicBezTo>
                    <a:pt x="10" y="28"/>
                    <a:pt x="10" y="28"/>
                    <a:pt x="10" y="28"/>
                  </a:cubicBezTo>
                  <a:cubicBezTo>
                    <a:pt x="9" y="28"/>
                    <a:pt x="9" y="29"/>
                    <a:pt x="9" y="29"/>
                  </a:cubicBezTo>
                  <a:cubicBezTo>
                    <a:pt x="9" y="29"/>
                    <a:pt x="10" y="30"/>
                    <a:pt x="14" y="30"/>
                  </a:cubicBezTo>
                  <a:cubicBezTo>
                    <a:pt x="17" y="30"/>
                    <a:pt x="21" y="29"/>
                    <a:pt x="21" y="29"/>
                  </a:cubicBezTo>
                  <a:cubicBezTo>
                    <a:pt x="22" y="29"/>
                    <a:pt x="26" y="25"/>
                    <a:pt x="28" y="22"/>
                  </a:cubicBezTo>
                  <a:cubicBezTo>
                    <a:pt x="28" y="22"/>
                    <a:pt x="29" y="22"/>
                    <a:pt x="29" y="22"/>
                  </a:cubicBezTo>
                  <a:cubicBezTo>
                    <a:pt x="30" y="20"/>
                    <a:pt x="31" y="18"/>
                    <a:pt x="31" y="15"/>
                  </a:cubicBezTo>
                  <a:cubicBezTo>
                    <a:pt x="31" y="7"/>
                    <a:pt x="24" y="0"/>
                    <a:pt x="15" y="0"/>
                  </a:cubicBezTo>
                  <a:cubicBezTo>
                    <a:pt x="7" y="0"/>
                    <a:pt x="0" y="7"/>
                    <a:pt x="0" y="15"/>
                  </a:cubicBezTo>
                  <a:cubicBezTo>
                    <a:pt x="0" y="18"/>
                    <a:pt x="1" y="21"/>
                    <a:pt x="2" y="23"/>
                  </a:cubicBezTo>
                  <a:cubicBezTo>
                    <a:pt x="3" y="23"/>
                    <a:pt x="3" y="23"/>
                    <a:pt x="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42">
              <a:extLst>
                <a:ext uri="{FF2B5EF4-FFF2-40B4-BE49-F238E27FC236}">
                  <a16:creationId xmlns:a16="http://schemas.microsoft.com/office/drawing/2014/main" id="{F67A8B3E-2FA3-481A-B673-784032D7E3A4}"/>
                </a:ext>
              </a:extLst>
            </p:cNvPr>
            <p:cNvSpPr>
              <a:spLocks/>
            </p:cNvSpPr>
            <p:nvPr/>
          </p:nvSpPr>
          <p:spPr bwMode="auto">
            <a:xfrm>
              <a:off x="-641" y="187"/>
              <a:ext cx="36" cy="6"/>
            </a:xfrm>
            <a:custGeom>
              <a:avLst/>
              <a:gdLst>
                <a:gd name="T0" fmla="*/ 1 w 6"/>
                <a:gd name="T1" fmla="*/ 0 h 1"/>
                <a:gd name="T2" fmla="*/ 0 w 6"/>
                <a:gd name="T3" fmla="*/ 0 h 1"/>
                <a:gd name="T4" fmla="*/ 2 w 6"/>
                <a:gd name="T5" fmla="*/ 1 h 1"/>
                <a:gd name="T6" fmla="*/ 6 w 6"/>
                <a:gd name="T7" fmla="*/ 0 h 1"/>
                <a:gd name="T8" fmla="*/ 1 w 6"/>
                <a:gd name="T9" fmla="*/ 0 h 1"/>
              </a:gdLst>
              <a:ahLst/>
              <a:cxnLst>
                <a:cxn ang="0">
                  <a:pos x="T0" y="T1"/>
                </a:cxn>
                <a:cxn ang="0">
                  <a:pos x="T2" y="T3"/>
                </a:cxn>
                <a:cxn ang="0">
                  <a:pos x="T4" y="T5"/>
                </a:cxn>
                <a:cxn ang="0">
                  <a:pos x="T6" y="T7"/>
                </a:cxn>
                <a:cxn ang="0">
                  <a:pos x="T8" y="T9"/>
                </a:cxn>
              </a:cxnLst>
              <a:rect l="0" t="0" r="r" b="b"/>
              <a:pathLst>
                <a:path w="6" h="1">
                  <a:moveTo>
                    <a:pt x="1" y="0"/>
                  </a:moveTo>
                  <a:cubicBezTo>
                    <a:pt x="1" y="0"/>
                    <a:pt x="0" y="0"/>
                    <a:pt x="0" y="0"/>
                  </a:cubicBezTo>
                  <a:cubicBezTo>
                    <a:pt x="1" y="1"/>
                    <a:pt x="2" y="1"/>
                    <a:pt x="2" y="1"/>
                  </a:cubicBezTo>
                  <a:cubicBezTo>
                    <a:pt x="4" y="1"/>
                    <a:pt x="5" y="0"/>
                    <a:pt x="6" y="0"/>
                  </a:cubicBezTo>
                  <a:cubicBezTo>
                    <a:pt x="5" y="0"/>
                    <a:pt x="3"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43">
              <a:extLst>
                <a:ext uri="{FF2B5EF4-FFF2-40B4-BE49-F238E27FC236}">
                  <a16:creationId xmlns:a16="http://schemas.microsoft.com/office/drawing/2014/main" id="{68F4868C-ECFC-4BAE-8531-902B29ADA91C}"/>
                </a:ext>
              </a:extLst>
            </p:cNvPr>
            <p:cNvSpPr>
              <a:spLocks/>
            </p:cNvSpPr>
            <p:nvPr/>
          </p:nvSpPr>
          <p:spPr bwMode="auto">
            <a:xfrm>
              <a:off x="-696" y="30"/>
              <a:ext cx="140" cy="133"/>
            </a:xfrm>
            <a:custGeom>
              <a:avLst/>
              <a:gdLst>
                <a:gd name="T0" fmla="*/ 4 w 23"/>
                <a:gd name="T1" fmla="*/ 19 h 22"/>
                <a:gd name="T2" fmla="*/ 0 w 23"/>
                <a:gd name="T3" fmla="*/ 11 h 22"/>
                <a:gd name="T4" fmla="*/ 12 w 23"/>
                <a:gd name="T5" fmla="*/ 0 h 22"/>
                <a:gd name="T6" fmla="*/ 23 w 23"/>
                <a:gd name="T7" fmla="*/ 11 h 22"/>
                <a:gd name="T8" fmla="*/ 16 w 23"/>
                <a:gd name="T9" fmla="*/ 21 h 22"/>
                <a:gd name="T10" fmla="*/ 16 w 23"/>
                <a:gd name="T11" fmla="*/ 22 h 22"/>
                <a:gd name="T12" fmla="*/ 16 w 23"/>
                <a:gd name="T13" fmla="*/ 22 h 22"/>
                <a:gd name="T14" fmla="*/ 23 w 23"/>
                <a:gd name="T15" fmla="*/ 11 h 22"/>
                <a:gd name="T16" fmla="*/ 12 w 23"/>
                <a:gd name="T17" fmla="*/ 0 h 22"/>
                <a:gd name="T18" fmla="*/ 0 w 23"/>
                <a:gd name="T19" fmla="*/ 11 h 22"/>
                <a:gd name="T20" fmla="*/ 3 w 23"/>
                <a:gd name="T21" fmla="*/ 19 h 22"/>
                <a:gd name="T22" fmla="*/ 4 w 23"/>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2">
                  <a:moveTo>
                    <a:pt x="4" y="19"/>
                  </a:moveTo>
                  <a:cubicBezTo>
                    <a:pt x="2" y="17"/>
                    <a:pt x="0" y="14"/>
                    <a:pt x="0" y="11"/>
                  </a:cubicBezTo>
                  <a:cubicBezTo>
                    <a:pt x="0" y="5"/>
                    <a:pt x="5" y="0"/>
                    <a:pt x="12" y="0"/>
                  </a:cubicBezTo>
                  <a:cubicBezTo>
                    <a:pt x="18" y="0"/>
                    <a:pt x="23" y="5"/>
                    <a:pt x="23" y="11"/>
                  </a:cubicBezTo>
                  <a:cubicBezTo>
                    <a:pt x="23" y="16"/>
                    <a:pt x="20" y="20"/>
                    <a:pt x="16" y="21"/>
                  </a:cubicBezTo>
                  <a:cubicBezTo>
                    <a:pt x="16" y="21"/>
                    <a:pt x="16" y="22"/>
                    <a:pt x="16" y="22"/>
                  </a:cubicBezTo>
                  <a:cubicBezTo>
                    <a:pt x="16" y="22"/>
                    <a:pt x="16" y="22"/>
                    <a:pt x="16" y="22"/>
                  </a:cubicBezTo>
                  <a:cubicBezTo>
                    <a:pt x="21" y="20"/>
                    <a:pt x="23" y="16"/>
                    <a:pt x="23" y="11"/>
                  </a:cubicBezTo>
                  <a:cubicBezTo>
                    <a:pt x="23" y="5"/>
                    <a:pt x="18" y="0"/>
                    <a:pt x="12" y="0"/>
                  </a:cubicBezTo>
                  <a:cubicBezTo>
                    <a:pt x="5" y="0"/>
                    <a:pt x="0" y="5"/>
                    <a:pt x="0" y="11"/>
                  </a:cubicBezTo>
                  <a:cubicBezTo>
                    <a:pt x="0" y="14"/>
                    <a:pt x="1" y="17"/>
                    <a:pt x="3" y="19"/>
                  </a:cubicBezTo>
                  <a:cubicBezTo>
                    <a:pt x="4" y="19"/>
                    <a:pt x="4" y="19"/>
                    <a:pt x="4"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4">
              <a:extLst>
                <a:ext uri="{FF2B5EF4-FFF2-40B4-BE49-F238E27FC236}">
                  <a16:creationId xmlns:a16="http://schemas.microsoft.com/office/drawing/2014/main" id="{D264A763-4B05-4926-8530-1D5FBFF4FE4F}"/>
                </a:ext>
              </a:extLst>
            </p:cNvPr>
            <p:cNvSpPr>
              <a:spLocks noEditPoints="1"/>
            </p:cNvSpPr>
            <p:nvPr/>
          </p:nvSpPr>
          <p:spPr bwMode="auto">
            <a:xfrm>
              <a:off x="-660" y="48"/>
              <a:ext cx="67" cy="97"/>
            </a:xfrm>
            <a:custGeom>
              <a:avLst/>
              <a:gdLst>
                <a:gd name="T0" fmla="*/ 3 w 11"/>
                <a:gd name="T1" fmla="*/ 3 h 16"/>
                <a:gd name="T2" fmla="*/ 5 w 11"/>
                <a:gd name="T3" fmla="*/ 3 h 16"/>
                <a:gd name="T4" fmla="*/ 5 w 11"/>
                <a:gd name="T5" fmla="*/ 3 h 16"/>
                <a:gd name="T6" fmla="*/ 5 w 11"/>
                <a:gd name="T7" fmla="*/ 7 h 16"/>
                <a:gd name="T8" fmla="*/ 5 w 11"/>
                <a:gd name="T9" fmla="*/ 7 h 16"/>
                <a:gd name="T10" fmla="*/ 2 w 11"/>
                <a:gd name="T11" fmla="*/ 5 h 16"/>
                <a:gd name="T12" fmla="*/ 3 w 11"/>
                <a:gd name="T13" fmla="*/ 3 h 16"/>
                <a:gd name="T14" fmla="*/ 6 w 11"/>
                <a:gd name="T15" fmla="*/ 9 h 16"/>
                <a:gd name="T16" fmla="*/ 6 w 11"/>
                <a:gd name="T17" fmla="*/ 9 h 16"/>
                <a:gd name="T18" fmla="*/ 9 w 11"/>
                <a:gd name="T19" fmla="*/ 11 h 16"/>
                <a:gd name="T20" fmla="*/ 8 w 11"/>
                <a:gd name="T21" fmla="*/ 13 h 16"/>
                <a:gd name="T22" fmla="*/ 6 w 11"/>
                <a:gd name="T23" fmla="*/ 14 h 16"/>
                <a:gd name="T24" fmla="*/ 6 w 11"/>
                <a:gd name="T25" fmla="*/ 14 h 16"/>
                <a:gd name="T26" fmla="*/ 6 w 11"/>
                <a:gd name="T27" fmla="*/ 9 h 16"/>
                <a:gd name="T28" fmla="*/ 0 w 11"/>
                <a:gd name="T29" fmla="*/ 5 h 16"/>
                <a:gd name="T30" fmla="*/ 1 w 11"/>
                <a:gd name="T31" fmla="*/ 7 h 16"/>
                <a:gd name="T32" fmla="*/ 5 w 11"/>
                <a:gd name="T33" fmla="*/ 9 h 16"/>
                <a:gd name="T34" fmla="*/ 5 w 11"/>
                <a:gd name="T35" fmla="*/ 9 h 16"/>
                <a:gd name="T36" fmla="*/ 5 w 11"/>
                <a:gd name="T37" fmla="*/ 14 h 16"/>
                <a:gd name="T38" fmla="*/ 5 w 11"/>
                <a:gd name="T39" fmla="*/ 14 h 16"/>
                <a:gd name="T40" fmla="*/ 2 w 11"/>
                <a:gd name="T41" fmla="*/ 11 h 16"/>
                <a:gd name="T42" fmla="*/ 0 w 11"/>
                <a:gd name="T43" fmla="*/ 12 h 16"/>
                <a:gd name="T44" fmla="*/ 5 w 11"/>
                <a:gd name="T45" fmla="*/ 15 h 16"/>
                <a:gd name="T46" fmla="*/ 5 w 11"/>
                <a:gd name="T47" fmla="*/ 15 h 16"/>
                <a:gd name="T48" fmla="*/ 5 w 11"/>
                <a:gd name="T49" fmla="*/ 16 h 16"/>
                <a:gd name="T50" fmla="*/ 6 w 11"/>
                <a:gd name="T51" fmla="*/ 16 h 16"/>
                <a:gd name="T52" fmla="*/ 6 w 11"/>
                <a:gd name="T53" fmla="*/ 15 h 16"/>
                <a:gd name="T54" fmla="*/ 6 w 11"/>
                <a:gd name="T55" fmla="*/ 15 h 16"/>
                <a:gd name="T56" fmla="*/ 9 w 11"/>
                <a:gd name="T57" fmla="*/ 14 h 16"/>
                <a:gd name="T58" fmla="*/ 11 w 11"/>
                <a:gd name="T59" fmla="*/ 11 h 16"/>
                <a:gd name="T60" fmla="*/ 10 w 11"/>
                <a:gd name="T61" fmla="*/ 9 h 16"/>
                <a:gd name="T62" fmla="*/ 9 w 11"/>
                <a:gd name="T63" fmla="*/ 8 h 16"/>
                <a:gd name="T64" fmla="*/ 6 w 11"/>
                <a:gd name="T65" fmla="*/ 7 h 16"/>
                <a:gd name="T66" fmla="*/ 6 w 11"/>
                <a:gd name="T67" fmla="*/ 7 h 16"/>
                <a:gd name="T68" fmla="*/ 6 w 11"/>
                <a:gd name="T69" fmla="*/ 3 h 16"/>
                <a:gd name="T70" fmla="*/ 6 w 11"/>
                <a:gd name="T71" fmla="*/ 3 h 16"/>
                <a:gd name="T72" fmla="*/ 8 w 11"/>
                <a:gd name="T73" fmla="*/ 5 h 16"/>
                <a:gd name="T74" fmla="*/ 10 w 11"/>
                <a:gd name="T75" fmla="*/ 4 h 16"/>
                <a:gd name="T76" fmla="*/ 6 w 11"/>
                <a:gd name="T77" fmla="*/ 1 h 16"/>
                <a:gd name="T78" fmla="*/ 6 w 11"/>
                <a:gd name="T79" fmla="*/ 1 h 16"/>
                <a:gd name="T80" fmla="*/ 6 w 11"/>
                <a:gd name="T81" fmla="*/ 0 h 16"/>
                <a:gd name="T82" fmla="*/ 5 w 11"/>
                <a:gd name="T83" fmla="*/ 0 h 16"/>
                <a:gd name="T84" fmla="*/ 5 w 11"/>
                <a:gd name="T85" fmla="*/ 1 h 16"/>
                <a:gd name="T86" fmla="*/ 5 w 11"/>
                <a:gd name="T87" fmla="*/ 1 h 16"/>
                <a:gd name="T88" fmla="*/ 0 w 11"/>
                <a:gd name="T89"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 h="16">
                  <a:moveTo>
                    <a:pt x="3" y="3"/>
                  </a:moveTo>
                  <a:cubicBezTo>
                    <a:pt x="3" y="3"/>
                    <a:pt x="4" y="3"/>
                    <a:pt x="5" y="3"/>
                  </a:cubicBezTo>
                  <a:cubicBezTo>
                    <a:pt x="5" y="3"/>
                    <a:pt x="5" y="3"/>
                    <a:pt x="5" y="3"/>
                  </a:cubicBezTo>
                  <a:cubicBezTo>
                    <a:pt x="5" y="7"/>
                    <a:pt x="5" y="7"/>
                    <a:pt x="5" y="7"/>
                  </a:cubicBezTo>
                  <a:cubicBezTo>
                    <a:pt x="5" y="7"/>
                    <a:pt x="5" y="7"/>
                    <a:pt x="5" y="7"/>
                  </a:cubicBezTo>
                  <a:cubicBezTo>
                    <a:pt x="3" y="7"/>
                    <a:pt x="2" y="6"/>
                    <a:pt x="2" y="5"/>
                  </a:cubicBezTo>
                  <a:cubicBezTo>
                    <a:pt x="2" y="4"/>
                    <a:pt x="2" y="4"/>
                    <a:pt x="3" y="3"/>
                  </a:cubicBezTo>
                  <a:close/>
                  <a:moveTo>
                    <a:pt x="6" y="9"/>
                  </a:moveTo>
                  <a:cubicBezTo>
                    <a:pt x="6" y="9"/>
                    <a:pt x="6" y="9"/>
                    <a:pt x="6" y="9"/>
                  </a:cubicBezTo>
                  <a:cubicBezTo>
                    <a:pt x="8" y="9"/>
                    <a:pt x="9" y="10"/>
                    <a:pt x="9" y="11"/>
                  </a:cubicBezTo>
                  <a:cubicBezTo>
                    <a:pt x="9" y="12"/>
                    <a:pt x="8" y="13"/>
                    <a:pt x="8" y="13"/>
                  </a:cubicBezTo>
                  <a:cubicBezTo>
                    <a:pt x="7" y="13"/>
                    <a:pt x="7" y="14"/>
                    <a:pt x="6" y="14"/>
                  </a:cubicBezTo>
                  <a:cubicBezTo>
                    <a:pt x="6" y="14"/>
                    <a:pt x="6" y="14"/>
                    <a:pt x="6" y="14"/>
                  </a:cubicBezTo>
                  <a:cubicBezTo>
                    <a:pt x="6" y="9"/>
                    <a:pt x="6" y="9"/>
                    <a:pt x="6" y="9"/>
                  </a:cubicBezTo>
                  <a:close/>
                  <a:moveTo>
                    <a:pt x="0" y="5"/>
                  </a:moveTo>
                  <a:cubicBezTo>
                    <a:pt x="0" y="6"/>
                    <a:pt x="1" y="7"/>
                    <a:pt x="1" y="7"/>
                  </a:cubicBezTo>
                  <a:cubicBezTo>
                    <a:pt x="2" y="8"/>
                    <a:pt x="3" y="9"/>
                    <a:pt x="5" y="9"/>
                  </a:cubicBezTo>
                  <a:cubicBezTo>
                    <a:pt x="5" y="9"/>
                    <a:pt x="5" y="9"/>
                    <a:pt x="5" y="9"/>
                  </a:cubicBezTo>
                  <a:cubicBezTo>
                    <a:pt x="5" y="14"/>
                    <a:pt x="5" y="14"/>
                    <a:pt x="5" y="14"/>
                  </a:cubicBezTo>
                  <a:cubicBezTo>
                    <a:pt x="5" y="14"/>
                    <a:pt x="5" y="14"/>
                    <a:pt x="5" y="14"/>
                  </a:cubicBezTo>
                  <a:cubicBezTo>
                    <a:pt x="3" y="13"/>
                    <a:pt x="2" y="13"/>
                    <a:pt x="2" y="11"/>
                  </a:cubicBezTo>
                  <a:cubicBezTo>
                    <a:pt x="0" y="12"/>
                    <a:pt x="0" y="12"/>
                    <a:pt x="0" y="12"/>
                  </a:cubicBezTo>
                  <a:cubicBezTo>
                    <a:pt x="1" y="14"/>
                    <a:pt x="2" y="15"/>
                    <a:pt x="5" y="15"/>
                  </a:cubicBezTo>
                  <a:cubicBezTo>
                    <a:pt x="5" y="15"/>
                    <a:pt x="5" y="15"/>
                    <a:pt x="5" y="15"/>
                  </a:cubicBezTo>
                  <a:cubicBezTo>
                    <a:pt x="5" y="16"/>
                    <a:pt x="5" y="16"/>
                    <a:pt x="5" y="16"/>
                  </a:cubicBezTo>
                  <a:cubicBezTo>
                    <a:pt x="6" y="16"/>
                    <a:pt x="6" y="16"/>
                    <a:pt x="6" y="16"/>
                  </a:cubicBezTo>
                  <a:cubicBezTo>
                    <a:pt x="6" y="15"/>
                    <a:pt x="6" y="15"/>
                    <a:pt x="6" y="15"/>
                  </a:cubicBezTo>
                  <a:cubicBezTo>
                    <a:pt x="6" y="15"/>
                    <a:pt x="6" y="15"/>
                    <a:pt x="6" y="15"/>
                  </a:cubicBezTo>
                  <a:cubicBezTo>
                    <a:pt x="7" y="15"/>
                    <a:pt x="9" y="15"/>
                    <a:pt x="9" y="14"/>
                  </a:cubicBezTo>
                  <a:cubicBezTo>
                    <a:pt x="10" y="13"/>
                    <a:pt x="11" y="12"/>
                    <a:pt x="11" y="11"/>
                  </a:cubicBezTo>
                  <a:cubicBezTo>
                    <a:pt x="11" y="10"/>
                    <a:pt x="10" y="10"/>
                    <a:pt x="10" y="9"/>
                  </a:cubicBezTo>
                  <a:cubicBezTo>
                    <a:pt x="10" y="8"/>
                    <a:pt x="9" y="8"/>
                    <a:pt x="9" y="8"/>
                  </a:cubicBezTo>
                  <a:cubicBezTo>
                    <a:pt x="8" y="8"/>
                    <a:pt x="7" y="7"/>
                    <a:pt x="6" y="7"/>
                  </a:cubicBezTo>
                  <a:cubicBezTo>
                    <a:pt x="6" y="7"/>
                    <a:pt x="6" y="7"/>
                    <a:pt x="6" y="7"/>
                  </a:cubicBezTo>
                  <a:cubicBezTo>
                    <a:pt x="6" y="3"/>
                    <a:pt x="6" y="3"/>
                    <a:pt x="6" y="3"/>
                  </a:cubicBezTo>
                  <a:cubicBezTo>
                    <a:pt x="6" y="3"/>
                    <a:pt x="6" y="3"/>
                    <a:pt x="6" y="3"/>
                  </a:cubicBezTo>
                  <a:cubicBezTo>
                    <a:pt x="7" y="3"/>
                    <a:pt x="8" y="3"/>
                    <a:pt x="8" y="5"/>
                  </a:cubicBezTo>
                  <a:cubicBezTo>
                    <a:pt x="10" y="4"/>
                    <a:pt x="10" y="4"/>
                    <a:pt x="10" y="4"/>
                  </a:cubicBezTo>
                  <a:cubicBezTo>
                    <a:pt x="9" y="2"/>
                    <a:pt x="8" y="1"/>
                    <a:pt x="6" y="1"/>
                  </a:cubicBezTo>
                  <a:cubicBezTo>
                    <a:pt x="6" y="1"/>
                    <a:pt x="6" y="1"/>
                    <a:pt x="6" y="1"/>
                  </a:cubicBezTo>
                  <a:cubicBezTo>
                    <a:pt x="6" y="0"/>
                    <a:pt x="6" y="0"/>
                    <a:pt x="6" y="0"/>
                  </a:cubicBezTo>
                  <a:cubicBezTo>
                    <a:pt x="5" y="0"/>
                    <a:pt x="5" y="0"/>
                    <a:pt x="5" y="0"/>
                  </a:cubicBezTo>
                  <a:cubicBezTo>
                    <a:pt x="5" y="1"/>
                    <a:pt x="5" y="1"/>
                    <a:pt x="5" y="1"/>
                  </a:cubicBezTo>
                  <a:cubicBezTo>
                    <a:pt x="5" y="1"/>
                    <a:pt x="5" y="1"/>
                    <a:pt x="5" y="1"/>
                  </a:cubicBezTo>
                  <a:cubicBezTo>
                    <a:pt x="2" y="2"/>
                    <a:pt x="0" y="3"/>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4" name="Group 60">
            <a:extLst>
              <a:ext uri="{FF2B5EF4-FFF2-40B4-BE49-F238E27FC236}">
                <a16:creationId xmlns:a16="http://schemas.microsoft.com/office/drawing/2014/main" id="{3AD0524D-D263-4995-91E0-305EE0709DDE}"/>
              </a:ext>
            </a:extLst>
          </p:cNvPr>
          <p:cNvGrpSpPr>
            <a:grpSpLocks noChangeAspect="1"/>
          </p:cNvGrpSpPr>
          <p:nvPr/>
        </p:nvGrpSpPr>
        <p:grpSpPr bwMode="auto">
          <a:xfrm>
            <a:off x="8123481" y="3630010"/>
            <a:ext cx="490537" cy="460375"/>
            <a:chOff x="4833" y="2118"/>
            <a:chExt cx="309" cy="290"/>
          </a:xfrm>
          <a:solidFill>
            <a:schemeClr val="bg1"/>
          </a:solidFill>
        </p:grpSpPr>
        <p:sp>
          <p:nvSpPr>
            <p:cNvPr id="75" name="Freeform 61">
              <a:extLst>
                <a:ext uri="{FF2B5EF4-FFF2-40B4-BE49-F238E27FC236}">
                  <a16:creationId xmlns:a16="http://schemas.microsoft.com/office/drawing/2014/main" id="{108442F7-B47B-4F35-922C-F9BAB783137F}"/>
                </a:ext>
              </a:extLst>
            </p:cNvPr>
            <p:cNvSpPr>
              <a:spLocks noEditPoints="1"/>
            </p:cNvSpPr>
            <p:nvPr/>
          </p:nvSpPr>
          <p:spPr bwMode="auto">
            <a:xfrm>
              <a:off x="4833" y="2118"/>
              <a:ext cx="309" cy="290"/>
            </a:xfrm>
            <a:custGeom>
              <a:avLst/>
              <a:gdLst>
                <a:gd name="T0" fmla="*/ 157 w 163"/>
                <a:gd name="T1" fmla="*/ 0 h 153"/>
                <a:gd name="T2" fmla="*/ 5 w 163"/>
                <a:gd name="T3" fmla="*/ 0 h 153"/>
                <a:gd name="T4" fmla="*/ 0 w 163"/>
                <a:gd name="T5" fmla="*/ 6 h 153"/>
                <a:gd name="T6" fmla="*/ 0 w 163"/>
                <a:gd name="T7" fmla="*/ 100 h 153"/>
                <a:gd name="T8" fmla="*/ 5 w 163"/>
                <a:gd name="T9" fmla="*/ 106 h 153"/>
                <a:gd name="T10" fmla="*/ 71 w 163"/>
                <a:gd name="T11" fmla="*/ 106 h 153"/>
                <a:gd name="T12" fmla="*/ 71 w 163"/>
                <a:gd name="T13" fmla="*/ 140 h 153"/>
                <a:gd name="T14" fmla="*/ 41 w 163"/>
                <a:gd name="T15" fmla="*/ 140 h 153"/>
                <a:gd name="T16" fmla="*/ 35 w 163"/>
                <a:gd name="T17" fmla="*/ 146 h 153"/>
                <a:gd name="T18" fmla="*/ 41 w 163"/>
                <a:gd name="T19" fmla="*/ 153 h 153"/>
                <a:gd name="T20" fmla="*/ 121 w 163"/>
                <a:gd name="T21" fmla="*/ 153 h 153"/>
                <a:gd name="T22" fmla="*/ 128 w 163"/>
                <a:gd name="T23" fmla="*/ 146 h 153"/>
                <a:gd name="T24" fmla="*/ 121 w 163"/>
                <a:gd name="T25" fmla="*/ 140 h 153"/>
                <a:gd name="T26" fmla="*/ 91 w 163"/>
                <a:gd name="T27" fmla="*/ 140 h 153"/>
                <a:gd name="T28" fmla="*/ 91 w 163"/>
                <a:gd name="T29" fmla="*/ 106 h 153"/>
                <a:gd name="T30" fmla="*/ 157 w 163"/>
                <a:gd name="T31" fmla="*/ 106 h 153"/>
                <a:gd name="T32" fmla="*/ 163 w 163"/>
                <a:gd name="T33" fmla="*/ 100 h 153"/>
                <a:gd name="T34" fmla="*/ 163 w 163"/>
                <a:gd name="T35" fmla="*/ 6 h 153"/>
                <a:gd name="T36" fmla="*/ 157 w 163"/>
                <a:gd name="T37" fmla="*/ 0 h 153"/>
                <a:gd name="T38" fmla="*/ 153 w 163"/>
                <a:gd name="T39" fmla="*/ 92 h 153"/>
                <a:gd name="T40" fmla="*/ 147 w 163"/>
                <a:gd name="T41" fmla="*/ 97 h 153"/>
                <a:gd name="T42" fmla="*/ 15 w 163"/>
                <a:gd name="T43" fmla="*/ 97 h 153"/>
                <a:gd name="T44" fmla="*/ 9 w 163"/>
                <a:gd name="T45" fmla="*/ 92 h 153"/>
                <a:gd name="T46" fmla="*/ 9 w 163"/>
                <a:gd name="T47" fmla="*/ 15 h 153"/>
                <a:gd name="T48" fmla="*/ 15 w 163"/>
                <a:gd name="T49" fmla="*/ 9 h 153"/>
                <a:gd name="T50" fmla="*/ 147 w 163"/>
                <a:gd name="T51" fmla="*/ 9 h 153"/>
                <a:gd name="T52" fmla="*/ 153 w 163"/>
                <a:gd name="T53" fmla="*/ 15 h 153"/>
                <a:gd name="T54" fmla="*/ 153 w 163"/>
                <a:gd name="T55" fmla="*/ 92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3" h="153">
                  <a:moveTo>
                    <a:pt x="157" y="0"/>
                  </a:moveTo>
                  <a:cubicBezTo>
                    <a:pt x="5" y="0"/>
                    <a:pt x="5" y="0"/>
                    <a:pt x="5" y="0"/>
                  </a:cubicBezTo>
                  <a:cubicBezTo>
                    <a:pt x="2" y="0"/>
                    <a:pt x="0" y="3"/>
                    <a:pt x="0" y="6"/>
                  </a:cubicBezTo>
                  <a:cubicBezTo>
                    <a:pt x="0" y="100"/>
                    <a:pt x="0" y="100"/>
                    <a:pt x="0" y="100"/>
                  </a:cubicBezTo>
                  <a:cubicBezTo>
                    <a:pt x="0" y="103"/>
                    <a:pt x="2" y="106"/>
                    <a:pt x="5" y="106"/>
                  </a:cubicBezTo>
                  <a:cubicBezTo>
                    <a:pt x="71" y="106"/>
                    <a:pt x="71" y="106"/>
                    <a:pt x="71" y="106"/>
                  </a:cubicBezTo>
                  <a:cubicBezTo>
                    <a:pt x="71" y="140"/>
                    <a:pt x="71" y="140"/>
                    <a:pt x="71" y="140"/>
                  </a:cubicBezTo>
                  <a:cubicBezTo>
                    <a:pt x="41" y="140"/>
                    <a:pt x="41" y="140"/>
                    <a:pt x="41" y="140"/>
                  </a:cubicBezTo>
                  <a:cubicBezTo>
                    <a:pt x="38" y="140"/>
                    <a:pt x="35" y="143"/>
                    <a:pt x="35" y="146"/>
                  </a:cubicBezTo>
                  <a:cubicBezTo>
                    <a:pt x="35" y="150"/>
                    <a:pt x="38" y="153"/>
                    <a:pt x="41" y="153"/>
                  </a:cubicBezTo>
                  <a:cubicBezTo>
                    <a:pt x="121" y="153"/>
                    <a:pt x="121" y="153"/>
                    <a:pt x="121" y="153"/>
                  </a:cubicBezTo>
                  <a:cubicBezTo>
                    <a:pt x="125" y="153"/>
                    <a:pt x="128" y="150"/>
                    <a:pt x="128" y="146"/>
                  </a:cubicBezTo>
                  <a:cubicBezTo>
                    <a:pt x="128" y="143"/>
                    <a:pt x="125" y="140"/>
                    <a:pt x="121" y="140"/>
                  </a:cubicBezTo>
                  <a:cubicBezTo>
                    <a:pt x="91" y="140"/>
                    <a:pt x="91" y="140"/>
                    <a:pt x="91" y="140"/>
                  </a:cubicBezTo>
                  <a:cubicBezTo>
                    <a:pt x="91" y="106"/>
                    <a:pt x="91" y="106"/>
                    <a:pt x="91" y="106"/>
                  </a:cubicBezTo>
                  <a:cubicBezTo>
                    <a:pt x="157" y="106"/>
                    <a:pt x="157" y="106"/>
                    <a:pt x="157" y="106"/>
                  </a:cubicBezTo>
                  <a:cubicBezTo>
                    <a:pt x="160" y="106"/>
                    <a:pt x="163" y="103"/>
                    <a:pt x="163" y="100"/>
                  </a:cubicBezTo>
                  <a:cubicBezTo>
                    <a:pt x="163" y="6"/>
                    <a:pt x="163" y="6"/>
                    <a:pt x="163" y="6"/>
                  </a:cubicBezTo>
                  <a:cubicBezTo>
                    <a:pt x="163" y="3"/>
                    <a:pt x="160" y="0"/>
                    <a:pt x="157" y="0"/>
                  </a:cubicBezTo>
                  <a:close/>
                  <a:moveTo>
                    <a:pt x="153" y="92"/>
                  </a:moveTo>
                  <a:cubicBezTo>
                    <a:pt x="153" y="95"/>
                    <a:pt x="150" y="97"/>
                    <a:pt x="147" y="97"/>
                  </a:cubicBezTo>
                  <a:cubicBezTo>
                    <a:pt x="15" y="97"/>
                    <a:pt x="15" y="97"/>
                    <a:pt x="15" y="97"/>
                  </a:cubicBezTo>
                  <a:cubicBezTo>
                    <a:pt x="12" y="97"/>
                    <a:pt x="9" y="95"/>
                    <a:pt x="9" y="92"/>
                  </a:cubicBezTo>
                  <a:cubicBezTo>
                    <a:pt x="9" y="15"/>
                    <a:pt x="9" y="15"/>
                    <a:pt x="9" y="15"/>
                  </a:cubicBezTo>
                  <a:cubicBezTo>
                    <a:pt x="9" y="11"/>
                    <a:pt x="12" y="9"/>
                    <a:pt x="15" y="9"/>
                  </a:cubicBezTo>
                  <a:cubicBezTo>
                    <a:pt x="147" y="9"/>
                    <a:pt x="147" y="9"/>
                    <a:pt x="147" y="9"/>
                  </a:cubicBezTo>
                  <a:cubicBezTo>
                    <a:pt x="150" y="9"/>
                    <a:pt x="153" y="11"/>
                    <a:pt x="153" y="15"/>
                  </a:cubicBezTo>
                  <a:lnTo>
                    <a:pt x="153" y="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62">
              <a:extLst>
                <a:ext uri="{FF2B5EF4-FFF2-40B4-BE49-F238E27FC236}">
                  <a16:creationId xmlns:a16="http://schemas.microsoft.com/office/drawing/2014/main" id="{E08BCE7A-1042-44C2-B630-84AC162FA190}"/>
                </a:ext>
              </a:extLst>
            </p:cNvPr>
            <p:cNvSpPr>
              <a:spLocks/>
            </p:cNvSpPr>
            <p:nvPr/>
          </p:nvSpPr>
          <p:spPr bwMode="auto">
            <a:xfrm>
              <a:off x="4981" y="2234"/>
              <a:ext cx="9" cy="5"/>
            </a:xfrm>
            <a:custGeom>
              <a:avLst/>
              <a:gdLst>
                <a:gd name="T0" fmla="*/ 5 w 5"/>
                <a:gd name="T1" fmla="*/ 1 h 3"/>
                <a:gd name="T2" fmla="*/ 2 w 5"/>
                <a:gd name="T3" fmla="*/ 0 h 3"/>
                <a:gd name="T4" fmla="*/ 0 w 5"/>
                <a:gd name="T5" fmla="*/ 1 h 3"/>
                <a:gd name="T6" fmla="*/ 3 w 5"/>
                <a:gd name="T7" fmla="*/ 3 h 3"/>
                <a:gd name="T8" fmla="*/ 5 w 5"/>
                <a:gd name="T9" fmla="*/ 1 h 3"/>
              </a:gdLst>
              <a:ahLst/>
              <a:cxnLst>
                <a:cxn ang="0">
                  <a:pos x="T0" y="T1"/>
                </a:cxn>
                <a:cxn ang="0">
                  <a:pos x="T2" y="T3"/>
                </a:cxn>
                <a:cxn ang="0">
                  <a:pos x="T4" y="T5"/>
                </a:cxn>
                <a:cxn ang="0">
                  <a:pos x="T6" y="T7"/>
                </a:cxn>
                <a:cxn ang="0">
                  <a:pos x="T8" y="T9"/>
                </a:cxn>
              </a:cxnLst>
              <a:rect l="0" t="0" r="r" b="b"/>
              <a:pathLst>
                <a:path w="5" h="3">
                  <a:moveTo>
                    <a:pt x="5" y="1"/>
                  </a:moveTo>
                  <a:cubicBezTo>
                    <a:pt x="4" y="0"/>
                    <a:pt x="3" y="0"/>
                    <a:pt x="2" y="0"/>
                  </a:cubicBezTo>
                  <a:cubicBezTo>
                    <a:pt x="2" y="0"/>
                    <a:pt x="1" y="0"/>
                    <a:pt x="0" y="1"/>
                  </a:cubicBezTo>
                  <a:cubicBezTo>
                    <a:pt x="3" y="3"/>
                    <a:pt x="3" y="3"/>
                    <a:pt x="3" y="3"/>
                  </a:cubicBezTo>
                  <a:lnTo>
                    <a:pt x="5"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3">
              <a:extLst>
                <a:ext uri="{FF2B5EF4-FFF2-40B4-BE49-F238E27FC236}">
                  <a16:creationId xmlns:a16="http://schemas.microsoft.com/office/drawing/2014/main" id="{EFCA3B63-570E-4C1B-8B5B-4007EE646265}"/>
                </a:ext>
              </a:extLst>
            </p:cNvPr>
            <p:cNvSpPr>
              <a:spLocks/>
            </p:cNvSpPr>
            <p:nvPr/>
          </p:nvSpPr>
          <p:spPr bwMode="auto">
            <a:xfrm>
              <a:off x="4975" y="2239"/>
              <a:ext cx="19" cy="14"/>
            </a:xfrm>
            <a:custGeom>
              <a:avLst/>
              <a:gdLst>
                <a:gd name="T0" fmla="*/ 6 w 10"/>
                <a:gd name="T1" fmla="*/ 3 h 7"/>
                <a:gd name="T2" fmla="*/ 6 w 10"/>
                <a:gd name="T3" fmla="*/ 3 h 7"/>
                <a:gd name="T4" fmla="*/ 5 w 10"/>
                <a:gd name="T5" fmla="*/ 3 h 7"/>
                <a:gd name="T6" fmla="*/ 1 w 10"/>
                <a:gd name="T7" fmla="*/ 0 h 7"/>
                <a:gd name="T8" fmla="*/ 0 w 10"/>
                <a:gd name="T9" fmla="*/ 2 h 7"/>
                <a:gd name="T10" fmla="*/ 5 w 10"/>
                <a:gd name="T11" fmla="*/ 7 h 7"/>
                <a:gd name="T12" fmla="*/ 10 w 10"/>
                <a:gd name="T13" fmla="*/ 2 h 7"/>
                <a:gd name="T14" fmla="*/ 10 w 10"/>
                <a:gd name="T15" fmla="*/ 0 h 7"/>
                <a:gd name="T16" fmla="*/ 6 w 10"/>
                <a:gd name="T1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7">
                  <a:moveTo>
                    <a:pt x="6" y="3"/>
                  </a:moveTo>
                  <a:cubicBezTo>
                    <a:pt x="6" y="3"/>
                    <a:pt x="6" y="3"/>
                    <a:pt x="6" y="3"/>
                  </a:cubicBezTo>
                  <a:cubicBezTo>
                    <a:pt x="5" y="3"/>
                    <a:pt x="5" y="3"/>
                    <a:pt x="5" y="3"/>
                  </a:cubicBezTo>
                  <a:cubicBezTo>
                    <a:pt x="1" y="0"/>
                    <a:pt x="1" y="0"/>
                    <a:pt x="1" y="0"/>
                  </a:cubicBezTo>
                  <a:cubicBezTo>
                    <a:pt x="1" y="0"/>
                    <a:pt x="0" y="1"/>
                    <a:pt x="0" y="2"/>
                  </a:cubicBezTo>
                  <a:cubicBezTo>
                    <a:pt x="0" y="5"/>
                    <a:pt x="3" y="7"/>
                    <a:pt x="5" y="7"/>
                  </a:cubicBezTo>
                  <a:cubicBezTo>
                    <a:pt x="8" y="7"/>
                    <a:pt x="10" y="5"/>
                    <a:pt x="10" y="2"/>
                  </a:cubicBezTo>
                  <a:cubicBezTo>
                    <a:pt x="10" y="1"/>
                    <a:pt x="10" y="0"/>
                    <a:pt x="10" y="0"/>
                  </a:cubicBezTo>
                  <a:lnTo>
                    <a:pt x="6"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4">
              <a:extLst>
                <a:ext uri="{FF2B5EF4-FFF2-40B4-BE49-F238E27FC236}">
                  <a16:creationId xmlns:a16="http://schemas.microsoft.com/office/drawing/2014/main" id="{25F9DC5E-F1AE-49CE-8F19-2FD84A1EF888}"/>
                </a:ext>
              </a:extLst>
            </p:cNvPr>
            <p:cNvSpPr>
              <a:spLocks/>
            </p:cNvSpPr>
            <p:nvPr/>
          </p:nvSpPr>
          <p:spPr bwMode="auto">
            <a:xfrm>
              <a:off x="4937" y="2196"/>
              <a:ext cx="17" cy="13"/>
            </a:xfrm>
            <a:custGeom>
              <a:avLst/>
              <a:gdLst>
                <a:gd name="T0" fmla="*/ 5 w 9"/>
                <a:gd name="T1" fmla="*/ 0 h 7"/>
                <a:gd name="T2" fmla="*/ 0 w 9"/>
                <a:gd name="T3" fmla="*/ 5 h 7"/>
                <a:gd name="T4" fmla="*/ 0 w 9"/>
                <a:gd name="T5" fmla="*/ 7 h 7"/>
                <a:gd name="T6" fmla="*/ 4 w 9"/>
                <a:gd name="T7" fmla="*/ 3 h 7"/>
                <a:gd name="T8" fmla="*/ 6 w 9"/>
                <a:gd name="T9" fmla="*/ 3 h 7"/>
                <a:gd name="T10" fmla="*/ 9 w 9"/>
                <a:gd name="T11" fmla="*/ 7 h 7"/>
                <a:gd name="T12" fmla="*/ 9 w 9"/>
                <a:gd name="T13" fmla="*/ 5 h 7"/>
                <a:gd name="T14" fmla="*/ 5 w 9"/>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
                  <a:moveTo>
                    <a:pt x="5" y="0"/>
                  </a:moveTo>
                  <a:cubicBezTo>
                    <a:pt x="2" y="0"/>
                    <a:pt x="0" y="2"/>
                    <a:pt x="0" y="5"/>
                  </a:cubicBezTo>
                  <a:cubicBezTo>
                    <a:pt x="0" y="6"/>
                    <a:pt x="0" y="6"/>
                    <a:pt x="0" y="7"/>
                  </a:cubicBezTo>
                  <a:cubicBezTo>
                    <a:pt x="4" y="3"/>
                    <a:pt x="4" y="3"/>
                    <a:pt x="4" y="3"/>
                  </a:cubicBezTo>
                  <a:cubicBezTo>
                    <a:pt x="4" y="3"/>
                    <a:pt x="5" y="3"/>
                    <a:pt x="6" y="3"/>
                  </a:cubicBezTo>
                  <a:cubicBezTo>
                    <a:pt x="9" y="7"/>
                    <a:pt x="9" y="7"/>
                    <a:pt x="9" y="7"/>
                  </a:cubicBezTo>
                  <a:cubicBezTo>
                    <a:pt x="9" y="6"/>
                    <a:pt x="9" y="6"/>
                    <a:pt x="9" y="5"/>
                  </a:cubicBezTo>
                  <a:cubicBezTo>
                    <a:pt x="9" y="2"/>
                    <a:pt x="7"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65">
              <a:extLst>
                <a:ext uri="{FF2B5EF4-FFF2-40B4-BE49-F238E27FC236}">
                  <a16:creationId xmlns:a16="http://schemas.microsoft.com/office/drawing/2014/main" id="{013D1E4E-7F34-423F-BA21-78DE94094439}"/>
                </a:ext>
              </a:extLst>
            </p:cNvPr>
            <p:cNvSpPr>
              <a:spLocks noEditPoints="1"/>
            </p:cNvSpPr>
            <p:nvPr/>
          </p:nvSpPr>
          <p:spPr bwMode="auto">
            <a:xfrm>
              <a:off x="4890" y="2241"/>
              <a:ext cx="19" cy="19"/>
            </a:xfrm>
            <a:custGeom>
              <a:avLst/>
              <a:gdLst>
                <a:gd name="T0" fmla="*/ 5 w 10"/>
                <a:gd name="T1" fmla="*/ 0 h 10"/>
                <a:gd name="T2" fmla="*/ 0 w 10"/>
                <a:gd name="T3" fmla="*/ 5 h 10"/>
                <a:gd name="T4" fmla="*/ 5 w 10"/>
                <a:gd name="T5" fmla="*/ 10 h 10"/>
                <a:gd name="T6" fmla="*/ 10 w 10"/>
                <a:gd name="T7" fmla="*/ 5 h 10"/>
                <a:gd name="T8" fmla="*/ 5 w 10"/>
                <a:gd name="T9" fmla="*/ 0 h 10"/>
                <a:gd name="T10" fmla="*/ 5 w 10"/>
                <a:gd name="T11" fmla="*/ 9 h 10"/>
                <a:gd name="T12" fmla="*/ 1 w 10"/>
                <a:gd name="T13" fmla="*/ 5 h 10"/>
                <a:gd name="T14" fmla="*/ 5 w 10"/>
                <a:gd name="T15" fmla="*/ 1 h 10"/>
                <a:gd name="T16" fmla="*/ 9 w 10"/>
                <a:gd name="T17" fmla="*/ 5 h 10"/>
                <a:gd name="T18" fmla="*/ 5 w 10"/>
                <a:gd name="T19"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10">
                  <a:moveTo>
                    <a:pt x="5" y="0"/>
                  </a:moveTo>
                  <a:cubicBezTo>
                    <a:pt x="2" y="0"/>
                    <a:pt x="0" y="2"/>
                    <a:pt x="0" y="5"/>
                  </a:cubicBezTo>
                  <a:cubicBezTo>
                    <a:pt x="0" y="8"/>
                    <a:pt x="2"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66">
              <a:extLst>
                <a:ext uri="{FF2B5EF4-FFF2-40B4-BE49-F238E27FC236}">
                  <a16:creationId xmlns:a16="http://schemas.microsoft.com/office/drawing/2014/main" id="{14B76A79-FD00-4615-A59D-E24EE52C77CF}"/>
                </a:ext>
              </a:extLst>
            </p:cNvPr>
            <p:cNvSpPr>
              <a:spLocks/>
            </p:cNvSpPr>
            <p:nvPr/>
          </p:nvSpPr>
          <p:spPr bwMode="auto">
            <a:xfrm>
              <a:off x="5019"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4"/>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67">
              <a:extLst>
                <a:ext uri="{FF2B5EF4-FFF2-40B4-BE49-F238E27FC236}">
                  <a16:creationId xmlns:a16="http://schemas.microsoft.com/office/drawing/2014/main" id="{03EB2477-21B5-435E-8505-BE6F131293B4}"/>
                </a:ext>
              </a:extLst>
            </p:cNvPr>
            <p:cNvSpPr>
              <a:spLocks/>
            </p:cNvSpPr>
            <p:nvPr/>
          </p:nvSpPr>
          <p:spPr bwMode="auto">
            <a:xfrm>
              <a:off x="4941" y="2207"/>
              <a:ext cx="11" cy="8"/>
            </a:xfrm>
            <a:custGeom>
              <a:avLst/>
              <a:gdLst>
                <a:gd name="T0" fmla="*/ 0 w 6"/>
                <a:gd name="T1" fmla="*/ 3 h 4"/>
                <a:gd name="T2" fmla="*/ 3 w 6"/>
                <a:gd name="T3" fmla="*/ 4 h 4"/>
                <a:gd name="T4" fmla="*/ 6 w 6"/>
                <a:gd name="T5" fmla="*/ 3 h 4"/>
                <a:gd name="T6" fmla="*/ 3 w 6"/>
                <a:gd name="T7" fmla="*/ 0 h 4"/>
                <a:gd name="T8" fmla="*/ 0 w 6"/>
                <a:gd name="T9" fmla="*/ 3 h 4"/>
              </a:gdLst>
              <a:ahLst/>
              <a:cxnLst>
                <a:cxn ang="0">
                  <a:pos x="T0" y="T1"/>
                </a:cxn>
                <a:cxn ang="0">
                  <a:pos x="T2" y="T3"/>
                </a:cxn>
                <a:cxn ang="0">
                  <a:pos x="T4" y="T5"/>
                </a:cxn>
                <a:cxn ang="0">
                  <a:pos x="T6" y="T7"/>
                </a:cxn>
                <a:cxn ang="0">
                  <a:pos x="T8" y="T9"/>
                </a:cxn>
              </a:cxnLst>
              <a:rect l="0" t="0" r="r" b="b"/>
              <a:pathLst>
                <a:path w="6" h="4">
                  <a:moveTo>
                    <a:pt x="0" y="3"/>
                  </a:moveTo>
                  <a:cubicBezTo>
                    <a:pt x="1" y="4"/>
                    <a:pt x="2" y="4"/>
                    <a:pt x="3" y="4"/>
                  </a:cubicBezTo>
                  <a:cubicBezTo>
                    <a:pt x="4" y="4"/>
                    <a:pt x="5" y="3"/>
                    <a:pt x="6" y="3"/>
                  </a:cubicBezTo>
                  <a:cubicBezTo>
                    <a:pt x="3" y="0"/>
                    <a:pt x="3" y="0"/>
                    <a:pt x="3" y="0"/>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68">
              <a:extLst>
                <a:ext uri="{FF2B5EF4-FFF2-40B4-BE49-F238E27FC236}">
                  <a16:creationId xmlns:a16="http://schemas.microsoft.com/office/drawing/2014/main" id="{C569FA61-FCA5-4228-8BA6-CD822C7373B4}"/>
                </a:ext>
              </a:extLst>
            </p:cNvPr>
            <p:cNvSpPr>
              <a:spLocks noEditPoints="1"/>
            </p:cNvSpPr>
            <p:nvPr/>
          </p:nvSpPr>
          <p:spPr bwMode="auto">
            <a:xfrm>
              <a:off x="5064" y="2177"/>
              <a:ext cx="19" cy="19"/>
            </a:xfrm>
            <a:custGeom>
              <a:avLst/>
              <a:gdLst>
                <a:gd name="T0" fmla="*/ 5 w 10"/>
                <a:gd name="T1" fmla="*/ 0 h 10"/>
                <a:gd name="T2" fmla="*/ 0 w 10"/>
                <a:gd name="T3" fmla="*/ 5 h 10"/>
                <a:gd name="T4" fmla="*/ 1 w 10"/>
                <a:gd name="T5" fmla="*/ 8 h 10"/>
                <a:gd name="T6" fmla="*/ 2 w 10"/>
                <a:gd name="T7" fmla="*/ 8 h 10"/>
                <a:gd name="T8" fmla="*/ 2 w 10"/>
                <a:gd name="T9" fmla="*/ 9 h 10"/>
                <a:gd name="T10" fmla="*/ 5 w 10"/>
                <a:gd name="T11" fmla="*/ 10 h 10"/>
                <a:gd name="T12" fmla="*/ 10 w 10"/>
                <a:gd name="T13" fmla="*/ 5 h 10"/>
                <a:gd name="T14" fmla="*/ 5 w 10"/>
                <a:gd name="T15" fmla="*/ 0 h 10"/>
                <a:gd name="T16" fmla="*/ 5 w 10"/>
                <a:gd name="T17" fmla="*/ 9 h 10"/>
                <a:gd name="T18" fmla="*/ 1 w 10"/>
                <a:gd name="T19" fmla="*/ 5 h 10"/>
                <a:gd name="T20" fmla="*/ 5 w 10"/>
                <a:gd name="T21" fmla="*/ 1 h 10"/>
                <a:gd name="T22" fmla="*/ 9 w 10"/>
                <a:gd name="T23" fmla="*/ 5 h 10"/>
                <a:gd name="T24" fmla="*/ 5 w 10"/>
                <a:gd name="T25" fmla="*/ 9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 h="10">
                  <a:moveTo>
                    <a:pt x="5" y="0"/>
                  </a:moveTo>
                  <a:cubicBezTo>
                    <a:pt x="3" y="0"/>
                    <a:pt x="0" y="2"/>
                    <a:pt x="0" y="5"/>
                  </a:cubicBezTo>
                  <a:cubicBezTo>
                    <a:pt x="0" y="6"/>
                    <a:pt x="1" y="7"/>
                    <a:pt x="1" y="8"/>
                  </a:cubicBezTo>
                  <a:cubicBezTo>
                    <a:pt x="2" y="8"/>
                    <a:pt x="2" y="8"/>
                    <a:pt x="2" y="8"/>
                  </a:cubicBezTo>
                  <a:cubicBezTo>
                    <a:pt x="2" y="8"/>
                    <a:pt x="2" y="9"/>
                    <a:pt x="2" y="9"/>
                  </a:cubicBezTo>
                  <a:cubicBezTo>
                    <a:pt x="3" y="9"/>
                    <a:pt x="4" y="10"/>
                    <a:pt x="5" y="10"/>
                  </a:cubicBezTo>
                  <a:cubicBezTo>
                    <a:pt x="8" y="10"/>
                    <a:pt x="10" y="8"/>
                    <a:pt x="10" y="5"/>
                  </a:cubicBezTo>
                  <a:cubicBezTo>
                    <a:pt x="10" y="2"/>
                    <a:pt x="8" y="0"/>
                    <a:pt x="5" y="0"/>
                  </a:cubicBezTo>
                  <a:close/>
                  <a:moveTo>
                    <a:pt x="5" y="9"/>
                  </a:moveTo>
                  <a:cubicBezTo>
                    <a:pt x="3" y="9"/>
                    <a:pt x="1" y="7"/>
                    <a:pt x="1" y="5"/>
                  </a:cubicBezTo>
                  <a:cubicBezTo>
                    <a:pt x="1" y="3"/>
                    <a:pt x="3" y="1"/>
                    <a:pt x="5" y="1"/>
                  </a:cubicBezTo>
                  <a:cubicBezTo>
                    <a:pt x="7" y="1"/>
                    <a:pt x="9" y="3"/>
                    <a:pt x="9" y="5"/>
                  </a:cubicBezTo>
                  <a:cubicBezTo>
                    <a:pt x="9" y="7"/>
                    <a:pt x="7" y="9"/>
                    <a:pt x="5"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69">
              <a:extLst>
                <a:ext uri="{FF2B5EF4-FFF2-40B4-BE49-F238E27FC236}">
                  <a16:creationId xmlns:a16="http://schemas.microsoft.com/office/drawing/2014/main" id="{A0985057-39CD-4955-9130-E6D3D93B9606}"/>
                </a:ext>
              </a:extLst>
            </p:cNvPr>
            <p:cNvSpPr>
              <a:spLocks/>
            </p:cNvSpPr>
            <p:nvPr/>
          </p:nvSpPr>
          <p:spPr bwMode="auto">
            <a:xfrm>
              <a:off x="5015" y="2196"/>
              <a:ext cx="19" cy="13"/>
            </a:xfrm>
            <a:custGeom>
              <a:avLst/>
              <a:gdLst>
                <a:gd name="T0" fmla="*/ 5 w 10"/>
                <a:gd name="T1" fmla="*/ 0 h 7"/>
                <a:gd name="T2" fmla="*/ 0 w 10"/>
                <a:gd name="T3" fmla="*/ 5 h 7"/>
                <a:gd name="T4" fmla="*/ 1 w 10"/>
                <a:gd name="T5" fmla="*/ 7 h 7"/>
                <a:gd name="T6" fmla="*/ 4 w 10"/>
                <a:gd name="T7" fmla="*/ 3 h 7"/>
                <a:gd name="T8" fmla="*/ 6 w 10"/>
                <a:gd name="T9" fmla="*/ 3 h 7"/>
                <a:gd name="T10" fmla="*/ 10 w 10"/>
                <a:gd name="T11" fmla="*/ 7 h 7"/>
                <a:gd name="T12" fmla="*/ 10 w 10"/>
                <a:gd name="T13" fmla="*/ 5 h 7"/>
                <a:gd name="T14" fmla="*/ 5 w 10"/>
                <a:gd name="T15" fmla="*/ 0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7">
                  <a:moveTo>
                    <a:pt x="5" y="0"/>
                  </a:moveTo>
                  <a:cubicBezTo>
                    <a:pt x="2" y="0"/>
                    <a:pt x="0" y="2"/>
                    <a:pt x="0" y="5"/>
                  </a:cubicBezTo>
                  <a:cubicBezTo>
                    <a:pt x="0" y="6"/>
                    <a:pt x="0" y="6"/>
                    <a:pt x="1" y="7"/>
                  </a:cubicBezTo>
                  <a:cubicBezTo>
                    <a:pt x="4" y="3"/>
                    <a:pt x="4" y="3"/>
                    <a:pt x="4" y="3"/>
                  </a:cubicBezTo>
                  <a:cubicBezTo>
                    <a:pt x="5" y="3"/>
                    <a:pt x="6" y="3"/>
                    <a:pt x="6" y="3"/>
                  </a:cubicBezTo>
                  <a:cubicBezTo>
                    <a:pt x="10" y="7"/>
                    <a:pt x="10" y="7"/>
                    <a:pt x="10" y="7"/>
                  </a:cubicBezTo>
                  <a:cubicBezTo>
                    <a:pt x="10" y="6"/>
                    <a:pt x="10" y="6"/>
                    <a:pt x="10" y="5"/>
                  </a:cubicBezTo>
                  <a:cubicBezTo>
                    <a:pt x="10" y="2"/>
                    <a:pt x="8" y="0"/>
                    <a:pt x="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70">
              <a:extLst>
                <a:ext uri="{FF2B5EF4-FFF2-40B4-BE49-F238E27FC236}">
                  <a16:creationId xmlns:a16="http://schemas.microsoft.com/office/drawing/2014/main" id="{FDA48776-0359-46C0-94EC-E0A5D06A4040}"/>
                </a:ext>
              </a:extLst>
            </p:cNvPr>
            <p:cNvSpPr>
              <a:spLocks noEditPoints="1"/>
            </p:cNvSpPr>
            <p:nvPr/>
          </p:nvSpPr>
          <p:spPr bwMode="auto">
            <a:xfrm>
              <a:off x="4863" y="2147"/>
              <a:ext cx="249" cy="144"/>
            </a:xfrm>
            <a:custGeom>
              <a:avLst/>
              <a:gdLst>
                <a:gd name="T0" fmla="*/ 128 w 131"/>
                <a:gd name="T1" fmla="*/ 0 h 76"/>
                <a:gd name="T2" fmla="*/ 2 w 131"/>
                <a:gd name="T3" fmla="*/ 0 h 76"/>
                <a:gd name="T4" fmla="*/ 0 w 131"/>
                <a:gd name="T5" fmla="*/ 3 h 76"/>
                <a:gd name="T6" fmla="*/ 0 w 131"/>
                <a:gd name="T7" fmla="*/ 74 h 76"/>
                <a:gd name="T8" fmla="*/ 2 w 131"/>
                <a:gd name="T9" fmla="*/ 76 h 76"/>
                <a:gd name="T10" fmla="*/ 128 w 131"/>
                <a:gd name="T11" fmla="*/ 76 h 76"/>
                <a:gd name="T12" fmla="*/ 131 w 131"/>
                <a:gd name="T13" fmla="*/ 74 h 76"/>
                <a:gd name="T14" fmla="*/ 131 w 131"/>
                <a:gd name="T15" fmla="*/ 3 h 76"/>
                <a:gd name="T16" fmla="*/ 128 w 131"/>
                <a:gd name="T17" fmla="*/ 0 h 76"/>
                <a:gd name="T18" fmla="*/ 111 w 131"/>
                <a:gd name="T19" fmla="*/ 28 h 76"/>
                <a:gd name="T20" fmla="*/ 107 w 131"/>
                <a:gd name="T21" fmla="*/ 27 h 76"/>
                <a:gd name="T22" fmla="*/ 94 w 131"/>
                <a:gd name="T23" fmla="*/ 40 h 76"/>
                <a:gd name="T24" fmla="*/ 93 w 131"/>
                <a:gd name="T25" fmla="*/ 40 h 76"/>
                <a:gd name="T26" fmla="*/ 90 w 131"/>
                <a:gd name="T27" fmla="*/ 37 h 76"/>
                <a:gd name="T28" fmla="*/ 85 w 131"/>
                <a:gd name="T29" fmla="*/ 38 h 76"/>
                <a:gd name="T30" fmla="*/ 80 w 131"/>
                <a:gd name="T31" fmla="*/ 37 h 76"/>
                <a:gd name="T32" fmla="*/ 71 w 131"/>
                <a:gd name="T33" fmla="*/ 47 h 76"/>
                <a:gd name="T34" fmla="*/ 72 w 131"/>
                <a:gd name="T35" fmla="*/ 51 h 76"/>
                <a:gd name="T36" fmla="*/ 64 w 131"/>
                <a:gd name="T37" fmla="*/ 59 h 76"/>
                <a:gd name="T38" fmla="*/ 57 w 131"/>
                <a:gd name="T39" fmla="*/ 51 h 76"/>
                <a:gd name="T40" fmla="*/ 58 w 131"/>
                <a:gd name="T41" fmla="*/ 47 h 76"/>
                <a:gd name="T42" fmla="*/ 48 w 131"/>
                <a:gd name="T43" fmla="*/ 37 h 76"/>
                <a:gd name="T44" fmla="*/ 44 w 131"/>
                <a:gd name="T45" fmla="*/ 38 h 76"/>
                <a:gd name="T46" fmla="*/ 39 w 131"/>
                <a:gd name="T47" fmla="*/ 37 h 76"/>
                <a:gd name="T48" fmla="*/ 25 w 131"/>
                <a:gd name="T49" fmla="*/ 51 h 76"/>
                <a:gd name="T50" fmla="*/ 26 w 131"/>
                <a:gd name="T51" fmla="*/ 55 h 76"/>
                <a:gd name="T52" fmla="*/ 19 w 131"/>
                <a:gd name="T53" fmla="*/ 63 h 76"/>
                <a:gd name="T54" fmla="*/ 11 w 131"/>
                <a:gd name="T55" fmla="*/ 55 h 76"/>
                <a:gd name="T56" fmla="*/ 19 w 131"/>
                <a:gd name="T57" fmla="*/ 48 h 76"/>
                <a:gd name="T58" fmla="*/ 23 w 131"/>
                <a:gd name="T59" fmla="*/ 49 h 76"/>
                <a:gd name="T60" fmla="*/ 37 w 131"/>
                <a:gd name="T61" fmla="*/ 35 h 76"/>
                <a:gd name="T62" fmla="*/ 36 w 131"/>
                <a:gd name="T63" fmla="*/ 31 h 76"/>
                <a:gd name="T64" fmla="*/ 44 w 131"/>
                <a:gd name="T65" fmla="*/ 23 h 76"/>
                <a:gd name="T66" fmla="*/ 51 w 131"/>
                <a:gd name="T67" fmla="*/ 31 h 76"/>
                <a:gd name="T68" fmla="*/ 50 w 131"/>
                <a:gd name="T69" fmla="*/ 35 h 76"/>
                <a:gd name="T70" fmla="*/ 60 w 131"/>
                <a:gd name="T71" fmla="*/ 45 h 76"/>
                <a:gd name="T72" fmla="*/ 64 w 131"/>
                <a:gd name="T73" fmla="*/ 44 h 76"/>
                <a:gd name="T74" fmla="*/ 69 w 131"/>
                <a:gd name="T75" fmla="*/ 45 h 76"/>
                <a:gd name="T76" fmla="*/ 79 w 131"/>
                <a:gd name="T77" fmla="*/ 35 h 76"/>
                <a:gd name="T78" fmla="*/ 77 w 131"/>
                <a:gd name="T79" fmla="*/ 31 h 76"/>
                <a:gd name="T80" fmla="*/ 85 w 131"/>
                <a:gd name="T81" fmla="*/ 23 h 76"/>
                <a:gd name="T82" fmla="*/ 93 w 131"/>
                <a:gd name="T83" fmla="*/ 31 h 76"/>
                <a:gd name="T84" fmla="*/ 91 w 131"/>
                <a:gd name="T85" fmla="*/ 35 h 76"/>
                <a:gd name="T86" fmla="*/ 94 w 131"/>
                <a:gd name="T87" fmla="*/ 37 h 76"/>
                <a:gd name="T88" fmla="*/ 105 w 131"/>
                <a:gd name="T89" fmla="*/ 25 h 76"/>
                <a:gd name="T90" fmla="*/ 104 w 131"/>
                <a:gd name="T91" fmla="*/ 21 h 76"/>
                <a:gd name="T92" fmla="*/ 111 w 131"/>
                <a:gd name="T93" fmla="*/ 13 h 76"/>
                <a:gd name="T94" fmla="*/ 119 w 131"/>
                <a:gd name="T95" fmla="*/ 21 h 76"/>
                <a:gd name="T96" fmla="*/ 111 w 131"/>
                <a:gd name="T97" fmla="*/ 28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1" h="76">
                  <a:moveTo>
                    <a:pt x="128" y="0"/>
                  </a:moveTo>
                  <a:cubicBezTo>
                    <a:pt x="2" y="0"/>
                    <a:pt x="2" y="0"/>
                    <a:pt x="2" y="0"/>
                  </a:cubicBezTo>
                  <a:cubicBezTo>
                    <a:pt x="1" y="0"/>
                    <a:pt x="0" y="1"/>
                    <a:pt x="0" y="3"/>
                  </a:cubicBezTo>
                  <a:cubicBezTo>
                    <a:pt x="0" y="74"/>
                    <a:pt x="0" y="74"/>
                    <a:pt x="0" y="74"/>
                  </a:cubicBezTo>
                  <a:cubicBezTo>
                    <a:pt x="0" y="75"/>
                    <a:pt x="1" y="76"/>
                    <a:pt x="2" y="76"/>
                  </a:cubicBezTo>
                  <a:cubicBezTo>
                    <a:pt x="128" y="76"/>
                    <a:pt x="128" y="76"/>
                    <a:pt x="128" y="76"/>
                  </a:cubicBezTo>
                  <a:cubicBezTo>
                    <a:pt x="130" y="76"/>
                    <a:pt x="131" y="75"/>
                    <a:pt x="131" y="74"/>
                  </a:cubicBezTo>
                  <a:cubicBezTo>
                    <a:pt x="131" y="3"/>
                    <a:pt x="131" y="3"/>
                    <a:pt x="131" y="3"/>
                  </a:cubicBezTo>
                  <a:cubicBezTo>
                    <a:pt x="131" y="1"/>
                    <a:pt x="130" y="0"/>
                    <a:pt x="128" y="0"/>
                  </a:cubicBezTo>
                  <a:close/>
                  <a:moveTo>
                    <a:pt x="111" y="28"/>
                  </a:moveTo>
                  <a:cubicBezTo>
                    <a:pt x="110" y="28"/>
                    <a:pt x="108" y="28"/>
                    <a:pt x="107" y="27"/>
                  </a:cubicBezTo>
                  <a:cubicBezTo>
                    <a:pt x="94" y="40"/>
                    <a:pt x="94" y="40"/>
                    <a:pt x="94" y="40"/>
                  </a:cubicBezTo>
                  <a:cubicBezTo>
                    <a:pt x="94" y="40"/>
                    <a:pt x="93" y="40"/>
                    <a:pt x="93" y="40"/>
                  </a:cubicBezTo>
                  <a:cubicBezTo>
                    <a:pt x="90" y="37"/>
                    <a:pt x="90" y="37"/>
                    <a:pt x="90" y="37"/>
                  </a:cubicBezTo>
                  <a:cubicBezTo>
                    <a:pt x="88" y="38"/>
                    <a:pt x="87" y="38"/>
                    <a:pt x="85" y="38"/>
                  </a:cubicBezTo>
                  <a:cubicBezTo>
                    <a:pt x="83" y="38"/>
                    <a:pt x="82" y="38"/>
                    <a:pt x="80" y="37"/>
                  </a:cubicBezTo>
                  <a:cubicBezTo>
                    <a:pt x="71" y="47"/>
                    <a:pt x="71" y="47"/>
                    <a:pt x="71" y="47"/>
                  </a:cubicBezTo>
                  <a:cubicBezTo>
                    <a:pt x="71" y="48"/>
                    <a:pt x="72" y="49"/>
                    <a:pt x="72" y="51"/>
                  </a:cubicBezTo>
                  <a:cubicBezTo>
                    <a:pt x="72" y="55"/>
                    <a:pt x="68" y="59"/>
                    <a:pt x="64" y="59"/>
                  </a:cubicBezTo>
                  <a:cubicBezTo>
                    <a:pt x="60" y="59"/>
                    <a:pt x="57" y="55"/>
                    <a:pt x="57" y="51"/>
                  </a:cubicBezTo>
                  <a:cubicBezTo>
                    <a:pt x="57" y="49"/>
                    <a:pt x="57" y="48"/>
                    <a:pt x="58" y="47"/>
                  </a:cubicBezTo>
                  <a:cubicBezTo>
                    <a:pt x="48" y="37"/>
                    <a:pt x="48" y="37"/>
                    <a:pt x="48" y="37"/>
                  </a:cubicBezTo>
                  <a:cubicBezTo>
                    <a:pt x="47" y="38"/>
                    <a:pt x="45" y="38"/>
                    <a:pt x="44" y="38"/>
                  </a:cubicBezTo>
                  <a:cubicBezTo>
                    <a:pt x="42" y="38"/>
                    <a:pt x="40" y="38"/>
                    <a:pt x="39" y="37"/>
                  </a:cubicBezTo>
                  <a:cubicBezTo>
                    <a:pt x="25" y="51"/>
                    <a:pt x="25" y="51"/>
                    <a:pt x="25" y="51"/>
                  </a:cubicBezTo>
                  <a:cubicBezTo>
                    <a:pt x="26" y="52"/>
                    <a:pt x="26" y="54"/>
                    <a:pt x="26" y="55"/>
                  </a:cubicBezTo>
                  <a:cubicBezTo>
                    <a:pt x="26" y="59"/>
                    <a:pt x="23" y="63"/>
                    <a:pt x="19" y="63"/>
                  </a:cubicBezTo>
                  <a:cubicBezTo>
                    <a:pt x="15" y="63"/>
                    <a:pt x="11" y="59"/>
                    <a:pt x="11" y="55"/>
                  </a:cubicBezTo>
                  <a:cubicBezTo>
                    <a:pt x="11" y="51"/>
                    <a:pt x="15" y="48"/>
                    <a:pt x="19" y="48"/>
                  </a:cubicBezTo>
                  <a:cubicBezTo>
                    <a:pt x="20" y="48"/>
                    <a:pt x="22" y="48"/>
                    <a:pt x="23" y="49"/>
                  </a:cubicBezTo>
                  <a:cubicBezTo>
                    <a:pt x="37" y="35"/>
                    <a:pt x="37" y="35"/>
                    <a:pt x="37" y="35"/>
                  </a:cubicBezTo>
                  <a:cubicBezTo>
                    <a:pt x="36" y="34"/>
                    <a:pt x="36" y="32"/>
                    <a:pt x="36" y="31"/>
                  </a:cubicBezTo>
                  <a:cubicBezTo>
                    <a:pt x="36" y="27"/>
                    <a:pt x="39" y="23"/>
                    <a:pt x="44" y="23"/>
                  </a:cubicBezTo>
                  <a:cubicBezTo>
                    <a:pt x="48" y="23"/>
                    <a:pt x="51" y="27"/>
                    <a:pt x="51" y="31"/>
                  </a:cubicBezTo>
                  <a:cubicBezTo>
                    <a:pt x="51" y="32"/>
                    <a:pt x="51" y="34"/>
                    <a:pt x="50" y="35"/>
                  </a:cubicBezTo>
                  <a:cubicBezTo>
                    <a:pt x="60" y="45"/>
                    <a:pt x="60" y="45"/>
                    <a:pt x="60" y="45"/>
                  </a:cubicBezTo>
                  <a:cubicBezTo>
                    <a:pt x="61" y="44"/>
                    <a:pt x="63" y="44"/>
                    <a:pt x="64" y="44"/>
                  </a:cubicBezTo>
                  <a:cubicBezTo>
                    <a:pt x="66" y="44"/>
                    <a:pt x="68" y="44"/>
                    <a:pt x="69" y="45"/>
                  </a:cubicBezTo>
                  <a:cubicBezTo>
                    <a:pt x="79" y="35"/>
                    <a:pt x="79" y="35"/>
                    <a:pt x="79" y="35"/>
                  </a:cubicBezTo>
                  <a:cubicBezTo>
                    <a:pt x="78" y="34"/>
                    <a:pt x="77" y="32"/>
                    <a:pt x="77" y="31"/>
                  </a:cubicBezTo>
                  <a:cubicBezTo>
                    <a:pt x="77" y="27"/>
                    <a:pt x="81" y="23"/>
                    <a:pt x="85" y="23"/>
                  </a:cubicBezTo>
                  <a:cubicBezTo>
                    <a:pt x="89" y="23"/>
                    <a:pt x="93" y="27"/>
                    <a:pt x="93" y="31"/>
                  </a:cubicBezTo>
                  <a:cubicBezTo>
                    <a:pt x="93" y="32"/>
                    <a:pt x="92" y="34"/>
                    <a:pt x="91" y="35"/>
                  </a:cubicBezTo>
                  <a:cubicBezTo>
                    <a:pt x="94" y="37"/>
                    <a:pt x="94" y="37"/>
                    <a:pt x="94" y="37"/>
                  </a:cubicBezTo>
                  <a:cubicBezTo>
                    <a:pt x="105" y="25"/>
                    <a:pt x="105" y="25"/>
                    <a:pt x="105" y="25"/>
                  </a:cubicBezTo>
                  <a:cubicBezTo>
                    <a:pt x="104" y="24"/>
                    <a:pt x="104" y="23"/>
                    <a:pt x="104" y="21"/>
                  </a:cubicBezTo>
                  <a:cubicBezTo>
                    <a:pt x="104" y="17"/>
                    <a:pt x="107" y="13"/>
                    <a:pt x="111" y="13"/>
                  </a:cubicBezTo>
                  <a:cubicBezTo>
                    <a:pt x="115" y="13"/>
                    <a:pt x="119" y="17"/>
                    <a:pt x="119" y="21"/>
                  </a:cubicBezTo>
                  <a:cubicBezTo>
                    <a:pt x="119" y="25"/>
                    <a:pt x="115" y="28"/>
                    <a:pt x="111"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5" name="Group 73">
            <a:extLst>
              <a:ext uri="{FF2B5EF4-FFF2-40B4-BE49-F238E27FC236}">
                <a16:creationId xmlns:a16="http://schemas.microsoft.com/office/drawing/2014/main" id="{F17527B9-1D47-4CF5-9123-C847AE1DB5ED}"/>
              </a:ext>
            </a:extLst>
          </p:cNvPr>
          <p:cNvGrpSpPr>
            <a:grpSpLocks noChangeAspect="1"/>
          </p:cNvGrpSpPr>
          <p:nvPr/>
        </p:nvGrpSpPr>
        <p:grpSpPr bwMode="auto">
          <a:xfrm>
            <a:off x="3261675" y="4778199"/>
            <a:ext cx="544811" cy="580764"/>
            <a:chOff x="6544" y="3536"/>
            <a:chExt cx="394" cy="420"/>
          </a:xfrm>
          <a:solidFill>
            <a:schemeClr val="bg1"/>
          </a:solidFill>
        </p:grpSpPr>
        <p:sp>
          <p:nvSpPr>
            <p:cNvPr id="86" name="Freeform 74">
              <a:extLst>
                <a:ext uri="{FF2B5EF4-FFF2-40B4-BE49-F238E27FC236}">
                  <a16:creationId xmlns:a16="http://schemas.microsoft.com/office/drawing/2014/main" id="{0D2B3841-E290-43C4-9E1F-3F89E243E798}"/>
                </a:ext>
              </a:extLst>
            </p:cNvPr>
            <p:cNvSpPr>
              <a:spLocks/>
            </p:cNvSpPr>
            <p:nvPr/>
          </p:nvSpPr>
          <p:spPr bwMode="auto">
            <a:xfrm>
              <a:off x="6544" y="3736"/>
              <a:ext cx="394" cy="220"/>
            </a:xfrm>
            <a:custGeom>
              <a:avLst/>
              <a:gdLst>
                <a:gd name="T0" fmla="*/ 116 w 163"/>
                <a:gd name="T1" fmla="*/ 0 h 91"/>
                <a:gd name="T2" fmla="*/ 116 w 163"/>
                <a:gd name="T3" fmla="*/ 0 h 91"/>
                <a:gd name="T4" fmla="*/ 81 w 163"/>
                <a:gd name="T5" fmla="*/ 14 h 91"/>
                <a:gd name="T6" fmla="*/ 47 w 163"/>
                <a:gd name="T7" fmla="*/ 0 h 91"/>
                <a:gd name="T8" fmla="*/ 47 w 163"/>
                <a:gd name="T9" fmla="*/ 0 h 91"/>
                <a:gd name="T10" fmla="*/ 0 w 163"/>
                <a:gd name="T11" fmla="*/ 47 h 91"/>
                <a:gd name="T12" fmla="*/ 0 w 163"/>
                <a:gd name="T13" fmla="*/ 67 h 91"/>
                <a:gd name="T14" fmla="*/ 23 w 163"/>
                <a:gd name="T15" fmla="*/ 91 h 91"/>
                <a:gd name="T16" fmla="*/ 81 w 163"/>
                <a:gd name="T17" fmla="*/ 91 h 91"/>
                <a:gd name="T18" fmla="*/ 67 w 163"/>
                <a:gd name="T19" fmla="*/ 58 h 91"/>
                <a:gd name="T20" fmla="*/ 67 w 163"/>
                <a:gd name="T21" fmla="*/ 49 h 91"/>
                <a:gd name="T22" fmla="*/ 76 w 163"/>
                <a:gd name="T23" fmla="*/ 32 h 91"/>
                <a:gd name="T24" fmla="*/ 68 w 163"/>
                <a:gd name="T25" fmla="*/ 25 h 91"/>
                <a:gd name="T26" fmla="*/ 68 w 163"/>
                <a:gd name="T27" fmla="*/ 21 h 91"/>
                <a:gd name="T28" fmla="*/ 81 w 163"/>
                <a:gd name="T29" fmla="*/ 22 h 91"/>
                <a:gd name="T30" fmla="*/ 95 w 163"/>
                <a:gd name="T31" fmla="*/ 21 h 91"/>
                <a:gd name="T32" fmla="*/ 95 w 163"/>
                <a:gd name="T33" fmla="*/ 25 h 91"/>
                <a:gd name="T34" fmla="*/ 87 w 163"/>
                <a:gd name="T35" fmla="*/ 32 h 91"/>
                <a:gd name="T36" fmla="*/ 96 w 163"/>
                <a:gd name="T37" fmla="*/ 49 h 91"/>
                <a:gd name="T38" fmla="*/ 96 w 163"/>
                <a:gd name="T39" fmla="*/ 58 h 91"/>
                <a:gd name="T40" fmla="*/ 81 w 163"/>
                <a:gd name="T41" fmla="*/ 91 h 91"/>
                <a:gd name="T42" fmla="*/ 139 w 163"/>
                <a:gd name="T43" fmla="*/ 91 h 91"/>
                <a:gd name="T44" fmla="*/ 163 w 163"/>
                <a:gd name="T45" fmla="*/ 67 h 91"/>
                <a:gd name="T46" fmla="*/ 163 w 163"/>
                <a:gd name="T47" fmla="*/ 47 h 91"/>
                <a:gd name="T48" fmla="*/ 116 w 163"/>
                <a:gd name="T49"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63" h="91">
                  <a:moveTo>
                    <a:pt x="116" y="0"/>
                  </a:moveTo>
                  <a:cubicBezTo>
                    <a:pt x="116" y="0"/>
                    <a:pt x="116" y="0"/>
                    <a:pt x="116" y="0"/>
                  </a:cubicBezTo>
                  <a:cubicBezTo>
                    <a:pt x="107" y="9"/>
                    <a:pt x="95" y="14"/>
                    <a:pt x="81" y="14"/>
                  </a:cubicBezTo>
                  <a:cubicBezTo>
                    <a:pt x="68" y="14"/>
                    <a:pt x="56" y="9"/>
                    <a:pt x="47" y="0"/>
                  </a:cubicBezTo>
                  <a:cubicBezTo>
                    <a:pt x="47" y="0"/>
                    <a:pt x="47" y="0"/>
                    <a:pt x="47" y="0"/>
                  </a:cubicBezTo>
                  <a:cubicBezTo>
                    <a:pt x="21" y="0"/>
                    <a:pt x="0" y="21"/>
                    <a:pt x="0" y="47"/>
                  </a:cubicBezTo>
                  <a:cubicBezTo>
                    <a:pt x="0" y="67"/>
                    <a:pt x="0" y="67"/>
                    <a:pt x="0" y="67"/>
                  </a:cubicBezTo>
                  <a:cubicBezTo>
                    <a:pt x="0" y="80"/>
                    <a:pt x="10" y="91"/>
                    <a:pt x="23" y="91"/>
                  </a:cubicBezTo>
                  <a:cubicBezTo>
                    <a:pt x="81" y="91"/>
                    <a:pt x="81" y="91"/>
                    <a:pt x="81" y="91"/>
                  </a:cubicBezTo>
                  <a:cubicBezTo>
                    <a:pt x="67" y="58"/>
                    <a:pt x="67" y="58"/>
                    <a:pt x="67" y="58"/>
                  </a:cubicBezTo>
                  <a:cubicBezTo>
                    <a:pt x="65" y="55"/>
                    <a:pt x="65" y="52"/>
                    <a:pt x="67" y="49"/>
                  </a:cubicBezTo>
                  <a:cubicBezTo>
                    <a:pt x="76" y="32"/>
                    <a:pt x="76" y="32"/>
                    <a:pt x="76" y="32"/>
                  </a:cubicBezTo>
                  <a:cubicBezTo>
                    <a:pt x="72" y="32"/>
                    <a:pt x="68" y="29"/>
                    <a:pt x="68" y="25"/>
                  </a:cubicBezTo>
                  <a:cubicBezTo>
                    <a:pt x="68" y="21"/>
                    <a:pt x="68" y="21"/>
                    <a:pt x="68" y="21"/>
                  </a:cubicBezTo>
                  <a:cubicBezTo>
                    <a:pt x="72" y="22"/>
                    <a:pt x="77" y="22"/>
                    <a:pt x="81" y="22"/>
                  </a:cubicBezTo>
                  <a:cubicBezTo>
                    <a:pt x="86" y="22"/>
                    <a:pt x="91" y="22"/>
                    <a:pt x="95" y="21"/>
                  </a:cubicBezTo>
                  <a:cubicBezTo>
                    <a:pt x="95" y="25"/>
                    <a:pt x="95" y="25"/>
                    <a:pt x="95" y="25"/>
                  </a:cubicBezTo>
                  <a:cubicBezTo>
                    <a:pt x="95" y="29"/>
                    <a:pt x="91" y="32"/>
                    <a:pt x="87" y="32"/>
                  </a:cubicBezTo>
                  <a:cubicBezTo>
                    <a:pt x="96" y="49"/>
                    <a:pt x="96" y="49"/>
                    <a:pt x="96" y="49"/>
                  </a:cubicBezTo>
                  <a:cubicBezTo>
                    <a:pt x="98" y="52"/>
                    <a:pt x="98" y="55"/>
                    <a:pt x="96" y="58"/>
                  </a:cubicBezTo>
                  <a:cubicBezTo>
                    <a:pt x="81" y="91"/>
                    <a:pt x="81" y="91"/>
                    <a:pt x="81" y="91"/>
                  </a:cubicBezTo>
                  <a:cubicBezTo>
                    <a:pt x="139" y="91"/>
                    <a:pt x="139" y="91"/>
                    <a:pt x="139" y="91"/>
                  </a:cubicBezTo>
                  <a:cubicBezTo>
                    <a:pt x="153" y="91"/>
                    <a:pt x="163" y="80"/>
                    <a:pt x="163" y="67"/>
                  </a:cubicBezTo>
                  <a:cubicBezTo>
                    <a:pt x="163" y="47"/>
                    <a:pt x="163" y="47"/>
                    <a:pt x="163" y="47"/>
                  </a:cubicBezTo>
                  <a:cubicBezTo>
                    <a:pt x="163" y="21"/>
                    <a:pt x="142" y="0"/>
                    <a:pt x="11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75">
              <a:extLst>
                <a:ext uri="{FF2B5EF4-FFF2-40B4-BE49-F238E27FC236}">
                  <a16:creationId xmlns:a16="http://schemas.microsoft.com/office/drawing/2014/main" id="{4A994647-4555-47E7-9B55-4D7440C59E6B}"/>
                </a:ext>
              </a:extLst>
            </p:cNvPr>
            <p:cNvSpPr>
              <a:spLocks/>
            </p:cNvSpPr>
            <p:nvPr/>
          </p:nvSpPr>
          <p:spPr bwMode="auto">
            <a:xfrm>
              <a:off x="6692" y="3536"/>
              <a:ext cx="162" cy="118"/>
            </a:xfrm>
            <a:custGeom>
              <a:avLst/>
              <a:gdLst>
                <a:gd name="T0" fmla="*/ 67 w 67"/>
                <a:gd name="T1" fmla="*/ 49 h 49"/>
                <a:gd name="T2" fmla="*/ 67 w 67"/>
                <a:gd name="T3" fmla="*/ 47 h 49"/>
                <a:gd name="T4" fmla="*/ 20 w 67"/>
                <a:gd name="T5" fmla="*/ 0 h 49"/>
                <a:gd name="T6" fmla="*/ 0 w 67"/>
                <a:gd name="T7" fmla="*/ 5 h 49"/>
                <a:gd name="T8" fmla="*/ 67 w 67"/>
                <a:gd name="T9" fmla="*/ 49 h 49"/>
              </a:gdLst>
              <a:ahLst/>
              <a:cxnLst>
                <a:cxn ang="0">
                  <a:pos x="T0" y="T1"/>
                </a:cxn>
                <a:cxn ang="0">
                  <a:pos x="T2" y="T3"/>
                </a:cxn>
                <a:cxn ang="0">
                  <a:pos x="T4" y="T5"/>
                </a:cxn>
                <a:cxn ang="0">
                  <a:pos x="T6" y="T7"/>
                </a:cxn>
                <a:cxn ang="0">
                  <a:pos x="T8" y="T9"/>
                </a:cxn>
              </a:cxnLst>
              <a:rect l="0" t="0" r="r" b="b"/>
              <a:pathLst>
                <a:path w="67" h="49">
                  <a:moveTo>
                    <a:pt x="67" y="49"/>
                  </a:moveTo>
                  <a:cubicBezTo>
                    <a:pt x="67" y="48"/>
                    <a:pt x="67" y="48"/>
                    <a:pt x="67" y="47"/>
                  </a:cubicBezTo>
                  <a:cubicBezTo>
                    <a:pt x="67" y="21"/>
                    <a:pt x="46" y="0"/>
                    <a:pt x="20" y="0"/>
                  </a:cubicBezTo>
                  <a:cubicBezTo>
                    <a:pt x="13" y="0"/>
                    <a:pt x="6" y="2"/>
                    <a:pt x="0" y="5"/>
                  </a:cubicBezTo>
                  <a:cubicBezTo>
                    <a:pt x="3" y="17"/>
                    <a:pt x="15" y="47"/>
                    <a:pt x="67"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76">
              <a:extLst>
                <a:ext uri="{FF2B5EF4-FFF2-40B4-BE49-F238E27FC236}">
                  <a16:creationId xmlns:a16="http://schemas.microsoft.com/office/drawing/2014/main" id="{BC2463E8-36CC-460C-B381-FF3771322A4E}"/>
                </a:ext>
              </a:extLst>
            </p:cNvPr>
            <p:cNvSpPr>
              <a:spLocks/>
            </p:cNvSpPr>
            <p:nvPr/>
          </p:nvSpPr>
          <p:spPr bwMode="auto">
            <a:xfrm>
              <a:off x="6629" y="3555"/>
              <a:ext cx="65" cy="80"/>
            </a:xfrm>
            <a:custGeom>
              <a:avLst/>
              <a:gdLst>
                <a:gd name="T0" fmla="*/ 27 w 27"/>
                <a:gd name="T1" fmla="*/ 14 h 33"/>
                <a:gd name="T2" fmla="*/ 21 w 27"/>
                <a:gd name="T3" fmla="*/ 0 h 33"/>
                <a:gd name="T4" fmla="*/ 0 w 27"/>
                <a:gd name="T5" fmla="*/ 33 h 33"/>
                <a:gd name="T6" fmla="*/ 27 w 27"/>
                <a:gd name="T7" fmla="*/ 14 h 33"/>
              </a:gdLst>
              <a:ahLst/>
              <a:cxnLst>
                <a:cxn ang="0">
                  <a:pos x="T0" y="T1"/>
                </a:cxn>
                <a:cxn ang="0">
                  <a:pos x="T2" y="T3"/>
                </a:cxn>
                <a:cxn ang="0">
                  <a:pos x="T4" y="T5"/>
                </a:cxn>
                <a:cxn ang="0">
                  <a:pos x="T6" y="T7"/>
                </a:cxn>
              </a:cxnLst>
              <a:rect l="0" t="0" r="r" b="b"/>
              <a:pathLst>
                <a:path w="27" h="33">
                  <a:moveTo>
                    <a:pt x="27" y="14"/>
                  </a:moveTo>
                  <a:cubicBezTo>
                    <a:pt x="24" y="9"/>
                    <a:pt x="22" y="4"/>
                    <a:pt x="21" y="0"/>
                  </a:cubicBezTo>
                  <a:cubicBezTo>
                    <a:pt x="10" y="7"/>
                    <a:pt x="2" y="19"/>
                    <a:pt x="0" y="33"/>
                  </a:cubicBezTo>
                  <a:cubicBezTo>
                    <a:pt x="16" y="32"/>
                    <a:pt x="25" y="19"/>
                    <a:pt x="27"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77">
              <a:extLst>
                <a:ext uri="{FF2B5EF4-FFF2-40B4-BE49-F238E27FC236}">
                  <a16:creationId xmlns:a16="http://schemas.microsoft.com/office/drawing/2014/main" id="{162414B6-63AD-4E12-857A-38C2B7BB13EC}"/>
                </a:ext>
              </a:extLst>
            </p:cNvPr>
            <p:cNvSpPr>
              <a:spLocks/>
            </p:cNvSpPr>
            <p:nvPr/>
          </p:nvSpPr>
          <p:spPr bwMode="auto">
            <a:xfrm>
              <a:off x="6629" y="3604"/>
              <a:ext cx="225" cy="159"/>
            </a:xfrm>
            <a:custGeom>
              <a:avLst/>
              <a:gdLst>
                <a:gd name="T0" fmla="*/ 31 w 93"/>
                <a:gd name="T1" fmla="*/ 0 h 66"/>
                <a:gd name="T2" fmla="*/ 0 w 93"/>
                <a:gd name="T3" fmla="*/ 20 h 66"/>
                <a:gd name="T4" fmla="*/ 46 w 93"/>
                <a:gd name="T5" fmla="*/ 66 h 66"/>
                <a:gd name="T6" fmla="*/ 93 w 93"/>
                <a:gd name="T7" fmla="*/ 27 h 66"/>
                <a:gd name="T8" fmla="*/ 31 w 93"/>
                <a:gd name="T9" fmla="*/ 0 h 66"/>
              </a:gdLst>
              <a:ahLst/>
              <a:cxnLst>
                <a:cxn ang="0">
                  <a:pos x="T0" y="T1"/>
                </a:cxn>
                <a:cxn ang="0">
                  <a:pos x="T2" y="T3"/>
                </a:cxn>
                <a:cxn ang="0">
                  <a:pos x="T4" y="T5"/>
                </a:cxn>
                <a:cxn ang="0">
                  <a:pos x="T6" y="T7"/>
                </a:cxn>
                <a:cxn ang="0">
                  <a:pos x="T8" y="T9"/>
                </a:cxn>
              </a:cxnLst>
              <a:rect l="0" t="0" r="r" b="b"/>
              <a:pathLst>
                <a:path w="93" h="66">
                  <a:moveTo>
                    <a:pt x="31" y="0"/>
                  </a:moveTo>
                  <a:cubicBezTo>
                    <a:pt x="26" y="6"/>
                    <a:pt x="16" y="19"/>
                    <a:pt x="0" y="20"/>
                  </a:cubicBezTo>
                  <a:cubicBezTo>
                    <a:pt x="0" y="45"/>
                    <a:pt x="21" y="66"/>
                    <a:pt x="46" y="66"/>
                  </a:cubicBezTo>
                  <a:cubicBezTo>
                    <a:pt x="70" y="66"/>
                    <a:pt x="89" y="49"/>
                    <a:pt x="93" y="27"/>
                  </a:cubicBezTo>
                  <a:cubicBezTo>
                    <a:pt x="59" y="26"/>
                    <a:pt x="41" y="13"/>
                    <a:pt x="3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90" name="Group 51">
            <a:extLst>
              <a:ext uri="{FF2B5EF4-FFF2-40B4-BE49-F238E27FC236}">
                <a16:creationId xmlns:a16="http://schemas.microsoft.com/office/drawing/2014/main" id="{25558CA3-3B25-4568-8050-3AF2F0EDE1D4}"/>
              </a:ext>
            </a:extLst>
          </p:cNvPr>
          <p:cNvGrpSpPr>
            <a:grpSpLocks noChangeAspect="1"/>
          </p:cNvGrpSpPr>
          <p:nvPr/>
        </p:nvGrpSpPr>
        <p:grpSpPr bwMode="auto">
          <a:xfrm>
            <a:off x="5540397" y="5915274"/>
            <a:ext cx="443388" cy="496402"/>
            <a:chOff x="-545" y="24"/>
            <a:chExt cx="736" cy="824"/>
          </a:xfrm>
          <a:solidFill>
            <a:schemeClr val="bg1"/>
          </a:solidFill>
        </p:grpSpPr>
        <p:sp>
          <p:nvSpPr>
            <p:cNvPr id="91" name="Freeform 52">
              <a:extLst>
                <a:ext uri="{FF2B5EF4-FFF2-40B4-BE49-F238E27FC236}">
                  <a16:creationId xmlns:a16="http://schemas.microsoft.com/office/drawing/2014/main" id="{D9D2628F-1A8C-4600-8A40-3E57B319FF1A}"/>
                </a:ext>
              </a:extLst>
            </p:cNvPr>
            <p:cNvSpPr>
              <a:spLocks noEditPoints="1"/>
            </p:cNvSpPr>
            <p:nvPr/>
          </p:nvSpPr>
          <p:spPr bwMode="auto">
            <a:xfrm>
              <a:off x="-284" y="24"/>
              <a:ext cx="214" cy="188"/>
            </a:xfrm>
            <a:custGeom>
              <a:avLst/>
              <a:gdLst>
                <a:gd name="T0" fmla="*/ 5 w 9"/>
                <a:gd name="T1" fmla="*/ 6 h 8"/>
                <a:gd name="T2" fmla="*/ 2 w 9"/>
                <a:gd name="T3" fmla="*/ 4 h 8"/>
                <a:gd name="T4" fmla="*/ 5 w 9"/>
                <a:gd name="T5" fmla="*/ 2 h 8"/>
                <a:gd name="T6" fmla="*/ 7 w 9"/>
                <a:gd name="T7" fmla="*/ 4 h 8"/>
                <a:gd name="T8" fmla="*/ 5 w 9"/>
                <a:gd name="T9" fmla="*/ 6 h 8"/>
                <a:gd name="T10" fmla="*/ 9 w 9"/>
                <a:gd name="T11" fmla="*/ 4 h 8"/>
                <a:gd name="T12" fmla="*/ 5 w 9"/>
                <a:gd name="T13" fmla="*/ 0 h 8"/>
                <a:gd name="T14" fmla="*/ 0 w 9"/>
                <a:gd name="T15" fmla="*/ 4 h 8"/>
                <a:gd name="T16" fmla="*/ 3 w 9"/>
                <a:gd name="T17" fmla="*/ 8 h 8"/>
                <a:gd name="T18" fmla="*/ 5 w 9"/>
                <a:gd name="T19" fmla="*/ 8 h 8"/>
                <a:gd name="T20" fmla="*/ 6 w 9"/>
                <a:gd name="T21" fmla="*/ 8 h 8"/>
                <a:gd name="T22" fmla="*/ 9 w 9"/>
                <a:gd name="T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6"/>
                  </a:moveTo>
                  <a:cubicBezTo>
                    <a:pt x="3" y="6"/>
                    <a:pt x="2" y="5"/>
                    <a:pt x="2" y="4"/>
                  </a:cubicBezTo>
                  <a:cubicBezTo>
                    <a:pt x="2" y="3"/>
                    <a:pt x="3" y="2"/>
                    <a:pt x="5" y="2"/>
                  </a:cubicBezTo>
                  <a:cubicBezTo>
                    <a:pt x="6" y="2"/>
                    <a:pt x="7" y="3"/>
                    <a:pt x="7" y="4"/>
                  </a:cubicBezTo>
                  <a:cubicBezTo>
                    <a:pt x="7" y="5"/>
                    <a:pt x="6" y="6"/>
                    <a:pt x="5" y="6"/>
                  </a:cubicBezTo>
                  <a:close/>
                  <a:moveTo>
                    <a:pt x="9" y="4"/>
                  </a:moveTo>
                  <a:cubicBezTo>
                    <a:pt x="9" y="2"/>
                    <a:pt x="7" y="0"/>
                    <a:pt x="5" y="0"/>
                  </a:cubicBezTo>
                  <a:cubicBezTo>
                    <a:pt x="2" y="0"/>
                    <a:pt x="0" y="2"/>
                    <a:pt x="0" y="4"/>
                  </a:cubicBezTo>
                  <a:cubicBezTo>
                    <a:pt x="0" y="6"/>
                    <a:pt x="2" y="7"/>
                    <a:pt x="3" y="8"/>
                  </a:cubicBezTo>
                  <a:cubicBezTo>
                    <a:pt x="4" y="8"/>
                    <a:pt x="4" y="8"/>
                    <a:pt x="5" y="8"/>
                  </a:cubicBezTo>
                  <a:cubicBezTo>
                    <a:pt x="5" y="8"/>
                    <a:pt x="6" y="8"/>
                    <a:pt x="6" y="8"/>
                  </a:cubicBezTo>
                  <a:cubicBezTo>
                    <a:pt x="8" y="7"/>
                    <a:pt x="9" y="6"/>
                    <a:pt x="9"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53">
              <a:extLst>
                <a:ext uri="{FF2B5EF4-FFF2-40B4-BE49-F238E27FC236}">
                  <a16:creationId xmlns:a16="http://schemas.microsoft.com/office/drawing/2014/main" id="{39F2489A-A8A5-4AD6-BB58-5FCD42557402}"/>
                </a:ext>
              </a:extLst>
            </p:cNvPr>
            <p:cNvSpPr>
              <a:spLocks/>
            </p:cNvSpPr>
            <p:nvPr/>
          </p:nvSpPr>
          <p:spPr bwMode="auto">
            <a:xfrm>
              <a:off x="-545" y="448"/>
              <a:ext cx="142" cy="141"/>
            </a:xfrm>
            <a:custGeom>
              <a:avLst/>
              <a:gdLst>
                <a:gd name="T0" fmla="*/ 95 w 142"/>
                <a:gd name="T1" fmla="*/ 0 h 141"/>
                <a:gd name="T2" fmla="*/ 47 w 142"/>
                <a:gd name="T3" fmla="*/ 70 h 141"/>
                <a:gd name="T4" fmla="*/ 0 w 142"/>
                <a:gd name="T5" fmla="*/ 117 h 141"/>
                <a:gd name="T6" fmla="*/ 71 w 142"/>
                <a:gd name="T7" fmla="*/ 117 h 141"/>
                <a:gd name="T8" fmla="*/ 142 w 142"/>
                <a:gd name="T9" fmla="*/ 141 h 141"/>
                <a:gd name="T10" fmla="*/ 118 w 142"/>
                <a:gd name="T11" fmla="*/ 70 h 141"/>
                <a:gd name="T12" fmla="*/ 95 w 142"/>
                <a:gd name="T13" fmla="*/ 0 h 141"/>
                <a:gd name="T14" fmla="*/ 95 w 142"/>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141">
                  <a:moveTo>
                    <a:pt x="95" y="0"/>
                  </a:moveTo>
                  <a:lnTo>
                    <a:pt x="47" y="70"/>
                  </a:lnTo>
                  <a:lnTo>
                    <a:pt x="0" y="117"/>
                  </a:lnTo>
                  <a:lnTo>
                    <a:pt x="71" y="117"/>
                  </a:lnTo>
                  <a:lnTo>
                    <a:pt x="142" y="141"/>
                  </a:lnTo>
                  <a:lnTo>
                    <a:pt x="118" y="70"/>
                  </a:lnTo>
                  <a:lnTo>
                    <a:pt x="95" y="0"/>
                  </a:lnTo>
                  <a:lnTo>
                    <a:pt x="9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54">
              <a:extLst>
                <a:ext uri="{FF2B5EF4-FFF2-40B4-BE49-F238E27FC236}">
                  <a16:creationId xmlns:a16="http://schemas.microsoft.com/office/drawing/2014/main" id="{A37E2308-D8FE-403D-996F-D786467C4FE8}"/>
                </a:ext>
              </a:extLst>
            </p:cNvPr>
            <p:cNvSpPr>
              <a:spLocks/>
            </p:cNvSpPr>
            <p:nvPr/>
          </p:nvSpPr>
          <p:spPr bwMode="auto">
            <a:xfrm>
              <a:off x="48" y="448"/>
              <a:ext cx="143" cy="141"/>
            </a:xfrm>
            <a:custGeom>
              <a:avLst/>
              <a:gdLst>
                <a:gd name="T0" fmla="*/ 143 w 143"/>
                <a:gd name="T1" fmla="*/ 117 h 141"/>
                <a:gd name="T2" fmla="*/ 95 w 143"/>
                <a:gd name="T3" fmla="*/ 70 h 141"/>
                <a:gd name="T4" fmla="*/ 72 w 143"/>
                <a:gd name="T5" fmla="*/ 0 h 141"/>
                <a:gd name="T6" fmla="*/ 24 w 143"/>
                <a:gd name="T7" fmla="*/ 70 h 141"/>
                <a:gd name="T8" fmla="*/ 0 w 143"/>
                <a:gd name="T9" fmla="*/ 141 h 141"/>
                <a:gd name="T10" fmla="*/ 72 w 143"/>
                <a:gd name="T11" fmla="*/ 117 h 141"/>
                <a:gd name="T12" fmla="*/ 143 w 143"/>
                <a:gd name="T13" fmla="*/ 117 h 141"/>
                <a:gd name="T14" fmla="*/ 143 w 143"/>
                <a:gd name="T15" fmla="*/ 117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141">
                  <a:moveTo>
                    <a:pt x="143" y="117"/>
                  </a:moveTo>
                  <a:lnTo>
                    <a:pt x="95" y="70"/>
                  </a:lnTo>
                  <a:lnTo>
                    <a:pt x="72" y="0"/>
                  </a:lnTo>
                  <a:lnTo>
                    <a:pt x="24" y="70"/>
                  </a:lnTo>
                  <a:lnTo>
                    <a:pt x="0" y="141"/>
                  </a:lnTo>
                  <a:lnTo>
                    <a:pt x="72" y="117"/>
                  </a:lnTo>
                  <a:lnTo>
                    <a:pt x="143" y="117"/>
                  </a:lnTo>
                  <a:lnTo>
                    <a:pt x="143"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55">
              <a:extLst>
                <a:ext uri="{FF2B5EF4-FFF2-40B4-BE49-F238E27FC236}">
                  <a16:creationId xmlns:a16="http://schemas.microsoft.com/office/drawing/2014/main" id="{08EAA507-30D0-43BF-8D48-21933A34CF37}"/>
                </a:ext>
              </a:extLst>
            </p:cNvPr>
            <p:cNvSpPr>
              <a:spLocks/>
            </p:cNvSpPr>
            <p:nvPr/>
          </p:nvSpPr>
          <p:spPr bwMode="auto">
            <a:xfrm>
              <a:off x="-522" y="236"/>
              <a:ext cx="689" cy="612"/>
            </a:xfrm>
            <a:custGeom>
              <a:avLst/>
              <a:gdLst>
                <a:gd name="T0" fmla="*/ 29 w 29"/>
                <a:gd name="T1" fmla="*/ 16 h 26"/>
                <a:gd name="T2" fmla="*/ 28 w 29"/>
                <a:gd name="T3" fmla="*/ 15 h 26"/>
                <a:gd name="T4" fmla="*/ 27 w 29"/>
                <a:gd name="T5" fmla="*/ 15 h 26"/>
                <a:gd name="T6" fmla="*/ 26 w 29"/>
                <a:gd name="T7" fmla="*/ 15 h 26"/>
                <a:gd name="T8" fmla="*/ 25 w 29"/>
                <a:gd name="T9" fmla="*/ 17 h 26"/>
                <a:gd name="T10" fmla="*/ 17 w 29"/>
                <a:gd name="T11" fmla="*/ 17 h 26"/>
                <a:gd name="T12" fmla="*/ 16 w 29"/>
                <a:gd name="T13" fmla="*/ 4 h 26"/>
                <a:gd name="T14" fmla="*/ 20 w 29"/>
                <a:gd name="T15" fmla="*/ 4 h 26"/>
                <a:gd name="T16" fmla="*/ 21 w 29"/>
                <a:gd name="T17" fmla="*/ 3 h 26"/>
                <a:gd name="T18" fmla="*/ 21 w 29"/>
                <a:gd name="T19" fmla="*/ 3 h 26"/>
                <a:gd name="T20" fmla="*/ 20 w 29"/>
                <a:gd name="T21" fmla="*/ 1 h 26"/>
                <a:gd name="T22" fmla="*/ 16 w 29"/>
                <a:gd name="T23" fmla="*/ 1 h 26"/>
                <a:gd name="T24" fmla="*/ 16 w 29"/>
                <a:gd name="T25" fmla="*/ 0 h 26"/>
                <a:gd name="T26" fmla="*/ 15 w 29"/>
                <a:gd name="T27" fmla="*/ 0 h 26"/>
                <a:gd name="T28" fmla="*/ 13 w 29"/>
                <a:gd name="T29" fmla="*/ 0 h 26"/>
                <a:gd name="T30" fmla="*/ 13 w 29"/>
                <a:gd name="T31" fmla="*/ 1 h 26"/>
                <a:gd name="T32" fmla="*/ 10 w 29"/>
                <a:gd name="T33" fmla="*/ 1 h 26"/>
                <a:gd name="T34" fmla="*/ 9 w 29"/>
                <a:gd name="T35" fmla="*/ 3 h 26"/>
                <a:gd name="T36" fmla="*/ 9 w 29"/>
                <a:gd name="T37" fmla="*/ 3 h 26"/>
                <a:gd name="T38" fmla="*/ 10 w 29"/>
                <a:gd name="T39" fmla="*/ 4 h 26"/>
                <a:gd name="T40" fmla="*/ 13 w 29"/>
                <a:gd name="T41" fmla="*/ 4 h 26"/>
                <a:gd name="T42" fmla="*/ 12 w 29"/>
                <a:gd name="T43" fmla="*/ 17 h 26"/>
                <a:gd name="T44" fmla="*/ 5 w 29"/>
                <a:gd name="T45" fmla="*/ 17 h 26"/>
                <a:gd name="T46" fmla="*/ 3 w 29"/>
                <a:gd name="T47" fmla="*/ 15 h 26"/>
                <a:gd name="T48" fmla="*/ 2 w 29"/>
                <a:gd name="T49" fmla="*/ 15 h 26"/>
                <a:gd name="T50" fmla="*/ 1 w 29"/>
                <a:gd name="T51" fmla="*/ 15 h 26"/>
                <a:gd name="T52" fmla="*/ 0 w 29"/>
                <a:gd name="T53" fmla="*/ 16 h 26"/>
                <a:gd name="T54" fmla="*/ 5 w 29"/>
                <a:gd name="T55" fmla="*/ 21 h 26"/>
                <a:gd name="T56" fmla="*/ 6 w 29"/>
                <a:gd name="T57" fmla="*/ 22 h 26"/>
                <a:gd name="T58" fmla="*/ 14 w 29"/>
                <a:gd name="T59" fmla="*/ 25 h 26"/>
                <a:gd name="T60" fmla="*/ 15 w 29"/>
                <a:gd name="T61" fmla="*/ 25 h 26"/>
                <a:gd name="T62" fmla="*/ 23 w 29"/>
                <a:gd name="T63" fmla="*/ 22 h 26"/>
                <a:gd name="T64" fmla="*/ 25 w 29"/>
                <a:gd name="T65" fmla="*/ 21 h 26"/>
                <a:gd name="T66" fmla="*/ 29 w 29"/>
                <a:gd name="T6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9" h="26">
                  <a:moveTo>
                    <a:pt x="29" y="16"/>
                  </a:moveTo>
                  <a:cubicBezTo>
                    <a:pt x="29" y="16"/>
                    <a:pt x="29" y="15"/>
                    <a:pt x="28" y="15"/>
                  </a:cubicBezTo>
                  <a:cubicBezTo>
                    <a:pt x="27" y="15"/>
                    <a:pt x="27" y="15"/>
                    <a:pt x="27" y="15"/>
                  </a:cubicBezTo>
                  <a:cubicBezTo>
                    <a:pt x="26" y="15"/>
                    <a:pt x="26" y="15"/>
                    <a:pt x="26" y="15"/>
                  </a:cubicBezTo>
                  <a:cubicBezTo>
                    <a:pt x="26" y="16"/>
                    <a:pt x="25" y="16"/>
                    <a:pt x="25" y="17"/>
                  </a:cubicBezTo>
                  <a:cubicBezTo>
                    <a:pt x="23" y="18"/>
                    <a:pt x="18" y="19"/>
                    <a:pt x="17" y="17"/>
                  </a:cubicBezTo>
                  <a:cubicBezTo>
                    <a:pt x="17" y="16"/>
                    <a:pt x="16" y="9"/>
                    <a:pt x="16" y="4"/>
                  </a:cubicBezTo>
                  <a:cubicBezTo>
                    <a:pt x="20" y="4"/>
                    <a:pt x="20" y="4"/>
                    <a:pt x="20" y="4"/>
                  </a:cubicBezTo>
                  <a:cubicBezTo>
                    <a:pt x="20" y="4"/>
                    <a:pt x="21" y="3"/>
                    <a:pt x="21" y="3"/>
                  </a:cubicBezTo>
                  <a:cubicBezTo>
                    <a:pt x="21" y="3"/>
                    <a:pt x="21" y="3"/>
                    <a:pt x="21" y="3"/>
                  </a:cubicBezTo>
                  <a:cubicBezTo>
                    <a:pt x="21" y="2"/>
                    <a:pt x="20" y="1"/>
                    <a:pt x="20" y="1"/>
                  </a:cubicBezTo>
                  <a:cubicBezTo>
                    <a:pt x="16" y="1"/>
                    <a:pt x="16" y="1"/>
                    <a:pt x="16" y="1"/>
                  </a:cubicBezTo>
                  <a:cubicBezTo>
                    <a:pt x="16" y="1"/>
                    <a:pt x="16" y="0"/>
                    <a:pt x="16" y="0"/>
                  </a:cubicBezTo>
                  <a:cubicBezTo>
                    <a:pt x="16" y="0"/>
                    <a:pt x="15" y="0"/>
                    <a:pt x="15" y="0"/>
                  </a:cubicBezTo>
                  <a:cubicBezTo>
                    <a:pt x="14" y="0"/>
                    <a:pt x="14" y="0"/>
                    <a:pt x="13" y="0"/>
                  </a:cubicBezTo>
                  <a:cubicBezTo>
                    <a:pt x="13" y="0"/>
                    <a:pt x="13" y="1"/>
                    <a:pt x="13" y="1"/>
                  </a:cubicBezTo>
                  <a:cubicBezTo>
                    <a:pt x="10" y="1"/>
                    <a:pt x="10" y="1"/>
                    <a:pt x="10" y="1"/>
                  </a:cubicBezTo>
                  <a:cubicBezTo>
                    <a:pt x="9" y="1"/>
                    <a:pt x="9" y="2"/>
                    <a:pt x="9" y="3"/>
                  </a:cubicBezTo>
                  <a:cubicBezTo>
                    <a:pt x="9" y="3"/>
                    <a:pt x="9" y="3"/>
                    <a:pt x="9" y="3"/>
                  </a:cubicBezTo>
                  <a:cubicBezTo>
                    <a:pt x="9" y="3"/>
                    <a:pt x="9" y="4"/>
                    <a:pt x="10" y="4"/>
                  </a:cubicBezTo>
                  <a:cubicBezTo>
                    <a:pt x="13" y="4"/>
                    <a:pt x="13" y="4"/>
                    <a:pt x="13" y="4"/>
                  </a:cubicBezTo>
                  <a:cubicBezTo>
                    <a:pt x="13" y="9"/>
                    <a:pt x="13" y="16"/>
                    <a:pt x="12" y="17"/>
                  </a:cubicBezTo>
                  <a:cubicBezTo>
                    <a:pt x="12" y="19"/>
                    <a:pt x="6" y="18"/>
                    <a:pt x="5" y="17"/>
                  </a:cubicBezTo>
                  <a:cubicBezTo>
                    <a:pt x="4" y="16"/>
                    <a:pt x="3" y="16"/>
                    <a:pt x="3" y="15"/>
                  </a:cubicBezTo>
                  <a:cubicBezTo>
                    <a:pt x="2" y="15"/>
                    <a:pt x="2" y="15"/>
                    <a:pt x="2" y="15"/>
                  </a:cubicBezTo>
                  <a:cubicBezTo>
                    <a:pt x="1" y="15"/>
                    <a:pt x="1" y="15"/>
                    <a:pt x="1" y="15"/>
                  </a:cubicBezTo>
                  <a:cubicBezTo>
                    <a:pt x="1" y="15"/>
                    <a:pt x="1" y="16"/>
                    <a:pt x="0" y="16"/>
                  </a:cubicBezTo>
                  <a:cubicBezTo>
                    <a:pt x="0" y="19"/>
                    <a:pt x="2" y="20"/>
                    <a:pt x="5" y="21"/>
                  </a:cubicBezTo>
                  <a:cubicBezTo>
                    <a:pt x="5" y="21"/>
                    <a:pt x="6" y="22"/>
                    <a:pt x="6" y="22"/>
                  </a:cubicBezTo>
                  <a:cubicBezTo>
                    <a:pt x="10" y="23"/>
                    <a:pt x="12" y="23"/>
                    <a:pt x="14" y="25"/>
                  </a:cubicBezTo>
                  <a:cubicBezTo>
                    <a:pt x="14" y="26"/>
                    <a:pt x="15" y="26"/>
                    <a:pt x="15" y="25"/>
                  </a:cubicBezTo>
                  <a:cubicBezTo>
                    <a:pt x="17" y="23"/>
                    <a:pt x="20" y="23"/>
                    <a:pt x="23" y="22"/>
                  </a:cubicBezTo>
                  <a:cubicBezTo>
                    <a:pt x="23" y="22"/>
                    <a:pt x="24" y="21"/>
                    <a:pt x="25" y="21"/>
                  </a:cubicBezTo>
                  <a:cubicBezTo>
                    <a:pt x="27" y="20"/>
                    <a:pt x="29" y="19"/>
                    <a:pt x="29"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96" name="Group 18">
            <a:extLst>
              <a:ext uri="{FF2B5EF4-FFF2-40B4-BE49-F238E27FC236}">
                <a16:creationId xmlns:a16="http://schemas.microsoft.com/office/drawing/2014/main" id="{E38686F2-E20E-467C-900F-69CB0EF7BE4D}"/>
              </a:ext>
            </a:extLst>
          </p:cNvPr>
          <p:cNvGrpSpPr>
            <a:grpSpLocks noChangeAspect="1"/>
          </p:cNvGrpSpPr>
          <p:nvPr/>
        </p:nvGrpSpPr>
        <p:grpSpPr bwMode="auto">
          <a:xfrm>
            <a:off x="5322888" y="3530600"/>
            <a:ext cx="798512" cy="576263"/>
            <a:chOff x="3353" y="2224"/>
            <a:chExt cx="503" cy="363"/>
          </a:xfrm>
        </p:grpSpPr>
        <p:sp>
          <p:nvSpPr>
            <p:cNvPr id="98" name="Freeform 19">
              <a:extLst>
                <a:ext uri="{FF2B5EF4-FFF2-40B4-BE49-F238E27FC236}">
                  <a16:creationId xmlns:a16="http://schemas.microsoft.com/office/drawing/2014/main" id="{4129F9A3-37EE-4738-8526-7D671EC61085}"/>
                </a:ext>
              </a:extLst>
            </p:cNvPr>
            <p:cNvSpPr>
              <a:spLocks/>
            </p:cNvSpPr>
            <p:nvPr/>
          </p:nvSpPr>
          <p:spPr bwMode="auto">
            <a:xfrm>
              <a:off x="3360" y="2555"/>
              <a:ext cx="496" cy="32"/>
            </a:xfrm>
            <a:custGeom>
              <a:avLst/>
              <a:gdLst>
                <a:gd name="T0" fmla="*/ 496 w 496"/>
                <a:gd name="T1" fmla="*/ 32 h 32"/>
                <a:gd name="T2" fmla="*/ 0 w 496"/>
                <a:gd name="T3" fmla="*/ 32 h 32"/>
                <a:gd name="T4" fmla="*/ 0 w 496"/>
                <a:gd name="T5" fmla="*/ 0 h 32"/>
                <a:gd name="T6" fmla="*/ 496 w 496"/>
                <a:gd name="T7" fmla="*/ 0 h 32"/>
                <a:gd name="T8" fmla="*/ 496 w 496"/>
                <a:gd name="T9" fmla="*/ 32 h 32"/>
                <a:gd name="T10" fmla="*/ 496 w 496"/>
                <a:gd name="T11" fmla="*/ 32 h 32"/>
              </a:gdLst>
              <a:ahLst/>
              <a:cxnLst>
                <a:cxn ang="0">
                  <a:pos x="T0" y="T1"/>
                </a:cxn>
                <a:cxn ang="0">
                  <a:pos x="T2" y="T3"/>
                </a:cxn>
                <a:cxn ang="0">
                  <a:pos x="T4" y="T5"/>
                </a:cxn>
                <a:cxn ang="0">
                  <a:pos x="T6" y="T7"/>
                </a:cxn>
                <a:cxn ang="0">
                  <a:pos x="T8" y="T9"/>
                </a:cxn>
                <a:cxn ang="0">
                  <a:pos x="T10" y="T11"/>
                </a:cxn>
              </a:cxnLst>
              <a:rect l="0" t="0" r="r" b="b"/>
              <a:pathLst>
                <a:path w="496" h="32">
                  <a:moveTo>
                    <a:pt x="496" y="32"/>
                  </a:moveTo>
                  <a:lnTo>
                    <a:pt x="0" y="32"/>
                  </a:lnTo>
                  <a:lnTo>
                    <a:pt x="0" y="0"/>
                  </a:lnTo>
                  <a:lnTo>
                    <a:pt x="496" y="0"/>
                  </a:lnTo>
                  <a:lnTo>
                    <a:pt x="496" y="32"/>
                  </a:lnTo>
                  <a:lnTo>
                    <a:pt x="496" y="32"/>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0">
              <a:extLst>
                <a:ext uri="{FF2B5EF4-FFF2-40B4-BE49-F238E27FC236}">
                  <a16:creationId xmlns:a16="http://schemas.microsoft.com/office/drawing/2014/main" id="{D9FC9EDC-01C2-499F-ADB2-3251910A271E}"/>
                </a:ext>
              </a:extLst>
            </p:cNvPr>
            <p:cNvSpPr>
              <a:spLocks/>
            </p:cNvSpPr>
            <p:nvPr/>
          </p:nvSpPr>
          <p:spPr bwMode="auto">
            <a:xfrm>
              <a:off x="3396" y="2473"/>
              <a:ext cx="70" cy="63"/>
            </a:xfrm>
            <a:custGeom>
              <a:avLst/>
              <a:gdLst>
                <a:gd name="T0" fmla="*/ 0 w 29"/>
                <a:gd name="T1" fmla="*/ 26 h 26"/>
                <a:gd name="T2" fmla="*/ 29 w 29"/>
                <a:gd name="T3" fmla="*/ 26 h 26"/>
                <a:gd name="T4" fmla="*/ 29 w 29"/>
                <a:gd name="T5" fmla="*/ 0 h 26"/>
                <a:gd name="T6" fmla="*/ 0 w 29"/>
                <a:gd name="T7" fmla="*/ 2 h 26"/>
                <a:gd name="T8" fmla="*/ 0 w 29"/>
                <a:gd name="T9" fmla="*/ 26 h 26"/>
              </a:gdLst>
              <a:ahLst/>
              <a:cxnLst>
                <a:cxn ang="0">
                  <a:pos x="T0" y="T1"/>
                </a:cxn>
                <a:cxn ang="0">
                  <a:pos x="T2" y="T3"/>
                </a:cxn>
                <a:cxn ang="0">
                  <a:pos x="T4" y="T5"/>
                </a:cxn>
                <a:cxn ang="0">
                  <a:pos x="T6" y="T7"/>
                </a:cxn>
                <a:cxn ang="0">
                  <a:pos x="T8" y="T9"/>
                </a:cxn>
              </a:cxnLst>
              <a:rect l="0" t="0" r="r" b="b"/>
              <a:pathLst>
                <a:path w="29" h="26">
                  <a:moveTo>
                    <a:pt x="0" y="26"/>
                  </a:moveTo>
                  <a:cubicBezTo>
                    <a:pt x="29" y="26"/>
                    <a:pt x="29" y="26"/>
                    <a:pt x="29" y="26"/>
                  </a:cubicBezTo>
                  <a:cubicBezTo>
                    <a:pt x="29" y="0"/>
                    <a:pt x="29" y="0"/>
                    <a:pt x="29" y="0"/>
                  </a:cubicBezTo>
                  <a:cubicBezTo>
                    <a:pt x="19" y="2"/>
                    <a:pt x="10" y="2"/>
                    <a:pt x="0" y="2"/>
                  </a:cubicBezTo>
                  <a:cubicBezTo>
                    <a:pt x="0" y="26"/>
                    <a:pt x="0" y="26"/>
                    <a:pt x="0" y="26"/>
                  </a:cubicBez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1">
              <a:extLst>
                <a:ext uri="{FF2B5EF4-FFF2-40B4-BE49-F238E27FC236}">
                  <a16:creationId xmlns:a16="http://schemas.microsoft.com/office/drawing/2014/main" id="{1DEC66FD-DB3D-41E2-A3C1-351D40716879}"/>
                </a:ext>
              </a:extLst>
            </p:cNvPr>
            <p:cNvSpPr>
              <a:spLocks/>
            </p:cNvSpPr>
            <p:nvPr/>
          </p:nvSpPr>
          <p:spPr bwMode="auto">
            <a:xfrm>
              <a:off x="3735" y="2335"/>
              <a:ext cx="70" cy="201"/>
            </a:xfrm>
            <a:custGeom>
              <a:avLst/>
              <a:gdLst>
                <a:gd name="T0" fmla="*/ 0 w 29"/>
                <a:gd name="T1" fmla="*/ 83 h 83"/>
                <a:gd name="T2" fmla="*/ 29 w 29"/>
                <a:gd name="T3" fmla="*/ 83 h 83"/>
                <a:gd name="T4" fmla="*/ 29 w 29"/>
                <a:gd name="T5" fmla="*/ 0 h 83"/>
                <a:gd name="T6" fmla="*/ 29 w 29"/>
                <a:gd name="T7" fmla="*/ 0 h 83"/>
                <a:gd name="T8" fmla="*/ 0 w 29"/>
                <a:gd name="T9" fmla="*/ 22 h 83"/>
                <a:gd name="T10" fmla="*/ 0 w 29"/>
                <a:gd name="T11" fmla="*/ 83 h 83"/>
              </a:gdLst>
              <a:ahLst/>
              <a:cxnLst>
                <a:cxn ang="0">
                  <a:pos x="T0" y="T1"/>
                </a:cxn>
                <a:cxn ang="0">
                  <a:pos x="T2" y="T3"/>
                </a:cxn>
                <a:cxn ang="0">
                  <a:pos x="T4" y="T5"/>
                </a:cxn>
                <a:cxn ang="0">
                  <a:pos x="T6" y="T7"/>
                </a:cxn>
                <a:cxn ang="0">
                  <a:pos x="T8" y="T9"/>
                </a:cxn>
                <a:cxn ang="0">
                  <a:pos x="T10" y="T11"/>
                </a:cxn>
              </a:cxnLst>
              <a:rect l="0" t="0" r="r" b="b"/>
              <a:pathLst>
                <a:path w="29" h="83">
                  <a:moveTo>
                    <a:pt x="0" y="83"/>
                  </a:moveTo>
                  <a:cubicBezTo>
                    <a:pt x="29" y="83"/>
                    <a:pt x="29" y="83"/>
                    <a:pt x="29" y="83"/>
                  </a:cubicBezTo>
                  <a:cubicBezTo>
                    <a:pt x="29" y="0"/>
                    <a:pt x="29" y="0"/>
                    <a:pt x="29" y="0"/>
                  </a:cubicBezTo>
                  <a:cubicBezTo>
                    <a:pt x="29" y="0"/>
                    <a:pt x="29" y="0"/>
                    <a:pt x="29" y="0"/>
                  </a:cubicBezTo>
                  <a:cubicBezTo>
                    <a:pt x="20" y="8"/>
                    <a:pt x="10" y="15"/>
                    <a:pt x="0" y="22"/>
                  </a:cubicBezTo>
                  <a:cubicBezTo>
                    <a:pt x="0" y="83"/>
                    <a:pt x="0" y="83"/>
                    <a:pt x="0" y="83"/>
                  </a:cubicBez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22">
              <a:extLst>
                <a:ext uri="{FF2B5EF4-FFF2-40B4-BE49-F238E27FC236}">
                  <a16:creationId xmlns:a16="http://schemas.microsoft.com/office/drawing/2014/main" id="{021A0168-61AB-44B0-9C73-877417F50ABD}"/>
                </a:ext>
              </a:extLst>
            </p:cNvPr>
            <p:cNvSpPr>
              <a:spLocks/>
            </p:cNvSpPr>
            <p:nvPr/>
          </p:nvSpPr>
          <p:spPr bwMode="auto">
            <a:xfrm>
              <a:off x="3651" y="2393"/>
              <a:ext cx="70" cy="143"/>
            </a:xfrm>
            <a:custGeom>
              <a:avLst/>
              <a:gdLst>
                <a:gd name="T0" fmla="*/ 0 w 29"/>
                <a:gd name="T1" fmla="*/ 59 h 59"/>
                <a:gd name="T2" fmla="*/ 29 w 29"/>
                <a:gd name="T3" fmla="*/ 59 h 59"/>
                <a:gd name="T4" fmla="*/ 29 w 29"/>
                <a:gd name="T5" fmla="*/ 0 h 59"/>
                <a:gd name="T6" fmla="*/ 0 w 29"/>
                <a:gd name="T7" fmla="*/ 15 h 59"/>
                <a:gd name="T8" fmla="*/ 0 w 29"/>
                <a:gd name="T9" fmla="*/ 59 h 59"/>
              </a:gdLst>
              <a:ahLst/>
              <a:cxnLst>
                <a:cxn ang="0">
                  <a:pos x="T0" y="T1"/>
                </a:cxn>
                <a:cxn ang="0">
                  <a:pos x="T2" y="T3"/>
                </a:cxn>
                <a:cxn ang="0">
                  <a:pos x="T4" y="T5"/>
                </a:cxn>
                <a:cxn ang="0">
                  <a:pos x="T6" y="T7"/>
                </a:cxn>
                <a:cxn ang="0">
                  <a:pos x="T8" y="T9"/>
                </a:cxn>
              </a:cxnLst>
              <a:rect l="0" t="0" r="r" b="b"/>
              <a:pathLst>
                <a:path w="29" h="59">
                  <a:moveTo>
                    <a:pt x="0" y="59"/>
                  </a:moveTo>
                  <a:cubicBezTo>
                    <a:pt x="29" y="59"/>
                    <a:pt x="29" y="59"/>
                    <a:pt x="29" y="59"/>
                  </a:cubicBezTo>
                  <a:cubicBezTo>
                    <a:pt x="29" y="0"/>
                    <a:pt x="29" y="0"/>
                    <a:pt x="29" y="0"/>
                  </a:cubicBezTo>
                  <a:cubicBezTo>
                    <a:pt x="19" y="6"/>
                    <a:pt x="10" y="10"/>
                    <a:pt x="0" y="15"/>
                  </a:cubicBezTo>
                  <a:cubicBezTo>
                    <a:pt x="0" y="59"/>
                    <a:pt x="0" y="59"/>
                    <a:pt x="0" y="59"/>
                  </a:cubicBez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3">
              <a:extLst>
                <a:ext uri="{FF2B5EF4-FFF2-40B4-BE49-F238E27FC236}">
                  <a16:creationId xmlns:a16="http://schemas.microsoft.com/office/drawing/2014/main" id="{9D350ADC-7D21-4415-9467-DFA06D0B2D49}"/>
                </a:ext>
              </a:extLst>
            </p:cNvPr>
            <p:cNvSpPr>
              <a:spLocks/>
            </p:cNvSpPr>
            <p:nvPr/>
          </p:nvSpPr>
          <p:spPr bwMode="auto">
            <a:xfrm>
              <a:off x="3480" y="2458"/>
              <a:ext cx="70" cy="78"/>
            </a:xfrm>
            <a:custGeom>
              <a:avLst/>
              <a:gdLst>
                <a:gd name="T0" fmla="*/ 0 w 29"/>
                <a:gd name="T1" fmla="*/ 32 h 32"/>
                <a:gd name="T2" fmla="*/ 29 w 29"/>
                <a:gd name="T3" fmla="*/ 32 h 32"/>
                <a:gd name="T4" fmla="*/ 29 w 29"/>
                <a:gd name="T5" fmla="*/ 0 h 32"/>
                <a:gd name="T6" fmla="*/ 0 w 29"/>
                <a:gd name="T7" fmla="*/ 6 h 32"/>
                <a:gd name="T8" fmla="*/ 0 w 29"/>
                <a:gd name="T9" fmla="*/ 32 h 32"/>
              </a:gdLst>
              <a:ahLst/>
              <a:cxnLst>
                <a:cxn ang="0">
                  <a:pos x="T0" y="T1"/>
                </a:cxn>
                <a:cxn ang="0">
                  <a:pos x="T2" y="T3"/>
                </a:cxn>
                <a:cxn ang="0">
                  <a:pos x="T4" y="T5"/>
                </a:cxn>
                <a:cxn ang="0">
                  <a:pos x="T6" y="T7"/>
                </a:cxn>
                <a:cxn ang="0">
                  <a:pos x="T8" y="T9"/>
                </a:cxn>
              </a:cxnLst>
              <a:rect l="0" t="0" r="r" b="b"/>
              <a:pathLst>
                <a:path w="29" h="32">
                  <a:moveTo>
                    <a:pt x="0" y="32"/>
                  </a:moveTo>
                  <a:cubicBezTo>
                    <a:pt x="29" y="32"/>
                    <a:pt x="29" y="32"/>
                    <a:pt x="29" y="32"/>
                  </a:cubicBezTo>
                  <a:cubicBezTo>
                    <a:pt x="29" y="0"/>
                    <a:pt x="29" y="0"/>
                    <a:pt x="29" y="0"/>
                  </a:cubicBezTo>
                  <a:cubicBezTo>
                    <a:pt x="20" y="3"/>
                    <a:pt x="10" y="5"/>
                    <a:pt x="0" y="6"/>
                  </a:cubicBezTo>
                  <a:cubicBezTo>
                    <a:pt x="0" y="32"/>
                    <a:pt x="0" y="32"/>
                    <a:pt x="0" y="32"/>
                  </a:cubicBez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4">
              <a:extLst>
                <a:ext uri="{FF2B5EF4-FFF2-40B4-BE49-F238E27FC236}">
                  <a16:creationId xmlns:a16="http://schemas.microsoft.com/office/drawing/2014/main" id="{18C1F8AE-D7F8-4905-95FD-CA3C8C0A0E0C}"/>
                </a:ext>
              </a:extLst>
            </p:cNvPr>
            <p:cNvSpPr>
              <a:spLocks/>
            </p:cNvSpPr>
            <p:nvPr/>
          </p:nvSpPr>
          <p:spPr bwMode="auto">
            <a:xfrm>
              <a:off x="3565" y="2432"/>
              <a:ext cx="72" cy="104"/>
            </a:xfrm>
            <a:custGeom>
              <a:avLst/>
              <a:gdLst>
                <a:gd name="T0" fmla="*/ 0 w 30"/>
                <a:gd name="T1" fmla="*/ 43 h 43"/>
                <a:gd name="T2" fmla="*/ 30 w 30"/>
                <a:gd name="T3" fmla="*/ 43 h 43"/>
                <a:gd name="T4" fmla="*/ 30 w 30"/>
                <a:gd name="T5" fmla="*/ 0 h 43"/>
                <a:gd name="T6" fmla="*/ 0 w 30"/>
                <a:gd name="T7" fmla="*/ 10 h 43"/>
                <a:gd name="T8" fmla="*/ 0 w 30"/>
                <a:gd name="T9" fmla="*/ 43 h 43"/>
              </a:gdLst>
              <a:ahLst/>
              <a:cxnLst>
                <a:cxn ang="0">
                  <a:pos x="T0" y="T1"/>
                </a:cxn>
                <a:cxn ang="0">
                  <a:pos x="T2" y="T3"/>
                </a:cxn>
                <a:cxn ang="0">
                  <a:pos x="T4" y="T5"/>
                </a:cxn>
                <a:cxn ang="0">
                  <a:pos x="T6" y="T7"/>
                </a:cxn>
                <a:cxn ang="0">
                  <a:pos x="T8" y="T9"/>
                </a:cxn>
              </a:cxnLst>
              <a:rect l="0" t="0" r="r" b="b"/>
              <a:pathLst>
                <a:path w="30" h="43">
                  <a:moveTo>
                    <a:pt x="0" y="43"/>
                  </a:moveTo>
                  <a:cubicBezTo>
                    <a:pt x="30" y="43"/>
                    <a:pt x="30" y="43"/>
                    <a:pt x="30" y="43"/>
                  </a:cubicBezTo>
                  <a:cubicBezTo>
                    <a:pt x="30" y="0"/>
                    <a:pt x="30" y="0"/>
                    <a:pt x="30" y="0"/>
                  </a:cubicBezTo>
                  <a:cubicBezTo>
                    <a:pt x="20" y="4"/>
                    <a:pt x="10" y="7"/>
                    <a:pt x="0" y="10"/>
                  </a:cubicBezTo>
                  <a:cubicBezTo>
                    <a:pt x="0" y="43"/>
                    <a:pt x="0" y="43"/>
                    <a:pt x="0" y="43"/>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5">
              <a:extLst>
                <a:ext uri="{FF2B5EF4-FFF2-40B4-BE49-F238E27FC236}">
                  <a16:creationId xmlns:a16="http://schemas.microsoft.com/office/drawing/2014/main" id="{DF3A9B3C-B3B9-4E09-BD7D-113D55FF8C69}"/>
                </a:ext>
              </a:extLst>
            </p:cNvPr>
            <p:cNvSpPr>
              <a:spLocks/>
            </p:cNvSpPr>
            <p:nvPr/>
          </p:nvSpPr>
          <p:spPr bwMode="auto">
            <a:xfrm>
              <a:off x="3353" y="2224"/>
              <a:ext cx="498" cy="234"/>
            </a:xfrm>
            <a:custGeom>
              <a:avLst/>
              <a:gdLst>
                <a:gd name="T0" fmla="*/ 181 w 207"/>
                <a:gd name="T1" fmla="*/ 8 h 97"/>
                <a:gd name="T2" fmla="*/ 186 w 207"/>
                <a:gd name="T3" fmla="*/ 14 h 97"/>
                <a:gd name="T4" fmla="*/ 26 w 207"/>
                <a:gd name="T5" fmla="*/ 84 h 97"/>
                <a:gd name="T6" fmla="*/ 0 w 207"/>
                <a:gd name="T7" fmla="*/ 84 h 97"/>
                <a:gd name="T8" fmla="*/ 0 w 207"/>
                <a:gd name="T9" fmla="*/ 96 h 97"/>
                <a:gd name="T10" fmla="*/ 26 w 207"/>
                <a:gd name="T11" fmla="*/ 96 h 97"/>
                <a:gd name="T12" fmla="*/ 119 w 207"/>
                <a:gd name="T13" fmla="*/ 76 h 97"/>
                <a:gd name="T14" fmla="*/ 195 w 207"/>
                <a:gd name="T15" fmla="*/ 22 h 97"/>
                <a:gd name="T16" fmla="*/ 195 w 207"/>
                <a:gd name="T17" fmla="*/ 22 h 97"/>
                <a:gd name="T18" fmla="*/ 201 w 207"/>
                <a:gd name="T19" fmla="*/ 27 h 97"/>
                <a:gd name="T20" fmla="*/ 207 w 207"/>
                <a:gd name="T21" fmla="*/ 0 h 97"/>
                <a:gd name="T22" fmla="*/ 181 w 207"/>
                <a:gd name="T23" fmla="*/ 8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7" h="97">
                  <a:moveTo>
                    <a:pt x="181" y="8"/>
                  </a:moveTo>
                  <a:cubicBezTo>
                    <a:pt x="186" y="14"/>
                    <a:pt x="186" y="14"/>
                    <a:pt x="186" y="14"/>
                  </a:cubicBezTo>
                  <a:cubicBezTo>
                    <a:pt x="144" y="59"/>
                    <a:pt x="87" y="84"/>
                    <a:pt x="26" y="84"/>
                  </a:cubicBezTo>
                  <a:cubicBezTo>
                    <a:pt x="0" y="84"/>
                    <a:pt x="0" y="84"/>
                    <a:pt x="0" y="84"/>
                  </a:cubicBezTo>
                  <a:cubicBezTo>
                    <a:pt x="0" y="96"/>
                    <a:pt x="0" y="96"/>
                    <a:pt x="0" y="96"/>
                  </a:cubicBezTo>
                  <a:cubicBezTo>
                    <a:pt x="26" y="96"/>
                    <a:pt x="26" y="96"/>
                    <a:pt x="26" y="96"/>
                  </a:cubicBezTo>
                  <a:cubicBezTo>
                    <a:pt x="26" y="96"/>
                    <a:pt x="73" y="97"/>
                    <a:pt x="119" y="76"/>
                  </a:cubicBezTo>
                  <a:cubicBezTo>
                    <a:pt x="148" y="63"/>
                    <a:pt x="173" y="45"/>
                    <a:pt x="195" y="22"/>
                  </a:cubicBezTo>
                  <a:cubicBezTo>
                    <a:pt x="195" y="22"/>
                    <a:pt x="195" y="22"/>
                    <a:pt x="195" y="22"/>
                  </a:cubicBezTo>
                  <a:cubicBezTo>
                    <a:pt x="201" y="27"/>
                    <a:pt x="201" y="27"/>
                    <a:pt x="201" y="27"/>
                  </a:cubicBezTo>
                  <a:cubicBezTo>
                    <a:pt x="207" y="0"/>
                    <a:pt x="207" y="0"/>
                    <a:pt x="207" y="0"/>
                  </a:cubicBezTo>
                  <a:cubicBezTo>
                    <a:pt x="181" y="8"/>
                    <a:pt x="181" y="8"/>
                    <a:pt x="181" y="8"/>
                  </a:cubicBez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31095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BBBEC2DB-9A17-43D7-885C-2D1951806D01}"/>
              </a:ext>
            </a:extLst>
          </p:cNvPr>
          <p:cNvSpPr/>
          <p:nvPr/>
        </p:nvSpPr>
        <p:spPr>
          <a:xfrm rot="2700000">
            <a:off x="5389062" y="1487220"/>
            <a:ext cx="1181100" cy="11811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ángulo 17">
            <a:extLst>
              <a:ext uri="{FF2B5EF4-FFF2-40B4-BE49-F238E27FC236}">
                <a16:creationId xmlns:a16="http://schemas.microsoft.com/office/drawing/2014/main" id="{F721DB8A-826D-43C7-A634-342ED39BAE33}"/>
              </a:ext>
            </a:extLst>
          </p:cNvPr>
          <p:cNvSpPr/>
          <p:nvPr/>
        </p:nvSpPr>
        <p:spPr>
          <a:xfrm rot="2700000">
            <a:off x="6286677" y="2390963"/>
            <a:ext cx="1181100" cy="1181100"/>
          </a:xfrm>
          <a:prstGeom prst="rect">
            <a:avLst/>
          </a:prstGeom>
          <a:solidFill>
            <a:srgbClr val="FB22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ángulo 18">
            <a:extLst>
              <a:ext uri="{FF2B5EF4-FFF2-40B4-BE49-F238E27FC236}">
                <a16:creationId xmlns:a16="http://schemas.microsoft.com/office/drawing/2014/main" id="{1EC6C777-78BE-4A0F-A1F9-B9CA5BC97775}"/>
              </a:ext>
            </a:extLst>
          </p:cNvPr>
          <p:cNvSpPr/>
          <p:nvPr/>
        </p:nvSpPr>
        <p:spPr>
          <a:xfrm rot="2700000">
            <a:off x="5389062" y="3294707"/>
            <a:ext cx="1181100" cy="1181100"/>
          </a:xfrm>
          <a:prstGeom prst="rect">
            <a:avLst/>
          </a:pr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ángulo 19">
            <a:extLst>
              <a:ext uri="{FF2B5EF4-FFF2-40B4-BE49-F238E27FC236}">
                <a16:creationId xmlns:a16="http://schemas.microsoft.com/office/drawing/2014/main" id="{0388B3FA-CCF5-46B4-A168-6F63806D9CE5}"/>
              </a:ext>
            </a:extLst>
          </p:cNvPr>
          <p:cNvSpPr/>
          <p:nvPr/>
        </p:nvSpPr>
        <p:spPr>
          <a:xfrm rot="2700000">
            <a:off x="6286677" y="4198450"/>
            <a:ext cx="1181100" cy="1181100"/>
          </a:xfrm>
          <a:prstGeom prst="rect">
            <a:avLst/>
          </a:pr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20">
            <a:extLst>
              <a:ext uri="{FF2B5EF4-FFF2-40B4-BE49-F238E27FC236}">
                <a16:creationId xmlns:a16="http://schemas.microsoft.com/office/drawing/2014/main" id="{D0ECA500-92FA-40DC-A3BA-5C88F836D048}"/>
              </a:ext>
            </a:extLst>
          </p:cNvPr>
          <p:cNvSpPr/>
          <p:nvPr/>
        </p:nvSpPr>
        <p:spPr>
          <a:xfrm rot="2700000">
            <a:off x="5389062" y="5170773"/>
            <a:ext cx="1181100" cy="1181100"/>
          </a:xfrm>
          <a:prstGeom prst="rect">
            <a:avLst/>
          </a:prstGeom>
          <a:solidFill>
            <a:srgbClr val="C02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upo 28">
            <a:extLst>
              <a:ext uri="{FF2B5EF4-FFF2-40B4-BE49-F238E27FC236}">
                <a16:creationId xmlns:a16="http://schemas.microsoft.com/office/drawing/2014/main" id="{8AA727D8-6D79-44F7-9B51-A6509DB043DA}"/>
              </a:ext>
            </a:extLst>
          </p:cNvPr>
          <p:cNvGrpSpPr/>
          <p:nvPr/>
        </p:nvGrpSpPr>
        <p:grpSpPr>
          <a:xfrm flipV="1">
            <a:off x="984771" y="1295734"/>
            <a:ext cx="844478" cy="256531"/>
            <a:chOff x="3144483" y="1759184"/>
            <a:chExt cx="540470" cy="164181"/>
          </a:xfrm>
        </p:grpSpPr>
        <p:sp>
          <p:nvSpPr>
            <p:cNvPr id="30" name="Forma libre: forma 29">
              <a:extLst>
                <a:ext uri="{FF2B5EF4-FFF2-40B4-BE49-F238E27FC236}">
                  <a16:creationId xmlns:a16="http://schemas.microsoft.com/office/drawing/2014/main" id="{7B6B8A82-B0AE-4D12-A781-96EA94B8ECF7}"/>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orma libre: forma 30">
              <a:extLst>
                <a:ext uri="{FF2B5EF4-FFF2-40B4-BE49-F238E27FC236}">
                  <a16:creationId xmlns:a16="http://schemas.microsoft.com/office/drawing/2014/main" id="{03DA901C-76F2-4BA9-91E2-DAC0FAC54828}"/>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orma libre: forma 31">
              <a:extLst>
                <a:ext uri="{FF2B5EF4-FFF2-40B4-BE49-F238E27FC236}">
                  <a16:creationId xmlns:a16="http://schemas.microsoft.com/office/drawing/2014/main" id="{FC68737E-E1BF-40A1-9EDB-77773905F2E6}"/>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TextBox 199">
            <a:extLst>
              <a:ext uri="{FF2B5EF4-FFF2-40B4-BE49-F238E27FC236}">
                <a16:creationId xmlns:a16="http://schemas.microsoft.com/office/drawing/2014/main" id="{053A3529-A3F1-4CE0-AC54-1FA4E81CB6F4}"/>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34" name="TextBox 200">
            <a:extLst>
              <a:ext uri="{FF2B5EF4-FFF2-40B4-BE49-F238E27FC236}">
                <a16:creationId xmlns:a16="http://schemas.microsoft.com/office/drawing/2014/main" id="{6FA896F2-D5F9-421B-8BA8-FCD9962CCD63}"/>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cxnSp>
        <p:nvCxnSpPr>
          <p:cNvPr id="5" name="Conector recto de flecha 4">
            <a:extLst>
              <a:ext uri="{FF2B5EF4-FFF2-40B4-BE49-F238E27FC236}">
                <a16:creationId xmlns:a16="http://schemas.microsoft.com/office/drawing/2014/main" id="{9E6530B2-4EA1-444C-B1A0-588C05FC235B}"/>
              </a:ext>
            </a:extLst>
          </p:cNvPr>
          <p:cNvCxnSpPr/>
          <p:nvPr/>
        </p:nvCxnSpPr>
        <p:spPr>
          <a:xfrm flipH="1">
            <a:off x="4072231" y="2084855"/>
            <a:ext cx="971550" cy="0"/>
          </a:xfrm>
          <a:prstGeom prst="straightConnector1">
            <a:avLst/>
          </a:prstGeom>
          <a:ln w="28575">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ector recto de flecha 35">
            <a:extLst>
              <a:ext uri="{FF2B5EF4-FFF2-40B4-BE49-F238E27FC236}">
                <a16:creationId xmlns:a16="http://schemas.microsoft.com/office/drawing/2014/main" id="{1229419F-8FFA-4F87-836F-CEC06574FBD1}"/>
              </a:ext>
            </a:extLst>
          </p:cNvPr>
          <p:cNvCxnSpPr/>
          <p:nvPr/>
        </p:nvCxnSpPr>
        <p:spPr>
          <a:xfrm flipH="1">
            <a:off x="4072231" y="3909429"/>
            <a:ext cx="971550" cy="0"/>
          </a:xfrm>
          <a:prstGeom prst="straightConnector1">
            <a:avLst/>
          </a:prstGeom>
          <a:ln w="28575">
            <a:solidFill>
              <a:srgbClr val="F69429"/>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ector recto de flecha 36">
            <a:extLst>
              <a:ext uri="{FF2B5EF4-FFF2-40B4-BE49-F238E27FC236}">
                <a16:creationId xmlns:a16="http://schemas.microsoft.com/office/drawing/2014/main" id="{D0F5049F-4557-45A3-98F7-75FC04365584}"/>
              </a:ext>
            </a:extLst>
          </p:cNvPr>
          <p:cNvCxnSpPr/>
          <p:nvPr/>
        </p:nvCxnSpPr>
        <p:spPr>
          <a:xfrm flipH="1">
            <a:off x="4072231" y="5776329"/>
            <a:ext cx="971550" cy="0"/>
          </a:xfrm>
          <a:prstGeom prst="straightConnector1">
            <a:avLst/>
          </a:prstGeom>
          <a:ln w="28575">
            <a:solidFill>
              <a:srgbClr val="C02032"/>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ector recto de flecha 37">
            <a:extLst>
              <a:ext uri="{FF2B5EF4-FFF2-40B4-BE49-F238E27FC236}">
                <a16:creationId xmlns:a16="http://schemas.microsoft.com/office/drawing/2014/main" id="{F4B5B419-5368-4BA3-BC7E-56F0A51C1688}"/>
              </a:ext>
            </a:extLst>
          </p:cNvPr>
          <p:cNvCxnSpPr>
            <a:cxnSpLocks/>
          </p:cNvCxnSpPr>
          <p:nvPr/>
        </p:nvCxnSpPr>
        <p:spPr>
          <a:xfrm>
            <a:off x="7779066" y="4792374"/>
            <a:ext cx="988218" cy="0"/>
          </a:xfrm>
          <a:prstGeom prst="straightConnector1">
            <a:avLst/>
          </a:prstGeom>
          <a:ln w="28575">
            <a:solidFill>
              <a:srgbClr val="015E63"/>
            </a:solidFill>
            <a:tailEnd type="triangle"/>
          </a:ln>
        </p:spPr>
        <p:style>
          <a:lnRef idx="1">
            <a:schemeClr val="accent1"/>
          </a:lnRef>
          <a:fillRef idx="0">
            <a:schemeClr val="accent1"/>
          </a:fillRef>
          <a:effectRef idx="0">
            <a:schemeClr val="accent1"/>
          </a:effectRef>
          <a:fontRef idx="minor">
            <a:schemeClr val="tx1"/>
          </a:fontRef>
        </p:style>
      </p:cxnSp>
      <p:cxnSp>
        <p:nvCxnSpPr>
          <p:cNvPr id="39" name="Conector recto de flecha 38">
            <a:extLst>
              <a:ext uri="{FF2B5EF4-FFF2-40B4-BE49-F238E27FC236}">
                <a16:creationId xmlns:a16="http://schemas.microsoft.com/office/drawing/2014/main" id="{42F758FF-8479-4C28-9F20-6A94558EA544}"/>
              </a:ext>
            </a:extLst>
          </p:cNvPr>
          <p:cNvCxnSpPr>
            <a:cxnSpLocks/>
          </p:cNvCxnSpPr>
          <p:nvPr/>
        </p:nvCxnSpPr>
        <p:spPr>
          <a:xfrm>
            <a:off x="7779066" y="2982705"/>
            <a:ext cx="988218" cy="0"/>
          </a:xfrm>
          <a:prstGeom prst="straightConnector1">
            <a:avLst/>
          </a:prstGeom>
          <a:ln w="28575">
            <a:solidFill>
              <a:srgbClr val="FB2245"/>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154">
            <a:extLst>
              <a:ext uri="{FF2B5EF4-FFF2-40B4-BE49-F238E27FC236}">
                <a16:creationId xmlns:a16="http://schemas.microsoft.com/office/drawing/2014/main" id="{C46C3FE2-66DA-4864-86AE-455F61018C2E}"/>
              </a:ext>
            </a:extLst>
          </p:cNvPr>
          <p:cNvSpPr txBox="1">
            <a:spLocks noChangeArrowheads="1"/>
          </p:cNvSpPr>
          <p:nvPr/>
        </p:nvSpPr>
        <p:spPr bwMode="auto">
          <a:xfrm>
            <a:off x="2041602" y="2119558"/>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41" name="CuadroTexto 40">
            <a:extLst>
              <a:ext uri="{FF2B5EF4-FFF2-40B4-BE49-F238E27FC236}">
                <a16:creationId xmlns:a16="http://schemas.microsoft.com/office/drawing/2014/main" id="{39892BDA-98E8-4AB6-8DF6-0B157656D3C2}"/>
              </a:ext>
            </a:extLst>
          </p:cNvPr>
          <p:cNvSpPr txBox="1"/>
          <p:nvPr/>
        </p:nvSpPr>
        <p:spPr>
          <a:xfrm>
            <a:off x="2777572" y="1810041"/>
            <a:ext cx="1232069" cy="369332"/>
          </a:xfrm>
          <a:prstGeom prst="rect">
            <a:avLst/>
          </a:prstGeom>
          <a:noFill/>
        </p:spPr>
        <p:txBody>
          <a:bodyPr wrap="none" rtlCol="0">
            <a:spAutoFit/>
          </a:bodyPr>
          <a:lstStyle/>
          <a:p>
            <a:r>
              <a:rPr lang="en-US" b="1" dirty="0">
                <a:latin typeface="Lato Black" panose="020F0A02020204030203" pitchFamily="34" charset="0"/>
              </a:rPr>
              <a:t>Title Here</a:t>
            </a:r>
          </a:p>
        </p:txBody>
      </p:sp>
      <p:sp>
        <p:nvSpPr>
          <p:cNvPr id="42" name="TextBox 154">
            <a:extLst>
              <a:ext uri="{FF2B5EF4-FFF2-40B4-BE49-F238E27FC236}">
                <a16:creationId xmlns:a16="http://schemas.microsoft.com/office/drawing/2014/main" id="{41E5DE95-E75A-4C1C-A7A8-BBEA4EBDDEAA}"/>
              </a:ext>
            </a:extLst>
          </p:cNvPr>
          <p:cNvSpPr txBox="1">
            <a:spLocks noChangeArrowheads="1"/>
          </p:cNvSpPr>
          <p:nvPr/>
        </p:nvSpPr>
        <p:spPr bwMode="auto">
          <a:xfrm>
            <a:off x="8073527" y="2983121"/>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43" name="CuadroTexto 42">
            <a:extLst>
              <a:ext uri="{FF2B5EF4-FFF2-40B4-BE49-F238E27FC236}">
                <a16:creationId xmlns:a16="http://schemas.microsoft.com/office/drawing/2014/main" id="{4B31FDF9-589E-4242-8B5F-F7E4F7E73FF8}"/>
              </a:ext>
            </a:extLst>
          </p:cNvPr>
          <p:cNvSpPr txBox="1"/>
          <p:nvPr/>
        </p:nvSpPr>
        <p:spPr>
          <a:xfrm>
            <a:off x="8809497" y="2673604"/>
            <a:ext cx="1232069" cy="369332"/>
          </a:xfrm>
          <a:prstGeom prst="rect">
            <a:avLst/>
          </a:prstGeom>
          <a:noFill/>
        </p:spPr>
        <p:txBody>
          <a:bodyPr wrap="none" rtlCol="0">
            <a:spAutoFit/>
          </a:bodyPr>
          <a:lstStyle/>
          <a:p>
            <a:r>
              <a:rPr lang="en-US" b="1" dirty="0">
                <a:latin typeface="Lato Black" panose="020F0A02020204030203" pitchFamily="34" charset="0"/>
              </a:rPr>
              <a:t>Title Here</a:t>
            </a:r>
          </a:p>
        </p:txBody>
      </p:sp>
      <p:sp>
        <p:nvSpPr>
          <p:cNvPr id="44" name="TextBox 154">
            <a:extLst>
              <a:ext uri="{FF2B5EF4-FFF2-40B4-BE49-F238E27FC236}">
                <a16:creationId xmlns:a16="http://schemas.microsoft.com/office/drawing/2014/main" id="{D8ADDA10-F25C-4CCB-9572-4E6CD5623902}"/>
              </a:ext>
            </a:extLst>
          </p:cNvPr>
          <p:cNvSpPr txBox="1">
            <a:spLocks noChangeArrowheads="1"/>
          </p:cNvSpPr>
          <p:nvPr/>
        </p:nvSpPr>
        <p:spPr bwMode="auto">
          <a:xfrm>
            <a:off x="2074174" y="3941189"/>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13B8A67E-6FBF-44AC-ACB5-A724476A3C6C}"/>
              </a:ext>
            </a:extLst>
          </p:cNvPr>
          <p:cNvSpPr txBox="1"/>
          <p:nvPr/>
        </p:nvSpPr>
        <p:spPr>
          <a:xfrm>
            <a:off x="2810144" y="3631672"/>
            <a:ext cx="1232069" cy="369332"/>
          </a:xfrm>
          <a:prstGeom prst="rect">
            <a:avLst/>
          </a:prstGeom>
          <a:noFill/>
        </p:spPr>
        <p:txBody>
          <a:bodyPr wrap="none" rtlCol="0">
            <a:spAutoFit/>
          </a:bodyPr>
          <a:lstStyle/>
          <a:p>
            <a:r>
              <a:rPr lang="en-US" b="1" dirty="0">
                <a:latin typeface="Lato Black" panose="020F0A02020204030203" pitchFamily="34" charset="0"/>
              </a:rPr>
              <a:t>Title Here</a:t>
            </a:r>
          </a:p>
        </p:txBody>
      </p:sp>
      <p:sp>
        <p:nvSpPr>
          <p:cNvPr id="46" name="TextBox 154">
            <a:extLst>
              <a:ext uri="{FF2B5EF4-FFF2-40B4-BE49-F238E27FC236}">
                <a16:creationId xmlns:a16="http://schemas.microsoft.com/office/drawing/2014/main" id="{4B4E5CC2-4490-4D48-AB0C-599E75836FBD}"/>
              </a:ext>
            </a:extLst>
          </p:cNvPr>
          <p:cNvSpPr txBox="1">
            <a:spLocks noChangeArrowheads="1"/>
          </p:cNvSpPr>
          <p:nvPr/>
        </p:nvSpPr>
        <p:spPr bwMode="auto">
          <a:xfrm>
            <a:off x="8125300" y="4816759"/>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47" name="CuadroTexto 46">
            <a:extLst>
              <a:ext uri="{FF2B5EF4-FFF2-40B4-BE49-F238E27FC236}">
                <a16:creationId xmlns:a16="http://schemas.microsoft.com/office/drawing/2014/main" id="{8193F3C4-B074-4FC9-8825-C6BF497C6900}"/>
              </a:ext>
            </a:extLst>
          </p:cNvPr>
          <p:cNvSpPr txBox="1"/>
          <p:nvPr/>
        </p:nvSpPr>
        <p:spPr>
          <a:xfrm>
            <a:off x="8861270" y="4507242"/>
            <a:ext cx="1232069" cy="369332"/>
          </a:xfrm>
          <a:prstGeom prst="rect">
            <a:avLst/>
          </a:prstGeom>
          <a:noFill/>
        </p:spPr>
        <p:txBody>
          <a:bodyPr wrap="none" rtlCol="0">
            <a:spAutoFit/>
          </a:bodyPr>
          <a:lstStyle/>
          <a:p>
            <a:r>
              <a:rPr lang="en-US" b="1" dirty="0">
                <a:latin typeface="Lato Black" panose="020F0A02020204030203" pitchFamily="34" charset="0"/>
              </a:rPr>
              <a:t>Title Here</a:t>
            </a:r>
          </a:p>
        </p:txBody>
      </p:sp>
      <p:sp>
        <p:nvSpPr>
          <p:cNvPr id="48" name="TextBox 154">
            <a:extLst>
              <a:ext uri="{FF2B5EF4-FFF2-40B4-BE49-F238E27FC236}">
                <a16:creationId xmlns:a16="http://schemas.microsoft.com/office/drawing/2014/main" id="{9B72A386-B57C-47C3-967D-9CBE13F3BBB3}"/>
              </a:ext>
            </a:extLst>
          </p:cNvPr>
          <p:cNvSpPr txBox="1">
            <a:spLocks noChangeArrowheads="1"/>
          </p:cNvSpPr>
          <p:nvPr/>
        </p:nvSpPr>
        <p:spPr bwMode="auto">
          <a:xfrm>
            <a:off x="2041602" y="5762820"/>
            <a:ext cx="2547106" cy="9835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pt-BR" altLang="es-MX" sz="1600" b="1" dirty="0">
                <a:latin typeface="Lato" panose="020F0502020204030203" pitchFamily="34" charset="0"/>
                <a:cs typeface="Calibri" panose="020F0502020204030204" pitchFamily="34" charset="0"/>
              </a:rPr>
              <a:t>Lorem ipsum dolor </a:t>
            </a:r>
            <a:r>
              <a:rPr lang="pt-BR" altLang="es-MX" sz="1600" dirty="0">
                <a:latin typeface="Lato" panose="020F0502020204030203" pitchFamily="34" charset="0"/>
                <a:cs typeface="Calibri" panose="020F0502020204030204" pitchFamily="34" charset="0"/>
              </a:rPr>
              <a:t>sit amet, consectetur adipiscing </a:t>
            </a:r>
            <a:r>
              <a:rPr lang="pt-BR" altLang="es-MX" sz="1600" dirty="0" err="1">
                <a:latin typeface="Lato" panose="020F0502020204030203" pitchFamily="34" charset="0"/>
                <a:cs typeface="Calibri" panose="020F0502020204030204" pitchFamily="34" charset="0"/>
              </a:rPr>
              <a:t>elit</a:t>
            </a:r>
            <a:r>
              <a:rPr lang="pt-BR" altLang="es-MX" sz="1600" dirty="0">
                <a:latin typeface="Lato" panose="020F0502020204030203" pitchFamily="34" charset="0"/>
                <a:cs typeface="Calibri" panose="020F0502020204030204" pitchFamily="34" charset="0"/>
              </a:rPr>
              <a:t>.</a:t>
            </a:r>
            <a:endParaRPr lang="en-US" altLang="es-MX" sz="1600" dirty="0">
              <a:latin typeface="Lato" panose="020F0502020204030203" pitchFamily="34" charset="0"/>
              <a:cs typeface="Calibri" panose="020F0502020204030204" pitchFamily="34" charset="0"/>
            </a:endParaRPr>
          </a:p>
        </p:txBody>
      </p:sp>
      <p:sp>
        <p:nvSpPr>
          <p:cNvPr id="49" name="CuadroTexto 48">
            <a:extLst>
              <a:ext uri="{FF2B5EF4-FFF2-40B4-BE49-F238E27FC236}">
                <a16:creationId xmlns:a16="http://schemas.microsoft.com/office/drawing/2014/main" id="{84E5E5D8-17FA-4D70-935A-EAC43CA2EC41}"/>
              </a:ext>
            </a:extLst>
          </p:cNvPr>
          <p:cNvSpPr txBox="1"/>
          <p:nvPr/>
        </p:nvSpPr>
        <p:spPr>
          <a:xfrm>
            <a:off x="2777572" y="5453303"/>
            <a:ext cx="1232069" cy="369332"/>
          </a:xfrm>
          <a:prstGeom prst="rect">
            <a:avLst/>
          </a:prstGeom>
          <a:noFill/>
        </p:spPr>
        <p:txBody>
          <a:bodyPr wrap="none" rtlCol="0">
            <a:spAutoFit/>
          </a:bodyPr>
          <a:lstStyle/>
          <a:p>
            <a:r>
              <a:rPr lang="en-US" b="1" dirty="0">
                <a:latin typeface="Lato Black" panose="020F0A02020204030203" pitchFamily="34" charset="0"/>
              </a:rPr>
              <a:t>Title Here</a:t>
            </a:r>
          </a:p>
        </p:txBody>
      </p:sp>
      <p:grpSp>
        <p:nvGrpSpPr>
          <p:cNvPr id="50" name="Group 4">
            <a:extLst>
              <a:ext uri="{FF2B5EF4-FFF2-40B4-BE49-F238E27FC236}">
                <a16:creationId xmlns:a16="http://schemas.microsoft.com/office/drawing/2014/main" id="{77CA4A4B-6BF5-4CA3-B265-AD53874F3386}"/>
              </a:ext>
            </a:extLst>
          </p:cNvPr>
          <p:cNvGrpSpPr>
            <a:grpSpLocks noChangeAspect="1"/>
          </p:cNvGrpSpPr>
          <p:nvPr/>
        </p:nvGrpSpPr>
        <p:grpSpPr bwMode="auto">
          <a:xfrm>
            <a:off x="5583276" y="1685658"/>
            <a:ext cx="784224" cy="784224"/>
            <a:chOff x="3210" y="487"/>
            <a:chExt cx="1138" cy="1138"/>
          </a:xfrm>
        </p:grpSpPr>
        <p:sp>
          <p:nvSpPr>
            <p:cNvPr id="52" name="Freeform 5">
              <a:extLst>
                <a:ext uri="{FF2B5EF4-FFF2-40B4-BE49-F238E27FC236}">
                  <a16:creationId xmlns:a16="http://schemas.microsoft.com/office/drawing/2014/main" id="{77162C2D-B9F2-4FD6-BC56-25840745F391}"/>
                </a:ext>
              </a:extLst>
            </p:cNvPr>
            <p:cNvSpPr>
              <a:spLocks/>
            </p:cNvSpPr>
            <p:nvPr/>
          </p:nvSpPr>
          <p:spPr bwMode="auto">
            <a:xfrm>
              <a:off x="3210" y="816"/>
              <a:ext cx="809" cy="809"/>
            </a:xfrm>
            <a:custGeom>
              <a:avLst/>
              <a:gdLst>
                <a:gd name="T0" fmla="*/ 306 w 339"/>
                <a:gd name="T1" fmla="*/ 69 h 339"/>
                <a:gd name="T2" fmla="*/ 339 w 339"/>
                <a:gd name="T3" fmla="*/ 170 h 339"/>
                <a:gd name="T4" fmla="*/ 170 w 339"/>
                <a:gd name="T5" fmla="*/ 339 h 339"/>
                <a:gd name="T6" fmla="*/ 0 w 339"/>
                <a:gd name="T7" fmla="*/ 170 h 339"/>
                <a:gd name="T8" fmla="*/ 170 w 339"/>
                <a:gd name="T9" fmla="*/ 0 h 339"/>
                <a:gd name="T10" fmla="*/ 271 w 339"/>
                <a:gd name="T11" fmla="*/ 34 h 339"/>
              </a:gdLst>
              <a:ahLst/>
              <a:cxnLst>
                <a:cxn ang="0">
                  <a:pos x="T0" y="T1"/>
                </a:cxn>
                <a:cxn ang="0">
                  <a:pos x="T2" y="T3"/>
                </a:cxn>
                <a:cxn ang="0">
                  <a:pos x="T4" y="T5"/>
                </a:cxn>
                <a:cxn ang="0">
                  <a:pos x="T6" y="T7"/>
                </a:cxn>
                <a:cxn ang="0">
                  <a:pos x="T8" y="T9"/>
                </a:cxn>
                <a:cxn ang="0">
                  <a:pos x="T10" y="T11"/>
                </a:cxn>
              </a:cxnLst>
              <a:rect l="0" t="0" r="r" b="b"/>
              <a:pathLst>
                <a:path w="339" h="339">
                  <a:moveTo>
                    <a:pt x="306" y="69"/>
                  </a:moveTo>
                  <a:cubicBezTo>
                    <a:pt x="327" y="97"/>
                    <a:pt x="339" y="132"/>
                    <a:pt x="339" y="170"/>
                  </a:cubicBezTo>
                  <a:cubicBezTo>
                    <a:pt x="339" y="263"/>
                    <a:pt x="263" y="339"/>
                    <a:pt x="170" y="339"/>
                  </a:cubicBezTo>
                  <a:cubicBezTo>
                    <a:pt x="76" y="339"/>
                    <a:pt x="0" y="263"/>
                    <a:pt x="0" y="170"/>
                  </a:cubicBezTo>
                  <a:cubicBezTo>
                    <a:pt x="0" y="76"/>
                    <a:pt x="76" y="0"/>
                    <a:pt x="170" y="0"/>
                  </a:cubicBezTo>
                  <a:cubicBezTo>
                    <a:pt x="207" y="0"/>
                    <a:pt x="242" y="13"/>
                    <a:pt x="271" y="3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6">
              <a:extLst>
                <a:ext uri="{FF2B5EF4-FFF2-40B4-BE49-F238E27FC236}">
                  <a16:creationId xmlns:a16="http://schemas.microsoft.com/office/drawing/2014/main" id="{2783C8BE-B5BE-4127-A498-2E62152177DF}"/>
                </a:ext>
              </a:extLst>
            </p:cNvPr>
            <p:cNvSpPr>
              <a:spLocks/>
            </p:cNvSpPr>
            <p:nvPr/>
          </p:nvSpPr>
          <p:spPr bwMode="auto">
            <a:xfrm>
              <a:off x="3265" y="871"/>
              <a:ext cx="699" cy="699"/>
            </a:xfrm>
            <a:custGeom>
              <a:avLst/>
              <a:gdLst>
                <a:gd name="T0" fmla="*/ 264 w 293"/>
                <a:gd name="T1" fmla="*/ 59 h 293"/>
                <a:gd name="T2" fmla="*/ 293 w 293"/>
                <a:gd name="T3" fmla="*/ 147 h 293"/>
                <a:gd name="T4" fmla="*/ 147 w 293"/>
                <a:gd name="T5" fmla="*/ 293 h 293"/>
                <a:gd name="T6" fmla="*/ 0 w 293"/>
                <a:gd name="T7" fmla="*/ 147 h 293"/>
                <a:gd name="T8" fmla="*/ 147 w 293"/>
                <a:gd name="T9" fmla="*/ 0 h 293"/>
                <a:gd name="T10" fmla="*/ 234 w 293"/>
                <a:gd name="T11" fmla="*/ 29 h 293"/>
              </a:gdLst>
              <a:ahLst/>
              <a:cxnLst>
                <a:cxn ang="0">
                  <a:pos x="T0" y="T1"/>
                </a:cxn>
                <a:cxn ang="0">
                  <a:pos x="T2" y="T3"/>
                </a:cxn>
                <a:cxn ang="0">
                  <a:pos x="T4" y="T5"/>
                </a:cxn>
                <a:cxn ang="0">
                  <a:pos x="T6" y="T7"/>
                </a:cxn>
                <a:cxn ang="0">
                  <a:pos x="T8" y="T9"/>
                </a:cxn>
                <a:cxn ang="0">
                  <a:pos x="T10" y="T11"/>
                </a:cxn>
              </a:cxnLst>
              <a:rect l="0" t="0" r="r" b="b"/>
              <a:pathLst>
                <a:path w="293" h="293">
                  <a:moveTo>
                    <a:pt x="264" y="59"/>
                  </a:moveTo>
                  <a:cubicBezTo>
                    <a:pt x="282" y="84"/>
                    <a:pt x="293" y="114"/>
                    <a:pt x="293" y="147"/>
                  </a:cubicBezTo>
                  <a:cubicBezTo>
                    <a:pt x="293" y="228"/>
                    <a:pt x="228" y="293"/>
                    <a:pt x="147" y="293"/>
                  </a:cubicBezTo>
                  <a:cubicBezTo>
                    <a:pt x="66" y="293"/>
                    <a:pt x="0" y="228"/>
                    <a:pt x="0" y="147"/>
                  </a:cubicBezTo>
                  <a:cubicBezTo>
                    <a:pt x="0" y="66"/>
                    <a:pt x="66" y="0"/>
                    <a:pt x="147" y="0"/>
                  </a:cubicBezTo>
                  <a:cubicBezTo>
                    <a:pt x="179" y="0"/>
                    <a:pt x="210" y="11"/>
                    <a:pt x="234" y="29"/>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7">
              <a:extLst>
                <a:ext uri="{FF2B5EF4-FFF2-40B4-BE49-F238E27FC236}">
                  <a16:creationId xmlns:a16="http://schemas.microsoft.com/office/drawing/2014/main" id="{D1484E43-D5EE-430A-9C15-F8B9069EBFCF}"/>
                </a:ext>
              </a:extLst>
            </p:cNvPr>
            <p:cNvSpPr>
              <a:spLocks/>
            </p:cNvSpPr>
            <p:nvPr/>
          </p:nvSpPr>
          <p:spPr bwMode="auto">
            <a:xfrm>
              <a:off x="3391" y="998"/>
              <a:ext cx="447" cy="445"/>
            </a:xfrm>
            <a:custGeom>
              <a:avLst/>
              <a:gdLst>
                <a:gd name="T0" fmla="*/ 186 w 187"/>
                <a:gd name="T1" fmla="*/ 76 h 187"/>
                <a:gd name="T2" fmla="*/ 187 w 187"/>
                <a:gd name="T3" fmla="*/ 94 h 187"/>
                <a:gd name="T4" fmla="*/ 94 w 187"/>
                <a:gd name="T5" fmla="*/ 187 h 187"/>
                <a:gd name="T6" fmla="*/ 0 w 187"/>
                <a:gd name="T7" fmla="*/ 94 h 187"/>
                <a:gd name="T8" fmla="*/ 94 w 187"/>
                <a:gd name="T9" fmla="*/ 0 h 187"/>
                <a:gd name="T10" fmla="*/ 110 w 187"/>
                <a:gd name="T11" fmla="*/ 1 h 187"/>
              </a:gdLst>
              <a:ahLst/>
              <a:cxnLst>
                <a:cxn ang="0">
                  <a:pos x="T0" y="T1"/>
                </a:cxn>
                <a:cxn ang="0">
                  <a:pos x="T2" y="T3"/>
                </a:cxn>
                <a:cxn ang="0">
                  <a:pos x="T4" y="T5"/>
                </a:cxn>
                <a:cxn ang="0">
                  <a:pos x="T6" y="T7"/>
                </a:cxn>
                <a:cxn ang="0">
                  <a:pos x="T8" y="T9"/>
                </a:cxn>
                <a:cxn ang="0">
                  <a:pos x="T10" y="T11"/>
                </a:cxn>
              </a:cxnLst>
              <a:rect l="0" t="0" r="r" b="b"/>
              <a:pathLst>
                <a:path w="187" h="187">
                  <a:moveTo>
                    <a:pt x="186" y="76"/>
                  </a:moveTo>
                  <a:cubicBezTo>
                    <a:pt x="187" y="82"/>
                    <a:pt x="187" y="88"/>
                    <a:pt x="187" y="94"/>
                  </a:cubicBezTo>
                  <a:cubicBezTo>
                    <a:pt x="187" y="145"/>
                    <a:pt x="145" y="187"/>
                    <a:pt x="94" y="187"/>
                  </a:cubicBezTo>
                  <a:cubicBezTo>
                    <a:pt x="42" y="187"/>
                    <a:pt x="0" y="145"/>
                    <a:pt x="0" y="94"/>
                  </a:cubicBezTo>
                  <a:cubicBezTo>
                    <a:pt x="0" y="42"/>
                    <a:pt x="42" y="0"/>
                    <a:pt x="94" y="0"/>
                  </a:cubicBezTo>
                  <a:cubicBezTo>
                    <a:pt x="99" y="0"/>
                    <a:pt x="104" y="0"/>
                    <a:pt x="110" y="1"/>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8">
              <a:extLst>
                <a:ext uri="{FF2B5EF4-FFF2-40B4-BE49-F238E27FC236}">
                  <a16:creationId xmlns:a16="http://schemas.microsoft.com/office/drawing/2014/main" id="{32326ABA-2EE9-491D-8A5A-551A61BBEBA9}"/>
                </a:ext>
              </a:extLst>
            </p:cNvPr>
            <p:cNvSpPr>
              <a:spLocks/>
            </p:cNvSpPr>
            <p:nvPr/>
          </p:nvSpPr>
          <p:spPr bwMode="auto">
            <a:xfrm>
              <a:off x="3518" y="1126"/>
              <a:ext cx="193" cy="193"/>
            </a:xfrm>
            <a:custGeom>
              <a:avLst/>
              <a:gdLst>
                <a:gd name="T0" fmla="*/ 81 w 81"/>
                <a:gd name="T1" fmla="*/ 45 h 81"/>
                <a:gd name="T2" fmla="*/ 41 w 81"/>
                <a:gd name="T3" fmla="*/ 81 h 81"/>
                <a:gd name="T4" fmla="*/ 0 w 81"/>
                <a:gd name="T5" fmla="*/ 40 h 81"/>
                <a:gd name="T6" fmla="*/ 33 w 81"/>
                <a:gd name="T7" fmla="*/ 0 h 81"/>
              </a:gdLst>
              <a:ahLst/>
              <a:cxnLst>
                <a:cxn ang="0">
                  <a:pos x="T0" y="T1"/>
                </a:cxn>
                <a:cxn ang="0">
                  <a:pos x="T2" y="T3"/>
                </a:cxn>
                <a:cxn ang="0">
                  <a:pos x="T4" y="T5"/>
                </a:cxn>
                <a:cxn ang="0">
                  <a:pos x="T6" y="T7"/>
                </a:cxn>
              </a:cxnLst>
              <a:rect l="0" t="0" r="r" b="b"/>
              <a:pathLst>
                <a:path w="81" h="81">
                  <a:moveTo>
                    <a:pt x="81" y="45"/>
                  </a:moveTo>
                  <a:cubicBezTo>
                    <a:pt x="79" y="65"/>
                    <a:pt x="61" y="81"/>
                    <a:pt x="41" y="81"/>
                  </a:cubicBezTo>
                  <a:cubicBezTo>
                    <a:pt x="18" y="81"/>
                    <a:pt x="0" y="62"/>
                    <a:pt x="0" y="40"/>
                  </a:cubicBezTo>
                  <a:cubicBezTo>
                    <a:pt x="0" y="20"/>
                    <a:pt x="14" y="3"/>
                    <a:pt x="33"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9">
              <a:extLst>
                <a:ext uri="{FF2B5EF4-FFF2-40B4-BE49-F238E27FC236}">
                  <a16:creationId xmlns:a16="http://schemas.microsoft.com/office/drawing/2014/main" id="{1BFA018E-391C-40DE-9B9F-B794B5AD7854}"/>
                </a:ext>
              </a:extLst>
            </p:cNvPr>
            <p:cNvSpPr>
              <a:spLocks/>
            </p:cNvSpPr>
            <p:nvPr/>
          </p:nvSpPr>
          <p:spPr bwMode="auto">
            <a:xfrm>
              <a:off x="4086" y="487"/>
              <a:ext cx="141" cy="253"/>
            </a:xfrm>
            <a:custGeom>
              <a:avLst/>
              <a:gdLst>
                <a:gd name="T0" fmla="*/ 12 w 141"/>
                <a:gd name="T1" fmla="*/ 253 h 253"/>
                <a:gd name="T2" fmla="*/ 0 w 141"/>
                <a:gd name="T3" fmla="*/ 131 h 253"/>
                <a:gd name="T4" fmla="*/ 129 w 141"/>
                <a:gd name="T5" fmla="*/ 0 h 253"/>
                <a:gd name="T6" fmla="*/ 141 w 141"/>
                <a:gd name="T7" fmla="*/ 122 h 253"/>
                <a:gd name="T8" fmla="*/ 12 w 141"/>
                <a:gd name="T9" fmla="*/ 253 h 253"/>
              </a:gdLst>
              <a:ahLst/>
              <a:cxnLst>
                <a:cxn ang="0">
                  <a:pos x="T0" y="T1"/>
                </a:cxn>
                <a:cxn ang="0">
                  <a:pos x="T2" y="T3"/>
                </a:cxn>
                <a:cxn ang="0">
                  <a:pos x="T4" y="T5"/>
                </a:cxn>
                <a:cxn ang="0">
                  <a:pos x="T6" y="T7"/>
                </a:cxn>
                <a:cxn ang="0">
                  <a:pos x="T8" y="T9"/>
                </a:cxn>
              </a:cxnLst>
              <a:rect l="0" t="0" r="r" b="b"/>
              <a:pathLst>
                <a:path w="141" h="253">
                  <a:moveTo>
                    <a:pt x="12" y="253"/>
                  </a:moveTo>
                  <a:lnTo>
                    <a:pt x="0" y="131"/>
                  </a:lnTo>
                  <a:lnTo>
                    <a:pt x="129" y="0"/>
                  </a:lnTo>
                  <a:lnTo>
                    <a:pt x="141" y="122"/>
                  </a:lnTo>
                  <a:lnTo>
                    <a:pt x="12" y="253"/>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Line 10">
              <a:extLst>
                <a:ext uri="{FF2B5EF4-FFF2-40B4-BE49-F238E27FC236}">
                  <a16:creationId xmlns:a16="http://schemas.microsoft.com/office/drawing/2014/main" id="{00732D36-2120-4ADB-A2D4-9AC06936BBDB}"/>
                </a:ext>
              </a:extLst>
            </p:cNvPr>
            <p:cNvSpPr>
              <a:spLocks noChangeShapeType="1"/>
            </p:cNvSpPr>
            <p:nvPr/>
          </p:nvSpPr>
          <p:spPr bwMode="auto">
            <a:xfrm>
              <a:off x="4150" y="552"/>
              <a:ext cx="12" cy="121"/>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1">
              <a:extLst>
                <a:ext uri="{FF2B5EF4-FFF2-40B4-BE49-F238E27FC236}">
                  <a16:creationId xmlns:a16="http://schemas.microsoft.com/office/drawing/2014/main" id="{E1FE71D5-982E-436D-A005-AE837F49493A}"/>
                </a:ext>
              </a:extLst>
            </p:cNvPr>
            <p:cNvSpPr>
              <a:spLocks/>
            </p:cNvSpPr>
            <p:nvPr/>
          </p:nvSpPr>
          <p:spPr bwMode="auto">
            <a:xfrm>
              <a:off x="4098" y="609"/>
              <a:ext cx="250" cy="143"/>
            </a:xfrm>
            <a:custGeom>
              <a:avLst/>
              <a:gdLst>
                <a:gd name="T0" fmla="*/ 0 w 250"/>
                <a:gd name="T1" fmla="*/ 131 h 143"/>
                <a:gd name="T2" fmla="*/ 121 w 250"/>
                <a:gd name="T3" fmla="*/ 143 h 143"/>
                <a:gd name="T4" fmla="*/ 250 w 250"/>
                <a:gd name="T5" fmla="*/ 12 h 143"/>
                <a:gd name="T6" fmla="*/ 129 w 250"/>
                <a:gd name="T7" fmla="*/ 0 h 143"/>
                <a:gd name="T8" fmla="*/ 0 w 250"/>
                <a:gd name="T9" fmla="*/ 131 h 143"/>
              </a:gdLst>
              <a:ahLst/>
              <a:cxnLst>
                <a:cxn ang="0">
                  <a:pos x="T0" y="T1"/>
                </a:cxn>
                <a:cxn ang="0">
                  <a:pos x="T2" y="T3"/>
                </a:cxn>
                <a:cxn ang="0">
                  <a:pos x="T4" y="T5"/>
                </a:cxn>
                <a:cxn ang="0">
                  <a:pos x="T6" y="T7"/>
                </a:cxn>
                <a:cxn ang="0">
                  <a:pos x="T8" y="T9"/>
                </a:cxn>
              </a:cxnLst>
              <a:rect l="0" t="0" r="r" b="b"/>
              <a:pathLst>
                <a:path w="250" h="143">
                  <a:moveTo>
                    <a:pt x="0" y="131"/>
                  </a:moveTo>
                  <a:lnTo>
                    <a:pt x="121" y="143"/>
                  </a:lnTo>
                  <a:lnTo>
                    <a:pt x="250" y="12"/>
                  </a:lnTo>
                  <a:lnTo>
                    <a:pt x="129" y="0"/>
                  </a:lnTo>
                  <a:lnTo>
                    <a:pt x="0" y="131"/>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Line 12">
              <a:extLst>
                <a:ext uri="{FF2B5EF4-FFF2-40B4-BE49-F238E27FC236}">
                  <a16:creationId xmlns:a16="http://schemas.microsoft.com/office/drawing/2014/main" id="{EDDA4558-6A0B-45A1-BA8C-72AAC9A8FB21}"/>
                </a:ext>
              </a:extLst>
            </p:cNvPr>
            <p:cNvSpPr>
              <a:spLocks noChangeShapeType="1"/>
            </p:cNvSpPr>
            <p:nvPr/>
          </p:nvSpPr>
          <p:spPr bwMode="auto">
            <a:xfrm flipH="1" flipV="1">
              <a:off x="4162" y="673"/>
              <a:ext cx="122" cy="12"/>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Line 13">
              <a:extLst>
                <a:ext uri="{FF2B5EF4-FFF2-40B4-BE49-F238E27FC236}">
                  <a16:creationId xmlns:a16="http://schemas.microsoft.com/office/drawing/2014/main" id="{BA34D253-834C-41CA-9C01-477B522B567C}"/>
                </a:ext>
              </a:extLst>
            </p:cNvPr>
            <p:cNvSpPr>
              <a:spLocks noChangeShapeType="1"/>
            </p:cNvSpPr>
            <p:nvPr/>
          </p:nvSpPr>
          <p:spPr bwMode="auto">
            <a:xfrm flipH="1">
              <a:off x="3754" y="609"/>
              <a:ext cx="473" cy="474"/>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14">
              <a:extLst>
                <a:ext uri="{FF2B5EF4-FFF2-40B4-BE49-F238E27FC236}">
                  <a16:creationId xmlns:a16="http://schemas.microsoft.com/office/drawing/2014/main" id="{21E93C52-A1DA-405B-9DD8-11F70832C172}"/>
                </a:ext>
              </a:extLst>
            </p:cNvPr>
            <p:cNvSpPr>
              <a:spLocks/>
            </p:cNvSpPr>
            <p:nvPr/>
          </p:nvSpPr>
          <p:spPr bwMode="auto">
            <a:xfrm>
              <a:off x="3611" y="1005"/>
              <a:ext cx="222" cy="219"/>
            </a:xfrm>
            <a:custGeom>
              <a:avLst/>
              <a:gdLst>
                <a:gd name="T0" fmla="*/ 222 w 222"/>
                <a:gd name="T1" fmla="*/ 109 h 219"/>
                <a:gd name="T2" fmla="*/ 0 w 222"/>
                <a:gd name="T3" fmla="*/ 219 h 219"/>
                <a:gd name="T4" fmla="*/ 110 w 222"/>
                <a:gd name="T5" fmla="*/ 0 h 219"/>
                <a:gd name="T6" fmla="*/ 143 w 222"/>
                <a:gd name="T7" fmla="*/ 78 h 219"/>
                <a:gd name="T8" fmla="*/ 222 w 222"/>
                <a:gd name="T9" fmla="*/ 109 h 219"/>
              </a:gdLst>
              <a:ahLst/>
              <a:cxnLst>
                <a:cxn ang="0">
                  <a:pos x="T0" y="T1"/>
                </a:cxn>
                <a:cxn ang="0">
                  <a:pos x="T2" y="T3"/>
                </a:cxn>
                <a:cxn ang="0">
                  <a:pos x="T4" y="T5"/>
                </a:cxn>
                <a:cxn ang="0">
                  <a:pos x="T6" y="T7"/>
                </a:cxn>
                <a:cxn ang="0">
                  <a:pos x="T8" y="T9"/>
                </a:cxn>
              </a:cxnLst>
              <a:rect l="0" t="0" r="r" b="b"/>
              <a:pathLst>
                <a:path w="222" h="219">
                  <a:moveTo>
                    <a:pt x="222" y="109"/>
                  </a:moveTo>
                  <a:lnTo>
                    <a:pt x="0" y="219"/>
                  </a:lnTo>
                  <a:lnTo>
                    <a:pt x="110" y="0"/>
                  </a:lnTo>
                  <a:lnTo>
                    <a:pt x="143" y="78"/>
                  </a:lnTo>
                  <a:lnTo>
                    <a:pt x="222" y="109"/>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63" name="Group 17">
            <a:extLst>
              <a:ext uri="{FF2B5EF4-FFF2-40B4-BE49-F238E27FC236}">
                <a16:creationId xmlns:a16="http://schemas.microsoft.com/office/drawing/2014/main" id="{E6732BA8-9197-4C6A-9484-DF2FA79EED2B}"/>
              </a:ext>
            </a:extLst>
          </p:cNvPr>
          <p:cNvGrpSpPr>
            <a:grpSpLocks noChangeAspect="1"/>
          </p:cNvGrpSpPr>
          <p:nvPr/>
        </p:nvGrpSpPr>
        <p:grpSpPr bwMode="auto">
          <a:xfrm>
            <a:off x="6378713" y="2560953"/>
            <a:ext cx="851800" cy="768643"/>
            <a:chOff x="3417" y="1019"/>
            <a:chExt cx="1137" cy="1026"/>
          </a:xfrm>
        </p:grpSpPr>
        <p:sp>
          <p:nvSpPr>
            <p:cNvPr id="65" name="Freeform 18">
              <a:extLst>
                <a:ext uri="{FF2B5EF4-FFF2-40B4-BE49-F238E27FC236}">
                  <a16:creationId xmlns:a16="http://schemas.microsoft.com/office/drawing/2014/main" id="{7891971B-8F7A-463E-B212-7016EEBA4ED3}"/>
                </a:ext>
              </a:extLst>
            </p:cNvPr>
            <p:cNvSpPr>
              <a:spLocks/>
            </p:cNvSpPr>
            <p:nvPr/>
          </p:nvSpPr>
          <p:spPr bwMode="auto">
            <a:xfrm>
              <a:off x="3417" y="1389"/>
              <a:ext cx="1137" cy="656"/>
            </a:xfrm>
            <a:custGeom>
              <a:avLst/>
              <a:gdLst>
                <a:gd name="T0" fmla="*/ 349 w 477"/>
                <a:gd name="T1" fmla="*/ 50 h 275"/>
                <a:gd name="T2" fmla="*/ 313 w 477"/>
                <a:gd name="T3" fmla="*/ 13 h 275"/>
                <a:gd name="T4" fmla="*/ 477 w 477"/>
                <a:gd name="T5" fmla="*/ 0 h 275"/>
                <a:gd name="T6" fmla="*/ 464 w 477"/>
                <a:gd name="T7" fmla="*/ 165 h 275"/>
                <a:gd name="T8" fmla="*/ 428 w 477"/>
                <a:gd name="T9" fmla="*/ 129 h 275"/>
                <a:gd name="T10" fmla="*/ 0 w 477"/>
                <a:gd name="T11" fmla="*/ 42 h 275"/>
                <a:gd name="T12" fmla="*/ 349 w 477"/>
                <a:gd name="T13" fmla="*/ 50 h 275"/>
              </a:gdLst>
              <a:ahLst/>
              <a:cxnLst>
                <a:cxn ang="0">
                  <a:pos x="T0" y="T1"/>
                </a:cxn>
                <a:cxn ang="0">
                  <a:pos x="T2" y="T3"/>
                </a:cxn>
                <a:cxn ang="0">
                  <a:pos x="T4" y="T5"/>
                </a:cxn>
                <a:cxn ang="0">
                  <a:pos x="T6" y="T7"/>
                </a:cxn>
                <a:cxn ang="0">
                  <a:pos x="T8" y="T9"/>
                </a:cxn>
                <a:cxn ang="0">
                  <a:pos x="T10" y="T11"/>
                </a:cxn>
                <a:cxn ang="0">
                  <a:pos x="T12" y="T13"/>
                </a:cxn>
              </a:cxnLst>
              <a:rect l="0" t="0" r="r" b="b"/>
              <a:pathLst>
                <a:path w="477" h="275">
                  <a:moveTo>
                    <a:pt x="349" y="50"/>
                  </a:moveTo>
                  <a:cubicBezTo>
                    <a:pt x="313" y="13"/>
                    <a:pt x="313" y="13"/>
                    <a:pt x="313" y="13"/>
                  </a:cubicBezTo>
                  <a:cubicBezTo>
                    <a:pt x="477" y="0"/>
                    <a:pt x="477" y="0"/>
                    <a:pt x="477" y="0"/>
                  </a:cubicBezTo>
                  <a:cubicBezTo>
                    <a:pt x="464" y="165"/>
                    <a:pt x="464" y="165"/>
                    <a:pt x="464" y="165"/>
                  </a:cubicBezTo>
                  <a:cubicBezTo>
                    <a:pt x="428" y="129"/>
                    <a:pt x="428" y="129"/>
                    <a:pt x="428" y="129"/>
                  </a:cubicBezTo>
                  <a:cubicBezTo>
                    <a:pt x="319" y="245"/>
                    <a:pt x="83" y="275"/>
                    <a:pt x="0" y="42"/>
                  </a:cubicBezTo>
                  <a:cubicBezTo>
                    <a:pt x="81" y="142"/>
                    <a:pt x="273" y="188"/>
                    <a:pt x="349" y="50"/>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Freeform 19">
              <a:extLst>
                <a:ext uri="{FF2B5EF4-FFF2-40B4-BE49-F238E27FC236}">
                  <a16:creationId xmlns:a16="http://schemas.microsoft.com/office/drawing/2014/main" id="{72A55688-D828-44DF-AD71-FCEE9DAB415A}"/>
                </a:ext>
              </a:extLst>
            </p:cNvPr>
            <p:cNvSpPr>
              <a:spLocks/>
            </p:cNvSpPr>
            <p:nvPr/>
          </p:nvSpPr>
          <p:spPr bwMode="auto">
            <a:xfrm>
              <a:off x="3472" y="1613"/>
              <a:ext cx="984" cy="432"/>
            </a:xfrm>
            <a:custGeom>
              <a:avLst/>
              <a:gdLst>
                <a:gd name="T0" fmla="*/ 413 w 413"/>
                <a:gd name="T1" fmla="*/ 43 h 181"/>
                <a:gd name="T2" fmla="*/ 213 w 413"/>
                <a:gd name="T3" fmla="*/ 181 h 181"/>
                <a:gd name="T4" fmla="*/ 0 w 413"/>
                <a:gd name="T5" fmla="*/ 0 h 181"/>
              </a:gdLst>
              <a:ahLst/>
              <a:cxnLst>
                <a:cxn ang="0">
                  <a:pos x="T0" y="T1"/>
                </a:cxn>
                <a:cxn ang="0">
                  <a:pos x="T2" y="T3"/>
                </a:cxn>
                <a:cxn ang="0">
                  <a:pos x="T4" y="T5"/>
                </a:cxn>
              </a:cxnLst>
              <a:rect l="0" t="0" r="r" b="b"/>
              <a:pathLst>
                <a:path w="413" h="181">
                  <a:moveTo>
                    <a:pt x="413" y="43"/>
                  </a:moveTo>
                  <a:cubicBezTo>
                    <a:pt x="382" y="124"/>
                    <a:pt x="304" y="181"/>
                    <a:pt x="213" y="181"/>
                  </a:cubicBezTo>
                  <a:cubicBezTo>
                    <a:pt x="106" y="181"/>
                    <a:pt x="17" y="102"/>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7" name="Freeform 20">
              <a:extLst>
                <a:ext uri="{FF2B5EF4-FFF2-40B4-BE49-F238E27FC236}">
                  <a16:creationId xmlns:a16="http://schemas.microsoft.com/office/drawing/2014/main" id="{782D66A8-D23E-48EC-A6AB-432DB59DD4A2}"/>
                </a:ext>
              </a:extLst>
            </p:cNvPr>
            <p:cNvSpPr>
              <a:spLocks/>
            </p:cNvSpPr>
            <p:nvPr/>
          </p:nvSpPr>
          <p:spPr bwMode="auto">
            <a:xfrm>
              <a:off x="3467" y="1019"/>
              <a:ext cx="1006" cy="522"/>
            </a:xfrm>
            <a:custGeom>
              <a:avLst/>
              <a:gdLst>
                <a:gd name="T0" fmla="*/ 0 w 422"/>
                <a:gd name="T1" fmla="*/ 219 h 219"/>
                <a:gd name="T2" fmla="*/ 0 w 422"/>
                <a:gd name="T3" fmla="*/ 215 h 219"/>
                <a:gd name="T4" fmla="*/ 215 w 422"/>
                <a:gd name="T5" fmla="*/ 0 h 219"/>
                <a:gd name="T6" fmla="*/ 422 w 422"/>
                <a:gd name="T7" fmla="*/ 158 h 219"/>
              </a:gdLst>
              <a:ahLst/>
              <a:cxnLst>
                <a:cxn ang="0">
                  <a:pos x="T0" y="T1"/>
                </a:cxn>
                <a:cxn ang="0">
                  <a:pos x="T2" y="T3"/>
                </a:cxn>
                <a:cxn ang="0">
                  <a:pos x="T4" y="T5"/>
                </a:cxn>
                <a:cxn ang="0">
                  <a:pos x="T6" y="T7"/>
                </a:cxn>
              </a:cxnLst>
              <a:rect l="0" t="0" r="r" b="b"/>
              <a:pathLst>
                <a:path w="422" h="219">
                  <a:moveTo>
                    <a:pt x="0" y="219"/>
                  </a:moveTo>
                  <a:cubicBezTo>
                    <a:pt x="0" y="218"/>
                    <a:pt x="0" y="216"/>
                    <a:pt x="0" y="215"/>
                  </a:cubicBezTo>
                  <a:cubicBezTo>
                    <a:pt x="0" y="96"/>
                    <a:pt x="96" y="0"/>
                    <a:pt x="215" y="0"/>
                  </a:cubicBezTo>
                  <a:cubicBezTo>
                    <a:pt x="314" y="0"/>
                    <a:pt x="397" y="67"/>
                    <a:pt x="422" y="158"/>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8" name="Freeform 21">
              <a:extLst>
                <a:ext uri="{FF2B5EF4-FFF2-40B4-BE49-F238E27FC236}">
                  <a16:creationId xmlns:a16="http://schemas.microsoft.com/office/drawing/2014/main" id="{37A9D69D-2CF6-4459-B318-80E19BDBB3CE}"/>
                </a:ext>
              </a:extLst>
            </p:cNvPr>
            <p:cNvSpPr>
              <a:spLocks/>
            </p:cNvSpPr>
            <p:nvPr/>
          </p:nvSpPr>
          <p:spPr bwMode="auto">
            <a:xfrm>
              <a:off x="3927" y="1019"/>
              <a:ext cx="434" cy="694"/>
            </a:xfrm>
            <a:custGeom>
              <a:avLst/>
              <a:gdLst>
                <a:gd name="T0" fmla="*/ 182 w 182"/>
                <a:gd name="T1" fmla="*/ 162 h 291"/>
                <a:gd name="T2" fmla="*/ 22 w 182"/>
                <a:gd name="T3" fmla="*/ 0 h 291"/>
                <a:gd name="T4" fmla="*/ 0 w 182"/>
                <a:gd name="T5" fmla="*/ 215 h 291"/>
                <a:gd name="T6" fmla="*/ 1 w 182"/>
                <a:gd name="T7" fmla="*/ 291 h 291"/>
              </a:gdLst>
              <a:ahLst/>
              <a:cxnLst>
                <a:cxn ang="0">
                  <a:pos x="T0" y="T1"/>
                </a:cxn>
                <a:cxn ang="0">
                  <a:pos x="T2" y="T3"/>
                </a:cxn>
                <a:cxn ang="0">
                  <a:pos x="T4" y="T5"/>
                </a:cxn>
                <a:cxn ang="0">
                  <a:pos x="T6" y="T7"/>
                </a:cxn>
              </a:cxnLst>
              <a:rect l="0" t="0" r="r" b="b"/>
              <a:pathLst>
                <a:path w="182" h="291">
                  <a:moveTo>
                    <a:pt x="182" y="162"/>
                  </a:moveTo>
                  <a:cubicBezTo>
                    <a:pt x="164" y="69"/>
                    <a:pt x="99" y="0"/>
                    <a:pt x="22" y="0"/>
                  </a:cubicBezTo>
                  <a:cubicBezTo>
                    <a:pt x="10" y="0"/>
                    <a:pt x="0" y="96"/>
                    <a:pt x="0" y="215"/>
                  </a:cubicBezTo>
                  <a:cubicBezTo>
                    <a:pt x="0" y="241"/>
                    <a:pt x="0" y="267"/>
                    <a:pt x="1" y="291"/>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9" name="Freeform 22">
              <a:extLst>
                <a:ext uri="{FF2B5EF4-FFF2-40B4-BE49-F238E27FC236}">
                  <a16:creationId xmlns:a16="http://schemas.microsoft.com/office/drawing/2014/main" id="{5E3CB592-E640-4397-B744-60610DEC16FC}"/>
                </a:ext>
              </a:extLst>
            </p:cNvPr>
            <p:cNvSpPr>
              <a:spLocks/>
            </p:cNvSpPr>
            <p:nvPr/>
          </p:nvSpPr>
          <p:spPr bwMode="auto">
            <a:xfrm>
              <a:off x="4320" y="1298"/>
              <a:ext cx="117" cy="110"/>
            </a:xfrm>
            <a:custGeom>
              <a:avLst/>
              <a:gdLst>
                <a:gd name="T0" fmla="*/ 48 w 49"/>
                <a:gd name="T1" fmla="*/ 0 h 46"/>
                <a:gd name="T2" fmla="*/ 49 w 49"/>
                <a:gd name="T3" fmla="*/ 4 h 46"/>
                <a:gd name="T4" fmla="*/ 0 w 49"/>
                <a:gd name="T5" fmla="*/ 46 h 46"/>
              </a:gdLst>
              <a:ahLst/>
              <a:cxnLst>
                <a:cxn ang="0">
                  <a:pos x="T0" y="T1"/>
                </a:cxn>
                <a:cxn ang="0">
                  <a:pos x="T2" y="T3"/>
                </a:cxn>
                <a:cxn ang="0">
                  <a:pos x="T4" y="T5"/>
                </a:cxn>
              </a:cxnLst>
              <a:rect l="0" t="0" r="r" b="b"/>
              <a:pathLst>
                <a:path w="49" h="46">
                  <a:moveTo>
                    <a:pt x="48" y="0"/>
                  </a:moveTo>
                  <a:cubicBezTo>
                    <a:pt x="48" y="1"/>
                    <a:pt x="49" y="3"/>
                    <a:pt x="49" y="4"/>
                  </a:cubicBezTo>
                  <a:cubicBezTo>
                    <a:pt x="49" y="20"/>
                    <a:pt x="30" y="35"/>
                    <a:pt x="0" y="46"/>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Freeform 23">
              <a:extLst>
                <a:ext uri="{FF2B5EF4-FFF2-40B4-BE49-F238E27FC236}">
                  <a16:creationId xmlns:a16="http://schemas.microsoft.com/office/drawing/2014/main" id="{5F915316-CD40-4727-A957-AEA717022EE1}"/>
                </a:ext>
              </a:extLst>
            </p:cNvPr>
            <p:cNvSpPr>
              <a:spLocks/>
            </p:cNvSpPr>
            <p:nvPr/>
          </p:nvSpPr>
          <p:spPr bwMode="auto">
            <a:xfrm>
              <a:off x="3522" y="1298"/>
              <a:ext cx="662" cy="160"/>
            </a:xfrm>
            <a:custGeom>
              <a:avLst/>
              <a:gdLst>
                <a:gd name="T0" fmla="*/ 278 w 278"/>
                <a:gd name="T1" fmla="*/ 61 h 67"/>
                <a:gd name="T2" fmla="*/ 192 w 278"/>
                <a:gd name="T3" fmla="*/ 67 h 67"/>
                <a:gd name="T4" fmla="*/ 0 w 278"/>
                <a:gd name="T5" fmla="*/ 4 h 67"/>
                <a:gd name="T6" fmla="*/ 0 w 278"/>
                <a:gd name="T7" fmla="*/ 0 h 67"/>
              </a:gdLst>
              <a:ahLst/>
              <a:cxnLst>
                <a:cxn ang="0">
                  <a:pos x="T0" y="T1"/>
                </a:cxn>
                <a:cxn ang="0">
                  <a:pos x="T2" y="T3"/>
                </a:cxn>
                <a:cxn ang="0">
                  <a:pos x="T4" y="T5"/>
                </a:cxn>
                <a:cxn ang="0">
                  <a:pos x="T6" y="T7"/>
                </a:cxn>
              </a:cxnLst>
              <a:rect l="0" t="0" r="r" b="b"/>
              <a:pathLst>
                <a:path w="278" h="67">
                  <a:moveTo>
                    <a:pt x="278" y="61"/>
                  </a:moveTo>
                  <a:cubicBezTo>
                    <a:pt x="252" y="65"/>
                    <a:pt x="223" y="67"/>
                    <a:pt x="192" y="67"/>
                  </a:cubicBezTo>
                  <a:cubicBezTo>
                    <a:pt x="86" y="67"/>
                    <a:pt x="0" y="39"/>
                    <a:pt x="0" y="4"/>
                  </a:cubicBezTo>
                  <a:cubicBezTo>
                    <a:pt x="0" y="3"/>
                    <a:pt x="0" y="1"/>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1" name="Freeform 24">
              <a:extLst>
                <a:ext uri="{FF2B5EF4-FFF2-40B4-BE49-F238E27FC236}">
                  <a16:creationId xmlns:a16="http://schemas.microsoft.com/office/drawing/2014/main" id="{599A52A0-E11A-4F08-BFAF-F08E906A48EE}"/>
                </a:ext>
              </a:extLst>
            </p:cNvPr>
            <p:cNvSpPr>
              <a:spLocks/>
            </p:cNvSpPr>
            <p:nvPr/>
          </p:nvSpPr>
          <p:spPr bwMode="auto">
            <a:xfrm>
              <a:off x="3724" y="1076"/>
              <a:ext cx="508" cy="112"/>
            </a:xfrm>
            <a:custGeom>
              <a:avLst/>
              <a:gdLst>
                <a:gd name="T0" fmla="*/ 207 w 213"/>
                <a:gd name="T1" fmla="*/ 0 h 47"/>
                <a:gd name="T2" fmla="*/ 213 w 213"/>
                <a:gd name="T3" fmla="*/ 12 h 47"/>
                <a:gd name="T4" fmla="*/ 107 w 213"/>
                <a:gd name="T5" fmla="*/ 47 h 47"/>
                <a:gd name="T6" fmla="*/ 0 w 213"/>
                <a:gd name="T7" fmla="*/ 12 h 47"/>
                <a:gd name="T8" fmla="*/ 7 w 213"/>
                <a:gd name="T9" fmla="*/ 0 h 47"/>
              </a:gdLst>
              <a:ahLst/>
              <a:cxnLst>
                <a:cxn ang="0">
                  <a:pos x="T0" y="T1"/>
                </a:cxn>
                <a:cxn ang="0">
                  <a:pos x="T2" y="T3"/>
                </a:cxn>
                <a:cxn ang="0">
                  <a:pos x="T4" y="T5"/>
                </a:cxn>
                <a:cxn ang="0">
                  <a:pos x="T6" y="T7"/>
                </a:cxn>
                <a:cxn ang="0">
                  <a:pos x="T8" y="T9"/>
                </a:cxn>
              </a:cxnLst>
              <a:rect l="0" t="0" r="r" b="b"/>
              <a:pathLst>
                <a:path w="213" h="47">
                  <a:moveTo>
                    <a:pt x="207" y="0"/>
                  </a:moveTo>
                  <a:cubicBezTo>
                    <a:pt x="211" y="4"/>
                    <a:pt x="213" y="8"/>
                    <a:pt x="213" y="12"/>
                  </a:cubicBezTo>
                  <a:cubicBezTo>
                    <a:pt x="213" y="31"/>
                    <a:pt x="165" y="47"/>
                    <a:pt x="107" y="47"/>
                  </a:cubicBezTo>
                  <a:cubicBezTo>
                    <a:pt x="48" y="47"/>
                    <a:pt x="0" y="31"/>
                    <a:pt x="0" y="12"/>
                  </a:cubicBezTo>
                  <a:cubicBezTo>
                    <a:pt x="0" y="8"/>
                    <a:pt x="3" y="4"/>
                    <a:pt x="7"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2" name="Freeform 25">
              <a:extLst>
                <a:ext uri="{FF2B5EF4-FFF2-40B4-BE49-F238E27FC236}">
                  <a16:creationId xmlns:a16="http://schemas.microsoft.com/office/drawing/2014/main" id="{9865314A-7F1E-475B-8F86-1107CE47A815}"/>
                </a:ext>
              </a:extLst>
            </p:cNvPr>
            <p:cNvSpPr>
              <a:spLocks/>
            </p:cNvSpPr>
            <p:nvPr/>
          </p:nvSpPr>
          <p:spPr bwMode="auto">
            <a:xfrm>
              <a:off x="3543" y="1802"/>
              <a:ext cx="870" cy="105"/>
            </a:xfrm>
            <a:custGeom>
              <a:avLst/>
              <a:gdLst>
                <a:gd name="T0" fmla="*/ 365 w 365"/>
                <a:gd name="T1" fmla="*/ 0 h 44"/>
                <a:gd name="T2" fmla="*/ 183 w 365"/>
                <a:gd name="T3" fmla="*/ 44 h 44"/>
                <a:gd name="T4" fmla="*/ 0 w 365"/>
                <a:gd name="T5" fmla="*/ 0 h 44"/>
              </a:gdLst>
              <a:ahLst/>
              <a:cxnLst>
                <a:cxn ang="0">
                  <a:pos x="T0" y="T1"/>
                </a:cxn>
                <a:cxn ang="0">
                  <a:pos x="T2" y="T3"/>
                </a:cxn>
                <a:cxn ang="0">
                  <a:pos x="T4" y="T5"/>
                </a:cxn>
              </a:cxnLst>
              <a:rect l="0" t="0" r="r" b="b"/>
              <a:pathLst>
                <a:path w="365" h="44">
                  <a:moveTo>
                    <a:pt x="365" y="0"/>
                  </a:moveTo>
                  <a:cubicBezTo>
                    <a:pt x="341" y="26"/>
                    <a:pt x="269" y="44"/>
                    <a:pt x="183" y="44"/>
                  </a:cubicBezTo>
                  <a:cubicBezTo>
                    <a:pt x="97" y="44"/>
                    <a:pt x="24" y="26"/>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3" name="Freeform 26">
              <a:extLst>
                <a:ext uri="{FF2B5EF4-FFF2-40B4-BE49-F238E27FC236}">
                  <a16:creationId xmlns:a16="http://schemas.microsoft.com/office/drawing/2014/main" id="{37748D70-6BB6-4135-B58B-6BEEFB4E69C1}"/>
                </a:ext>
              </a:extLst>
            </p:cNvPr>
            <p:cNvSpPr>
              <a:spLocks/>
            </p:cNvSpPr>
            <p:nvPr/>
          </p:nvSpPr>
          <p:spPr bwMode="auto">
            <a:xfrm>
              <a:off x="3584" y="1759"/>
              <a:ext cx="395" cy="286"/>
            </a:xfrm>
            <a:custGeom>
              <a:avLst/>
              <a:gdLst>
                <a:gd name="T0" fmla="*/ 85 w 166"/>
                <a:gd name="T1" fmla="*/ 52 h 120"/>
                <a:gd name="T2" fmla="*/ 166 w 166"/>
                <a:gd name="T3" fmla="*/ 120 h 120"/>
                <a:gd name="T4" fmla="*/ 0 w 166"/>
                <a:gd name="T5" fmla="*/ 0 h 120"/>
              </a:gdLst>
              <a:ahLst/>
              <a:cxnLst>
                <a:cxn ang="0">
                  <a:pos x="T0" y="T1"/>
                </a:cxn>
                <a:cxn ang="0">
                  <a:pos x="T2" y="T3"/>
                </a:cxn>
                <a:cxn ang="0">
                  <a:pos x="T4" y="T5"/>
                </a:cxn>
              </a:cxnLst>
              <a:rect l="0" t="0" r="r" b="b"/>
              <a:pathLst>
                <a:path w="166" h="120">
                  <a:moveTo>
                    <a:pt x="85" y="52"/>
                  </a:moveTo>
                  <a:cubicBezTo>
                    <a:pt x="105" y="94"/>
                    <a:pt x="134" y="120"/>
                    <a:pt x="166" y="120"/>
                  </a:cubicBezTo>
                  <a:cubicBezTo>
                    <a:pt x="93" y="120"/>
                    <a:pt x="30" y="71"/>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4" name="Freeform 27">
              <a:extLst>
                <a:ext uri="{FF2B5EF4-FFF2-40B4-BE49-F238E27FC236}">
                  <a16:creationId xmlns:a16="http://schemas.microsoft.com/office/drawing/2014/main" id="{C27D8C28-3D28-4B52-8383-90419A5F4F23}"/>
                </a:ext>
              </a:extLst>
            </p:cNvPr>
            <p:cNvSpPr>
              <a:spLocks/>
            </p:cNvSpPr>
            <p:nvPr/>
          </p:nvSpPr>
          <p:spPr bwMode="auto">
            <a:xfrm>
              <a:off x="3536" y="1019"/>
              <a:ext cx="443" cy="670"/>
            </a:xfrm>
            <a:custGeom>
              <a:avLst/>
              <a:gdLst>
                <a:gd name="T0" fmla="*/ 81 w 186"/>
                <a:gd name="T1" fmla="*/ 281 h 281"/>
                <a:gd name="T2" fmla="*/ 75 w 186"/>
                <a:gd name="T3" fmla="*/ 215 h 281"/>
                <a:gd name="T4" fmla="*/ 186 w 186"/>
                <a:gd name="T5" fmla="*/ 0 h 281"/>
                <a:gd name="T6" fmla="*/ 0 w 186"/>
                <a:gd name="T7" fmla="*/ 215 h 281"/>
                <a:gd name="T8" fmla="*/ 2 w 186"/>
                <a:gd name="T9" fmla="*/ 244 h 281"/>
              </a:gdLst>
              <a:ahLst/>
              <a:cxnLst>
                <a:cxn ang="0">
                  <a:pos x="T0" y="T1"/>
                </a:cxn>
                <a:cxn ang="0">
                  <a:pos x="T2" y="T3"/>
                </a:cxn>
                <a:cxn ang="0">
                  <a:pos x="T4" y="T5"/>
                </a:cxn>
                <a:cxn ang="0">
                  <a:pos x="T6" y="T7"/>
                </a:cxn>
                <a:cxn ang="0">
                  <a:pos x="T8" y="T9"/>
                </a:cxn>
              </a:cxnLst>
              <a:rect l="0" t="0" r="r" b="b"/>
              <a:pathLst>
                <a:path w="186" h="281">
                  <a:moveTo>
                    <a:pt x="81" y="281"/>
                  </a:moveTo>
                  <a:cubicBezTo>
                    <a:pt x="77" y="260"/>
                    <a:pt x="75" y="238"/>
                    <a:pt x="75" y="215"/>
                  </a:cubicBezTo>
                  <a:cubicBezTo>
                    <a:pt x="75" y="96"/>
                    <a:pt x="125" y="0"/>
                    <a:pt x="186" y="0"/>
                  </a:cubicBezTo>
                  <a:cubicBezTo>
                    <a:pt x="83" y="0"/>
                    <a:pt x="0" y="96"/>
                    <a:pt x="0" y="215"/>
                  </a:cubicBezTo>
                  <a:cubicBezTo>
                    <a:pt x="0" y="225"/>
                    <a:pt x="1" y="234"/>
                    <a:pt x="2" y="244"/>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5" name="Freeform 28">
              <a:extLst>
                <a:ext uri="{FF2B5EF4-FFF2-40B4-BE49-F238E27FC236}">
                  <a16:creationId xmlns:a16="http://schemas.microsoft.com/office/drawing/2014/main" id="{6E71BC6C-2B2D-4EFF-BD6C-9B110828CF43}"/>
                </a:ext>
              </a:extLst>
            </p:cNvPr>
            <p:cNvSpPr>
              <a:spLocks/>
            </p:cNvSpPr>
            <p:nvPr/>
          </p:nvSpPr>
          <p:spPr bwMode="auto">
            <a:xfrm>
              <a:off x="3627" y="1651"/>
              <a:ext cx="395" cy="46"/>
            </a:xfrm>
            <a:custGeom>
              <a:avLst/>
              <a:gdLst>
                <a:gd name="T0" fmla="*/ 0 w 166"/>
                <a:gd name="T1" fmla="*/ 0 h 19"/>
                <a:gd name="T2" fmla="*/ 148 w 166"/>
                <a:gd name="T3" fmla="*/ 19 h 19"/>
                <a:gd name="T4" fmla="*/ 166 w 166"/>
                <a:gd name="T5" fmla="*/ 18 h 19"/>
              </a:gdLst>
              <a:ahLst/>
              <a:cxnLst>
                <a:cxn ang="0">
                  <a:pos x="T0" y="T1"/>
                </a:cxn>
                <a:cxn ang="0">
                  <a:pos x="T2" y="T3"/>
                </a:cxn>
                <a:cxn ang="0">
                  <a:pos x="T4" y="T5"/>
                </a:cxn>
              </a:cxnLst>
              <a:rect l="0" t="0" r="r" b="b"/>
              <a:pathLst>
                <a:path w="166" h="19">
                  <a:moveTo>
                    <a:pt x="0" y="0"/>
                  </a:moveTo>
                  <a:cubicBezTo>
                    <a:pt x="38" y="11"/>
                    <a:pt x="90" y="19"/>
                    <a:pt x="148" y="19"/>
                  </a:cubicBezTo>
                  <a:cubicBezTo>
                    <a:pt x="154" y="19"/>
                    <a:pt x="160" y="19"/>
                    <a:pt x="166" y="18"/>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6" name="Freeform 29">
              <a:extLst>
                <a:ext uri="{FF2B5EF4-FFF2-40B4-BE49-F238E27FC236}">
                  <a16:creationId xmlns:a16="http://schemas.microsoft.com/office/drawing/2014/main" id="{1B3FC09D-CBCB-4850-A8EB-ADBBE318A896}"/>
                </a:ext>
              </a:extLst>
            </p:cNvPr>
            <p:cNvSpPr>
              <a:spLocks/>
            </p:cNvSpPr>
            <p:nvPr/>
          </p:nvSpPr>
          <p:spPr bwMode="auto">
            <a:xfrm>
              <a:off x="3944" y="1797"/>
              <a:ext cx="374" cy="248"/>
            </a:xfrm>
            <a:custGeom>
              <a:avLst/>
              <a:gdLst>
                <a:gd name="T0" fmla="*/ 0 w 157"/>
                <a:gd name="T1" fmla="*/ 46 h 104"/>
                <a:gd name="T2" fmla="*/ 15 w 157"/>
                <a:gd name="T3" fmla="*/ 104 h 104"/>
                <a:gd name="T4" fmla="*/ 157 w 157"/>
                <a:gd name="T5" fmla="*/ 0 h 104"/>
              </a:gdLst>
              <a:ahLst/>
              <a:cxnLst>
                <a:cxn ang="0">
                  <a:pos x="T0" y="T1"/>
                </a:cxn>
                <a:cxn ang="0">
                  <a:pos x="T2" y="T3"/>
                </a:cxn>
                <a:cxn ang="0">
                  <a:pos x="T4" y="T5"/>
                </a:cxn>
              </a:cxnLst>
              <a:rect l="0" t="0" r="r" b="b"/>
              <a:pathLst>
                <a:path w="157" h="104">
                  <a:moveTo>
                    <a:pt x="0" y="46"/>
                  </a:moveTo>
                  <a:cubicBezTo>
                    <a:pt x="4" y="82"/>
                    <a:pt x="9" y="104"/>
                    <a:pt x="15" y="104"/>
                  </a:cubicBezTo>
                  <a:cubicBezTo>
                    <a:pt x="75" y="104"/>
                    <a:pt x="128" y="62"/>
                    <a:pt x="157"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Freeform 30">
              <a:extLst>
                <a:ext uri="{FF2B5EF4-FFF2-40B4-BE49-F238E27FC236}">
                  <a16:creationId xmlns:a16="http://schemas.microsoft.com/office/drawing/2014/main" id="{2B86F231-2B0E-4451-B0F4-9B82C8A68665}"/>
                </a:ext>
              </a:extLst>
            </p:cNvPr>
            <p:cNvSpPr>
              <a:spLocks/>
            </p:cNvSpPr>
            <p:nvPr/>
          </p:nvSpPr>
          <p:spPr bwMode="auto">
            <a:xfrm>
              <a:off x="3979" y="1019"/>
              <a:ext cx="196" cy="587"/>
            </a:xfrm>
            <a:custGeom>
              <a:avLst/>
              <a:gdLst>
                <a:gd name="T0" fmla="*/ 0 w 82"/>
                <a:gd name="T1" fmla="*/ 0 h 246"/>
                <a:gd name="T2" fmla="*/ 82 w 82"/>
                <a:gd name="T3" fmla="*/ 215 h 246"/>
                <a:gd name="T4" fmla="*/ 82 w 82"/>
                <a:gd name="T5" fmla="*/ 246 h 246"/>
              </a:gdLst>
              <a:ahLst/>
              <a:cxnLst>
                <a:cxn ang="0">
                  <a:pos x="T0" y="T1"/>
                </a:cxn>
                <a:cxn ang="0">
                  <a:pos x="T2" y="T3"/>
                </a:cxn>
                <a:cxn ang="0">
                  <a:pos x="T4" y="T5"/>
                </a:cxn>
              </a:cxnLst>
              <a:rect l="0" t="0" r="r" b="b"/>
              <a:pathLst>
                <a:path w="82" h="246">
                  <a:moveTo>
                    <a:pt x="0" y="0"/>
                  </a:moveTo>
                  <a:cubicBezTo>
                    <a:pt x="45" y="0"/>
                    <a:pt x="82" y="96"/>
                    <a:pt x="82" y="215"/>
                  </a:cubicBezTo>
                  <a:cubicBezTo>
                    <a:pt x="82" y="225"/>
                    <a:pt x="82" y="236"/>
                    <a:pt x="82" y="246"/>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8" name="Freeform 31">
              <a:extLst>
                <a:ext uri="{FF2B5EF4-FFF2-40B4-BE49-F238E27FC236}">
                  <a16:creationId xmlns:a16="http://schemas.microsoft.com/office/drawing/2014/main" id="{B58D9C58-3118-4528-96D1-399715242C83}"/>
                </a:ext>
              </a:extLst>
            </p:cNvPr>
            <p:cNvSpPr>
              <a:spLocks/>
            </p:cNvSpPr>
            <p:nvPr/>
          </p:nvSpPr>
          <p:spPr bwMode="auto">
            <a:xfrm>
              <a:off x="3467" y="1532"/>
              <a:ext cx="0" cy="9"/>
            </a:xfrm>
            <a:custGeom>
              <a:avLst/>
              <a:gdLst>
                <a:gd name="T0" fmla="*/ 4 h 4"/>
                <a:gd name="T1" fmla="*/ 0 h 4"/>
              </a:gdLst>
              <a:ahLst/>
              <a:cxnLst>
                <a:cxn ang="0">
                  <a:pos x="0" y="T0"/>
                </a:cxn>
                <a:cxn ang="0">
                  <a:pos x="0" y="T1"/>
                </a:cxn>
              </a:cxnLst>
              <a:rect l="0" t="0" r="r" b="b"/>
              <a:pathLst>
                <a:path h="4">
                  <a:moveTo>
                    <a:pt x="0" y="4"/>
                  </a:moveTo>
                  <a:cubicBezTo>
                    <a:pt x="0" y="3"/>
                    <a:pt x="0" y="1"/>
                    <a:pt x="0" y="0"/>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Freeform 32">
              <a:extLst>
                <a:ext uri="{FF2B5EF4-FFF2-40B4-BE49-F238E27FC236}">
                  <a16:creationId xmlns:a16="http://schemas.microsoft.com/office/drawing/2014/main" id="{40D8EED4-7487-45BD-AEAA-2830DEEFDEFF}"/>
                </a:ext>
              </a:extLst>
            </p:cNvPr>
            <p:cNvSpPr>
              <a:spLocks/>
            </p:cNvSpPr>
            <p:nvPr/>
          </p:nvSpPr>
          <p:spPr bwMode="auto">
            <a:xfrm>
              <a:off x="3979" y="1885"/>
              <a:ext cx="143" cy="160"/>
            </a:xfrm>
            <a:custGeom>
              <a:avLst/>
              <a:gdLst>
                <a:gd name="T0" fmla="*/ 60 w 60"/>
                <a:gd name="T1" fmla="*/ 0 h 67"/>
                <a:gd name="T2" fmla="*/ 0 w 60"/>
                <a:gd name="T3" fmla="*/ 67 h 67"/>
              </a:gdLst>
              <a:ahLst/>
              <a:cxnLst>
                <a:cxn ang="0">
                  <a:pos x="T0" y="T1"/>
                </a:cxn>
                <a:cxn ang="0">
                  <a:pos x="T2" y="T3"/>
                </a:cxn>
              </a:cxnLst>
              <a:rect l="0" t="0" r="r" b="b"/>
              <a:pathLst>
                <a:path w="60" h="67">
                  <a:moveTo>
                    <a:pt x="60" y="0"/>
                  </a:moveTo>
                  <a:cubicBezTo>
                    <a:pt x="45" y="41"/>
                    <a:pt x="23" y="67"/>
                    <a:pt x="0" y="67"/>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81" name="Group 35">
            <a:extLst>
              <a:ext uri="{FF2B5EF4-FFF2-40B4-BE49-F238E27FC236}">
                <a16:creationId xmlns:a16="http://schemas.microsoft.com/office/drawing/2014/main" id="{21EF3063-BE32-47CB-98C0-883A84E75D6C}"/>
              </a:ext>
            </a:extLst>
          </p:cNvPr>
          <p:cNvGrpSpPr>
            <a:grpSpLocks noChangeAspect="1"/>
          </p:cNvGrpSpPr>
          <p:nvPr/>
        </p:nvGrpSpPr>
        <p:grpSpPr bwMode="auto">
          <a:xfrm>
            <a:off x="5696566" y="3545177"/>
            <a:ext cx="557643" cy="631272"/>
            <a:chOff x="3175" y="2112"/>
            <a:chExt cx="462" cy="523"/>
          </a:xfrm>
        </p:grpSpPr>
        <p:sp>
          <p:nvSpPr>
            <p:cNvPr id="83" name="Freeform 36">
              <a:extLst>
                <a:ext uri="{FF2B5EF4-FFF2-40B4-BE49-F238E27FC236}">
                  <a16:creationId xmlns:a16="http://schemas.microsoft.com/office/drawing/2014/main" id="{662EE5ED-6128-42B9-B74D-1D009D63450E}"/>
                </a:ext>
              </a:extLst>
            </p:cNvPr>
            <p:cNvSpPr>
              <a:spLocks/>
            </p:cNvSpPr>
            <p:nvPr/>
          </p:nvSpPr>
          <p:spPr bwMode="auto">
            <a:xfrm>
              <a:off x="3175" y="2268"/>
              <a:ext cx="199" cy="367"/>
            </a:xfrm>
            <a:custGeom>
              <a:avLst/>
              <a:gdLst>
                <a:gd name="T0" fmla="*/ 199 w 199"/>
                <a:gd name="T1" fmla="*/ 367 h 367"/>
                <a:gd name="T2" fmla="*/ 175 w 199"/>
                <a:gd name="T3" fmla="*/ 0 h 367"/>
                <a:gd name="T4" fmla="*/ 23 w 199"/>
                <a:gd name="T5" fmla="*/ 0 h 367"/>
                <a:gd name="T6" fmla="*/ 0 w 199"/>
                <a:gd name="T7" fmla="*/ 367 h 367"/>
                <a:gd name="T8" fmla="*/ 199 w 199"/>
                <a:gd name="T9" fmla="*/ 367 h 367"/>
              </a:gdLst>
              <a:ahLst/>
              <a:cxnLst>
                <a:cxn ang="0">
                  <a:pos x="T0" y="T1"/>
                </a:cxn>
                <a:cxn ang="0">
                  <a:pos x="T2" y="T3"/>
                </a:cxn>
                <a:cxn ang="0">
                  <a:pos x="T4" y="T5"/>
                </a:cxn>
                <a:cxn ang="0">
                  <a:pos x="T6" y="T7"/>
                </a:cxn>
                <a:cxn ang="0">
                  <a:pos x="T8" y="T9"/>
                </a:cxn>
              </a:cxnLst>
              <a:rect l="0" t="0" r="r" b="b"/>
              <a:pathLst>
                <a:path w="199" h="367">
                  <a:moveTo>
                    <a:pt x="199" y="367"/>
                  </a:moveTo>
                  <a:lnTo>
                    <a:pt x="175" y="0"/>
                  </a:lnTo>
                  <a:lnTo>
                    <a:pt x="23" y="0"/>
                  </a:lnTo>
                  <a:lnTo>
                    <a:pt x="0" y="367"/>
                  </a:lnTo>
                  <a:lnTo>
                    <a:pt x="199" y="367"/>
                  </a:lnTo>
                  <a:close/>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Line 37">
              <a:extLst>
                <a:ext uri="{FF2B5EF4-FFF2-40B4-BE49-F238E27FC236}">
                  <a16:creationId xmlns:a16="http://schemas.microsoft.com/office/drawing/2014/main" id="{8400D33E-4147-4F96-8649-9A992D828815}"/>
                </a:ext>
              </a:extLst>
            </p:cNvPr>
            <p:cNvSpPr>
              <a:spLocks noChangeShapeType="1"/>
            </p:cNvSpPr>
            <p:nvPr/>
          </p:nvSpPr>
          <p:spPr bwMode="auto">
            <a:xfrm>
              <a:off x="3182" y="2504"/>
              <a:ext cx="184"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5" name="Line 38">
              <a:extLst>
                <a:ext uri="{FF2B5EF4-FFF2-40B4-BE49-F238E27FC236}">
                  <a16:creationId xmlns:a16="http://schemas.microsoft.com/office/drawing/2014/main" id="{D217E280-1428-4DBB-875A-DFC4D8AD2513}"/>
                </a:ext>
              </a:extLst>
            </p:cNvPr>
            <p:cNvSpPr>
              <a:spLocks noChangeShapeType="1"/>
            </p:cNvSpPr>
            <p:nvPr/>
          </p:nvSpPr>
          <p:spPr bwMode="auto">
            <a:xfrm>
              <a:off x="3187" y="2442"/>
              <a:ext cx="175"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Rectangle 39">
              <a:extLst>
                <a:ext uri="{FF2B5EF4-FFF2-40B4-BE49-F238E27FC236}">
                  <a16:creationId xmlns:a16="http://schemas.microsoft.com/office/drawing/2014/main" id="{EB75B755-AF0A-4399-A9A2-B2DB3B4951F1}"/>
                </a:ext>
              </a:extLst>
            </p:cNvPr>
            <p:cNvSpPr>
              <a:spLocks noChangeArrowheads="1"/>
            </p:cNvSpPr>
            <p:nvPr/>
          </p:nvSpPr>
          <p:spPr bwMode="auto">
            <a:xfrm>
              <a:off x="3233" y="2164"/>
              <a:ext cx="82" cy="104"/>
            </a:xfrm>
            <a:prstGeom prst="rect">
              <a:avLst/>
            </a:pr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7" name="Rectangle 40">
              <a:extLst>
                <a:ext uri="{FF2B5EF4-FFF2-40B4-BE49-F238E27FC236}">
                  <a16:creationId xmlns:a16="http://schemas.microsoft.com/office/drawing/2014/main" id="{D5B9B055-E797-4FCA-95EC-0CB704293E96}"/>
                </a:ext>
              </a:extLst>
            </p:cNvPr>
            <p:cNvSpPr>
              <a:spLocks noChangeArrowheads="1"/>
            </p:cNvSpPr>
            <p:nvPr/>
          </p:nvSpPr>
          <p:spPr bwMode="auto">
            <a:xfrm>
              <a:off x="3214" y="2112"/>
              <a:ext cx="120" cy="52"/>
            </a:xfrm>
            <a:prstGeom prst="rect">
              <a:avLst/>
            </a:pr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Freeform 41">
              <a:extLst>
                <a:ext uri="{FF2B5EF4-FFF2-40B4-BE49-F238E27FC236}">
                  <a16:creationId xmlns:a16="http://schemas.microsoft.com/office/drawing/2014/main" id="{870569FF-F698-4E37-9306-E551767F7871}"/>
                </a:ext>
              </a:extLst>
            </p:cNvPr>
            <p:cNvSpPr>
              <a:spLocks/>
            </p:cNvSpPr>
            <p:nvPr/>
          </p:nvSpPr>
          <p:spPr bwMode="auto">
            <a:xfrm>
              <a:off x="3436" y="2268"/>
              <a:ext cx="201" cy="367"/>
            </a:xfrm>
            <a:custGeom>
              <a:avLst/>
              <a:gdLst>
                <a:gd name="T0" fmla="*/ 201 w 201"/>
                <a:gd name="T1" fmla="*/ 367 h 367"/>
                <a:gd name="T2" fmla="*/ 176 w 201"/>
                <a:gd name="T3" fmla="*/ 0 h 367"/>
                <a:gd name="T4" fmla="*/ 24 w 201"/>
                <a:gd name="T5" fmla="*/ 0 h 367"/>
                <a:gd name="T6" fmla="*/ 0 w 201"/>
                <a:gd name="T7" fmla="*/ 367 h 367"/>
                <a:gd name="T8" fmla="*/ 201 w 201"/>
                <a:gd name="T9" fmla="*/ 367 h 367"/>
              </a:gdLst>
              <a:ahLst/>
              <a:cxnLst>
                <a:cxn ang="0">
                  <a:pos x="T0" y="T1"/>
                </a:cxn>
                <a:cxn ang="0">
                  <a:pos x="T2" y="T3"/>
                </a:cxn>
                <a:cxn ang="0">
                  <a:pos x="T4" y="T5"/>
                </a:cxn>
                <a:cxn ang="0">
                  <a:pos x="T6" y="T7"/>
                </a:cxn>
                <a:cxn ang="0">
                  <a:pos x="T8" y="T9"/>
                </a:cxn>
              </a:cxnLst>
              <a:rect l="0" t="0" r="r" b="b"/>
              <a:pathLst>
                <a:path w="201" h="367">
                  <a:moveTo>
                    <a:pt x="201" y="367"/>
                  </a:moveTo>
                  <a:lnTo>
                    <a:pt x="176" y="0"/>
                  </a:lnTo>
                  <a:lnTo>
                    <a:pt x="24" y="0"/>
                  </a:lnTo>
                  <a:lnTo>
                    <a:pt x="0" y="367"/>
                  </a:lnTo>
                  <a:lnTo>
                    <a:pt x="201" y="367"/>
                  </a:lnTo>
                  <a:close/>
                </a:path>
              </a:pathLst>
            </a:cu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9" name="Line 42">
              <a:extLst>
                <a:ext uri="{FF2B5EF4-FFF2-40B4-BE49-F238E27FC236}">
                  <a16:creationId xmlns:a16="http://schemas.microsoft.com/office/drawing/2014/main" id="{19B2EC7B-A088-413B-9FEE-2A93B5CCF5AB}"/>
                </a:ext>
              </a:extLst>
            </p:cNvPr>
            <p:cNvSpPr>
              <a:spLocks noChangeShapeType="1"/>
            </p:cNvSpPr>
            <p:nvPr/>
          </p:nvSpPr>
          <p:spPr bwMode="auto">
            <a:xfrm>
              <a:off x="3445" y="2504"/>
              <a:ext cx="183"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Line 43">
              <a:extLst>
                <a:ext uri="{FF2B5EF4-FFF2-40B4-BE49-F238E27FC236}">
                  <a16:creationId xmlns:a16="http://schemas.microsoft.com/office/drawing/2014/main" id="{CA15D6E6-91BA-4952-8AC9-826075FB1956}"/>
                </a:ext>
              </a:extLst>
            </p:cNvPr>
            <p:cNvSpPr>
              <a:spLocks noChangeShapeType="1"/>
            </p:cNvSpPr>
            <p:nvPr/>
          </p:nvSpPr>
          <p:spPr bwMode="auto">
            <a:xfrm>
              <a:off x="3448" y="2442"/>
              <a:ext cx="175"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1" name="Rectangle 44">
              <a:extLst>
                <a:ext uri="{FF2B5EF4-FFF2-40B4-BE49-F238E27FC236}">
                  <a16:creationId xmlns:a16="http://schemas.microsoft.com/office/drawing/2014/main" id="{190305E5-7230-413A-A433-BCDA417D12C5}"/>
                </a:ext>
              </a:extLst>
            </p:cNvPr>
            <p:cNvSpPr>
              <a:spLocks noChangeArrowheads="1"/>
            </p:cNvSpPr>
            <p:nvPr/>
          </p:nvSpPr>
          <p:spPr bwMode="auto">
            <a:xfrm>
              <a:off x="3495" y="2164"/>
              <a:ext cx="82" cy="104"/>
            </a:xfrm>
            <a:prstGeom prst="rect">
              <a:avLst/>
            </a:pr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Rectangle 45">
              <a:extLst>
                <a:ext uri="{FF2B5EF4-FFF2-40B4-BE49-F238E27FC236}">
                  <a16:creationId xmlns:a16="http://schemas.microsoft.com/office/drawing/2014/main" id="{6C83E8CE-65A3-4A31-A3B6-AD81255FC87F}"/>
                </a:ext>
              </a:extLst>
            </p:cNvPr>
            <p:cNvSpPr>
              <a:spLocks noChangeArrowheads="1"/>
            </p:cNvSpPr>
            <p:nvPr/>
          </p:nvSpPr>
          <p:spPr bwMode="auto">
            <a:xfrm>
              <a:off x="3476" y="2112"/>
              <a:ext cx="120" cy="52"/>
            </a:xfrm>
            <a:prstGeom prst="rect">
              <a:avLst/>
            </a:prstGeom>
            <a:noFill/>
            <a:ln w="2222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Line 46">
              <a:extLst>
                <a:ext uri="{FF2B5EF4-FFF2-40B4-BE49-F238E27FC236}">
                  <a16:creationId xmlns:a16="http://schemas.microsoft.com/office/drawing/2014/main" id="{5741C4A1-F259-481B-BECE-01D1A0A4D245}"/>
                </a:ext>
              </a:extLst>
            </p:cNvPr>
            <p:cNvSpPr>
              <a:spLocks noChangeShapeType="1"/>
            </p:cNvSpPr>
            <p:nvPr/>
          </p:nvSpPr>
          <p:spPr bwMode="auto">
            <a:xfrm>
              <a:off x="3353" y="2317"/>
              <a:ext cx="104"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Line 47">
              <a:extLst>
                <a:ext uri="{FF2B5EF4-FFF2-40B4-BE49-F238E27FC236}">
                  <a16:creationId xmlns:a16="http://schemas.microsoft.com/office/drawing/2014/main" id="{79157DE0-7799-4053-B5A6-004F8634A1CB}"/>
                </a:ext>
              </a:extLst>
            </p:cNvPr>
            <p:cNvSpPr>
              <a:spLocks noChangeShapeType="1"/>
            </p:cNvSpPr>
            <p:nvPr/>
          </p:nvSpPr>
          <p:spPr bwMode="auto">
            <a:xfrm flipH="1">
              <a:off x="3358" y="2377"/>
              <a:ext cx="94" cy="0"/>
            </a:xfrm>
            <a:prstGeom prst="line">
              <a:avLst/>
            </a:prstGeom>
            <a:noFill/>
            <a:ln w="22225"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96" name="Group 50">
            <a:extLst>
              <a:ext uri="{FF2B5EF4-FFF2-40B4-BE49-F238E27FC236}">
                <a16:creationId xmlns:a16="http://schemas.microsoft.com/office/drawing/2014/main" id="{1F80F597-9884-4DAD-9C0D-21B725B2CEFB}"/>
              </a:ext>
            </a:extLst>
          </p:cNvPr>
          <p:cNvGrpSpPr>
            <a:grpSpLocks noChangeAspect="1"/>
          </p:cNvGrpSpPr>
          <p:nvPr/>
        </p:nvGrpSpPr>
        <p:grpSpPr bwMode="auto">
          <a:xfrm>
            <a:off x="6457060" y="4314210"/>
            <a:ext cx="754636" cy="869357"/>
            <a:chOff x="3714" y="1902"/>
            <a:chExt cx="1138" cy="1311"/>
          </a:xfrm>
        </p:grpSpPr>
        <p:sp>
          <p:nvSpPr>
            <p:cNvPr id="98" name="Freeform 51">
              <a:extLst>
                <a:ext uri="{FF2B5EF4-FFF2-40B4-BE49-F238E27FC236}">
                  <a16:creationId xmlns:a16="http://schemas.microsoft.com/office/drawing/2014/main" id="{5A17241E-0CF2-4B1E-B74C-41B906D8F4DF}"/>
                </a:ext>
              </a:extLst>
            </p:cNvPr>
            <p:cNvSpPr>
              <a:spLocks/>
            </p:cNvSpPr>
            <p:nvPr/>
          </p:nvSpPr>
          <p:spPr bwMode="auto">
            <a:xfrm>
              <a:off x="3729" y="1902"/>
              <a:ext cx="1123" cy="647"/>
            </a:xfrm>
            <a:custGeom>
              <a:avLst/>
              <a:gdLst>
                <a:gd name="T0" fmla="*/ 127 w 471"/>
                <a:gd name="T1" fmla="*/ 222 h 271"/>
                <a:gd name="T2" fmla="*/ 162 w 471"/>
                <a:gd name="T3" fmla="*/ 258 h 271"/>
                <a:gd name="T4" fmla="*/ 0 w 471"/>
                <a:gd name="T5" fmla="*/ 271 h 271"/>
                <a:gd name="T6" fmla="*/ 13 w 471"/>
                <a:gd name="T7" fmla="*/ 108 h 271"/>
                <a:gd name="T8" fmla="*/ 49 w 471"/>
                <a:gd name="T9" fmla="*/ 144 h 271"/>
                <a:gd name="T10" fmla="*/ 471 w 471"/>
                <a:gd name="T11" fmla="*/ 230 h 271"/>
                <a:gd name="T12" fmla="*/ 127 w 471"/>
                <a:gd name="T13" fmla="*/ 222 h 271"/>
              </a:gdLst>
              <a:ahLst/>
              <a:cxnLst>
                <a:cxn ang="0">
                  <a:pos x="T0" y="T1"/>
                </a:cxn>
                <a:cxn ang="0">
                  <a:pos x="T2" y="T3"/>
                </a:cxn>
                <a:cxn ang="0">
                  <a:pos x="T4" y="T5"/>
                </a:cxn>
                <a:cxn ang="0">
                  <a:pos x="T6" y="T7"/>
                </a:cxn>
                <a:cxn ang="0">
                  <a:pos x="T8" y="T9"/>
                </a:cxn>
                <a:cxn ang="0">
                  <a:pos x="T10" y="T11"/>
                </a:cxn>
                <a:cxn ang="0">
                  <a:pos x="T12" y="T13"/>
                </a:cxn>
              </a:cxnLst>
              <a:rect l="0" t="0" r="r" b="b"/>
              <a:pathLst>
                <a:path w="471" h="271">
                  <a:moveTo>
                    <a:pt x="127" y="222"/>
                  </a:moveTo>
                  <a:cubicBezTo>
                    <a:pt x="162" y="258"/>
                    <a:pt x="162" y="258"/>
                    <a:pt x="162" y="258"/>
                  </a:cubicBezTo>
                  <a:cubicBezTo>
                    <a:pt x="0" y="271"/>
                    <a:pt x="0" y="271"/>
                    <a:pt x="0" y="271"/>
                  </a:cubicBezTo>
                  <a:cubicBezTo>
                    <a:pt x="13" y="108"/>
                    <a:pt x="13" y="108"/>
                    <a:pt x="13" y="108"/>
                  </a:cubicBezTo>
                  <a:cubicBezTo>
                    <a:pt x="49" y="144"/>
                    <a:pt x="49" y="144"/>
                    <a:pt x="49" y="144"/>
                  </a:cubicBezTo>
                  <a:cubicBezTo>
                    <a:pt x="156" y="29"/>
                    <a:pt x="389" y="0"/>
                    <a:pt x="471" y="230"/>
                  </a:cubicBezTo>
                  <a:cubicBezTo>
                    <a:pt x="391" y="131"/>
                    <a:pt x="201" y="86"/>
                    <a:pt x="127" y="222"/>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Freeform 52">
              <a:extLst>
                <a:ext uri="{FF2B5EF4-FFF2-40B4-BE49-F238E27FC236}">
                  <a16:creationId xmlns:a16="http://schemas.microsoft.com/office/drawing/2014/main" id="{1567F912-A834-49AF-A331-10E81C27FD4C}"/>
                </a:ext>
              </a:extLst>
            </p:cNvPr>
            <p:cNvSpPr>
              <a:spLocks/>
            </p:cNvSpPr>
            <p:nvPr/>
          </p:nvSpPr>
          <p:spPr bwMode="auto">
            <a:xfrm>
              <a:off x="3714" y="2564"/>
              <a:ext cx="1123" cy="649"/>
            </a:xfrm>
            <a:custGeom>
              <a:avLst/>
              <a:gdLst>
                <a:gd name="T0" fmla="*/ 344 w 471"/>
                <a:gd name="T1" fmla="*/ 49 h 272"/>
                <a:gd name="T2" fmla="*/ 309 w 471"/>
                <a:gd name="T3" fmla="*/ 13 h 272"/>
                <a:gd name="T4" fmla="*/ 471 w 471"/>
                <a:gd name="T5" fmla="*/ 0 h 272"/>
                <a:gd name="T6" fmla="*/ 458 w 471"/>
                <a:gd name="T7" fmla="*/ 163 h 272"/>
                <a:gd name="T8" fmla="*/ 422 w 471"/>
                <a:gd name="T9" fmla="*/ 127 h 272"/>
                <a:gd name="T10" fmla="*/ 0 w 471"/>
                <a:gd name="T11" fmla="*/ 41 h 272"/>
                <a:gd name="T12" fmla="*/ 344 w 471"/>
                <a:gd name="T13" fmla="*/ 49 h 272"/>
              </a:gdLst>
              <a:ahLst/>
              <a:cxnLst>
                <a:cxn ang="0">
                  <a:pos x="T0" y="T1"/>
                </a:cxn>
                <a:cxn ang="0">
                  <a:pos x="T2" y="T3"/>
                </a:cxn>
                <a:cxn ang="0">
                  <a:pos x="T4" y="T5"/>
                </a:cxn>
                <a:cxn ang="0">
                  <a:pos x="T6" y="T7"/>
                </a:cxn>
                <a:cxn ang="0">
                  <a:pos x="T8" y="T9"/>
                </a:cxn>
                <a:cxn ang="0">
                  <a:pos x="T10" y="T11"/>
                </a:cxn>
                <a:cxn ang="0">
                  <a:pos x="T12" y="T13"/>
                </a:cxn>
              </a:cxnLst>
              <a:rect l="0" t="0" r="r" b="b"/>
              <a:pathLst>
                <a:path w="471" h="272">
                  <a:moveTo>
                    <a:pt x="344" y="49"/>
                  </a:moveTo>
                  <a:cubicBezTo>
                    <a:pt x="309" y="13"/>
                    <a:pt x="309" y="13"/>
                    <a:pt x="309" y="13"/>
                  </a:cubicBezTo>
                  <a:cubicBezTo>
                    <a:pt x="471" y="0"/>
                    <a:pt x="471" y="0"/>
                    <a:pt x="471" y="0"/>
                  </a:cubicBezTo>
                  <a:cubicBezTo>
                    <a:pt x="458" y="163"/>
                    <a:pt x="458" y="163"/>
                    <a:pt x="458" y="163"/>
                  </a:cubicBezTo>
                  <a:cubicBezTo>
                    <a:pt x="422" y="127"/>
                    <a:pt x="422" y="127"/>
                    <a:pt x="422" y="127"/>
                  </a:cubicBezTo>
                  <a:cubicBezTo>
                    <a:pt x="315" y="242"/>
                    <a:pt x="82" y="272"/>
                    <a:pt x="0" y="41"/>
                  </a:cubicBezTo>
                  <a:cubicBezTo>
                    <a:pt x="80" y="140"/>
                    <a:pt x="270" y="186"/>
                    <a:pt x="344" y="49"/>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1" name="Group 55">
            <a:extLst>
              <a:ext uri="{FF2B5EF4-FFF2-40B4-BE49-F238E27FC236}">
                <a16:creationId xmlns:a16="http://schemas.microsoft.com/office/drawing/2014/main" id="{18D0A1C1-FEA3-4AAF-B72B-ED2BE4AC23CD}"/>
              </a:ext>
            </a:extLst>
          </p:cNvPr>
          <p:cNvGrpSpPr>
            <a:grpSpLocks noChangeAspect="1"/>
          </p:cNvGrpSpPr>
          <p:nvPr/>
        </p:nvGrpSpPr>
        <p:grpSpPr bwMode="auto">
          <a:xfrm>
            <a:off x="5606592" y="5342244"/>
            <a:ext cx="711051" cy="759702"/>
            <a:chOff x="3212" y="3247"/>
            <a:chExt cx="570" cy="609"/>
          </a:xfrm>
        </p:grpSpPr>
        <p:sp>
          <p:nvSpPr>
            <p:cNvPr id="103" name="Freeform 56">
              <a:extLst>
                <a:ext uri="{FF2B5EF4-FFF2-40B4-BE49-F238E27FC236}">
                  <a16:creationId xmlns:a16="http://schemas.microsoft.com/office/drawing/2014/main" id="{57D3FE22-EF2D-42EC-9B4C-5CF6A28229B0}"/>
                </a:ext>
              </a:extLst>
            </p:cNvPr>
            <p:cNvSpPr>
              <a:spLocks/>
            </p:cNvSpPr>
            <p:nvPr/>
          </p:nvSpPr>
          <p:spPr bwMode="auto">
            <a:xfrm>
              <a:off x="3212" y="3313"/>
              <a:ext cx="544" cy="543"/>
            </a:xfrm>
            <a:custGeom>
              <a:avLst/>
              <a:gdLst>
                <a:gd name="T0" fmla="*/ 166 w 429"/>
                <a:gd name="T1" fmla="*/ 100 h 429"/>
                <a:gd name="T2" fmla="*/ 148 w 429"/>
                <a:gd name="T3" fmla="*/ 34 h 429"/>
                <a:gd name="T4" fmla="*/ 138 w 429"/>
                <a:gd name="T5" fmla="*/ 24 h 429"/>
                <a:gd name="T6" fmla="*/ 72 w 429"/>
                <a:gd name="T7" fmla="*/ 7 h 429"/>
                <a:gd name="T8" fmla="*/ 66 w 429"/>
                <a:gd name="T9" fmla="*/ 8 h 429"/>
                <a:gd name="T10" fmla="*/ 119 w 429"/>
                <a:gd name="T11" fmla="*/ 61 h 429"/>
                <a:gd name="T12" fmla="*/ 61 w 429"/>
                <a:gd name="T13" fmla="*/ 119 h 429"/>
                <a:gd name="T14" fmla="*/ 8 w 429"/>
                <a:gd name="T15" fmla="*/ 66 h 429"/>
                <a:gd name="T16" fmla="*/ 6 w 429"/>
                <a:gd name="T17" fmla="*/ 72 h 429"/>
                <a:gd name="T18" fmla="*/ 24 w 429"/>
                <a:gd name="T19" fmla="*/ 138 h 429"/>
                <a:gd name="T20" fmla="*/ 34 w 429"/>
                <a:gd name="T21" fmla="*/ 148 h 429"/>
                <a:gd name="T22" fmla="*/ 100 w 429"/>
                <a:gd name="T23" fmla="*/ 166 h 429"/>
                <a:gd name="T24" fmla="*/ 114 w 429"/>
                <a:gd name="T25" fmla="*/ 162 h 429"/>
                <a:gd name="T26" fmla="*/ 126 w 429"/>
                <a:gd name="T27" fmla="*/ 158 h 429"/>
                <a:gd name="T28" fmla="*/ 271 w 429"/>
                <a:gd name="T29" fmla="*/ 303 h 429"/>
                <a:gd name="T30" fmla="*/ 266 w 429"/>
                <a:gd name="T31" fmla="*/ 315 h 429"/>
                <a:gd name="T32" fmla="*/ 263 w 429"/>
                <a:gd name="T33" fmla="*/ 329 h 429"/>
                <a:gd name="T34" fmla="*/ 280 w 429"/>
                <a:gd name="T35" fmla="*/ 395 h 429"/>
                <a:gd name="T36" fmla="*/ 291 w 429"/>
                <a:gd name="T37" fmla="*/ 405 h 429"/>
                <a:gd name="T38" fmla="*/ 356 w 429"/>
                <a:gd name="T39" fmla="*/ 423 h 429"/>
                <a:gd name="T40" fmla="*/ 362 w 429"/>
                <a:gd name="T41" fmla="*/ 421 h 429"/>
                <a:gd name="T42" fmla="*/ 310 w 429"/>
                <a:gd name="T43" fmla="*/ 368 h 429"/>
                <a:gd name="T44" fmla="*/ 368 w 429"/>
                <a:gd name="T45" fmla="*/ 310 h 429"/>
                <a:gd name="T46" fmla="*/ 421 w 429"/>
                <a:gd name="T47" fmla="*/ 363 h 429"/>
                <a:gd name="T48" fmla="*/ 422 w 429"/>
                <a:gd name="T49" fmla="*/ 357 h 429"/>
                <a:gd name="T50" fmla="*/ 405 w 429"/>
                <a:gd name="T51" fmla="*/ 291 h 429"/>
                <a:gd name="T52" fmla="*/ 395 w 429"/>
                <a:gd name="T53" fmla="*/ 281 h 429"/>
                <a:gd name="T54" fmla="*/ 329 w 429"/>
                <a:gd name="T55" fmla="*/ 263 h 429"/>
                <a:gd name="T56" fmla="*/ 315 w 429"/>
                <a:gd name="T57" fmla="*/ 267 h 429"/>
                <a:gd name="T58" fmla="*/ 303 w 429"/>
                <a:gd name="T59" fmla="*/ 271 h 429"/>
                <a:gd name="T60" fmla="*/ 157 w 429"/>
                <a:gd name="T61" fmla="*/ 126 h 429"/>
                <a:gd name="T62" fmla="*/ 162 w 429"/>
                <a:gd name="T63" fmla="*/ 114 h 429"/>
                <a:gd name="T64" fmla="*/ 166 w 429"/>
                <a:gd name="T65" fmla="*/ 100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29" h="429">
                  <a:moveTo>
                    <a:pt x="166" y="100"/>
                  </a:moveTo>
                  <a:cubicBezTo>
                    <a:pt x="172" y="77"/>
                    <a:pt x="165" y="52"/>
                    <a:pt x="148" y="34"/>
                  </a:cubicBezTo>
                  <a:cubicBezTo>
                    <a:pt x="138" y="24"/>
                    <a:pt x="138" y="24"/>
                    <a:pt x="138" y="24"/>
                  </a:cubicBezTo>
                  <a:cubicBezTo>
                    <a:pt x="121" y="7"/>
                    <a:pt x="96" y="0"/>
                    <a:pt x="72" y="7"/>
                  </a:cubicBezTo>
                  <a:cubicBezTo>
                    <a:pt x="66" y="8"/>
                    <a:pt x="66" y="8"/>
                    <a:pt x="66" y="8"/>
                  </a:cubicBezTo>
                  <a:cubicBezTo>
                    <a:pt x="119" y="61"/>
                    <a:pt x="119" y="61"/>
                    <a:pt x="119" y="61"/>
                  </a:cubicBezTo>
                  <a:cubicBezTo>
                    <a:pt x="61" y="119"/>
                    <a:pt x="61" y="119"/>
                    <a:pt x="61" y="119"/>
                  </a:cubicBezTo>
                  <a:cubicBezTo>
                    <a:pt x="8" y="66"/>
                    <a:pt x="8" y="66"/>
                    <a:pt x="8" y="66"/>
                  </a:cubicBezTo>
                  <a:cubicBezTo>
                    <a:pt x="6" y="72"/>
                    <a:pt x="6" y="72"/>
                    <a:pt x="6" y="72"/>
                  </a:cubicBezTo>
                  <a:cubicBezTo>
                    <a:pt x="0" y="96"/>
                    <a:pt x="7" y="121"/>
                    <a:pt x="24" y="138"/>
                  </a:cubicBezTo>
                  <a:cubicBezTo>
                    <a:pt x="34" y="148"/>
                    <a:pt x="34" y="148"/>
                    <a:pt x="34" y="148"/>
                  </a:cubicBezTo>
                  <a:cubicBezTo>
                    <a:pt x="51" y="166"/>
                    <a:pt x="76" y="172"/>
                    <a:pt x="100" y="166"/>
                  </a:cubicBezTo>
                  <a:cubicBezTo>
                    <a:pt x="114" y="162"/>
                    <a:pt x="114" y="162"/>
                    <a:pt x="114" y="162"/>
                  </a:cubicBezTo>
                  <a:cubicBezTo>
                    <a:pt x="118" y="161"/>
                    <a:pt x="122" y="160"/>
                    <a:pt x="126" y="158"/>
                  </a:cubicBezTo>
                  <a:cubicBezTo>
                    <a:pt x="170" y="212"/>
                    <a:pt x="217" y="258"/>
                    <a:pt x="271" y="303"/>
                  </a:cubicBezTo>
                  <a:cubicBezTo>
                    <a:pt x="269" y="307"/>
                    <a:pt x="268" y="311"/>
                    <a:pt x="266" y="315"/>
                  </a:cubicBezTo>
                  <a:cubicBezTo>
                    <a:pt x="263" y="329"/>
                    <a:pt x="263" y="329"/>
                    <a:pt x="263" y="329"/>
                  </a:cubicBezTo>
                  <a:cubicBezTo>
                    <a:pt x="256" y="353"/>
                    <a:pt x="263" y="378"/>
                    <a:pt x="280" y="395"/>
                  </a:cubicBezTo>
                  <a:cubicBezTo>
                    <a:pt x="291" y="405"/>
                    <a:pt x="291" y="405"/>
                    <a:pt x="291" y="405"/>
                  </a:cubicBezTo>
                  <a:cubicBezTo>
                    <a:pt x="308" y="422"/>
                    <a:pt x="333" y="429"/>
                    <a:pt x="356" y="423"/>
                  </a:cubicBezTo>
                  <a:cubicBezTo>
                    <a:pt x="362" y="421"/>
                    <a:pt x="362" y="421"/>
                    <a:pt x="362" y="421"/>
                  </a:cubicBezTo>
                  <a:cubicBezTo>
                    <a:pt x="310" y="368"/>
                    <a:pt x="310" y="368"/>
                    <a:pt x="310" y="368"/>
                  </a:cubicBezTo>
                  <a:cubicBezTo>
                    <a:pt x="368" y="310"/>
                    <a:pt x="368" y="310"/>
                    <a:pt x="368" y="310"/>
                  </a:cubicBezTo>
                  <a:cubicBezTo>
                    <a:pt x="421" y="363"/>
                    <a:pt x="421" y="363"/>
                    <a:pt x="421" y="363"/>
                  </a:cubicBezTo>
                  <a:cubicBezTo>
                    <a:pt x="422" y="357"/>
                    <a:pt x="422" y="357"/>
                    <a:pt x="422" y="357"/>
                  </a:cubicBezTo>
                  <a:cubicBezTo>
                    <a:pt x="429" y="333"/>
                    <a:pt x="422" y="308"/>
                    <a:pt x="405" y="291"/>
                  </a:cubicBezTo>
                  <a:cubicBezTo>
                    <a:pt x="395" y="281"/>
                    <a:pt x="395" y="281"/>
                    <a:pt x="395" y="281"/>
                  </a:cubicBezTo>
                  <a:cubicBezTo>
                    <a:pt x="377" y="264"/>
                    <a:pt x="352" y="257"/>
                    <a:pt x="329" y="263"/>
                  </a:cubicBezTo>
                  <a:cubicBezTo>
                    <a:pt x="315" y="267"/>
                    <a:pt x="315" y="267"/>
                    <a:pt x="315" y="267"/>
                  </a:cubicBezTo>
                  <a:cubicBezTo>
                    <a:pt x="311" y="268"/>
                    <a:pt x="307" y="270"/>
                    <a:pt x="303" y="271"/>
                  </a:cubicBezTo>
                  <a:cubicBezTo>
                    <a:pt x="258" y="217"/>
                    <a:pt x="212" y="171"/>
                    <a:pt x="157" y="126"/>
                  </a:cubicBezTo>
                  <a:cubicBezTo>
                    <a:pt x="159" y="122"/>
                    <a:pt x="161" y="118"/>
                    <a:pt x="162" y="114"/>
                  </a:cubicBezTo>
                  <a:lnTo>
                    <a:pt x="166" y="100"/>
                  </a:lnTo>
                  <a:close/>
                </a:path>
              </a:pathLst>
            </a:custGeom>
            <a:noFill/>
            <a:ln w="254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Freeform 57">
              <a:extLst>
                <a:ext uri="{FF2B5EF4-FFF2-40B4-BE49-F238E27FC236}">
                  <a16:creationId xmlns:a16="http://schemas.microsoft.com/office/drawing/2014/main" id="{0705C299-1C25-49DD-A1BE-2E035BBB2AC3}"/>
                </a:ext>
              </a:extLst>
            </p:cNvPr>
            <p:cNvSpPr>
              <a:spLocks/>
            </p:cNvSpPr>
            <p:nvPr/>
          </p:nvSpPr>
          <p:spPr bwMode="auto">
            <a:xfrm>
              <a:off x="3506" y="3247"/>
              <a:ext cx="276" cy="366"/>
            </a:xfrm>
            <a:custGeom>
              <a:avLst/>
              <a:gdLst>
                <a:gd name="T0" fmla="*/ 172 w 217"/>
                <a:gd name="T1" fmla="*/ 123 h 289"/>
                <a:gd name="T2" fmla="*/ 99 w 217"/>
                <a:gd name="T3" fmla="*/ 51 h 289"/>
                <a:gd name="T4" fmla="*/ 118 w 217"/>
                <a:gd name="T5" fmla="*/ 32 h 289"/>
                <a:gd name="T6" fmla="*/ 85 w 217"/>
                <a:gd name="T7" fmla="*/ 0 h 289"/>
                <a:gd name="T8" fmla="*/ 0 w 217"/>
                <a:gd name="T9" fmla="*/ 86 h 289"/>
                <a:gd name="T10" fmla="*/ 32 w 217"/>
                <a:gd name="T11" fmla="*/ 118 h 289"/>
                <a:gd name="T12" fmla="*/ 50 w 217"/>
                <a:gd name="T13" fmla="*/ 100 h 289"/>
                <a:gd name="T14" fmla="*/ 123 w 217"/>
                <a:gd name="T15" fmla="*/ 173 h 289"/>
                <a:gd name="T16" fmla="*/ 169 w 217"/>
                <a:gd name="T17" fmla="*/ 289 h 289"/>
                <a:gd name="T18" fmla="*/ 172 w 217"/>
                <a:gd name="T19" fmla="*/ 123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7" h="289">
                  <a:moveTo>
                    <a:pt x="172" y="123"/>
                  </a:moveTo>
                  <a:cubicBezTo>
                    <a:pt x="99" y="51"/>
                    <a:pt x="99" y="51"/>
                    <a:pt x="99" y="51"/>
                  </a:cubicBezTo>
                  <a:cubicBezTo>
                    <a:pt x="118" y="32"/>
                    <a:pt x="118" y="32"/>
                    <a:pt x="118" y="32"/>
                  </a:cubicBezTo>
                  <a:cubicBezTo>
                    <a:pt x="85" y="0"/>
                    <a:pt x="85" y="0"/>
                    <a:pt x="85" y="0"/>
                  </a:cubicBezTo>
                  <a:cubicBezTo>
                    <a:pt x="0" y="86"/>
                    <a:pt x="0" y="86"/>
                    <a:pt x="0" y="86"/>
                  </a:cubicBezTo>
                  <a:cubicBezTo>
                    <a:pt x="32" y="118"/>
                    <a:pt x="32" y="118"/>
                    <a:pt x="32" y="118"/>
                  </a:cubicBezTo>
                  <a:cubicBezTo>
                    <a:pt x="50" y="100"/>
                    <a:pt x="50" y="100"/>
                    <a:pt x="50" y="100"/>
                  </a:cubicBezTo>
                  <a:cubicBezTo>
                    <a:pt x="123" y="173"/>
                    <a:pt x="123" y="173"/>
                    <a:pt x="123" y="173"/>
                  </a:cubicBezTo>
                  <a:cubicBezTo>
                    <a:pt x="185" y="235"/>
                    <a:pt x="169" y="289"/>
                    <a:pt x="169" y="289"/>
                  </a:cubicBezTo>
                  <a:cubicBezTo>
                    <a:pt x="214" y="245"/>
                    <a:pt x="217" y="169"/>
                    <a:pt x="172" y="123"/>
                  </a:cubicBezTo>
                  <a:close/>
                </a:path>
              </a:pathLst>
            </a:custGeom>
            <a:noFill/>
            <a:ln w="254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Line 58">
              <a:extLst>
                <a:ext uri="{FF2B5EF4-FFF2-40B4-BE49-F238E27FC236}">
                  <a16:creationId xmlns:a16="http://schemas.microsoft.com/office/drawing/2014/main" id="{AA3CE3D1-6A7B-47E9-8CC2-6FCE19A85941}"/>
                </a:ext>
              </a:extLst>
            </p:cNvPr>
            <p:cNvSpPr>
              <a:spLocks noChangeShapeType="1"/>
            </p:cNvSpPr>
            <p:nvPr/>
          </p:nvSpPr>
          <p:spPr bwMode="auto">
            <a:xfrm flipH="1">
              <a:off x="3490" y="3419"/>
              <a:ext cx="125" cy="123"/>
            </a:xfrm>
            <a:prstGeom prst="line">
              <a:avLst/>
            </a:prstGeom>
            <a:noFill/>
            <a:ln w="254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59">
              <a:extLst>
                <a:ext uri="{FF2B5EF4-FFF2-40B4-BE49-F238E27FC236}">
                  <a16:creationId xmlns:a16="http://schemas.microsoft.com/office/drawing/2014/main" id="{9F50D0CB-C73B-4090-AB1E-D26E5AD62437}"/>
                </a:ext>
              </a:extLst>
            </p:cNvPr>
            <p:cNvSpPr>
              <a:spLocks/>
            </p:cNvSpPr>
            <p:nvPr/>
          </p:nvSpPr>
          <p:spPr bwMode="auto">
            <a:xfrm>
              <a:off x="3252" y="3590"/>
              <a:ext cx="231" cy="230"/>
            </a:xfrm>
            <a:custGeom>
              <a:avLst/>
              <a:gdLst>
                <a:gd name="T0" fmla="*/ 188 w 231"/>
                <a:gd name="T1" fmla="*/ 0 h 230"/>
                <a:gd name="T2" fmla="*/ 0 w 231"/>
                <a:gd name="T3" fmla="*/ 183 h 230"/>
                <a:gd name="T4" fmla="*/ 48 w 231"/>
                <a:gd name="T5" fmla="*/ 230 h 230"/>
                <a:gd name="T6" fmla="*/ 231 w 231"/>
                <a:gd name="T7" fmla="*/ 42 h 230"/>
              </a:gdLst>
              <a:ahLst/>
              <a:cxnLst>
                <a:cxn ang="0">
                  <a:pos x="T0" y="T1"/>
                </a:cxn>
                <a:cxn ang="0">
                  <a:pos x="T2" y="T3"/>
                </a:cxn>
                <a:cxn ang="0">
                  <a:pos x="T4" y="T5"/>
                </a:cxn>
                <a:cxn ang="0">
                  <a:pos x="T6" y="T7"/>
                </a:cxn>
              </a:cxnLst>
              <a:rect l="0" t="0" r="r" b="b"/>
              <a:pathLst>
                <a:path w="231" h="230">
                  <a:moveTo>
                    <a:pt x="188" y="0"/>
                  </a:moveTo>
                  <a:lnTo>
                    <a:pt x="0" y="183"/>
                  </a:lnTo>
                  <a:lnTo>
                    <a:pt x="48" y="230"/>
                  </a:lnTo>
                  <a:lnTo>
                    <a:pt x="231" y="42"/>
                  </a:lnTo>
                </a:path>
              </a:pathLst>
            </a:custGeom>
            <a:noFill/>
            <a:ln w="254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Line 60">
              <a:extLst>
                <a:ext uri="{FF2B5EF4-FFF2-40B4-BE49-F238E27FC236}">
                  <a16:creationId xmlns:a16="http://schemas.microsoft.com/office/drawing/2014/main" id="{74916FF3-55C1-4490-A803-2EF586D14A9B}"/>
                </a:ext>
              </a:extLst>
            </p:cNvPr>
            <p:cNvSpPr>
              <a:spLocks noChangeShapeType="1"/>
            </p:cNvSpPr>
            <p:nvPr/>
          </p:nvSpPr>
          <p:spPr bwMode="auto">
            <a:xfrm flipV="1">
              <a:off x="3532" y="3457"/>
              <a:ext cx="123" cy="127"/>
            </a:xfrm>
            <a:prstGeom prst="line">
              <a:avLst/>
            </a:prstGeom>
            <a:noFill/>
            <a:ln w="254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Freeform 61">
              <a:extLst>
                <a:ext uri="{FF2B5EF4-FFF2-40B4-BE49-F238E27FC236}">
                  <a16:creationId xmlns:a16="http://schemas.microsoft.com/office/drawing/2014/main" id="{A575076C-121E-4796-AF58-184BF17B7820}"/>
                </a:ext>
              </a:extLst>
            </p:cNvPr>
            <p:cNvSpPr>
              <a:spLocks/>
            </p:cNvSpPr>
            <p:nvPr/>
          </p:nvSpPr>
          <p:spPr bwMode="auto">
            <a:xfrm>
              <a:off x="3679" y="3334"/>
              <a:ext cx="60" cy="60"/>
            </a:xfrm>
            <a:custGeom>
              <a:avLst/>
              <a:gdLst>
                <a:gd name="T0" fmla="*/ 37 w 60"/>
                <a:gd name="T1" fmla="*/ 60 h 60"/>
                <a:gd name="T2" fmla="*/ 60 w 60"/>
                <a:gd name="T3" fmla="*/ 37 h 60"/>
                <a:gd name="T4" fmla="*/ 23 w 60"/>
                <a:gd name="T5" fmla="*/ 0 h 60"/>
                <a:gd name="T6" fmla="*/ 0 w 60"/>
                <a:gd name="T7" fmla="*/ 23 h 60"/>
              </a:gdLst>
              <a:ahLst/>
              <a:cxnLst>
                <a:cxn ang="0">
                  <a:pos x="T0" y="T1"/>
                </a:cxn>
                <a:cxn ang="0">
                  <a:pos x="T2" y="T3"/>
                </a:cxn>
                <a:cxn ang="0">
                  <a:pos x="T4" y="T5"/>
                </a:cxn>
                <a:cxn ang="0">
                  <a:pos x="T6" y="T7"/>
                </a:cxn>
              </a:cxnLst>
              <a:rect l="0" t="0" r="r" b="b"/>
              <a:pathLst>
                <a:path w="60" h="60">
                  <a:moveTo>
                    <a:pt x="37" y="60"/>
                  </a:moveTo>
                  <a:lnTo>
                    <a:pt x="60" y="37"/>
                  </a:lnTo>
                  <a:lnTo>
                    <a:pt x="23" y="0"/>
                  </a:lnTo>
                  <a:lnTo>
                    <a:pt x="0" y="23"/>
                  </a:lnTo>
                </a:path>
              </a:pathLst>
            </a:custGeom>
            <a:noFill/>
            <a:ln w="254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9" name="Grupo 108">
            <a:extLst>
              <a:ext uri="{FF2B5EF4-FFF2-40B4-BE49-F238E27FC236}">
                <a16:creationId xmlns:a16="http://schemas.microsoft.com/office/drawing/2014/main" id="{9033A36A-904A-4CB2-9BB3-13CDF87B9FEE}"/>
              </a:ext>
            </a:extLst>
          </p:cNvPr>
          <p:cNvGrpSpPr/>
          <p:nvPr/>
        </p:nvGrpSpPr>
        <p:grpSpPr>
          <a:xfrm flipV="1">
            <a:off x="7053711" y="3801902"/>
            <a:ext cx="415673" cy="126271"/>
            <a:chOff x="3144483" y="1759184"/>
            <a:chExt cx="540470" cy="164181"/>
          </a:xfrm>
        </p:grpSpPr>
        <p:sp>
          <p:nvSpPr>
            <p:cNvPr id="110" name="Forma libre: forma 109">
              <a:extLst>
                <a:ext uri="{FF2B5EF4-FFF2-40B4-BE49-F238E27FC236}">
                  <a16:creationId xmlns:a16="http://schemas.microsoft.com/office/drawing/2014/main" id="{916E0B8D-42B0-42E7-A11E-BFFA0D8102C6}"/>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Forma libre: forma 110">
              <a:extLst>
                <a:ext uri="{FF2B5EF4-FFF2-40B4-BE49-F238E27FC236}">
                  <a16:creationId xmlns:a16="http://schemas.microsoft.com/office/drawing/2014/main" id="{77850F23-623C-4F23-914B-ABF5843EB709}"/>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orma libre: forma 111">
              <a:extLst>
                <a:ext uri="{FF2B5EF4-FFF2-40B4-BE49-F238E27FC236}">
                  <a16:creationId xmlns:a16="http://schemas.microsoft.com/office/drawing/2014/main" id="{55B4F689-6201-43A1-B909-C5C43FF6EBAB}"/>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3" name="Grupo 112">
            <a:extLst>
              <a:ext uri="{FF2B5EF4-FFF2-40B4-BE49-F238E27FC236}">
                <a16:creationId xmlns:a16="http://schemas.microsoft.com/office/drawing/2014/main" id="{25AB810E-E6F8-4EB4-A7F2-F0A5B9639C37}"/>
              </a:ext>
            </a:extLst>
          </p:cNvPr>
          <p:cNvGrpSpPr/>
          <p:nvPr/>
        </p:nvGrpSpPr>
        <p:grpSpPr>
          <a:xfrm flipV="1">
            <a:off x="5466947" y="4802711"/>
            <a:ext cx="415673" cy="126271"/>
            <a:chOff x="3144483" y="1759184"/>
            <a:chExt cx="540470" cy="164181"/>
          </a:xfrm>
        </p:grpSpPr>
        <p:sp>
          <p:nvSpPr>
            <p:cNvPr id="114" name="Forma libre: forma 113">
              <a:extLst>
                <a:ext uri="{FF2B5EF4-FFF2-40B4-BE49-F238E27FC236}">
                  <a16:creationId xmlns:a16="http://schemas.microsoft.com/office/drawing/2014/main" id="{924067E0-DC7D-4C19-ABD8-7370513B0268}"/>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Forma libre: forma 114">
              <a:extLst>
                <a:ext uri="{FF2B5EF4-FFF2-40B4-BE49-F238E27FC236}">
                  <a16:creationId xmlns:a16="http://schemas.microsoft.com/office/drawing/2014/main" id="{C3442D63-6B0C-417D-8A46-589DE4D5A82E}"/>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orma libre: forma 115">
              <a:extLst>
                <a:ext uri="{FF2B5EF4-FFF2-40B4-BE49-F238E27FC236}">
                  <a16:creationId xmlns:a16="http://schemas.microsoft.com/office/drawing/2014/main" id="{5398C3C9-AD82-4835-ABB6-077878915A74}"/>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upo 116">
            <a:extLst>
              <a:ext uri="{FF2B5EF4-FFF2-40B4-BE49-F238E27FC236}">
                <a16:creationId xmlns:a16="http://schemas.microsoft.com/office/drawing/2014/main" id="{0E7F47A7-855E-4804-BA5A-33818FBBB642}"/>
              </a:ext>
            </a:extLst>
          </p:cNvPr>
          <p:cNvGrpSpPr/>
          <p:nvPr/>
        </p:nvGrpSpPr>
        <p:grpSpPr>
          <a:xfrm flipV="1">
            <a:off x="5418489" y="2923821"/>
            <a:ext cx="415673" cy="126271"/>
            <a:chOff x="3144483" y="1759184"/>
            <a:chExt cx="540470" cy="164181"/>
          </a:xfrm>
        </p:grpSpPr>
        <p:sp>
          <p:nvSpPr>
            <p:cNvPr id="118" name="Forma libre: forma 117">
              <a:extLst>
                <a:ext uri="{FF2B5EF4-FFF2-40B4-BE49-F238E27FC236}">
                  <a16:creationId xmlns:a16="http://schemas.microsoft.com/office/drawing/2014/main" id="{76E33268-BB4D-4175-999A-0AB3615F675D}"/>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Forma libre: forma 118">
              <a:extLst>
                <a:ext uri="{FF2B5EF4-FFF2-40B4-BE49-F238E27FC236}">
                  <a16:creationId xmlns:a16="http://schemas.microsoft.com/office/drawing/2014/main" id="{E5D369D1-6DCD-47AC-BD86-94C7E6186BDC}"/>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Forma libre: forma 119">
              <a:extLst>
                <a:ext uri="{FF2B5EF4-FFF2-40B4-BE49-F238E27FC236}">
                  <a16:creationId xmlns:a16="http://schemas.microsoft.com/office/drawing/2014/main" id="{74AEB08E-81FE-4763-BA52-E9C18241952B}"/>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o 12">
            <a:extLst>
              <a:ext uri="{FF2B5EF4-FFF2-40B4-BE49-F238E27FC236}">
                <a16:creationId xmlns:a16="http://schemas.microsoft.com/office/drawing/2014/main" id="{1E7E4998-C67F-4EC5-AFE0-77A38ED96E9C}"/>
              </a:ext>
            </a:extLst>
          </p:cNvPr>
          <p:cNvGrpSpPr/>
          <p:nvPr/>
        </p:nvGrpSpPr>
        <p:grpSpPr>
          <a:xfrm flipV="1">
            <a:off x="984771" y="1295734"/>
            <a:ext cx="844478" cy="256531"/>
            <a:chOff x="3144483" y="1759184"/>
            <a:chExt cx="540470" cy="164181"/>
          </a:xfrm>
        </p:grpSpPr>
        <p:sp>
          <p:nvSpPr>
            <p:cNvPr id="15" name="Forma libre: forma 14">
              <a:extLst>
                <a:ext uri="{FF2B5EF4-FFF2-40B4-BE49-F238E27FC236}">
                  <a16:creationId xmlns:a16="http://schemas.microsoft.com/office/drawing/2014/main" id="{8427A940-CD75-4F03-AA4B-33FA8C18BC2A}"/>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orma libre: forma 15">
              <a:extLst>
                <a:ext uri="{FF2B5EF4-FFF2-40B4-BE49-F238E27FC236}">
                  <a16:creationId xmlns:a16="http://schemas.microsoft.com/office/drawing/2014/main" id="{96A62791-E8D7-4149-B28B-10AE43652D14}"/>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orma libre: forma 16">
              <a:extLst>
                <a:ext uri="{FF2B5EF4-FFF2-40B4-BE49-F238E27FC236}">
                  <a16:creationId xmlns:a16="http://schemas.microsoft.com/office/drawing/2014/main" id="{E2C95629-7585-433B-A8BF-A35814D79357}"/>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99">
            <a:extLst>
              <a:ext uri="{FF2B5EF4-FFF2-40B4-BE49-F238E27FC236}">
                <a16:creationId xmlns:a16="http://schemas.microsoft.com/office/drawing/2014/main" id="{7DEE66B0-19D3-4DC5-B49F-417C383799B1}"/>
              </a:ext>
            </a:extLst>
          </p:cNvPr>
          <p:cNvSpPr txBox="1">
            <a:spLocks noChangeArrowheads="1"/>
          </p:cNvSpPr>
          <p:nvPr/>
        </p:nvSpPr>
        <p:spPr bwMode="auto">
          <a:xfrm>
            <a:off x="900453" y="587073"/>
            <a:ext cx="469750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tx2"/>
                </a:solidFill>
                <a:latin typeface="Lato Black" panose="020F0A02020204030203" pitchFamily="34" charset="0"/>
              </a:rPr>
              <a:t>Write your Title Here</a:t>
            </a:r>
          </a:p>
        </p:txBody>
      </p:sp>
      <p:sp>
        <p:nvSpPr>
          <p:cNvPr id="27" name="TextBox 200">
            <a:extLst>
              <a:ext uri="{FF2B5EF4-FFF2-40B4-BE49-F238E27FC236}">
                <a16:creationId xmlns:a16="http://schemas.microsoft.com/office/drawing/2014/main" id="{583E162B-9DA8-45B4-A46E-24B4170E4BD5}"/>
              </a:ext>
            </a:extLst>
          </p:cNvPr>
          <p:cNvSpPr txBox="1"/>
          <p:nvPr/>
        </p:nvSpPr>
        <p:spPr>
          <a:xfrm>
            <a:off x="963953" y="433185"/>
            <a:ext cx="2401619" cy="307777"/>
          </a:xfrm>
          <a:prstGeom prst="rect">
            <a:avLst/>
          </a:prstGeom>
          <a:noFill/>
        </p:spPr>
        <p:txBody>
          <a:bodyPr wrap="none">
            <a:spAutoFit/>
          </a:bodyPr>
          <a:lstStyle/>
          <a:p>
            <a:pPr defTabSz="1828434" fontAlgn="auto">
              <a:spcBef>
                <a:spcPts val="0"/>
              </a:spcBef>
              <a:spcAft>
                <a:spcPts val="0"/>
              </a:spcAft>
              <a:defRPr/>
            </a:pPr>
            <a:r>
              <a:rPr lang="en-US" sz="1400" b="1" spc="600" dirty="0">
                <a:latin typeface="Calibri"/>
                <a:ea typeface="+mn-ea"/>
                <a:cs typeface="Calibri"/>
              </a:rPr>
              <a:t>Original Slides</a:t>
            </a:r>
          </a:p>
        </p:txBody>
      </p:sp>
      <p:grpSp>
        <p:nvGrpSpPr>
          <p:cNvPr id="6" name="Group 4">
            <a:extLst>
              <a:ext uri="{FF2B5EF4-FFF2-40B4-BE49-F238E27FC236}">
                <a16:creationId xmlns:a16="http://schemas.microsoft.com/office/drawing/2014/main" id="{EF21CEDE-56F7-4E11-A3A2-297448D03345}"/>
              </a:ext>
            </a:extLst>
          </p:cNvPr>
          <p:cNvGrpSpPr>
            <a:grpSpLocks noChangeAspect="1"/>
          </p:cNvGrpSpPr>
          <p:nvPr/>
        </p:nvGrpSpPr>
        <p:grpSpPr bwMode="auto">
          <a:xfrm>
            <a:off x="1652588" y="1911350"/>
            <a:ext cx="8364538" cy="3878263"/>
            <a:chOff x="1041" y="1204"/>
            <a:chExt cx="5269" cy="2443"/>
          </a:xfrm>
        </p:grpSpPr>
        <p:sp>
          <p:nvSpPr>
            <p:cNvPr id="8" name="Freeform 5">
              <a:extLst>
                <a:ext uri="{FF2B5EF4-FFF2-40B4-BE49-F238E27FC236}">
                  <a16:creationId xmlns:a16="http://schemas.microsoft.com/office/drawing/2014/main" id="{AB85596F-0886-46C3-8A1E-81100F173EBF}"/>
                </a:ext>
              </a:extLst>
            </p:cNvPr>
            <p:cNvSpPr>
              <a:spLocks/>
            </p:cNvSpPr>
            <p:nvPr/>
          </p:nvSpPr>
          <p:spPr bwMode="auto">
            <a:xfrm>
              <a:off x="3695" y="2205"/>
              <a:ext cx="429" cy="721"/>
            </a:xfrm>
            <a:custGeom>
              <a:avLst/>
              <a:gdLst>
                <a:gd name="T0" fmla="*/ 0 w 429"/>
                <a:gd name="T1" fmla="*/ 0 h 721"/>
                <a:gd name="T2" fmla="*/ 0 w 429"/>
                <a:gd name="T3" fmla="*/ 441 h 721"/>
                <a:gd name="T4" fmla="*/ 429 w 429"/>
                <a:gd name="T5" fmla="*/ 721 h 721"/>
                <a:gd name="T6" fmla="*/ 429 w 429"/>
                <a:gd name="T7" fmla="*/ 281 h 721"/>
                <a:gd name="T8" fmla="*/ 0 w 429"/>
                <a:gd name="T9" fmla="*/ 0 h 721"/>
                <a:gd name="T10" fmla="*/ 0 w 429"/>
                <a:gd name="T11" fmla="*/ 0 h 721"/>
              </a:gdLst>
              <a:ahLst/>
              <a:cxnLst>
                <a:cxn ang="0">
                  <a:pos x="T0" y="T1"/>
                </a:cxn>
                <a:cxn ang="0">
                  <a:pos x="T2" y="T3"/>
                </a:cxn>
                <a:cxn ang="0">
                  <a:pos x="T4" y="T5"/>
                </a:cxn>
                <a:cxn ang="0">
                  <a:pos x="T6" y="T7"/>
                </a:cxn>
                <a:cxn ang="0">
                  <a:pos x="T8" y="T9"/>
                </a:cxn>
                <a:cxn ang="0">
                  <a:pos x="T10" y="T11"/>
                </a:cxn>
              </a:cxnLst>
              <a:rect l="0" t="0" r="r" b="b"/>
              <a:pathLst>
                <a:path w="429" h="721">
                  <a:moveTo>
                    <a:pt x="0" y="0"/>
                  </a:moveTo>
                  <a:lnTo>
                    <a:pt x="0" y="441"/>
                  </a:lnTo>
                  <a:lnTo>
                    <a:pt x="429" y="721"/>
                  </a:lnTo>
                  <a:lnTo>
                    <a:pt x="429" y="281"/>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68083FE6-C380-4E7A-8301-9F317634D44F}"/>
                </a:ext>
              </a:extLst>
            </p:cNvPr>
            <p:cNvSpPr>
              <a:spLocks/>
            </p:cNvSpPr>
            <p:nvPr/>
          </p:nvSpPr>
          <p:spPr bwMode="auto">
            <a:xfrm>
              <a:off x="4124" y="2205"/>
              <a:ext cx="469" cy="721"/>
            </a:xfrm>
            <a:custGeom>
              <a:avLst/>
              <a:gdLst>
                <a:gd name="T0" fmla="*/ 0 w 469"/>
                <a:gd name="T1" fmla="*/ 721 h 721"/>
                <a:gd name="T2" fmla="*/ 0 w 469"/>
                <a:gd name="T3" fmla="*/ 281 h 721"/>
                <a:gd name="T4" fmla="*/ 469 w 469"/>
                <a:gd name="T5" fmla="*/ 0 h 721"/>
                <a:gd name="T6" fmla="*/ 469 w 469"/>
                <a:gd name="T7" fmla="*/ 441 h 721"/>
                <a:gd name="T8" fmla="*/ 0 w 469"/>
                <a:gd name="T9" fmla="*/ 721 h 721"/>
                <a:gd name="T10" fmla="*/ 0 w 469"/>
                <a:gd name="T11" fmla="*/ 721 h 721"/>
              </a:gdLst>
              <a:ahLst/>
              <a:cxnLst>
                <a:cxn ang="0">
                  <a:pos x="T0" y="T1"/>
                </a:cxn>
                <a:cxn ang="0">
                  <a:pos x="T2" y="T3"/>
                </a:cxn>
                <a:cxn ang="0">
                  <a:pos x="T4" y="T5"/>
                </a:cxn>
                <a:cxn ang="0">
                  <a:pos x="T6" y="T7"/>
                </a:cxn>
                <a:cxn ang="0">
                  <a:pos x="T8" y="T9"/>
                </a:cxn>
                <a:cxn ang="0">
                  <a:pos x="T10" y="T11"/>
                </a:cxn>
              </a:cxnLst>
              <a:rect l="0" t="0" r="r" b="b"/>
              <a:pathLst>
                <a:path w="469" h="721">
                  <a:moveTo>
                    <a:pt x="0" y="721"/>
                  </a:moveTo>
                  <a:lnTo>
                    <a:pt x="0" y="281"/>
                  </a:lnTo>
                  <a:lnTo>
                    <a:pt x="469" y="0"/>
                  </a:lnTo>
                  <a:lnTo>
                    <a:pt x="469" y="441"/>
                  </a:lnTo>
                  <a:lnTo>
                    <a:pt x="0" y="721"/>
                  </a:lnTo>
                  <a:lnTo>
                    <a:pt x="0" y="721"/>
                  </a:ln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FB515188-D7C8-48F4-9524-E853CB7DD83B}"/>
                </a:ext>
              </a:extLst>
            </p:cNvPr>
            <p:cNvSpPr>
              <a:spLocks/>
            </p:cNvSpPr>
            <p:nvPr/>
          </p:nvSpPr>
          <p:spPr bwMode="auto">
            <a:xfrm>
              <a:off x="3695" y="1925"/>
              <a:ext cx="898" cy="561"/>
            </a:xfrm>
            <a:custGeom>
              <a:avLst/>
              <a:gdLst>
                <a:gd name="T0" fmla="*/ 429 w 898"/>
                <a:gd name="T1" fmla="*/ 561 h 561"/>
                <a:gd name="T2" fmla="*/ 0 w 898"/>
                <a:gd name="T3" fmla="*/ 280 h 561"/>
                <a:gd name="T4" fmla="*/ 429 w 898"/>
                <a:gd name="T5" fmla="*/ 0 h 561"/>
                <a:gd name="T6" fmla="*/ 898 w 898"/>
                <a:gd name="T7" fmla="*/ 280 h 561"/>
                <a:gd name="T8" fmla="*/ 429 w 898"/>
                <a:gd name="T9" fmla="*/ 561 h 561"/>
                <a:gd name="T10" fmla="*/ 429 w 898"/>
                <a:gd name="T11" fmla="*/ 561 h 561"/>
              </a:gdLst>
              <a:ahLst/>
              <a:cxnLst>
                <a:cxn ang="0">
                  <a:pos x="T0" y="T1"/>
                </a:cxn>
                <a:cxn ang="0">
                  <a:pos x="T2" y="T3"/>
                </a:cxn>
                <a:cxn ang="0">
                  <a:pos x="T4" y="T5"/>
                </a:cxn>
                <a:cxn ang="0">
                  <a:pos x="T6" y="T7"/>
                </a:cxn>
                <a:cxn ang="0">
                  <a:pos x="T8" y="T9"/>
                </a:cxn>
                <a:cxn ang="0">
                  <a:pos x="T10" y="T11"/>
                </a:cxn>
              </a:cxnLst>
              <a:rect l="0" t="0" r="r" b="b"/>
              <a:pathLst>
                <a:path w="898" h="561">
                  <a:moveTo>
                    <a:pt x="429" y="561"/>
                  </a:moveTo>
                  <a:lnTo>
                    <a:pt x="0" y="280"/>
                  </a:lnTo>
                  <a:lnTo>
                    <a:pt x="429" y="0"/>
                  </a:lnTo>
                  <a:lnTo>
                    <a:pt x="898" y="280"/>
                  </a:lnTo>
                  <a:lnTo>
                    <a:pt x="429" y="561"/>
                  </a:lnTo>
                  <a:lnTo>
                    <a:pt x="429" y="561"/>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8">
              <a:extLst>
                <a:ext uri="{FF2B5EF4-FFF2-40B4-BE49-F238E27FC236}">
                  <a16:creationId xmlns:a16="http://schemas.microsoft.com/office/drawing/2014/main" id="{F0E4C372-FA0E-4C3B-BC29-A030A8428501}"/>
                </a:ext>
              </a:extLst>
            </p:cNvPr>
            <p:cNvSpPr>
              <a:spLocks/>
            </p:cNvSpPr>
            <p:nvPr/>
          </p:nvSpPr>
          <p:spPr bwMode="auto">
            <a:xfrm>
              <a:off x="4632" y="2205"/>
              <a:ext cx="1249" cy="441"/>
            </a:xfrm>
            <a:custGeom>
              <a:avLst/>
              <a:gdLst>
                <a:gd name="T0" fmla="*/ 0 w 32"/>
                <a:gd name="T1" fmla="*/ 0 h 11"/>
                <a:gd name="T2" fmla="*/ 30 w 32"/>
                <a:gd name="T3" fmla="*/ 0 h 11"/>
                <a:gd name="T4" fmla="*/ 32 w 32"/>
                <a:gd name="T5" fmla="*/ 2 h 11"/>
                <a:gd name="T6" fmla="*/ 32 w 32"/>
                <a:gd name="T7" fmla="*/ 9 h 11"/>
                <a:gd name="T8" fmla="*/ 30 w 32"/>
                <a:gd name="T9" fmla="*/ 11 h 11"/>
                <a:gd name="T10" fmla="*/ 0 w 32"/>
                <a:gd name="T11" fmla="*/ 11 h 11"/>
                <a:gd name="T12" fmla="*/ 0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0" y="0"/>
                  </a:moveTo>
                  <a:cubicBezTo>
                    <a:pt x="30" y="0"/>
                    <a:pt x="30" y="0"/>
                    <a:pt x="30" y="0"/>
                  </a:cubicBezTo>
                  <a:cubicBezTo>
                    <a:pt x="31" y="0"/>
                    <a:pt x="32" y="1"/>
                    <a:pt x="32" y="2"/>
                  </a:cubicBezTo>
                  <a:cubicBezTo>
                    <a:pt x="32" y="9"/>
                    <a:pt x="32" y="9"/>
                    <a:pt x="32" y="9"/>
                  </a:cubicBezTo>
                  <a:cubicBezTo>
                    <a:pt x="32" y="10"/>
                    <a:pt x="31" y="11"/>
                    <a:pt x="30" y="11"/>
                  </a:cubicBezTo>
                  <a:cubicBezTo>
                    <a:pt x="0" y="11"/>
                    <a:pt x="0" y="11"/>
                    <a:pt x="0" y="11"/>
                  </a:cubicBezTo>
                  <a:cubicBezTo>
                    <a:pt x="0" y="0"/>
                    <a:pt x="0" y="0"/>
                    <a:pt x="0" y="0"/>
                  </a:cubicBezTo>
                  <a:close/>
                </a:path>
              </a:pathLst>
            </a:custGeom>
            <a:solidFill>
              <a:srgbClr val="F694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8D1AAC7D-F927-410D-95D0-2F7D83811A2C}"/>
                </a:ext>
              </a:extLst>
            </p:cNvPr>
            <p:cNvSpPr>
              <a:spLocks/>
            </p:cNvSpPr>
            <p:nvPr/>
          </p:nvSpPr>
          <p:spPr bwMode="auto">
            <a:xfrm>
              <a:off x="4164" y="1484"/>
              <a:ext cx="429" cy="721"/>
            </a:xfrm>
            <a:custGeom>
              <a:avLst/>
              <a:gdLst>
                <a:gd name="T0" fmla="*/ 0 w 429"/>
                <a:gd name="T1" fmla="*/ 0 h 721"/>
                <a:gd name="T2" fmla="*/ 0 w 429"/>
                <a:gd name="T3" fmla="*/ 441 h 721"/>
                <a:gd name="T4" fmla="*/ 429 w 429"/>
                <a:gd name="T5" fmla="*/ 721 h 721"/>
                <a:gd name="T6" fmla="*/ 429 w 429"/>
                <a:gd name="T7" fmla="*/ 281 h 721"/>
                <a:gd name="T8" fmla="*/ 0 w 429"/>
                <a:gd name="T9" fmla="*/ 0 h 721"/>
                <a:gd name="T10" fmla="*/ 0 w 429"/>
                <a:gd name="T11" fmla="*/ 0 h 721"/>
              </a:gdLst>
              <a:ahLst/>
              <a:cxnLst>
                <a:cxn ang="0">
                  <a:pos x="T0" y="T1"/>
                </a:cxn>
                <a:cxn ang="0">
                  <a:pos x="T2" y="T3"/>
                </a:cxn>
                <a:cxn ang="0">
                  <a:pos x="T4" y="T5"/>
                </a:cxn>
                <a:cxn ang="0">
                  <a:pos x="T6" y="T7"/>
                </a:cxn>
                <a:cxn ang="0">
                  <a:pos x="T8" y="T9"/>
                </a:cxn>
                <a:cxn ang="0">
                  <a:pos x="T10" y="T11"/>
                </a:cxn>
              </a:cxnLst>
              <a:rect l="0" t="0" r="r" b="b"/>
              <a:pathLst>
                <a:path w="429" h="721">
                  <a:moveTo>
                    <a:pt x="0" y="0"/>
                  </a:moveTo>
                  <a:lnTo>
                    <a:pt x="0" y="441"/>
                  </a:lnTo>
                  <a:lnTo>
                    <a:pt x="429" y="721"/>
                  </a:lnTo>
                  <a:lnTo>
                    <a:pt x="429" y="281"/>
                  </a:lnTo>
                  <a:lnTo>
                    <a:pt x="0" y="0"/>
                  </a:lnTo>
                  <a:lnTo>
                    <a:pt x="0"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0">
              <a:extLst>
                <a:ext uri="{FF2B5EF4-FFF2-40B4-BE49-F238E27FC236}">
                  <a16:creationId xmlns:a16="http://schemas.microsoft.com/office/drawing/2014/main" id="{A2CDB5F0-4E90-4848-AB68-3409B3C3C453}"/>
                </a:ext>
              </a:extLst>
            </p:cNvPr>
            <p:cNvSpPr>
              <a:spLocks/>
            </p:cNvSpPr>
            <p:nvPr/>
          </p:nvSpPr>
          <p:spPr bwMode="auto">
            <a:xfrm>
              <a:off x="4593" y="1484"/>
              <a:ext cx="468" cy="721"/>
            </a:xfrm>
            <a:custGeom>
              <a:avLst/>
              <a:gdLst>
                <a:gd name="T0" fmla="*/ 0 w 468"/>
                <a:gd name="T1" fmla="*/ 721 h 721"/>
                <a:gd name="T2" fmla="*/ 0 w 468"/>
                <a:gd name="T3" fmla="*/ 281 h 721"/>
                <a:gd name="T4" fmla="*/ 468 w 468"/>
                <a:gd name="T5" fmla="*/ 0 h 721"/>
                <a:gd name="T6" fmla="*/ 429 w 468"/>
                <a:gd name="T7" fmla="*/ 441 h 721"/>
                <a:gd name="T8" fmla="*/ 0 w 468"/>
                <a:gd name="T9" fmla="*/ 721 h 721"/>
                <a:gd name="T10" fmla="*/ 0 w 468"/>
                <a:gd name="T11" fmla="*/ 721 h 721"/>
              </a:gdLst>
              <a:ahLst/>
              <a:cxnLst>
                <a:cxn ang="0">
                  <a:pos x="T0" y="T1"/>
                </a:cxn>
                <a:cxn ang="0">
                  <a:pos x="T2" y="T3"/>
                </a:cxn>
                <a:cxn ang="0">
                  <a:pos x="T4" y="T5"/>
                </a:cxn>
                <a:cxn ang="0">
                  <a:pos x="T6" y="T7"/>
                </a:cxn>
                <a:cxn ang="0">
                  <a:pos x="T8" y="T9"/>
                </a:cxn>
                <a:cxn ang="0">
                  <a:pos x="T10" y="T11"/>
                </a:cxn>
              </a:cxnLst>
              <a:rect l="0" t="0" r="r" b="b"/>
              <a:pathLst>
                <a:path w="468" h="721">
                  <a:moveTo>
                    <a:pt x="0" y="721"/>
                  </a:moveTo>
                  <a:lnTo>
                    <a:pt x="0" y="281"/>
                  </a:lnTo>
                  <a:lnTo>
                    <a:pt x="468" y="0"/>
                  </a:lnTo>
                  <a:lnTo>
                    <a:pt x="429" y="441"/>
                  </a:lnTo>
                  <a:lnTo>
                    <a:pt x="0" y="721"/>
                  </a:lnTo>
                  <a:lnTo>
                    <a:pt x="0" y="721"/>
                  </a:ln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1">
              <a:extLst>
                <a:ext uri="{FF2B5EF4-FFF2-40B4-BE49-F238E27FC236}">
                  <a16:creationId xmlns:a16="http://schemas.microsoft.com/office/drawing/2014/main" id="{86CF52CF-1055-43F5-B614-E3B6FBD273A1}"/>
                </a:ext>
              </a:extLst>
            </p:cNvPr>
            <p:cNvSpPr>
              <a:spLocks/>
            </p:cNvSpPr>
            <p:nvPr/>
          </p:nvSpPr>
          <p:spPr bwMode="auto">
            <a:xfrm>
              <a:off x="4164" y="1204"/>
              <a:ext cx="897" cy="561"/>
            </a:xfrm>
            <a:custGeom>
              <a:avLst/>
              <a:gdLst>
                <a:gd name="T0" fmla="*/ 429 w 897"/>
                <a:gd name="T1" fmla="*/ 561 h 561"/>
                <a:gd name="T2" fmla="*/ 0 w 897"/>
                <a:gd name="T3" fmla="*/ 280 h 561"/>
                <a:gd name="T4" fmla="*/ 429 w 897"/>
                <a:gd name="T5" fmla="*/ 0 h 561"/>
                <a:gd name="T6" fmla="*/ 897 w 897"/>
                <a:gd name="T7" fmla="*/ 280 h 561"/>
                <a:gd name="T8" fmla="*/ 429 w 897"/>
                <a:gd name="T9" fmla="*/ 561 h 561"/>
                <a:gd name="T10" fmla="*/ 429 w 897"/>
                <a:gd name="T11" fmla="*/ 561 h 561"/>
              </a:gdLst>
              <a:ahLst/>
              <a:cxnLst>
                <a:cxn ang="0">
                  <a:pos x="T0" y="T1"/>
                </a:cxn>
                <a:cxn ang="0">
                  <a:pos x="T2" y="T3"/>
                </a:cxn>
                <a:cxn ang="0">
                  <a:pos x="T4" y="T5"/>
                </a:cxn>
                <a:cxn ang="0">
                  <a:pos x="T6" y="T7"/>
                </a:cxn>
                <a:cxn ang="0">
                  <a:pos x="T8" y="T9"/>
                </a:cxn>
                <a:cxn ang="0">
                  <a:pos x="T10" y="T11"/>
                </a:cxn>
              </a:cxnLst>
              <a:rect l="0" t="0" r="r" b="b"/>
              <a:pathLst>
                <a:path w="897" h="561">
                  <a:moveTo>
                    <a:pt x="429" y="561"/>
                  </a:moveTo>
                  <a:lnTo>
                    <a:pt x="0" y="280"/>
                  </a:lnTo>
                  <a:lnTo>
                    <a:pt x="429" y="0"/>
                  </a:lnTo>
                  <a:lnTo>
                    <a:pt x="897" y="280"/>
                  </a:lnTo>
                  <a:lnTo>
                    <a:pt x="429" y="561"/>
                  </a:lnTo>
                  <a:lnTo>
                    <a:pt x="429" y="561"/>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2">
              <a:extLst>
                <a:ext uri="{FF2B5EF4-FFF2-40B4-BE49-F238E27FC236}">
                  <a16:creationId xmlns:a16="http://schemas.microsoft.com/office/drawing/2014/main" id="{AD6BDC65-562A-40F4-9B7E-A63B27EB6924}"/>
                </a:ext>
              </a:extLst>
            </p:cNvPr>
            <p:cNvSpPr>
              <a:spLocks/>
            </p:cNvSpPr>
            <p:nvPr/>
          </p:nvSpPr>
          <p:spPr bwMode="auto">
            <a:xfrm>
              <a:off x="5061" y="1484"/>
              <a:ext cx="1249" cy="441"/>
            </a:xfrm>
            <a:custGeom>
              <a:avLst/>
              <a:gdLst>
                <a:gd name="T0" fmla="*/ 0 w 32"/>
                <a:gd name="T1" fmla="*/ 0 h 11"/>
                <a:gd name="T2" fmla="*/ 30 w 32"/>
                <a:gd name="T3" fmla="*/ 0 h 11"/>
                <a:gd name="T4" fmla="*/ 32 w 32"/>
                <a:gd name="T5" fmla="*/ 1 h 11"/>
                <a:gd name="T6" fmla="*/ 32 w 32"/>
                <a:gd name="T7" fmla="*/ 9 h 11"/>
                <a:gd name="T8" fmla="*/ 30 w 32"/>
                <a:gd name="T9" fmla="*/ 11 h 11"/>
                <a:gd name="T10" fmla="*/ 0 w 32"/>
                <a:gd name="T11" fmla="*/ 11 h 11"/>
                <a:gd name="T12" fmla="*/ 0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0" y="0"/>
                  </a:moveTo>
                  <a:cubicBezTo>
                    <a:pt x="30" y="0"/>
                    <a:pt x="30" y="0"/>
                    <a:pt x="30" y="0"/>
                  </a:cubicBezTo>
                  <a:cubicBezTo>
                    <a:pt x="31" y="0"/>
                    <a:pt x="32" y="0"/>
                    <a:pt x="32" y="1"/>
                  </a:cubicBezTo>
                  <a:cubicBezTo>
                    <a:pt x="32" y="9"/>
                    <a:pt x="32" y="9"/>
                    <a:pt x="32" y="9"/>
                  </a:cubicBezTo>
                  <a:cubicBezTo>
                    <a:pt x="32" y="10"/>
                    <a:pt x="31" y="11"/>
                    <a:pt x="30" y="11"/>
                  </a:cubicBezTo>
                  <a:cubicBezTo>
                    <a:pt x="0" y="11"/>
                    <a:pt x="0" y="11"/>
                    <a:pt x="0" y="11"/>
                  </a:cubicBezTo>
                  <a:cubicBezTo>
                    <a:pt x="0" y="0"/>
                    <a:pt x="0" y="0"/>
                    <a:pt x="0" y="0"/>
                  </a:cubicBezTo>
                  <a:close/>
                </a:path>
              </a:pathLst>
            </a:custGeom>
            <a:solidFill>
              <a:srgbClr val="015E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3">
              <a:extLst>
                <a:ext uri="{FF2B5EF4-FFF2-40B4-BE49-F238E27FC236}">
                  <a16:creationId xmlns:a16="http://schemas.microsoft.com/office/drawing/2014/main" id="{83C1DA48-17CE-4098-BD12-D888B42E21C8}"/>
                </a:ext>
              </a:extLst>
            </p:cNvPr>
            <p:cNvSpPr>
              <a:spLocks/>
            </p:cNvSpPr>
            <p:nvPr/>
          </p:nvSpPr>
          <p:spPr bwMode="auto">
            <a:xfrm>
              <a:off x="3227" y="2205"/>
              <a:ext cx="429" cy="721"/>
            </a:xfrm>
            <a:custGeom>
              <a:avLst/>
              <a:gdLst>
                <a:gd name="T0" fmla="*/ 429 w 429"/>
                <a:gd name="T1" fmla="*/ 0 h 721"/>
                <a:gd name="T2" fmla="*/ 429 w 429"/>
                <a:gd name="T3" fmla="*/ 441 h 721"/>
                <a:gd name="T4" fmla="*/ 0 w 429"/>
                <a:gd name="T5" fmla="*/ 721 h 721"/>
                <a:gd name="T6" fmla="*/ 0 w 429"/>
                <a:gd name="T7" fmla="*/ 281 h 721"/>
                <a:gd name="T8" fmla="*/ 429 w 429"/>
                <a:gd name="T9" fmla="*/ 0 h 721"/>
                <a:gd name="T10" fmla="*/ 429 w 429"/>
                <a:gd name="T11" fmla="*/ 0 h 721"/>
              </a:gdLst>
              <a:ahLst/>
              <a:cxnLst>
                <a:cxn ang="0">
                  <a:pos x="T0" y="T1"/>
                </a:cxn>
                <a:cxn ang="0">
                  <a:pos x="T2" y="T3"/>
                </a:cxn>
                <a:cxn ang="0">
                  <a:pos x="T4" y="T5"/>
                </a:cxn>
                <a:cxn ang="0">
                  <a:pos x="T6" y="T7"/>
                </a:cxn>
                <a:cxn ang="0">
                  <a:pos x="T8" y="T9"/>
                </a:cxn>
                <a:cxn ang="0">
                  <a:pos x="T10" y="T11"/>
                </a:cxn>
              </a:cxnLst>
              <a:rect l="0" t="0" r="r" b="b"/>
              <a:pathLst>
                <a:path w="429" h="721">
                  <a:moveTo>
                    <a:pt x="429" y="0"/>
                  </a:moveTo>
                  <a:lnTo>
                    <a:pt x="429" y="441"/>
                  </a:lnTo>
                  <a:lnTo>
                    <a:pt x="0" y="721"/>
                  </a:lnTo>
                  <a:lnTo>
                    <a:pt x="0" y="281"/>
                  </a:lnTo>
                  <a:lnTo>
                    <a:pt x="429" y="0"/>
                  </a:lnTo>
                  <a:lnTo>
                    <a:pt x="429"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4">
              <a:extLst>
                <a:ext uri="{FF2B5EF4-FFF2-40B4-BE49-F238E27FC236}">
                  <a16:creationId xmlns:a16="http://schemas.microsoft.com/office/drawing/2014/main" id="{1B563884-E2D0-4D55-BBD0-67F8B8E32DB0}"/>
                </a:ext>
              </a:extLst>
            </p:cNvPr>
            <p:cNvSpPr>
              <a:spLocks/>
            </p:cNvSpPr>
            <p:nvPr/>
          </p:nvSpPr>
          <p:spPr bwMode="auto">
            <a:xfrm>
              <a:off x="2797" y="2205"/>
              <a:ext cx="430" cy="721"/>
            </a:xfrm>
            <a:custGeom>
              <a:avLst/>
              <a:gdLst>
                <a:gd name="T0" fmla="*/ 430 w 430"/>
                <a:gd name="T1" fmla="*/ 721 h 721"/>
                <a:gd name="T2" fmla="*/ 430 w 430"/>
                <a:gd name="T3" fmla="*/ 281 h 721"/>
                <a:gd name="T4" fmla="*/ 0 w 430"/>
                <a:gd name="T5" fmla="*/ 0 h 721"/>
                <a:gd name="T6" fmla="*/ 0 w 430"/>
                <a:gd name="T7" fmla="*/ 441 h 721"/>
                <a:gd name="T8" fmla="*/ 430 w 430"/>
                <a:gd name="T9" fmla="*/ 721 h 721"/>
                <a:gd name="T10" fmla="*/ 430 w 430"/>
                <a:gd name="T11" fmla="*/ 721 h 721"/>
              </a:gdLst>
              <a:ahLst/>
              <a:cxnLst>
                <a:cxn ang="0">
                  <a:pos x="T0" y="T1"/>
                </a:cxn>
                <a:cxn ang="0">
                  <a:pos x="T2" y="T3"/>
                </a:cxn>
                <a:cxn ang="0">
                  <a:pos x="T4" y="T5"/>
                </a:cxn>
                <a:cxn ang="0">
                  <a:pos x="T6" y="T7"/>
                </a:cxn>
                <a:cxn ang="0">
                  <a:pos x="T8" y="T9"/>
                </a:cxn>
                <a:cxn ang="0">
                  <a:pos x="T10" y="T11"/>
                </a:cxn>
              </a:cxnLst>
              <a:rect l="0" t="0" r="r" b="b"/>
              <a:pathLst>
                <a:path w="430" h="721">
                  <a:moveTo>
                    <a:pt x="430" y="721"/>
                  </a:moveTo>
                  <a:lnTo>
                    <a:pt x="430" y="281"/>
                  </a:lnTo>
                  <a:lnTo>
                    <a:pt x="0" y="0"/>
                  </a:lnTo>
                  <a:lnTo>
                    <a:pt x="0" y="441"/>
                  </a:lnTo>
                  <a:lnTo>
                    <a:pt x="430" y="721"/>
                  </a:lnTo>
                  <a:lnTo>
                    <a:pt x="430" y="721"/>
                  </a:ln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5">
              <a:extLst>
                <a:ext uri="{FF2B5EF4-FFF2-40B4-BE49-F238E27FC236}">
                  <a16:creationId xmlns:a16="http://schemas.microsoft.com/office/drawing/2014/main" id="{56433F5E-8A85-463F-A943-EBB75267FC68}"/>
                </a:ext>
              </a:extLst>
            </p:cNvPr>
            <p:cNvSpPr>
              <a:spLocks/>
            </p:cNvSpPr>
            <p:nvPr/>
          </p:nvSpPr>
          <p:spPr bwMode="auto">
            <a:xfrm>
              <a:off x="2797" y="1925"/>
              <a:ext cx="859" cy="561"/>
            </a:xfrm>
            <a:custGeom>
              <a:avLst/>
              <a:gdLst>
                <a:gd name="T0" fmla="*/ 430 w 859"/>
                <a:gd name="T1" fmla="*/ 561 h 561"/>
                <a:gd name="T2" fmla="*/ 859 w 859"/>
                <a:gd name="T3" fmla="*/ 280 h 561"/>
                <a:gd name="T4" fmla="*/ 430 w 859"/>
                <a:gd name="T5" fmla="*/ 0 h 561"/>
                <a:gd name="T6" fmla="*/ 0 w 859"/>
                <a:gd name="T7" fmla="*/ 280 h 561"/>
                <a:gd name="T8" fmla="*/ 430 w 859"/>
                <a:gd name="T9" fmla="*/ 561 h 561"/>
                <a:gd name="T10" fmla="*/ 430 w 859"/>
                <a:gd name="T11" fmla="*/ 561 h 561"/>
              </a:gdLst>
              <a:ahLst/>
              <a:cxnLst>
                <a:cxn ang="0">
                  <a:pos x="T0" y="T1"/>
                </a:cxn>
                <a:cxn ang="0">
                  <a:pos x="T2" y="T3"/>
                </a:cxn>
                <a:cxn ang="0">
                  <a:pos x="T4" y="T5"/>
                </a:cxn>
                <a:cxn ang="0">
                  <a:pos x="T6" y="T7"/>
                </a:cxn>
                <a:cxn ang="0">
                  <a:pos x="T8" y="T9"/>
                </a:cxn>
                <a:cxn ang="0">
                  <a:pos x="T10" y="T11"/>
                </a:cxn>
              </a:cxnLst>
              <a:rect l="0" t="0" r="r" b="b"/>
              <a:pathLst>
                <a:path w="859" h="561">
                  <a:moveTo>
                    <a:pt x="430" y="561"/>
                  </a:moveTo>
                  <a:lnTo>
                    <a:pt x="859" y="280"/>
                  </a:lnTo>
                  <a:lnTo>
                    <a:pt x="430" y="0"/>
                  </a:lnTo>
                  <a:lnTo>
                    <a:pt x="0" y="280"/>
                  </a:lnTo>
                  <a:lnTo>
                    <a:pt x="430" y="561"/>
                  </a:lnTo>
                  <a:lnTo>
                    <a:pt x="430" y="561"/>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6">
              <a:extLst>
                <a:ext uri="{FF2B5EF4-FFF2-40B4-BE49-F238E27FC236}">
                  <a16:creationId xmlns:a16="http://schemas.microsoft.com/office/drawing/2014/main" id="{40BDAB60-A358-4D14-9AE9-56B647C34561}"/>
                </a:ext>
              </a:extLst>
            </p:cNvPr>
            <p:cNvSpPr>
              <a:spLocks/>
            </p:cNvSpPr>
            <p:nvPr/>
          </p:nvSpPr>
          <p:spPr bwMode="auto">
            <a:xfrm>
              <a:off x="1509" y="2205"/>
              <a:ext cx="1249" cy="441"/>
            </a:xfrm>
            <a:custGeom>
              <a:avLst/>
              <a:gdLst>
                <a:gd name="T0" fmla="*/ 32 w 32"/>
                <a:gd name="T1" fmla="*/ 0 h 11"/>
                <a:gd name="T2" fmla="*/ 2 w 32"/>
                <a:gd name="T3" fmla="*/ 0 h 11"/>
                <a:gd name="T4" fmla="*/ 0 w 32"/>
                <a:gd name="T5" fmla="*/ 2 h 11"/>
                <a:gd name="T6" fmla="*/ 0 w 32"/>
                <a:gd name="T7" fmla="*/ 9 h 11"/>
                <a:gd name="T8" fmla="*/ 2 w 32"/>
                <a:gd name="T9" fmla="*/ 11 h 11"/>
                <a:gd name="T10" fmla="*/ 32 w 32"/>
                <a:gd name="T11" fmla="*/ 11 h 11"/>
                <a:gd name="T12" fmla="*/ 32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2" y="0"/>
                  </a:moveTo>
                  <a:cubicBezTo>
                    <a:pt x="2" y="0"/>
                    <a:pt x="2" y="0"/>
                    <a:pt x="2" y="0"/>
                  </a:cubicBezTo>
                  <a:cubicBezTo>
                    <a:pt x="1" y="0"/>
                    <a:pt x="0" y="1"/>
                    <a:pt x="0" y="2"/>
                  </a:cubicBezTo>
                  <a:cubicBezTo>
                    <a:pt x="0" y="9"/>
                    <a:pt x="0" y="9"/>
                    <a:pt x="0" y="9"/>
                  </a:cubicBezTo>
                  <a:cubicBezTo>
                    <a:pt x="0" y="10"/>
                    <a:pt x="1" y="11"/>
                    <a:pt x="2" y="11"/>
                  </a:cubicBezTo>
                  <a:cubicBezTo>
                    <a:pt x="32" y="11"/>
                    <a:pt x="32" y="11"/>
                    <a:pt x="32" y="11"/>
                  </a:cubicBezTo>
                  <a:cubicBezTo>
                    <a:pt x="32" y="0"/>
                    <a:pt x="32" y="0"/>
                    <a:pt x="32" y="0"/>
                  </a:cubicBezTo>
                  <a:close/>
                </a:path>
              </a:pathLst>
            </a:custGeom>
            <a:solidFill>
              <a:srgbClr val="7030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7">
              <a:extLst>
                <a:ext uri="{FF2B5EF4-FFF2-40B4-BE49-F238E27FC236}">
                  <a16:creationId xmlns:a16="http://schemas.microsoft.com/office/drawing/2014/main" id="{3EA6F696-0EC8-4F2D-8C28-C9301A51C16D}"/>
                </a:ext>
              </a:extLst>
            </p:cNvPr>
            <p:cNvSpPr>
              <a:spLocks/>
            </p:cNvSpPr>
            <p:nvPr/>
          </p:nvSpPr>
          <p:spPr bwMode="auto">
            <a:xfrm>
              <a:off x="3227" y="2926"/>
              <a:ext cx="468" cy="721"/>
            </a:xfrm>
            <a:custGeom>
              <a:avLst/>
              <a:gdLst>
                <a:gd name="T0" fmla="*/ 0 w 468"/>
                <a:gd name="T1" fmla="*/ 0 h 721"/>
                <a:gd name="T2" fmla="*/ 0 w 468"/>
                <a:gd name="T3" fmla="*/ 441 h 721"/>
                <a:gd name="T4" fmla="*/ 468 w 468"/>
                <a:gd name="T5" fmla="*/ 721 h 721"/>
                <a:gd name="T6" fmla="*/ 468 w 468"/>
                <a:gd name="T7" fmla="*/ 280 h 721"/>
                <a:gd name="T8" fmla="*/ 0 w 468"/>
                <a:gd name="T9" fmla="*/ 0 h 721"/>
                <a:gd name="T10" fmla="*/ 0 w 468"/>
                <a:gd name="T11" fmla="*/ 0 h 721"/>
              </a:gdLst>
              <a:ahLst/>
              <a:cxnLst>
                <a:cxn ang="0">
                  <a:pos x="T0" y="T1"/>
                </a:cxn>
                <a:cxn ang="0">
                  <a:pos x="T2" y="T3"/>
                </a:cxn>
                <a:cxn ang="0">
                  <a:pos x="T4" y="T5"/>
                </a:cxn>
                <a:cxn ang="0">
                  <a:pos x="T6" y="T7"/>
                </a:cxn>
                <a:cxn ang="0">
                  <a:pos x="T8" y="T9"/>
                </a:cxn>
                <a:cxn ang="0">
                  <a:pos x="T10" y="T11"/>
                </a:cxn>
              </a:cxnLst>
              <a:rect l="0" t="0" r="r" b="b"/>
              <a:pathLst>
                <a:path w="468" h="721">
                  <a:moveTo>
                    <a:pt x="0" y="0"/>
                  </a:moveTo>
                  <a:lnTo>
                    <a:pt x="0" y="441"/>
                  </a:lnTo>
                  <a:lnTo>
                    <a:pt x="468" y="721"/>
                  </a:lnTo>
                  <a:lnTo>
                    <a:pt x="468" y="280"/>
                  </a:lnTo>
                  <a:lnTo>
                    <a:pt x="0" y="0"/>
                  </a:lnTo>
                  <a:lnTo>
                    <a:pt x="0" y="0"/>
                  </a:ln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8">
              <a:extLst>
                <a:ext uri="{FF2B5EF4-FFF2-40B4-BE49-F238E27FC236}">
                  <a16:creationId xmlns:a16="http://schemas.microsoft.com/office/drawing/2014/main" id="{B6AF3C84-1726-4763-B100-49DD7173155F}"/>
                </a:ext>
              </a:extLst>
            </p:cNvPr>
            <p:cNvSpPr>
              <a:spLocks/>
            </p:cNvSpPr>
            <p:nvPr/>
          </p:nvSpPr>
          <p:spPr bwMode="auto">
            <a:xfrm>
              <a:off x="3695" y="2926"/>
              <a:ext cx="429" cy="721"/>
            </a:xfrm>
            <a:custGeom>
              <a:avLst/>
              <a:gdLst>
                <a:gd name="T0" fmla="*/ 0 w 429"/>
                <a:gd name="T1" fmla="*/ 721 h 721"/>
                <a:gd name="T2" fmla="*/ 0 w 429"/>
                <a:gd name="T3" fmla="*/ 280 h 721"/>
                <a:gd name="T4" fmla="*/ 429 w 429"/>
                <a:gd name="T5" fmla="*/ 0 h 721"/>
                <a:gd name="T6" fmla="*/ 429 w 429"/>
                <a:gd name="T7" fmla="*/ 441 h 721"/>
                <a:gd name="T8" fmla="*/ 0 w 429"/>
                <a:gd name="T9" fmla="*/ 721 h 721"/>
                <a:gd name="T10" fmla="*/ 0 w 429"/>
                <a:gd name="T11" fmla="*/ 721 h 721"/>
              </a:gdLst>
              <a:ahLst/>
              <a:cxnLst>
                <a:cxn ang="0">
                  <a:pos x="T0" y="T1"/>
                </a:cxn>
                <a:cxn ang="0">
                  <a:pos x="T2" y="T3"/>
                </a:cxn>
                <a:cxn ang="0">
                  <a:pos x="T4" y="T5"/>
                </a:cxn>
                <a:cxn ang="0">
                  <a:pos x="T6" y="T7"/>
                </a:cxn>
                <a:cxn ang="0">
                  <a:pos x="T8" y="T9"/>
                </a:cxn>
                <a:cxn ang="0">
                  <a:pos x="T10" y="T11"/>
                </a:cxn>
              </a:cxnLst>
              <a:rect l="0" t="0" r="r" b="b"/>
              <a:pathLst>
                <a:path w="429" h="721">
                  <a:moveTo>
                    <a:pt x="0" y="721"/>
                  </a:moveTo>
                  <a:lnTo>
                    <a:pt x="0" y="280"/>
                  </a:lnTo>
                  <a:lnTo>
                    <a:pt x="429" y="0"/>
                  </a:lnTo>
                  <a:lnTo>
                    <a:pt x="429" y="441"/>
                  </a:lnTo>
                  <a:lnTo>
                    <a:pt x="0" y="721"/>
                  </a:lnTo>
                  <a:lnTo>
                    <a:pt x="0" y="721"/>
                  </a:lnTo>
                  <a:close/>
                </a:path>
              </a:pathLst>
            </a:custGeom>
            <a:solidFill>
              <a:srgbClr val="FB22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19">
              <a:extLst>
                <a:ext uri="{FF2B5EF4-FFF2-40B4-BE49-F238E27FC236}">
                  <a16:creationId xmlns:a16="http://schemas.microsoft.com/office/drawing/2014/main" id="{15B7AAB1-2397-4F41-B855-0653CBC685BC}"/>
                </a:ext>
              </a:extLst>
            </p:cNvPr>
            <p:cNvSpPr>
              <a:spLocks/>
            </p:cNvSpPr>
            <p:nvPr/>
          </p:nvSpPr>
          <p:spPr bwMode="auto">
            <a:xfrm>
              <a:off x="3227" y="2646"/>
              <a:ext cx="897" cy="560"/>
            </a:xfrm>
            <a:custGeom>
              <a:avLst/>
              <a:gdLst>
                <a:gd name="T0" fmla="*/ 468 w 897"/>
                <a:gd name="T1" fmla="*/ 560 h 560"/>
                <a:gd name="T2" fmla="*/ 0 w 897"/>
                <a:gd name="T3" fmla="*/ 280 h 560"/>
                <a:gd name="T4" fmla="*/ 468 w 897"/>
                <a:gd name="T5" fmla="*/ 0 h 560"/>
                <a:gd name="T6" fmla="*/ 897 w 897"/>
                <a:gd name="T7" fmla="*/ 280 h 560"/>
                <a:gd name="T8" fmla="*/ 468 w 897"/>
                <a:gd name="T9" fmla="*/ 560 h 560"/>
                <a:gd name="T10" fmla="*/ 468 w 897"/>
                <a:gd name="T11" fmla="*/ 560 h 560"/>
              </a:gdLst>
              <a:ahLst/>
              <a:cxnLst>
                <a:cxn ang="0">
                  <a:pos x="T0" y="T1"/>
                </a:cxn>
                <a:cxn ang="0">
                  <a:pos x="T2" y="T3"/>
                </a:cxn>
                <a:cxn ang="0">
                  <a:pos x="T4" y="T5"/>
                </a:cxn>
                <a:cxn ang="0">
                  <a:pos x="T6" y="T7"/>
                </a:cxn>
                <a:cxn ang="0">
                  <a:pos x="T8" y="T9"/>
                </a:cxn>
                <a:cxn ang="0">
                  <a:pos x="T10" y="T11"/>
                </a:cxn>
              </a:cxnLst>
              <a:rect l="0" t="0" r="r" b="b"/>
              <a:pathLst>
                <a:path w="897" h="560">
                  <a:moveTo>
                    <a:pt x="468" y="560"/>
                  </a:moveTo>
                  <a:lnTo>
                    <a:pt x="0" y="280"/>
                  </a:lnTo>
                  <a:lnTo>
                    <a:pt x="468" y="0"/>
                  </a:lnTo>
                  <a:lnTo>
                    <a:pt x="897" y="280"/>
                  </a:lnTo>
                  <a:lnTo>
                    <a:pt x="468" y="560"/>
                  </a:lnTo>
                  <a:lnTo>
                    <a:pt x="468" y="560"/>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0">
              <a:extLst>
                <a:ext uri="{FF2B5EF4-FFF2-40B4-BE49-F238E27FC236}">
                  <a16:creationId xmlns:a16="http://schemas.microsoft.com/office/drawing/2014/main" id="{31CCFB05-C8DF-4CC2-8476-DAD50F2B876A}"/>
                </a:ext>
              </a:extLst>
            </p:cNvPr>
            <p:cNvSpPr>
              <a:spLocks/>
            </p:cNvSpPr>
            <p:nvPr/>
          </p:nvSpPr>
          <p:spPr bwMode="auto">
            <a:xfrm>
              <a:off x="4164" y="2926"/>
              <a:ext cx="1248" cy="441"/>
            </a:xfrm>
            <a:custGeom>
              <a:avLst/>
              <a:gdLst>
                <a:gd name="T0" fmla="*/ 0 w 32"/>
                <a:gd name="T1" fmla="*/ 0 h 11"/>
                <a:gd name="T2" fmla="*/ 30 w 32"/>
                <a:gd name="T3" fmla="*/ 0 h 11"/>
                <a:gd name="T4" fmla="*/ 32 w 32"/>
                <a:gd name="T5" fmla="*/ 2 h 11"/>
                <a:gd name="T6" fmla="*/ 32 w 32"/>
                <a:gd name="T7" fmla="*/ 9 h 11"/>
                <a:gd name="T8" fmla="*/ 30 w 32"/>
                <a:gd name="T9" fmla="*/ 11 h 11"/>
                <a:gd name="T10" fmla="*/ 0 w 32"/>
                <a:gd name="T11" fmla="*/ 11 h 11"/>
                <a:gd name="T12" fmla="*/ 0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0" y="0"/>
                  </a:moveTo>
                  <a:cubicBezTo>
                    <a:pt x="30" y="0"/>
                    <a:pt x="30" y="0"/>
                    <a:pt x="30" y="0"/>
                  </a:cubicBezTo>
                  <a:cubicBezTo>
                    <a:pt x="31" y="0"/>
                    <a:pt x="32" y="1"/>
                    <a:pt x="32" y="2"/>
                  </a:cubicBezTo>
                  <a:cubicBezTo>
                    <a:pt x="32" y="9"/>
                    <a:pt x="32" y="9"/>
                    <a:pt x="32" y="9"/>
                  </a:cubicBezTo>
                  <a:cubicBezTo>
                    <a:pt x="32" y="11"/>
                    <a:pt x="31" y="11"/>
                    <a:pt x="30" y="11"/>
                  </a:cubicBezTo>
                  <a:cubicBezTo>
                    <a:pt x="0" y="11"/>
                    <a:pt x="0" y="11"/>
                    <a:pt x="0" y="11"/>
                  </a:cubicBezTo>
                  <a:cubicBezTo>
                    <a:pt x="0" y="0"/>
                    <a:pt x="0" y="0"/>
                    <a:pt x="0" y="0"/>
                  </a:cubicBez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1">
              <a:extLst>
                <a:ext uri="{FF2B5EF4-FFF2-40B4-BE49-F238E27FC236}">
                  <a16:creationId xmlns:a16="http://schemas.microsoft.com/office/drawing/2014/main" id="{8F5078D5-666F-4568-B099-2AECF0BE86CB}"/>
                </a:ext>
              </a:extLst>
            </p:cNvPr>
            <p:cNvSpPr>
              <a:spLocks/>
            </p:cNvSpPr>
            <p:nvPr/>
          </p:nvSpPr>
          <p:spPr bwMode="auto">
            <a:xfrm>
              <a:off x="1942" y="2926"/>
              <a:ext cx="1249" cy="441"/>
            </a:xfrm>
            <a:custGeom>
              <a:avLst/>
              <a:gdLst>
                <a:gd name="T0" fmla="*/ 32 w 32"/>
                <a:gd name="T1" fmla="*/ 0 h 11"/>
                <a:gd name="T2" fmla="*/ 2 w 32"/>
                <a:gd name="T3" fmla="*/ 0 h 11"/>
                <a:gd name="T4" fmla="*/ 0 w 32"/>
                <a:gd name="T5" fmla="*/ 2 h 11"/>
                <a:gd name="T6" fmla="*/ 0 w 32"/>
                <a:gd name="T7" fmla="*/ 9 h 11"/>
                <a:gd name="T8" fmla="*/ 2 w 32"/>
                <a:gd name="T9" fmla="*/ 11 h 11"/>
                <a:gd name="T10" fmla="*/ 32 w 32"/>
                <a:gd name="T11" fmla="*/ 11 h 11"/>
                <a:gd name="T12" fmla="*/ 32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2" y="0"/>
                  </a:moveTo>
                  <a:cubicBezTo>
                    <a:pt x="2" y="0"/>
                    <a:pt x="2" y="0"/>
                    <a:pt x="2" y="0"/>
                  </a:cubicBezTo>
                  <a:cubicBezTo>
                    <a:pt x="1" y="0"/>
                    <a:pt x="0" y="1"/>
                    <a:pt x="0" y="2"/>
                  </a:cubicBezTo>
                  <a:cubicBezTo>
                    <a:pt x="0" y="9"/>
                    <a:pt x="0" y="9"/>
                    <a:pt x="0" y="9"/>
                  </a:cubicBezTo>
                  <a:cubicBezTo>
                    <a:pt x="0" y="11"/>
                    <a:pt x="1" y="11"/>
                    <a:pt x="2" y="11"/>
                  </a:cubicBezTo>
                  <a:cubicBezTo>
                    <a:pt x="32" y="11"/>
                    <a:pt x="32" y="11"/>
                    <a:pt x="32" y="11"/>
                  </a:cubicBezTo>
                  <a:cubicBezTo>
                    <a:pt x="32" y="0"/>
                    <a:pt x="32" y="0"/>
                    <a:pt x="32" y="0"/>
                  </a:cubicBez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2">
              <a:extLst>
                <a:ext uri="{FF2B5EF4-FFF2-40B4-BE49-F238E27FC236}">
                  <a16:creationId xmlns:a16="http://schemas.microsoft.com/office/drawing/2014/main" id="{E34819E8-AE43-4643-A71E-7759A206D5AF}"/>
                </a:ext>
              </a:extLst>
            </p:cNvPr>
            <p:cNvSpPr>
              <a:spLocks/>
            </p:cNvSpPr>
            <p:nvPr/>
          </p:nvSpPr>
          <p:spPr bwMode="auto">
            <a:xfrm>
              <a:off x="2758" y="1484"/>
              <a:ext cx="469" cy="721"/>
            </a:xfrm>
            <a:custGeom>
              <a:avLst/>
              <a:gdLst>
                <a:gd name="T0" fmla="*/ 469 w 469"/>
                <a:gd name="T1" fmla="*/ 0 h 721"/>
                <a:gd name="T2" fmla="*/ 469 w 469"/>
                <a:gd name="T3" fmla="*/ 441 h 721"/>
                <a:gd name="T4" fmla="*/ 0 w 469"/>
                <a:gd name="T5" fmla="*/ 721 h 721"/>
                <a:gd name="T6" fmla="*/ 0 w 469"/>
                <a:gd name="T7" fmla="*/ 281 h 721"/>
                <a:gd name="T8" fmla="*/ 469 w 469"/>
                <a:gd name="T9" fmla="*/ 0 h 721"/>
                <a:gd name="T10" fmla="*/ 469 w 469"/>
                <a:gd name="T11" fmla="*/ 0 h 721"/>
              </a:gdLst>
              <a:ahLst/>
              <a:cxnLst>
                <a:cxn ang="0">
                  <a:pos x="T0" y="T1"/>
                </a:cxn>
                <a:cxn ang="0">
                  <a:pos x="T2" y="T3"/>
                </a:cxn>
                <a:cxn ang="0">
                  <a:pos x="T4" y="T5"/>
                </a:cxn>
                <a:cxn ang="0">
                  <a:pos x="T6" y="T7"/>
                </a:cxn>
                <a:cxn ang="0">
                  <a:pos x="T8" y="T9"/>
                </a:cxn>
                <a:cxn ang="0">
                  <a:pos x="T10" y="T11"/>
                </a:cxn>
              </a:cxnLst>
              <a:rect l="0" t="0" r="r" b="b"/>
              <a:pathLst>
                <a:path w="469" h="721">
                  <a:moveTo>
                    <a:pt x="469" y="0"/>
                  </a:moveTo>
                  <a:lnTo>
                    <a:pt x="469" y="441"/>
                  </a:lnTo>
                  <a:lnTo>
                    <a:pt x="0" y="721"/>
                  </a:lnTo>
                  <a:lnTo>
                    <a:pt x="0" y="281"/>
                  </a:lnTo>
                  <a:lnTo>
                    <a:pt x="469" y="0"/>
                  </a:lnTo>
                  <a:lnTo>
                    <a:pt x="469" y="0"/>
                  </a:lnTo>
                  <a:close/>
                </a:path>
              </a:pathLst>
            </a:custGeom>
            <a:solidFill>
              <a:srgbClr val="9D9B9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3">
              <a:extLst>
                <a:ext uri="{FF2B5EF4-FFF2-40B4-BE49-F238E27FC236}">
                  <a16:creationId xmlns:a16="http://schemas.microsoft.com/office/drawing/2014/main" id="{45EE4D11-8C17-4DAE-9C06-3E5D855E38F5}"/>
                </a:ext>
              </a:extLst>
            </p:cNvPr>
            <p:cNvSpPr>
              <a:spLocks/>
            </p:cNvSpPr>
            <p:nvPr/>
          </p:nvSpPr>
          <p:spPr bwMode="auto">
            <a:xfrm>
              <a:off x="2329" y="1484"/>
              <a:ext cx="429" cy="721"/>
            </a:xfrm>
            <a:custGeom>
              <a:avLst/>
              <a:gdLst>
                <a:gd name="T0" fmla="*/ 429 w 429"/>
                <a:gd name="T1" fmla="*/ 721 h 721"/>
                <a:gd name="T2" fmla="*/ 429 w 429"/>
                <a:gd name="T3" fmla="*/ 281 h 721"/>
                <a:gd name="T4" fmla="*/ 0 w 429"/>
                <a:gd name="T5" fmla="*/ 0 h 721"/>
                <a:gd name="T6" fmla="*/ 0 w 429"/>
                <a:gd name="T7" fmla="*/ 441 h 721"/>
                <a:gd name="T8" fmla="*/ 429 w 429"/>
                <a:gd name="T9" fmla="*/ 721 h 721"/>
                <a:gd name="T10" fmla="*/ 429 w 429"/>
                <a:gd name="T11" fmla="*/ 721 h 721"/>
              </a:gdLst>
              <a:ahLst/>
              <a:cxnLst>
                <a:cxn ang="0">
                  <a:pos x="T0" y="T1"/>
                </a:cxn>
                <a:cxn ang="0">
                  <a:pos x="T2" y="T3"/>
                </a:cxn>
                <a:cxn ang="0">
                  <a:pos x="T4" y="T5"/>
                </a:cxn>
                <a:cxn ang="0">
                  <a:pos x="T6" y="T7"/>
                </a:cxn>
                <a:cxn ang="0">
                  <a:pos x="T8" y="T9"/>
                </a:cxn>
                <a:cxn ang="0">
                  <a:pos x="T10" y="T11"/>
                </a:cxn>
              </a:cxnLst>
              <a:rect l="0" t="0" r="r" b="b"/>
              <a:pathLst>
                <a:path w="429" h="721">
                  <a:moveTo>
                    <a:pt x="429" y="721"/>
                  </a:moveTo>
                  <a:lnTo>
                    <a:pt x="429" y="281"/>
                  </a:lnTo>
                  <a:lnTo>
                    <a:pt x="0" y="0"/>
                  </a:lnTo>
                  <a:lnTo>
                    <a:pt x="0" y="441"/>
                  </a:lnTo>
                  <a:lnTo>
                    <a:pt x="429" y="721"/>
                  </a:lnTo>
                  <a:lnTo>
                    <a:pt x="429" y="721"/>
                  </a:ln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4">
              <a:extLst>
                <a:ext uri="{FF2B5EF4-FFF2-40B4-BE49-F238E27FC236}">
                  <a16:creationId xmlns:a16="http://schemas.microsoft.com/office/drawing/2014/main" id="{0F5F2A8D-A9A6-41EA-A55E-881A2C272B3B}"/>
                </a:ext>
              </a:extLst>
            </p:cNvPr>
            <p:cNvSpPr>
              <a:spLocks/>
            </p:cNvSpPr>
            <p:nvPr/>
          </p:nvSpPr>
          <p:spPr bwMode="auto">
            <a:xfrm>
              <a:off x="2329" y="1204"/>
              <a:ext cx="898" cy="561"/>
            </a:xfrm>
            <a:custGeom>
              <a:avLst/>
              <a:gdLst>
                <a:gd name="T0" fmla="*/ 429 w 898"/>
                <a:gd name="T1" fmla="*/ 561 h 561"/>
                <a:gd name="T2" fmla="*/ 898 w 898"/>
                <a:gd name="T3" fmla="*/ 280 h 561"/>
                <a:gd name="T4" fmla="*/ 429 w 898"/>
                <a:gd name="T5" fmla="*/ 0 h 561"/>
                <a:gd name="T6" fmla="*/ 0 w 898"/>
                <a:gd name="T7" fmla="*/ 280 h 561"/>
                <a:gd name="T8" fmla="*/ 429 w 898"/>
                <a:gd name="T9" fmla="*/ 561 h 561"/>
                <a:gd name="T10" fmla="*/ 429 w 898"/>
                <a:gd name="T11" fmla="*/ 561 h 561"/>
              </a:gdLst>
              <a:ahLst/>
              <a:cxnLst>
                <a:cxn ang="0">
                  <a:pos x="T0" y="T1"/>
                </a:cxn>
                <a:cxn ang="0">
                  <a:pos x="T2" y="T3"/>
                </a:cxn>
                <a:cxn ang="0">
                  <a:pos x="T4" y="T5"/>
                </a:cxn>
                <a:cxn ang="0">
                  <a:pos x="T6" y="T7"/>
                </a:cxn>
                <a:cxn ang="0">
                  <a:pos x="T8" y="T9"/>
                </a:cxn>
                <a:cxn ang="0">
                  <a:pos x="T10" y="T11"/>
                </a:cxn>
              </a:cxnLst>
              <a:rect l="0" t="0" r="r" b="b"/>
              <a:pathLst>
                <a:path w="898" h="561">
                  <a:moveTo>
                    <a:pt x="429" y="561"/>
                  </a:moveTo>
                  <a:lnTo>
                    <a:pt x="898" y="280"/>
                  </a:lnTo>
                  <a:lnTo>
                    <a:pt x="429" y="0"/>
                  </a:lnTo>
                  <a:lnTo>
                    <a:pt x="0" y="280"/>
                  </a:lnTo>
                  <a:lnTo>
                    <a:pt x="429" y="561"/>
                  </a:lnTo>
                  <a:lnTo>
                    <a:pt x="429" y="561"/>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5">
              <a:extLst>
                <a:ext uri="{FF2B5EF4-FFF2-40B4-BE49-F238E27FC236}">
                  <a16:creationId xmlns:a16="http://schemas.microsoft.com/office/drawing/2014/main" id="{F27A0392-21C3-4A63-BDCB-80109C2775AC}"/>
                </a:ext>
              </a:extLst>
            </p:cNvPr>
            <p:cNvSpPr>
              <a:spLocks/>
            </p:cNvSpPr>
            <p:nvPr/>
          </p:nvSpPr>
          <p:spPr bwMode="auto">
            <a:xfrm>
              <a:off x="1041" y="1484"/>
              <a:ext cx="1249" cy="441"/>
            </a:xfrm>
            <a:custGeom>
              <a:avLst/>
              <a:gdLst>
                <a:gd name="T0" fmla="*/ 32 w 32"/>
                <a:gd name="T1" fmla="*/ 0 h 11"/>
                <a:gd name="T2" fmla="*/ 2 w 32"/>
                <a:gd name="T3" fmla="*/ 0 h 11"/>
                <a:gd name="T4" fmla="*/ 0 w 32"/>
                <a:gd name="T5" fmla="*/ 1 h 11"/>
                <a:gd name="T6" fmla="*/ 0 w 32"/>
                <a:gd name="T7" fmla="*/ 9 h 11"/>
                <a:gd name="T8" fmla="*/ 2 w 32"/>
                <a:gd name="T9" fmla="*/ 11 h 11"/>
                <a:gd name="T10" fmla="*/ 32 w 32"/>
                <a:gd name="T11" fmla="*/ 11 h 11"/>
                <a:gd name="T12" fmla="*/ 32 w 32"/>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2" y="0"/>
                  </a:moveTo>
                  <a:cubicBezTo>
                    <a:pt x="2" y="0"/>
                    <a:pt x="2" y="0"/>
                    <a:pt x="2" y="0"/>
                  </a:cubicBezTo>
                  <a:cubicBezTo>
                    <a:pt x="1" y="0"/>
                    <a:pt x="0" y="0"/>
                    <a:pt x="0" y="1"/>
                  </a:cubicBezTo>
                  <a:cubicBezTo>
                    <a:pt x="0" y="9"/>
                    <a:pt x="0" y="9"/>
                    <a:pt x="0" y="9"/>
                  </a:cubicBezTo>
                  <a:cubicBezTo>
                    <a:pt x="0" y="10"/>
                    <a:pt x="1" y="11"/>
                    <a:pt x="2" y="11"/>
                  </a:cubicBezTo>
                  <a:cubicBezTo>
                    <a:pt x="32" y="11"/>
                    <a:pt x="32" y="11"/>
                    <a:pt x="32" y="11"/>
                  </a:cubicBezTo>
                  <a:cubicBezTo>
                    <a:pt x="32" y="0"/>
                    <a:pt x="32" y="0"/>
                    <a:pt x="32" y="0"/>
                  </a:cubicBezTo>
                  <a:close/>
                </a:path>
              </a:pathLst>
            </a:custGeom>
            <a:solidFill>
              <a:srgbClr val="C02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9" name="Freeform 29">
            <a:extLst>
              <a:ext uri="{FF2B5EF4-FFF2-40B4-BE49-F238E27FC236}">
                <a16:creationId xmlns:a16="http://schemas.microsoft.com/office/drawing/2014/main" id="{9EF849CB-C6BA-4457-82E3-7C6B99721BFE}"/>
              </a:ext>
            </a:extLst>
          </p:cNvPr>
          <p:cNvSpPr>
            <a:spLocks/>
          </p:cNvSpPr>
          <p:nvPr/>
        </p:nvSpPr>
        <p:spPr bwMode="auto">
          <a:xfrm>
            <a:off x="3864771" y="2715419"/>
            <a:ext cx="227012" cy="439618"/>
          </a:xfrm>
          <a:custGeom>
            <a:avLst/>
            <a:gdLst>
              <a:gd name="T0" fmla="*/ 520 w 520"/>
              <a:gd name="T1" fmla="*/ 1007 h 1007"/>
              <a:gd name="T2" fmla="*/ 0 w 520"/>
              <a:gd name="T3" fmla="*/ 269 h 1007"/>
              <a:gd name="T4" fmla="*/ 520 w 520"/>
              <a:gd name="T5" fmla="*/ 0 h 1007"/>
              <a:gd name="T6" fmla="*/ 520 w 520"/>
              <a:gd name="T7" fmla="*/ 1007 h 1007"/>
              <a:gd name="T8" fmla="*/ 520 w 520"/>
              <a:gd name="T9" fmla="*/ 1007 h 1007"/>
            </a:gdLst>
            <a:ahLst/>
            <a:cxnLst>
              <a:cxn ang="0">
                <a:pos x="T0" y="T1"/>
              </a:cxn>
              <a:cxn ang="0">
                <a:pos x="T2" y="T3"/>
              </a:cxn>
              <a:cxn ang="0">
                <a:pos x="T4" y="T5"/>
              </a:cxn>
              <a:cxn ang="0">
                <a:pos x="T6" y="T7"/>
              </a:cxn>
              <a:cxn ang="0">
                <a:pos x="T8" y="T9"/>
              </a:cxn>
            </a:cxnLst>
            <a:rect l="0" t="0" r="r" b="b"/>
            <a:pathLst>
              <a:path w="520" h="1007">
                <a:moveTo>
                  <a:pt x="520" y="1007"/>
                </a:moveTo>
                <a:lnTo>
                  <a:pt x="0" y="269"/>
                </a:lnTo>
                <a:lnTo>
                  <a:pt x="520" y="0"/>
                </a:lnTo>
                <a:lnTo>
                  <a:pt x="520" y="1007"/>
                </a:lnTo>
                <a:lnTo>
                  <a:pt x="520" y="10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9">
            <a:extLst>
              <a:ext uri="{FF2B5EF4-FFF2-40B4-BE49-F238E27FC236}">
                <a16:creationId xmlns:a16="http://schemas.microsoft.com/office/drawing/2014/main" id="{5804143C-8ECC-44B6-8DC6-CA2317B727E1}"/>
              </a:ext>
            </a:extLst>
          </p:cNvPr>
          <p:cNvSpPr>
            <a:spLocks/>
          </p:cNvSpPr>
          <p:nvPr/>
        </p:nvSpPr>
        <p:spPr bwMode="auto">
          <a:xfrm>
            <a:off x="4605339" y="3924384"/>
            <a:ext cx="227012" cy="439618"/>
          </a:xfrm>
          <a:custGeom>
            <a:avLst/>
            <a:gdLst>
              <a:gd name="T0" fmla="*/ 520 w 520"/>
              <a:gd name="T1" fmla="*/ 1007 h 1007"/>
              <a:gd name="T2" fmla="*/ 0 w 520"/>
              <a:gd name="T3" fmla="*/ 269 h 1007"/>
              <a:gd name="T4" fmla="*/ 520 w 520"/>
              <a:gd name="T5" fmla="*/ 0 h 1007"/>
              <a:gd name="T6" fmla="*/ 520 w 520"/>
              <a:gd name="T7" fmla="*/ 1007 h 1007"/>
              <a:gd name="T8" fmla="*/ 520 w 520"/>
              <a:gd name="T9" fmla="*/ 1007 h 1007"/>
            </a:gdLst>
            <a:ahLst/>
            <a:cxnLst>
              <a:cxn ang="0">
                <a:pos x="T0" y="T1"/>
              </a:cxn>
              <a:cxn ang="0">
                <a:pos x="T2" y="T3"/>
              </a:cxn>
              <a:cxn ang="0">
                <a:pos x="T4" y="T5"/>
              </a:cxn>
              <a:cxn ang="0">
                <a:pos x="T6" y="T7"/>
              </a:cxn>
              <a:cxn ang="0">
                <a:pos x="T8" y="T9"/>
              </a:cxn>
            </a:cxnLst>
            <a:rect l="0" t="0" r="r" b="b"/>
            <a:pathLst>
              <a:path w="520" h="1007">
                <a:moveTo>
                  <a:pt x="520" y="1007"/>
                </a:moveTo>
                <a:lnTo>
                  <a:pt x="0" y="269"/>
                </a:lnTo>
                <a:lnTo>
                  <a:pt x="520" y="0"/>
                </a:lnTo>
                <a:lnTo>
                  <a:pt x="520" y="1007"/>
                </a:lnTo>
                <a:lnTo>
                  <a:pt x="520" y="10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9">
            <a:extLst>
              <a:ext uri="{FF2B5EF4-FFF2-40B4-BE49-F238E27FC236}">
                <a16:creationId xmlns:a16="http://schemas.microsoft.com/office/drawing/2014/main" id="{AB911B31-0D9A-45AD-B459-AE8B74359A29}"/>
              </a:ext>
            </a:extLst>
          </p:cNvPr>
          <p:cNvSpPr>
            <a:spLocks/>
          </p:cNvSpPr>
          <p:nvPr/>
        </p:nvSpPr>
        <p:spPr bwMode="auto">
          <a:xfrm>
            <a:off x="5324477" y="5089525"/>
            <a:ext cx="227012" cy="439618"/>
          </a:xfrm>
          <a:custGeom>
            <a:avLst/>
            <a:gdLst>
              <a:gd name="T0" fmla="*/ 520 w 520"/>
              <a:gd name="T1" fmla="*/ 1007 h 1007"/>
              <a:gd name="T2" fmla="*/ 0 w 520"/>
              <a:gd name="T3" fmla="*/ 269 h 1007"/>
              <a:gd name="T4" fmla="*/ 520 w 520"/>
              <a:gd name="T5" fmla="*/ 0 h 1007"/>
              <a:gd name="T6" fmla="*/ 520 w 520"/>
              <a:gd name="T7" fmla="*/ 1007 h 1007"/>
              <a:gd name="T8" fmla="*/ 520 w 520"/>
              <a:gd name="T9" fmla="*/ 1007 h 1007"/>
            </a:gdLst>
            <a:ahLst/>
            <a:cxnLst>
              <a:cxn ang="0">
                <a:pos x="T0" y="T1"/>
              </a:cxn>
              <a:cxn ang="0">
                <a:pos x="T2" y="T3"/>
              </a:cxn>
              <a:cxn ang="0">
                <a:pos x="T4" y="T5"/>
              </a:cxn>
              <a:cxn ang="0">
                <a:pos x="T6" y="T7"/>
              </a:cxn>
              <a:cxn ang="0">
                <a:pos x="T8" y="T9"/>
              </a:cxn>
            </a:cxnLst>
            <a:rect l="0" t="0" r="r" b="b"/>
            <a:pathLst>
              <a:path w="520" h="1007">
                <a:moveTo>
                  <a:pt x="520" y="1007"/>
                </a:moveTo>
                <a:lnTo>
                  <a:pt x="0" y="269"/>
                </a:lnTo>
                <a:lnTo>
                  <a:pt x="520" y="0"/>
                </a:lnTo>
                <a:lnTo>
                  <a:pt x="520" y="1007"/>
                </a:lnTo>
                <a:lnTo>
                  <a:pt x="520" y="10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3">
            <a:extLst>
              <a:ext uri="{FF2B5EF4-FFF2-40B4-BE49-F238E27FC236}">
                <a16:creationId xmlns:a16="http://schemas.microsoft.com/office/drawing/2014/main" id="{88603562-E8E6-4B21-B1A8-7A7DC2D53F8D}"/>
              </a:ext>
            </a:extLst>
          </p:cNvPr>
          <p:cNvSpPr>
            <a:spLocks/>
          </p:cNvSpPr>
          <p:nvPr/>
        </p:nvSpPr>
        <p:spPr bwMode="auto">
          <a:xfrm>
            <a:off x="7600951" y="2715419"/>
            <a:ext cx="236536" cy="457439"/>
          </a:xfrm>
          <a:custGeom>
            <a:avLst/>
            <a:gdLst>
              <a:gd name="T0" fmla="*/ 0 w 348"/>
              <a:gd name="T1" fmla="*/ 673 h 673"/>
              <a:gd name="T2" fmla="*/ 348 w 348"/>
              <a:gd name="T3" fmla="*/ 184 h 673"/>
              <a:gd name="T4" fmla="*/ 0 w 348"/>
              <a:gd name="T5" fmla="*/ 0 h 673"/>
              <a:gd name="T6" fmla="*/ 0 w 348"/>
              <a:gd name="T7" fmla="*/ 673 h 673"/>
              <a:gd name="T8" fmla="*/ 0 w 348"/>
              <a:gd name="T9" fmla="*/ 673 h 673"/>
            </a:gdLst>
            <a:ahLst/>
            <a:cxnLst>
              <a:cxn ang="0">
                <a:pos x="T0" y="T1"/>
              </a:cxn>
              <a:cxn ang="0">
                <a:pos x="T2" y="T3"/>
              </a:cxn>
              <a:cxn ang="0">
                <a:pos x="T4" y="T5"/>
              </a:cxn>
              <a:cxn ang="0">
                <a:pos x="T6" y="T7"/>
              </a:cxn>
              <a:cxn ang="0">
                <a:pos x="T8" y="T9"/>
              </a:cxn>
            </a:cxnLst>
            <a:rect l="0" t="0" r="r" b="b"/>
            <a:pathLst>
              <a:path w="348" h="673">
                <a:moveTo>
                  <a:pt x="0" y="673"/>
                </a:moveTo>
                <a:lnTo>
                  <a:pt x="348" y="184"/>
                </a:lnTo>
                <a:lnTo>
                  <a:pt x="0" y="0"/>
                </a:lnTo>
                <a:lnTo>
                  <a:pt x="0" y="673"/>
                </a:lnTo>
                <a:lnTo>
                  <a:pt x="0" y="6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33">
            <a:extLst>
              <a:ext uri="{FF2B5EF4-FFF2-40B4-BE49-F238E27FC236}">
                <a16:creationId xmlns:a16="http://schemas.microsoft.com/office/drawing/2014/main" id="{8B358EE0-7E3D-42FA-B946-0662AA400479}"/>
              </a:ext>
            </a:extLst>
          </p:cNvPr>
          <p:cNvSpPr>
            <a:spLocks/>
          </p:cNvSpPr>
          <p:nvPr/>
        </p:nvSpPr>
        <p:spPr bwMode="auto">
          <a:xfrm>
            <a:off x="6842923" y="3900572"/>
            <a:ext cx="236536" cy="457439"/>
          </a:xfrm>
          <a:custGeom>
            <a:avLst/>
            <a:gdLst>
              <a:gd name="T0" fmla="*/ 0 w 348"/>
              <a:gd name="T1" fmla="*/ 673 h 673"/>
              <a:gd name="T2" fmla="*/ 348 w 348"/>
              <a:gd name="T3" fmla="*/ 184 h 673"/>
              <a:gd name="T4" fmla="*/ 0 w 348"/>
              <a:gd name="T5" fmla="*/ 0 h 673"/>
              <a:gd name="T6" fmla="*/ 0 w 348"/>
              <a:gd name="T7" fmla="*/ 673 h 673"/>
              <a:gd name="T8" fmla="*/ 0 w 348"/>
              <a:gd name="T9" fmla="*/ 673 h 673"/>
            </a:gdLst>
            <a:ahLst/>
            <a:cxnLst>
              <a:cxn ang="0">
                <a:pos x="T0" y="T1"/>
              </a:cxn>
              <a:cxn ang="0">
                <a:pos x="T2" y="T3"/>
              </a:cxn>
              <a:cxn ang="0">
                <a:pos x="T4" y="T5"/>
              </a:cxn>
              <a:cxn ang="0">
                <a:pos x="T6" y="T7"/>
              </a:cxn>
              <a:cxn ang="0">
                <a:pos x="T8" y="T9"/>
              </a:cxn>
            </a:cxnLst>
            <a:rect l="0" t="0" r="r" b="b"/>
            <a:pathLst>
              <a:path w="348" h="673">
                <a:moveTo>
                  <a:pt x="0" y="673"/>
                </a:moveTo>
                <a:lnTo>
                  <a:pt x="348" y="184"/>
                </a:lnTo>
                <a:lnTo>
                  <a:pt x="0" y="0"/>
                </a:lnTo>
                <a:lnTo>
                  <a:pt x="0" y="673"/>
                </a:lnTo>
                <a:lnTo>
                  <a:pt x="0" y="6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33">
            <a:extLst>
              <a:ext uri="{FF2B5EF4-FFF2-40B4-BE49-F238E27FC236}">
                <a16:creationId xmlns:a16="http://schemas.microsoft.com/office/drawing/2014/main" id="{C52FC5C5-8C70-4069-AA8B-A235492E3ED0}"/>
              </a:ext>
            </a:extLst>
          </p:cNvPr>
          <p:cNvSpPr>
            <a:spLocks/>
          </p:cNvSpPr>
          <p:nvPr/>
        </p:nvSpPr>
        <p:spPr bwMode="auto">
          <a:xfrm>
            <a:off x="6149185" y="5071704"/>
            <a:ext cx="236536" cy="457439"/>
          </a:xfrm>
          <a:custGeom>
            <a:avLst/>
            <a:gdLst>
              <a:gd name="T0" fmla="*/ 0 w 348"/>
              <a:gd name="T1" fmla="*/ 673 h 673"/>
              <a:gd name="T2" fmla="*/ 348 w 348"/>
              <a:gd name="T3" fmla="*/ 184 h 673"/>
              <a:gd name="T4" fmla="*/ 0 w 348"/>
              <a:gd name="T5" fmla="*/ 0 h 673"/>
              <a:gd name="T6" fmla="*/ 0 w 348"/>
              <a:gd name="T7" fmla="*/ 673 h 673"/>
              <a:gd name="T8" fmla="*/ 0 w 348"/>
              <a:gd name="T9" fmla="*/ 673 h 673"/>
            </a:gdLst>
            <a:ahLst/>
            <a:cxnLst>
              <a:cxn ang="0">
                <a:pos x="T0" y="T1"/>
              </a:cxn>
              <a:cxn ang="0">
                <a:pos x="T2" y="T3"/>
              </a:cxn>
              <a:cxn ang="0">
                <a:pos x="T4" y="T5"/>
              </a:cxn>
              <a:cxn ang="0">
                <a:pos x="T6" y="T7"/>
              </a:cxn>
              <a:cxn ang="0">
                <a:pos x="T8" y="T9"/>
              </a:cxn>
            </a:cxnLst>
            <a:rect l="0" t="0" r="r" b="b"/>
            <a:pathLst>
              <a:path w="348" h="673">
                <a:moveTo>
                  <a:pt x="0" y="673"/>
                </a:moveTo>
                <a:lnTo>
                  <a:pt x="348" y="184"/>
                </a:lnTo>
                <a:lnTo>
                  <a:pt x="0" y="0"/>
                </a:lnTo>
                <a:lnTo>
                  <a:pt x="0" y="673"/>
                </a:lnTo>
                <a:lnTo>
                  <a:pt x="0" y="67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TextBox 154">
            <a:extLst>
              <a:ext uri="{FF2B5EF4-FFF2-40B4-BE49-F238E27FC236}">
                <a16:creationId xmlns:a16="http://schemas.microsoft.com/office/drawing/2014/main" id="{ADC80999-1C71-4A61-B0D8-BCDFCA7D8CB8}"/>
              </a:ext>
            </a:extLst>
          </p:cNvPr>
          <p:cNvSpPr txBox="1">
            <a:spLocks noChangeArrowheads="1"/>
          </p:cNvSpPr>
          <p:nvPr/>
        </p:nvSpPr>
        <p:spPr bwMode="auto">
          <a:xfrm>
            <a:off x="1545113" y="2527361"/>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60" name="CuadroTexto 59">
            <a:extLst>
              <a:ext uri="{FF2B5EF4-FFF2-40B4-BE49-F238E27FC236}">
                <a16:creationId xmlns:a16="http://schemas.microsoft.com/office/drawing/2014/main" id="{C5367489-93D5-4A1A-9BF2-826B740F6423}"/>
              </a:ext>
            </a:extLst>
          </p:cNvPr>
          <p:cNvSpPr txBox="1"/>
          <p:nvPr/>
        </p:nvSpPr>
        <p:spPr>
          <a:xfrm>
            <a:off x="2539415" y="2355849"/>
            <a:ext cx="997324" cy="307777"/>
          </a:xfrm>
          <a:prstGeom prst="rect">
            <a:avLst/>
          </a:prstGeom>
          <a:noFill/>
        </p:spPr>
        <p:txBody>
          <a:bodyPr wrap="none" rtlCol="0">
            <a:spAutoFit/>
          </a:bodyPr>
          <a:lstStyle/>
          <a:p>
            <a:pPr algn="r"/>
            <a:r>
              <a:rPr lang="en-US" sz="1400" b="1" dirty="0">
                <a:solidFill>
                  <a:schemeClr val="bg1"/>
                </a:solidFill>
              </a:rPr>
              <a:t>Title Here</a:t>
            </a:r>
          </a:p>
        </p:txBody>
      </p:sp>
      <p:sp>
        <p:nvSpPr>
          <p:cNvPr id="61" name="TextBox 154">
            <a:extLst>
              <a:ext uri="{FF2B5EF4-FFF2-40B4-BE49-F238E27FC236}">
                <a16:creationId xmlns:a16="http://schemas.microsoft.com/office/drawing/2014/main" id="{A67F1F70-4822-4967-9BC6-4E52563F6062}"/>
              </a:ext>
            </a:extLst>
          </p:cNvPr>
          <p:cNvSpPr txBox="1">
            <a:spLocks noChangeArrowheads="1"/>
          </p:cNvSpPr>
          <p:nvPr/>
        </p:nvSpPr>
        <p:spPr bwMode="auto">
          <a:xfrm>
            <a:off x="2328386" y="3654555"/>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62" name="CuadroTexto 61">
            <a:extLst>
              <a:ext uri="{FF2B5EF4-FFF2-40B4-BE49-F238E27FC236}">
                <a16:creationId xmlns:a16="http://schemas.microsoft.com/office/drawing/2014/main" id="{5283E5DD-297F-4347-9C0A-0B969A4B3C7B}"/>
              </a:ext>
            </a:extLst>
          </p:cNvPr>
          <p:cNvSpPr txBox="1"/>
          <p:nvPr/>
        </p:nvSpPr>
        <p:spPr>
          <a:xfrm>
            <a:off x="3322688" y="3483043"/>
            <a:ext cx="997324" cy="307777"/>
          </a:xfrm>
          <a:prstGeom prst="rect">
            <a:avLst/>
          </a:prstGeom>
          <a:noFill/>
        </p:spPr>
        <p:txBody>
          <a:bodyPr wrap="none" rtlCol="0">
            <a:spAutoFit/>
          </a:bodyPr>
          <a:lstStyle/>
          <a:p>
            <a:pPr algn="r"/>
            <a:r>
              <a:rPr lang="en-US" sz="1400" b="1" dirty="0">
                <a:solidFill>
                  <a:schemeClr val="bg1"/>
                </a:solidFill>
              </a:rPr>
              <a:t>Title Here</a:t>
            </a:r>
          </a:p>
        </p:txBody>
      </p:sp>
      <p:sp>
        <p:nvSpPr>
          <p:cNvPr id="63" name="TextBox 154">
            <a:extLst>
              <a:ext uri="{FF2B5EF4-FFF2-40B4-BE49-F238E27FC236}">
                <a16:creationId xmlns:a16="http://schemas.microsoft.com/office/drawing/2014/main" id="{56EEDC5C-EFFC-49EB-BE89-72F42EB4A8C2}"/>
              </a:ext>
            </a:extLst>
          </p:cNvPr>
          <p:cNvSpPr txBox="1">
            <a:spLocks noChangeArrowheads="1"/>
          </p:cNvSpPr>
          <p:nvPr/>
        </p:nvSpPr>
        <p:spPr bwMode="auto">
          <a:xfrm>
            <a:off x="3000215" y="4814058"/>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64" name="CuadroTexto 63">
            <a:extLst>
              <a:ext uri="{FF2B5EF4-FFF2-40B4-BE49-F238E27FC236}">
                <a16:creationId xmlns:a16="http://schemas.microsoft.com/office/drawing/2014/main" id="{F8349E56-4DEB-46DD-BE05-28F51D6DDF23}"/>
              </a:ext>
            </a:extLst>
          </p:cNvPr>
          <p:cNvSpPr txBox="1"/>
          <p:nvPr/>
        </p:nvSpPr>
        <p:spPr>
          <a:xfrm>
            <a:off x="3994517" y="4642546"/>
            <a:ext cx="997324" cy="307777"/>
          </a:xfrm>
          <a:prstGeom prst="rect">
            <a:avLst/>
          </a:prstGeom>
          <a:noFill/>
        </p:spPr>
        <p:txBody>
          <a:bodyPr wrap="none" rtlCol="0">
            <a:spAutoFit/>
          </a:bodyPr>
          <a:lstStyle/>
          <a:p>
            <a:pPr algn="r"/>
            <a:r>
              <a:rPr lang="en-US" sz="1400" b="1" dirty="0">
                <a:solidFill>
                  <a:schemeClr val="bg1"/>
                </a:solidFill>
              </a:rPr>
              <a:t>Title Here</a:t>
            </a:r>
          </a:p>
        </p:txBody>
      </p:sp>
      <p:sp>
        <p:nvSpPr>
          <p:cNvPr id="65" name="TextBox 154">
            <a:extLst>
              <a:ext uri="{FF2B5EF4-FFF2-40B4-BE49-F238E27FC236}">
                <a16:creationId xmlns:a16="http://schemas.microsoft.com/office/drawing/2014/main" id="{A627EDCD-9486-4322-BE3E-11A0C2B80DA6}"/>
              </a:ext>
            </a:extLst>
          </p:cNvPr>
          <p:cNvSpPr txBox="1">
            <a:spLocks noChangeArrowheads="1"/>
          </p:cNvSpPr>
          <p:nvPr/>
        </p:nvSpPr>
        <p:spPr bwMode="auto">
          <a:xfrm>
            <a:off x="6581299" y="4837853"/>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66" name="CuadroTexto 65">
            <a:extLst>
              <a:ext uri="{FF2B5EF4-FFF2-40B4-BE49-F238E27FC236}">
                <a16:creationId xmlns:a16="http://schemas.microsoft.com/office/drawing/2014/main" id="{C33B0E84-9E57-4531-89DC-AAB75E0C1F9C}"/>
              </a:ext>
            </a:extLst>
          </p:cNvPr>
          <p:cNvSpPr txBox="1"/>
          <p:nvPr/>
        </p:nvSpPr>
        <p:spPr>
          <a:xfrm>
            <a:off x="6674839" y="4666341"/>
            <a:ext cx="997324" cy="307777"/>
          </a:xfrm>
          <a:prstGeom prst="rect">
            <a:avLst/>
          </a:prstGeom>
          <a:noFill/>
        </p:spPr>
        <p:txBody>
          <a:bodyPr wrap="none" rtlCol="0">
            <a:spAutoFit/>
          </a:bodyPr>
          <a:lstStyle/>
          <a:p>
            <a:r>
              <a:rPr lang="en-US" sz="1400" b="1" dirty="0">
                <a:solidFill>
                  <a:schemeClr val="bg1"/>
                </a:solidFill>
              </a:rPr>
              <a:t>Title Here</a:t>
            </a:r>
          </a:p>
        </p:txBody>
      </p:sp>
      <p:sp>
        <p:nvSpPr>
          <p:cNvPr id="67" name="TextBox 154">
            <a:extLst>
              <a:ext uri="{FF2B5EF4-FFF2-40B4-BE49-F238E27FC236}">
                <a16:creationId xmlns:a16="http://schemas.microsoft.com/office/drawing/2014/main" id="{BAEDAB0F-199F-48F1-85DE-C70663D05452}"/>
              </a:ext>
            </a:extLst>
          </p:cNvPr>
          <p:cNvSpPr txBox="1">
            <a:spLocks noChangeArrowheads="1"/>
          </p:cNvSpPr>
          <p:nvPr/>
        </p:nvSpPr>
        <p:spPr bwMode="auto">
          <a:xfrm>
            <a:off x="7375620" y="3671949"/>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68" name="CuadroTexto 67">
            <a:extLst>
              <a:ext uri="{FF2B5EF4-FFF2-40B4-BE49-F238E27FC236}">
                <a16:creationId xmlns:a16="http://schemas.microsoft.com/office/drawing/2014/main" id="{85F82334-FF8D-4913-9FD0-E10479AF30DE}"/>
              </a:ext>
            </a:extLst>
          </p:cNvPr>
          <p:cNvSpPr txBox="1"/>
          <p:nvPr/>
        </p:nvSpPr>
        <p:spPr>
          <a:xfrm>
            <a:off x="7469160" y="3500437"/>
            <a:ext cx="997324" cy="307777"/>
          </a:xfrm>
          <a:prstGeom prst="rect">
            <a:avLst/>
          </a:prstGeom>
          <a:noFill/>
        </p:spPr>
        <p:txBody>
          <a:bodyPr wrap="none" rtlCol="0">
            <a:spAutoFit/>
          </a:bodyPr>
          <a:lstStyle/>
          <a:p>
            <a:r>
              <a:rPr lang="en-US" sz="1400" b="1" dirty="0">
                <a:solidFill>
                  <a:schemeClr val="bg1"/>
                </a:solidFill>
              </a:rPr>
              <a:t>Title Here</a:t>
            </a:r>
          </a:p>
        </p:txBody>
      </p:sp>
      <p:sp>
        <p:nvSpPr>
          <p:cNvPr id="69" name="TextBox 154">
            <a:extLst>
              <a:ext uri="{FF2B5EF4-FFF2-40B4-BE49-F238E27FC236}">
                <a16:creationId xmlns:a16="http://schemas.microsoft.com/office/drawing/2014/main" id="{88BE116D-BB1C-4BBE-802B-5E826941C5C7}"/>
              </a:ext>
            </a:extLst>
          </p:cNvPr>
          <p:cNvSpPr txBox="1">
            <a:spLocks noChangeArrowheads="1"/>
          </p:cNvSpPr>
          <p:nvPr/>
        </p:nvSpPr>
        <p:spPr bwMode="auto">
          <a:xfrm>
            <a:off x="8097838" y="2552006"/>
            <a:ext cx="2115821" cy="580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82843" tIns="91422" rIns="182843" bIns="91422">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pt-BR" altLang="es-MX" sz="1200" b="1" dirty="0">
                <a:solidFill>
                  <a:schemeClr val="bg1"/>
                </a:solidFill>
                <a:latin typeface="Calibri" panose="020F0502020204030204" pitchFamily="34" charset="0"/>
                <a:cs typeface="Calibri" panose="020F0502020204030204" pitchFamily="34" charset="0"/>
              </a:rPr>
              <a:t>Lorem ipsum dolor </a:t>
            </a:r>
            <a:r>
              <a:rPr lang="pt-BR" altLang="es-MX" sz="1200" dirty="0">
                <a:solidFill>
                  <a:schemeClr val="bg1"/>
                </a:solidFill>
                <a:latin typeface="Calibri" panose="020F0502020204030204" pitchFamily="34" charset="0"/>
                <a:cs typeface="Calibri" panose="020F0502020204030204" pitchFamily="34" charset="0"/>
              </a:rPr>
              <a:t>sit amet, </a:t>
            </a:r>
            <a:r>
              <a:rPr lang="pt-BR" altLang="es-MX" sz="1100" dirty="0">
                <a:solidFill>
                  <a:schemeClr val="bg1"/>
                </a:solidFill>
                <a:latin typeface="Calibri" panose="020F0502020204030204" pitchFamily="34" charset="0"/>
                <a:cs typeface="Calibri" panose="020F0502020204030204" pitchFamily="34" charset="0"/>
              </a:rPr>
              <a:t>consectetur</a:t>
            </a:r>
            <a:r>
              <a:rPr lang="pt-BR" altLang="es-MX" sz="1200" dirty="0">
                <a:solidFill>
                  <a:schemeClr val="bg1"/>
                </a:solidFill>
                <a:latin typeface="Calibri" panose="020F0502020204030204" pitchFamily="34" charset="0"/>
                <a:cs typeface="Calibri" panose="020F0502020204030204" pitchFamily="34" charset="0"/>
              </a:rPr>
              <a:t> adipiscin.</a:t>
            </a:r>
            <a:endParaRPr lang="en-US" altLang="es-MX" sz="1200" dirty="0">
              <a:solidFill>
                <a:schemeClr val="bg1"/>
              </a:solidFill>
              <a:latin typeface="Calibri" panose="020F0502020204030204" pitchFamily="34" charset="0"/>
              <a:cs typeface="Calibri" panose="020F0502020204030204" pitchFamily="34" charset="0"/>
            </a:endParaRPr>
          </a:p>
        </p:txBody>
      </p:sp>
      <p:sp>
        <p:nvSpPr>
          <p:cNvPr id="70" name="CuadroTexto 69">
            <a:extLst>
              <a:ext uri="{FF2B5EF4-FFF2-40B4-BE49-F238E27FC236}">
                <a16:creationId xmlns:a16="http://schemas.microsoft.com/office/drawing/2014/main" id="{CC4F50DD-EBFA-4929-9651-5546D545B578}"/>
              </a:ext>
            </a:extLst>
          </p:cNvPr>
          <p:cNvSpPr txBox="1"/>
          <p:nvPr/>
        </p:nvSpPr>
        <p:spPr>
          <a:xfrm>
            <a:off x="8191378" y="2380494"/>
            <a:ext cx="997324" cy="307777"/>
          </a:xfrm>
          <a:prstGeom prst="rect">
            <a:avLst/>
          </a:prstGeom>
          <a:noFill/>
        </p:spPr>
        <p:txBody>
          <a:bodyPr wrap="none" rtlCol="0">
            <a:spAutoFit/>
          </a:bodyPr>
          <a:lstStyle/>
          <a:p>
            <a:r>
              <a:rPr lang="en-US" sz="1400" b="1" dirty="0">
                <a:solidFill>
                  <a:schemeClr val="bg1"/>
                </a:solidFill>
              </a:rPr>
              <a:t>Title Here</a:t>
            </a:r>
          </a:p>
        </p:txBody>
      </p:sp>
      <p:grpSp>
        <p:nvGrpSpPr>
          <p:cNvPr id="73" name="Group 36">
            <a:extLst>
              <a:ext uri="{FF2B5EF4-FFF2-40B4-BE49-F238E27FC236}">
                <a16:creationId xmlns:a16="http://schemas.microsoft.com/office/drawing/2014/main" id="{BF13713D-5596-458A-97D7-A0F126746212}"/>
              </a:ext>
            </a:extLst>
          </p:cNvPr>
          <p:cNvGrpSpPr>
            <a:grpSpLocks noChangeAspect="1"/>
          </p:cNvGrpSpPr>
          <p:nvPr/>
        </p:nvGrpSpPr>
        <p:grpSpPr bwMode="auto">
          <a:xfrm>
            <a:off x="5568584" y="4338895"/>
            <a:ext cx="589040" cy="612263"/>
            <a:chOff x="-805" y="6"/>
            <a:chExt cx="279" cy="290"/>
          </a:xfrm>
          <a:solidFill>
            <a:srgbClr val="FB2245"/>
          </a:solidFill>
        </p:grpSpPr>
        <p:sp>
          <p:nvSpPr>
            <p:cNvPr id="75" name="Freeform 37">
              <a:extLst>
                <a:ext uri="{FF2B5EF4-FFF2-40B4-BE49-F238E27FC236}">
                  <a16:creationId xmlns:a16="http://schemas.microsoft.com/office/drawing/2014/main" id="{00139E54-5A3B-4EC7-A7AB-0C08A6248C3E}"/>
                </a:ext>
              </a:extLst>
            </p:cNvPr>
            <p:cNvSpPr>
              <a:spLocks/>
            </p:cNvSpPr>
            <p:nvPr/>
          </p:nvSpPr>
          <p:spPr bwMode="auto">
            <a:xfrm>
              <a:off x="-805" y="199"/>
              <a:ext cx="97" cy="97"/>
            </a:xfrm>
            <a:custGeom>
              <a:avLst/>
              <a:gdLst>
                <a:gd name="T0" fmla="*/ 60 w 97"/>
                <a:gd name="T1" fmla="*/ 97 h 97"/>
                <a:gd name="T2" fmla="*/ 0 w 97"/>
                <a:gd name="T3" fmla="*/ 37 h 97"/>
                <a:gd name="T4" fmla="*/ 36 w 97"/>
                <a:gd name="T5" fmla="*/ 0 h 97"/>
                <a:gd name="T6" fmla="*/ 97 w 97"/>
                <a:gd name="T7" fmla="*/ 55 h 97"/>
                <a:gd name="T8" fmla="*/ 60 w 97"/>
                <a:gd name="T9" fmla="*/ 97 h 97"/>
                <a:gd name="T10" fmla="*/ 60 w 97"/>
                <a:gd name="T11" fmla="*/ 97 h 97"/>
              </a:gdLst>
              <a:ahLst/>
              <a:cxnLst>
                <a:cxn ang="0">
                  <a:pos x="T0" y="T1"/>
                </a:cxn>
                <a:cxn ang="0">
                  <a:pos x="T2" y="T3"/>
                </a:cxn>
                <a:cxn ang="0">
                  <a:pos x="T4" y="T5"/>
                </a:cxn>
                <a:cxn ang="0">
                  <a:pos x="T6" y="T7"/>
                </a:cxn>
                <a:cxn ang="0">
                  <a:pos x="T8" y="T9"/>
                </a:cxn>
                <a:cxn ang="0">
                  <a:pos x="T10" y="T11"/>
                </a:cxn>
              </a:cxnLst>
              <a:rect l="0" t="0" r="r" b="b"/>
              <a:pathLst>
                <a:path w="97" h="97">
                  <a:moveTo>
                    <a:pt x="60" y="97"/>
                  </a:moveTo>
                  <a:lnTo>
                    <a:pt x="0" y="37"/>
                  </a:lnTo>
                  <a:lnTo>
                    <a:pt x="36" y="0"/>
                  </a:lnTo>
                  <a:lnTo>
                    <a:pt x="97" y="55"/>
                  </a:lnTo>
                  <a:lnTo>
                    <a:pt x="60" y="97"/>
                  </a:lnTo>
                  <a:lnTo>
                    <a:pt x="60" y="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8">
              <a:extLst>
                <a:ext uri="{FF2B5EF4-FFF2-40B4-BE49-F238E27FC236}">
                  <a16:creationId xmlns:a16="http://schemas.microsoft.com/office/drawing/2014/main" id="{FAE99141-DB6D-444A-A271-39947DB7FE1F}"/>
                </a:ext>
              </a:extLst>
            </p:cNvPr>
            <p:cNvSpPr>
              <a:spLocks/>
            </p:cNvSpPr>
            <p:nvPr/>
          </p:nvSpPr>
          <p:spPr bwMode="auto">
            <a:xfrm>
              <a:off x="-757" y="139"/>
              <a:ext cx="231" cy="109"/>
            </a:xfrm>
            <a:custGeom>
              <a:avLst/>
              <a:gdLst>
                <a:gd name="T0" fmla="*/ 37 w 38"/>
                <a:gd name="T1" fmla="*/ 4 h 18"/>
                <a:gd name="T2" fmla="*/ 37 w 38"/>
                <a:gd name="T3" fmla="*/ 1 h 18"/>
                <a:gd name="T4" fmla="*/ 36 w 38"/>
                <a:gd name="T5" fmla="*/ 0 h 18"/>
                <a:gd name="T6" fmla="*/ 34 w 38"/>
                <a:gd name="T7" fmla="*/ 1 h 18"/>
                <a:gd name="T8" fmla="*/ 27 w 38"/>
                <a:gd name="T9" fmla="*/ 8 h 18"/>
                <a:gd name="T10" fmla="*/ 20 w 38"/>
                <a:gd name="T11" fmla="*/ 8 h 18"/>
                <a:gd name="T12" fmla="*/ 15 w 38"/>
                <a:gd name="T13" fmla="*/ 7 h 18"/>
                <a:gd name="T14" fmla="*/ 15 w 38"/>
                <a:gd name="T15" fmla="*/ 6 h 18"/>
                <a:gd name="T16" fmla="*/ 15 w 38"/>
                <a:gd name="T17" fmla="*/ 5 h 18"/>
                <a:gd name="T18" fmla="*/ 24 w 38"/>
                <a:gd name="T19" fmla="*/ 5 h 18"/>
                <a:gd name="T20" fmla="*/ 26 w 38"/>
                <a:gd name="T21" fmla="*/ 4 h 18"/>
                <a:gd name="T22" fmla="*/ 24 w 38"/>
                <a:gd name="T23" fmla="*/ 2 h 18"/>
                <a:gd name="T24" fmla="*/ 10 w 38"/>
                <a:gd name="T25" fmla="*/ 2 h 18"/>
                <a:gd name="T26" fmla="*/ 9 w 38"/>
                <a:gd name="T27" fmla="*/ 2 h 18"/>
                <a:gd name="T28" fmla="*/ 9 w 38"/>
                <a:gd name="T29" fmla="*/ 2 h 18"/>
                <a:gd name="T30" fmla="*/ 9 w 38"/>
                <a:gd name="T31" fmla="*/ 2 h 18"/>
                <a:gd name="T32" fmla="*/ 8 w 38"/>
                <a:gd name="T33" fmla="*/ 2 h 18"/>
                <a:gd name="T34" fmla="*/ 8 w 38"/>
                <a:gd name="T35" fmla="*/ 2 h 18"/>
                <a:gd name="T36" fmla="*/ 6 w 38"/>
                <a:gd name="T37" fmla="*/ 3 h 18"/>
                <a:gd name="T38" fmla="*/ 0 w 38"/>
                <a:gd name="T39" fmla="*/ 10 h 18"/>
                <a:gd name="T40" fmla="*/ 8 w 38"/>
                <a:gd name="T41" fmla="*/ 18 h 18"/>
                <a:gd name="T42" fmla="*/ 13 w 38"/>
                <a:gd name="T43" fmla="*/ 13 h 18"/>
                <a:gd name="T44" fmla="*/ 27 w 38"/>
                <a:gd name="T45" fmla="*/ 13 h 18"/>
                <a:gd name="T46" fmla="*/ 29 w 38"/>
                <a:gd name="T47" fmla="*/ 12 h 18"/>
                <a:gd name="T48" fmla="*/ 29 w 38"/>
                <a:gd name="T49" fmla="*/ 12 h 18"/>
                <a:gd name="T50" fmla="*/ 29 w 38"/>
                <a:gd name="T51" fmla="*/ 12 h 18"/>
                <a:gd name="T52" fmla="*/ 29 w 38"/>
                <a:gd name="T53" fmla="*/ 12 h 18"/>
                <a:gd name="T54" fmla="*/ 37 w 38"/>
                <a:gd name="T55" fmla="*/ 4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8" h="18">
                  <a:moveTo>
                    <a:pt x="37" y="4"/>
                  </a:moveTo>
                  <a:cubicBezTo>
                    <a:pt x="38" y="3"/>
                    <a:pt x="38" y="2"/>
                    <a:pt x="37" y="1"/>
                  </a:cubicBezTo>
                  <a:cubicBezTo>
                    <a:pt x="37" y="1"/>
                    <a:pt x="36" y="0"/>
                    <a:pt x="36" y="0"/>
                  </a:cubicBezTo>
                  <a:cubicBezTo>
                    <a:pt x="35" y="0"/>
                    <a:pt x="35" y="1"/>
                    <a:pt x="34" y="1"/>
                  </a:cubicBezTo>
                  <a:cubicBezTo>
                    <a:pt x="28" y="8"/>
                    <a:pt x="27" y="8"/>
                    <a:pt x="27" y="8"/>
                  </a:cubicBezTo>
                  <a:cubicBezTo>
                    <a:pt x="27" y="8"/>
                    <a:pt x="23" y="8"/>
                    <a:pt x="20" y="8"/>
                  </a:cubicBezTo>
                  <a:cubicBezTo>
                    <a:pt x="16" y="8"/>
                    <a:pt x="15" y="8"/>
                    <a:pt x="15" y="7"/>
                  </a:cubicBezTo>
                  <a:cubicBezTo>
                    <a:pt x="14" y="7"/>
                    <a:pt x="15" y="6"/>
                    <a:pt x="15" y="6"/>
                  </a:cubicBezTo>
                  <a:cubicBezTo>
                    <a:pt x="15" y="5"/>
                    <a:pt x="15" y="5"/>
                    <a:pt x="15" y="5"/>
                  </a:cubicBezTo>
                  <a:cubicBezTo>
                    <a:pt x="24" y="5"/>
                    <a:pt x="24" y="5"/>
                    <a:pt x="24" y="5"/>
                  </a:cubicBezTo>
                  <a:cubicBezTo>
                    <a:pt x="25" y="5"/>
                    <a:pt x="26" y="5"/>
                    <a:pt x="26" y="4"/>
                  </a:cubicBezTo>
                  <a:cubicBezTo>
                    <a:pt x="26" y="3"/>
                    <a:pt x="25" y="2"/>
                    <a:pt x="24" y="2"/>
                  </a:cubicBezTo>
                  <a:cubicBezTo>
                    <a:pt x="10" y="2"/>
                    <a:pt x="10" y="2"/>
                    <a:pt x="10" y="2"/>
                  </a:cubicBezTo>
                  <a:cubicBezTo>
                    <a:pt x="10" y="2"/>
                    <a:pt x="10" y="2"/>
                    <a:pt x="9" y="2"/>
                  </a:cubicBezTo>
                  <a:cubicBezTo>
                    <a:pt x="9" y="2"/>
                    <a:pt x="9" y="2"/>
                    <a:pt x="9" y="2"/>
                  </a:cubicBezTo>
                  <a:cubicBezTo>
                    <a:pt x="9" y="2"/>
                    <a:pt x="9" y="2"/>
                    <a:pt x="9" y="2"/>
                  </a:cubicBezTo>
                  <a:cubicBezTo>
                    <a:pt x="9" y="2"/>
                    <a:pt x="8" y="2"/>
                    <a:pt x="8" y="2"/>
                  </a:cubicBezTo>
                  <a:cubicBezTo>
                    <a:pt x="8" y="2"/>
                    <a:pt x="8" y="2"/>
                    <a:pt x="8" y="2"/>
                  </a:cubicBezTo>
                  <a:cubicBezTo>
                    <a:pt x="7" y="3"/>
                    <a:pt x="7" y="3"/>
                    <a:pt x="6" y="3"/>
                  </a:cubicBezTo>
                  <a:cubicBezTo>
                    <a:pt x="0" y="10"/>
                    <a:pt x="0" y="10"/>
                    <a:pt x="0" y="10"/>
                  </a:cubicBezTo>
                  <a:cubicBezTo>
                    <a:pt x="8" y="18"/>
                    <a:pt x="8" y="18"/>
                    <a:pt x="8" y="18"/>
                  </a:cubicBezTo>
                  <a:cubicBezTo>
                    <a:pt x="13" y="13"/>
                    <a:pt x="13" y="13"/>
                    <a:pt x="13" y="13"/>
                  </a:cubicBezTo>
                  <a:cubicBezTo>
                    <a:pt x="27" y="13"/>
                    <a:pt x="27" y="13"/>
                    <a:pt x="27" y="13"/>
                  </a:cubicBezTo>
                  <a:cubicBezTo>
                    <a:pt x="28" y="13"/>
                    <a:pt x="28" y="13"/>
                    <a:pt x="29" y="12"/>
                  </a:cubicBezTo>
                  <a:cubicBezTo>
                    <a:pt x="29" y="12"/>
                    <a:pt x="29" y="12"/>
                    <a:pt x="29" y="12"/>
                  </a:cubicBezTo>
                  <a:cubicBezTo>
                    <a:pt x="29" y="12"/>
                    <a:pt x="29" y="12"/>
                    <a:pt x="29" y="12"/>
                  </a:cubicBezTo>
                  <a:cubicBezTo>
                    <a:pt x="29" y="12"/>
                    <a:pt x="29" y="12"/>
                    <a:pt x="29" y="12"/>
                  </a:cubicBezTo>
                  <a:cubicBezTo>
                    <a:pt x="37" y="4"/>
                    <a:pt x="37" y="4"/>
                    <a:pt x="3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9">
              <a:extLst>
                <a:ext uri="{FF2B5EF4-FFF2-40B4-BE49-F238E27FC236}">
                  <a16:creationId xmlns:a16="http://schemas.microsoft.com/office/drawing/2014/main" id="{A71F38BB-198C-4FB3-A81B-197C34489A8B}"/>
                </a:ext>
              </a:extLst>
            </p:cNvPr>
            <p:cNvSpPr>
              <a:spLocks/>
            </p:cNvSpPr>
            <p:nvPr/>
          </p:nvSpPr>
          <p:spPr bwMode="auto">
            <a:xfrm>
              <a:off x="-702" y="151"/>
              <a:ext cx="49" cy="30"/>
            </a:xfrm>
            <a:custGeom>
              <a:avLst/>
              <a:gdLst>
                <a:gd name="T0" fmla="*/ 0 w 8"/>
                <a:gd name="T1" fmla="*/ 0 h 5"/>
                <a:gd name="T2" fmla="*/ 0 w 8"/>
                <a:gd name="T3" fmla="*/ 0 h 5"/>
                <a:gd name="T4" fmla="*/ 0 w 8"/>
                <a:gd name="T5" fmla="*/ 0 h 5"/>
                <a:gd name="T6" fmla="*/ 0 w 8"/>
                <a:gd name="T7" fmla="*/ 0 h 5"/>
                <a:gd name="T8" fmla="*/ 6 w 8"/>
                <a:gd name="T9" fmla="*/ 5 h 5"/>
                <a:gd name="T10" fmla="*/ 6 w 8"/>
                <a:gd name="T11" fmla="*/ 4 h 5"/>
                <a:gd name="T12" fmla="*/ 6 w 8"/>
                <a:gd name="T13" fmla="*/ 3 h 5"/>
                <a:gd name="T14" fmla="*/ 8 w 8"/>
                <a:gd name="T15" fmla="*/ 3 h 5"/>
                <a:gd name="T16" fmla="*/ 3 w 8"/>
                <a:gd name="T17" fmla="*/ 0 h 5"/>
                <a:gd name="T18" fmla="*/ 1 w 8"/>
                <a:gd name="T19" fmla="*/ 0 h 5"/>
                <a:gd name="T20" fmla="*/ 0 w 8"/>
                <a:gd name="T21"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 h="5">
                  <a:moveTo>
                    <a:pt x="0" y="0"/>
                  </a:moveTo>
                  <a:cubicBezTo>
                    <a:pt x="0" y="0"/>
                    <a:pt x="0" y="0"/>
                    <a:pt x="0" y="0"/>
                  </a:cubicBezTo>
                  <a:cubicBezTo>
                    <a:pt x="0" y="0"/>
                    <a:pt x="0" y="0"/>
                    <a:pt x="0" y="0"/>
                  </a:cubicBezTo>
                  <a:cubicBezTo>
                    <a:pt x="0" y="0"/>
                    <a:pt x="0" y="0"/>
                    <a:pt x="0" y="0"/>
                  </a:cubicBezTo>
                  <a:cubicBezTo>
                    <a:pt x="1" y="2"/>
                    <a:pt x="3" y="4"/>
                    <a:pt x="6" y="5"/>
                  </a:cubicBezTo>
                  <a:cubicBezTo>
                    <a:pt x="6" y="5"/>
                    <a:pt x="6" y="4"/>
                    <a:pt x="6" y="4"/>
                  </a:cubicBezTo>
                  <a:cubicBezTo>
                    <a:pt x="6" y="3"/>
                    <a:pt x="6" y="3"/>
                    <a:pt x="6" y="3"/>
                  </a:cubicBezTo>
                  <a:cubicBezTo>
                    <a:pt x="8" y="3"/>
                    <a:pt x="8" y="3"/>
                    <a:pt x="8" y="3"/>
                  </a:cubicBezTo>
                  <a:cubicBezTo>
                    <a:pt x="6" y="3"/>
                    <a:pt x="4" y="1"/>
                    <a:pt x="3" y="0"/>
                  </a:cubicBezTo>
                  <a:cubicBezTo>
                    <a:pt x="1" y="0"/>
                    <a:pt x="1" y="0"/>
                    <a:pt x="1" y="0"/>
                  </a:cubicBezTo>
                  <a:cubicBezTo>
                    <a:pt x="1" y="0"/>
                    <a:pt x="1"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40">
              <a:extLst>
                <a:ext uri="{FF2B5EF4-FFF2-40B4-BE49-F238E27FC236}">
                  <a16:creationId xmlns:a16="http://schemas.microsoft.com/office/drawing/2014/main" id="{D633A5C9-2FF3-4659-B9D6-E1DF4AE9CDD8}"/>
                </a:ext>
              </a:extLst>
            </p:cNvPr>
            <p:cNvSpPr>
              <a:spLocks/>
            </p:cNvSpPr>
            <p:nvPr/>
          </p:nvSpPr>
          <p:spPr bwMode="auto">
            <a:xfrm>
              <a:off x="-587" y="145"/>
              <a:ext cx="43" cy="36"/>
            </a:xfrm>
            <a:custGeom>
              <a:avLst/>
              <a:gdLst>
                <a:gd name="T0" fmla="*/ 7 w 7"/>
                <a:gd name="T1" fmla="*/ 0 h 6"/>
                <a:gd name="T2" fmla="*/ 6 w 7"/>
                <a:gd name="T3" fmla="*/ 0 h 6"/>
                <a:gd name="T4" fmla="*/ 0 w 7"/>
                <a:gd name="T5" fmla="*/ 6 h 6"/>
                <a:gd name="T6" fmla="*/ 7 w 7"/>
                <a:gd name="T7" fmla="*/ 0 h 6"/>
              </a:gdLst>
              <a:ahLst/>
              <a:cxnLst>
                <a:cxn ang="0">
                  <a:pos x="T0" y="T1"/>
                </a:cxn>
                <a:cxn ang="0">
                  <a:pos x="T2" y="T3"/>
                </a:cxn>
                <a:cxn ang="0">
                  <a:pos x="T4" y="T5"/>
                </a:cxn>
                <a:cxn ang="0">
                  <a:pos x="T6" y="T7"/>
                </a:cxn>
              </a:cxnLst>
              <a:rect l="0" t="0" r="r" b="b"/>
              <a:pathLst>
                <a:path w="7" h="6">
                  <a:moveTo>
                    <a:pt x="7" y="0"/>
                  </a:moveTo>
                  <a:cubicBezTo>
                    <a:pt x="7" y="0"/>
                    <a:pt x="7" y="0"/>
                    <a:pt x="6" y="0"/>
                  </a:cubicBezTo>
                  <a:cubicBezTo>
                    <a:pt x="3" y="3"/>
                    <a:pt x="1" y="5"/>
                    <a:pt x="0" y="6"/>
                  </a:cubicBezTo>
                  <a:cubicBezTo>
                    <a:pt x="3" y="5"/>
                    <a:pt x="5" y="2"/>
                    <a:pt x="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41">
              <a:extLst>
                <a:ext uri="{FF2B5EF4-FFF2-40B4-BE49-F238E27FC236}">
                  <a16:creationId xmlns:a16="http://schemas.microsoft.com/office/drawing/2014/main" id="{DA972E92-C60D-4925-9926-1C13E8C302DF}"/>
                </a:ext>
              </a:extLst>
            </p:cNvPr>
            <p:cNvSpPr>
              <a:spLocks/>
            </p:cNvSpPr>
            <p:nvPr/>
          </p:nvSpPr>
          <p:spPr bwMode="auto">
            <a:xfrm>
              <a:off x="-720" y="6"/>
              <a:ext cx="188" cy="181"/>
            </a:xfrm>
            <a:custGeom>
              <a:avLst/>
              <a:gdLst>
                <a:gd name="T0" fmla="*/ 3 w 31"/>
                <a:gd name="T1" fmla="*/ 23 h 30"/>
                <a:gd name="T2" fmla="*/ 3 w 31"/>
                <a:gd name="T3" fmla="*/ 23 h 30"/>
                <a:gd name="T4" fmla="*/ 5 w 31"/>
                <a:gd name="T5" fmla="*/ 23 h 30"/>
                <a:gd name="T6" fmla="*/ 5 w 31"/>
                <a:gd name="T7" fmla="*/ 23 h 30"/>
                <a:gd name="T8" fmla="*/ 2 w 31"/>
                <a:gd name="T9" fmla="*/ 15 h 30"/>
                <a:gd name="T10" fmla="*/ 15 w 31"/>
                <a:gd name="T11" fmla="*/ 2 h 30"/>
                <a:gd name="T12" fmla="*/ 29 w 31"/>
                <a:gd name="T13" fmla="*/ 15 h 30"/>
                <a:gd name="T14" fmla="*/ 19 w 31"/>
                <a:gd name="T15" fmla="*/ 28 h 30"/>
                <a:gd name="T16" fmla="*/ 18 w 31"/>
                <a:gd name="T17" fmla="*/ 28 h 30"/>
                <a:gd name="T18" fmla="*/ 13 w 31"/>
                <a:gd name="T19" fmla="*/ 28 h 30"/>
                <a:gd name="T20" fmla="*/ 10 w 31"/>
                <a:gd name="T21" fmla="*/ 28 h 30"/>
                <a:gd name="T22" fmla="*/ 9 w 31"/>
                <a:gd name="T23" fmla="*/ 29 h 30"/>
                <a:gd name="T24" fmla="*/ 14 w 31"/>
                <a:gd name="T25" fmla="*/ 30 h 30"/>
                <a:gd name="T26" fmla="*/ 21 w 31"/>
                <a:gd name="T27" fmla="*/ 29 h 30"/>
                <a:gd name="T28" fmla="*/ 28 w 31"/>
                <a:gd name="T29" fmla="*/ 22 h 30"/>
                <a:gd name="T30" fmla="*/ 29 w 31"/>
                <a:gd name="T31" fmla="*/ 22 h 30"/>
                <a:gd name="T32" fmla="*/ 31 w 31"/>
                <a:gd name="T33" fmla="*/ 15 h 30"/>
                <a:gd name="T34" fmla="*/ 15 w 31"/>
                <a:gd name="T35" fmla="*/ 0 h 30"/>
                <a:gd name="T36" fmla="*/ 0 w 31"/>
                <a:gd name="T37" fmla="*/ 15 h 30"/>
                <a:gd name="T38" fmla="*/ 2 w 31"/>
                <a:gd name="T39" fmla="*/ 23 h 30"/>
                <a:gd name="T40" fmla="*/ 3 w 31"/>
                <a:gd name="T41" fmla="*/ 23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30">
                  <a:moveTo>
                    <a:pt x="3" y="23"/>
                  </a:moveTo>
                  <a:cubicBezTo>
                    <a:pt x="3" y="23"/>
                    <a:pt x="3" y="23"/>
                    <a:pt x="3" y="23"/>
                  </a:cubicBezTo>
                  <a:cubicBezTo>
                    <a:pt x="4" y="23"/>
                    <a:pt x="4" y="23"/>
                    <a:pt x="5" y="23"/>
                  </a:cubicBezTo>
                  <a:cubicBezTo>
                    <a:pt x="5" y="23"/>
                    <a:pt x="5" y="23"/>
                    <a:pt x="5" y="23"/>
                  </a:cubicBezTo>
                  <a:cubicBezTo>
                    <a:pt x="3" y="21"/>
                    <a:pt x="2" y="18"/>
                    <a:pt x="2" y="15"/>
                  </a:cubicBezTo>
                  <a:cubicBezTo>
                    <a:pt x="2" y="8"/>
                    <a:pt x="8" y="2"/>
                    <a:pt x="15" y="2"/>
                  </a:cubicBezTo>
                  <a:cubicBezTo>
                    <a:pt x="23" y="2"/>
                    <a:pt x="29" y="8"/>
                    <a:pt x="29" y="15"/>
                  </a:cubicBezTo>
                  <a:cubicBezTo>
                    <a:pt x="29" y="21"/>
                    <a:pt x="25" y="26"/>
                    <a:pt x="19" y="28"/>
                  </a:cubicBezTo>
                  <a:cubicBezTo>
                    <a:pt x="19" y="28"/>
                    <a:pt x="19" y="28"/>
                    <a:pt x="18" y="28"/>
                  </a:cubicBezTo>
                  <a:cubicBezTo>
                    <a:pt x="18" y="28"/>
                    <a:pt x="18" y="28"/>
                    <a:pt x="13" y="28"/>
                  </a:cubicBezTo>
                  <a:cubicBezTo>
                    <a:pt x="10" y="28"/>
                    <a:pt x="10" y="28"/>
                    <a:pt x="10" y="28"/>
                  </a:cubicBezTo>
                  <a:cubicBezTo>
                    <a:pt x="9" y="28"/>
                    <a:pt x="9" y="29"/>
                    <a:pt x="9" y="29"/>
                  </a:cubicBezTo>
                  <a:cubicBezTo>
                    <a:pt x="9" y="29"/>
                    <a:pt x="10" y="30"/>
                    <a:pt x="14" y="30"/>
                  </a:cubicBezTo>
                  <a:cubicBezTo>
                    <a:pt x="17" y="30"/>
                    <a:pt x="21" y="29"/>
                    <a:pt x="21" y="29"/>
                  </a:cubicBezTo>
                  <a:cubicBezTo>
                    <a:pt x="22" y="29"/>
                    <a:pt x="26" y="25"/>
                    <a:pt x="28" y="22"/>
                  </a:cubicBezTo>
                  <a:cubicBezTo>
                    <a:pt x="28" y="22"/>
                    <a:pt x="29" y="22"/>
                    <a:pt x="29" y="22"/>
                  </a:cubicBezTo>
                  <a:cubicBezTo>
                    <a:pt x="30" y="20"/>
                    <a:pt x="31" y="18"/>
                    <a:pt x="31" y="15"/>
                  </a:cubicBezTo>
                  <a:cubicBezTo>
                    <a:pt x="31" y="7"/>
                    <a:pt x="24" y="0"/>
                    <a:pt x="15" y="0"/>
                  </a:cubicBezTo>
                  <a:cubicBezTo>
                    <a:pt x="7" y="0"/>
                    <a:pt x="0" y="7"/>
                    <a:pt x="0" y="15"/>
                  </a:cubicBezTo>
                  <a:cubicBezTo>
                    <a:pt x="0" y="18"/>
                    <a:pt x="1" y="21"/>
                    <a:pt x="2" y="23"/>
                  </a:cubicBezTo>
                  <a:cubicBezTo>
                    <a:pt x="3" y="23"/>
                    <a:pt x="3" y="23"/>
                    <a:pt x="3"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42">
              <a:extLst>
                <a:ext uri="{FF2B5EF4-FFF2-40B4-BE49-F238E27FC236}">
                  <a16:creationId xmlns:a16="http://schemas.microsoft.com/office/drawing/2014/main" id="{12235BAD-5CDE-4321-B66E-FD87CEEE57D7}"/>
                </a:ext>
              </a:extLst>
            </p:cNvPr>
            <p:cNvSpPr>
              <a:spLocks/>
            </p:cNvSpPr>
            <p:nvPr/>
          </p:nvSpPr>
          <p:spPr bwMode="auto">
            <a:xfrm>
              <a:off x="-641" y="187"/>
              <a:ext cx="36" cy="6"/>
            </a:xfrm>
            <a:custGeom>
              <a:avLst/>
              <a:gdLst>
                <a:gd name="T0" fmla="*/ 1 w 6"/>
                <a:gd name="T1" fmla="*/ 0 h 1"/>
                <a:gd name="T2" fmla="*/ 0 w 6"/>
                <a:gd name="T3" fmla="*/ 0 h 1"/>
                <a:gd name="T4" fmla="*/ 2 w 6"/>
                <a:gd name="T5" fmla="*/ 1 h 1"/>
                <a:gd name="T6" fmla="*/ 6 w 6"/>
                <a:gd name="T7" fmla="*/ 0 h 1"/>
                <a:gd name="T8" fmla="*/ 1 w 6"/>
                <a:gd name="T9" fmla="*/ 0 h 1"/>
              </a:gdLst>
              <a:ahLst/>
              <a:cxnLst>
                <a:cxn ang="0">
                  <a:pos x="T0" y="T1"/>
                </a:cxn>
                <a:cxn ang="0">
                  <a:pos x="T2" y="T3"/>
                </a:cxn>
                <a:cxn ang="0">
                  <a:pos x="T4" y="T5"/>
                </a:cxn>
                <a:cxn ang="0">
                  <a:pos x="T6" y="T7"/>
                </a:cxn>
                <a:cxn ang="0">
                  <a:pos x="T8" y="T9"/>
                </a:cxn>
              </a:cxnLst>
              <a:rect l="0" t="0" r="r" b="b"/>
              <a:pathLst>
                <a:path w="6" h="1">
                  <a:moveTo>
                    <a:pt x="1" y="0"/>
                  </a:moveTo>
                  <a:cubicBezTo>
                    <a:pt x="1" y="0"/>
                    <a:pt x="0" y="0"/>
                    <a:pt x="0" y="0"/>
                  </a:cubicBezTo>
                  <a:cubicBezTo>
                    <a:pt x="1" y="1"/>
                    <a:pt x="2" y="1"/>
                    <a:pt x="2" y="1"/>
                  </a:cubicBezTo>
                  <a:cubicBezTo>
                    <a:pt x="4" y="1"/>
                    <a:pt x="5" y="0"/>
                    <a:pt x="6" y="0"/>
                  </a:cubicBezTo>
                  <a:cubicBezTo>
                    <a:pt x="5" y="0"/>
                    <a:pt x="3"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43">
              <a:extLst>
                <a:ext uri="{FF2B5EF4-FFF2-40B4-BE49-F238E27FC236}">
                  <a16:creationId xmlns:a16="http://schemas.microsoft.com/office/drawing/2014/main" id="{04EA38E4-2647-483D-AA03-08DD85A59A96}"/>
                </a:ext>
              </a:extLst>
            </p:cNvPr>
            <p:cNvSpPr>
              <a:spLocks/>
            </p:cNvSpPr>
            <p:nvPr/>
          </p:nvSpPr>
          <p:spPr bwMode="auto">
            <a:xfrm>
              <a:off x="-696" y="30"/>
              <a:ext cx="140" cy="133"/>
            </a:xfrm>
            <a:custGeom>
              <a:avLst/>
              <a:gdLst>
                <a:gd name="T0" fmla="*/ 4 w 23"/>
                <a:gd name="T1" fmla="*/ 19 h 22"/>
                <a:gd name="T2" fmla="*/ 0 w 23"/>
                <a:gd name="T3" fmla="*/ 11 h 22"/>
                <a:gd name="T4" fmla="*/ 12 w 23"/>
                <a:gd name="T5" fmla="*/ 0 h 22"/>
                <a:gd name="T6" fmla="*/ 23 w 23"/>
                <a:gd name="T7" fmla="*/ 11 h 22"/>
                <a:gd name="T8" fmla="*/ 16 w 23"/>
                <a:gd name="T9" fmla="*/ 21 h 22"/>
                <a:gd name="T10" fmla="*/ 16 w 23"/>
                <a:gd name="T11" fmla="*/ 22 h 22"/>
                <a:gd name="T12" fmla="*/ 16 w 23"/>
                <a:gd name="T13" fmla="*/ 22 h 22"/>
                <a:gd name="T14" fmla="*/ 23 w 23"/>
                <a:gd name="T15" fmla="*/ 11 h 22"/>
                <a:gd name="T16" fmla="*/ 12 w 23"/>
                <a:gd name="T17" fmla="*/ 0 h 22"/>
                <a:gd name="T18" fmla="*/ 0 w 23"/>
                <a:gd name="T19" fmla="*/ 11 h 22"/>
                <a:gd name="T20" fmla="*/ 3 w 23"/>
                <a:gd name="T21" fmla="*/ 19 h 22"/>
                <a:gd name="T22" fmla="*/ 4 w 23"/>
                <a:gd name="T23"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 h="22">
                  <a:moveTo>
                    <a:pt x="4" y="19"/>
                  </a:moveTo>
                  <a:cubicBezTo>
                    <a:pt x="2" y="17"/>
                    <a:pt x="0" y="14"/>
                    <a:pt x="0" y="11"/>
                  </a:cubicBezTo>
                  <a:cubicBezTo>
                    <a:pt x="0" y="5"/>
                    <a:pt x="5" y="0"/>
                    <a:pt x="12" y="0"/>
                  </a:cubicBezTo>
                  <a:cubicBezTo>
                    <a:pt x="18" y="0"/>
                    <a:pt x="23" y="5"/>
                    <a:pt x="23" y="11"/>
                  </a:cubicBezTo>
                  <a:cubicBezTo>
                    <a:pt x="23" y="16"/>
                    <a:pt x="20" y="20"/>
                    <a:pt x="16" y="21"/>
                  </a:cubicBezTo>
                  <a:cubicBezTo>
                    <a:pt x="16" y="21"/>
                    <a:pt x="16" y="22"/>
                    <a:pt x="16" y="22"/>
                  </a:cubicBezTo>
                  <a:cubicBezTo>
                    <a:pt x="16" y="22"/>
                    <a:pt x="16" y="22"/>
                    <a:pt x="16" y="22"/>
                  </a:cubicBezTo>
                  <a:cubicBezTo>
                    <a:pt x="21" y="20"/>
                    <a:pt x="23" y="16"/>
                    <a:pt x="23" y="11"/>
                  </a:cubicBezTo>
                  <a:cubicBezTo>
                    <a:pt x="23" y="5"/>
                    <a:pt x="18" y="0"/>
                    <a:pt x="12" y="0"/>
                  </a:cubicBezTo>
                  <a:cubicBezTo>
                    <a:pt x="5" y="0"/>
                    <a:pt x="0" y="5"/>
                    <a:pt x="0" y="11"/>
                  </a:cubicBezTo>
                  <a:cubicBezTo>
                    <a:pt x="0" y="14"/>
                    <a:pt x="1" y="17"/>
                    <a:pt x="3" y="19"/>
                  </a:cubicBezTo>
                  <a:cubicBezTo>
                    <a:pt x="4" y="19"/>
                    <a:pt x="4" y="19"/>
                    <a:pt x="4"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44">
              <a:extLst>
                <a:ext uri="{FF2B5EF4-FFF2-40B4-BE49-F238E27FC236}">
                  <a16:creationId xmlns:a16="http://schemas.microsoft.com/office/drawing/2014/main" id="{AD5E5CB5-1DDB-4957-85AA-909097196728}"/>
                </a:ext>
              </a:extLst>
            </p:cNvPr>
            <p:cNvSpPr>
              <a:spLocks noEditPoints="1"/>
            </p:cNvSpPr>
            <p:nvPr/>
          </p:nvSpPr>
          <p:spPr bwMode="auto">
            <a:xfrm>
              <a:off x="-660" y="48"/>
              <a:ext cx="67" cy="97"/>
            </a:xfrm>
            <a:custGeom>
              <a:avLst/>
              <a:gdLst>
                <a:gd name="T0" fmla="*/ 3 w 11"/>
                <a:gd name="T1" fmla="*/ 3 h 16"/>
                <a:gd name="T2" fmla="*/ 5 w 11"/>
                <a:gd name="T3" fmla="*/ 3 h 16"/>
                <a:gd name="T4" fmla="*/ 5 w 11"/>
                <a:gd name="T5" fmla="*/ 3 h 16"/>
                <a:gd name="T6" fmla="*/ 5 w 11"/>
                <a:gd name="T7" fmla="*/ 7 h 16"/>
                <a:gd name="T8" fmla="*/ 5 w 11"/>
                <a:gd name="T9" fmla="*/ 7 h 16"/>
                <a:gd name="T10" fmla="*/ 2 w 11"/>
                <a:gd name="T11" fmla="*/ 5 h 16"/>
                <a:gd name="T12" fmla="*/ 3 w 11"/>
                <a:gd name="T13" fmla="*/ 3 h 16"/>
                <a:gd name="T14" fmla="*/ 6 w 11"/>
                <a:gd name="T15" fmla="*/ 9 h 16"/>
                <a:gd name="T16" fmla="*/ 6 w 11"/>
                <a:gd name="T17" fmla="*/ 9 h 16"/>
                <a:gd name="T18" fmla="*/ 9 w 11"/>
                <a:gd name="T19" fmla="*/ 11 h 16"/>
                <a:gd name="T20" fmla="*/ 8 w 11"/>
                <a:gd name="T21" fmla="*/ 13 h 16"/>
                <a:gd name="T22" fmla="*/ 6 w 11"/>
                <a:gd name="T23" fmla="*/ 14 h 16"/>
                <a:gd name="T24" fmla="*/ 6 w 11"/>
                <a:gd name="T25" fmla="*/ 14 h 16"/>
                <a:gd name="T26" fmla="*/ 6 w 11"/>
                <a:gd name="T27" fmla="*/ 9 h 16"/>
                <a:gd name="T28" fmla="*/ 0 w 11"/>
                <a:gd name="T29" fmla="*/ 5 h 16"/>
                <a:gd name="T30" fmla="*/ 1 w 11"/>
                <a:gd name="T31" fmla="*/ 7 h 16"/>
                <a:gd name="T32" fmla="*/ 5 w 11"/>
                <a:gd name="T33" fmla="*/ 9 h 16"/>
                <a:gd name="T34" fmla="*/ 5 w 11"/>
                <a:gd name="T35" fmla="*/ 9 h 16"/>
                <a:gd name="T36" fmla="*/ 5 w 11"/>
                <a:gd name="T37" fmla="*/ 14 h 16"/>
                <a:gd name="T38" fmla="*/ 5 w 11"/>
                <a:gd name="T39" fmla="*/ 14 h 16"/>
                <a:gd name="T40" fmla="*/ 2 w 11"/>
                <a:gd name="T41" fmla="*/ 11 h 16"/>
                <a:gd name="T42" fmla="*/ 0 w 11"/>
                <a:gd name="T43" fmla="*/ 12 h 16"/>
                <a:gd name="T44" fmla="*/ 5 w 11"/>
                <a:gd name="T45" fmla="*/ 15 h 16"/>
                <a:gd name="T46" fmla="*/ 5 w 11"/>
                <a:gd name="T47" fmla="*/ 15 h 16"/>
                <a:gd name="T48" fmla="*/ 5 w 11"/>
                <a:gd name="T49" fmla="*/ 16 h 16"/>
                <a:gd name="T50" fmla="*/ 6 w 11"/>
                <a:gd name="T51" fmla="*/ 16 h 16"/>
                <a:gd name="T52" fmla="*/ 6 w 11"/>
                <a:gd name="T53" fmla="*/ 15 h 16"/>
                <a:gd name="T54" fmla="*/ 6 w 11"/>
                <a:gd name="T55" fmla="*/ 15 h 16"/>
                <a:gd name="T56" fmla="*/ 9 w 11"/>
                <a:gd name="T57" fmla="*/ 14 h 16"/>
                <a:gd name="T58" fmla="*/ 11 w 11"/>
                <a:gd name="T59" fmla="*/ 11 h 16"/>
                <a:gd name="T60" fmla="*/ 10 w 11"/>
                <a:gd name="T61" fmla="*/ 9 h 16"/>
                <a:gd name="T62" fmla="*/ 9 w 11"/>
                <a:gd name="T63" fmla="*/ 8 h 16"/>
                <a:gd name="T64" fmla="*/ 6 w 11"/>
                <a:gd name="T65" fmla="*/ 7 h 16"/>
                <a:gd name="T66" fmla="*/ 6 w 11"/>
                <a:gd name="T67" fmla="*/ 7 h 16"/>
                <a:gd name="T68" fmla="*/ 6 w 11"/>
                <a:gd name="T69" fmla="*/ 3 h 16"/>
                <a:gd name="T70" fmla="*/ 6 w 11"/>
                <a:gd name="T71" fmla="*/ 3 h 16"/>
                <a:gd name="T72" fmla="*/ 8 w 11"/>
                <a:gd name="T73" fmla="*/ 5 h 16"/>
                <a:gd name="T74" fmla="*/ 10 w 11"/>
                <a:gd name="T75" fmla="*/ 4 h 16"/>
                <a:gd name="T76" fmla="*/ 6 w 11"/>
                <a:gd name="T77" fmla="*/ 1 h 16"/>
                <a:gd name="T78" fmla="*/ 6 w 11"/>
                <a:gd name="T79" fmla="*/ 1 h 16"/>
                <a:gd name="T80" fmla="*/ 6 w 11"/>
                <a:gd name="T81" fmla="*/ 0 h 16"/>
                <a:gd name="T82" fmla="*/ 5 w 11"/>
                <a:gd name="T83" fmla="*/ 0 h 16"/>
                <a:gd name="T84" fmla="*/ 5 w 11"/>
                <a:gd name="T85" fmla="*/ 1 h 16"/>
                <a:gd name="T86" fmla="*/ 5 w 11"/>
                <a:gd name="T87" fmla="*/ 1 h 16"/>
                <a:gd name="T88" fmla="*/ 0 w 11"/>
                <a:gd name="T89"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 h="16">
                  <a:moveTo>
                    <a:pt x="3" y="3"/>
                  </a:moveTo>
                  <a:cubicBezTo>
                    <a:pt x="3" y="3"/>
                    <a:pt x="4" y="3"/>
                    <a:pt x="5" y="3"/>
                  </a:cubicBezTo>
                  <a:cubicBezTo>
                    <a:pt x="5" y="3"/>
                    <a:pt x="5" y="3"/>
                    <a:pt x="5" y="3"/>
                  </a:cubicBezTo>
                  <a:cubicBezTo>
                    <a:pt x="5" y="7"/>
                    <a:pt x="5" y="7"/>
                    <a:pt x="5" y="7"/>
                  </a:cubicBezTo>
                  <a:cubicBezTo>
                    <a:pt x="5" y="7"/>
                    <a:pt x="5" y="7"/>
                    <a:pt x="5" y="7"/>
                  </a:cubicBezTo>
                  <a:cubicBezTo>
                    <a:pt x="3" y="7"/>
                    <a:pt x="2" y="6"/>
                    <a:pt x="2" y="5"/>
                  </a:cubicBezTo>
                  <a:cubicBezTo>
                    <a:pt x="2" y="4"/>
                    <a:pt x="2" y="4"/>
                    <a:pt x="3" y="3"/>
                  </a:cubicBezTo>
                  <a:close/>
                  <a:moveTo>
                    <a:pt x="6" y="9"/>
                  </a:moveTo>
                  <a:cubicBezTo>
                    <a:pt x="6" y="9"/>
                    <a:pt x="6" y="9"/>
                    <a:pt x="6" y="9"/>
                  </a:cubicBezTo>
                  <a:cubicBezTo>
                    <a:pt x="8" y="9"/>
                    <a:pt x="9" y="10"/>
                    <a:pt x="9" y="11"/>
                  </a:cubicBezTo>
                  <a:cubicBezTo>
                    <a:pt x="9" y="12"/>
                    <a:pt x="8" y="13"/>
                    <a:pt x="8" y="13"/>
                  </a:cubicBezTo>
                  <a:cubicBezTo>
                    <a:pt x="7" y="13"/>
                    <a:pt x="7" y="14"/>
                    <a:pt x="6" y="14"/>
                  </a:cubicBezTo>
                  <a:cubicBezTo>
                    <a:pt x="6" y="14"/>
                    <a:pt x="6" y="14"/>
                    <a:pt x="6" y="14"/>
                  </a:cubicBezTo>
                  <a:cubicBezTo>
                    <a:pt x="6" y="9"/>
                    <a:pt x="6" y="9"/>
                    <a:pt x="6" y="9"/>
                  </a:cubicBezTo>
                  <a:close/>
                  <a:moveTo>
                    <a:pt x="0" y="5"/>
                  </a:moveTo>
                  <a:cubicBezTo>
                    <a:pt x="0" y="6"/>
                    <a:pt x="1" y="7"/>
                    <a:pt x="1" y="7"/>
                  </a:cubicBezTo>
                  <a:cubicBezTo>
                    <a:pt x="2" y="8"/>
                    <a:pt x="3" y="9"/>
                    <a:pt x="5" y="9"/>
                  </a:cubicBezTo>
                  <a:cubicBezTo>
                    <a:pt x="5" y="9"/>
                    <a:pt x="5" y="9"/>
                    <a:pt x="5" y="9"/>
                  </a:cubicBezTo>
                  <a:cubicBezTo>
                    <a:pt x="5" y="14"/>
                    <a:pt x="5" y="14"/>
                    <a:pt x="5" y="14"/>
                  </a:cubicBezTo>
                  <a:cubicBezTo>
                    <a:pt x="5" y="14"/>
                    <a:pt x="5" y="14"/>
                    <a:pt x="5" y="14"/>
                  </a:cubicBezTo>
                  <a:cubicBezTo>
                    <a:pt x="3" y="13"/>
                    <a:pt x="2" y="13"/>
                    <a:pt x="2" y="11"/>
                  </a:cubicBezTo>
                  <a:cubicBezTo>
                    <a:pt x="0" y="12"/>
                    <a:pt x="0" y="12"/>
                    <a:pt x="0" y="12"/>
                  </a:cubicBezTo>
                  <a:cubicBezTo>
                    <a:pt x="1" y="14"/>
                    <a:pt x="2" y="15"/>
                    <a:pt x="5" y="15"/>
                  </a:cubicBezTo>
                  <a:cubicBezTo>
                    <a:pt x="5" y="15"/>
                    <a:pt x="5" y="15"/>
                    <a:pt x="5" y="15"/>
                  </a:cubicBezTo>
                  <a:cubicBezTo>
                    <a:pt x="5" y="16"/>
                    <a:pt x="5" y="16"/>
                    <a:pt x="5" y="16"/>
                  </a:cubicBezTo>
                  <a:cubicBezTo>
                    <a:pt x="6" y="16"/>
                    <a:pt x="6" y="16"/>
                    <a:pt x="6" y="16"/>
                  </a:cubicBezTo>
                  <a:cubicBezTo>
                    <a:pt x="6" y="15"/>
                    <a:pt x="6" y="15"/>
                    <a:pt x="6" y="15"/>
                  </a:cubicBezTo>
                  <a:cubicBezTo>
                    <a:pt x="6" y="15"/>
                    <a:pt x="6" y="15"/>
                    <a:pt x="6" y="15"/>
                  </a:cubicBezTo>
                  <a:cubicBezTo>
                    <a:pt x="7" y="15"/>
                    <a:pt x="9" y="15"/>
                    <a:pt x="9" y="14"/>
                  </a:cubicBezTo>
                  <a:cubicBezTo>
                    <a:pt x="10" y="13"/>
                    <a:pt x="11" y="12"/>
                    <a:pt x="11" y="11"/>
                  </a:cubicBezTo>
                  <a:cubicBezTo>
                    <a:pt x="11" y="10"/>
                    <a:pt x="10" y="10"/>
                    <a:pt x="10" y="9"/>
                  </a:cubicBezTo>
                  <a:cubicBezTo>
                    <a:pt x="10" y="8"/>
                    <a:pt x="9" y="8"/>
                    <a:pt x="9" y="8"/>
                  </a:cubicBezTo>
                  <a:cubicBezTo>
                    <a:pt x="8" y="8"/>
                    <a:pt x="7" y="7"/>
                    <a:pt x="6" y="7"/>
                  </a:cubicBezTo>
                  <a:cubicBezTo>
                    <a:pt x="6" y="7"/>
                    <a:pt x="6" y="7"/>
                    <a:pt x="6" y="7"/>
                  </a:cubicBezTo>
                  <a:cubicBezTo>
                    <a:pt x="6" y="3"/>
                    <a:pt x="6" y="3"/>
                    <a:pt x="6" y="3"/>
                  </a:cubicBezTo>
                  <a:cubicBezTo>
                    <a:pt x="6" y="3"/>
                    <a:pt x="6" y="3"/>
                    <a:pt x="6" y="3"/>
                  </a:cubicBezTo>
                  <a:cubicBezTo>
                    <a:pt x="7" y="3"/>
                    <a:pt x="8" y="3"/>
                    <a:pt x="8" y="5"/>
                  </a:cubicBezTo>
                  <a:cubicBezTo>
                    <a:pt x="10" y="4"/>
                    <a:pt x="10" y="4"/>
                    <a:pt x="10" y="4"/>
                  </a:cubicBezTo>
                  <a:cubicBezTo>
                    <a:pt x="9" y="2"/>
                    <a:pt x="8" y="1"/>
                    <a:pt x="6" y="1"/>
                  </a:cubicBezTo>
                  <a:cubicBezTo>
                    <a:pt x="6" y="1"/>
                    <a:pt x="6" y="1"/>
                    <a:pt x="6" y="1"/>
                  </a:cubicBezTo>
                  <a:cubicBezTo>
                    <a:pt x="6" y="0"/>
                    <a:pt x="6" y="0"/>
                    <a:pt x="6" y="0"/>
                  </a:cubicBezTo>
                  <a:cubicBezTo>
                    <a:pt x="5" y="0"/>
                    <a:pt x="5" y="0"/>
                    <a:pt x="5" y="0"/>
                  </a:cubicBezTo>
                  <a:cubicBezTo>
                    <a:pt x="5" y="1"/>
                    <a:pt x="5" y="1"/>
                    <a:pt x="5" y="1"/>
                  </a:cubicBezTo>
                  <a:cubicBezTo>
                    <a:pt x="5" y="1"/>
                    <a:pt x="5" y="1"/>
                    <a:pt x="5" y="1"/>
                  </a:cubicBezTo>
                  <a:cubicBezTo>
                    <a:pt x="2" y="2"/>
                    <a:pt x="0" y="3"/>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6" name="Freeform 48">
            <a:extLst>
              <a:ext uri="{FF2B5EF4-FFF2-40B4-BE49-F238E27FC236}">
                <a16:creationId xmlns:a16="http://schemas.microsoft.com/office/drawing/2014/main" id="{608BF85C-AB17-4766-BF50-0B02433931DB}"/>
              </a:ext>
            </a:extLst>
          </p:cNvPr>
          <p:cNvSpPr>
            <a:spLocks noEditPoints="1"/>
          </p:cNvSpPr>
          <p:nvPr/>
        </p:nvSpPr>
        <p:spPr bwMode="auto">
          <a:xfrm>
            <a:off x="4883150" y="3240140"/>
            <a:ext cx="361950" cy="351564"/>
          </a:xfrm>
          <a:custGeom>
            <a:avLst/>
            <a:gdLst>
              <a:gd name="T0" fmla="*/ 30 w 60"/>
              <a:gd name="T1" fmla="*/ 24 h 58"/>
              <a:gd name="T2" fmla="*/ 4 w 60"/>
              <a:gd name="T3" fmla="*/ 15 h 58"/>
              <a:gd name="T4" fmla="*/ 57 w 60"/>
              <a:gd name="T5" fmla="*/ 15 h 58"/>
              <a:gd name="T6" fmla="*/ 59 w 60"/>
              <a:gd name="T7" fmla="*/ 27 h 58"/>
              <a:gd name="T8" fmla="*/ 2 w 60"/>
              <a:gd name="T9" fmla="*/ 27 h 58"/>
              <a:gd name="T10" fmla="*/ 30 w 60"/>
              <a:gd name="T11" fmla="*/ 29 h 58"/>
              <a:gd name="T12" fmla="*/ 59 w 60"/>
              <a:gd name="T13" fmla="*/ 27 h 58"/>
              <a:gd name="T14" fmla="*/ 30 w 60"/>
              <a:gd name="T15" fmla="*/ 43 h 58"/>
              <a:gd name="T16" fmla="*/ 4 w 60"/>
              <a:gd name="T17" fmla="*/ 34 h 58"/>
              <a:gd name="T18" fmla="*/ 57 w 60"/>
              <a:gd name="T19" fmla="*/ 34 h 58"/>
              <a:gd name="T20" fmla="*/ 59 w 60"/>
              <a:gd name="T21" fmla="*/ 46 h 58"/>
              <a:gd name="T22" fmla="*/ 2 w 60"/>
              <a:gd name="T23" fmla="*/ 46 h 58"/>
              <a:gd name="T24" fmla="*/ 30 w 60"/>
              <a:gd name="T25" fmla="*/ 48 h 58"/>
              <a:gd name="T26" fmla="*/ 59 w 60"/>
              <a:gd name="T27" fmla="*/ 46 h 58"/>
              <a:gd name="T28" fmla="*/ 59 w 60"/>
              <a:gd name="T29" fmla="*/ 8 h 58"/>
              <a:gd name="T30" fmla="*/ 2 w 60"/>
              <a:gd name="T31" fmla="*/ 8 h 58"/>
              <a:gd name="T32" fmla="*/ 60 w 60"/>
              <a:gd name="T33" fmla="*/ 11 h 58"/>
              <a:gd name="T34" fmla="*/ 30 w 60"/>
              <a:gd name="T35" fmla="*/ 0 h 58"/>
              <a:gd name="T36" fmla="*/ 0 w 60"/>
              <a:gd name="T37" fmla="*/ 11 h 58"/>
              <a:gd name="T38" fmla="*/ 0 w 60"/>
              <a:gd name="T39" fmla="*/ 17 h 58"/>
              <a:gd name="T40" fmla="*/ 2 w 60"/>
              <a:gd name="T41" fmla="*/ 24 h 58"/>
              <a:gd name="T42" fmla="*/ 0 w 60"/>
              <a:gd name="T43" fmla="*/ 31 h 58"/>
              <a:gd name="T44" fmla="*/ 0 w 60"/>
              <a:gd name="T45" fmla="*/ 37 h 58"/>
              <a:gd name="T46" fmla="*/ 2 w 60"/>
              <a:gd name="T47" fmla="*/ 43 h 58"/>
              <a:gd name="T48" fmla="*/ 0 w 60"/>
              <a:gd name="T49" fmla="*/ 50 h 58"/>
              <a:gd name="T50" fmla="*/ 60 w 60"/>
              <a:gd name="T51" fmla="*/ 50 h 58"/>
              <a:gd name="T52" fmla="*/ 58 w 60"/>
              <a:gd name="T53" fmla="*/ 43 h 58"/>
              <a:gd name="T54" fmla="*/ 60 w 60"/>
              <a:gd name="T55" fmla="*/ 37 h 58"/>
              <a:gd name="T56" fmla="*/ 60 w 60"/>
              <a:gd name="T57" fmla="*/ 31 h 58"/>
              <a:gd name="T58" fmla="*/ 58 w 60"/>
              <a:gd name="T59" fmla="*/ 24 h 58"/>
              <a:gd name="T60" fmla="*/ 60 w 60"/>
              <a:gd name="T61" fmla="*/ 17 h 58"/>
              <a:gd name="T62" fmla="*/ 60 w 60"/>
              <a:gd name="T63" fmla="*/ 1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0" h="58">
                <a:moveTo>
                  <a:pt x="59" y="17"/>
                </a:moveTo>
                <a:cubicBezTo>
                  <a:pt x="59" y="20"/>
                  <a:pt x="47" y="24"/>
                  <a:pt x="30" y="24"/>
                </a:cubicBezTo>
                <a:cubicBezTo>
                  <a:pt x="13" y="24"/>
                  <a:pt x="2" y="20"/>
                  <a:pt x="2" y="17"/>
                </a:cubicBezTo>
                <a:cubicBezTo>
                  <a:pt x="2" y="17"/>
                  <a:pt x="2" y="16"/>
                  <a:pt x="4" y="15"/>
                </a:cubicBezTo>
                <a:cubicBezTo>
                  <a:pt x="9" y="18"/>
                  <a:pt x="20" y="19"/>
                  <a:pt x="30" y="19"/>
                </a:cubicBezTo>
                <a:cubicBezTo>
                  <a:pt x="41" y="19"/>
                  <a:pt x="51" y="18"/>
                  <a:pt x="57" y="15"/>
                </a:cubicBezTo>
                <a:cubicBezTo>
                  <a:pt x="58" y="16"/>
                  <a:pt x="59" y="17"/>
                  <a:pt x="59" y="17"/>
                </a:cubicBezTo>
                <a:close/>
                <a:moveTo>
                  <a:pt x="59" y="27"/>
                </a:moveTo>
                <a:cubicBezTo>
                  <a:pt x="59" y="30"/>
                  <a:pt x="47" y="34"/>
                  <a:pt x="30" y="34"/>
                </a:cubicBezTo>
                <a:cubicBezTo>
                  <a:pt x="13" y="34"/>
                  <a:pt x="2" y="30"/>
                  <a:pt x="2" y="27"/>
                </a:cubicBezTo>
                <a:cubicBezTo>
                  <a:pt x="2" y="26"/>
                  <a:pt x="2" y="25"/>
                  <a:pt x="4" y="25"/>
                </a:cubicBezTo>
                <a:cubicBezTo>
                  <a:pt x="9" y="27"/>
                  <a:pt x="20" y="29"/>
                  <a:pt x="30" y="29"/>
                </a:cubicBezTo>
                <a:cubicBezTo>
                  <a:pt x="41" y="29"/>
                  <a:pt x="51" y="27"/>
                  <a:pt x="57" y="25"/>
                </a:cubicBezTo>
                <a:cubicBezTo>
                  <a:pt x="58" y="25"/>
                  <a:pt x="59" y="26"/>
                  <a:pt x="59" y="27"/>
                </a:cubicBezTo>
                <a:close/>
                <a:moveTo>
                  <a:pt x="59" y="37"/>
                </a:moveTo>
                <a:cubicBezTo>
                  <a:pt x="59" y="40"/>
                  <a:pt x="47" y="43"/>
                  <a:pt x="30" y="43"/>
                </a:cubicBezTo>
                <a:cubicBezTo>
                  <a:pt x="13" y="43"/>
                  <a:pt x="2" y="40"/>
                  <a:pt x="2" y="37"/>
                </a:cubicBezTo>
                <a:cubicBezTo>
                  <a:pt x="2" y="36"/>
                  <a:pt x="2" y="35"/>
                  <a:pt x="4" y="34"/>
                </a:cubicBezTo>
                <a:cubicBezTo>
                  <a:pt x="9" y="37"/>
                  <a:pt x="20" y="39"/>
                  <a:pt x="30" y="39"/>
                </a:cubicBezTo>
                <a:cubicBezTo>
                  <a:pt x="41" y="39"/>
                  <a:pt x="51" y="37"/>
                  <a:pt x="57" y="34"/>
                </a:cubicBezTo>
                <a:cubicBezTo>
                  <a:pt x="58" y="35"/>
                  <a:pt x="59" y="36"/>
                  <a:pt x="59" y="37"/>
                </a:cubicBezTo>
                <a:close/>
                <a:moveTo>
                  <a:pt x="59" y="46"/>
                </a:moveTo>
                <a:cubicBezTo>
                  <a:pt x="59" y="49"/>
                  <a:pt x="47" y="53"/>
                  <a:pt x="30" y="53"/>
                </a:cubicBezTo>
                <a:cubicBezTo>
                  <a:pt x="13" y="53"/>
                  <a:pt x="2" y="49"/>
                  <a:pt x="2" y="46"/>
                </a:cubicBezTo>
                <a:cubicBezTo>
                  <a:pt x="2" y="46"/>
                  <a:pt x="2" y="45"/>
                  <a:pt x="4" y="44"/>
                </a:cubicBezTo>
                <a:cubicBezTo>
                  <a:pt x="9" y="47"/>
                  <a:pt x="20" y="48"/>
                  <a:pt x="30" y="48"/>
                </a:cubicBezTo>
                <a:cubicBezTo>
                  <a:pt x="41" y="48"/>
                  <a:pt x="51" y="47"/>
                  <a:pt x="57" y="44"/>
                </a:cubicBezTo>
                <a:cubicBezTo>
                  <a:pt x="58" y="45"/>
                  <a:pt x="59" y="46"/>
                  <a:pt x="59" y="46"/>
                </a:cubicBezTo>
                <a:close/>
                <a:moveTo>
                  <a:pt x="30" y="1"/>
                </a:moveTo>
                <a:cubicBezTo>
                  <a:pt x="47" y="1"/>
                  <a:pt x="59" y="4"/>
                  <a:pt x="59" y="8"/>
                </a:cubicBezTo>
                <a:cubicBezTo>
                  <a:pt x="59" y="11"/>
                  <a:pt x="47" y="14"/>
                  <a:pt x="30" y="14"/>
                </a:cubicBezTo>
                <a:cubicBezTo>
                  <a:pt x="13" y="14"/>
                  <a:pt x="2" y="11"/>
                  <a:pt x="2" y="8"/>
                </a:cubicBezTo>
                <a:cubicBezTo>
                  <a:pt x="2" y="4"/>
                  <a:pt x="13" y="1"/>
                  <a:pt x="30" y="1"/>
                </a:cubicBezTo>
                <a:close/>
                <a:moveTo>
                  <a:pt x="60" y="11"/>
                </a:moveTo>
                <a:cubicBezTo>
                  <a:pt x="60" y="8"/>
                  <a:pt x="60" y="8"/>
                  <a:pt x="60" y="8"/>
                </a:cubicBezTo>
                <a:cubicBezTo>
                  <a:pt x="60" y="3"/>
                  <a:pt x="44" y="0"/>
                  <a:pt x="30" y="0"/>
                </a:cubicBezTo>
                <a:cubicBezTo>
                  <a:pt x="16" y="0"/>
                  <a:pt x="0" y="3"/>
                  <a:pt x="0" y="8"/>
                </a:cubicBezTo>
                <a:cubicBezTo>
                  <a:pt x="0" y="11"/>
                  <a:pt x="0" y="11"/>
                  <a:pt x="0" y="11"/>
                </a:cubicBezTo>
                <a:cubicBezTo>
                  <a:pt x="0" y="13"/>
                  <a:pt x="1" y="14"/>
                  <a:pt x="2" y="14"/>
                </a:cubicBezTo>
                <a:cubicBezTo>
                  <a:pt x="1" y="15"/>
                  <a:pt x="0" y="16"/>
                  <a:pt x="0" y="17"/>
                </a:cubicBezTo>
                <a:cubicBezTo>
                  <a:pt x="0" y="21"/>
                  <a:pt x="0" y="21"/>
                  <a:pt x="0" y="21"/>
                </a:cubicBezTo>
                <a:cubicBezTo>
                  <a:pt x="0" y="22"/>
                  <a:pt x="1" y="23"/>
                  <a:pt x="2" y="24"/>
                </a:cubicBezTo>
                <a:cubicBezTo>
                  <a:pt x="1" y="25"/>
                  <a:pt x="0" y="26"/>
                  <a:pt x="0" y="27"/>
                </a:cubicBezTo>
                <a:cubicBezTo>
                  <a:pt x="0" y="31"/>
                  <a:pt x="0" y="31"/>
                  <a:pt x="0" y="31"/>
                </a:cubicBezTo>
                <a:cubicBezTo>
                  <a:pt x="0" y="32"/>
                  <a:pt x="1" y="33"/>
                  <a:pt x="2" y="34"/>
                </a:cubicBezTo>
                <a:cubicBezTo>
                  <a:pt x="1" y="35"/>
                  <a:pt x="0" y="36"/>
                  <a:pt x="0" y="37"/>
                </a:cubicBezTo>
                <a:cubicBezTo>
                  <a:pt x="0" y="40"/>
                  <a:pt x="0" y="40"/>
                  <a:pt x="0" y="40"/>
                </a:cubicBezTo>
                <a:cubicBezTo>
                  <a:pt x="0" y="41"/>
                  <a:pt x="1" y="42"/>
                  <a:pt x="2" y="43"/>
                </a:cubicBezTo>
                <a:cubicBezTo>
                  <a:pt x="1" y="44"/>
                  <a:pt x="0" y="45"/>
                  <a:pt x="0" y="46"/>
                </a:cubicBezTo>
                <a:cubicBezTo>
                  <a:pt x="0" y="50"/>
                  <a:pt x="0" y="50"/>
                  <a:pt x="0" y="50"/>
                </a:cubicBezTo>
                <a:cubicBezTo>
                  <a:pt x="0" y="55"/>
                  <a:pt x="16" y="58"/>
                  <a:pt x="30" y="58"/>
                </a:cubicBezTo>
                <a:cubicBezTo>
                  <a:pt x="44" y="58"/>
                  <a:pt x="60" y="55"/>
                  <a:pt x="60" y="50"/>
                </a:cubicBezTo>
                <a:cubicBezTo>
                  <a:pt x="60" y="46"/>
                  <a:pt x="60" y="46"/>
                  <a:pt x="60" y="46"/>
                </a:cubicBezTo>
                <a:cubicBezTo>
                  <a:pt x="60" y="45"/>
                  <a:pt x="59" y="44"/>
                  <a:pt x="58" y="43"/>
                </a:cubicBezTo>
                <a:cubicBezTo>
                  <a:pt x="59" y="42"/>
                  <a:pt x="60" y="41"/>
                  <a:pt x="60" y="40"/>
                </a:cubicBezTo>
                <a:cubicBezTo>
                  <a:pt x="60" y="37"/>
                  <a:pt x="60" y="37"/>
                  <a:pt x="60" y="37"/>
                </a:cubicBezTo>
                <a:cubicBezTo>
                  <a:pt x="60" y="36"/>
                  <a:pt x="59" y="35"/>
                  <a:pt x="58" y="34"/>
                </a:cubicBezTo>
                <a:cubicBezTo>
                  <a:pt x="59" y="33"/>
                  <a:pt x="60" y="32"/>
                  <a:pt x="60" y="31"/>
                </a:cubicBezTo>
                <a:cubicBezTo>
                  <a:pt x="60" y="27"/>
                  <a:pt x="60" y="27"/>
                  <a:pt x="60" y="27"/>
                </a:cubicBezTo>
                <a:cubicBezTo>
                  <a:pt x="60" y="26"/>
                  <a:pt x="59" y="25"/>
                  <a:pt x="58" y="24"/>
                </a:cubicBezTo>
                <a:cubicBezTo>
                  <a:pt x="59" y="23"/>
                  <a:pt x="60" y="22"/>
                  <a:pt x="60" y="21"/>
                </a:cubicBezTo>
                <a:cubicBezTo>
                  <a:pt x="60" y="17"/>
                  <a:pt x="60" y="17"/>
                  <a:pt x="60" y="17"/>
                </a:cubicBezTo>
                <a:cubicBezTo>
                  <a:pt x="60" y="16"/>
                  <a:pt x="59" y="15"/>
                  <a:pt x="58" y="14"/>
                </a:cubicBezTo>
                <a:cubicBezTo>
                  <a:pt x="59" y="14"/>
                  <a:pt x="60" y="13"/>
                  <a:pt x="60" y="11"/>
                </a:cubicBezTo>
                <a:close/>
              </a:path>
            </a:pathLst>
          </a:custGeom>
          <a:solidFill>
            <a:srgbClr val="7030A0"/>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88" name="Group 51">
            <a:extLst>
              <a:ext uri="{FF2B5EF4-FFF2-40B4-BE49-F238E27FC236}">
                <a16:creationId xmlns:a16="http://schemas.microsoft.com/office/drawing/2014/main" id="{2C1E7CDE-8792-423A-B1C5-F885C4E80D0A}"/>
              </a:ext>
            </a:extLst>
          </p:cNvPr>
          <p:cNvGrpSpPr>
            <a:grpSpLocks noChangeAspect="1"/>
          </p:cNvGrpSpPr>
          <p:nvPr/>
        </p:nvGrpSpPr>
        <p:grpSpPr bwMode="auto">
          <a:xfrm>
            <a:off x="6347822" y="3194250"/>
            <a:ext cx="443388" cy="496402"/>
            <a:chOff x="-545" y="24"/>
            <a:chExt cx="736" cy="824"/>
          </a:xfrm>
          <a:solidFill>
            <a:srgbClr val="F69429"/>
          </a:solidFill>
        </p:grpSpPr>
        <p:sp>
          <p:nvSpPr>
            <p:cNvPr id="90" name="Freeform 52">
              <a:extLst>
                <a:ext uri="{FF2B5EF4-FFF2-40B4-BE49-F238E27FC236}">
                  <a16:creationId xmlns:a16="http://schemas.microsoft.com/office/drawing/2014/main" id="{6E22A694-8D20-4D7C-806F-541E4BE549BC}"/>
                </a:ext>
              </a:extLst>
            </p:cNvPr>
            <p:cNvSpPr>
              <a:spLocks noEditPoints="1"/>
            </p:cNvSpPr>
            <p:nvPr/>
          </p:nvSpPr>
          <p:spPr bwMode="auto">
            <a:xfrm>
              <a:off x="-284" y="24"/>
              <a:ext cx="214" cy="188"/>
            </a:xfrm>
            <a:custGeom>
              <a:avLst/>
              <a:gdLst>
                <a:gd name="T0" fmla="*/ 5 w 9"/>
                <a:gd name="T1" fmla="*/ 6 h 8"/>
                <a:gd name="T2" fmla="*/ 2 w 9"/>
                <a:gd name="T3" fmla="*/ 4 h 8"/>
                <a:gd name="T4" fmla="*/ 5 w 9"/>
                <a:gd name="T5" fmla="*/ 2 h 8"/>
                <a:gd name="T6" fmla="*/ 7 w 9"/>
                <a:gd name="T7" fmla="*/ 4 h 8"/>
                <a:gd name="T8" fmla="*/ 5 w 9"/>
                <a:gd name="T9" fmla="*/ 6 h 8"/>
                <a:gd name="T10" fmla="*/ 9 w 9"/>
                <a:gd name="T11" fmla="*/ 4 h 8"/>
                <a:gd name="T12" fmla="*/ 5 w 9"/>
                <a:gd name="T13" fmla="*/ 0 h 8"/>
                <a:gd name="T14" fmla="*/ 0 w 9"/>
                <a:gd name="T15" fmla="*/ 4 h 8"/>
                <a:gd name="T16" fmla="*/ 3 w 9"/>
                <a:gd name="T17" fmla="*/ 8 h 8"/>
                <a:gd name="T18" fmla="*/ 5 w 9"/>
                <a:gd name="T19" fmla="*/ 8 h 8"/>
                <a:gd name="T20" fmla="*/ 6 w 9"/>
                <a:gd name="T21" fmla="*/ 8 h 8"/>
                <a:gd name="T22" fmla="*/ 9 w 9"/>
                <a:gd name="T23" fmla="*/ 4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6"/>
                  </a:moveTo>
                  <a:cubicBezTo>
                    <a:pt x="3" y="6"/>
                    <a:pt x="2" y="5"/>
                    <a:pt x="2" y="4"/>
                  </a:cubicBezTo>
                  <a:cubicBezTo>
                    <a:pt x="2" y="3"/>
                    <a:pt x="3" y="2"/>
                    <a:pt x="5" y="2"/>
                  </a:cubicBezTo>
                  <a:cubicBezTo>
                    <a:pt x="6" y="2"/>
                    <a:pt x="7" y="3"/>
                    <a:pt x="7" y="4"/>
                  </a:cubicBezTo>
                  <a:cubicBezTo>
                    <a:pt x="7" y="5"/>
                    <a:pt x="6" y="6"/>
                    <a:pt x="5" y="6"/>
                  </a:cubicBezTo>
                  <a:close/>
                  <a:moveTo>
                    <a:pt x="9" y="4"/>
                  </a:moveTo>
                  <a:cubicBezTo>
                    <a:pt x="9" y="2"/>
                    <a:pt x="7" y="0"/>
                    <a:pt x="5" y="0"/>
                  </a:cubicBezTo>
                  <a:cubicBezTo>
                    <a:pt x="2" y="0"/>
                    <a:pt x="0" y="2"/>
                    <a:pt x="0" y="4"/>
                  </a:cubicBezTo>
                  <a:cubicBezTo>
                    <a:pt x="0" y="6"/>
                    <a:pt x="2" y="7"/>
                    <a:pt x="3" y="8"/>
                  </a:cubicBezTo>
                  <a:cubicBezTo>
                    <a:pt x="4" y="8"/>
                    <a:pt x="4" y="8"/>
                    <a:pt x="5" y="8"/>
                  </a:cubicBezTo>
                  <a:cubicBezTo>
                    <a:pt x="5" y="8"/>
                    <a:pt x="6" y="8"/>
                    <a:pt x="6" y="8"/>
                  </a:cubicBezTo>
                  <a:cubicBezTo>
                    <a:pt x="8" y="7"/>
                    <a:pt x="9" y="6"/>
                    <a:pt x="9"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53">
              <a:extLst>
                <a:ext uri="{FF2B5EF4-FFF2-40B4-BE49-F238E27FC236}">
                  <a16:creationId xmlns:a16="http://schemas.microsoft.com/office/drawing/2014/main" id="{EFCC3DD2-3DE9-4603-ABC6-BBE680BA4B51}"/>
                </a:ext>
              </a:extLst>
            </p:cNvPr>
            <p:cNvSpPr>
              <a:spLocks/>
            </p:cNvSpPr>
            <p:nvPr/>
          </p:nvSpPr>
          <p:spPr bwMode="auto">
            <a:xfrm>
              <a:off x="-545" y="448"/>
              <a:ext cx="142" cy="141"/>
            </a:xfrm>
            <a:custGeom>
              <a:avLst/>
              <a:gdLst>
                <a:gd name="T0" fmla="*/ 95 w 142"/>
                <a:gd name="T1" fmla="*/ 0 h 141"/>
                <a:gd name="T2" fmla="*/ 47 w 142"/>
                <a:gd name="T3" fmla="*/ 70 h 141"/>
                <a:gd name="T4" fmla="*/ 0 w 142"/>
                <a:gd name="T5" fmla="*/ 117 h 141"/>
                <a:gd name="T6" fmla="*/ 71 w 142"/>
                <a:gd name="T7" fmla="*/ 117 h 141"/>
                <a:gd name="T8" fmla="*/ 142 w 142"/>
                <a:gd name="T9" fmla="*/ 141 h 141"/>
                <a:gd name="T10" fmla="*/ 118 w 142"/>
                <a:gd name="T11" fmla="*/ 70 h 141"/>
                <a:gd name="T12" fmla="*/ 95 w 142"/>
                <a:gd name="T13" fmla="*/ 0 h 141"/>
                <a:gd name="T14" fmla="*/ 95 w 142"/>
                <a:gd name="T15" fmla="*/ 0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141">
                  <a:moveTo>
                    <a:pt x="95" y="0"/>
                  </a:moveTo>
                  <a:lnTo>
                    <a:pt x="47" y="70"/>
                  </a:lnTo>
                  <a:lnTo>
                    <a:pt x="0" y="117"/>
                  </a:lnTo>
                  <a:lnTo>
                    <a:pt x="71" y="117"/>
                  </a:lnTo>
                  <a:lnTo>
                    <a:pt x="142" y="141"/>
                  </a:lnTo>
                  <a:lnTo>
                    <a:pt x="118" y="70"/>
                  </a:lnTo>
                  <a:lnTo>
                    <a:pt x="95" y="0"/>
                  </a:lnTo>
                  <a:lnTo>
                    <a:pt x="9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54">
              <a:extLst>
                <a:ext uri="{FF2B5EF4-FFF2-40B4-BE49-F238E27FC236}">
                  <a16:creationId xmlns:a16="http://schemas.microsoft.com/office/drawing/2014/main" id="{7A9DAE2B-B805-4B9A-8D21-66568083E88A}"/>
                </a:ext>
              </a:extLst>
            </p:cNvPr>
            <p:cNvSpPr>
              <a:spLocks/>
            </p:cNvSpPr>
            <p:nvPr/>
          </p:nvSpPr>
          <p:spPr bwMode="auto">
            <a:xfrm>
              <a:off x="48" y="448"/>
              <a:ext cx="143" cy="141"/>
            </a:xfrm>
            <a:custGeom>
              <a:avLst/>
              <a:gdLst>
                <a:gd name="T0" fmla="*/ 143 w 143"/>
                <a:gd name="T1" fmla="*/ 117 h 141"/>
                <a:gd name="T2" fmla="*/ 95 w 143"/>
                <a:gd name="T3" fmla="*/ 70 h 141"/>
                <a:gd name="T4" fmla="*/ 72 w 143"/>
                <a:gd name="T5" fmla="*/ 0 h 141"/>
                <a:gd name="T6" fmla="*/ 24 w 143"/>
                <a:gd name="T7" fmla="*/ 70 h 141"/>
                <a:gd name="T8" fmla="*/ 0 w 143"/>
                <a:gd name="T9" fmla="*/ 141 h 141"/>
                <a:gd name="T10" fmla="*/ 72 w 143"/>
                <a:gd name="T11" fmla="*/ 117 h 141"/>
                <a:gd name="T12" fmla="*/ 143 w 143"/>
                <a:gd name="T13" fmla="*/ 117 h 141"/>
                <a:gd name="T14" fmla="*/ 143 w 143"/>
                <a:gd name="T15" fmla="*/ 117 h 1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3" h="141">
                  <a:moveTo>
                    <a:pt x="143" y="117"/>
                  </a:moveTo>
                  <a:lnTo>
                    <a:pt x="95" y="70"/>
                  </a:lnTo>
                  <a:lnTo>
                    <a:pt x="72" y="0"/>
                  </a:lnTo>
                  <a:lnTo>
                    <a:pt x="24" y="70"/>
                  </a:lnTo>
                  <a:lnTo>
                    <a:pt x="0" y="141"/>
                  </a:lnTo>
                  <a:lnTo>
                    <a:pt x="72" y="117"/>
                  </a:lnTo>
                  <a:lnTo>
                    <a:pt x="143" y="117"/>
                  </a:lnTo>
                  <a:lnTo>
                    <a:pt x="143"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55">
              <a:extLst>
                <a:ext uri="{FF2B5EF4-FFF2-40B4-BE49-F238E27FC236}">
                  <a16:creationId xmlns:a16="http://schemas.microsoft.com/office/drawing/2014/main" id="{F6F76935-7D88-444E-8E54-86818E18160D}"/>
                </a:ext>
              </a:extLst>
            </p:cNvPr>
            <p:cNvSpPr>
              <a:spLocks/>
            </p:cNvSpPr>
            <p:nvPr/>
          </p:nvSpPr>
          <p:spPr bwMode="auto">
            <a:xfrm>
              <a:off x="-522" y="236"/>
              <a:ext cx="689" cy="612"/>
            </a:xfrm>
            <a:custGeom>
              <a:avLst/>
              <a:gdLst>
                <a:gd name="T0" fmla="*/ 29 w 29"/>
                <a:gd name="T1" fmla="*/ 16 h 26"/>
                <a:gd name="T2" fmla="*/ 28 w 29"/>
                <a:gd name="T3" fmla="*/ 15 h 26"/>
                <a:gd name="T4" fmla="*/ 27 w 29"/>
                <a:gd name="T5" fmla="*/ 15 h 26"/>
                <a:gd name="T6" fmla="*/ 26 w 29"/>
                <a:gd name="T7" fmla="*/ 15 h 26"/>
                <a:gd name="T8" fmla="*/ 25 w 29"/>
                <a:gd name="T9" fmla="*/ 17 h 26"/>
                <a:gd name="T10" fmla="*/ 17 w 29"/>
                <a:gd name="T11" fmla="*/ 17 h 26"/>
                <a:gd name="T12" fmla="*/ 16 w 29"/>
                <a:gd name="T13" fmla="*/ 4 h 26"/>
                <a:gd name="T14" fmla="*/ 20 w 29"/>
                <a:gd name="T15" fmla="*/ 4 h 26"/>
                <a:gd name="T16" fmla="*/ 21 w 29"/>
                <a:gd name="T17" fmla="*/ 3 h 26"/>
                <a:gd name="T18" fmla="*/ 21 w 29"/>
                <a:gd name="T19" fmla="*/ 3 h 26"/>
                <a:gd name="T20" fmla="*/ 20 w 29"/>
                <a:gd name="T21" fmla="*/ 1 h 26"/>
                <a:gd name="T22" fmla="*/ 16 w 29"/>
                <a:gd name="T23" fmla="*/ 1 h 26"/>
                <a:gd name="T24" fmla="*/ 16 w 29"/>
                <a:gd name="T25" fmla="*/ 0 h 26"/>
                <a:gd name="T26" fmla="*/ 15 w 29"/>
                <a:gd name="T27" fmla="*/ 0 h 26"/>
                <a:gd name="T28" fmla="*/ 13 w 29"/>
                <a:gd name="T29" fmla="*/ 0 h 26"/>
                <a:gd name="T30" fmla="*/ 13 w 29"/>
                <a:gd name="T31" fmla="*/ 1 h 26"/>
                <a:gd name="T32" fmla="*/ 10 w 29"/>
                <a:gd name="T33" fmla="*/ 1 h 26"/>
                <a:gd name="T34" fmla="*/ 9 w 29"/>
                <a:gd name="T35" fmla="*/ 3 h 26"/>
                <a:gd name="T36" fmla="*/ 9 w 29"/>
                <a:gd name="T37" fmla="*/ 3 h 26"/>
                <a:gd name="T38" fmla="*/ 10 w 29"/>
                <a:gd name="T39" fmla="*/ 4 h 26"/>
                <a:gd name="T40" fmla="*/ 13 w 29"/>
                <a:gd name="T41" fmla="*/ 4 h 26"/>
                <a:gd name="T42" fmla="*/ 12 w 29"/>
                <a:gd name="T43" fmla="*/ 17 h 26"/>
                <a:gd name="T44" fmla="*/ 5 w 29"/>
                <a:gd name="T45" fmla="*/ 17 h 26"/>
                <a:gd name="T46" fmla="*/ 3 w 29"/>
                <a:gd name="T47" fmla="*/ 15 h 26"/>
                <a:gd name="T48" fmla="*/ 2 w 29"/>
                <a:gd name="T49" fmla="*/ 15 h 26"/>
                <a:gd name="T50" fmla="*/ 1 w 29"/>
                <a:gd name="T51" fmla="*/ 15 h 26"/>
                <a:gd name="T52" fmla="*/ 0 w 29"/>
                <a:gd name="T53" fmla="*/ 16 h 26"/>
                <a:gd name="T54" fmla="*/ 5 w 29"/>
                <a:gd name="T55" fmla="*/ 21 h 26"/>
                <a:gd name="T56" fmla="*/ 6 w 29"/>
                <a:gd name="T57" fmla="*/ 22 h 26"/>
                <a:gd name="T58" fmla="*/ 14 w 29"/>
                <a:gd name="T59" fmla="*/ 25 h 26"/>
                <a:gd name="T60" fmla="*/ 15 w 29"/>
                <a:gd name="T61" fmla="*/ 25 h 26"/>
                <a:gd name="T62" fmla="*/ 23 w 29"/>
                <a:gd name="T63" fmla="*/ 22 h 26"/>
                <a:gd name="T64" fmla="*/ 25 w 29"/>
                <a:gd name="T65" fmla="*/ 21 h 26"/>
                <a:gd name="T66" fmla="*/ 29 w 29"/>
                <a:gd name="T67" fmla="*/ 1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9" h="26">
                  <a:moveTo>
                    <a:pt x="29" y="16"/>
                  </a:moveTo>
                  <a:cubicBezTo>
                    <a:pt x="29" y="16"/>
                    <a:pt x="29" y="15"/>
                    <a:pt x="28" y="15"/>
                  </a:cubicBezTo>
                  <a:cubicBezTo>
                    <a:pt x="27" y="15"/>
                    <a:pt x="27" y="15"/>
                    <a:pt x="27" y="15"/>
                  </a:cubicBezTo>
                  <a:cubicBezTo>
                    <a:pt x="26" y="15"/>
                    <a:pt x="26" y="15"/>
                    <a:pt x="26" y="15"/>
                  </a:cubicBezTo>
                  <a:cubicBezTo>
                    <a:pt x="26" y="16"/>
                    <a:pt x="25" y="16"/>
                    <a:pt x="25" y="17"/>
                  </a:cubicBezTo>
                  <a:cubicBezTo>
                    <a:pt x="23" y="18"/>
                    <a:pt x="18" y="19"/>
                    <a:pt x="17" y="17"/>
                  </a:cubicBezTo>
                  <a:cubicBezTo>
                    <a:pt x="17" y="16"/>
                    <a:pt x="16" y="9"/>
                    <a:pt x="16" y="4"/>
                  </a:cubicBezTo>
                  <a:cubicBezTo>
                    <a:pt x="20" y="4"/>
                    <a:pt x="20" y="4"/>
                    <a:pt x="20" y="4"/>
                  </a:cubicBezTo>
                  <a:cubicBezTo>
                    <a:pt x="20" y="4"/>
                    <a:pt x="21" y="3"/>
                    <a:pt x="21" y="3"/>
                  </a:cubicBezTo>
                  <a:cubicBezTo>
                    <a:pt x="21" y="3"/>
                    <a:pt x="21" y="3"/>
                    <a:pt x="21" y="3"/>
                  </a:cubicBezTo>
                  <a:cubicBezTo>
                    <a:pt x="21" y="2"/>
                    <a:pt x="20" y="1"/>
                    <a:pt x="20" y="1"/>
                  </a:cubicBezTo>
                  <a:cubicBezTo>
                    <a:pt x="16" y="1"/>
                    <a:pt x="16" y="1"/>
                    <a:pt x="16" y="1"/>
                  </a:cubicBezTo>
                  <a:cubicBezTo>
                    <a:pt x="16" y="1"/>
                    <a:pt x="16" y="0"/>
                    <a:pt x="16" y="0"/>
                  </a:cubicBezTo>
                  <a:cubicBezTo>
                    <a:pt x="16" y="0"/>
                    <a:pt x="15" y="0"/>
                    <a:pt x="15" y="0"/>
                  </a:cubicBezTo>
                  <a:cubicBezTo>
                    <a:pt x="14" y="0"/>
                    <a:pt x="14" y="0"/>
                    <a:pt x="13" y="0"/>
                  </a:cubicBezTo>
                  <a:cubicBezTo>
                    <a:pt x="13" y="0"/>
                    <a:pt x="13" y="1"/>
                    <a:pt x="13" y="1"/>
                  </a:cubicBezTo>
                  <a:cubicBezTo>
                    <a:pt x="10" y="1"/>
                    <a:pt x="10" y="1"/>
                    <a:pt x="10" y="1"/>
                  </a:cubicBezTo>
                  <a:cubicBezTo>
                    <a:pt x="9" y="1"/>
                    <a:pt x="9" y="2"/>
                    <a:pt x="9" y="3"/>
                  </a:cubicBezTo>
                  <a:cubicBezTo>
                    <a:pt x="9" y="3"/>
                    <a:pt x="9" y="3"/>
                    <a:pt x="9" y="3"/>
                  </a:cubicBezTo>
                  <a:cubicBezTo>
                    <a:pt x="9" y="3"/>
                    <a:pt x="9" y="4"/>
                    <a:pt x="10" y="4"/>
                  </a:cubicBezTo>
                  <a:cubicBezTo>
                    <a:pt x="13" y="4"/>
                    <a:pt x="13" y="4"/>
                    <a:pt x="13" y="4"/>
                  </a:cubicBezTo>
                  <a:cubicBezTo>
                    <a:pt x="13" y="9"/>
                    <a:pt x="13" y="16"/>
                    <a:pt x="12" y="17"/>
                  </a:cubicBezTo>
                  <a:cubicBezTo>
                    <a:pt x="12" y="19"/>
                    <a:pt x="6" y="18"/>
                    <a:pt x="5" y="17"/>
                  </a:cubicBezTo>
                  <a:cubicBezTo>
                    <a:pt x="4" y="16"/>
                    <a:pt x="3" y="16"/>
                    <a:pt x="3" y="15"/>
                  </a:cubicBezTo>
                  <a:cubicBezTo>
                    <a:pt x="2" y="15"/>
                    <a:pt x="2" y="15"/>
                    <a:pt x="2" y="15"/>
                  </a:cubicBezTo>
                  <a:cubicBezTo>
                    <a:pt x="1" y="15"/>
                    <a:pt x="1" y="15"/>
                    <a:pt x="1" y="15"/>
                  </a:cubicBezTo>
                  <a:cubicBezTo>
                    <a:pt x="1" y="15"/>
                    <a:pt x="1" y="16"/>
                    <a:pt x="0" y="16"/>
                  </a:cubicBezTo>
                  <a:cubicBezTo>
                    <a:pt x="0" y="19"/>
                    <a:pt x="2" y="20"/>
                    <a:pt x="5" y="21"/>
                  </a:cubicBezTo>
                  <a:cubicBezTo>
                    <a:pt x="5" y="21"/>
                    <a:pt x="6" y="22"/>
                    <a:pt x="6" y="22"/>
                  </a:cubicBezTo>
                  <a:cubicBezTo>
                    <a:pt x="10" y="23"/>
                    <a:pt x="12" y="23"/>
                    <a:pt x="14" y="25"/>
                  </a:cubicBezTo>
                  <a:cubicBezTo>
                    <a:pt x="14" y="26"/>
                    <a:pt x="15" y="26"/>
                    <a:pt x="15" y="25"/>
                  </a:cubicBezTo>
                  <a:cubicBezTo>
                    <a:pt x="17" y="23"/>
                    <a:pt x="20" y="23"/>
                    <a:pt x="23" y="22"/>
                  </a:cubicBezTo>
                  <a:cubicBezTo>
                    <a:pt x="23" y="22"/>
                    <a:pt x="24" y="21"/>
                    <a:pt x="25" y="21"/>
                  </a:cubicBezTo>
                  <a:cubicBezTo>
                    <a:pt x="27" y="20"/>
                    <a:pt x="29" y="19"/>
                    <a:pt x="29"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95" name="Group 58">
            <a:extLst>
              <a:ext uri="{FF2B5EF4-FFF2-40B4-BE49-F238E27FC236}">
                <a16:creationId xmlns:a16="http://schemas.microsoft.com/office/drawing/2014/main" id="{DE63AFB2-6B8E-44C2-A4D6-9BB7F81AF1A5}"/>
              </a:ext>
            </a:extLst>
          </p:cNvPr>
          <p:cNvGrpSpPr>
            <a:grpSpLocks noChangeAspect="1"/>
          </p:cNvGrpSpPr>
          <p:nvPr/>
        </p:nvGrpSpPr>
        <p:grpSpPr bwMode="auto">
          <a:xfrm>
            <a:off x="4129261" y="2052057"/>
            <a:ext cx="465138" cy="475304"/>
            <a:chOff x="-565" y="200"/>
            <a:chExt cx="549" cy="561"/>
          </a:xfrm>
          <a:solidFill>
            <a:srgbClr val="FB2245"/>
          </a:solidFill>
        </p:grpSpPr>
        <p:sp>
          <p:nvSpPr>
            <p:cNvPr id="97" name="Freeform 59">
              <a:extLst>
                <a:ext uri="{FF2B5EF4-FFF2-40B4-BE49-F238E27FC236}">
                  <a16:creationId xmlns:a16="http://schemas.microsoft.com/office/drawing/2014/main" id="{AAAA50A8-0900-44CB-B2C4-374974EDFD1D}"/>
                </a:ext>
              </a:extLst>
            </p:cNvPr>
            <p:cNvSpPr>
              <a:spLocks noEditPoints="1"/>
            </p:cNvSpPr>
            <p:nvPr/>
          </p:nvSpPr>
          <p:spPr bwMode="auto">
            <a:xfrm>
              <a:off x="-565" y="200"/>
              <a:ext cx="549" cy="561"/>
            </a:xfrm>
            <a:custGeom>
              <a:avLst/>
              <a:gdLst>
                <a:gd name="T0" fmla="*/ 18 w 36"/>
                <a:gd name="T1" fmla="*/ 34 h 37"/>
                <a:gd name="T2" fmla="*/ 2 w 36"/>
                <a:gd name="T3" fmla="*/ 18 h 37"/>
                <a:gd name="T4" fmla="*/ 18 w 36"/>
                <a:gd name="T5" fmla="*/ 3 h 37"/>
                <a:gd name="T6" fmla="*/ 33 w 36"/>
                <a:gd name="T7" fmla="*/ 18 h 37"/>
                <a:gd name="T8" fmla="*/ 18 w 36"/>
                <a:gd name="T9" fmla="*/ 34 h 37"/>
                <a:gd name="T10" fmla="*/ 18 w 36"/>
                <a:gd name="T11" fmla="*/ 0 h 37"/>
                <a:gd name="T12" fmla="*/ 0 w 36"/>
                <a:gd name="T13" fmla="*/ 18 h 37"/>
                <a:gd name="T14" fmla="*/ 18 w 36"/>
                <a:gd name="T15" fmla="*/ 37 h 37"/>
                <a:gd name="T16" fmla="*/ 36 w 36"/>
                <a:gd name="T17" fmla="*/ 18 h 37"/>
                <a:gd name="T18" fmla="*/ 18 w 36"/>
                <a:gd name="T19"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 h="37">
                  <a:moveTo>
                    <a:pt x="18" y="34"/>
                  </a:moveTo>
                  <a:cubicBezTo>
                    <a:pt x="9" y="34"/>
                    <a:pt x="2" y="27"/>
                    <a:pt x="2" y="18"/>
                  </a:cubicBezTo>
                  <a:cubicBezTo>
                    <a:pt x="2" y="10"/>
                    <a:pt x="9" y="3"/>
                    <a:pt x="18" y="3"/>
                  </a:cubicBezTo>
                  <a:cubicBezTo>
                    <a:pt x="26" y="3"/>
                    <a:pt x="33" y="10"/>
                    <a:pt x="33" y="18"/>
                  </a:cubicBezTo>
                  <a:cubicBezTo>
                    <a:pt x="33" y="27"/>
                    <a:pt x="26" y="34"/>
                    <a:pt x="18" y="34"/>
                  </a:cubicBezTo>
                  <a:close/>
                  <a:moveTo>
                    <a:pt x="18" y="0"/>
                  </a:moveTo>
                  <a:cubicBezTo>
                    <a:pt x="8" y="0"/>
                    <a:pt x="0" y="8"/>
                    <a:pt x="0" y="18"/>
                  </a:cubicBezTo>
                  <a:cubicBezTo>
                    <a:pt x="0" y="29"/>
                    <a:pt x="8" y="37"/>
                    <a:pt x="18" y="37"/>
                  </a:cubicBezTo>
                  <a:cubicBezTo>
                    <a:pt x="28" y="37"/>
                    <a:pt x="36" y="29"/>
                    <a:pt x="36" y="18"/>
                  </a:cubicBezTo>
                  <a:cubicBezTo>
                    <a:pt x="36" y="8"/>
                    <a:pt x="28" y="0"/>
                    <a:pt x="1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60">
              <a:extLst>
                <a:ext uri="{FF2B5EF4-FFF2-40B4-BE49-F238E27FC236}">
                  <a16:creationId xmlns:a16="http://schemas.microsoft.com/office/drawing/2014/main" id="{A9A7D50A-20E9-4FE9-BFB1-CB7329205613}"/>
                </a:ext>
              </a:extLst>
            </p:cNvPr>
            <p:cNvSpPr>
              <a:spLocks/>
            </p:cNvSpPr>
            <p:nvPr/>
          </p:nvSpPr>
          <p:spPr bwMode="auto">
            <a:xfrm>
              <a:off x="-305" y="261"/>
              <a:ext cx="30" cy="45"/>
            </a:xfrm>
            <a:custGeom>
              <a:avLst/>
              <a:gdLst>
                <a:gd name="T0" fmla="*/ 1 w 2"/>
                <a:gd name="T1" fmla="*/ 3 h 3"/>
                <a:gd name="T2" fmla="*/ 2 w 2"/>
                <a:gd name="T3" fmla="*/ 2 h 3"/>
                <a:gd name="T4" fmla="*/ 2 w 2"/>
                <a:gd name="T5" fmla="*/ 1 h 3"/>
                <a:gd name="T6" fmla="*/ 1 w 2"/>
                <a:gd name="T7" fmla="*/ 0 h 3"/>
                <a:gd name="T8" fmla="*/ 0 w 2"/>
                <a:gd name="T9" fmla="*/ 1 h 3"/>
                <a:gd name="T10" fmla="*/ 0 w 2"/>
                <a:gd name="T11" fmla="*/ 2 h 3"/>
                <a:gd name="T12" fmla="*/ 1 w 2"/>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1" y="3"/>
                  </a:moveTo>
                  <a:cubicBezTo>
                    <a:pt x="1" y="3"/>
                    <a:pt x="2" y="3"/>
                    <a:pt x="2" y="2"/>
                  </a:cubicBezTo>
                  <a:cubicBezTo>
                    <a:pt x="2" y="1"/>
                    <a:pt x="2" y="1"/>
                    <a:pt x="2" y="1"/>
                  </a:cubicBezTo>
                  <a:cubicBezTo>
                    <a:pt x="2" y="0"/>
                    <a:pt x="1" y="0"/>
                    <a:pt x="1" y="0"/>
                  </a:cubicBezTo>
                  <a:cubicBezTo>
                    <a:pt x="0" y="0"/>
                    <a:pt x="0" y="0"/>
                    <a:pt x="0" y="1"/>
                  </a:cubicBezTo>
                  <a:cubicBezTo>
                    <a:pt x="0" y="2"/>
                    <a:pt x="0" y="2"/>
                    <a:pt x="0" y="2"/>
                  </a:cubicBezTo>
                  <a:cubicBezTo>
                    <a:pt x="0" y="3"/>
                    <a:pt x="0" y="3"/>
                    <a:pt x="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61">
              <a:extLst>
                <a:ext uri="{FF2B5EF4-FFF2-40B4-BE49-F238E27FC236}">
                  <a16:creationId xmlns:a16="http://schemas.microsoft.com/office/drawing/2014/main" id="{990D616D-9F89-4001-9A8B-52A5FA5F635E}"/>
                </a:ext>
              </a:extLst>
            </p:cNvPr>
            <p:cNvSpPr>
              <a:spLocks/>
            </p:cNvSpPr>
            <p:nvPr/>
          </p:nvSpPr>
          <p:spPr bwMode="auto">
            <a:xfrm>
              <a:off x="-305" y="640"/>
              <a:ext cx="30" cy="61"/>
            </a:xfrm>
            <a:custGeom>
              <a:avLst/>
              <a:gdLst>
                <a:gd name="T0" fmla="*/ 1 w 2"/>
                <a:gd name="T1" fmla="*/ 0 h 4"/>
                <a:gd name="T2" fmla="*/ 0 w 2"/>
                <a:gd name="T3" fmla="*/ 1 h 4"/>
                <a:gd name="T4" fmla="*/ 0 w 2"/>
                <a:gd name="T5" fmla="*/ 3 h 4"/>
                <a:gd name="T6" fmla="*/ 1 w 2"/>
                <a:gd name="T7" fmla="*/ 4 h 4"/>
                <a:gd name="T8" fmla="*/ 2 w 2"/>
                <a:gd name="T9" fmla="*/ 3 h 4"/>
                <a:gd name="T10" fmla="*/ 2 w 2"/>
                <a:gd name="T11" fmla="*/ 1 h 4"/>
                <a:gd name="T12" fmla="*/ 1 w 2"/>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2" h="4">
                  <a:moveTo>
                    <a:pt x="1" y="0"/>
                  </a:moveTo>
                  <a:cubicBezTo>
                    <a:pt x="0" y="0"/>
                    <a:pt x="0" y="1"/>
                    <a:pt x="0" y="1"/>
                  </a:cubicBezTo>
                  <a:cubicBezTo>
                    <a:pt x="0" y="3"/>
                    <a:pt x="0" y="3"/>
                    <a:pt x="0" y="3"/>
                  </a:cubicBezTo>
                  <a:cubicBezTo>
                    <a:pt x="0" y="4"/>
                    <a:pt x="0" y="4"/>
                    <a:pt x="1" y="4"/>
                  </a:cubicBezTo>
                  <a:cubicBezTo>
                    <a:pt x="1" y="4"/>
                    <a:pt x="2" y="4"/>
                    <a:pt x="2" y="3"/>
                  </a:cubicBezTo>
                  <a:cubicBezTo>
                    <a:pt x="2" y="1"/>
                    <a:pt x="2" y="1"/>
                    <a:pt x="2" y="1"/>
                  </a:cubicBezTo>
                  <a:cubicBezTo>
                    <a:pt x="2"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62">
              <a:extLst>
                <a:ext uri="{FF2B5EF4-FFF2-40B4-BE49-F238E27FC236}">
                  <a16:creationId xmlns:a16="http://schemas.microsoft.com/office/drawing/2014/main" id="{04CC9D2B-C484-4665-9F5A-A6B19768D5A9}"/>
                </a:ext>
              </a:extLst>
            </p:cNvPr>
            <p:cNvSpPr>
              <a:spLocks/>
            </p:cNvSpPr>
            <p:nvPr/>
          </p:nvSpPr>
          <p:spPr bwMode="auto">
            <a:xfrm>
              <a:off x="-519" y="458"/>
              <a:ext cx="61" cy="30"/>
            </a:xfrm>
            <a:custGeom>
              <a:avLst/>
              <a:gdLst>
                <a:gd name="T0" fmla="*/ 3 w 4"/>
                <a:gd name="T1" fmla="*/ 0 h 2"/>
                <a:gd name="T2" fmla="*/ 1 w 4"/>
                <a:gd name="T3" fmla="*/ 0 h 2"/>
                <a:gd name="T4" fmla="*/ 0 w 4"/>
                <a:gd name="T5" fmla="*/ 1 h 2"/>
                <a:gd name="T6" fmla="*/ 1 w 4"/>
                <a:gd name="T7" fmla="*/ 2 h 2"/>
                <a:gd name="T8" fmla="*/ 3 w 4"/>
                <a:gd name="T9" fmla="*/ 2 h 2"/>
                <a:gd name="T10" fmla="*/ 4 w 4"/>
                <a:gd name="T11" fmla="*/ 1 h 2"/>
                <a:gd name="T12" fmla="*/ 3 w 4"/>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4" h="2">
                  <a:moveTo>
                    <a:pt x="3" y="0"/>
                  </a:moveTo>
                  <a:cubicBezTo>
                    <a:pt x="1" y="0"/>
                    <a:pt x="1" y="0"/>
                    <a:pt x="1" y="0"/>
                  </a:cubicBezTo>
                  <a:cubicBezTo>
                    <a:pt x="1" y="0"/>
                    <a:pt x="0" y="1"/>
                    <a:pt x="0" y="1"/>
                  </a:cubicBezTo>
                  <a:cubicBezTo>
                    <a:pt x="0" y="2"/>
                    <a:pt x="1" y="2"/>
                    <a:pt x="1" y="2"/>
                  </a:cubicBezTo>
                  <a:cubicBezTo>
                    <a:pt x="3" y="2"/>
                    <a:pt x="3" y="2"/>
                    <a:pt x="3" y="2"/>
                  </a:cubicBezTo>
                  <a:cubicBezTo>
                    <a:pt x="3" y="2"/>
                    <a:pt x="4" y="2"/>
                    <a:pt x="4" y="1"/>
                  </a:cubicBezTo>
                  <a:cubicBezTo>
                    <a:pt x="4" y="1"/>
                    <a:pt x="3"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63">
              <a:extLst>
                <a:ext uri="{FF2B5EF4-FFF2-40B4-BE49-F238E27FC236}">
                  <a16:creationId xmlns:a16="http://schemas.microsoft.com/office/drawing/2014/main" id="{D7A61276-C0E6-43A7-8AC3-AF4EBFB05E48}"/>
                </a:ext>
              </a:extLst>
            </p:cNvPr>
            <p:cNvSpPr>
              <a:spLocks/>
            </p:cNvSpPr>
            <p:nvPr/>
          </p:nvSpPr>
          <p:spPr bwMode="auto">
            <a:xfrm>
              <a:off x="-122" y="458"/>
              <a:ext cx="45" cy="30"/>
            </a:xfrm>
            <a:custGeom>
              <a:avLst/>
              <a:gdLst>
                <a:gd name="T0" fmla="*/ 2 w 3"/>
                <a:gd name="T1" fmla="*/ 0 h 2"/>
                <a:gd name="T2" fmla="*/ 1 w 3"/>
                <a:gd name="T3" fmla="*/ 0 h 2"/>
                <a:gd name="T4" fmla="*/ 0 w 3"/>
                <a:gd name="T5" fmla="*/ 1 h 2"/>
                <a:gd name="T6" fmla="*/ 1 w 3"/>
                <a:gd name="T7" fmla="*/ 2 h 2"/>
                <a:gd name="T8" fmla="*/ 2 w 3"/>
                <a:gd name="T9" fmla="*/ 2 h 2"/>
                <a:gd name="T10" fmla="*/ 3 w 3"/>
                <a:gd name="T11" fmla="*/ 1 h 2"/>
                <a:gd name="T12" fmla="*/ 2 w 3"/>
                <a:gd name="T13" fmla="*/ 0 h 2"/>
              </a:gdLst>
              <a:ahLst/>
              <a:cxnLst>
                <a:cxn ang="0">
                  <a:pos x="T0" y="T1"/>
                </a:cxn>
                <a:cxn ang="0">
                  <a:pos x="T2" y="T3"/>
                </a:cxn>
                <a:cxn ang="0">
                  <a:pos x="T4" y="T5"/>
                </a:cxn>
                <a:cxn ang="0">
                  <a:pos x="T6" y="T7"/>
                </a:cxn>
                <a:cxn ang="0">
                  <a:pos x="T8" y="T9"/>
                </a:cxn>
                <a:cxn ang="0">
                  <a:pos x="T10" y="T11"/>
                </a:cxn>
                <a:cxn ang="0">
                  <a:pos x="T12" y="T13"/>
                </a:cxn>
              </a:cxnLst>
              <a:rect l="0" t="0" r="r" b="b"/>
              <a:pathLst>
                <a:path w="3" h="2">
                  <a:moveTo>
                    <a:pt x="2" y="0"/>
                  </a:moveTo>
                  <a:cubicBezTo>
                    <a:pt x="1" y="0"/>
                    <a:pt x="1" y="0"/>
                    <a:pt x="1" y="0"/>
                  </a:cubicBezTo>
                  <a:cubicBezTo>
                    <a:pt x="0" y="0"/>
                    <a:pt x="0" y="1"/>
                    <a:pt x="0" y="1"/>
                  </a:cubicBezTo>
                  <a:cubicBezTo>
                    <a:pt x="0" y="2"/>
                    <a:pt x="0" y="2"/>
                    <a:pt x="1" y="2"/>
                  </a:cubicBezTo>
                  <a:cubicBezTo>
                    <a:pt x="2" y="2"/>
                    <a:pt x="2" y="2"/>
                    <a:pt x="2" y="2"/>
                  </a:cubicBezTo>
                  <a:cubicBezTo>
                    <a:pt x="3" y="2"/>
                    <a:pt x="3" y="2"/>
                    <a:pt x="3" y="1"/>
                  </a:cubicBezTo>
                  <a:cubicBezTo>
                    <a:pt x="3" y="1"/>
                    <a:pt x="3"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64">
              <a:extLst>
                <a:ext uri="{FF2B5EF4-FFF2-40B4-BE49-F238E27FC236}">
                  <a16:creationId xmlns:a16="http://schemas.microsoft.com/office/drawing/2014/main" id="{29057525-C3E2-4DBE-B346-C23E43986372}"/>
                </a:ext>
              </a:extLst>
            </p:cNvPr>
            <p:cNvSpPr>
              <a:spLocks/>
            </p:cNvSpPr>
            <p:nvPr/>
          </p:nvSpPr>
          <p:spPr bwMode="auto">
            <a:xfrm>
              <a:off x="-443" y="352"/>
              <a:ext cx="199" cy="258"/>
            </a:xfrm>
            <a:custGeom>
              <a:avLst/>
              <a:gdLst>
                <a:gd name="T0" fmla="*/ 11 w 13"/>
                <a:gd name="T1" fmla="*/ 6 h 17"/>
                <a:gd name="T2" fmla="*/ 11 w 13"/>
                <a:gd name="T3" fmla="*/ 1 h 17"/>
                <a:gd name="T4" fmla="*/ 10 w 13"/>
                <a:gd name="T5" fmla="*/ 0 h 17"/>
                <a:gd name="T6" fmla="*/ 9 w 13"/>
                <a:gd name="T7" fmla="*/ 1 h 17"/>
                <a:gd name="T8" fmla="*/ 9 w 13"/>
                <a:gd name="T9" fmla="*/ 6 h 17"/>
                <a:gd name="T10" fmla="*/ 8 w 13"/>
                <a:gd name="T11" fmla="*/ 9 h 17"/>
                <a:gd name="T12" fmla="*/ 0 w 13"/>
                <a:gd name="T13" fmla="*/ 15 h 17"/>
                <a:gd name="T14" fmla="*/ 0 w 13"/>
                <a:gd name="T15" fmla="*/ 16 h 17"/>
                <a:gd name="T16" fmla="*/ 1 w 13"/>
                <a:gd name="T17" fmla="*/ 16 h 17"/>
                <a:gd name="T18" fmla="*/ 9 w 13"/>
                <a:gd name="T19" fmla="*/ 10 h 17"/>
                <a:gd name="T20" fmla="*/ 11 w 13"/>
                <a:gd name="T21" fmla="*/ 6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7">
                  <a:moveTo>
                    <a:pt x="11" y="6"/>
                  </a:moveTo>
                  <a:cubicBezTo>
                    <a:pt x="11" y="1"/>
                    <a:pt x="11" y="1"/>
                    <a:pt x="11" y="1"/>
                  </a:cubicBezTo>
                  <a:cubicBezTo>
                    <a:pt x="11" y="0"/>
                    <a:pt x="10" y="0"/>
                    <a:pt x="10" y="0"/>
                  </a:cubicBezTo>
                  <a:cubicBezTo>
                    <a:pt x="9" y="0"/>
                    <a:pt x="9" y="0"/>
                    <a:pt x="9" y="1"/>
                  </a:cubicBezTo>
                  <a:cubicBezTo>
                    <a:pt x="9" y="6"/>
                    <a:pt x="9" y="6"/>
                    <a:pt x="9" y="6"/>
                  </a:cubicBezTo>
                  <a:cubicBezTo>
                    <a:pt x="8" y="7"/>
                    <a:pt x="7" y="8"/>
                    <a:pt x="8" y="9"/>
                  </a:cubicBezTo>
                  <a:cubicBezTo>
                    <a:pt x="0" y="15"/>
                    <a:pt x="0" y="15"/>
                    <a:pt x="0" y="15"/>
                  </a:cubicBezTo>
                  <a:cubicBezTo>
                    <a:pt x="0" y="15"/>
                    <a:pt x="0" y="16"/>
                    <a:pt x="0" y="16"/>
                  </a:cubicBezTo>
                  <a:cubicBezTo>
                    <a:pt x="1" y="17"/>
                    <a:pt x="1" y="17"/>
                    <a:pt x="1" y="16"/>
                  </a:cubicBezTo>
                  <a:cubicBezTo>
                    <a:pt x="9" y="10"/>
                    <a:pt x="9" y="10"/>
                    <a:pt x="9" y="10"/>
                  </a:cubicBezTo>
                  <a:cubicBezTo>
                    <a:pt x="12" y="11"/>
                    <a:pt x="13" y="8"/>
                    <a:pt x="11"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3" name="Group 47">
            <a:extLst>
              <a:ext uri="{FF2B5EF4-FFF2-40B4-BE49-F238E27FC236}">
                <a16:creationId xmlns:a16="http://schemas.microsoft.com/office/drawing/2014/main" id="{C04B063E-627B-4F04-8CAF-7A6AC47F95F2}"/>
              </a:ext>
            </a:extLst>
          </p:cNvPr>
          <p:cNvGrpSpPr>
            <a:grpSpLocks noChangeAspect="1"/>
          </p:cNvGrpSpPr>
          <p:nvPr/>
        </p:nvGrpSpPr>
        <p:grpSpPr bwMode="auto">
          <a:xfrm>
            <a:off x="7134349" y="2097314"/>
            <a:ext cx="308768" cy="454692"/>
            <a:chOff x="2323" y="1983"/>
            <a:chExt cx="292" cy="430"/>
          </a:xfrm>
          <a:solidFill>
            <a:srgbClr val="015E63"/>
          </a:solidFill>
        </p:grpSpPr>
        <p:sp>
          <p:nvSpPr>
            <p:cNvPr id="104" name="Freeform 48">
              <a:extLst>
                <a:ext uri="{FF2B5EF4-FFF2-40B4-BE49-F238E27FC236}">
                  <a16:creationId xmlns:a16="http://schemas.microsoft.com/office/drawing/2014/main" id="{C0F63983-0E90-470A-8392-A1B72668C652}"/>
                </a:ext>
              </a:extLst>
            </p:cNvPr>
            <p:cNvSpPr>
              <a:spLocks/>
            </p:cNvSpPr>
            <p:nvPr/>
          </p:nvSpPr>
          <p:spPr bwMode="auto">
            <a:xfrm>
              <a:off x="2401" y="2306"/>
              <a:ext cx="134" cy="32"/>
            </a:xfrm>
            <a:custGeom>
              <a:avLst/>
              <a:gdLst>
                <a:gd name="T0" fmla="*/ 49 w 55"/>
                <a:gd name="T1" fmla="*/ 13 h 13"/>
                <a:gd name="T2" fmla="*/ 7 w 55"/>
                <a:gd name="T3" fmla="*/ 13 h 13"/>
                <a:gd name="T4" fmla="*/ 0 w 55"/>
                <a:gd name="T5" fmla="*/ 7 h 13"/>
                <a:gd name="T6" fmla="*/ 0 w 55"/>
                <a:gd name="T7" fmla="*/ 7 h 13"/>
                <a:gd name="T8" fmla="*/ 7 w 55"/>
                <a:gd name="T9" fmla="*/ 0 h 13"/>
                <a:gd name="T10" fmla="*/ 49 w 55"/>
                <a:gd name="T11" fmla="*/ 0 h 13"/>
                <a:gd name="T12" fmla="*/ 55 w 55"/>
                <a:gd name="T13" fmla="*/ 7 h 13"/>
                <a:gd name="T14" fmla="*/ 55 w 55"/>
                <a:gd name="T15" fmla="*/ 7 h 13"/>
                <a:gd name="T16" fmla="*/ 49 w 55"/>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3">
                  <a:moveTo>
                    <a:pt x="49" y="13"/>
                  </a:moveTo>
                  <a:cubicBezTo>
                    <a:pt x="7" y="13"/>
                    <a:pt x="7" y="13"/>
                    <a:pt x="7" y="13"/>
                  </a:cubicBezTo>
                  <a:cubicBezTo>
                    <a:pt x="3" y="13"/>
                    <a:pt x="0" y="10"/>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0"/>
                    <a:pt x="52" y="13"/>
                    <a:pt x="49"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9">
              <a:extLst>
                <a:ext uri="{FF2B5EF4-FFF2-40B4-BE49-F238E27FC236}">
                  <a16:creationId xmlns:a16="http://schemas.microsoft.com/office/drawing/2014/main" id="{AD263BE6-7CA1-4EFA-BBEB-B8214C5CF990}"/>
                </a:ext>
              </a:extLst>
            </p:cNvPr>
            <p:cNvSpPr>
              <a:spLocks/>
            </p:cNvSpPr>
            <p:nvPr/>
          </p:nvSpPr>
          <p:spPr bwMode="auto">
            <a:xfrm>
              <a:off x="2401" y="2350"/>
              <a:ext cx="134" cy="34"/>
            </a:xfrm>
            <a:custGeom>
              <a:avLst/>
              <a:gdLst>
                <a:gd name="T0" fmla="*/ 49 w 55"/>
                <a:gd name="T1" fmla="*/ 14 h 14"/>
                <a:gd name="T2" fmla="*/ 7 w 55"/>
                <a:gd name="T3" fmla="*/ 14 h 14"/>
                <a:gd name="T4" fmla="*/ 0 w 55"/>
                <a:gd name="T5" fmla="*/ 7 h 14"/>
                <a:gd name="T6" fmla="*/ 0 w 55"/>
                <a:gd name="T7" fmla="*/ 7 h 14"/>
                <a:gd name="T8" fmla="*/ 7 w 55"/>
                <a:gd name="T9" fmla="*/ 0 h 14"/>
                <a:gd name="T10" fmla="*/ 49 w 55"/>
                <a:gd name="T11" fmla="*/ 0 h 14"/>
                <a:gd name="T12" fmla="*/ 55 w 55"/>
                <a:gd name="T13" fmla="*/ 7 h 14"/>
                <a:gd name="T14" fmla="*/ 55 w 55"/>
                <a:gd name="T15" fmla="*/ 7 h 14"/>
                <a:gd name="T16" fmla="*/ 49 w 55"/>
                <a:gd name="T1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14">
                  <a:moveTo>
                    <a:pt x="49" y="14"/>
                  </a:moveTo>
                  <a:cubicBezTo>
                    <a:pt x="7" y="14"/>
                    <a:pt x="7" y="14"/>
                    <a:pt x="7" y="14"/>
                  </a:cubicBezTo>
                  <a:cubicBezTo>
                    <a:pt x="3" y="14"/>
                    <a:pt x="0" y="11"/>
                    <a:pt x="0" y="7"/>
                  </a:cubicBezTo>
                  <a:cubicBezTo>
                    <a:pt x="0" y="7"/>
                    <a:pt x="0" y="7"/>
                    <a:pt x="0" y="7"/>
                  </a:cubicBezTo>
                  <a:cubicBezTo>
                    <a:pt x="0" y="3"/>
                    <a:pt x="3" y="0"/>
                    <a:pt x="7" y="0"/>
                  </a:cubicBezTo>
                  <a:cubicBezTo>
                    <a:pt x="49" y="0"/>
                    <a:pt x="49" y="0"/>
                    <a:pt x="49" y="0"/>
                  </a:cubicBezTo>
                  <a:cubicBezTo>
                    <a:pt x="52" y="0"/>
                    <a:pt x="55" y="3"/>
                    <a:pt x="55" y="7"/>
                  </a:cubicBezTo>
                  <a:cubicBezTo>
                    <a:pt x="55" y="7"/>
                    <a:pt x="55" y="7"/>
                    <a:pt x="55" y="7"/>
                  </a:cubicBezTo>
                  <a:cubicBezTo>
                    <a:pt x="55" y="11"/>
                    <a:pt x="52"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50">
              <a:extLst>
                <a:ext uri="{FF2B5EF4-FFF2-40B4-BE49-F238E27FC236}">
                  <a16:creationId xmlns:a16="http://schemas.microsoft.com/office/drawing/2014/main" id="{754058EB-CCC5-4719-9FCF-330F0A0F1835}"/>
                </a:ext>
              </a:extLst>
            </p:cNvPr>
            <p:cNvSpPr>
              <a:spLocks/>
            </p:cNvSpPr>
            <p:nvPr/>
          </p:nvSpPr>
          <p:spPr bwMode="auto">
            <a:xfrm>
              <a:off x="2452" y="2396"/>
              <a:ext cx="34" cy="17"/>
            </a:xfrm>
            <a:custGeom>
              <a:avLst/>
              <a:gdLst>
                <a:gd name="T0" fmla="*/ 0 w 14"/>
                <a:gd name="T1" fmla="*/ 0 h 7"/>
                <a:gd name="T2" fmla="*/ 7 w 14"/>
                <a:gd name="T3" fmla="*/ 7 h 7"/>
                <a:gd name="T4" fmla="*/ 14 w 14"/>
                <a:gd name="T5" fmla="*/ 0 h 7"/>
                <a:gd name="T6" fmla="*/ 0 w 14"/>
                <a:gd name="T7" fmla="*/ 0 h 7"/>
              </a:gdLst>
              <a:ahLst/>
              <a:cxnLst>
                <a:cxn ang="0">
                  <a:pos x="T0" y="T1"/>
                </a:cxn>
                <a:cxn ang="0">
                  <a:pos x="T2" y="T3"/>
                </a:cxn>
                <a:cxn ang="0">
                  <a:pos x="T4" y="T5"/>
                </a:cxn>
                <a:cxn ang="0">
                  <a:pos x="T6" y="T7"/>
                </a:cxn>
              </a:cxnLst>
              <a:rect l="0" t="0" r="r" b="b"/>
              <a:pathLst>
                <a:path w="14" h="7">
                  <a:moveTo>
                    <a:pt x="0" y="0"/>
                  </a:moveTo>
                  <a:cubicBezTo>
                    <a:pt x="0" y="4"/>
                    <a:pt x="3" y="7"/>
                    <a:pt x="7" y="7"/>
                  </a:cubicBezTo>
                  <a:cubicBezTo>
                    <a:pt x="11" y="7"/>
                    <a:pt x="14" y="4"/>
                    <a:pt x="14" y="0"/>
                  </a:cubicBez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51">
              <a:extLst>
                <a:ext uri="{FF2B5EF4-FFF2-40B4-BE49-F238E27FC236}">
                  <a16:creationId xmlns:a16="http://schemas.microsoft.com/office/drawing/2014/main" id="{7303AA2D-0E76-4BA7-8A35-E2E624FE3696}"/>
                </a:ext>
              </a:extLst>
            </p:cNvPr>
            <p:cNvSpPr>
              <a:spLocks/>
            </p:cNvSpPr>
            <p:nvPr/>
          </p:nvSpPr>
          <p:spPr bwMode="auto">
            <a:xfrm>
              <a:off x="2323" y="1983"/>
              <a:ext cx="292" cy="311"/>
            </a:xfrm>
            <a:custGeom>
              <a:avLst/>
              <a:gdLst>
                <a:gd name="T0" fmla="*/ 60 w 120"/>
                <a:gd name="T1" fmla="*/ 0 h 129"/>
                <a:gd name="T2" fmla="*/ 0 w 120"/>
                <a:gd name="T3" fmla="*/ 60 h 129"/>
                <a:gd name="T4" fmla="*/ 32 w 120"/>
                <a:gd name="T5" fmla="*/ 129 h 129"/>
                <a:gd name="T6" fmla="*/ 48 w 120"/>
                <a:gd name="T7" fmla="*/ 129 h 129"/>
                <a:gd name="T8" fmla="*/ 48 w 120"/>
                <a:gd name="T9" fmla="*/ 90 h 129"/>
                <a:gd name="T10" fmla="*/ 43 w 120"/>
                <a:gd name="T11" fmla="*/ 84 h 129"/>
                <a:gd name="T12" fmla="*/ 50 w 120"/>
                <a:gd name="T13" fmla="*/ 77 h 129"/>
                <a:gd name="T14" fmla="*/ 58 w 120"/>
                <a:gd name="T15" fmla="*/ 84 h 129"/>
                <a:gd name="T16" fmla="*/ 53 w 120"/>
                <a:gd name="T17" fmla="*/ 90 h 129"/>
                <a:gd name="T18" fmla="*/ 53 w 120"/>
                <a:gd name="T19" fmla="*/ 129 h 129"/>
                <a:gd name="T20" fmla="*/ 67 w 120"/>
                <a:gd name="T21" fmla="*/ 129 h 129"/>
                <a:gd name="T22" fmla="*/ 67 w 120"/>
                <a:gd name="T23" fmla="*/ 74 h 129"/>
                <a:gd name="T24" fmla="*/ 62 w 120"/>
                <a:gd name="T25" fmla="*/ 67 h 129"/>
                <a:gd name="T26" fmla="*/ 69 w 120"/>
                <a:gd name="T27" fmla="*/ 60 h 129"/>
                <a:gd name="T28" fmla="*/ 76 w 120"/>
                <a:gd name="T29" fmla="*/ 67 h 129"/>
                <a:gd name="T30" fmla="*/ 72 w 120"/>
                <a:gd name="T31" fmla="*/ 74 h 129"/>
                <a:gd name="T32" fmla="*/ 72 w 120"/>
                <a:gd name="T33" fmla="*/ 129 h 129"/>
                <a:gd name="T34" fmla="*/ 87 w 120"/>
                <a:gd name="T35" fmla="*/ 129 h 129"/>
                <a:gd name="T36" fmla="*/ 120 w 120"/>
                <a:gd name="T37" fmla="*/ 60 h 129"/>
                <a:gd name="T38" fmla="*/ 60 w 120"/>
                <a:gd name="T3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0" h="129">
                  <a:moveTo>
                    <a:pt x="60" y="0"/>
                  </a:moveTo>
                  <a:cubicBezTo>
                    <a:pt x="27" y="0"/>
                    <a:pt x="0" y="27"/>
                    <a:pt x="0" y="60"/>
                  </a:cubicBezTo>
                  <a:cubicBezTo>
                    <a:pt x="0" y="84"/>
                    <a:pt x="13" y="113"/>
                    <a:pt x="32" y="129"/>
                  </a:cubicBezTo>
                  <a:cubicBezTo>
                    <a:pt x="48" y="129"/>
                    <a:pt x="48" y="129"/>
                    <a:pt x="48" y="129"/>
                  </a:cubicBezTo>
                  <a:cubicBezTo>
                    <a:pt x="48" y="90"/>
                    <a:pt x="48" y="90"/>
                    <a:pt x="48" y="90"/>
                  </a:cubicBezTo>
                  <a:cubicBezTo>
                    <a:pt x="45" y="89"/>
                    <a:pt x="43" y="87"/>
                    <a:pt x="43" y="84"/>
                  </a:cubicBezTo>
                  <a:cubicBezTo>
                    <a:pt x="43" y="80"/>
                    <a:pt x="46" y="77"/>
                    <a:pt x="50" y="77"/>
                  </a:cubicBezTo>
                  <a:cubicBezTo>
                    <a:pt x="54" y="77"/>
                    <a:pt x="58" y="80"/>
                    <a:pt x="58" y="84"/>
                  </a:cubicBezTo>
                  <a:cubicBezTo>
                    <a:pt x="58" y="87"/>
                    <a:pt x="56" y="89"/>
                    <a:pt x="53" y="90"/>
                  </a:cubicBezTo>
                  <a:cubicBezTo>
                    <a:pt x="53" y="129"/>
                    <a:pt x="53" y="129"/>
                    <a:pt x="53" y="129"/>
                  </a:cubicBezTo>
                  <a:cubicBezTo>
                    <a:pt x="67" y="129"/>
                    <a:pt x="67" y="129"/>
                    <a:pt x="67" y="129"/>
                  </a:cubicBezTo>
                  <a:cubicBezTo>
                    <a:pt x="67" y="74"/>
                    <a:pt x="67" y="74"/>
                    <a:pt x="67" y="74"/>
                  </a:cubicBezTo>
                  <a:cubicBezTo>
                    <a:pt x="64" y="73"/>
                    <a:pt x="62" y="70"/>
                    <a:pt x="62" y="67"/>
                  </a:cubicBezTo>
                  <a:cubicBezTo>
                    <a:pt x="62" y="63"/>
                    <a:pt x="65" y="60"/>
                    <a:pt x="69" y="60"/>
                  </a:cubicBezTo>
                  <a:cubicBezTo>
                    <a:pt x="73" y="60"/>
                    <a:pt x="76" y="63"/>
                    <a:pt x="76" y="67"/>
                  </a:cubicBezTo>
                  <a:cubicBezTo>
                    <a:pt x="76" y="70"/>
                    <a:pt x="74" y="73"/>
                    <a:pt x="72" y="74"/>
                  </a:cubicBezTo>
                  <a:cubicBezTo>
                    <a:pt x="72" y="129"/>
                    <a:pt x="72" y="129"/>
                    <a:pt x="72" y="129"/>
                  </a:cubicBezTo>
                  <a:cubicBezTo>
                    <a:pt x="87" y="129"/>
                    <a:pt x="87" y="129"/>
                    <a:pt x="87" y="129"/>
                  </a:cubicBezTo>
                  <a:cubicBezTo>
                    <a:pt x="107" y="113"/>
                    <a:pt x="120" y="84"/>
                    <a:pt x="120" y="60"/>
                  </a:cubicBezTo>
                  <a:cubicBezTo>
                    <a:pt x="120" y="27"/>
                    <a:pt x="93" y="0"/>
                    <a:pt x="6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upo 107">
            <a:extLst>
              <a:ext uri="{FF2B5EF4-FFF2-40B4-BE49-F238E27FC236}">
                <a16:creationId xmlns:a16="http://schemas.microsoft.com/office/drawing/2014/main" id="{FA1885A8-C915-4CBB-902A-8AF259664C93}"/>
              </a:ext>
            </a:extLst>
          </p:cNvPr>
          <p:cNvGrpSpPr/>
          <p:nvPr/>
        </p:nvGrpSpPr>
        <p:grpSpPr>
          <a:xfrm flipV="1">
            <a:off x="5658771" y="2997311"/>
            <a:ext cx="415673" cy="126271"/>
            <a:chOff x="3144483" y="1759184"/>
            <a:chExt cx="540470" cy="164181"/>
          </a:xfrm>
        </p:grpSpPr>
        <p:sp>
          <p:nvSpPr>
            <p:cNvPr id="109" name="Forma libre: forma 108">
              <a:extLst>
                <a:ext uri="{FF2B5EF4-FFF2-40B4-BE49-F238E27FC236}">
                  <a16:creationId xmlns:a16="http://schemas.microsoft.com/office/drawing/2014/main" id="{09E938F7-1BBE-45DC-9606-190C5EAF0FED}"/>
                </a:ext>
              </a:extLst>
            </p:cNvPr>
            <p:cNvSpPr/>
            <p:nvPr/>
          </p:nvSpPr>
          <p:spPr>
            <a:xfrm rot="18900000">
              <a:off x="3144483" y="1759187"/>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F69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Forma libre: forma 109">
              <a:extLst>
                <a:ext uri="{FF2B5EF4-FFF2-40B4-BE49-F238E27FC236}">
                  <a16:creationId xmlns:a16="http://schemas.microsoft.com/office/drawing/2014/main" id="{249F41E8-6892-49B9-A9EA-DBCD612831BB}"/>
                </a:ext>
              </a:extLst>
            </p:cNvPr>
            <p:cNvSpPr/>
            <p:nvPr/>
          </p:nvSpPr>
          <p:spPr>
            <a:xfrm rot="18900000">
              <a:off x="3332629" y="1759186"/>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015E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Forma libre: forma 110">
              <a:extLst>
                <a:ext uri="{FF2B5EF4-FFF2-40B4-BE49-F238E27FC236}">
                  <a16:creationId xmlns:a16="http://schemas.microsoft.com/office/drawing/2014/main" id="{6FEA6871-AF2B-4CB8-B575-E23B549DE3DF}"/>
                </a:ext>
              </a:extLst>
            </p:cNvPr>
            <p:cNvSpPr/>
            <p:nvPr/>
          </p:nvSpPr>
          <p:spPr>
            <a:xfrm rot="18900000">
              <a:off x="3520775" y="1759184"/>
              <a:ext cx="164178" cy="164178"/>
            </a:xfrm>
            <a:custGeom>
              <a:avLst/>
              <a:gdLst>
                <a:gd name="connsiteX0" fmla="*/ 2784329 w 2784329"/>
                <a:gd name="connsiteY0" fmla="*/ 734 h 2784329"/>
                <a:gd name="connsiteX1" fmla="*/ 2782441 w 2784329"/>
                <a:gd name="connsiteY1" fmla="*/ 2780321 h 2784329"/>
                <a:gd name="connsiteX2" fmla="*/ 2779588 w 2784329"/>
                <a:gd name="connsiteY2" fmla="*/ 2780320 h 2784329"/>
                <a:gd name="connsiteX3" fmla="*/ 2779588 w 2784329"/>
                <a:gd name="connsiteY3" fmla="*/ 2784329 h 2784329"/>
                <a:gd name="connsiteX4" fmla="*/ 0 w 2784329"/>
                <a:gd name="connsiteY4" fmla="*/ 2784329 h 2784329"/>
                <a:gd name="connsiteX5" fmla="*/ 0 w 2784329"/>
                <a:gd name="connsiteY5" fmla="*/ 1703378 h 2784329"/>
                <a:gd name="connsiteX6" fmla="*/ 1702222 w 2784329"/>
                <a:gd name="connsiteY6" fmla="*/ 1703378 h 2784329"/>
                <a:gd name="connsiteX7" fmla="*/ 1703379 w 2784329"/>
                <a:gd name="connsiteY7" fmla="*/ 0 h 2784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4329" h="2784329">
                  <a:moveTo>
                    <a:pt x="2784329" y="734"/>
                  </a:moveTo>
                  <a:lnTo>
                    <a:pt x="2782441" y="2780321"/>
                  </a:lnTo>
                  <a:lnTo>
                    <a:pt x="2779588" y="2780320"/>
                  </a:lnTo>
                  <a:lnTo>
                    <a:pt x="2779588" y="2784329"/>
                  </a:lnTo>
                  <a:lnTo>
                    <a:pt x="0" y="2784329"/>
                  </a:lnTo>
                  <a:lnTo>
                    <a:pt x="0" y="1703378"/>
                  </a:lnTo>
                  <a:lnTo>
                    <a:pt x="1702222" y="1703378"/>
                  </a:lnTo>
                  <a:lnTo>
                    <a:pt x="1703379" y="0"/>
                  </a:lnTo>
                  <a:close/>
                </a:path>
              </a:pathLst>
            </a:cu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0709247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7096</TotalTime>
  <Words>1020</Words>
  <Application>Microsoft Office PowerPoint</Application>
  <PresentationFormat>Panorámica</PresentationFormat>
  <Paragraphs>175</Paragraphs>
  <Slides>14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14</vt:i4>
      </vt:variant>
    </vt:vector>
  </HeadingPairs>
  <TitlesOfParts>
    <vt:vector size="21" baseType="lpstr">
      <vt:lpstr>Arial</vt:lpstr>
      <vt:lpstr>Calibri</vt:lpstr>
      <vt:lpstr>Calibri Light</vt:lpstr>
      <vt:lpstr>Lato</vt:lpstr>
      <vt:lpstr>Lato Black</vt:lpstr>
      <vt:lpstr>Lato Light</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Thanks for downloading this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Nayibe Serrano</cp:lastModifiedBy>
  <cp:revision>441</cp:revision>
  <dcterms:created xsi:type="dcterms:W3CDTF">2020-04-22T15:34:04Z</dcterms:created>
  <dcterms:modified xsi:type="dcterms:W3CDTF">2021-01-11T19:29:01Z</dcterms:modified>
</cp:coreProperties>
</file>