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62"/>
  </p:notesMasterIdLst>
  <p:handoutMasterIdLst>
    <p:handoutMasterId r:id="rId63"/>
  </p:handoutMasterIdLst>
  <p:sldIdLst>
    <p:sldId id="1482" r:id="rId2"/>
    <p:sldId id="1525" r:id="rId3"/>
    <p:sldId id="1524" r:id="rId4"/>
    <p:sldId id="1554" r:id="rId5"/>
    <p:sldId id="1527" r:id="rId6"/>
    <p:sldId id="1528" r:id="rId7"/>
    <p:sldId id="1529" r:id="rId8"/>
    <p:sldId id="1530" r:id="rId9"/>
    <p:sldId id="1531" r:id="rId10"/>
    <p:sldId id="1532" r:id="rId11"/>
    <p:sldId id="1533" r:id="rId12"/>
    <p:sldId id="1534" r:id="rId13"/>
    <p:sldId id="1535" r:id="rId14"/>
    <p:sldId id="1536" r:id="rId15"/>
    <p:sldId id="1537" r:id="rId16"/>
    <p:sldId id="1538" r:id="rId17"/>
    <p:sldId id="1539" r:id="rId18"/>
    <p:sldId id="1526" r:id="rId19"/>
    <p:sldId id="1541" r:id="rId20"/>
    <p:sldId id="1542" r:id="rId21"/>
    <p:sldId id="1543" r:id="rId22"/>
    <p:sldId id="1544" r:id="rId23"/>
    <p:sldId id="1545" r:id="rId24"/>
    <p:sldId id="1546" r:id="rId25"/>
    <p:sldId id="1547" r:id="rId26"/>
    <p:sldId id="1548" r:id="rId27"/>
    <p:sldId id="1549" r:id="rId28"/>
    <p:sldId id="1550" r:id="rId29"/>
    <p:sldId id="1551" r:id="rId30"/>
    <p:sldId id="1552" r:id="rId31"/>
    <p:sldId id="1553" r:id="rId32"/>
    <p:sldId id="1540" r:id="rId33"/>
    <p:sldId id="1555" r:id="rId34"/>
    <p:sldId id="1556" r:id="rId35"/>
    <p:sldId id="1557" r:id="rId36"/>
    <p:sldId id="1558" r:id="rId37"/>
    <p:sldId id="1559" r:id="rId38"/>
    <p:sldId id="1560" r:id="rId39"/>
    <p:sldId id="1561" r:id="rId40"/>
    <p:sldId id="1562" r:id="rId41"/>
    <p:sldId id="1563" r:id="rId42"/>
    <p:sldId id="1564" r:id="rId43"/>
    <p:sldId id="1565" r:id="rId44"/>
    <p:sldId id="1566" r:id="rId45"/>
    <p:sldId id="1567" r:id="rId46"/>
    <p:sldId id="1568" r:id="rId47"/>
    <p:sldId id="1569" r:id="rId48"/>
    <p:sldId id="1570" r:id="rId49"/>
    <p:sldId id="1571" r:id="rId50"/>
    <p:sldId id="1572" r:id="rId51"/>
    <p:sldId id="1573" r:id="rId52"/>
    <p:sldId id="1574" r:id="rId53"/>
    <p:sldId id="1575" r:id="rId54"/>
    <p:sldId id="1576" r:id="rId55"/>
    <p:sldId id="1577" r:id="rId56"/>
    <p:sldId id="1578" r:id="rId57"/>
    <p:sldId id="1579" r:id="rId58"/>
    <p:sldId id="1580" r:id="rId59"/>
    <p:sldId id="1581" r:id="rId60"/>
    <p:sldId id="1772" r:id="rId6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6EAAC40-7946-4BEB-AB57-20B5D377321F}">
          <p14:sldIdLst>
            <p14:sldId id="1482"/>
            <p14:sldId id="1525"/>
            <p14:sldId id="1524"/>
            <p14:sldId id="1554"/>
            <p14:sldId id="1527"/>
            <p14:sldId id="1528"/>
            <p14:sldId id="1529"/>
            <p14:sldId id="1530"/>
            <p14:sldId id="1531"/>
            <p14:sldId id="1532"/>
            <p14:sldId id="1533"/>
            <p14:sldId id="1534"/>
            <p14:sldId id="1535"/>
            <p14:sldId id="1536"/>
            <p14:sldId id="1537"/>
            <p14:sldId id="1538"/>
            <p14:sldId id="1539"/>
            <p14:sldId id="1526"/>
            <p14:sldId id="1541"/>
            <p14:sldId id="1542"/>
            <p14:sldId id="1543"/>
            <p14:sldId id="1544"/>
            <p14:sldId id="1545"/>
            <p14:sldId id="1546"/>
            <p14:sldId id="1547"/>
            <p14:sldId id="1548"/>
            <p14:sldId id="1549"/>
            <p14:sldId id="1550"/>
            <p14:sldId id="1551"/>
            <p14:sldId id="1552"/>
            <p14:sldId id="1553"/>
            <p14:sldId id="1540"/>
            <p14:sldId id="1555"/>
            <p14:sldId id="1556"/>
            <p14:sldId id="1557"/>
            <p14:sldId id="1558"/>
            <p14:sldId id="1559"/>
            <p14:sldId id="1560"/>
            <p14:sldId id="1561"/>
            <p14:sldId id="1562"/>
            <p14:sldId id="1563"/>
            <p14:sldId id="1564"/>
            <p14:sldId id="1565"/>
            <p14:sldId id="1566"/>
            <p14:sldId id="1567"/>
            <p14:sldId id="1568"/>
            <p14:sldId id="1569"/>
            <p14:sldId id="1570"/>
            <p14:sldId id="1571"/>
            <p14:sldId id="1572"/>
            <p14:sldId id="1573"/>
            <p14:sldId id="1574"/>
            <p14:sldId id="1575"/>
            <p14:sldId id="1576"/>
            <p14:sldId id="1577"/>
            <p14:sldId id="1578"/>
            <p14:sldId id="1579"/>
            <p14:sldId id="1580"/>
            <p14:sldId id="1581"/>
            <p14:sldId id="1772"/>
          </p14:sldIdLst>
        </p14:section>
      </p14:sectionLst>
    </p:ext>
    <p:ext uri="{EFAFB233-063F-42B5-8137-9DF3F51BA10A}">
      <p15:sldGuideLst xmlns:p15="http://schemas.microsoft.com/office/powerpoint/2012/main">
        <p15:guide id="1" orient="horz" pos="195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1C60B2-030E-DE05-DEF3-358C9C312E68}" name="Jolie Serrano Delgado" initials="JS" userId="S::jserrano@itsinfocom.com::d52b4219-5c60-4a0c-87ad-b1ec335c0c3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67EC"/>
    <a:srgbClr val="11F5FE"/>
    <a:srgbClr val="AD61FB"/>
    <a:srgbClr val="FA962F"/>
    <a:srgbClr val="AC0B74"/>
    <a:srgbClr val="300243"/>
    <a:srgbClr val="34A853"/>
    <a:srgbClr val="4285F4"/>
    <a:srgbClr val="EA4335"/>
    <a:srgbClr val="FBBC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801C91-4646-43A2-8DA0-9C5A0E599D0E}" v="60" dt="2024-01-21T18:20:23.2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63" autoAdjust="0"/>
    <p:restoredTop sz="94712" autoAdjust="0"/>
  </p:normalViewPr>
  <p:slideViewPr>
    <p:cSldViewPr snapToGrid="0">
      <p:cViewPr varScale="1">
        <p:scale>
          <a:sx n="106" d="100"/>
          <a:sy n="106" d="100"/>
        </p:scale>
        <p:origin x="1338" y="120"/>
      </p:cViewPr>
      <p:guideLst>
        <p:guide orient="horz" pos="1956"/>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handoutMaster" Target="handoutMasters/handoutMaster1.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microsoft.com/office/2018/10/relationships/authors" Targe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4EFCAFE-212C-4734-BC77-7E2EAA445D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50A26631-D6CC-4646-B826-30D44D5085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4159EF-ED2B-408F-BCA3-D34D4F7DB760}" type="datetimeFigureOut">
              <a:rPr lang="es-CO" smtClean="0"/>
              <a:t>23/02/2025</a:t>
            </a:fld>
            <a:endParaRPr lang="es-CO"/>
          </a:p>
        </p:txBody>
      </p:sp>
      <p:sp>
        <p:nvSpPr>
          <p:cNvPr id="4" name="Marcador de pie de página 3">
            <a:extLst>
              <a:ext uri="{FF2B5EF4-FFF2-40B4-BE49-F238E27FC236}">
                <a16:creationId xmlns:a16="http://schemas.microsoft.com/office/drawing/2014/main" id="{7D82AC57-3955-4BDA-8F61-BF1320FB63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2BB30DE2-14A2-4BFD-BD83-BC2335DB66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BDCDF6-AAFB-4FAC-BBF4-14E3AC0CA55B}" type="slidenum">
              <a:rPr lang="es-CO" smtClean="0"/>
              <a:t>‹#›</a:t>
            </a:fld>
            <a:endParaRPr lang="es-CO"/>
          </a:p>
        </p:txBody>
      </p:sp>
    </p:spTree>
    <p:extLst>
      <p:ext uri="{BB962C8B-B14F-4D97-AF65-F5344CB8AC3E}">
        <p14:creationId xmlns:p14="http://schemas.microsoft.com/office/powerpoint/2010/main" val="1196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488C5-1697-4F06-B106-3EE216118B56}" type="datetimeFigureOut">
              <a:rPr lang="es-CO" smtClean="0"/>
              <a:t>23/02/2025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B8975-4C2E-4E2E-9D18-43E3EE8DFED9}" type="slidenum">
              <a:rPr lang="es-CO" smtClean="0"/>
              <a:t>‹#›</a:t>
            </a:fld>
            <a:endParaRPr lang="es-CO"/>
          </a:p>
        </p:txBody>
      </p:sp>
    </p:spTree>
    <p:extLst>
      <p:ext uri="{BB962C8B-B14F-4D97-AF65-F5344CB8AC3E}">
        <p14:creationId xmlns:p14="http://schemas.microsoft.com/office/powerpoint/2010/main" val="189982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Game boar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5016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tegoria 1 - 100 ">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6981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0"/>
            <a:ext cx="9479844" cy="5504657"/>
          </a:xfrm>
          <a:prstGeom prst="rect">
            <a:avLst/>
          </a:prstGeom>
        </p:spPr>
        <p:txBody>
          <a:bodyPr/>
          <a:lstStyle/>
          <a:p>
            <a:endParaRPr lang="es-CO"/>
          </a:p>
        </p:txBody>
      </p:sp>
    </p:spTree>
    <p:extLst>
      <p:ext uri="{BB962C8B-B14F-4D97-AF65-F5344CB8AC3E}">
        <p14:creationId xmlns:p14="http://schemas.microsoft.com/office/powerpoint/2010/main" val="1984767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3619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hyperlink" Target="http://shopping.ppthemes.com/"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http://ppthemes.com/" TargetMode="External"/><Relationship Id="rId5" Type="http://schemas.openxmlformats.org/officeDocument/2006/relationships/theme" Target="../theme/theme1.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hyperlink" Target="https://slidesgratis.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17EEEA6-41DF-4DA7-9145-B9D6D18D11EF}"/>
              </a:ext>
            </a:extLst>
          </p:cNvPr>
          <p:cNvSpPr/>
          <p:nvPr/>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adroTexto 4">
            <a:extLst>
              <a:ext uri="{FF2B5EF4-FFF2-40B4-BE49-F238E27FC236}">
                <a16:creationId xmlns:a16="http://schemas.microsoft.com/office/drawing/2014/main" id="{98554778-3CBD-4CEA-8118-6E137767477E}"/>
              </a:ext>
            </a:extLst>
          </p:cNvPr>
          <p:cNvSpPr txBox="1"/>
          <p:nvPr/>
        </p:nvSpPr>
        <p:spPr>
          <a:xfrm>
            <a:off x="1753900" y="-905770"/>
            <a:ext cx="3281732" cy="646331"/>
          </a:xfrm>
          <a:prstGeom prst="rect">
            <a:avLst/>
          </a:prstGeom>
          <a:noFill/>
        </p:spPr>
        <p:txBody>
          <a:bodyPr wrap="none" rtlCol="0">
            <a:spAutoFit/>
          </a:bodyPr>
          <a:lstStyle/>
          <a:p>
            <a:r>
              <a:rPr lang="en-US" dirty="0">
                <a:solidFill>
                  <a:schemeClr val="bg1"/>
                </a:solidFill>
                <a:hlinkClick r:id="rId6">
                  <a:extLst>
                    <a:ext uri="{A12FA001-AC4F-418D-AE19-62706E023703}">
                      <ahyp:hlinkClr xmlns:ahyp="http://schemas.microsoft.com/office/drawing/2018/hyperlinkcolor" val="tx"/>
                    </a:ext>
                  </a:extLst>
                </a:hlinkClick>
              </a:rPr>
              <a:t>http://ppthemes.com/</a:t>
            </a:r>
            <a:endParaRPr lang="en-US" dirty="0">
              <a:solidFill>
                <a:schemeClr val="bg1"/>
              </a:solidFill>
            </a:endParaRPr>
          </a:p>
          <a:p>
            <a:r>
              <a:rPr lang="en-US" dirty="0">
                <a:solidFill>
                  <a:schemeClr val="bg1"/>
                </a:solidFill>
                <a:hlinkClick r:id="rId7">
                  <a:extLst>
                    <a:ext uri="{A12FA001-AC4F-418D-AE19-62706E023703}">
                      <ahyp:hlinkClr xmlns:ahyp="http://schemas.microsoft.com/office/drawing/2018/hyperlinkcolor" val="tx"/>
                    </a:ext>
                  </a:extLst>
                </a:hlinkClick>
              </a:rPr>
              <a:t>http://shopping.ppthemes.com/</a:t>
            </a:r>
            <a:r>
              <a:rPr lang="en-US" dirty="0">
                <a:solidFill>
                  <a:schemeClr val="bg1"/>
                </a:solidFill>
              </a:rPr>
              <a:t> </a:t>
            </a:r>
          </a:p>
        </p:txBody>
      </p:sp>
      <p:pic>
        <p:nvPicPr>
          <p:cNvPr id="8" name="Imagen 7">
            <a:extLst>
              <a:ext uri="{FF2B5EF4-FFF2-40B4-BE49-F238E27FC236}">
                <a16:creationId xmlns:a16="http://schemas.microsoft.com/office/drawing/2014/main" id="{6FF01F04-39F1-462C-B506-5DE4232D30A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9" name="CuadroTexto 8">
            <a:extLst>
              <a:ext uri="{FF2B5EF4-FFF2-40B4-BE49-F238E27FC236}">
                <a16:creationId xmlns:a16="http://schemas.microsoft.com/office/drawing/2014/main" id="{900B17B7-C9A3-41CE-939E-E45D1955FCD3}"/>
              </a:ext>
            </a:extLst>
          </p:cNvPr>
          <p:cNvSpPr txBox="1"/>
          <p:nvPr/>
        </p:nvSpPr>
        <p:spPr>
          <a:xfrm>
            <a:off x="8659820" y="-645106"/>
            <a:ext cx="2659702" cy="369332"/>
          </a:xfrm>
          <a:prstGeom prst="rect">
            <a:avLst/>
          </a:prstGeom>
          <a:noFill/>
        </p:spPr>
        <p:txBody>
          <a:bodyPr wrap="none" rtlCol="0">
            <a:spAutoFit/>
          </a:bodyPr>
          <a:lstStyle/>
          <a:p>
            <a:r>
              <a:rPr lang="en-US" dirty="0">
                <a:solidFill>
                  <a:schemeClr val="bg1"/>
                </a:solidFill>
                <a:hlinkClick r:id="rId9">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14" name="Imagen 13">
            <a:extLst>
              <a:ext uri="{FF2B5EF4-FFF2-40B4-BE49-F238E27FC236}">
                <a16:creationId xmlns:a16="http://schemas.microsoft.com/office/drawing/2014/main" id="{37C819BA-7AFD-4214-A544-2BC37CACF3A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
        <p:nvSpPr>
          <p:cNvPr id="10" name="Rectángulo 9">
            <a:extLst>
              <a:ext uri="{FF2B5EF4-FFF2-40B4-BE49-F238E27FC236}">
                <a16:creationId xmlns:a16="http://schemas.microsoft.com/office/drawing/2014/main" id="{517EEEA6-41DF-4DA7-9145-B9D6D18D11EF}"/>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uadroTexto 14">
            <a:extLst>
              <a:ext uri="{FF2B5EF4-FFF2-40B4-BE49-F238E27FC236}">
                <a16:creationId xmlns:a16="http://schemas.microsoft.com/office/drawing/2014/main" id="{98554778-3CBD-4CEA-8118-6E137767477E}"/>
              </a:ext>
            </a:extLst>
          </p:cNvPr>
          <p:cNvSpPr txBox="1"/>
          <p:nvPr userDrawn="1"/>
        </p:nvSpPr>
        <p:spPr>
          <a:xfrm>
            <a:off x="1753900" y="-905770"/>
            <a:ext cx="2404826" cy="646331"/>
          </a:xfrm>
          <a:prstGeom prst="rect">
            <a:avLst/>
          </a:prstGeom>
          <a:noFill/>
        </p:spPr>
        <p:txBody>
          <a:bodyPr wrap="none" rtlCol="0">
            <a:spAutoFit/>
          </a:bodyPr>
          <a:lstStyle/>
          <a:p>
            <a:r>
              <a:rPr lang="en-US" dirty="0">
                <a:solidFill>
                  <a:schemeClr val="bg1"/>
                </a:solidFill>
                <a:hlinkClick r:id="rId6">
                  <a:extLst>
                    <a:ext uri="{A12FA001-AC4F-418D-AE19-62706E023703}">
                      <ahyp:hlinkClr xmlns:ahyp="http://schemas.microsoft.com/office/drawing/2018/hyperlinkcolor" val="tx"/>
                    </a:ext>
                  </a:extLst>
                </a:hlinkClick>
              </a:rPr>
              <a:t>http://ppthemes.com/</a:t>
            </a:r>
            <a:endParaRPr lang="en-US" dirty="0">
              <a:solidFill>
                <a:schemeClr val="bg1"/>
              </a:solidFill>
            </a:endParaRPr>
          </a:p>
          <a:p>
            <a:r>
              <a:rPr lang="en-US" dirty="0">
                <a:solidFill>
                  <a:schemeClr val="bg1"/>
                </a:solidFill>
                <a:hlinkClick r:id="rId7">
                  <a:extLst>
                    <a:ext uri="{A12FA001-AC4F-418D-AE19-62706E023703}">
                      <ahyp:hlinkClr xmlns:ahyp="http://schemas.microsoft.com/office/drawing/2018/hyperlinkcolor" val="tx"/>
                    </a:ext>
                  </a:extLst>
                </a:hlinkClick>
              </a:rPr>
              <a:t>http://pptbundle.com/</a:t>
            </a:r>
            <a:r>
              <a:rPr lang="en-US" dirty="0">
                <a:solidFill>
                  <a:schemeClr val="bg1"/>
                </a:solidFill>
              </a:rPr>
              <a:t> </a:t>
            </a:r>
          </a:p>
        </p:txBody>
      </p:sp>
      <p:pic>
        <p:nvPicPr>
          <p:cNvPr id="16" name="Imagen 15">
            <a:extLst>
              <a:ext uri="{FF2B5EF4-FFF2-40B4-BE49-F238E27FC236}">
                <a16:creationId xmlns:a16="http://schemas.microsoft.com/office/drawing/2014/main" id="{6FF01F04-39F1-462C-B506-5DE4232D30A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17" name="CuadroTexto 16">
            <a:extLst>
              <a:ext uri="{FF2B5EF4-FFF2-40B4-BE49-F238E27FC236}">
                <a16:creationId xmlns:a16="http://schemas.microsoft.com/office/drawing/2014/main" id="{900B17B7-C9A3-41CE-939E-E45D1955FCD3}"/>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9">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18" name="Imagen 17">
            <a:extLst>
              <a:ext uri="{FF2B5EF4-FFF2-40B4-BE49-F238E27FC236}">
                <a16:creationId xmlns:a16="http://schemas.microsoft.com/office/drawing/2014/main" id="{37C819BA-7AFD-4214-A544-2BC37CACF3A1}"/>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Tree>
    <p:extLst>
      <p:ext uri="{BB962C8B-B14F-4D97-AF65-F5344CB8AC3E}">
        <p14:creationId xmlns:p14="http://schemas.microsoft.com/office/powerpoint/2010/main" val="984319872"/>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onts.google.com/specimen/Montserrat" TargetMode="External"/><Relationship Id="rId7" Type="http://schemas.openxmlformats.org/officeDocument/2006/relationships/hyperlink" Target="https://stocksnap.io/search/fashion" TargetMode="External"/><Relationship Id="rId2" Type="http://schemas.openxmlformats.org/officeDocument/2006/relationships/hyperlink" Target="https://www.fontsquirrel.com/fonts/lato" TargetMode="External"/><Relationship Id="rId1" Type="http://schemas.openxmlformats.org/officeDocument/2006/relationships/slideLayout" Target="../slideLayouts/slideLayout4.xml"/><Relationship Id="rId6" Type="http://schemas.openxmlformats.org/officeDocument/2006/relationships/hyperlink" Target="http://www.freepik.es/" TargetMode="External"/><Relationship Id="rId5" Type="http://schemas.openxmlformats.org/officeDocument/2006/relationships/hyperlink" Target="http://www.pixabay.com/" TargetMode="External"/><Relationship Id="rId4" Type="http://schemas.openxmlformats.org/officeDocument/2006/relationships/hyperlink" Target="https://ppthemes.com/" TargetMode="External"/></Relationships>
</file>

<file path=ppt/slides/_rels/slide1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50.xml"/><Relationship Id="rId18" Type="http://schemas.openxmlformats.org/officeDocument/2006/relationships/slide" Target="slide12.xml"/><Relationship Id="rId26" Type="http://schemas.openxmlformats.org/officeDocument/2006/relationships/slide" Target="slide16.xml"/><Relationship Id="rId3" Type="http://schemas.openxmlformats.org/officeDocument/2006/relationships/slide" Target="slide18.xml"/><Relationship Id="rId21" Type="http://schemas.openxmlformats.org/officeDocument/2006/relationships/slide" Target="slide54.xml"/><Relationship Id="rId7" Type="http://schemas.openxmlformats.org/officeDocument/2006/relationships/slide" Target="slide20.xml"/><Relationship Id="rId12" Type="http://schemas.openxmlformats.org/officeDocument/2006/relationships/slide" Target="slide36.xml"/><Relationship Id="rId17" Type="http://schemas.openxmlformats.org/officeDocument/2006/relationships/slide" Target="slide52.xml"/><Relationship Id="rId25" Type="http://schemas.openxmlformats.org/officeDocument/2006/relationships/slide" Target="slide56.xml"/><Relationship Id="rId2" Type="http://schemas.openxmlformats.org/officeDocument/2006/relationships/slide" Target="slide4.xml"/><Relationship Id="rId16" Type="http://schemas.openxmlformats.org/officeDocument/2006/relationships/slide" Target="slide38.xml"/><Relationship Id="rId20" Type="http://schemas.openxmlformats.org/officeDocument/2006/relationships/slide" Target="slide40.xml"/><Relationship Id="rId29" Type="http://schemas.openxmlformats.org/officeDocument/2006/relationships/slide" Target="slide58.xml"/><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slide" Target="slide22.xml"/><Relationship Id="rId24" Type="http://schemas.openxmlformats.org/officeDocument/2006/relationships/slide" Target="slide42.xml"/><Relationship Id="rId5" Type="http://schemas.openxmlformats.org/officeDocument/2006/relationships/slide" Target="slide46.xml"/><Relationship Id="rId15" Type="http://schemas.openxmlformats.org/officeDocument/2006/relationships/slide" Target="slide24.xml"/><Relationship Id="rId23" Type="http://schemas.openxmlformats.org/officeDocument/2006/relationships/slide" Target="slide28.xml"/><Relationship Id="rId28" Type="http://schemas.openxmlformats.org/officeDocument/2006/relationships/slide" Target="slide44.xml"/><Relationship Id="rId10" Type="http://schemas.openxmlformats.org/officeDocument/2006/relationships/slide" Target="slide8.xml"/><Relationship Id="rId19" Type="http://schemas.openxmlformats.org/officeDocument/2006/relationships/slide" Target="slide26.xml"/><Relationship Id="rId4" Type="http://schemas.openxmlformats.org/officeDocument/2006/relationships/slide" Target="slide32.xml"/><Relationship Id="rId9" Type="http://schemas.openxmlformats.org/officeDocument/2006/relationships/slide" Target="slide48.xml"/><Relationship Id="rId14" Type="http://schemas.openxmlformats.org/officeDocument/2006/relationships/slide" Target="slide10.xml"/><Relationship Id="rId22" Type="http://schemas.openxmlformats.org/officeDocument/2006/relationships/slide" Target="slide14.xml"/><Relationship Id="rId27" Type="http://schemas.openxmlformats.org/officeDocument/2006/relationships/slide" Target="slide30.xml"/></Relationships>
</file>

<file path=ppt/slides/_rels/slide3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8" Type="http://schemas.openxmlformats.org/officeDocument/2006/relationships/hyperlink" Target="https://www.tiktok.com/@Ppthemes" TargetMode="External"/><Relationship Id="rId3" Type="http://schemas.openxmlformats.org/officeDocument/2006/relationships/hyperlink" Target="http://www.slidesgratis.com/" TargetMode="External"/><Relationship Id="rId7" Type="http://schemas.openxmlformats.org/officeDocument/2006/relationships/hyperlink" Target="https://www.youtube.com/@Ppthemes" TargetMode="External"/><Relationship Id="rId2" Type="http://schemas.openxmlformats.org/officeDocument/2006/relationships/hyperlink" Target="https://ppthemes.com/" TargetMode="External"/><Relationship Id="rId1" Type="http://schemas.openxmlformats.org/officeDocument/2006/relationships/slideLayout" Target="../slideLayouts/slideLayout3.xml"/><Relationship Id="rId6" Type="http://schemas.openxmlformats.org/officeDocument/2006/relationships/hyperlink" Target="https://www.facebook.com/pptheme" TargetMode="External"/><Relationship Id="rId5" Type="http://schemas.openxmlformats.org/officeDocument/2006/relationships/hyperlink" Target="https://www.instagram.com/ppthemes/" TargetMode="External"/><Relationship Id="rId4" Type="http://schemas.openxmlformats.org/officeDocument/2006/relationships/hyperlink" Target="https://www.pptbundle.com/" TargetMode="External"/></Relationships>
</file>

<file path=ppt/slides/_rels/slide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1588" y="-1"/>
            <a:ext cx="12188825" cy="6858000"/>
          </a:xfrm>
          <a:prstGeom prst="rect">
            <a:avLst/>
          </a:prstGeom>
          <a:solidFill>
            <a:schemeClr val="accent1">
              <a:lumMod val="90000"/>
              <a:lumOff val="1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Text Box 322"/>
          <p:cNvSpPr txBox="1">
            <a:spLocks noChangeArrowheads="1"/>
          </p:cNvSpPr>
          <p:nvPr/>
        </p:nvSpPr>
        <p:spPr bwMode="auto">
          <a:xfrm>
            <a:off x="2049332" y="1921125"/>
            <a:ext cx="804708"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mn-lt"/>
                <a:cs typeface="Lato Black"/>
              </a:rPr>
              <a:t>01</a:t>
            </a:r>
          </a:p>
        </p:txBody>
      </p:sp>
      <p:sp>
        <p:nvSpPr>
          <p:cNvPr id="75" name="Text Box 334"/>
          <p:cNvSpPr txBox="1">
            <a:spLocks noChangeArrowheads="1"/>
          </p:cNvSpPr>
          <p:nvPr/>
        </p:nvSpPr>
        <p:spPr bwMode="auto">
          <a:xfrm>
            <a:off x="2049332" y="2935273"/>
            <a:ext cx="804708"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mn-lt"/>
                <a:cs typeface="Lato Black"/>
              </a:rPr>
              <a:t>02</a:t>
            </a:r>
          </a:p>
        </p:txBody>
      </p:sp>
      <p:sp>
        <p:nvSpPr>
          <p:cNvPr id="87" name="Text Box 346"/>
          <p:cNvSpPr txBox="1">
            <a:spLocks noChangeArrowheads="1"/>
          </p:cNvSpPr>
          <p:nvPr/>
        </p:nvSpPr>
        <p:spPr bwMode="auto">
          <a:xfrm>
            <a:off x="2049332" y="3953389"/>
            <a:ext cx="804708"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mn-lt"/>
                <a:cs typeface="Lato Black"/>
              </a:rPr>
              <a:t>03</a:t>
            </a:r>
          </a:p>
        </p:txBody>
      </p:sp>
      <p:sp>
        <p:nvSpPr>
          <p:cNvPr id="99" name="Text Box 358"/>
          <p:cNvSpPr txBox="1">
            <a:spLocks noChangeArrowheads="1"/>
          </p:cNvSpPr>
          <p:nvPr/>
        </p:nvSpPr>
        <p:spPr bwMode="auto">
          <a:xfrm>
            <a:off x="2049332" y="4969918"/>
            <a:ext cx="804708" cy="83086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mn-lt"/>
                <a:cs typeface="Lato Black"/>
              </a:rPr>
              <a:t>04</a:t>
            </a:r>
          </a:p>
        </p:txBody>
      </p:sp>
      <p:sp>
        <p:nvSpPr>
          <p:cNvPr id="55309" name="TextBox 121"/>
          <p:cNvSpPr txBox="1">
            <a:spLocks noChangeArrowheads="1"/>
          </p:cNvSpPr>
          <p:nvPr/>
        </p:nvSpPr>
        <p:spPr bwMode="auto">
          <a:xfrm>
            <a:off x="2926590" y="1962568"/>
            <a:ext cx="7321229" cy="80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latin typeface="+mn-lt"/>
                <a:cs typeface="Arial" panose="020B0604020202020204" pitchFamily="34" charset="0"/>
              </a:rPr>
              <a:t>Download and install</a:t>
            </a:r>
            <a:r>
              <a:rPr lang="en-US" altLang="ja-JP" sz="1400" dirty="0">
                <a:solidFill>
                  <a:schemeClr val="bg1"/>
                </a:solidFill>
                <a:latin typeface="+mn-lt"/>
                <a:cs typeface="Arial" panose="020B0604020202020204" pitchFamily="34" charset="0"/>
              </a:rPr>
              <a:t> </a:t>
            </a:r>
            <a:r>
              <a:rPr lang="en-US" altLang="ja-JP" sz="1400" dirty="0">
                <a:latin typeface="+mn-lt"/>
                <a:cs typeface="Arial" panose="020B0604020202020204" pitchFamily="34" charset="0"/>
                <a:hlinkClick r:id="rId2"/>
              </a:rPr>
              <a:t>Lato Family</a:t>
            </a:r>
            <a:r>
              <a:rPr lang="en-US" altLang="ja-JP" sz="1400" dirty="0">
                <a:latin typeface="+mn-lt"/>
                <a:cs typeface="Arial" panose="020B0604020202020204" pitchFamily="34" charset="0"/>
              </a:rPr>
              <a:t>, </a:t>
            </a:r>
            <a:r>
              <a:rPr lang="en-US" altLang="ja-JP" sz="1400" dirty="0">
                <a:latin typeface="+mn-lt"/>
                <a:cs typeface="Arial" panose="020B0604020202020204" pitchFamily="34" charset="0"/>
                <a:hlinkClick r:id="rId3"/>
              </a:rPr>
              <a:t>Montserrat </a:t>
            </a:r>
            <a:r>
              <a:rPr lang="en-US" altLang="ja-JP" sz="1400" dirty="0">
                <a:solidFill>
                  <a:schemeClr val="bg1"/>
                </a:solidFill>
                <a:latin typeface="+mn-lt"/>
                <a:cs typeface="Arial" panose="020B0604020202020204" pitchFamily="34" charset="0"/>
              </a:rPr>
              <a:t>before editing this Card before editing this template, in order to see it as you found it in </a:t>
            </a:r>
            <a:r>
              <a:rPr lang="en-US" sz="1400" dirty="0">
                <a:solidFill>
                  <a:schemeClr val="bg1"/>
                </a:solidFill>
                <a:latin typeface="+mn-lt"/>
                <a:hlinkClick r:id="rId4">
                  <a:extLst>
                    <a:ext uri="{A12FA001-AC4F-418D-AE19-62706E023703}">
                      <ahyp:hlinkClr xmlns:ahyp="http://schemas.microsoft.com/office/drawing/2018/hyperlinkcolor" val="tx"/>
                    </a:ext>
                  </a:extLst>
                </a:hlinkClick>
              </a:rPr>
              <a:t>https://ppthemes.com</a:t>
            </a:r>
            <a:r>
              <a:rPr lang="en-US" sz="1400" dirty="0">
                <a:solidFill>
                  <a:schemeClr val="bg1"/>
                </a:solidFill>
                <a:latin typeface="+mn-lt"/>
              </a:rPr>
              <a:t>  </a:t>
            </a:r>
            <a:r>
              <a:rPr lang="en-US" altLang="ja-JP" sz="1400" dirty="0">
                <a:solidFill>
                  <a:schemeClr val="bg1"/>
                </a:solidFill>
                <a:latin typeface="+mn-lt"/>
                <a:cs typeface="Arial" panose="020B0604020202020204" pitchFamily="34" charset="0"/>
              </a:rPr>
              <a:t>otherwise the font will change, and your template would look different.  </a:t>
            </a:r>
            <a:endParaRPr lang="en-US" altLang="es-MX" sz="1400" b="1" dirty="0">
              <a:solidFill>
                <a:schemeClr val="bg1"/>
              </a:solidFill>
              <a:latin typeface="+mn-lt"/>
              <a:cs typeface="Arial" panose="020B0604020202020204" pitchFamily="34" charset="0"/>
            </a:endParaRPr>
          </a:p>
        </p:txBody>
      </p:sp>
      <p:sp>
        <p:nvSpPr>
          <p:cNvPr id="55311" name="TextBox 124"/>
          <p:cNvSpPr txBox="1">
            <a:spLocks noChangeArrowheads="1"/>
          </p:cNvSpPr>
          <p:nvPr/>
        </p:nvSpPr>
        <p:spPr bwMode="auto">
          <a:xfrm>
            <a:off x="2926589" y="5001093"/>
            <a:ext cx="7321228" cy="80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b="1" dirty="0">
                <a:solidFill>
                  <a:schemeClr val="bg1"/>
                </a:solidFill>
                <a:latin typeface="+mn-lt"/>
                <a:cs typeface="Arial" panose="020B0604020202020204" pitchFamily="34" charset="0"/>
              </a:rPr>
              <a:t>Enjoy, </a:t>
            </a:r>
            <a:r>
              <a:rPr lang="en-US" altLang="es-MX" sz="1400" dirty="0">
                <a:solidFill>
                  <a:schemeClr val="bg1"/>
                </a:solidFill>
                <a:latin typeface="+mn-lt"/>
                <a:cs typeface="Arial" panose="020B0604020202020204" pitchFamily="34" charset="0"/>
              </a:rPr>
              <a:t>if you like this template don’t forget to let us your comment and share on your social media, another person will thank you. Remember to come back, we will  be uploading more options so that you can continue impressing your audience.</a:t>
            </a:r>
          </a:p>
        </p:txBody>
      </p:sp>
      <p:sp>
        <p:nvSpPr>
          <p:cNvPr id="55317" name="TextBox 29"/>
          <p:cNvSpPr txBox="1">
            <a:spLocks noChangeArrowheads="1"/>
          </p:cNvSpPr>
          <p:nvPr/>
        </p:nvSpPr>
        <p:spPr bwMode="auto">
          <a:xfrm>
            <a:off x="2027277" y="505959"/>
            <a:ext cx="3151825" cy="60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9" b="1" dirty="0">
                <a:solidFill>
                  <a:schemeClr val="bg1"/>
                </a:solidFill>
                <a:latin typeface="+mn-lt"/>
                <a:cs typeface="Arial" panose="020B0604020202020204" pitchFamily="34" charset="0"/>
              </a:rPr>
              <a:t>Read Before Use</a:t>
            </a:r>
          </a:p>
        </p:txBody>
      </p:sp>
      <p:grpSp>
        <p:nvGrpSpPr>
          <p:cNvPr id="55318" name="Group 30"/>
          <p:cNvGrpSpPr>
            <a:grpSpLocks/>
          </p:cNvGrpSpPr>
          <p:nvPr/>
        </p:nvGrpSpPr>
        <p:grpSpPr bwMode="auto">
          <a:xfrm>
            <a:off x="2107425" y="1100323"/>
            <a:ext cx="1139528" cy="36504"/>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6590" y="4018749"/>
            <a:ext cx="7321228" cy="80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b="1" dirty="0">
                <a:solidFill>
                  <a:schemeClr val="bg1"/>
                </a:solidFill>
                <a:latin typeface="+mn-lt"/>
                <a:cs typeface="Arial" panose="020B0604020202020204" pitchFamily="34" charset="0"/>
              </a:rPr>
              <a:t>You won’t find some images, this will allow to use yours, </a:t>
            </a:r>
            <a:r>
              <a:rPr lang="en-US" altLang="es-MX" sz="1400" dirty="0">
                <a:solidFill>
                  <a:schemeClr val="bg1"/>
                </a:solidFill>
                <a:latin typeface="+mn-lt"/>
                <a:cs typeface="Arial" panose="020B0604020202020204" pitchFamily="34" charset="0"/>
              </a:rPr>
              <a:t>the images used were found on </a:t>
            </a:r>
            <a:r>
              <a:rPr lang="en-US" altLang="es-MX" sz="1400" dirty="0">
                <a:solidFill>
                  <a:srgbClr val="01C8F2"/>
                </a:solidFill>
                <a:cs typeface="Arial" panose="020B0604020202020204" pitchFamily="34" charset="0"/>
                <a:hlinkClick r:id="rId5">
                  <a:extLst>
                    <a:ext uri="{A12FA001-AC4F-418D-AE19-62706E023703}">
                      <ahyp:hlinkClr xmlns:ahyp="http://schemas.microsoft.com/office/drawing/2018/hyperlinkcolor" val="tx"/>
                    </a:ext>
                  </a:extLst>
                </a:hlinkClick>
              </a:rPr>
              <a:t>www.pixabay.com</a:t>
            </a:r>
            <a:r>
              <a:rPr lang="en-US" altLang="es-MX" sz="1400" dirty="0">
                <a:solidFill>
                  <a:srgbClr val="01C8F2"/>
                </a:solidFill>
                <a:cs typeface="Arial" panose="020B0604020202020204" pitchFamily="34" charset="0"/>
              </a:rPr>
              <a:t>  – </a:t>
            </a:r>
            <a:r>
              <a:rPr lang="en-US" altLang="es-MX" sz="1400" dirty="0">
                <a:solidFill>
                  <a:srgbClr val="01C8F2"/>
                </a:solidFill>
                <a:cs typeface="Arial" panose="020B0604020202020204" pitchFamily="34" charset="0"/>
                <a:hlinkClick r:id="rId6">
                  <a:extLst>
                    <a:ext uri="{A12FA001-AC4F-418D-AE19-62706E023703}">
                      <ahyp:hlinkClr xmlns:ahyp="http://schemas.microsoft.com/office/drawing/2018/hyperlinkcolor" val="tx"/>
                    </a:ext>
                  </a:extLst>
                </a:hlinkClick>
              </a:rPr>
              <a:t>www.freepik.es</a:t>
            </a:r>
            <a:r>
              <a:rPr lang="en-US" altLang="es-MX" sz="1400" dirty="0">
                <a:solidFill>
                  <a:srgbClr val="01C8F2"/>
                </a:solidFill>
                <a:cs typeface="Arial" panose="020B0604020202020204" pitchFamily="34" charset="0"/>
              </a:rPr>
              <a:t> - </a:t>
            </a:r>
            <a:r>
              <a:rPr lang="es-CO" sz="1400" dirty="0">
                <a:solidFill>
                  <a:srgbClr val="01C8F2"/>
                </a:solidFill>
                <a:hlinkClick r:id="rId7">
                  <a:extLst>
                    <a:ext uri="{A12FA001-AC4F-418D-AE19-62706E023703}">
                      <ahyp:hlinkClr xmlns:ahyp="http://schemas.microsoft.com/office/drawing/2018/hyperlinkcolor" val="tx"/>
                    </a:ext>
                  </a:extLst>
                </a:hlinkClick>
              </a:rPr>
              <a:t>https://stocksnap.io </a:t>
            </a:r>
            <a:r>
              <a:rPr lang="en-US" altLang="es-MX" sz="1400" dirty="0">
                <a:solidFill>
                  <a:schemeClr val="bg1"/>
                </a:solidFill>
                <a:latin typeface="+mn-lt"/>
                <a:cs typeface="Arial" panose="020B0604020202020204" pitchFamily="34" charset="0"/>
              </a:rPr>
              <a:t>there you can find other ones if you want for free. And of course, you can changed it for yours. </a:t>
            </a:r>
          </a:p>
        </p:txBody>
      </p:sp>
      <p:sp>
        <p:nvSpPr>
          <p:cNvPr id="2" name="Rectángulo 1">
            <a:extLst>
              <a:ext uri="{FF2B5EF4-FFF2-40B4-BE49-F238E27FC236}">
                <a16:creationId xmlns:a16="http://schemas.microsoft.com/office/drawing/2014/main" id="{A861E1E4-650F-4B58-BD99-93E6FC21ADED}"/>
              </a:ext>
            </a:extLst>
          </p:cNvPr>
          <p:cNvSpPr/>
          <p:nvPr/>
        </p:nvSpPr>
        <p:spPr>
          <a:xfrm>
            <a:off x="2027277" y="1137661"/>
            <a:ext cx="6094413" cy="646203"/>
          </a:xfrm>
          <a:prstGeom prst="rect">
            <a:avLst/>
          </a:prstGeom>
        </p:spPr>
        <p:txBody>
          <a:bodyPr>
            <a:spAutoFit/>
          </a:bodyPr>
          <a:lstStyle/>
          <a:p>
            <a:r>
              <a:rPr lang="en-US" sz="3599" b="1" dirty="0">
                <a:solidFill>
                  <a:schemeClr val="accent4"/>
                </a:solidFill>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3043012" y="3034908"/>
            <a:ext cx="7227593" cy="545277"/>
          </a:xfrm>
          <a:prstGeom prst="rect">
            <a:avLst/>
          </a:prstGeom>
        </p:spPr>
        <p:txBody>
          <a:bodyPr wrap="square">
            <a:spAutoFit/>
          </a:bodyPr>
          <a:lstStyle/>
          <a:p>
            <a:pPr>
              <a:lnSpc>
                <a:spcPct val="110000"/>
              </a:lnSpc>
            </a:pPr>
            <a:r>
              <a:rPr lang="en-US" altLang="es-MX" sz="1400" b="1" dirty="0">
                <a:solidFill>
                  <a:schemeClr val="bg1"/>
                </a:solidFill>
                <a:cs typeface="Arial" panose="020B0604020202020204" pitchFamily="34" charset="0"/>
              </a:rPr>
              <a:t>Someone said: “Creativity is the key to success in the future”, </a:t>
            </a:r>
            <a:r>
              <a:rPr lang="en-US" altLang="es-MX" sz="1400" dirty="0">
                <a:solidFill>
                  <a:schemeClr val="bg1"/>
                </a:solidFill>
                <a:cs typeface="Arial" panose="020B0604020202020204" pitchFamily="34" charset="0"/>
              </a:rPr>
              <a:t>you can use this template as you want, use your creativity and change colors, icons and image according to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B470F-C9C0-75BE-1EE2-2304F82CC48F}"/>
              </a:ext>
            </a:extLst>
          </p:cNvPr>
          <p:cNvSpPr/>
          <p:nvPr/>
        </p:nvSpPr>
        <p:spPr>
          <a:xfrm>
            <a:off x="0" y="-6680"/>
            <a:ext cx="12191999" cy="5536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1</a:t>
            </a:r>
          </a:p>
        </p:txBody>
      </p:sp>
      <p:sp>
        <p:nvSpPr>
          <p:cNvPr id="4" name="Freeform 3">
            <a:extLst>
              <a:ext uri="{FF2B5EF4-FFF2-40B4-BE49-F238E27FC236}">
                <a16:creationId xmlns:a16="http://schemas.microsoft.com/office/drawing/2014/main" id="{D87571F8-B78E-2946-FF28-F8EA95D85132}"/>
              </a:ext>
            </a:extLst>
          </p:cNvPr>
          <p:cNvSpPr>
            <a:spLocks noChangeArrowheads="1"/>
          </p:cNvSpPr>
          <p:nvPr/>
        </p:nvSpPr>
        <p:spPr bwMode="auto">
          <a:xfrm>
            <a:off x="2368615" y="2615499"/>
            <a:ext cx="8343770" cy="2469075"/>
          </a:xfrm>
          <a:prstGeom prst="roundRect">
            <a:avLst>
              <a:gd name="adj" fmla="val 16011"/>
            </a:avLst>
          </a:prstGeom>
          <a:solidFill>
            <a:schemeClr val="bg1"/>
          </a:solidFill>
          <a:ln>
            <a:noFill/>
          </a:ln>
          <a:effectLst/>
        </p:spPr>
        <p:txBody>
          <a:bodyPr wrap="none" anchor="ctr"/>
          <a:lstStyle/>
          <a:p>
            <a:endParaRPr lang="en-US" sz="900" dirty="0">
              <a:latin typeface="Poppins" panose="00000500000000000000" pitchFamily="2" charset="0"/>
            </a:endParaRPr>
          </a:p>
        </p:txBody>
      </p:sp>
      <p:sp>
        <p:nvSpPr>
          <p:cNvPr id="9" name="Freeform 15">
            <a:extLst>
              <a:ext uri="{FF2B5EF4-FFF2-40B4-BE49-F238E27FC236}">
                <a16:creationId xmlns:a16="http://schemas.microsoft.com/office/drawing/2014/main" id="{0F3AB6BC-A3A8-85BF-5186-D826BAE6DA22}"/>
              </a:ext>
            </a:extLst>
          </p:cNvPr>
          <p:cNvSpPr>
            <a:spLocks noChangeArrowheads="1"/>
          </p:cNvSpPr>
          <p:nvPr/>
        </p:nvSpPr>
        <p:spPr bwMode="auto">
          <a:xfrm>
            <a:off x="753077" y="1143364"/>
            <a:ext cx="2469076" cy="2469075"/>
          </a:xfrm>
          <a:custGeom>
            <a:avLst/>
            <a:gdLst>
              <a:gd name="T0" fmla="*/ 3802 w 4639"/>
              <a:gd name="T1" fmla="*/ 826 h 4640"/>
              <a:gd name="T2" fmla="*/ 3802 w 4639"/>
              <a:gd name="T3" fmla="*/ 826 h 4640"/>
              <a:gd name="T4" fmla="*/ 805 w 4639"/>
              <a:gd name="T5" fmla="*/ 832 h 4640"/>
              <a:gd name="T6" fmla="*/ 805 w 4639"/>
              <a:gd name="T7" fmla="*/ 832 h 4640"/>
              <a:gd name="T8" fmla="*/ 460 w 4639"/>
              <a:gd name="T9" fmla="*/ 3380 h 4640"/>
              <a:gd name="T10" fmla="*/ 460 w 4639"/>
              <a:gd name="T11" fmla="*/ 3380 h 4640"/>
              <a:gd name="T12" fmla="*/ 474 w 4639"/>
              <a:gd name="T13" fmla="*/ 3515 h 4640"/>
              <a:gd name="T14" fmla="*/ 173 w 4639"/>
              <a:gd name="T15" fmla="*/ 4254 h 4640"/>
              <a:gd name="T16" fmla="*/ 173 w 4639"/>
              <a:gd name="T17" fmla="*/ 4254 h 4640"/>
              <a:gd name="T18" fmla="*/ 384 w 4639"/>
              <a:gd name="T19" fmla="*/ 4466 h 4640"/>
              <a:gd name="T20" fmla="*/ 1124 w 4639"/>
              <a:gd name="T21" fmla="*/ 4165 h 4640"/>
              <a:gd name="T22" fmla="*/ 1124 w 4639"/>
              <a:gd name="T23" fmla="*/ 4165 h 4640"/>
              <a:gd name="T24" fmla="*/ 1260 w 4639"/>
              <a:gd name="T25" fmla="*/ 4180 h 4640"/>
              <a:gd name="T26" fmla="*/ 1260 w 4639"/>
              <a:gd name="T27" fmla="*/ 4180 h 4640"/>
              <a:gd name="T28" fmla="*/ 3807 w 4639"/>
              <a:gd name="T29" fmla="*/ 3834 h 4640"/>
              <a:gd name="T30" fmla="*/ 3807 w 4639"/>
              <a:gd name="T31" fmla="*/ 3834 h 4640"/>
              <a:gd name="T32" fmla="*/ 3802 w 4639"/>
              <a:gd name="T33" fmla="*/ 826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39" h="4640">
                <a:moveTo>
                  <a:pt x="3802" y="826"/>
                </a:moveTo>
                <a:lnTo>
                  <a:pt x="3802" y="826"/>
                </a:lnTo>
                <a:cubicBezTo>
                  <a:pt x="2969" y="0"/>
                  <a:pt x="1635" y="3"/>
                  <a:pt x="805" y="832"/>
                </a:cubicBezTo>
                <a:lnTo>
                  <a:pt x="805" y="832"/>
                </a:lnTo>
                <a:cubicBezTo>
                  <a:pt x="115" y="1523"/>
                  <a:pt x="0" y="2571"/>
                  <a:pt x="460" y="3380"/>
                </a:cubicBezTo>
                <a:lnTo>
                  <a:pt x="460" y="3380"/>
                </a:lnTo>
                <a:cubicBezTo>
                  <a:pt x="483" y="3421"/>
                  <a:pt x="488" y="3470"/>
                  <a:pt x="474" y="3515"/>
                </a:cubicBezTo>
                <a:lnTo>
                  <a:pt x="173" y="4254"/>
                </a:lnTo>
                <a:lnTo>
                  <a:pt x="173" y="4254"/>
                </a:lnTo>
                <a:cubicBezTo>
                  <a:pt x="131" y="4385"/>
                  <a:pt x="254" y="4508"/>
                  <a:pt x="384" y="4466"/>
                </a:cubicBezTo>
                <a:lnTo>
                  <a:pt x="1124" y="4165"/>
                </a:lnTo>
                <a:lnTo>
                  <a:pt x="1124" y="4165"/>
                </a:lnTo>
                <a:cubicBezTo>
                  <a:pt x="1169" y="4150"/>
                  <a:pt x="1218" y="4156"/>
                  <a:pt x="1260" y="4180"/>
                </a:cubicBezTo>
                <a:lnTo>
                  <a:pt x="1260" y="4180"/>
                </a:lnTo>
                <a:cubicBezTo>
                  <a:pt x="2069" y="4639"/>
                  <a:pt x="3117" y="4524"/>
                  <a:pt x="3807" y="3834"/>
                </a:cubicBezTo>
                <a:lnTo>
                  <a:pt x="3807" y="3834"/>
                </a:lnTo>
                <a:cubicBezTo>
                  <a:pt x="4638" y="3002"/>
                  <a:pt x="4637" y="1655"/>
                  <a:pt x="3802" y="826"/>
                </a:cubicBezTo>
              </a:path>
            </a:pathLst>
          </a:custGeom>
          <a:solidFill>
            <a:schemeClr val="accent2"/>
          </a:solidFill>
          <a:ln>
            <a:noFill/>
          </a:ln>
          <a:effectLst/>
        </p:spPr>
        <p:txBody>
          <a:bodyPr wrap="none" anchor="ctr"/>
          <a:lstStyle/>
          <a:p>
            <a:endParaRPr lang="en-US" sz="700" dirty="0">
              <a:latin typeface="Poppins" panose="00000500000000000000" pitchFamily="2" charset="0"/>
            </a:endParaRPr>
          </a:p>
        </p:txBody>
      </p:sp>
      <p:sp>
        <p:nvSpPr>
          <p:cNvPr id="10" name="Freeform 16">
            <a:extLst>
              <a:ext uri="{FF2B5EF4-FFF2-40B4-BE49-F238E27FC236}">
                <a16:creationId xmlns:a16="http://schemas.microsoft.com/office/drawing/2014/main" id="{82834486-9012-C252-EFEF-13BFEDD2D58C}"/>
              </a:ext>
            </a:extLst>
          </p:cNvPr>
          <p:cNvSpPr>
            <a:spLocks noChangeArrowheads="1"/>
          </p:cNvSpPr>
          <p:nvPr/>
        </p:nvSpPr>
        <p:spPr bwMode="auto">
          <a:xfrm>
            <a:off x="2205489" y="1611638"/>
            <a:ext cx="2469076" cy="2469075"/>
          </a:xfrm>
          <a:custGeom>
            <a:avLst/>
            <a:gdLst>
              <a:gd name="T0" fmla="*/ 4466 w 4641"/>
              <a:gd name="T1" fmla="*/ 4254 h 4640"/>
              <a:gd name="T2" fmla="*/ 4166 w 4641"/>
              <a:gd name="T3" fmla="*/ 3515 h 4640"/>
              <a:gd name="T4" fmla="*/ 4166 w 4641"/>
              <a:gd name="T5" fmla="*/ 3515 h 4640"/>
              <a:gd name="T6" fmla="*/ 4180 w 4641"/>
              <a:gd name="T7" fmla="*/ 3379 h 4640"/>
              <a:gd name="T8" fmla="*/ 4180 w 4641"/>
              <a:gd name="T9" fmla="*/ 3379 h 4640"/>
              <a:gd name="T10" fmla="*/ 3833 w 4641"/>
              <a:gd name="T11" fmla="*/ 832 h 4640"/>
              <a:gd name="T12" fmla="*/ 3833 w 4641"/>
              <a:gd name="T13" fmla="*/ 832 h 4640"/>
              <a:gd name="T14" fmla="*/ 837 w 4641"/>
              <a:gd name="T15" fmla="*/ 827 h 4640"/>
              <a:gd name="T16" fmla="*/ 837 w 4641"/>
              <a:gd name="T17" fmla="*/ 827 h 4640"/>
              <a:gd name="T18" fmla="*/ 831 w 4641"/>
              <a:gd name="T19" fmla="*/ 3833 h 4640"/>
              <a:gd name="T20" fmla="*/ 831 w 4641"/>
              <a:gd name="T21" fmla="*/ 3833 h 4640"/>
              <a:gd name="T22" fmla="*/ 3379 w 4641"/>
              <a:gd name="T23" fmla="*/ 4179 h 4640"/>
              <a:gd name="T24" fmla="*/ 3379 w 4641"/>
              <a:gd name="T25" fmla="*/ 4179 h 4640"/>
              <a:gd name="T26" fmla="*/ 3516 w 4641"/>
              <a:gd name="T27" fmla="*/ 4165 h 4640"/>
              <a:gd name="T28" fmla="*/ 4254 w 4641"/>
              <a:gd name="T29" fmla="*/ 4465 h 4640"/>
              <a:gd name="T30" fmla="*/ 4254 w 4641"/>
              <a:gd name="T31" fmla="*/ 4465 h 4640"/>
              <a:gd name="T32" fmla="*/ 4466 w 4641"/>
              <a:gd name="T33" fmla="*/ 4254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41" h="4640">
                <a:moveTo>
                  <a:pt x="4466" y="4254"/>
                </a:moveTo>
                <a:lnTo>
                  <a:pt x="4166" y="3515"/>
                </a:lnTo>
                <a:lnTo>
                  <a:pt x="4166" y="3515"/>
                </a:lnTo>
                <a:cubicBezTo>
                  <a:pt x="4151" y="3470"/>
                  <a:pt x="4156" y="3420"/>
                  <a:pt x="4180" y="3379"/>
                </a:cubicBezTo>
                <a:lnTo>
                  <a:pt x="4180" y="3379"/>
                </a:lnTo>
                <a:cubicBezTo>
                  <a:pt x="4640" y="2570"/>
                  <a:pt x="4524" y="1523"/>
                  <a:pt x="3833" y="832"/>
                </a:cubicBezTo>
                <a:lnTo>
                  <a:pt x="3833" y="832"/>
                </a:lnTo>
                <a:cubicBezTo>
                  <a:pt x="3004" y="3"/>
                  <a:pt x="1669" y="0"/>
                  <a:pt x="837" y="827"/>
                </a:cubicBezTo>
                <a:lnTo>
                  <a:pt x="837" y="827"/>
                </a:lnTo>
                <a:cubicBezTo>
                  <a:pt x="3" y="1654"/>
                  <a:pt x="0" y="3002"/>
                  <a:pt x="831" y="3833"/>
                </a:cubicBezTo>
                <a:lnTo>
                  <a:pt x="831" y="3833"/>
                </a:lnTo>
                <a:cubicBezTo>
                  <a:pt x="1522" y="4524"/>
                  <a:pt x="2569" y="4639"/>
                  <a:pt x="3379" y="4179"/>
                </a:cubicBezTo>
                <a:lnTo>
                  <a:pt x="3379" y="4179"/>
                </a:lnTo>
                <a:cubicBezTo>
                  <a:pt x="3421" y="4155"/>
                  <a:pt x="3470" y="4150"/>
                  <a:pt x="3516" y="4165"/>
                </a:cubicBezTo>
                <a:lnTo>
                  <a:pt x="4254" y="4465"/>
                </a:lnTo>
                <a:lnTo>
                  <a:pt x="4254" y="4465"/>
                </a:lnTo>
                <a:cubicBezTo>
                  <a:pt x="4384" y="4508"/>
                  <a:pt x="4509" y="4384"/>
                  <a:pt x="4466" y="4254"/>
                </a:cubicBezTo>
              </a:path>
            </a:pathLst>
          </a:custGeom>
          <a:solidFill>
            <a:schemeClr val="accent5"/>
          </a:solidFill>
          <a:ln>
            <a:noFill/>
          </a:ln>
          <a:effectLst/>
        </p:spPr>
        <p:txBody>
          <a:bodyPr wrap="none" anchor="ctr"/>
          <a:lstStyle/>
          <a:p>
            <a:endParaRPr lang="en-US" sz="700" dirty="0">
              <a:latin typeface="Poppins" panose="00000500000000000000" pitchFamily="2" charset="0"/>
            </a:endParaRPr>
          </a:p>
        </p:txBody>
      </p:sp>
      <p:sp>
        <p:nvSpPr>
          <p:cNvPr id="11" name="Freeform 17">
            <a:extLst>
              <a:ext uri="{FF2B5EF4-FFF2-40B4-BE49-F238E27FC236}">
                <a16:creationId xmlns:a16="http://schemas.microsoft.com/office/drawing/2014/main" id="{DF78BB41-83CA-35B8-5ACE-7FF6EFC2C5BB}"/>
              </a:ext>
            </a:extLst>
          </p:cNvPr>
          <p:cNvSpPr>
            <a:spLocks noChangeArrowheads="1"/>
          </p:cNvSpPr>
          <p:nvPr/>
        </p:nvSpPr>
        <p:spPr bwMode="auto">
          <a:xfrm>
            <a:off x="1534687" y="1767120"/>
            <a:ext cx="797990" cy="1253314"/>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700" dirty="0">
              <a:latin typeface="Poppins" panose="00000500000000000000" pitchFamily="2" charset="0"/>
            </a:endParaRPr>
          </a:p>
        </p:txBody>
      </p:sp>
      <p:sp>
        <p:nvSpPr>
          <p:cNvPr id="12" name="Freeform 18">
            <a:extLst>
              <a:ext uri="{FF2B5EF4-FFF2-40B4-BE49-F238E27FC236}">
                <a16:creationId xmlns:a16="http://schemas.microsoft.com/office/drawing/2014/main" id="{6CA54333-541A-BBE6-53E2-C5182EE92A20}"/>
              </a:ext>
            </a:extLst>
          </p:cNvPr>
          <p:cNvSpPr>
            <a:spLocks noChangeArrowheads="1"/>
          </p:cNvSpPr>
          <p:nvPr/>
        </p:nvSpPr>
        <p:spPr bwMode="auto">
          <a:xfrm>
            <a:off x="3326571" y="2374367"/>
            <a:ext cx="340320" cy="1229843"/>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700" dirty="0">
              <a:latin typeface="Poppins" panose="00000500000000000000" pitchFamily="2" charset="0"/>
            </a:endParaRPr>
          </a:p>
        </p:txBody>
      </p:sp>
      <p:sp>
        <p:nvSpPr>
          <p:cNvPr id="13" name="Freeform 38">
            <a:hlinkClick r:id="rId2" action="ppaction://hlinksldjump"/>
            <a:extLst>
              <a:ext uri="{FF2B5EF4-FFF2-40B4-BE49-F238E27FC236}">
                <a16:creationId xmlns:a16="http://schemas.microsoft.com/office/drawing/2014/main" id="{0EE8F550-0504-2841-5FD0-FAFB99499BAE}"/>
              </a:ext>
            </a:extLst>
          </p:cNvPr>
          <p:cNvSpPr>
            <a:spLocks noChangeArrowheads="1"/>
          </p:cNvSpPr>
          <p:nvPr/>
        </p:nvSpPr>
        <p:spPr bwMode="auto">
          <a:xfrm flipH="1">
            <a:off x="217920"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
        <p:nvSpPr>
          <p:cNvPr id="14" name="Freeform 38">
            <a:hlinkClick r:id="" action="ppaction://hlinkshowjump?jump=nextslide"/>
            <a:extLst>
              <a:ext uri="{FF2B5EF4-FFF2-40B4-BE49-F238E27FC236}">
                <a16:creationId xmlns:a16="http://schemas.microsoft.com/office/drawing/2014/main" id="{90692AAB-6EBA-0312-659E-BD4B00295E17}"/>
              </a:ext>
            </a:extLst>
          </p:cNvPr>
          <p:cNvSpPr>
            <a:spLocks noChangeArrowheads="1"/>
          </p:cNvSpPr>
          <p:nvPr/>
        </p:nvSpPr>
        <p:spPr bwMode="auto">
          <a:xfrm flipH="1">
            <a:off x="9573703"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ANSWER</a:t>
            </a:r>
          </a:p>
        </p:txBody>
      </p:sp>
      <p:sp>
        <p:nvSpPr>
          <p:cNvPr id="3" name="Rectangle 2">
            <a:extLst>
              <a:ext uri="{FF2B5EF4-FFF2-40B4-BE49-F238E27FC236}">
                <a16:creationId xmlns:a16="http://schemas.microsoft.com/office/drawing/2014/main" id="{31B0FB58-616A-47FA-71CF-51F8C072693E}"/>
              </a:ext>
            </a:extLst>
          </p:cNvPr>
          <p:cNvSpPr/>
          <p:nvPr/>
        </p:nvSpPr>
        <p:spPr>
          <a:xfrm>
            <a:off x="0" y="525643"/>
            <a:ext cx="12191999" cy="553672"/>
          </a:xfrm>
          <a:prstGeom prst="rect">
            <a:avLst/>
          </a:prstGeom>
          <a:solidFill>
            <a:schemeClr val="accent1">
              <a:alpha val="88000"/>
            </a:schemeClr>
          </a:solidFill>
          <a:ln>
            <a:solidFill>
              <a:schemeClr val="accent3"/>
            </a:solidFill>
          </a:ln>
          <a:effectLst>
            <a:glow rad="101600">
              <a:schemeClr val="accent3">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400</a:t>
            </a:r>
          </a:p>
        </p:txBody>
      </p:sp>
      <p:sp>
        <p:nvSpPr>
          <p:cNvPr id="15" name="TextBox 14">
            <a:extLst>
              <a:ext uri="{FF2B5EF4-FFF2-40B4-BE49-F238E27FC236}">
                <a16:creationId xmlns:a16="http://schemas.microsoft.com/office/drawing/2014/main" id="{8FEE03F6-FC10-0A33-3C93-2365738CADC1}"/>
              </a:ext>
            </a:extLst>
          </p:cNvPr>
          <p:cNvSpPr txBox="1"/>
          <p:nvPr/>
        </p:nvSpPr>
        <p:spPr>
          <a:xfrm>
            <a:off x="5019675" y="2837659"/>
            <a:ext cx="5086350" cy="461665"/>
          </a:xfrm>
          <a:prstGeom prst="rect">
            <a:avLst/>
          </a:prstGeom>
          <a:noFill/>
        </p:spPr>
        <p:txBody>
          <a:bodyPr wrap="square" rtlCol="0">
            <a:spAutoFit/>
          </a:bodyPr>
          <a:lstStyle/>
          <a:p>
            <a:r>
              <a:rPr lang="en-US" sz="2400" b="1" dirty="0">
                <a:solidFill>
                  <a:schemeClr val="accent3"/>
                </a:solidFill>
              </a:rPr>
              <a:t>Category 1, question for 400 points </a:t>
            </a:r>
          </a:p>
        </p:txBody>
      </p:sp>
      <p:sp>
        <p:nvSpPr>
          <p:cNvPr id="16" name="TextBox 15">
            <a:extLst>
              <a:ext uri="{FF2B5EF4-FFF2-40B4-BE49-F238E27FC236}">
                <a16:creationId xmlns:a16="http://schemas.microsoft.com/office/drawing/2014/main" id="{588FFB9E-BAED-FFCF-0853-305770C0E028}"/>
              </a:ext>
            </a:extLst>
          </p:cNvPr>
          <p:cNvSpPr txBox="1"/>
          <p:nvPr/>
        </p:nvSpPr>
        <p:spPr>
          <a:xfrm>
            <a:off x="5019675" y="3360951"/>
            <a:ext cx="5191125" cy="1200329"/>
          </a:xfrm>
          <a:prstGeom prst="rect">
            <a:avLst/>
          </a:prstGeom>
          <a:noFill/>
        </p:spPr>
        <p:txBody>
          <a:bodyPr wrap="square" rtlCol="0">
            <a:spAutoFit/>
          </a:bodyPr>
          <a:lstStyle/>
          <a:p>
            <a:r>
              <a:rPr lang="es-CO" b="0" i="0" dirty="0" err="1">
                <a:solidFill>
                  <a:srgbClr val="000000"/>
                </a:solidFill>
                <a:effectLst/>
                <a:latin typeface="Open Sans" pitchFamily="2" charset="0"/>
              </a:rPr>
              <a:t>Lorem</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ipsum</a:t>
            </a:r>
            <a:r>
              <a:rPr lang="es-CO" b="0" i="0" dirty="0">
                <a:solidFill>
                  <a:srgbClr val="000000"/>
                </a:solidFill>
                <a:effectLst/>
                <a:latin typeface="Open Sans" pitchFamily="2" charset="0"/>
              </a:rPr>
              <a:t> dolor </a:t>
            </a:r>
            <a:r>
              <a:rPr lang="es-CO" b="0" i="0" dirty="0" err="1">
                <a:solidFill>
                  <a:srgbClr val="000000"/>
                </a:solidFill>
                <a:effectLst/>
                <a:latin typeface="Open Sans" pitchFamily="2" charset="0"/>
              </a:rPr>
              <a:t>sit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amet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consectetur</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adipiscing</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elit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Praesent</a:t>
            </a:r>
            <a:r>
              <a:rPr lang="es-CO" b="0" i="0" dirty="0">
                <a:solidFill>
                  <a:srgbClr val="000000"/>
                </a:solidFill>
                <a:effectLst/>
                <a:latin typeface="Open Sans" pitchFamily="2" charset="0"/>
              </a:rPr>
              <a:t> vitae </a:t>
            </a:r>
            <a:r>
              <a:rPr lang="es-CO" b="0" i="0" dirty="0" err="1">
                <a:solidFill>
                  <a:srgbClr val="000000"/>
                </a:solidFill>
                <a:effectLst/>
                <a:latin typeface="Open Sans" pitchFamily="2" charset="0"/>
              </a:rPr>
              <a:t>elit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consectetur</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varius</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ipsum</a:t>
            </a:r>
            <a:r>
              <a:rPr lang="es-CO" b="0" i="0" dirty="0">
                <a:solidFill>
                  <a:srgbClr val="000000"/>
                </a:solidFill>
                <a:effectLst/>
                <a:latin typeface="Open Sans" pitchFamily="2" charset="0"/>
              </a:rPr>
              <a:t> vitae, </a:t>
            </a:r>
            <a:r>
              <a:rPr lang="es-CO" b="0" i="0" dirty="0" err="1">
                <a:solidFill>
                  <a:srgbClr val="000000"/>
                </a:solidFill>
                <a:effectLst/>
                <a:latin typeface="Open Sans" pitchFamily="2" charset="0"/>
              </a:rPr>
              <a:t>tristique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felis</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Donec</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mattis</a:t>
            </a:r>
            <a:r>
              <a:rPr lang="es-CO" b="0" i="0" dirty="0">
                <a:solidFill>
                  <a:srgbClr val="000000"/>
                </a:solidFill>
                <a:effectLst/>
                <a:latin typeface="Open Sans" pitchFamily="2" charset="0"/>
              </a:rPr>
              <a:t> non </a:t>
            </a:r>
            <a:r>
              <a:rPr lang="es-CO" b="0" i="0" dirty="0" err="1">
                <a:solidFill>
                  <a:srgbClr val="000000"/>
                </a:solidFill>
                <a:effectLst/>
                <a:latin typeface="Open Sans" pitchFamily="2" charset="0"/>
              </a:rPr>
              <a:t>augue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scelerisque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finibus</a:t>
            </a:r>
            <a:r>
              <a:rPr lang="es-CO" b="0" i="0" dirty="0">
                <a:solidFill>
                  <a:srgbClr val="000000"/>
                </a:solidFill>
                <a:effectLst/>
                <a:latin typeface="Open Sans" pitchFamily="2" charset="0"/>
              </a:rPr>
              <a:t>. </a:t>
            </a:r>
            <a:endParaRPr lang="en-US" b="1" dirty="0"/>
          </a:p>
        </p:txBody>
      </p:sp>
    </p:spTree>
    <p:extLst>
      <p:ext uri="{BB962C8B-B14F-4D97-AF65-F5344CB8AC3E}">
        <p14:creationId xmlns:p14="http://schemas.microsoft.com/office/powerpoint/2010/main" val="5210554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B470F-C9C0-75BE-1EE2-2304F82CC48F}"/>
              </a:ext>
            </a:extLst>
          </p:cNvPr>
          <p:cNvSpPr/>
          <p:nvPr/>
        </p:nvSpPr>
        <p:spPr>
          <a:xfrm>
            <a:off x="0" y="-6680"/>
            <a:ext cx="12191999" cy="5536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1</a:t>
            </a:r>
          </a:p>
        </p:txBody>
      </p:sp>
      <p:sp>
        <p:nvSpPr>
          <p:cNvPr id="4" name="Freeform 3">
            <a:extLst>
              <a:ext uri="{FF2B5EF4-FFF2-40B4-BE49-F238E27FC236}">
                <a16:creationId xmlns:a16="http://schemas.microsoft.com/office/drawing/2014/main" id="{D87571F8-B78E-2946-FF28-F8EA95D85132}"/>
              </a:ext>
            </a:extLst>
          </p:cNvPr>
          <p:cNvSpPr>
            <a:spLocks noChangeArrowheads="1"/>
          </p:cNvSpPr>
          <p:nvPr/>
        </p:nvSpPr>
        <p:spPr bwMode="auto">
          <a:xfrm>
            <a:off x="-9895956" y="2615499"/>
            <a:ext cx="8343770" cy="2469075"/>
          </a:xfrm>
          <a:prstGeom prst="roundRect">
            <a:avLst>
              <a:gd name="adj" fmla="val 16011"/>
            </a:avLst>
          </a:prstGeom>
          <a:solidFill>
            <a:schemeClr val="bg1"/>
          </a:solidFill>
          <a:ln>
            <a:noFill/>
          </a:ln>
          <a:effectLst/>
        </p:spPr>
        <p:txBody>
          <a:bodyPr wrap="none" anchor="ctr"/>
          <a:lstStyle/>
          <a:p>
            <a:endParaRPr lang="en-US" sz="900" dirty="0">
              <a:latin typeface="Poppins" panose="00000500000000000000" pitchFamily="2" charset="0"/>
            </a:endParaRPr>
          </a:p>
        </p:txBody>
      </p:sp>
      <p:sp>
        <p:nvSpPr>
          <p:cNvPr id="13" name="Freeform 38">
            <a:hlinkClick r:id="rId2" action="ppaction://hlinksldjump"/>
            <a:extLst>
              <a:ext uri="{FF2B5EF4-FFF2-40B4-BE49-F238E27FC236}">
                <a16:creationId xmlns:a16="http://schemas.microsoft.com/office/drawing/2014/main" id="{0EE8F550-0504-2841-5FD0-FAFB99499BAE}"/>
              </a:ext>
            </a:extLst>
          </p:cNvPr>
          <p:cNvSpPr>
            <a:spLocks noChangeArrowheads="1"/>
          </p:cNvSpPr>
          <p:nvPr/>
        </p:nvSpPr>
        <p:spPr bwMode="auto">
          <a:xfrm flipH="1">
            <a:off x="217920"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
        <p:nvSpPr>
          <p:cNvPr id="3" name="Rectangle 2">
            <a:extLst>
              <a:ext uri="{FF2B5EF4-FFF2-40B4-BE49-F238E27FC236}">
                <a16:creationId xmlns:a16="http://schemas.microsoft.com/office/drawing/2014/main" id="{31B0FB58-616A-47FA-71CF-51F8C072693E}"/>
              </a:ext>
            </a:extLst>
          </p:cNvPr>
          <p:cNvSpPr/>
          <p:nvPr/>
        </p:nvSpPr>
        <p:spPr>
          <a:xfrm>
            <a:off x="0" y="525643"/>
            <a:ext cx="12191999" cy="553672"/>
          </a:xfrm>
          <a:prstGeom prst="rect">
            <a:avLst/>
          </a:prstGeom>
          <a:solidFill>
            <a:schemeClr val="accent1">
              <a:alpha val="88000"/>
            </a:schemeClr>
          </a:solidFill>
          <a:ln>
            <a:solidFill>
              <a:schemeClr val="accent3"/>
            </a:solidFill>
          </a:ln>
          <a:effectLst>
            <a:glow rad="101600">
              <a:schemeClr val="accent3">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400</a:t>
            </a:r>
          </a:p>
        </p:txBody>
      </p:sp>
      <p:sp>
        <p:nvSpPr>
          <p:cNvPr id="15" name="TextBox 14">
            <a:extLst>
              <a:ext uri="{FF2B5EF4-FFF2-40B4-BE49-F238E27FC236}">
                <a16:creationId xmlns:a16="http://schemas.microsoft.com/office/drawing/2014/main" id="{8FEE03F6-FC10-0A33-3C93-2365738CADC1}"/>
              </a:ext>
            </a:extLst>
          </p:cNvPr>
          <p:cNvSpPr txBox="1"/>
          <p:nvPr/>
        </p:nvSpPr>
        <p:spPr>
          <a:xfrm>
            <a:off x="3232182" y="2153834"/>
            <a:ext cx="6080060" cy="461665"/>
          </a:xfrm>
          <a:prstGeom prst="rect">
            <a:avLst/>
          </a:prstGeom>
          <a:noFill/>
        </p:spPr>
        <p:txBody>
          <a:bodyPr wrap="square" rtlCol="0">
            <a:spAutoFit/>
          </a:bodyPr>
          <a:lstStyle/>
          <a:p>
            <a:pPr algn="ctr"/>
            <a:r>
              <a:rPr lang="en-US" sz="2400" b="1" dirty="0">
                <a:solidFill>
                  <a:schemeClr val="accent3"/>
                </a:solidFill>
              </a:rPr>
              <a:t>Response for category 1, scoring 400 points.</a:t>
            </a:r>
          </a:p>
        </p:txBody>
      </p:sp>
      <p:sp>
        <p:nvSpPr>
          <p:cNvPr id="16" name="TextBox 15">
            <a:extLst>
              <a:ext uri="{FF2B5EF4-FFF2-40B4-BE49-F238E27FC236}">
                <a16:creationId xmlns:a16="http://schemas.microsoft.com/office/drawing/2014/main" id="{588FFB9E-BAED-FFCF-0853-305770C0E028}"/>
              </a:ext>
            </a:extLst>
          </p:cNvPr>
          <p:cNvSpPr txBox="1"/>
          <p:nvPr/>
        </p:nvSpPr>
        <p:spPr>
          <a:xfrm>
            <a:off x="3743325" y="2710012"/>
            <a:ext cx="5191125" cy="1200329"/>
          </a:xfrm>
          <a:prstGeom prst="rect">
            <a:avLst/>
          </a:prstGeom>
          <a:noFill/>
        </p:spPr>
        <p:txBody>
          <a:bodyPr wrap="square" rtlCol="0">
            <a:spAutoFit/>
          </a:bodyPr>
          <a:lstStyle/>
          <a:p>
            <a:pPr algn="ctr"/>
            <a:r>
              <a:rPr lang="es-CO" b="0" i="0" dirty="0" err="1">
                <a:solidFill>
                  <a:schemeClr val="bg1"/>
                </a:solidFill>
                <a:effectLst/>
                <a:latin typeface="Open Sans" pitchFamily="2" charset="0"/>
              </a:rPr>
              <a:t>Lorem</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ipsum</a:t>
            </a:r>
            <a:r>
              <a:rPr lang="es-CO" b="0" i="0" dirty="0">
                <a:solidFill>
                  <a:schemeClr val="bg1"/>
                </a:solidFill>
                <a:effectLst/>
                <a:latin typeface="Open Sans" pitchFamily="2" charset="0"/>
              </a:rPr>
              <a:t> dolor </a:t>
            </a:r>
            <a:r>
              <a:rPr lang="es-CO" b="0" i="0" dirty="0" err="1">
                <a:solidFill>
                  <a:schemeClr val="bg1"/>
                </a:solidFill>
                <a:effectLst/>
                <a:latin typeface="Open Sans" pitchFamily="2" charset="0"/>
              </a:rPr>
              <a:t>sit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amet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consectetur</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adipiscing</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elit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Praesent</a:t>
            </a:r>
            <a:r>
              <a:rPr lang="es-CO" b="0" i="0" dirty="0">
                <a:solidFill>
                  <a:schemeClr val="bg1"/>
                </a:solidFill>
                <a:effectLst/>
                <a:latin typeface="Open Sans" pitchFamily="2" charset="0"/>
              </a:rPr>
              <a:t> vitae </a:t>
            </a:r>
            <a:r>
              <a:rPr lang="es-CO" b="0" i="0" dirty="0" err="1">
                <a:solidFill>
                  <a:schemeClr val="bg1"/>
                </a:solidFill>
                <a:effectLst/>
                <a:latin typeface="Open Sans" pitchFamily="2" charset="0"/>
              </a:rPr>
              <a:t>elit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consectetur</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varius</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ipsum</a:t>
            </a:r>
            <a:r>
              <a:rPr lang="es-CO" b="0" i="0" dirty="0">
                <a:solidFill>
                  <a:schemeClr val="bg1"/>
                </a:solidFill>
                <a:effectLst/>
                <a:latin typeface="Open Sans" pitchFamily="2" charset="0"/>
              </a:rPr>
              <a:t> vitae, </a:t>
            </a:r>
            <a:r>
              <a:rPr lang="es-CO" b="0" i="0" dirty="0" err="1">
                <a:solidFill>
                  <a:schemeClr val="bg1"/>
                </a:solidFill>
                <a:effectLst/>
                <a:latin typeface="Open Sans" pitchFamily="2" charset="0"/>
              </a:rPr>
              <a:t>tristique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felis</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Donec</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mattis</a:t>
            </a:r>
            <a:r>
              <a:rPr lang="es-CO" b="0" i="0" dirty="0">
                <a:solidFill>
                  <a:schemeClr val="bg1"/>
                </a:solidFill>
                <a:effectLst/>
                <a:latin typeface="Open Sans" pitchFamily="2" charset="0"/>
              </a:rPr>
              <a:t> non </a:t>
            </a:r>
            <a:r>
              <a:rPr lang="es-CO" b="0" i="0" dirty="0" err="1">
                <a:solidFill>
                  <a:schemeClr val="bg1"/>
                </a:solidFill>
                <a:effectLst/>
                <a:latin typeface="Open Sans" pitchFamily="2" charset="0"/>
              </a:rPr>
              <a:t>augue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scelerisque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finibus</a:t>
            </a:r>
            <a:r>
              <a:rPr lang="es-CO" b="0" i="0" dirty="0">
                <a:solidFill>
                  <a:schemeClr val="bg1"/>
                </a:solidFill>
                <a:effectLst/>
                <a:latin typeface="Open Sans" pitchFamily="2" charset="0"/>
              </a:rPr>
              <a:t>. </a:t>
            </a:r>
            <a:endParaRPr lang="en-US" b="1" dirty="0">
              <a:solidFill>
                <a:schemeClr val="bg1"/>
              </a:solidFill>
            </a:endParaRPr>
          </a:p>
        </p:txBody>
      </p:sp>
      <p:sp>
        <p:nvSpPr>
          <p:cNvPr id="5" name="Freeform 38">
            <a:hlinkClick r:id="rId2" action="ppaction://hlinksldjump"/>
            <a:extLst>
              <a:ext uri="{FF2B5EF4-FFF2-40B4-BE49-F238E27FC236}">
                <a16:creationId xmlns:a16="http://schemas.microsoft.com/office/drawing/2014/main" id="{B6524D39-D4BE-C341-B16F-71CB1C1AC5A2}"/>
              </a:ext>
            </a:extLst>
          </p:cNvPr>
          <p:cNvSpPr>
            <a:spLocks noChangeArrowheads="1"/>
          </p:cNvSpPr>
          <p:nvPr/>
        </p:nvSpPr>
        <p:spPr bwMode="auto">
          <a:xfrm flipH="1">
            <a:off x="9563068"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Tree>
    <p:extLst>
      <p:ext uri="{BB962C8B-B14F-4D97-AF65-F5344CB8AC3E}">
        <p14:creationId xmlns:p14="http://schemas.microsoft.com/office/powerpoint/2010/main" val="12876778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B470F-C9C0-75BE-1EE2-2304F82CC48F}"/>
              </a:ext>
            </a:extLst>
          </p:cNvPr>
          <p:cNvSpPr/>
          <p:nvPr/>
        </p:nvSpPr>
        <p:spPr>
          <a:xfrm>
            <a:off x="0" y="-6680"/>
            <a:ext cx="12191999" cy="5536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1</a:t>
            </a:r>
          </a:p>
        </p:txBody>
      </p:sp>
      <p:sp>
        <p:nvSpPr>
          <p:cNvPr id="4" name="Freeform 3">
            <a:extLst>
              <a:ext uri="{FF2B5EF4-FFF2-40B4-BE49-F238E27FC236}">
                <a16:creationId xmlns:a16="http://schemas.microsoft.com/office/drawing/2014/main" id="{D87571F8-B78E-2946-FF28-F8EA95D85132}"/>
              </a:ext>
            </a:extLst>
          </p:cNvPr>
          <p:cNvSpPr>
            <a:spLocks noChangeArrowheads="1"/>
          </p:cNvSpPr>
          <p:nvPr/>
        </p:nvSpPr>
        <p:spPr bwMode="auto">
          <a:xfrm>
            <a:off x="2368615" y="2615499"/>
            <a:ext cx="8343770" cy="2469075"/>
          </a:xfrm>
          <a:prstGeom prst="roundRect">
            <a:avLst>
              <a:gd name="adj" fmla="val 16011"/>
            </a:avLst>
          </a:prstGeom>
          <a:solidFill>
            <a:schemeClr val="bg1"/>
          </a:solidFill>
          <a:ln>
            <a:noFill/>
          </a:ln>
          <a:effectLst/>
        </p:spPr>
        <p:txBody>
          <a:bodyPr wrap="none" anchor="ctr"/>
          <a:lstStyle/>
          <a:p>
            <a:endParaRPr lang="en-US" sz="900" dirty="0">
              <a:latin typeface="Poppins" panose="00000500000000000000" pitchFamily="2" charset="0"/>
            </a:endParaRPr>
          </a:p>
        </p:txBody>
      </p:sp>
      <p:sp>
        <p:nvSpPr>
          <p:cNvPr id="9" name="Freeform 15">
            <a:extLst>
              <a:ext uri="{FF2B5EF4-FFF2-40B4-BE49-F238E27FC236}">
                <a16:creationId xmlns:a16="http://schemas.microsoft.com/office/drawing/2014/main" id="{0F3AB6BC-A3A8-85BF-5186-D826BAE6DA22}"/>
              </a:ext>
            </a:extLst>
          </p:cNvPr>
          <p:cNvSpPr>
            <a:spLocks noChangeArrowheads="1"/>
          </p:cNvSpPr>
          <p:nvPr/>
        </p:nvSpPr>
        <p:spPr bwMode="auto">
          <a:xfrm>
            <a:off x="753077" y="1143364"/>
            <a:ext cx="2469076" cy="2469075"/>
          </a:xfrm>
          <a:custGeom>
            <a:avLst/>
            <a:gdLst>
              <a:gd name="T0" fmla="*/ 3802 w 4639"/>
              <a:gd name="T1" fmla="*/ 826 h 4640"/>
              <a:gd name="T2" fmla="*/ 3802 w 4639"/>
              <a:gd name="T3" fmla="*/ 826 h 4640"/>
              <a:gd name="T4" fmla="*/ 805 w 4639"/>
              <a:gd name="T5" fmla="*/ 832 h 4640"/>
              <a:gd name="T6" fmla="*/ 805 w 4639"/>
              <a:gd name="T7" fmla="*/ 832 h 4640"/>
              <a:gd name="T8" fmla="*/ 460 w 4639"/>
              <a:gd name="T9" fmla="*/ 3380 h 4640"/>
              <a:gd name="T10" fmla="*/ 460 w 4639"/>
              <a:gd name="T11" fmla="*/ 3380 h 4640"/>
              <a:gd name="T12" fmla="*/ 474 w 4639"/>
              <a:gd name="T13" fmla="*/ 3515 h 4640"/>
              <a:gd name="T14" fmla="*/ 173 w 4639"/>
              <a:gd name="T15" fmla="*/ 4254 h 4640"/>
              <a:gd name="T16" fmla="*/ 173 w 4639"/>
              <a:gd name="T17" fmla="*/ 4254 h 4640"/>
              <a:gd name="T18" fmla="*/ 384 w 4639"/>
              <a:gd name="T19" fmla="*/ 4466 h 4640"/>
              <a:gd name="T20" fmla="*/ 1124 w 4639"/>
              <a:gd name="T21" fmla="*/ 4165 h 4640"/>
              <a:gd name="T22" fmla="*/ 1124 w 4639"/>
              <a:gd name="T23" fmla="*/ 4165 h 4640"/>
              <a:gd name="T24" fmla="*/ 1260 w 4639"/>
              <a:gd name="T25" fmla="*/ 4180 h 4640"/>
              <a:gd name="T26" fmla="*/ 1260 w 4639"/>
              <a:gd name="T27" fmla="*/ 4180 h 4640"/>
              <a:gd name="T28" fmla="*/ 3807 w 4639"/>
              <a:gd name="T29" fmla="*/ 3834 h 4640"/>
              <a:gd name="T30" fmla="*/ 3807 w 4639"/>
              <a:gd name="T31" fmla="*/ 3834 h 4640"/>
              <a:gd name="T32" fmla="*/ 3802 w 4639"/>
              <a:gd name="T33" fmla="*/ 826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39" h="4640">
                <a:moveTo>
                  <a:pt x="3802" y="826"/>
                </a:moveTo>
                <a:lnTo>
                  <a:pt x="3802" y="826"/>
                </a:lnTo>
                <a:cubicBezTo>
                  <a:pt x="2969" y="0"/>
                  <a:pt x="1635" y="3"/>
                  <a:pt x="805" y="832"/>
                </a:cubicBezTo>
                <a:lnTo>
                  <a:pt x="805" y="832"/>
                </a:lnTo>
                <a:cubicBezTo>
                  <a:pt x="115" y="1523"/>
                  <a:pt x="0" y="2571"/>
                  <a:pt x="460" y="3380"/>
                </a:cubicBezTo>
                <a:lnTo>
                  <a:pt x="460" y="3380"/>
                </a:lnTo>
                <a:cubicBezTo>
                  <a:pt x="483" y="3421"/>
                  <a:pt x="488" y="3470"/>
                  <a:pt x="474" y="3515"/>
                </a:cubicBezTo>
                <a:lnTo>
                  <a:pt x="173" y="4254"/>
                </a:lnTo>
                <a:lnTo>
                  <a:pt x="173" y="4254"/>
                </a:lnTo>
                <a:cubicBezTo>
                  <a:pt x="131" y="4385"/>
                  <a:pt x="254" y="4508"/>
                  <a:pt x="384" y="4466"/>
                </a:cubicBezTo>
                <a:lnTo>
                  <a:pt x="1124" y="4165"/>
                </a:lnTo>
                <a:lnTo>
                  <a:pt x="1124" y="4165"/>
                </a:lnTo>
                <a:cubicBezTo>
                  <a:pt x="1169" y="4150"/>
                  <a:pt x="1218" y="4156"/>
                  <a:pt x="1260" y="4180"/>
                </a:cubicBezTo>
                <a:lnTo>
                  <a:pt x="1260" y="4180"/>
                </a:lnTo>
                <a:cubicBezTo>
                  <a:pt x="2069" y="4639"/>
                  <a:pt x="3117" y="4524"/>
                  <a:pt x="3807" y="3834"/>
                </a:cubicBezTo>
                <a:lnTo>
                  <a:pt x="3807" y="3834"/>
                </a:lnTo>
                <a:cubicBezTo>
                  <a:pt x="4638" y="3002"/>
                  <a:pt x="4637" y="1655"/>
                  <a:pt x="3802" y="826"/>
                </a:cubicBezTo>
              </a:path>
            </a:pathLst>
          </a:custGeom>
          <a:solidFill>
            <a:schemeClr val="accent2"/>
          </a:solidFill>
          <a:ln>
            <a:noFill/>
          </a:ln>
          <a:effectLst/>
        </p:spPr>
        <p:txBody>
          <a:bodyPr wrap="none" anchor="ctr"/>
          <a:lstStyle/>
          <a:p>
            <a:endParaRPr lang="en-US" sz="700" dirty="0">
              <a:latin typeface="Poppins" panose="00000500000000000000" pitchFamily="2" charset="0"/>
            </a:endParaRPr>
          </a:p>
        </p:txBody>
      </p:sp>
      <p:sp>
        <p:nvSpPr>
          <p:cNvPr id="10" name="Freeform 16">
            <a:extLst>
              <a:ext uri="{FF2B5EF4-FFF2-40B4-BE49-F238E27FC236}">
                <a16:creationId xmlns:a16="http://schemas.microsoft.com/office/drawing/2014/main" id="{82834486-9012-C252-EFEF-13BFEDD2D58C}"/>
              </a:ext>
            </a:extLst>
          </p:cNvPr>
          <p:cNvSpPr>
            <a:spLocks noChangeArrowheads="1"/>
          </p:cNvSpPr>
          <p:nvPr/>
        </p:nvSpPr>
        <p:spPr bwMode="auto">
          <a:xfrm>
            <a:off x="2205489" y="1611638"/>
            <a:ext cx="2469076" cy="2469075"/>
          </a:xfrm>
          <a:custGeom>
            <a:avLst/>
            <a:gdLst>
              <a:gd name="T0" fmla="*/ 4466 w 4641"/>
              <a:gd name="T1" fmla="*/ 4254 h 4640"/>
              <a:gd name="T2" fmla="*/ 4166 w 4641"/>
              <a:gd name="T3" fmla="*/ 3515 h 4640"/>
              <a:gd name="T4" fmla="*/ 4166 w 4641"/>
              <a:gd name="T5" fmla="*/ 3515 h 4640"/>
              <a:gd name="T6" fmla="*/ 4180 w 4641"/>
              <a:gd name="T7" fmla="*/ 3379 h 4640"/>
              <a:gd name="T8" fmla="*/ 4180 w 4641"/>
              <a:gd name="T9" fmla="*/ 3379 h 4640"/>
              <a:gd name="T10" fmla="*/ 3833 w 4641"/>
              <a:gd name="T11" fmla="*/ 832 h 4640"/>
              <a:gd name="T12" fmla="*/ 3833 w 4641"/>
              <a:gd name="T13" fmla="*/ 832 h 4640"/>
              <a:gd name="T14" fmla="*/ 837 w 4641"/>
              <a:gd name="T15" fmla="*/ 827 h 4640"/>
              <a:gd name="T16" fmla="*/ 837 w 4641"/>
              <a:gd name="T17" fmla="*/ 827 h 4640"/>
              <a:gd name="T18" fmla="*/ 831 w 4641"/>
              <a:gd name="T19" fmla="*/ 3833 h 4640"/>
              <a:gd name="T20" fmla="*/ 831 w 4641"/>
              <a:gd name="T21" fmla="*/ 3833 h 4640"/>
              <a:gd name="T22" fmla="*/ 3379 w 4641"/>
              <a:gd name="T23" fmla="*/ 4179 h 4640"/>
              <a:gd name="T24" fmla="*/ 3379 w 4641"/>
              <a:gd name="T25" fmla="*/ 4179 h 4640"/>
              <a:gd name="T26" fmla="*/ 3516 w 4641"/>
              <a:gd name="T27" fmla="*/ 4165 h 4640"/>
              <a:gd name="T28" fmla="*/ 4254 w 4641"/>
              <a:gd name="T29" fmla="*/ 4465 h 4640"/>
              <a:gd name="T30" fmla="*/ 4254 w 4641"/>
              <a:gd name="T31" fmla="*/ 4465 h 4640"/>
              <a:gd name="T32" fmla="*/ 4466 w 4641"/>
              <a:gd name="T33" fmla="*/ 4254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41" h="4640">
                <a:moveTo>
                  <a:pt x="4466" y="4254"/>
                </a:moveTo>
                <a:lnTo>
                  <a:pt x="4166" y="3515"/>
                </a:lnTo>
                <a:lnTo>
                  <a:pt x="4166" y="3515"/>
                </a:lnTo>
                <a:cubicBezTo>
                  <a:pt x="4151" y="3470"/>
                  <a:pt x="4156" y="3420"/>
                  <a:pt x="4180" y="3379"/>
                </a:cubicBezTo>
                <a:lnTo>
                  <a:pt x="4180" y="3379"/>
                </a:lnTo>
                <a:cubicBezTo>
                  <a:pt x="4640" y="2570"/>
                  <a:pt x="4524" y="1523"/>
                  <a:pt x="3833" y="832"/>
                </a:cubicBezTo>
                <a:lnTo>
                  <a:pt x="3833" y="832"/>
                </a:lnTo>
                <a:cubicBezTo>
                  <a:pt x="3004" y="3"/>
                  <a:pt x="1669" y="0"/>
                  <a:pt x="837" y="827"/>
                </a:cubicBezTo>
                <a:lnTo>
                  <a:pt x="837" y="827"/>
                </a:lnTo>
                <a:cubicBezTo>
                  <a:pt x="3" y="1654"/>
                  <a:pt x="0" y="3002"/>
                  <a:pt x="831" y="3833"/>
                </a:cubicBezTo>
                <a:lnTo>
                  <a:pt x="831" y="3833"/>
                </a:lnTo>
                <a:cubicBezTo>
                  <a:pt x="1522" y="4524"/>
                  <a:pt x="2569" y="4639"/>
                  <a:pt x="3379" y="4179"/>
                </a:cubicBezTo>
                <a:lnTo>
                  <a:pt x="3379" y="4179"/>
                </a:lnTo>
                <a:cubicBezTo>
                  <a:pt x="3421" y="4155"/>
                  <a:pt x="3470" y="4150"/>
                  <a:pt x="3516" y="4165"/>
                </a:cubicBezTo>
                <a:lnTo>
                  <a:pt x="4254" y="4465"/>
                </a:lnTo>
                <a:lnTo>
                  <a:pt x="4254" y="4465"/>
                </a:lnTo>
                <a:cubicBezTo>
                  <a:pt x="4384" y="4508"/>
                  <a:pt x="4509" y="4384"/>
                  <a:pt x="4466" y="4254"/>
                </a:cubicBezTo>
              </a:path>
            </a:pathLst>
          </a:custGeom>
          <a:solidFill>
            <a:schemeClr val="accent5"/>
          </a:solidFill>
          <a:ln>
            <a:noFill/>
          </a:ln>
          <a:effectLst/>
        </p:spPr>
        <p:txBody>
          <a:bodyPr wrap="none" anchor="ctr"/>
          <a:lstStyle/>
          <a:p>
            <a:endParaRPr lang="en-US" sz="700" dirty="0">
              <a:latin typeface="Poppins" panose="00000500000000000000" pitchFamily="2" charset="0"/>
            </a:endParaRPr>
          </a:p>
        </p:txBody>
      </p:sp>
      <p:sp>
        <p:nvSpPr>
          <p:cNvPr id="11" name="Freeform 17">
            <a:extLst>
              <a:ext uri="{FF2B5EF4-FFF2-40B4-BE49-F238E27FC236}">
                <a16:creationId xmlns:a16="http://schemas.microsoft.com/office/drawing/2014/main" id="{DF78BB41-83CA-35B8-5ACE-7FF6EFC2C5BB}"/>
              </a:ext>
            </a:extLst>
          </p:cNvPr>
          <p:cNvSpPr>
            <a:spLocks noChangeArrowheads="1"/>
          </p:cNvSpPr>
          <p:nvPr/>
        </p:nvSpPr>
        <p:spPr bwMode="auto">
          <a:xfrm>
            <a:off x="1534687" y="1767120"/>
            <a:ext cx="797990" cy="1253314"/>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700" dirty="0">
              <a:latin typeface="Poppins" panose="00000500000000000000" pitchFamily="2" charset="0"/>
            </a:endParaRPr>
          </a:p>
        </p:txBody>
      </p:sp>
      <p:sp>
        <p:nvSpPr>
          <p:cNvPr id="12" name="Freeform 18">
            <a:extLst>
              <a:ext uri="{FF2B5EF4-FFF2-40B4-BE49-F238E27FC236}">
                <a16:creationId xmlns:a16="http://schemas.microsoft.com/office/drawing/2014/main" id="{6CA54333-541A-BBE6-53E2-C5182EE92A20}"/>
              </a:ext>
            </a:extLst>
          </p:cNvPr>
          <p:cNvSpPr>
            <a:spLocks noChangeArrowheads="1"/>
          </p:cNvSpPr>
          <p:nvPr/>
        </p:nvSpPr>
        <p:spPr bwMode="auto">
          <a:xfrm>
            <a:off x="3326571" y="2374367"/>
            <a:ext cx="340320" cy="1229843"/>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700" dirty="0">
              <a:latin typeface="Poppins" panose="00000500000000000000" pitchFamily="2" charset="0"/>
            </a:endParaRPr>
          </a:p>
        </p:txBody>
      </p:sp>
      <p:sp>
        <p:nvSpPr>
          <p:cNvPr id="13" name="Freeform 38">
            <a:hlinkClick r:id="rId2" action="ppaction://hlinksldjump"/>
            <a:extLst>
              <a:ext uri="{FF2B5EF4-FFF2-40B4-BE49-F238E27FC236}">
                <a16:creationId xmlns:a16="http://schemas.microsoft.com/office/drawing/2014/main" id="{0EE8F550-0504-2841-5FD0-FAFB99499BAE}"/>
              </a:ext>
            </a:extLst>
          </p:cNvPr>
          <p:cNvSpPr>
            <a:spLocks noChangeArrowheads="1"/>
          </p:cNvSpPr>
          <p:nvPr/>
        </p:nvSpPr>
        <p:spPr bwMode="auto">
          <a:xfrm flipH="1">
            <a:off x="217920"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
        <p:nvSpPr>
          <p:cNvPr id="14" name="Freeform 38">
            <a:hlinkClick r:id="" action="ppaction://hlinkshowjump?jump=nextslide"/>
            <a:extLst>
              <a:ext uri="{FF2B5EF4-FFF2-40B4-BE49-F238E27FC236}">
                <a16:creationId xmlns:a16="http://schemas.microsoft.com/office/drawing/2014/main" id="{90692AAB-6EBA-0312-659E-BD4B00295E17}"/>
              </a:ext>
            </a:extLst>
          </p:cNvPr>
          <p:cNvSpPr>
            <a:spLocks noChangeArrowheads="1"/>
          </p:cNvSpPr>
          <p:nvPr/>
        </p:nvSpPr>
        <p:spPr bwMode="auto">
          <a:xfrm flipH="1">
            <a:off x="9573703"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ANSWER</a:t>
            </a:r>
          </a:p>
        </p:txBody>
      </p:sp>
      <p:sp>
        <p:nvSpPr>
          <p:cNvPr id="3" name="Rectangle 2">
            <a:extLst>
              <a:ext uri="{FF2B5EF4-FFF2-40B4-BE49-F238E27FC236}">
                <a16:creationId xmlns:a16="http://schemas.microsoft.com/office/drawing/2014/main" id="{31B0FB58-616A-47FA-71CF-51F8C072693E}"/>
              </a:ext>
            </a:extLst>
          </p:cNvPr>
          <p:cNvSpPr/>
          <p:nvPr/>
        </p:nvSpPr>
        <p:spPr>
          <a:xfrm>
            <a:off x="0" y="525643"/>
            <a:ext cx="12191999" cy="553672"/>
          </a:xfrm>
          <a:prstGeom prst="rect">
            <a:avLst/>
          </a:prstGeom>
          <a:solidFill>
            <a:schemeClr val="accent1">
              <a:alpha val="88000"/>
            </a:schemeClr>
          </a:solidFill>
          <a:ln>
            <a:solidFill>
              <a:schemeClr val="accent3"/>
            </a:solidFill>
          </a:ln>
          <a:effectLst>
            <a:glow rad="101600">
              <a:schemeClr val="accent3">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500</a:t>
            </a:r>
          </a:p>
        </p:txBody>
      </p:sp>
      <p:sp>
        <p:nvSpPr>
          <p:cNvPr id="15" name="TextBox 14">
            <a:extLst>
              <a:ext uri="{FF2B5EF4-FFF2-40B4-BE49-F238E27FC236}">
                <a16:creationId xmlns:a16="http://schemas.microsoft.com/office/drawing/2014/main" id="{8FEE03F6-FC10-0A33-3C93-2365738CADC1}"/>
              </a:ext>
            </a:extLst>
          </p:cNvPr>
          <p:cNvSpPr txBox="1"/>
          <p:nvPr/>
        </p:nvSpPr>
        <p:spPr>
          <a:xfrm>
            <a:off x="5019675" y="2837659"/>
            <a:ext cx="5086350" cy="461665"/>
          </a:xfrm>
          <a:prstGeom prst="rect">
            <a:avLst/>
          </a:prstGeom>
          <a:noFill/>
        </p:spPr>
        <p:txBody>
          <a:bodyPr wrap="square" rtlCol="0">
            <a:spAutoFit/>
          </a:bodyPr>
          <a:lstStyle/>
          <a:p>
            <a:r>
              <a:rPr lang="en-US" sz="2400" b="1" dirty="0">
                <a:solidFill>
                  <a:schemeClr val="accent3"/>
                </a:solidFill>
              </a:rPr>
              <a:t>Category 1, question for 500 points </a:t>
            </a:r>
          </a:p>
        </p:txBody>
      </p:sp>
      <p:sp>
        <p:nvSpPr>
          <p:cNvPr id="16" name="TextBox 15">
            <a:extLst>
              <a:ext uri="{FF2B5EF4-FFF2-40B4-BE49-F238E27FC236}">
                <a16:creationId xmlns:a16="http://schemas.microsoft.com/office/drawing/2014/main" id="{588FFB9E-BAED-FFCF-0853-305770C0E028}"/>
              </a:ext>
            </a:extLst>
          </p:cNvPr>
          <p:cNvSpPr txBox="1"/>
          <p:nvPr/>
        </p:nvSpPr>
        <p:spPr>
          <a:xfrm>
            <a:off x="5019675" y="3360951"/>
            <a:ext cx="5191125" cy="1200329"/>
          </a:xfrm>
          <a:prstGeom prst="rect">
            <a:avLst/>
          </a:prstGeom>
          <a:noFill/>
        </p:spPr>
        <p:txBody>
          <a:bodyPr wrap="square" rtlCol="0">
            <a:spAutoFit/>
          </a:bodyPr>
          <a:lstStyle/>
          <a:p>
            <a:r>
              <a:rPr lang="es-CO" b="0" i="0" dirty="0" err="1">
                <a:solidFill>
                  <a:srgbClr val="000000"/>
                </a:solidFill>
                <a:effectLst/>
                <a:latin typeface="Open Sans" pitchFamily="2" charset="0"/>
              </a:rPr>
              <a:t>Lorem</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ipsum</a:t>
            </a:r>
            <a:r>
              <a:rPr lang="es-CO" b="0" i="0" dirty="0">
                <a:solidFill>
                  <a:srgbClr val="000000"/>
                </a:solidFill>
                <a:effectLst/>
                <a:latin typeface="Open Sans" pitchFamily="2" charset="0"/>
              </a:rPr>
              <a:t> dolor </a:t>
            </a:r>
            <a:r>
              <a:rPr lang="es-CO" b="0" i="0" dirty="0" err="1">
                <a:solidFill>
                  <a:srgbClr val="000000"/>
                </a:solidFill>
                <a:effectLst/>
                <a:latin typeface="Open Sans" pitchFamily="2" charset="0"/>
              </a:rPr>
              <a:t>sit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amet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consectetur</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adipiscing</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elit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Praesent</a:t>
            </a:r>
            <a:r>
              <a:rPr lang="es-CO" b="0" i="0" dirty="0">
                <a:solidFill>
                  <a:srgbClr val="000000"/>
                </a:solidFill>
                <a:effectLst/>
                <a:latin typeface="Open Sans" pitchFamily="2" charset="0"/>
              </a:rPr>
              <a:t> vitae </a:t>
            </a:r>
            <a:r>
              <a:rPr lang="es-CO" b="0" i="0" dirty="0" err="1">
                <a:solidFill>
                  <a:srgbClr val="000000"/>
                </a:solidFill>
                <a:effectLst/>
                <a:latin typeface="Open Sans" pitchFamily="2" charset="0"/>
              </a:rPr>
              <a:t>elit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consectetur</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varius</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ipsum</a:t>
            </a:r>
            <a:r>
              <a:rPr lang="es-CO" b="0" i="0" dirty="0">
                <a:solidFill>
                  <a:srgbClr val="000000"/>
                </a:solidFill>
                <a:effectLst/>
                <a:latin typeface="Open Sans" pitchFamily="2" charset="0"/>
              </a:rPr>
              <a:t> vitae, </a:t>
            </a:r>
            <a:r>
              <a:rPr lang="es-CO" b="0" i="0" dirty="0" err="1">
                <a:solidFill>
                  <a:srgbClr val="000000"/>
                </a:solidFill>
                <a:effectLst/>
                <a:latin typeface="Open Sans" pitchFamily="2" charset="0"/>
              </a:rPr>
              <a:t>tristique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felis</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Donec</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mattis</a:t>
            </a:r>
            <a:r>
              <a:rPr lang="es-CO" b="0" i="0" dirty="0">
                <a:solidFill>
                  <a:srgbClr val="000000"/>
                </a:solidFill>
                <a:effectLst/>
                <a:latin typeface="Open Sans" pitchFamily="2" charset="0"/>
              </a:rPr>
              <a:t> non </a:t>
            </a:r>
            <a:r>
              <a:rPr lang="es-CO" b="0" i="0" dirty="0" err="1">
                <a:solidFill>
                  <a:srgbClr val="000000"/>
                </a:solidFill>
                <a:effectLst/>
                <a:latin typeface="Open Sans" pitchFamily="2" charset="0"/>
              </a:rPr>
              <a:t>augue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scelerisque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finibus</a:t>
            </a:r>
            <a:r>
              <a:rPr lang="es-CO" b="0" i="0" dirty="0">
                <a:solidFill>
                  <a:srgbClr val="000000"/>
                </a:solidFill>
                <a:effectLst/>
                <a:latin typeface="Open Sans" pitchFamily="2" charset="0"/>
              </a:rPr>
              <a:t>. </a:t>
            </a:r>
            <a:endParaRPr lang="en-US" b="1" dirty="0"/>
          </a:p>
        </p:txBody>
      </p:sp>
    </p:spTree>
    <p:extLst>
      <p:ext uri="{BB962C8B-B14F-4D97-AF65-F5344CB8AC3E}">
        <p14:creationId xmlns:p14="http://schemas.microsoft.com/office/powerpoint/2010/main" val="2607096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B470F-C9C0-75BE-1EE2-2304F82CC48F}"/>
              </a:ext>
            </a:extLst>
          </p:cNvPr>
          <p:cNvSpPr/>
          <p:nvPr/>
        </p:nvSpPr>
        <p:spPr>
          <a:xfrm>
            <a:off x="0" y="-6680"/>
            <a:ext cx="12191999" cy="5536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1</a:t>
            </a:r>
          </a:p>
        </p:txBody>
      </p:sp>
      <p:sp>
        <p:nvSpPr>
          <p:cNvPr id="4" name="Freeform 3">
            <a:extLst>
              <a:ext uri="{FF2B5EF4-FFF2-40B4-BE49-F238E27FC236}">
                <a16:creationId xmlns:a16="http://schemas.microsoft.com/office/drawing/2014/main" id="{D87571F8-B78E-2946-FF28-F8EA95D85132}"/>
              </a:ext>
            </a:extLst>
          </p:cNvPr>
          <p:cNvSpPr>
            <a:spLocks noChangeArrowheads="1"/>
          </p:cNvSpPr>
          <p:nvPr/>
        </p:nvSpPr>
        <p:spPr bwMode="auto">
          <a:xfrm>
            <a:off x="-9895956" y="2615499"/>
            <a:ext cx="8343770" cy="2469075"/>
          </a:xfrm>
          <a:prstGeom prst="roundRect">
            <a:avLst>
              <a:gd name="adj" fmla="val 16011"/>
            </a:avLst>
          </a:prstGeom>
          <a:solidFill>
            <a:schemeClr val="bg1"/>
          </a:solidFill>
          <a:ln>
            <a:noFill/>
          </a:ln>
          <a:effectLst/>
        </p:spPr>
        <p:txBody>
          <a:bodyPr wrap="none" anchor="ctr"/>
          <a:lstStyle/>
          <a:p>
            <a:endParaRPr lang="en-US" sz="900" dirty="0">
              <a:latin typeface="Poppins" panose="00000500000000000000" pitchFamily="2" charset="0"/>
            </a:endParaRPr>
          </a:p>
        </p:txBody>
      </p:sp>
      <p:sp>
        <p:nvSpPr>
          <p:cNvPr id="13" name="Freeform 38">
            <a:hlinkClick r:id="rId2" action="ppaction://hlinksldjump"/>
            <a:extLst>
              <a:ext uri="{FF2B5EF4-FFF2-40B4-BE49-F238E27FC236}">
                <a16:creationId xmlns:a16="http://schemas.microsoft.com/office/drawing/2014/main" id="{0EE8F550-0504-2841-5FD0-FAFB99499BAE}"/>
              </a:ext>
            </a:extLst>
          </p:cNvPr>
          <p:cNvSpPr>
            <a:spLocks noChangeArrowheads="1"/>
          </p:cNvSpPr>
          <p:nvPr/>
        </p:nvSpPr>
        <p:spPr bwMode="auto">
          <a:xfrm flipH="1">
            <a:off x="217920"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
        <p:nvSpPr>
          <p:cNvPr id="3" name="Rectangle 2">
            <a:extLst>
              <a:ext uri="{FF2B5EF4-FFF2-40B4-BE49-F238E27FC236}">
                <a16:creationId xmlns:a16="http://schemas.microsoft.com/office/drawing/2014/main" id="{31B0FB58-616A-47FA-71CF-51F8C072693E}"/>
              </a:ext>
            </a:extLst>
          </p:cNvPr>
          <p:cNvSpPr/>
          <p:nvPr/>
        </p:nvSpPr>
        <p:spPr>
          <a:xfrm>
            <a:off x="0" y="525643"/>
            <a:ext cx="12191999" cy="553672"/>
          </a:xfrm>
          <a:prstGeom prst="rect">
            <a:avLst/>
          </a:prstGeom>
          <a:solidFill>
            <a:schemeClr val="accent1">
              <a:alpha val="88000"/>
            </a:schemeClr>
          </a:solidFill>
          <a:ln>
            <a:solidFill>
              <a:schemeClr val="accent3"/>
            </a:solidFill>
          </a:ln>
          <a:effectLst>
            <a:glow rad="101600">
              <a:schemeClr val="accent3">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500</a:t>
            </a:r>
          </a:p>
        </p:txBody>
      </p:sp>
      <p:sp>
        <p:nvSpPr>
          <p:cNvPr id="15" name="TextBox 14">
            <a:extLst>
              <a:ext uri="{FF2B5EF4-FFF2-40B4-BE49-F238E27FC236}">
                <a16:creationId xmlns:a16="http://schemas.microsoft.com/office/drawing/2014/main" id="{8FEE03F6-FC10-0A33-3C93-2365738CADC1}"/>
              </a:ext>
            </a:extLst>
          </p:cNvPr>
          <p:cNvSpPr txBox="1"/>
          <p:nvPr/>
        </p:nvSpPr>
        <p:spPr>
          <a:xfrm>
            <a:off x="3232182" y="2153834"/>
            <a:ext cx="6080060" cy="461665"/>
          </a:xfrm>
          <a:prstGeom prst="rect">
            <a:avLst/>
          </a:prstGeom>
          <a:noFill/>
        </p:spPr>
        <p:txBody>
          <a:bodyPr wrap="square" rtlCol="0">
            <a:spAutoFit/>
          </a:bodyPr>
          <a:lstStyle/>
          <a:p>
            <a:pPr algn="ctr"/>
            <a:r>
              <a:rPr lang="en-US" sz="2400" b="1" dirty="0">
                <a:solidFill>
                  <a:schemeClr val="accent3"/>
                </a:solidFill>
              </a:rPr>
              <a:t>Response for category 1, scoring 500 points.</a:t>
            </a:r>
          </a:p>
        </p:txBody>
      </p:sp>
      <p:sp>
        <p:nvSpPr>
          <p:cNvPr id="16" name="TextBox 15">
            <a:extLst>
              <a:ext uri="{FF2B5EF4-FFF2-40B4-BE49-F238E27FC236}">
                <a16:creationId xmlns:a16="http://schemas.microsoft.com/office/drawing/2014/main" id="{588FFB9E-BAED-FFCF-0853-305770C0E028}"/>
              </a:ext>
            </a:extLst>
          </p:cNvPr>
          <p:cNvSpPr txBox="1"/>
          <p:nvPr/>
        </p:nvSpPr>
        <p:spPr>
          <a:xfrm>
            <a:off x="3743325" y="2710012"/>
            <a:ext cx="5191125" cy="1200329"/>
          </a:xfrm>
          <a:prstGeom prst="rect">
            <a:avLst/>
          </a:prstGeom>
          <a:noFill/>
        </p:spPr>
        <p:txBody>
          <a:bodyPr wrap="square" rtlCol="0">
            <a:spAutoFit/>
          </a:bodyPr>
          <a:lstStyle/>
          <a:p>
            <a:pPr algn="ctr"/>
            <a:r>
              <a:rPr lang="es-CO" b="0" i="0" dirty="0" err="1">
                <a:solidFill>
                  <a:schemeClr val="bg1"/>
                </a:solidFill>
                <a:effectLst/>
                <a:latin typeface="Open Sans" pitchFamily="2" charset="0"/>
              </a:rPr>
              <a:t>Lorem</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ipsum</a:t>
            </a:r>
            <a:r>
              <a:rPr lang="es-CO" b="0" i="0" dirty="0">
                <a:solidFill>
                  <a:schemeClr val="bg1"/>
                </a:solidFill>
                <a:effectLst/>
                <a:latin typeface="Open Sans" pitchFamily="2" charset="0"/>
              </a:rPr>
              <a:t> dolor </a:t>
            </a:r>
            <a:r>
              <a:rPr lang="es-CO" b="0" i="0" dirty="0" err="1">
                <a:solidFill>
                  <a:schemeClr val="bg1"/>
                </a:solidFill>
                <a:effectLst/>
                <a:latin typeface="Open Sans" pitchFamily="2" charset="0"/>
              </a:rPr>
              <a:t>sit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amet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consectetur</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adipiscing</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elit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Praesent</a:t>
            </a:r>
            <a:r>
              <a:rPr lang="es-CO" b="0" i="0" dirty="0">
                <a:solidFill>
                  <a:schemeClr val="bg1"/>
                </a:solidFill>
                <a:effectLst/>
                <a:latin typeface="Open Sans" pitchFamily="2" charset="0"/>
              </a:rPr>
              <a:t> vitae </a:t>
            </a:r>
            <a:r>
              <a:rPr lang="es-CO" b="0" i="0" dirty="0" err="1">
                <a:solidFill>
                  <a:schemeClr val="bg1"/>
                </a:solidFill>
                <a:effectLst/>
                <a:latin typeface="Open Sans" pitchFamily="2" charset="0"/>
              </a:rPr>
              <a:t>elit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consectetur</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varius</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ipsum</a:t>
            </a:r>
            <a:r>
              <a:rPr lang="es-CO" b="0" i="0" dirty="0">
                <a:solidFill>
                  <a:schemeClr val="bg1"/>
                </a:solidFill>
                <a:effectLst/>
                <a:latin typeface="Open Sans" pitchFamily="2" charset="0"/>
              </a:rPr>
              <a:t> vitae, </a:t>
            </a:r>
            <a:r>
              <a:rPr lang="es-CO" b="0" i="0" dirty="0" err="1">
                <a:solidFill>
                  <a:schemeClr val="bg1"/>
                </a:solidFill>
                <a:effectLst/>
                <a:latin typeface="Open Sans" pitchFamily="2" charset="0"/>
              </a:rPr>
              <a:t>tristique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felis</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Donec</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mattis</a:t>
            </a:r>
            <a:r>
              <a:rPr lang="es-CO" b="0" i="0" dirty="0">
                <a:solidFill>
                  <a:schemeClr val="bg1"/>
                </a:solidFill>
                <a:effectLst/>
                <a:latin typeface="Open Sans" pitchFamily="2" charset="0"/>
              </a:rPr>
              <a:t> non </a:t>
            </a:r>
            <a:r>
              <a:rPr lang="es-CO" b="0" i="0" dirty="0" err="1">
                <a:solidFill>
                  <a:schemeClr val="bg1"/>
                </a:solidFill>
                <a:effectLst/>
                <a:latin typeface="Open Sans" pitchFamily="2" charset="0"/>
              </a:rPr>
              <a:t>augue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scelerisque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finibus</a:t>
            </a:r>
            <a:r>
              <a:rPr lang="es-CO" b="0" i="0" dirty="0">
                <a:solidFill>
                  <a:schemeClr val="bg1"/>
                </a:solidFill>
                <a:effectLst/>
                <a:latin typeface="Open Sans" pitchFamily="2" charset="0"/>
              </a:rPr>
              <a:t>. </a:t>
            </a:r>
            <a:endParaRPr lang="en-US" b="1" dirty="0">
              <a:solidFill>
                <a:schemeClr val="bg1"/>
              </a:solidFill>
            </a:endParaRPr>
          </a:p>
        </p:txBody>
      </p:sp>
      <p:sp>
        <p:nvSpPr>
          <p:cNvPr id="5" name="Freeform 38">
            <a:hlinkClick r:id="rId2" action="ppaction://hlinksldjump"/>
            <a:extLst>
              <a:ext uri="{FF2B5EF4-FFF2-40B4-BE49-F238E27FC236}">
                <a16:creationId xmlns:a16="http://schemas.microsoft.com/office/drawing/2014/main" id="{B6524D39-D4BE-C341-B16F-71CB1C1AC5A2}"/>
              </a:ext>
            </a:extLst>
          </p:cNvPr>
          <p:cNvSpPr>
            <a:spLocks noChangeArrowheads="1"/>
          </p:cNvSpPr>
          <p:nvPr/>
        </p:nvSpPr>
        <p:spPr bwMode="auto">
          <a:xfrm flipH="1">
            <a:off x="9563068"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Tree>
    <p:extLst>
      <p:ext uri="{BB962C8B-B14F-4D97-AF65-F5344CB8AC3E}">
        <p14:creationId xmlns:p14="http://schemas.microsoft.com/office/powerpoint/2010/main" val="7297406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B470F-C9C0-75BE-1EE2-2304F82CC48F}"/>
              </a:ext>
            </a:extLst>
          </p:cNvPr>
          <p:cNvSpPr/>
          <p:nvPr/>
        </p:nvSpPr>
        <p:spPr>
          <a:xfrm>
            <a:off x="0" y="-6680"/>
            <a:ext cx="12191999" cy="5536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1</a:t>
            </a:r>
          </a:p>
        </p:txBody>
      </p:sp>
      <p:sp>
        <p:nvSpPr>
          <p:cNvPr id="4" name="Freeform 3">
            <a:extLst>
              <a:ext uri="{FF2B5EF4-FFF2-40B4-BE49-F238E27FC236}">
                <a16:creationId xmlns:a16="http://schemas.microsoft.com/office/drawing/2014/main" id="{D87571F8-B78E-2946-FF28-F8EA95D85132}"/>
              </a:ext>
            </a:extLst>
          </p:cNvPr>
          <p:cNvSpPr>
            <a:spLocks noChangeArrowheads="1"/>
          </p:cNvSpPr>
          <p:nvPr/>
        </p:nvSpPr>
        <p:spPr bwMode="auto">
          <a:xfrm>
            <a:off x="2368615" y="2615499"/>
            <a:ext cx="8343770" cy="2469075"/>
          </a:xfrm>
          <a:prstGeom prst="roundRect">
            <a:avLst>
              <a:gd name="adj" fmla="val 16011"/>
            </a:avLst>
          </a:prstGeom>
          <a:solidFill>
            <a:schemeClr val="bg1"/>
          </a:solidFill>
          <a:ln>
            <a:noFill/>
          </a:ln>
          <a:effectLst/>
        </p:spPr>
        <p:txBody>
          <a:bodyPr wrap="none" anchor="ctr"/>
          <a:lstStyle/>
          <a:p>
            <a:endParaRPr lang="en-US" sz="900" dirty="0">
              <a:latin typeface="Poppins" panose="00000500000000000000" pitchFamily="2" charset="0"/>
            </a:endParaRPr>
          </a:p>
        </p:txBody>
      </p:sp>
      <p:sp>
        <p:nvSpPr>
          <p:cNvPr id="9" name="Freeform 15">
            <a:extLst>
              <a:ext uri="{FF2B5EF4-FFF2-40B4-BE49-F238E27FC236}">
                <a16:creationId xmlns:a16="http://schemas.microsoft.com/office/drawing/2014/main" id="{0F3AB6BC-A3A8-85BF-5186-D826BAE6DA22}"/>
              </a:ext>
            </a:extLst>
          </p:cNvPr>
          <p:cNvSpPr>
            <a:spLocks noChangeArrowheads="1"/>
          </p:cNvSpPr>
          <p:nvPr/>
        </p:nvSpPr>
        <p:spPr bwMode="auto">
          <a:xfrm>
            <a:off x="753077" y="1143364"/>
            <a:ext cx="2469076" cy="2469075"/>
          </a:xfrm>
          <a:custGeom>
            <a:avLst/>
            <a:gdLst>
              <a:gd name="T0" fmla="*/ 3802 w 4639"/>
              <a:gd name="T1" fmla="*/ 826 h 4640"/>
              <a:gd name="T2" fmla="*/ 3802 w 4639"/>
              <a:gd name="T3" fmla="*/ 826 h 4640"/>
              <a:gd name="T4" fmla="*/ 805 w 4639"/>
              <a:gd name="T5" fmla="*/ 832 h 4640"/>
              <a:gd name="T6" fmla="*/ 805 w 4639"/>
              <a:gd name="T7" fmla="*/ 832 h 4640"/>
              <a:gd name="T8" fmla="*/ 460 w 4639"/>
              <a:gd name="T9" fmla="*/ 3380 h 4640"/>
              <a:gd name="T10" fmla="*/ 460 w 4639"/>
              <a:gd name="T11" fmla="*/ 3380 h 4640"/>
              <a:gd name="T12" fmla="*/ 474 w 4639"/>
              <a:gd name="T13" fmla="*/ 3515 h 4640"/>
              <a:gd name="T14" fmla="*/ 173 w 4639"/>
              <a:gd name="T15" fmla="*/ 4254 h 4640"/>
              <a:gd name="T16" fmla="*/ 173 w 4639"/>
              <a:gd name="T17" fmla="*/ 4254 h 4640"/>
              <a:gd name="T18" fmla="*/ 384 w 4639"/>
              <a:gd name="T19" fmla="*/ 4466 h 4640"/>
              <a:gd name="T20" fmla="*/ 1124 w 4639"/>
              <a:gd name="T21" fmla="*/ 4165 h 4640"/>
              <a:gd name="T22" fmla="*/ 1124 w 4639"/>
              <a:gd name="T23" fmla="*/ 4165 h 4640"/>
              <a:gd name="T24" fmla="*/ 1260 w 4639"/>
              <a:gd name="T25" fmla="*/ 4180 h 4640"/>
              <a:gd name="T26" fmla="*/ 1260 w 4639"/>
              <a:gd name="T27" fmla="*/ 4180 h 4640"/>
              <a:gd name="T28" fmla="*/ 3807 w 4639"/>
              <a:gd name="T29" fmla="*/ 3834 h 4640"/>
              <a:gd name="T30" fmla="*/ 3807 w 4639"/>
              <a:gd name="T31" fmla="*/ 3834 h 4640"/>
              <a:gd name="T32" fmla="*/ 3802 w 4639"/>
              <a:gd name="T33" fmla="*/ 826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39" h="4640">
                <a:moveTo>
                  <a:pt x="3802" y="826"/>
                </a:moveTo>
                <a:lnTo>
                  <a:pt x="3802" y="826"/>
                </a:lnTo>
                <a:cubicBezTo>
                  <a:pt x="2969" y="0"/>
                  <a:pt x="1635" y="3"/>
                  <a:pt x="805" y="832"/>
                </a:cubicBezTo>
                <a:lnTo>
                  <a:pt x="805" y="832"/>
                </a:lnTo>
                <a:cubicBezTo>
                  <a:pt x="115" y="1523"/>
                  <a:pt x="0" y="2571"/>
                  <a:pt x="460" y="3380"/>
                </a:cubicBezTo>
                <a:lnTo>
                  <a:pt x="460" y="3380"/>
                </a:lnTo>
                <a:cubicBezTo>
                  <a:pt x="483" y="3421"/>
                  <a:pt x="488" y="3470"/>
                  <a:pt x="474" y="3515"/>
                </a:cubicBezTo>
                <a:lnTo>
                  <a:pt x="173" y="4254"/>
                </a:lnTo>
                <a:lnTo>
                  <a:pt x="173" y="4254"/>
                </a:lnTo>
                <a:cubicBezTo>
                  <a:pt x="131" y="4385"/>
                  <a:pt x="254" y="4508"/>
                  <a:pt x="384" y="4466"/>
                </a:cubicBezTo>
                <a:lnTo>
                  <a:pt x="1124" y="4165"/>
                </a:lnTo>
                <a:lnTo>
                  <a:pt x="1124" y="4165"/>
                </a:lnTo>
                <a:cubicBezTo>
                  <a:pt x="1169" y="4150"/>
                  <a:pt x="1218" y="4156"/>
                  <a:pt x="1260" y="4180"/>
                </a:cubicBezTo>
                <a:lnTo>
                  <a:pt x="1260" y="4180"/>
                </a:lnTo>
                <a:cubicBezTo>
                  <a:pt x="2069" y="4639"/>
                  <a:pt x="3117" y="4524"/>
                  <a:pt x="3807" y="3834"/>
                </a:cubicBezTo>
                <a:lnTo>
                  <a:pt x="3807" y="3834"/>
                </a:lnTo>
                <a:cubicBezTo>
                  <a:pt x="4638" y="3002"/>
                  <a:pt x="4637" y="1655"/>
                  <a:pt x="3802" y="826"/>
                </a:cubicBezTo>
              </a:path>
            </a:pathLst>
          </a:custGeom>
          <a:solidFill>
            <a:schemeClr val="accent2"/>
          </a:solidFill>
          <a:ln>
            <a:noFill/>
          </a:ln>
          <a:effectLst/>
        </p:spPr>
        <p:txBody>
          <a:bodyPr wrap="none" anchor="ctr"/>
          <a:lstStyle/>
          <a:p>
            <a:endParaRPr lang="en-US" sz="700" dirty="0">
              <a:latin typeface="Poppins" panose="00000500000000000000" pitchFamily="2" charset="0"/>
            </a:endParaRPr>
          </a:p>
        </p:txBody>
      </p:sp>
      <p:sp>
        <p:nvSpPr>
          <p:cNvPr id="10" name="Freeform 16">
            <a:extLst>
              <a:ext uri="{FF2B5EF4-FFF2-40B4-BE49-F238E27FC236}">
                <a16:creationId xmlns:a16="http://schemas.microsoft.com/office/drawing/2014/main" id="{82834486-9012-C252-EFEF-13BFEDD2D58C}"/>
              </a:ext>
            </a:extLst>
          </p:cNvPr>
          <p:cNvSpPr>
            <a:spLocks noChangeArrowheads="1"/>
          </p:cNvSpPr>
          <p:nvPr/>
        </p:nvSpPr>
        <p:spPr bwMode="auto">
          <a:xfrm>
            <a:off x="2205489" y="1611638"/>
            <a:ext cx="2469076" cy="2469075"/>
          </a:xfrm>
          <a:custGeom>
            <a:avLst/>
            <a:gdLst>
              <a:gd name="T0" fmla="*/ 4466 w 4641"/>
              <a:gd name="T1" fmla="*/ 4254 h 4640"/>
              <a:gd name="T2" fmla="*/ 4166 w 4641"/>
              <a:gd name="T3" fmla="*/ 3515 h 4640"/>
              <a:gd name="T4" fmla="*/ 4166 w 4641"/>
              <a:gd name="T5" fmla="*/ 3515 h 4640"/>
              <a:gd name="T6" fmla="*/ 4180 w 4641"/>
              <a:gd name="T7" fmla="*/ 3379 h 4640"/>
              <a:gd name="T8" fmla="*/ 4180 w 4641"/>
              <a:gd name="T9" fmla="*/ 3379 h 4640"/>
              <a:gd name="T10" fmla="*/ 3833 w 4641"/>
              <a:gd name="T11" fmla="*/ 832 h 4640"/>
              <a:gd name="T12" fmla="*/ 3833 w 4641"/>
              <a:gd name="T13" fmla="*/ 832 h 4640"/>
              <a:gd name="T14" fmla="*/ 837 w 4641"/>
              <a:gd name="T15" fmla="*/ 827 h 4640"/>
              <a:gd name="T16" fmla="*/ 837 w 4641"/>
              <a:gd name="T17" fmla="*/ 827 h 4640"/>
              <a:gd name="T18" fmla="*/ 831 w 4641"/>
              <a:gd name="T19" fmla="*/ 3833 h 4640"/>
              <a:gd name="T20" fmla="*/ 831 w 4641"/>
              <a:gd name="T21" fmla="*/ 3833 h 4640"/>
              <a:gd name="T22" fmla="*/ 3379 w 4641"/>
              <a:gd name="T23" fmla="*/ 4179 h 4640"/>
              <a:gd name="T24" fmla="*/ 3379 w 4641"/>
              <a:gd name="T25" fmla="*/ 4179 h 4640"/>
              <a:gd name="T26" fmla="*/ 3516 w 4641"/>
              <a:gd name="T27" fmla="*/ 4165 h 4640"/>
              <a:gd name="T28" fmla="*/ 4254 w 4641"/>
              <a:gd name="T29" fmla="*/ 4465 h 4640"/>
              <a:gd name="T30" fmla="*/ 4254 w 4641"/>
              <a:gd name="T31" fmla="*/ 4465 h 4640"/>
              <a:gd name="T32" fmla="*/ 4466 w 4641"/>
              <a:gd name="T33" fmla="*/ 4254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41" h="4640">
                <a:moveTo>
                  <a:pt x="4466" y="4254"/>
                </a:moveTo>
                <a:lnTo>
                  <a:pt x="4166" y="3515"/>
                </a:lnTo>
                <a:lnTo>
                  <a:pt x="4166" y="3515"/>
                </a:lnTo>
                <a:cubicBezTo>
                  <a:pt x="4151" y="3470"/>
                  <a:pt x="4156" y="3420"/>
                  <a:pt x="4180" y="3379"/>
                </a:cubicBezTo>
                <a:lnTo>
                  <a:pt x="4180" y="3379"/>
                </a:lnTo>
                <a:cubicBezTo>
                  <a:pt x="4640" y="2570"/>
                  <a:pt x="4524" y="1523"/>
                  <a:pt x="3833" y="832"/>
                </a:cubicBezTo>
                <a:lnTo>
                  <a:pt x="3833" y="832"/>
                </a:lnTo>
                <a:cubicBezTo>
                  <a:pt x="3004" y="3"/>
                  <a:pt x="1669" y="0"/>
                  <a:pt x="837" y="827"/>
                </a:cubicBezTo>
                <a:lnTo>
                  <a:pt x="837" y="827"/>
                </a:lnTo>
                <a:cubicBezTo>
                  <a:pt x="3" y="1654"/>
                  <a:pt x="0" y="3002"/>
                  <a:pt x="831" y="3833"/>
                </a:cubicBezTo>
                <a:lnTo>
                  <a:pt x="831" y="3833"/>
                </a:lnTo>
                <a:cubicBezTo>
                  <a:pt x="1522" y="4524"/>
                  <a:pt x="2569" y="4639"/>
                  <a:pt x="3379" y="4179"/>
                </a:cubicBezTo>
                <a:lnTo>
                  <a:pt x="3379" y="4179"/>
                </a:lnTo>
                <a:cubicBezTo>
                  <a:pt x="3421" y="4155"/>
                  <a:pt x="3470" y="4150"/>
                  <a:pt x="3516" y="4165"/>
                </a:cubicBezTo>
                <a:lnTo>
                  <a:pt x="4254" y="4465"/>
                </a:lnTo>
                <a:lnTo>
                  <a:pt x="4254" y="4465"/>
                </a:lnTo>
                <a:cubicBezTo>
                  <a:pt x="4384" y="4508"/>
                  <a:pt x="4509" y="4384"/>
                  <a:pt x="4466" y="4254"/>
                </a:cubicBezTo>
              </a:path>
            </a:pathLst>
          </a:custGeom>
          <a:solidFill>
            <a:schemeClr val="accent5"/>
          </a:solidFill>
          <a:ln>
            <a:noFill/>
          </a:ln>
          <a:effectLst/>
        </p:spPr>
        <p:txBody>
          <a:bodyPr wrap="none" anchor="ctr"/>
          <a:lstStyle/>
          <a:p>
            <a:endParaRPr lang="en-US" sz="700" dirty="0">
              <a:latin typeface="Poppins" panose="00000500000000000000" pitchFamily="2" charset="0"/>
            </a:endParaRPr>
          </a:p>
        </p:txBody>
      </p:sp>
      <p:sp>
        <p:nvSpPr>
          <p:cNvPr id="11" name="Freeform 17">
            <a:extLst>
              <a:ext uri="{FF2B5EF4-FFF2-40B4-BE49-F238E27FC236}">
                <a16:creationId xmlns:a16="http://schemas.microsoft.com/office/drawing/2014/main" id="{DF78BB41-83CA-35B8-5ACE-7FF6EFC2C5BB}"/>
              </a:ext>
            </a:extLst>
          </p:cNvPr>
          <p:cNvSpPr>
            <a:spLocks noChangeArrowheads="1"/>
          </p:cNvSpPr>
          <p:nvPr/>
        </p:nvSpPr>
        <p:spPr bwMode="auto">
          <a:xfrm>
            <a:off x="1534687" y="1767120"/>
            <a:ext cx="797990" cy="1253314"/>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700" dirty="0">
              <a:latin typeface="Poppins" panose="00000500000000000000" pitchFamily="2" charset="0"/>
            </a:endParaRPr>
          </a:p>
        </p:txBody>
      </p:sp>
      <p:sp>
        <p:nvSpPr>
          <p:cNvPr id="12" name="Freeform 18">
            <a:extLst>
              <a:ext uri="{FF2B5EF4-FFF2-40B4-BE49-F238E27FC236}">
                <a16:creationId xmlns:a16="http://schemas.microsoft.com/office/drawing/2014/main" id="{6CA54333-541A-BBE6-53E2-C5182EE92A20}"/>
              </a:ext>
            </a:extLst>
          </p:cNvPr>
          <p:cNvSpPr>
            <a:spLocks noChangeArrowheads="1"/>
          </p:cNvSpPr>
          <p:nvPr/>
        </p:nvSpPr>
        <p:spPr bwMode="auto">
          <a:xfrm>
            <a:off x="3326571" y="2374367"/>
            <a:ext cx="340320" cy="1229843"/>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700" dirty="0">
              <a:latin typeface="Poppins" panose="00000500000000000000" pitchFamily="2" charset="0"/>
            </a:endParaRPr>
          </a:p>
        </p:txBody>
      </p:sp>
      <p:sp>
        <p:nvSpPr>
          <p:cNvPr id="13" name="Freeform 38">
            <a:hlinkClick r:id="rId2" action="ppaction://hlinksldjump"/>
            <a:extLst>
              <a:ext uri="{FF2B5EF4-FFF2-40B4-BE49-F238E27FC236}">
                <a16:creationId xmlns:a16="http://schemas.microsoft.com/office/drawing/2014/main" id="{0EE8F550-0504-2841-5FD0-FAFB99499BAE}"/>
              </a:ext>
            </a:extLst>
          </p:cNvPr>
          <p:cNvSpPr>
            <a:spLocks noChangeArrowheads="1"/>
          </p:cNvSpPr>
          <p:nvPr/>
        </p:nvSpPr>
        <p:spPr bwMode="auto">
          <a:xfrm flipH="1">
            <a:off x="217920"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
        <p:nvSpPr>
          <p:cNvPr id="14" name="Freeform 38">
            <a:hlinkClick r:id="" action="ppaction://hlinkshowjump?jump=nextslide"/>
            <a:extLst>
              <a:ext uri="{FF2B5EF4-FFF2-40B4-BE49-F238E27FC236}">
                <a16:creationId xmlns:a16="http://schemas.microsoft.com/office/drawing/2014/main" id="{90692AAB-6EBA-0312-659E-BD4B00295E17}"/>
              </a:ext>
            </a:extLst>
          </p:cNvPr>
          <p:cNvSpPr>
            <a:spLocks noChangeArrowheads="1"/>
          </p:cNvSpPr>
          <p:nvPr/>
        </p:nvSpPr>
        <p:spPr bwMode="auto">
          <a:xfrm flipH="1">
            <a:off x="9573703"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ANSWER</a:t>
            </a:r>
          </a:p>
        </p:txBody>
      </p:sp>
      <p:sp>
        <p:nvSpPr>
          <p:cNvPr id="3" name="Rectangle 2">
            <a:extLst>
              <a:ext uri="{FF2B5EF4-FFF2-40B4-BE49-F238E27FC236}">
                <a16:creationId xmlns:a16="http://schemas.microsoft.com/office/drawing/2014/main" id="{31B0FB58-616A-47FA-71CF-51F8C072693E}"/>
              </a:ext>
            </a:extLst>
          </p:cNvPr>
          <p:cNvSpPr/>
          <p:nvPr/>
        </p:nvSpPr>
        <p:spPr>
          <a:xfrm>
            <a:off x="0" y="525643"/>
            <a:ext cx="12191999" cy="553672"/>
          </a:xfrm>
          <a:prstGeom prst="rect">
            <a:avLst/>
          </a:prstGeom>
          <a:solidFill>
            <a:schemeClr val="accent1">
              <a:alpha val="88000"/>
            </a:schemeClr>
          </a:solidFill>
          <a:ln>
            <a:solidFill>
              <a:schemeClr val="accent3"/>
            </a:solidFill>
          </a:ln>
          <a:effectLst>
            <a:glow rad="101600">
              <a:schemeClr val="accent3">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600</a:t>
            </a:r>
          </a:p>
        </p:txBody>
      </p:sp>
      <p:sp>
        <p:nvSpPr>
          <p:cNvPr id="15" name="TextBox 14">
            <a:extLst>
              <a:ext uri="{FF2B5EF4-FFF2-40B4-BE49-F238E27FC236}">
                <a16:creationId xmlns:a16="http://schemas.microsoft.com/office/drawing/2014/main" id="{8FEE03F6-FC10-0A33-3C93-2365738CADC1}"/>
              </a:ext>
            </a:extLst>
          </p:cNvPr>
          <p:cNvSpPr txBox="1"/>
          <p:nvPr/>
        </p:nvSpPr>
        <p:spPr>
          <a:xfrm>
            <a:off x="5019675" y="2837659"/>
            <a:ext cx="5086350" cy="461665"/>
          </a:xfrm>
          <a:prstGeom prst="rect">
            <a:avLst/>
          </a:prstGeom>
          <a:noFill/>
        </p:spPr>
        <p:txBody>
          <a:bodyPr wrap="square" rtlCol="0">
            <a:spAutoFit/>
          </a:bodyPr>
          <a:lstStyle/>
          <a:p>
            <a:r>
              <a:rPr lang="en-US" sz="2400" b="1" dirty="0">
                <a:solidFill>
                  <a:schemeClr val="accent3"/>
                </a:solidFill>
              </a:rPr>
              <a:t>Category 1, question for 600 points </a:t>
            </a:r>
          </a:p>
        </p:txBody>
      </p:sp>
      <p:sp>
        <p:nvSpPr>
          <p:cNvPr id="16" name="TextBox 15">
            <a:extLst>
              <a:ext uri="{FF2B5EF4-FFF2-40B4-BE49-F238E27FC236}">
                <a16:creationId xmlns:a16="http://schemas.microsoft.com/office/drawing/2014/main" id="{588FFB9E-BAED-FFCF-0853-305770C0E028}"/>
              </a:ext>
            </a:extLst>
          </p:cNvPr>
          <p:cNvSpPr txBox="1"/>
          <p:nvPr/>
        </p:nvSpPr>
        <p:spPr>
          <a:xfrm>
            <a:off x="5019675" y="3360951"/>
            <a:ext cx="5191125" cy="1200329"/>
          </a:xfrm>
          <a:prstGeom prst="rect">
            <a:avLst/>
          </a:prstGeom>
          <a:noFill/>
        </p:spPr>
        <p:txBody>
          <a:bodyPr wrap="square" rtlCol="0">
            <a:spAutoFit/>
          </a:bodyPr>
          <a:lstStyle/>
          <a:p>
            <a:r>
              <a:rPr lang="es-CO" b="0" i="0" dirty="0" err="1">
                <a:solidFill>
                  <a:srgbClr val="000000"/>
                </a:solidFill>
                <a:effectLst/>
                <a:latin typeface="Open Sans" pitchFamily="2" charset="0"/>
              </a:rPr>
              <a:t>Lorem</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ipsum</a:t>
            </a:r>
            <a:r>
              <a:rPr lang="es-CO" b="0" i="0" dirty="0">
                <a:solidFill>
                  <a:srgbClr val="000000"/>
                </a:solidFill>
                <a:effectLst/>
                <a:latin typeface="Open Sans" pitchFamily="2" charset="0"/>
              </a:rPr>
              <a:t> dolor </a:t>
            </a:r>
            <a:r>
              <a:rPr lang="es-CO" b="0" i="0" dirty="0" err="1">
                <a:solidFill>
                  <a:srgbClr val="000000"/>
                </a:solidFill>
                <a:effectLst/>
                <a:latin typeface="Open Sans" pitchFamily="2" charset="0"/>
              </a:rPr>
              <a:t>sit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amet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consectetur</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adipiscing</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elit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Praesent</a:t>
            </a:r>
            <a:r>
              <a:rPr lang="es-CO" b="0" i="0" dirty="0">
                <a:solidFill>
                  <a:srgbClr val="000000"/>
                </a:solidFill>
                <a:effectLst/>
                <a:latin typeface="Open Sans" pitchFamily="2" charset="0"/>
              </a:rPr>
              <a:t> vitae </a:t>
            </a:r>
            <a:r>
              <a:rPr lang="es-CO" b="0" i="0" dirty="0" err="1">
                <a:solidFill>
                  <a:srgbClr val="000000"/>
                </a:solidFill>
                <a:effectLst/>
                <a:latin typeface="Open Sans" pitchFamily="2" charset="0"/>
              </a:rPr>
              <a:t>elit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consectetur</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varius</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ipsum</a:t>
            </a:r>
            <a:r>
              <a:rPr lang="es-CO" b="0" i="0" dirty="0">
                <a:solidFill>
                  <a:srgbClr val="000000"/>
                </a:solidFill>
                <a:effectLst/>
                <a:latin typeface="Open Sans" pitchFamily="2" charset="0"/>
              </a:rPr>
              <a:t> vitae, </a:t>
            </a:r>
            <a:r>
              <a:rPr lang="es-CO" b="0" i="0" dirty="0" err="1">
                <a:solidFill>
                  <a:srgbClr val="000000"/>
                </a:solidFill>
                <a:effectLst/>
                <a:latin typeface="Open Sans" pitchFamily="2" charset="0"/>
              </a:rPr>
              <a:t>tristique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felis</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Donec</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mattis</a:t>
            </a:r>
            <a:r>
              <a:rPr lang="es-CO" b="0" i="0" dirty="0">
                <a:solidFill>
                  <a:srgbClr val="000000"/>
                </a:solidFill>
                <a:effectLst/>
                <a:latin typeface="Open Sans" pitchFamily="2" charset="0"/>
              </a:rPr>
              <a:t> non </a:t>
            </a:r>
            <a:r>
              <a:rPr lang="es-CO" b="0" i="0" dirty="0" err="1">
                <a:solidFill>
                  <a:srgbClr val="000000"/>
                </a:solidFill>
                <a:effectLst/>
                <a:latin typeface="Open Sans" pitchFamily="2" charset="0"/>
              </a:rPr>
              <a:t>augue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scelerisque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finibus</a:t>
            </a:r>
            <a:r>
              <a:rPr lang="es-CO" b="0" i="0" dirty="0">
                <a:solidFill>
                  <a:srgbClr val="000000"/>
                </a:solidFill>
                <a:effectLst/>
                <a:latin typeface="Open Sans" pitchFamily="2" charset="0"/>
              </a:rPr>
              <a:t>. </a:t>
            </a:r>
            <a:endParaRPr lang="en-US" b="1" dirty="0"/>
          </a:p>
        </p:txBody>
      </p:sp>
    </p:spTree>
    <p:extLst>
      <p:ext uri="{BB962C8B-B14F-4D97-AF65-F5344CB8AC3E}">
        <p14:creationId xmlns:p14="http://schemas.microsoft.com/office/powerpoint/2010/main" val="1223839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B470F-C9C0-75BE-1EE2-2304F82CC48F}"/>
              </a:ext>
            </a:extLst>
          </p:cNvPr>
          <p:cNvSpPr/>
          <p:nvPr/>
        </p:nvSpPr>
        <p:spPr>
          <a:xfrm>
            <a:off x="0" y="-6680"/>
            <a:ext cx="12191999" cy="5536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1</a:t>
            </a:r>
          </a:p>
        </p:txBody>
      </p:sp>
      <p:sp>
        <p:nvSpPr>
          <p:cNvPr id="4" name="Freeform 3">
            <a:extLst>
              <a:ext uri="{FF2B5EF4-FFF2-40B4-BE49-F238E27FC236}">
                <a16:creationId xmlns:a16="http://schemas.microsoft.com/office/drawing/2014/main" id="{D87571F8-B78E-2946-FF28-F8EA95D85132}"/>
              </a:ext>
            </a:extLst>
          </p:cNvPr>
          <p:cNvSpPr>
            <a:spLocks noChangeArrowheads="1"/>
          </p:cNvSpPr>
          <p:nvPr/>
        </p:nvSpPr>
        <p:spPr bwMode="auto">
          <a:xfrm>
            <a:off x="-9895956" y="2615499"/>
            <a:ext cx="8343770" cy="2469075"/>
          </a:xfrm>
          <a:prstGeom prst="roundRect">
            <a:avLst>
              <a:gd name="adj" fmla="val 16011"/>
            </a:avLst>
          </a:prstGeom>
          <a:solidFill>
            <a:schemeClr val="bg1"/>
          </a:solidFill>
          <a:ln>
            <a:noFill/>
          </a:ln>
          <a:effectLst/>
        </p:spPr>
        <p:txBody>
          <a:bodyPr wrap="none" anchor="ctr"/>
          <a:lstStyle/>
          <a:p>
            <a:endParaRPr lang="en-US" sz="900" dirty="0">
              <a:latin typeface="Poppins" panose="00000500000000000000" pitchFamily="2" charset="0"/>
            </a:endParaRPr>
          </a:p>
        </p:txBody>
      </p:sp>
      <p:sp>
        <p:nvSpPr>
          <p:cNvPr id="13" name="Freeform 38">
            <a:hlinkClick r:id="rId2" action="ppaction://hlinksldjump"/>
            <a:extLst>
              <a:ext uri="{FF2B5EF4-FFF2-40B4-BE49-F238E27FC236}">
                <a16:creationId xmlns:a16="http://schemas.microsoft.com/office/drawing/2014/main" id="{0EE8F550-0504-2841-5FD0-FAFB99499BAE}"/>
              </a:ext>
            </a:extLst>
          </p:cNvPr>
          <p:cNvSpPr>
            <a:spLocks noChangeArrowheads="1"/>
          </p:cNvSpPr>
          <p:nvPr/>
        </p:nvSpPr>
        <p:spPr bwMode="auto">
          <a:xfrm flipH="1">
            <a:off x="217920"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
        <p:nvSpPr>
          <p:cNvPr id="3" name="Rectangle 2">
            <a:extLst>
              <a:ext uri="{FF2B5EF4-FFF2-40B4-BE49-F238E27FC236}">
                <a16:creationId xmlns:a16="http://schemas.microsoft.com/office/drawing/2014/main" id="{31B0FB58-616A-47FA-71CF-51F8C072693E}"/>
              </a:ext>
            </a:extLst>
          </p:cNvPr>
          <p:cNvSpPr/>
          <p:nvPr/>
        </p:nvSpPr>
        <p:spPr>
          <a:xfrm>
            <a:off x="0" y="525643"/>
            <a:ext cx="12191999" cy="553672"/>
          </a:xfrm>
          <a:prstGeom prst="rect">
            <a:avLst/>
          </a:prstGeom>
          <a:solidFill>
            <a:schemeClr val="accent1">
              <a:alpha val="88000"/>
            </a:schemeClr>
          </a:solidFill>
          <a:ln>
            <a:solidFill>
              <a:schemeClr val="accent3"/>
            </a:solidFill>
          </a:ln>
          <a:effectLst>
            <a:glow rad="101600">
              <a:schemeClr val="accent3">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600</a:t>
            </a:r>
          </a:p>
        </p:txBody>
      </p:sp>
      <p:sp>
        <p:nvSpPr>
          <p:cNvPr id="15" name="TextBox 14">
            <a:extLst>
              <a:ext uri="{FF2B5EF4-FFF2-40B4-BE49-F238E27FC236}">
                <a16:creationId xmlns:a16="http://schemas.microsoft.com/office/drawing/2014/main" id="{8FEE03F6-FC10-0A33-3C93-2365738CADC1}"/>
              </a:ext>
            </a:extLst>
          </p:cNvPr>
          <p:cNvSpPr txBox="1"/>
          <p:nvPr/>
        </p:nvSpPr>
        <p:spPr>
          <a:xfrm>
            <a:off x="3232182" y="2153834"/>
            <a:ext cx="6080060" cy="461665"/>
          </a:xfrm>
          <a:prstGeom prst="rect">
            <a:avLst/>
          </a:prstGeom>
          <a:noFill/>
        </p:spPr>
        <p:txBody>
          <a:bodyPr wrap="square" rtlCol="0">
            <a:spAutoFit/>
          </a:bodyPr>
          <a:lstStyle/>
          <a:p>
            <a:pPr algn="ctr"/>
            <a:r>
              <a:rPr lang="en-US" sz="2400" b="1" dirty="0">
                <a:solidFill>
                  <a:schemeClr val="accent3"/>
                </a:solidFill>
              </a:rPr>
              <a:t>Response for category 1, scoring 600 points.</a:t>
            </a:r>
          </a:p>
        </p:txBody>
      </p:sp>
      <p:sp>
        <p:nvSpPr>
          <p:cNvPr id="16" name="TextBox 15">
            <a:extLst>
              <a:ext uri="{FF2B5EF4-FFF2-40B4-BE49-F238E27FC236}">
                <a16:creationId xmlns:a16="http://schemas.microsoft.com/office/drawing/2014/main" id="{588FFB9E-BAED-FFCF-0853-305770C0E028}"/>
              </a:ext>
            </a:extLst>
          </p:cNvPr>
          <p:cNvSpPr txBox="1"/>
          <p:nvPr/>
        </p:nvSpPr>
        <p:spPr>
          <a:xfrm>
            <a:off x="3743325" y="2710012"/>
            <a:ext cx="5191125" cy="1200329"/>
          </a:xfrm>
          <a:prstGeom prst="rect">
            <a:avLst/>
          </a:prstGeom>
          <a:noFill/>
        </p:spPr>
        <p:txBody>
          <a:bodyPr wrap="square" rtlCol="0">
            <a:spAutoFit/>
          </a:bodyPr>
          <a:lstStyle/>
          <a:p>
            <a:pPr algn="ctr"/>
            <a:r>
              <a:rPr lang="es-CO" b="0" i="0" dirty="0" err="1">
                <a:solidFill>
                  <a:schemeClr val="bg1"/>
                </a:solidFill>
                <a:effectLst/>
                <a:latin typeface="Open Sans" pitchFamily="2" charset="0"/>
              </a:rPr>
              <a:t>Lorem</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ipsum</a:t>
            </a:r>
            <a:r>
              <a:rPr lang="es-CO" b="0" i="0" dirty="0">
                <a:solidFill>
                  <a:schemeClr val="bg1"/>
                </a:solidFill>
                <a:effectLst/>
                <a:latin typeface="Open Sans" pitchFamily="2" charset="0"/>
              </a:rPr>
              <a:t> dolor </a:t>
            </a:r>
            <a:r>
              <a:rPr lang="es-CO" b="0" i="0" dirty="0" err="1">
                <a:solidFill>
                  <a:schemeClr val="bg1"/>
                </a:solidFill>
                <a:effectLst/>
                <a:latin typeface="Open Sans" pitchFamily="2" charset="0"/>
              </a:rPr>
              <a:t>sit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amet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consectetur</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adipiscing</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elit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Praesent</a:t>
            </a:r>
            <a:r>
              <a:rPr lang="es-CO" b="0" i="0" dirty="0">
                <a:solidFill>
                  <a:schemeClr val="bg1"/>
                </a:solidFill>
                <a:effectLst/>
                <a:latin typeface="Open Sans" pitchFamily="2" charset="0"/>
              </a:rPr>
              <a:t> vitae </a:t>
            </a:r>
            <a:r>
              <a:rPr lang="es-CO" b="0" i="0" dirty="0" err="1">
                <a:solidFill>
                  <a:schemeClr val="bg1"/>
                </a:solidFill>
                <a:effectLst/>
                <a:latin typeface="Open Sans" pitchFamily="2" charset="0"/>
              </a:rPr>
              <a:t>elit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consectetur</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varius</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ipsum</a:t>
            </a:r>
            <a:r>
              <a:rPr lang="es-CO" b="0" i="0" dirty="0">
                <a:solidFill>
                  <a:schemeClr val="bg1"/>
                </a:solidFill>
                <a:effectLst/>
                <a:latin typeface="Open Sans" pitchFamily="2" charset="0"/>
              </a:rPr>
              <a:t> vitae, </a:t>
            </a:r>
            <a:r>
              <a:rPr lang="es-CO" b="0" i="0" dirty="0" err="1">
                <a:solidFill>
                  <a:schemeClr val="bg1"/>
                </a:solidFill>
                <a:effectLst/>
                <a:latin typeface="Open Sans" pitchFamily="2" charset="0"/>
              </a:rPr>
              <a:t>tristique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felis</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Donec</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mattis</a:t>
            </a:r>
            <a:r>
              <a:rPr lang="es-CO" b="0" i="0" dirty="0">
                <a:solidFill>
                  <a:schemeClr val="bg1"/>
                </a:solidFill>
                <a:effectLst/>
                <a:latin typeface="Open Sans" pitchFamily="2" charset="0"/>
              </a:rPr>
              <a:t> non </a:t>
            </a:r>
            <a:r>
              <a:rPr lang="es-CO" b="0" i="0" dirty="0" err="1">
                <a:solidFill>
                  <a:schemeClr val="bg1"/>
                </a:solidFill>
                <a:effectLst/>
                <a:latin typeface="Open Sans" pitchFamily="2" charset="0"/>
              </a:rPr>
              <a:t>augue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scelerisque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finibus</a:t>
            </a:r>
            <a:r>
              <a:rPr lang="es-CO" b="0" i="0" dirty="0">
                <a:solidFill>
                  <a:schemeClr val="bg1"/>
                </a:solidFill>
                <a:effectLst/>
                <a:latin typeface="Open Sans" pitchFamily="2" charset="0"/>
              </a:rPr>
              <a:t>. </a:t>
            </a:r>
            <a:endParaRPr lang="en-US" b="1" dirty="0">
              <a:solidFill>
                <a:schemeClr val="bg1"/>
              </a:solidFill>
            </a:endParaRPr>
          </a:p>
        </p:txBody>
      </p:sp>
      <p:sp>
        <p:nvSpPr>
          <p:cNvPr id="5" name="Freeform 38">
            <a:hlinkClick r:id="rId2" action="ppaction://hlinksldjump"/>
            <a:extLst>
              <a:ext uri="{FF2B5EF4-FFF2-40B4-BE49-F238E27FC236}">
                <a16:creationId xmlns:a16="http://schemas.microsoft.com/office/drawing/2014/main" id="{B6524D39-D4BE-C341-B16F-71CB1C1AC5A2}"/>
              </a:ext>
            </a:extLst>
          </p:cNvPr>
          <p:cNvSpPr>
            <a:spLocks noChangeArrowheads="1"/>
          </p:cNvSpPr>
          <p:nvPr/>
        </p:nvSpPr>
        <p:spPr bwMode="auto">
          <a:xfrm flipH="1">
            <a:off x="9563068"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Tree>
    <p:extLst>
      <p:ext uri="{BB962C8B-B14F-4D97-AF65-F5344CB8AC3E}">
        <p14:creationId xmlns:p14="http://schemas.microsoft.com/office/powerpoint/2010/main" val="2425832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B470F-C9C0-75BE-1EE2-2304F82CC48F}"/>
              </a:ext>
            </a:extLst>
          </p:cNvPr>
          <p:cNvSpPr/>
          <p:nvPr/>
        </p:nvSpPr>
        <p:spPr>
          <a:xfrm>
            <a:off x="0" y="-6680"/>
            <a:ext cx="12191999" cy="5536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1</a:t>
            </a:r>
          </a:p>
        </p:txBody>
      </p:sp>
      <p:sp>
        <p:nvSpPr>
          <p:cNvPr id="4" name="Freeform 3">
            <a:extLst>
              <a:ext uri="{FF2B5EF4-FFF2-40B4-BE49-F238E27FC236}">
                <a16:creationId xmlns:a16="http://schemas.microsoft.com/office/drawing/2014/main" id="{D87571F8-B78E-2946-FF28-F8EA95D85132}"/>
              </a:ext>
            </a:extLst>
          </p:cNvPr>
          <p:cNvSpPr>
            <a:spLocks noChangeArrowheads="1"/>
          </p:cNvSpPr>
          <p:nvPr/>
        </p:nvSpPr>
        <p:spPr bwMode="auto">
          <a:xfrm>
            <a:off x="2368615" y="2615499"/>
            <a:ext cx="8343770" cy="2469075"/>
          </a:xfrm>
          <a:prstGeom prst="roundRect">
            <a:avLst>
              <a:gd name="adj" fmla="val 16011"/>
            </a:avLst>
          </a:prstGeom>
          <a:solidFill>
            <a:schemeClr val="bg1"/>
          </a:solidFill>
          <a:ln>
            <a:noFill/>
          </a:ln>
          <a:effectLst/>
        </p:spPr>
        <p:txBody>
          <a:bodyPr wrap="none" anchor="ctr"/>
          <a:lstStyle/>
          <a:p>
            <a:endParaRPr lang="en-US" sz="900" dirty="0">
              <a:latin typeface="Poppins" panose="00000500000000000000" pitchFamily="2" charset="0"/>
            </a:endParaRPr>
          </a:p>
        </p:txBody>
      </p:sp>
      <p:sp>
        <p:nvSpPr>
          <p:cNvPr id="9" name="Freeform 15">
            <a:extLst>
              <a:ext uri="{FF2B5EF4-FFF2-40B4-BE49-F238E27FC236}">
                <a16:creationId xmlns:a16="http://schemas.microsoft.com/office/drawing/2014/main" id="{0F3AB6BC-A3A8-85BF-5186-D826BAE6DA22}"/>
              </a:ext>
            </a:extLst>
          </p:cNvPr>
          <p:cNvSpPr>
            <a:spLocks noChangeArrowheads="1"/>
          </p:cNvSpPr>
          <p:nvPr/>
        </p:nvSpPr>
        <p:spPr bwMode="auto">
          <a:xfrm>
            <a:off x="753077" y="1143364"/>
            <a:ext cx="2469076" cy="2469075"/>
          </a:xfrm>
          <a:custGeom>
            <a:avLst/>
            <a:gdLst>
              <a:gd name="T0" fmla="*/ 3802 w 4639"/>
              <a:gd name="T1" fmla="*/ 826 h 4640"/>
              <a:gd name="T2" fmla="*/ 3802 w 4639"/>
              <a:gd name="T3" fmla="*/ 826 h 4640"/>
              <a:gd name="T4" fmla="*/ 805 w 4639"/>
              <a:gd name="T5" fmla="*/ 832 h 4640"/>
              <a:gd name="T6" fmla="*/ 805 w 4639"/>
              <a:gd name="T7" fmla="*/ 832 h 4640"/>
              <a:gd name="T8" fmla="*/ 460 w 4639"/>
              <a:gd name="T9" fmla="*/ 3380 h 4640"/>
              <a:gd name="T10" fmla="*/ 460 w 4639"/>
              <a:gd name="T11" fmla="*/ 3380 h 4640"/>
              <a:gd name="T12" fmla="*/ 474 w 4639"/>
              <a:gd name="T13" fmla="*/ 3515 h 4640"/>
              <a:gd name="T14" fmla="*/ 173 w 4639"/>
              <a:gd name="T15" fmla="*/ 4254 h 4640"/>
              <a:gd name="T16" fmla="*/ 173 w 4639"/>
              <a:gd name="T17" fmla="*/ 4254 h 4640"/>
              <a:gd name="T18" fmla="*/ 384 w 4639"/>
              <a:gd name="T19" fmla="*/ 4466 h 4640"/>
              <a:gd name="T20" fmla="*/ 1124 w 4639"/>
              <a:gd name="T21" fmla="*/ 4165 h 4640"/>
              <a:gd name="T22" fmla="*/ 1124 w 4639"/>
              <a:gd name="T23" fmla="*/ 4165 h 4640"/>
              <a:gd name="T24" fmla="*/ 1260 w 4639"/>
              <a:gd name="T25" fmla="*/ 4180 h 4640"/>
              <a:gd name="T26" fmla="*/ 1260 w 4639"/>
              <a:gd name="T27" fmla="*/ 4180 h 4640"/>
              <a:gd name="T28" fmla="*/ 3807 w 4639"/>
              <a:gd name="T29" fmla="*/ 3834 h 4640"/>
              <a:gd name="T30" fmla="*/ 3807 w 4639"/>
              <a:gd name="T31" fmla="*/ 3834 h 4640"/>
              <a:gd name="T32" fmla="*/ 3802 w 4639"/>
              <a:gd name="T33" fmla="*/ 826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39" h="4640">
                <a:moveTo>
                  <a:pt x="3802" y="826"/>
                </a:moveTo>
                <a:lnTo>
                  <a:pt x="3802" y="826"/>
                </a:lnTo>
                <a:cubicBezTo>
                  <a:pt x="2969" y="0"/>
                  <a:pt x="1635" y="3"/>
                  <a:pt x="805" y="832"/>
                </a:cubicBezTo>
                <a:lnTo>
                  <a:pt x="805" y="832"/>
                </a:lnTo>
                <a:cubicBezTo>
                  <a:pt x="115" y="1523"/>
                  <a:pt x="0" y="2571"/>
                  <a:pt x="460" y="3380"/>
                </a:cubicBezTo>
                <a:lnTo>
                  <a:pt x="460" y="3380"/>
                </a:lnTo>
                <a:cubicBezTo>
                  <a:pt x="483" y="3421"/>
                  <a:pt x="488" y="3470"/>
                  <a:pt x="474" y="3515"/>
                </a:cubicBezTo>
                <a:lnTo>
                  <a:pt x="173" y="4254"/>
                </a:lnTo>
                <a:lnTo>
                  <a:pt x="173" y="4254"/>
                </a:lnTo>
                <a:cubicBezTo>
                  <a:pt x="131" y="4385"/>
                  <a:pt x="254" y="4508"/>
                  <a:pt x="384" y="4466"/>
                </a:cubicBezTo>
                <a:lnTo>
                  <a:pt x="1124" y="4165"/>
                </a:lnTo>
                <a:lnTo>
                  <a:pt x="1124" y="4165"/>
                </a:lnTo>
                <a:cubicBezTo>
                  <a:pt x="1169" y="4150"/>
                  <a:pt x="1218" y="4156"/>
                  <a:pt x="1260" y="4180"/>
                </a:cubicBezTo>
                <a:lnTo>
                  <a:pt x="1260" y="4180"/>
                </a:lnTo>
                <a:cubicBezTo>
                  <a:pt x="2069" y="4639"/>
                  <a:pt x="3117" y="4524"/>
                  <a:pt x="3807" y="3834"/>
                </a:cubicBezTo>
                <a:lnTo>
                  <a:pt x="3807" y="3834"/>
                </a:lnTo>
                <a:cubicBezTo>
                  <a:pt x="4638" y="3002"/>
                  <a:pt x="4637" y="1655"/>
                  <a:pt x="3802" y="826"/>
                </a:cubicBezTo>
              </a:path>
            </a:pathLst>
          </a:custGeom>
          <a:solidFill>
            <a:schemeClr val="accent2"/>
          </a:solidFill>
          <a:ln>
            <a:noFill/>
          </a:ln>
          <a:effectLst/>
        </p:spPr>
        <p:txBody>
          <a:bodyPr wrap="none" anchor="ctr"/>
          <a:lstStyle/>
          <a:p>
            <a:endParaRPr lang="en-US" sz="700" dirty="0">
              <a:latin typeface="Poppins" panose="00000500000000000000" pitchFamily="2" charset="0"/>
            </a:endParaRPr>
          </a:p>
        </p:txBody>
      </p:sp>
      <p:sp>
        <p:nvSpPr>
          <p:cNvPr id="10" name="Freeform 16">
            <a:extLst>
              <a:ext uri="{FF2B5EF4-FFF2-40B4-BE49-F238E27FC236}">
                <a16:creationId xmlns:a16="http://schemas.microsoft.com/office/drawing/2014/main" id="{82834486-9012-C252-EFEF-13BFEDD2D58C}"/>
              </a:ext>
            </a:extLst>
          </p:cNvPr>
          <p:cNvSpPr>
            <a:spLocks noChangeArrowheads="1"/>
          </p:cNvSpPr>
          <p:nvPr/>
        </p:nvSpPr>
        <p:spPr bwMode="auto">
          <a:xfrm>
            <a:off x="2205489" y="1611638"/>
            <a:ext cx="2469076" cy="2469075"/>
          </a:xfrm>
          <a:custGeom>
            <a:avLst/>
            <a:gdLst>
              <a:gd name="T0" fmla="*/ 4466 w 4641"/>
              <a:gd name="T1" fmla="*/ 4254 h 4640"/>
              <a:gd name="T2" fmla="*/ 4166 w 4641"/>
              <a:gd name="T3" fmla="*/ 3515 h 4640"/>
              <a:gd name="T4" fmla="*/ 4166 w 4641"/>
              <a:gd name="T5" fmla="*/ 3515 h 4640"/>
              <a:gd name="T6" fmla="*/ 4180 w 4641"/>
              <a:gd name="T7" fmla="*/ 3379 h 4640"/>
              <a:gd name="T8" fmla="*/ 4180 w 4641"/>
              <a:gd name="T9" fmla="*/ 3379 h 4640"/>
              <a:gd name="T10" fmla="*/ 3833 w 4641"/>
              <a:gd name="T11" fmla="*/ 832 h 4640"/>
              <a:gd name="T12" fmla="*/ 3833 w 4641"/>
              <a:gd name="T13" fmla="*/ 832 h 4640"/>
              <a:gd name="T14" fmla="*/ 837 w 4641"/>
              <a:gd name="T15" fmla="*/ 827 h 4640"/>
              <a:gd name="T16" fmla="*/ 837 w 4641"/>
              <a:gd name="T17" fmla="*/ 827 h 4640"/>
              <a:gd name="T18" fmla="*/ 831 w 4641"/>
              <a:gd name="T19" fmla="*/ 3833 h 4640"/>
              <a:gd name="T20" fmla="*/ 831 w 4641"/>
              <a:gd name="T21" fmla="*/ 3833 h 4640"/>
              <a:gd name="T22" fmla="*/ 3379 w 4641"/>
              <a:gd name="T23" fmla="*/ 4179 h 4640"/>
              <a:gd name="T24" fmla="*/ 3379 w 4641"/>
              <a:gd name="T25" fmla="*/ 4179 h 4640"/>
              <a:gd name="T26" fmla="*/ 3516 w 4641"/>
              <a:gd name="T27" fmla="*/ 4165 h 4640"/>
              <a:gd name="T28" fmla="*/ 4254 w 4641"/>
              <a:gd name="T29" fmla="*/ 4465 h 4640"/>
              <a:gd name="T30" fmla="*/ 4254 w 4641"/>
              <a:gd name="T31" fmla="*/ 4465 h 4640"/>
              <a:gd name="T32" fmla="*/ 4466 w 4641"/>
              <a:gd name="T33" fmla="*/ 4254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41" h="4640">
                <a:moveTo>
                  <a:pt x="4466" y="4254"/>
                </a:moveTo>
                <a:lnTo>
                  <a:pt x="4166" y="3515"/>
                </a:lnTo>
                <a:lnTo>
                  <a:pt x="4166" y="3515"/>
                </a:lnTo>
                <a:cubicBezTo>
                  <a:pt x="4151" y="3470"/>
                  <a:pt x="4156" y="3420"/>
                  <a:pt x="4180" y="3379"/>
                </a:cubicBezTo>
                <a:lnTo>
                  <a:pt x="4180" y="3379"/>
                </a:lnTo>
                <a:cubicBezTo>
                  <a:pt x="4640" y="2570"/>
                  <a:pt x="4524" y="1523"/>
                  <a:pt x="3833" y="832"/>
                </a:cubicBezTo>
                <a:lnTo>
                  <a:pt x="3833" y="832"/>
                </a:lnTo>
                <a:cubicBezTo>
                  <a:pt x="3004" y="3"/>
                  <a:pt x="1669" y="0"/>
                  <a:pt x="837" y="827"/>
                </a:cubicBezTo>
                <a:lnTo>
                  <a:pt x="837" y="827"/>
                </a:lnTo>
                <a:cubicBezTo>
                  <a:pt x="3" y="1654"/>
                  <a:pt x="0" y="3002"/>
                  <a:pt x="831" y="3833"/>
                </a:cubicBezTo>
                <a:lnTo>
                  <a:pt x="831" y="3833"/>
                </a:lnTo>
                <a:cubicBezTo>
                  <a:pt x="1522" y="4524"/>
                  <a:pt x="2569" y="4639"/>
                  <a:pt x="3379" y="4179"/>
                </a:cubicBezTo>
                <a:lnTo>
                  <a:pt x="3379" y="4179"/>
                </a:lnTo>
                <a:cubicBezTo>
                  <a:pt x="3421" y="4155"/>
                  <a:pt x="3470" y="4150"/>
                  <a:pt x="3516" y="4165"/>
                </a:cubicBezTo>
                <a:lnTo>
                  <a:pt x="4254" y="4465"/>
                </a:lnTo>
                <a:lnTo>
                  <a:pt x="4254" y="4465"/>
                </a:lnTo>
                <a:cubicBezTo>
                  <a:pt x="4384" y="4508"/>
                  <a:pt x="4509" y="4384"/>
                  <a:pt x="4466" y="4254"/>
                </a:cubicBezTo>
              </a:path>
            </a:pathLst>
          </a:custGeom>
          <a:solidFill>
            <a:schemeClr val="accent5"/>
          </a:solidFill>
          <a:ln>
            <a:noFill/>
          </a:ln>
          <a:effectLst/>
        </p:spPr>
        <p:txBody>
          <a:bodyPr wrap="none" anchor="ctr"/>
          <a:lstStyle/>
          <a:p>
            <a:endParaRPr lang="en-US" sz="700" dirty="0">
              <a:latin typeface="Poppins" panose="00000500000000000000" pitchFamily="2" charset="0"/>
            </a:endParaRPr>
          </a:p>
        </p:txBody>
      </p:sp>
      <p:sp>
        <p:nvSpPr>
          <p:cNvPr id="11" name="Freeform 17">
            <a:extLst>
              <a:ext uri="{FF2B5EF4-FFF2-40B4-BE49-F238E27FC236}">
                <a16:creationId xmlns:a16="http://schemas.microsoft.com/office/drawing/2014/main" id="{DF78BB41-83CA-35B8-5ACE-7FF6EFC2C5BB}"/>
              </a:ext>
            </a:extLst>
          </p:cNvPr>
          <p:cNvSpPr>
            <a:spLocks noChangeArrowheads="1"/>
          </p:cNvSpPr>
          <p:nvPr/>
        </p:nvSpPr>
        <p:spPr bwMode="auto">
          <a:xfrm>
            <a:off x="1534687" y="1767120"/>
            <a:ext cx="797990" cy="1253314"/>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700" dirty="0">
              <a:latin typeface="Poppins" panose="00000500000000000000" pitchFamily="2" charset="0"/>
            </a:endParaRPr>
          </a:p>
        </p:txBody>
      </p:sp>
      <p:sp>
        <p:nvSpPr>
          <p:cNvPr id="12" name="Freeform 18">
            <a:extLst>
              <a:ext uri="{FF2B5EF4-FFF2-40B4-BE49-F238E27FC236}">
                <a16:creationId xmlns:a16="http://schemas.microsoft.com/office/drawing/2014/main" id="{6CA54333-541A-BBE6-53E2-C5182EE92A20}"/>
              </a:ext>
            </a:extLst>
          </p:cNvPr>
          <p:cNvSpPr>
            <a:spLocks noChangeArrowheads="1"/>
          </p:cNvSpPr>
          <p:nvPr/>
        </p:nvSpPr>
        <p:spPr bwMode="auto">
          <a:xfrm>
            <a:off x="3326571" y="2374367"/>
            <a:ext cx="340320" cy="1229843"/>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700" dirty="0">
              <a:latin typeface="Poppins" panose="00000500000000000000" pitchFamily="2" charset="0"/>
            </a:endParaRPr>
          </a:p>
        </p:txBody>
      </p:sp>
      <p:sp>
        <p:nvSpPr>
          <p:cNvPr id="13" name="Freeform 38">
            <a:hlinkClick r:id="rId2" action="ppaction://hlinksldjump"/>
            <a:extLst>
              <a:ext uri="{FF2B5EF4-FFF2-40B4-BE49-F238E27FC236}">
                <a16:creationId xmlns:a16="http://schemas.microsoft.com/office/drawing/2014/main" id="{0EE8F550-0504-2841-5FD0-FAFB99499BAE}"/>
              </a:ext>
            </a:extLst>
          </p:cNvPr>
          <p:cNvSpPr>
            <a:spLocks noChangeArrowheads="1"/>
          </p:cNvSpPr>
          <p:nvPr/>
        </p:nvSpPr>
        <p:spPr bwMode="auto">
          <a:xfrm flipH="1">
            <a:off x="217920"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
        <p:nvSpPr>
          <p:cNvPr id="14" name="Freeform 38">
            <a:hlinkClick r:id="" action="ppaction://hlinkshowjump?jump=nextslide"/>
            <a:extLst>
              <a:ext uri="{FF2B5EF4-FFF2-40B4-BE49-F238E27FC236}">
                <a16:creationId xmlns:a16="http://schemas.microsoft.com/office/drawing/2014/main" id="{90692AAB-6EBA-0312-659E-BD4B00295E17}"/>
              </a:ext>
            </a:extLst>
          </p:cNvPr>
          <p:cNvSpPr>
            <a:spLocks noChangeArrowheads="1"/>
          </p:cNvSpPr>
          <p:nvPr/>
        </p:nvSpPr>
        <p:spPr bwMode="auto">
          <a:xfrm flipH="1">
            <a:off x="9573703"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ANSWER</a:t>
            </a:r>
          </a:p>
        </p:txBody>
      </p:sp>
      <p:sp>
        <p:nvSpPr>
          <p:cNvPr id="3" name="Rectangle 2">
            <a:extLst>
              <a:ext uri="{FF2B5EF4-FFF2-40B4-BE49-F238E27FC236}">
                <a16:creationId xmlns:a16="http://schemas.microsoft.com/office/drawing/2014/main" id="{31B0FB58-616A-47FA-71CF-51F8C072693E}"/>
              </a:ext>
            </a:extLst>
          </p:cNvPr>
          <p:cNvSpPr/>
          <p:nvPr/>
        </p:nvSpPr>
        <p:spPr>
          <a:xfrm>
            <a:off x="0" y="525643"/>
            <a:ext cx="12191999" cy="553672"/>
          </a:xfrm>
          <a:prstGeom prst="rect">
            <a:avLst/>
          </a:prstGeom>
          <a:solidFill>
            <a:schemeClr val="accent1">
              <a:alpha val="88000"/>
            </a:schemeClr>
          </a:solidFill>
          <a:ln>
            <a:solidFill>
              <a:schemeClr val="accent3"/>
            </a:solidFill>
          </a:ln>
          <a:effectLst>
            <a:glow rad="101600">
              <a:schemeClr val="accent3">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1000</a:t>
            </a:r>
          </a:p>
        </p:txBody>
      </p:sp>
      <p:sp>
        <p:nvSpPr>
          <p:cNvPr id="15" name="TextBox 14">
            <a:extLst>
              <a:ext uri="{FF2B5EF4-FFF2-40B4-BE49-F238E27FC236}">
                <a16:creationId xmlns:a16="http://schemas.microsoft.com/office/drawing/2014/main" id="{8FEE03F6-FC10-0A33-3C93-2365738CADC1}"/>
              </a:ext>
            </a:extLst>
          </p:cNvPr>
          <p:cNvSpPr txBox="1"/>
          <p:nvPr/>
        </p:nvSpPr>
        <p:spPr>
          <a:xfrm>
            <a:off x="5019675" y="2837659"/>
            <a:ext cx="5086350" cy="461665"/>
          </a:xfrm>
          <a:prstGeom prst="rect">
            <a:avLst/>
          </a:prstGeom>
          <a:noFill/>
        </p:spPr>
        <p:txBody>
          <a:bodyPr wrap="square" rtlCol="0">
            <a:spAutoFit/>
          </a:bodyPr>
          <a:lstStyle/>
          <a:p>
            <a:r>
              <a:rPr lang="en-US" sz="2400" b="1" dirty="0">
                <a:solidFill>
                  <a:schemeClr val="accent3"/>
                </a:solidFill>
              </a:rPr>
              <a:t>Category 1, question for 1000 points </a:t>
            </a:r>
          </a:p>
        </p:txBody>
      </p:sp>
      <p:sp>
        <p:nvSpPr>
          <p:cNvPr id="16" name="TextBox 15">
            <a:extLst>
              <a:ext uri="{FF2B5EF4-FFF2-40B4-BE49-F238E27FC236}">
                <a16:creationId xmlns:a16="http://schemas.microsoft.com/office/drawing/2014/main" id="{588FFB9E-BAED-FFCF-0853-305770C0E028}"/>
              </a:ext>
            </a:extLst>
          </p:cNvPr>
          <p:cNvSpPr txBox="1"/>
          <p:nvPr/>
        </p:nvSpPr>
        <p:spPr>
          <a:xfrm>
            <a:off x="5019675" y="3360951"/>
            <a:ext cx="5191125" cy="1200329"/>
          </a:xfrm>
          <a:prstGeom prst="rect">
            <a:avLst/>
          </a:prstGeom>
          <a:noFill/>
        </p:spPr>
        <p:txBody>
          <a:bodyPr wrap="square" rtlCol="0">
            <a:spAutoFit/>
          </a:bodyPr>
          <a:lstStyle/>
          <a:p>
            <a:r>
              <a:rPr lang="es-CO" b="0" i="0" dirty="0" err="1">
                <a:solidFill>
                  <a:srgbClr val="000000"/>
                </a:solidFill>
                <a:effectLst/>
                <a:latin typeface="Open Sans" pitchFamily="2" charset="0"/>
              </a:rPr>
              <a:t>Lorem</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ipsum</a:t>
            </a:r>
            <a:r>
              <a:rPr lang="es-CO" b="0" i="0" dirty="0">
                <a:solidFill>
                  <a:srgbClr val="000000"/>
                </a:solidFill>
                <a:effectLst/>
                <a:latin typeface="Open Sans" pitchFamily="2" charset="0"/>
              </a:rPr>
              <a:t> dolor </a:t>
            </a:r>
            <a:r>
              <a:rPr lang="es-CO" b="0" i="0" dirty="0" err="1">
                <a:solidFill>
                  <a:srgbClr val="000000"/>
                </a:solidFill>
                <a:effectLst/>
                <a:latin typeface="Open Sans" pitchFamily="2" charset="0"/>
              </a:rPr>
              <a:t>sit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amet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consectetur</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adipiscing</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elit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Praesent</a:t>
            </a:r>
            <a:r>
              <a:rPr lang="es-CO" b="0" i="0" dirty="0">
                <a:solidFill>
                  <a:srgbClr val="000000"/>
                </a:solidFill>
                <a:effectLst/>
                <a:latin typeface="Open Sans" pitchFamily="2" charset="0"/>
              </a:rPr>
              <a:t> vitae </a:t>
            </a:r>
            <a:r>
              <a:rPr lang="es-CO" b="0" i="0" dirty="0" err="1">
                <a:solidFill>
                  <a:srgbClr val="000000"/>
                </a:solidFill>
                <a:effectLst/>
                <a:latin typeface="Open Sans" pitchFamily="2" charset="0"/>
              </a:rPr>
              <a:t>elit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consectetur</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varius</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ipsum</a:t>
            </a:r>
            <a:r>
              <a:rPr lang="es-CO" b="0" i="0" dirty="0">
                <a:solidFill>
                  <a:srgbClr val="000000"/>
                </a:solidFill>
                <a:effectLst/>
                <a:latin typeface="Open Sans" pitchFamily="2" charset="0"/>
              </a:rPr>
              <a:t> vitae, </a:t>
            </a:r>
            <a:r>
              <a:rPr lang="es-CO" b="0" i="0" dirty="0" err="1">
                <a:solidFill>
                  <a:srgbClr val="000000"/>
                </a:solidFill>
                <a:effectLst/>
                <a:latin typeface="Open Sans" pitchFamily="2" charset="0"/>
              </a:rPr>
              <a:t>tristique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felis</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Donec</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mattis</a:t>
            </a:r>
            <a:r>
              <a:rPr lang="es-CO" b="0" i="0" dirty="0">
                <a:solidFill>
                  <a:srgbClr val="000000"/>
                </a:solidFill>
                <a:effectLst/>
                <a:latin typeface="Open Sans" pitchFamily="2" charset="0"/>
              </a:rPr>
              <a:t> non </a:t>
            </a:r>
            <a:r>
              <a:rPr lang="es-CO" b="0" i="0" dirty="0" err="1">
                <a:solidFill>
                  <a:srgbClr val="000000"/>
                </a:solidFill>
                <a:effectLst/>
                <a:latin typeface="Open Sans" pitchFamily="2" charset="0"/>
              </a:rPr>
              <a:t>augue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scelerisque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finibus</a:t>
            </a:r>
            <a:r>
              <a:rPr lang="es-CO" b="0" i="0" dirty="0">
                <a:solidFill>
                  <a:srgbClr val="000000"/>
                </a:solidFill>
                <a:effectLst/>
                <a:latin typeface="Open Sans" pitchFamily="2" charset="0"/>
              </a:rPr>
              <a:t>. </a:t>
            </a:r>
            <a:endParaRPr lang="en-US" b="1" dirty="0"/>
          </a:p>
        </p:txBody>
      </p:sp>
    </p:spTree>
    <p:extLst>
      <p:ext uri="{BB962C8B-B14F-4D97-AF65-F5344CB8AC3E}">
        <p14:creationId xmlns:p14="http://schemas.microsoft.com/office/powerpoint/2010/main" val="35785425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B470F-C9C0-75BE-1EE2-2304F82CC48F}"/>
              </a:ext>
            </a:extLst>
          </p:cNvPr>
          <p:cNvSpPr/>
          <p:nvPr/>
        </p:nvSpPr>
        <p:spPr>
          <a:xfrm>
            <a:off x="0" y="-6680"/>
            <a:ext cx="12191999" cy="5536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1</a:t>
            </a:r>
          </a:p>
        </p:txBody>
      </p:sp>
      <p:sp>
        <p:nvSpPr>
          <p:cNvPr id="4" name="Freeform 3">
            <a:extLst>
              <a:ext uri="{FF2B5EF4-FFF2-40B4-BE49-F238E27FC236}">
                <a16:creationId xmlns:a16="http://schemas.microsoft.com/office/drawing/2014/main" id="{D87571F8-B78E-2946-FF28-F8EA95D85132}"/>
              </a:ext>
            </a:extLst>
          </p:cNvPr>
          <p:cNvSpPr>
            <a:spLocks noChangeArrowheads="1"/>
          </p:cNvSpPr>
          <p:nvPr/>
        </p:nvSpPr>
        <p:spPr bwMode="auto">
          <a:xfrm>
            <a:off x="-9895956" y="2615499"/>
            <a:ext cx="8343770" cy="2469075"/>
          </a:xfrm>
          <a:prstGeom prst="roundRect">
            <a:avLst>
              <a:gd name="adj" fmla="val 16011"/>
            </a:avLst>
          </a:prstGeom>
          <a:solidFill>
            <a:schemeClr val="bg1"/>
          </a:solidFill>
          <a:ln>
            <a:noFill/>
          </a:ln>
          <a:effectLst/>
        </p:spPr>
        <p:txBody>
          <a:bodyPr wrap="none" anchor="ctr"/>
          <a:lstStyle/>
          <a:p>
            <a:endParaRPr lang="en-US" sz="900" dirty="0">
              <a:latin typeface="Poppins" panose="00000500000000000000" pitchFamily="2" charset="0"/>
            </a:endParaRPr>
          </a:p>
        </p:txBody>
      </p:sp>
      <p:sp>
        <p:nvSpPr>
          <p:cNvPr id="13" name="Freeform 38">
            <a:hlinkClick r:id="rId2" action="ppaction://hlinksldjump"/>
            <a:extLst>
              <a:ext uri="{FF2B5EF4-FFF2-40B4-BE49-F238E27FC236}">
                <a16:creationId xmlns:a16="http://schemas.microsoft.com/office/drawing/2014/main" id="{0EE8F550-0504-2841-5FD0-FAFB99499BAE}"/>
              </a:ext>
            </a:extLst>
          </p:cNvPr>
          <p:cNvSpPr>
            <a:spLocks noChangeArrowheads="1"/>
          </p:cNvSpPr>
          <p:nvPr/>
        </p:nvSpPr>
        <p:spPr bwMode="auto">
          <a:xfrm flipH="1">
            <a:off x="217920"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
        <p:nvSpPr>
          <p:cNvPr id="3" name="Rectangle 2">
            <a:extLst>
              <a:ext uri="{FF2B5EF4-FFF2-40B4-BE49-F238E27FC236}">
                <a16:creationId xmlns:a16="http://schemas.microsoft.com/office/drawing/2014/main" id="{31B0FB58-616A-47FA-71CF-51F8C072693E}"/>
              </a:ext>
            </a:extLst>
          </p:cNvPr>
          <p:cNvSpPr/>
          <p:nvPr/>
        </p:nvSpPr>
        <p:spPr>
          <a:xfrm>
            <a:off x="0" y="525643"/>
            <a:ext cx="12191999" cy="553672"/>
          </a:xfrm>
          <a:prstGeom prst="rect">
            <a:avLst/>
          </a:prstGeom>
          <a:solidFill>
            <a:schemeClr val="accent1">
              <a:alpha val="88000"/>
            </a:schemeClr>
          </a:solidFill>
          <a:ln>
            <a:solidFill>
              <a:schemeClr val="accent3"/>
            </a:solidFill>
          </a:ln>
          <a:effectLst>
            <a:glow rad="101600">
              <a:schemeClr val="accent3">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1000</a:t>
            </a:r>
          </a:p>
        </p:txBody>
      </p:sp>
      <p:sp>
        <p:nvSpPr>
          <p:cNvPr id="15" name="TextBox 14">
            <a:extLst>
              <a:ext uri="{FF2B5EF4-FFF2-40B4-BE49-F238E27FC236}">
                <a16:creationId xmlns:a16="http://schemas.microsoft.com/office/drawing/2014/main" id="{8FEE03F6-FC10-0A33-3C93-2365738CADC1}"/>
              </a:ext>
            </a:extLst>
          </p:cNvPr>
          <p:cNvSpPr txBox="1"/>
          <p:nvPr/>
        </p:nvSpPr>
        <p:spPr>
          <a:xfrm>
            <a:off x="3232182" y="2153834"/>
            <a:ext cx="6080060" cy="461665"/>
          </a:xfrm>
          <a:prstGeom prst="rect">
            <a:avLst/>
          </a:prstGeom>
          <a:noFill/>
        </p:spPr>
        <p:txBody>
          <a:bodyPr wrap="square" rtlCol="0">
            <a:spAutoFit/>
          </a:bodyPr>
          <a:lstStyle/>
          <a:p>
            <a:pPr algn="ctr"/>
            <a:r>
              <a:rPr lang="en-US" sz="2400" b="1" dirty="0">
                <a:solidFill>
                  <a:schemeClr val="accent3"/>
                </a:solidFill>
              </a:rPr>
              <a:t>Response for category 1, scoring 1000 points.</a:t>
            </a:r>
          </a:p>
        </p:txBody>
      </p:sp>
      <p:sp>
        <p:nvSpPr>
          <p:cNvPr id="16" name="TextBox 15">
            <a:extLst>
              <a:ext uri="{FF2B5EF4-FFF2-40B4-BE49-F238E27FC236}">
                <a16:creationId xmlns:a16="http://schemas.microsoft.com/office/drawing/2014/main" id="{588FFB9E-BAED-FFCF-0853-305770C0E028}"/>
              </a:ext>
            </a:extLst>
          </p:cNvPr>
          <p:cNvSpPr txBox="1"/>
          <p:nvPr/>
        </p:nvSpPr>
        <p:spPr>
          <a:xfrm>
            <a:off x="3743325" y="2710012"/>
            <a:ext cx="5191125" cy="1200329"/>
          </a:xfrm>
          <a:prstGeom prst="rect">
            <a:avLst/>
          </a:prstGeom>
          <a:noFill/>
        </p:spPr>
        <p:txBody>
          <a:bodyPr wrap="square" rtlCol="0">
            <a:spAutoFit/>
          </a:bodyPr>
          <a:lstStyle/>
          <a:p>
            <a:pPr algn="ctr"/>
            <a:r>
              <a:rPr lang="es-CO" b="0" i="0" dirty="0" err="1">
                <a:solidFill>
                  <a:schemeClr val="bg1"/>
                </a:solidFill>
                <a:effectLst/>
                <a:latin typeface="Open Sans" pitchFamily="2" charset="0"/>
              </a:rPr>
              <a:t>Lorem</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ipsum</a:t>
            </a:r>
            <a:r>
              <a:rPr lang="es-CO" b="0" i="0" dirty="0">
                <a:solidFill>
                  <a:schemeClr val="bg1"/>
                </a:solidFill>
                <a:effectLst/>
                <a:latin typeface="Open Sans" pitchFamily="2" charset="0"/>
              </a:rPr>
              <a:t> dolor </a:t>
            </a:r>
            <a:r>
              <a:rPr lang="es-CO" b="0" i="0" dirty="0" err="1">
                <a:solidFill>
                  <a:schemeClr val="bg1"/>
                </a:solidFill>
                <a:effectLst/>
                <a:latin typeface="Open Sans" pitchFamily="2" charset="0"/>
              </a:rPr>
              <a:t>sit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amet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consectetur</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adipiscing</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elit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Praesent</a:t>
            </a:r>
            <a:r>
              <a:rPr lang="es-CO" b="0" i="0" dirty="0">
                <a:solidFill>
                  <a:schemeClr val="bg1"/>
                </a:solidFill>
                <a:effectLst/>
                <a:latin typeface="Open Sans" pitchFamily="2" charset="0"/>
              </a:rPr>
              <a:t> vitae </a:t>
            </a:r>
            <a:r>
              <a:rPr lang="es-CO" b="0" i="0" dirty="0" err="1">
                <a:solidFill>
                  <a:schemeClr val="bg1"/>
                </a:solidFill>
                <a:effectLst/>
                <a:latin typeface="Open Sans" pitchFamily="2" charset="0"/>
              </a:rPr>
              <a:t>elit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consectetur</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varius</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ipsum</a:t>
            </a:r>
            <a:r>
              <a:rPr lang="es-CO" b="0" i="0" dirty="0">
                <a:solidFill>
                  <a:schemeClr val="bg1"/>
                </a:solidFill>
                <a:effectLst/>
                <a:latin typeface="Open Sans" pitchFamily="2" charset="0"/>
              </a:rPr>
              <a:t> vitae, </a:t>
            </a:r>
            <a:r>
              <a:rPr lang="es-CO" b="0" i="0" dirty="0" err="1">
                <a:solidFill>
                  <a:schemeClr val="bg1"/>
                </a:solidFill>
                <a:effectLst/>
                <a:latin typeface="Open Sans" pitchFamily="2" charset="0"/>
              </a:rPr>
              <a:t>tristique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felis</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Donec</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mattis</a:t>
            </a:r>
            <a:r>
              <a:rPr lang="es-CO" b="0" i="0" dirty="0">
                <a:solidFill>
                  <a:schemeClr val="bg1"/>
                </a:solidFill>
                <a:effectLst/>
                <a:latin typeface="Open Sans" pitchFamily="2" charset="0"/>
              </a:rPr>
              <a:t> non </a:t>
            </a:r>
            <a:r>
              <a:rPr lang="es-CO" b="0" i="0" dirty="0" err="1">
                <a:solidFill>
                  <a:schemeClr val="bg1"/>
                </a:solidFill>
                <a:effectLst/>
                <a:latin typeface="Open Sans" pitchFamily="2" charset="0"/>
              </a:rPr>
              <a:t>augue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scelerisque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finibus</a:t>
            </a:r>
            <a:r>
              <a:rPr lang="es-CO" b="0" i="0" dirty="0">
                <a:solidFill>
                  <a:schemeClr val="bg1"/>
                </a:solidFill>
                <a:effectLst/>
                <a:latin typeface="Open Sans" pitchFamily="2" charset="0"/>
              </a:rPr>
              <a:t>. </a:t>
            </a:r>
            <a:endParaRPr lang="en-US" b="1" dirty="0">
              <a:solidFill>
                <a:schemeClr val="bg1"/>
              </a:solidFill>
            </a:endParaRPr>
          </a:p>
        </p:txBody>
      </p:sp>
      <p:sp>
        <p:nvSpPr>
          <p:cNvPr id="5" name="Freeform 38">
            <a:hlinkClick r:id="rId2" action="ppaction://hlinksldjump"/>
            <a:extLst>
              <a:ext uri="{FF2B5EF4-FFF2-40B4-BE49-F238E27FC236}">
                <a16:creationId xmlns:a16="http://schemas.microsoft.com/office/drawing/2014/main" id="{B6524D39-D4BE-C341-B16F-71CB1C1AC5A2}"/>
              </a:ext>
            </a:extLst>
          </p:cNvPr>
          <p:cNvSpPr>
            <a:spLocks noChangeArrowheads="1"/>
          </p:cNvSpPr>
          <p:nvPr/>
        </p:nvSpPr>
        <p:spPr bwMode="auto">
          <a:xfrm flipH="1">
            <a:off x="9563068"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Tree>
    <p:extLst>
      <p:ext uri="{BB962C8B-B14F-4D97-AF65-F5344CB8AC3E}">
        <p14:creationId xmlns:p14="http://schemas.microsoft.com/office/powerpoint/2010/main" val="35243510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B470F-C9C0-75BE-1EE2-2304F82CC48F}"/>
              </a:ext>
            </a:extLst>
          </p:cNvPr>
          <p:cNvSpPr/>
          <p:nvPr/>
        </p:nvSpPr>
        <p:spPr>
          <a:xfrm>
            <a:off x="0" y="-6680"/>
            <a:ext cx="12191999" cy="5536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2</a:t>
            </a:r>
          </a:p>
        </p:txBody>
      </p:sp>
      <p:sp>
        <p:nvSpPr>
          <p:cNvPr id="4" name="Freeform 3">
            <a:extLst>
              <a:ext uri="{FF2B5EF4-FFF2-40B4-BE49-F238E27FC236}">
                <a16:creationId xmlns:a16="http://schemas.microsoft.com/office/drawing/2014/main" id="{D87571F8-B78E-2946-FF28-F8EA95D85132}"/>
              </a:ext>
            </a:extLst>
          </p:cNvPr>
          <p:cNvSpPr>
            <a:spLocks noChangeArrowheads="1"/>
          </p:cNvSpPr>
          <p:nvPr/>
        </p:nvSpPr>
        <p:spPr bwMode="auto">
          <a:xfrm>
            <a:off x="2368615" y="2615499"/>
            <a:ext cx="8343770" cy="2469075"/>
          </a:xfrm>
          <a:prstGeom prst="roundRect">
            <a:avLst>
              <a:gd name="adj" fmla="val 16011"/>
            </a:avLst>
          </a:prstGeom>
          <a:solidFill>
            <a:schemeClr val="bg1"/>
          </a:solidFill>
          <a:ln>
            <a:noFill/>
          </a:ln>
          <a:effectLst/>
        </p:spPr>
        <p:txBody>
          <a:bodyPr wrap="none" anchor="ctr"/>
          <a:lstStyle/>
          <a:p>
            <a:endParaRPr lang="en-US" sz="900" dirty="0">
              <a:latin typeface="Poppins" panose="00000500000000000000" pitchFamily="2" charset="0"/>
            </a:endParaRPr>
          </a:p>
        </p:txBody>
      </p:sp>
      <p:sp>
        <p:nvSpPr>
          <p:cNvPr id="9" name="Freeform 15">
            <a:extLst>
              <a:ext uri="{FF2B5EF4-FFF2-40B4-BE49-F238E27FC236}">
                <a16:creationId xmlns:a16="http://schemas.microsoft.com/office/drawing/2014/main" id="{0F3AB6BC-A3A8-85BF-5186-D826BAE6DA22}"/>
              </a:ext>
            </a:extLst>
          </p:cNvPr>
          <p:cNvSpPr>
            <a:spLocks noChangeArrowheads="1"/>
          </p:cNvSpPr>
          <p:nvPr/>
        </p:nvSpPr>
        <p:spPr bwMode="auto">
          <a:xfrm>
            <a:off x="753077" y="1143364"/>
            <a:ext cx="2469076" cy="2469075"/>
          </a:xfrm>
          <a:custGeom>
            <a:avLst/>
            <a:gdLst>
              <a:gd name="T0" fmla="*/ 3802 w 4639"/>
              <a:gd name="T1" fmla="*/ 826 h 4640"/>
              <a:gd name="T2" fmla="*/ 3802 w 4639"/>
              <a:gd name="T3" fmla="*/ 826 h 4640"/>
              <a:gd name="T4" fmla="*/ 805 w 4639"/>
              <a:gd name="T5" fmla="*/ 832 h 4640"/>
              <a:gd name="T6" fmla="*/ 805 w 4639"/>
              <a:gd name="T7" fmla="*/ 832 h 4640"/>
              <a:gd name="T8" fmla="*/ 460 w 4639"/>
              <a:gd name="T9" fmla="*/ 3380 h 4640"/>
              <a:gd name="T10" fmla="*/ 460 w 4639"/>
              <a:gd name="T11" fmla="*/ 3380 h 4640"/>
              <a:gd name="T12" fmla="*/ 474 w 4639"/>
              <a:gd name="T13" fmla="*/ 3515 h 4640"/>
              <a:gd name="T14" fmla="*/ 173 w 4639"/>
              <a:gd name="T15" fmla="*/ 4254 h 4640"/>
              <a:gd name="T16" fmla="*/ 173 w 4639"/>
              <a:gd name="T17" fmla="*/ 4254 h 4640"/>
              <a:gd name="T18" fmla="*/ 384 w 4639"/>
              <a:gd name="T19" fmla="*/ 4466 h 4640"/>
              <a:gd name="T20" fmla="*/ 1124 w 4639"/>
              <a:gd name="T21" fmla="*/ 4165 h 4640"/>
              <a:gd name="T22" fmla="*/ 1124 w 4639"/>
              <a:gd name="T23" fmla="*/ 4165 h 4640"/>
              <a:gd name="T24" fmla="*/ 1260 w 4639"/>
              <a:gd name="T25" fmla="*/ 4180 h 4640"/>
              <a:gd name="T26" fmla="*/ 1260 w 4639"/>
              <a:gd name="T27" fmla="*/ 4180 h 4640"/>
              <a:gd name="T28" fmla="*/ 3807 w 4639"/>
              <a:gd name="T29" fmla="*/ 3834 h 4640"/>
              <a:gd name="T30" fmla="*/ 3807 w 4639"/>
              <a:gd name="T31" fmla="*/ 3834 h 4640"/>
              <a:gd name="T32" fmla="*/ 3802 w 4639"/>
              <a:gd name="T33" fmla="*/ 826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39" h="4640">
                <a:moveTo>
                  <a:pt x="3802" y="826"/>
                </a:moveTo>
                <a:lnTo>
                  <a:pt x="3802" y="826"/>
                </a:lnTo>
                <a:cubicBezTo>
                  <a:pt x="2969" y="0"/>
                  <a:pt x="1635" y="3"/>
                  <a:pt x="805" y="832"/>
                </a:cubicBezTo>
                <a:lnTo>
                  <a:pt x="805" y="832"/>
                </a:lnTo>
                <a:cubicBezTo>
                  <a:pt x="115" y="1523"/>
                  <a:pt x="0" y="2571"/>
                  <a:pt x="460" y="3380"/>
                </a:cubicBezTo>
                <a:lnTo>
                  <a:pt x="460" y="3380"/>
                </a:lnTo>
                <a:cubicBezTo>
                  <a:pt x="483" y="3421"/>
                  <a:pt x="488" y="3470"/>
                  <a:pt x="474" y="3515"/>
                </a:cubicBezTo>
                <a:lnTo>
                  <a:pt x="173" y="4254"/>
                </a:lnTo>
                <a:lnTo>
                  <a:pt x="173" y="4254"/>
                </a:lnTo>
                <a:cubicBezTo>
                  <a:pt x="131" y="4385"/>
                  <a:pt x="254" y="4508"/>
                  <a:pt x="384" y="4466"/>
                </a:cubicBezTo>
                <a:lnTo>
                  <a:pt x="1124" y="4165"/>
                </a:lnTo>
                <a:lnTo>
                  <a:pt x="1124" y="4165"/>
                </a:lnTo>
                <a:cubicBezTo>
                  <a:pt x="1169" y="4150"/>
                  <a:pt x="1218" y="4156"/>
                  <a:pt x="1260" y="4180"/>
                </a:cubicBezTo>
                <a:lnTo>
                  <a:pt x="1260" y="4180"/>
                </a:lnTo>
                <a:cubicBezTo>
                  <a:pt x="2069" y="4639"/>
                  <a:pt x="3117" y="4524"/>
                  <a:pt x="3807" y="3834"/>
                </a:cubicBezTo>
                <a:lnTo>
                  <a:pt x="3807" y="3834"/>
                </a:lnTo>
                <a:cubicBezTo>
                  <a:pt x="4638" y="3002"/>
                  <a:pt x="4637" y="1655"/>
                  <a:pt x="3802" y="826"/>
                </a:cubicBezTo>
              </a:path>
            </a:pathLst>
          </a:custGeom>
          <a:solidFill>
            <a:schemeClr val="accent2"/>
          </a:solidFill>
          <a:ln>
            <a:noFill/>
          </a:ln>
          <a:effectLst/>
        </p:spPr>
        <p:txBody>
          <a:bodyPr wrap="none" anchor="ctr"/>
          <a:lstStyle/>
          <a:p>
            <a:endParaRPr lang="en-US" sz="700" dirty="0">
              <a:latin typeface="Poppins" panose="00000500000000000000" pitchFamily="2" charset="0"/>
            </a:endParaRPr>
          </a:p>
        </p:txBody>
      </p:sp>
      <p:sp>
        <p:nvSpPr>
          <p:cNvPr id="10" name="Freeform 16">
            <a:extLst>
              <a:ext uri="{FF2B5EF4-FFF2-40B4-BE49-F238E27FC236}">
                <a16:creationId xmlns:a16="http://schemas.microsoft.com/office/drawing/2014/main" id="{82834486-9012-C252-EFEF-13BFEDD2D58C}"/>
              </a:ext>
            </a:extLst>
          </p:cNvPr>
          <p:cNvSpPr>
            <a:spLocks noChangeArrowheads="1"/>
          </p:cNvSpPr>
          <p:nvPr/>
        </p:nvSpPr>
        <p:spPr bwMode="auto">
          <a:xfrm>
            <a:off x="2205489" y="1611638"/>
            <a:ext cx="2469076" cy="2469075"/>
          </a:xfrm>
          <a:custGeom>
            <a:avLst/>
            <a:gdLst>
              <a:gd name="T0" fmla="*/ 4466 w 4641"/>
              <a:gd name="T1" fmla="*/ 4254 h 4640"/>
              <a:gd name="T2" fmla="*/ 4166 w 4641"/>
              <a:gd name="T3" fmla="*/ 3515 h 4640"/>
              <a:gd name="T4" fmla="*/ 4166 w 4641"/>
              <a:gd name="T5" fmla="*/ 3515 h 4640"/>
              <a:gd name="T6" fmla="*/ 4180 w 4641"/>
              <a:gd name="T7" fmla="*/ 3379 h 4640"/>
              <a:gd name="T8" fmla="*/ 4180 w 4641"/>
              <a:gd name="T9" fmla="*/ 3379 h 4640"/>
              <a:gd name="T10" fmla="*/ 3833 w 4641"/>
              <a:gd name="T11" fmla="*/ 832 h 4640"/>
              <a:gd name="T12" fmla="*/ 3833 w 4641"/>
              <a:gd name="T13" fmla="*/ 832 h 4640"/>
              <a:gd name="T14" fmla="*/ 837 w 4641"/>
              <a:gd name="T15" fmla="*/ 827 h 4640"/>
              <a:gd name="T16" fmla="*/ 837 w 4641"/>
              <a:gd name="T17" fmla="*/ 827 h 4640"/>
              <a:gd name="T18" fmla="*/ 831 w 4641"/>
              <a:gd name="T19" fmla="*/ 3833 h 4640"/>
              <a:gd name="T20" fmla="*/ 831 w 4641"/>
              <a:gd name="T21" fmla="*/ 3833 h 4640"/>
              <a:gd name="T22" fmla="*/ 3379 w 4641"/>
              <a:gd name="T23" fmla="*/ 4179 h 4640"/>
              <a:gd name="T24" fmla="*/ 3379 w 4641"/>
              <a:gd name="T25" fmla="*/ 4179 h 4640"/>
              <a:gd name="T26" fmla="*/ 3516 w 4641"/>
              <a:gd name="T27" fmla="*/ 4165 h 4640"/>
              <a:gd name="T28" fmla="*/ 4254 w 4641"/>
              <a:gd name="T29" fmla="*/ 4465 h 4640"/>
              <a:gd name="T30" fmla="*/ 4254 w 4641"/>
              <a:gd name="T31" fmla="*/ 4465 h 4640"/>
              <a:gd name="T32" fmla="*/ 4466 w 4641"/>
              <a:gd name="T33" fmla="*/ 4254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41" h="4640">
                <a:moveTo>
                  <a:pt x="4466" y="4254"/>
                </a:moveTo>
                <a:lnTo>
                  <a:pt x="4166" y="3515"/>
                </a:lnTo>
                <a:lnTo>
                  <a:pt x="4166" y="3515"/>
                </a:lnTo>
                <a:cubicBezTo>
                  <a:pt x="4151" y="3470"/>
                  <a:pt x="4156" y="3420"/>
                  <a:pt x="4180" y="3379"/>
                </a:cubicBezTo>
                <a:lnTo>
                  <a:pt x="4180" y="3379"/>
                </a:lnTo>
                <a:cubicBezTo>
                  <a:pt x="4640" y="2570"/>
                  <a:pt x="4524" y="1523"/>
                  <a:pt x="3833" y="832"/>
                </a:cubicBezTo>
                <a:lnTo>
                  <a:pt x="3833" y="832"/>
                </a:lnTo>
                <a:cubicBezTo>
                  <a:pt x="3004" y="3"/>
                  <a:pt x="1669" y="0"/>
                  <a:pt x="837" y="827"/>
                </a:cubicBezTo>
                <a:lnTo>
                  <a:pt x="837" y="827"/>
                </a:lnTo>
                <a:cubicBezTo>
                  <a:pt x="3" y="1654"/>
                  <a:pt x="0" y="3002"/>
                  <a:pt x="831" y="3833"/>
                </a:cubicBezTo>
                <a:lnTo>
                  <a:pt x="831" y="3833"/>
                </a:lnTo>
                <a:cubicBezTo>
                  <a:pt x="1522" y="4524"/>
                  <a:pt x="2569" y="4639"/>
                  <a:pt x="3379" y="4179"/>
                </a:cubicBezTo>
                <a:lnTo>
                  <a:pt x="3379" y="4179"/>
                </a:lnTo>
                <a:cubicBezTo>
                  <a:pt x="3421" y="4155"/>
                  <a:pt x="3470" y="4150"/>
                  <a:pt x="3516" y="4165"/>
                </a:cubicBezTo>
                <a:lnTo>
                  <a:pt x="4254" y="4465"/>
                </a:lnTo>
                <a:lnTo>
                  <a:pt x="4254" y="4465"/>
                </a:lnTo>
                <a:cubicBezTo>
                  <a:pt x="4384" y="4508"/>
                  <a:pt x="4509" y="4384"/>
                  <a:pt x="4466" y="4254"/>
                </a:cubicBezTo>
              </a:path>
            </a:pathLst>
          </a:custGeom>
          <a:solidFill>
            <a:schemeClr val="accent5"/>
          </a:solidFill>
          <a:ln>
            <a:noFill/>
          </a:ln>
          <a:effectLst/>
        </p:spPr>
        <p:txBody>
          <a:bodyPr wrap="none" anchor="ctr"/>
          <a:lstStyle/>
          <a:p>
            <a:endParaRPr lang="en-US" sz="700" dirty="0">
              <a:latin typeface="Poppins" panose="00000500000000000000" pitchFamily="2" charset="0"/>
            </a:endParaRPr>
          </a:p>
        </p:txBody>
      </p:sp>
      <p:sp>
        <p:nvSpPr>
          <p:cNvPr id="11" name="Freeform 17">
            <a:extLst>
              <a:ext uri="{FF2B5EF4-FFF2-40B4-BE49-F238E27FC236}">
                <a16:creationId xmlns:a16="http://schemas.microsoft.com/office/drawing/2014/main" id="{DF78BB41-83CA-35B8-5ACE-7FF6EFC2C5BB}"/>
              </a:ext>
            </a:extLst>
          </p:cNvPr>
          <p:cNvSpPr>
            <a:spLocks noChangeArrowheads="1"/>
          </p:cNvSpPr>
          <p:nvPr/>
        </p:nvSpPr>
        <p:spPr bwMode="auto">
          <a:xfrm>
            <a:off x="1534687" y="1767120"/>
            <a:ext cx="797990" cy="1253314"/>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700" dirty="0">
              <a:latin typeface="Poppins" panose="00000500000000000000" pitchFamily="2" charset="0"/>
            </a:endParaRPr>
          </a:p>
        </p:txBody>
      </p:sp>
      <p:sp>
        <p:nvSpPr>
          <p:cNvPr id="12" name="Freeform 18">
            <a:extLst>
              <a:ext uri="{FF2B5EF4-FFF2-40B4-BE49-F238E27FC236}">
                <a16:creationId xmlns:a16="http://schemas.microsoft.com/office/drawing/2014/main" id="{6CA54333-541A-BBE6-53E2-C5182EE92A20}"/>
              </a:ext>
            </a:extLst>
          </p:cNvPr>
          <p:cNvSpPr>
            <a:spLocks noChangeArrowheads="1"/>
          </p:cNvSpPr>
          <p:nvPr/>
        </p:nvSpPr>
        <p:spPr bwMode="auto">
          <a:xfrm>
            <a:off x="3326571" y="2374367"/>
            <a:ext cx="340320" cy="1229843"/>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700" dirty="0">
              <a:latin typeface="Poppins" panose="00000500000000000000" pitchFamily="2" charset="0"/>
            </a:endParaRPr>
          </a:p>
        </p:txBody>
      </p:sp>
      <p:sp>
        <p:nvSpPr>
          <p:cNvPr id="13" name="Freeform 38">
            <a:hlinkClick r:id="rId2" action="ppaction://hlinksldjump"/>
            <a:extLst>
              <a:ext uri="{FF2B5EF4-FFF2-40B4-BE49-F238E27FC236}">
                <a16:creationId xmlns:a16="http://schemas.microsoft.com/office/drawing/2014/main" id="{0EE8F550-0504-2841-5FD0-FAFB99499BAE}"/>
              </a:ext>
            </a:extLst>
          </p:cNvPr>
          <p:cNvSpPr>
            <a:spLocks noChangeArrowheads="1"/>
          </p:cNvSpPr>
          <p:nvPr/>
        </p:nvSpPr>
        <p:spPr bwMode="auto">
          <a:xfrm flipH="1">
            <a:off x="217920"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
        <p:nvSpPr>
          <p:cNvPr id="14" name="Freeform 38">
            <a:hlinkClick r:id="" action="ppaction://hlinkshowjump?jump=nextslide"/>
            <a:extLst>
              <a:ext uri="{FF2B5EF4-FFF2-40B4-BE49-F238E27FC236}">
                <a16:creationId xmlns:a16="http://schemas.microsoft.com/office/drawing/2014/main" id="{90692AAB-6EBA-0312-659E-BD4B00295E17}"/>
              </a:ext>
            </a:extLst>
          </p:cNvPr>
          <p:cNvSpPr>
            <a:spLocks noChangeArrowheads="1"/>
          </p:cNvSpPr>
          <p:nvPr/>
        </p:nvSpPr>
        <p:spPr bwMode="auto">
          <a:xfrm flipH="1">
            <a:off x="9573703"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ANSWER</a:t>
            </a:r>
          </a:p>
        </p:txBody>
      </p:sp>
      <p:sp>
        <p:nvSpPr>
          <p:cNvPr id="3" name="Rectangle 2">
            <a:extLst>
              <a:ext uri="{FF2B5EF4-FFF2-40B4-BE49-F238E27FC236}">
                <a16:creationId xmlns:a16="http://schemas.microsoft.com/office/drawing/2014/main" id="{31B0FB58-616A-47FA-71CF-51F8C072693E}"/>
              </a:ext>
            </a:extLst>
          </p:cNvPr>
          <p:cNvSpPr/>
          <p:nvPr/>
        </p:nvSpPr>
        <p:spPr>
          <a:xfrm>
            <a:off x="0" y="525643"/>
            <a:ext cx="12191999" cy="553672"/>
          </a:xfrm>
          <a:prstGeom prst="rect">
            <a:avLst/>
          </a:prstGeom>
          <a:solidFill>
            <a:schemeClr val="accent1">
              <a:alpha val="88000"/>
            </a:schemeClr>
          </a:solidFill>
          <a:ln>
            <a:solidFill>
              <a:schemeClr val="accent4"/>
            </a:solidFill>
          </a:ln>
          <a:effectLst>
            <a:glow rad="101600">
              <a:schemeClr val="accent4">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100</a:t>
            </a:r>
          </a:p>
        </p:txBody>
      </p:sp>
      <p:sp>
        <p:nvSpPr>
          <p:cNvPr id="15" name="TextBox 14">
            <a:extLst>
              <a:ext uri="{FF2B5EF4-FFF2-40B4-BE49-F238E27FC236}">
                <a16:creationId xmlns:a16="http://schemas.microsoft.com/office/drawing/2014/main" id="{8FEE03F6-FC10-0A33-3C93-2365738CADC1}"/>
              </a:ext>
            </a:extLst>
          </p:cNvPr>
          <p:cNvSpPr txBox="1"/>
          <p:nvPr/>
        </p:nvSpPr>
        <p:spPr>
          <a:xfrm>
            <a:off x="5019675" y="2837659"/>
            <a:ext cx="5086350" cy="461665"/>
          </a:xfrm>
          <a:prstGeom prst="rect">
            <a:avLst/>
          </a:prstGeom>
          <a:noFill/>
        </p:spPr>
        <p:txBody>
          <a:bodyPr wrap="square" rtlCol="0">
            <a:spAutoFit/>
          </a:bodyPr>
          <a:lstStyle/>
          <a:p>
            <a:r>
              <a:rPr lang="en-US" sz="2400" b="1" dirty="0">
                <a:solidFill>
                  <a:schemeClr val="accent4"/>
                </a:solidFill>
              </a:rPr>
              <a:t>Category 2, question for 100 points </a:t>
            </a:r>
          </a:p>
        </p:txBody>
      </p:sp>
      <p:sp>
        <p:nvSpPr>
          <p:cNvPr id="16" name="TextBox 15">
            <a:extLst>
              <a:ext uri="{FF2B5EF4-FFF2-40B4-BE49-F238E27FC236}">
                <a16:creationId xmlns:a16="http://schemas.microsoft.com/office/drawing/2014/main" id="{588FFB9E-BAED-FFCF-0853-305770C0E028}"/>
              </a:ext>
            </a:extLst>
          </p:cNvPr>
          <p:cNvSpPr txBox="1"/>
          <p:nvPr/>
        </p:nvSpPr>
        <p:spPr>
          <a:xfrm>
            <a:off x="5019675" y="3360951"/>
            <a:ext cx="5191125" cy="1200329"/>
          </a:xfrm>
          <a:prstGeom prst="rect">
            <a:avLst/>
          </a:prstGeom>
          <a:noFill/>
        </p:spPr>
        <p:txBody>
          <a:bodyPr wrap="square" rtlCol="0">
            <a:spAutoFit/>
          </a:bodyPr>
          <a:lstStyle/>
          <a:p>
            <a:r>
              <a:rPr lang="es-CO" b="0" i="0" dirty="0" err="1">
                <a:solidFill>
                  <a:srgbClr val="000000"/>
                </a:solidFill>
                <a:effectLst/>
                <a:latin typeface="Open Sans" pitchFamily="2" charset="0"/>
              </a:rPr>
              <a:t>Lorem</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ipsum</a:t>
            </a:r>
            <a:r>
              <a:rPr lang="es-CO" b="0" i="0" dirty="0">
                <a:solidFill>
                  <a:srgbClr val="000000"/>
                </a:solidFill>
                <a:effectLst/>
                <a:latin typeface="Open Sans" pitchFamily="2" charset="0"/>
              </a:rPr>
              <a:t> dolor </a:t>
            </a:r>
            <a:r>
              <a:rPr lang="es-CO" b="0" i="0" dirty="0" err="1">
                <a:solidFill>
                  <a:srgbClr val="000000"/>
                </a:solidFill>
                <a:effectLst/>
                <a:latin typeface="Open Sans" pitchFamily="2" charset="0"/>
              </a:rPr>
              <a:t>sit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amet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consectetur</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adipiscing</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elit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Praesent</a:t>
            </a:r>
            <a:r>
              <a:rPr lang="es-CO" b="0" i="0" dirty="0">
                <a:solidFill>
                  <a:srgbClr val="000000"/>
                </a:solidFill>
                <a:effectLst/>
                <a:latin typeface="Open Sans" pitchFamily="2" charset="0"/>
              </a:rPr>
              <a:t> vitae </a:t>
            </a:r>
            <a:r>
              <a:rPr lang="es-CO" b="0" i="0" dirty="0" err="1">
                <a:solidFill>
                  <a:srgbClr val="000000"/>
                </a:solidFill>
                <a:effectLst/>
                <a:latin typeface="Open Sans" pitchFamily="2" charset="0"/>
              </a:rPr>
              <a:t>elit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consectetur</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varius</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ipsum</a:t>
            </a:r>
            <a:r>
              <a:rPr lang="es-CO" b="0" i="0" dirty="0">
                <a:solidFill>
                  <a:srgbClr val="000000"/>
                </a:solidFill>
                <a:effectLst/>
                <a:latin typeface="Open Sans" pitchFamily="2" charset="0"/>
              </a:rPr>
              <a:t> vitae, </a:t>
            </a:r>
            <a:r>
              <a:rPr lang="es-CO" b="0" i="0" dirty="0" err="1">
                <a:solidFill>
                  <a:srgbClr val="000000"/>
                </a:solidFill>
                <a:effectLst/>
                <a:latin typeface="Open Sans" pitchFamily="2" charset="0"/>
              </a:rPr>
              <a:t>tristique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felis</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Donec</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mattis</a:t>
            </a:r>
            <a:r>
              <a:rPr lang="es-CO" b="0" i="0" dirty="0">
                <a:solidFill>
                  <a:srgbClr val="000000"/>
                </a:solidFill>
                <a:effectLst/>
                <a:latin typeface="Open Sans" pitchFamily="2" charset="0"/>
              </a:rPr>
              <a:t> non </a:t>
            </a:r>
            <a:r>
              <a:rPr lang="es-CO" b="0" i="0" dirty="0" err="1">
                <a:solidFill>
                  <a:srgbClr val="000000"/>
                </a:solidFill>
                <a:effectLst/>
                <a:latin typeface="Open Sans" pitchFamily="2" charset="0"/>
              </a:rPr>
              <a:t>augue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scelerisque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finibus</a:t>
            </a:r>
            <a:r>
              <a:rPr lang="es-CO" b="0" i="0" dirty="0">
                <a:solidFill>
                  <a:srgbClr val="000000"/>
                </a:solidFill>
                <a:effectLst/>
                <a:latin typeface="Open Sans" pitchFamily="2" charset="0"/>
              </a:rPr>
              <a:t>. </a:t>
            </a:r>
            <a:endParaRPr lang="en-US" b="1" dirty="0"/>
          </a:p>
        </p:txBody>
      </p:sp>
    </p:spTree>
    <p:extLst>
      <p:ext uri="{BB962C8B-B14F-4D97-AF65-F5344CB8AC3E}">
        <p14:creationId xmlns:p14="http://schemas.microsoft.com/office/powerpoint/2010/main" val="18662025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B470F-C9C0-75BE-1EE2-2304F82CC48F}"/>
              </a:ext>
            </a:extLst>
          </p:cNvPr>
          <p:cNvSpPr/>
          <p:nvPr/>
        </p:nvSpPr>
        <p:spPr>
          <a:xfrm>
            <a:off x="0" y="-6680"/>
            <a:ext cx="12191999" cy="5536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2</a:t>
            </a:r>
          </a:p>
        </p:txBody>
      </p:sp>
      <p:sp>
        <p:nvSpPr>
          <p:cNvPr id="4" name="Freeform 3">
            <a:extLst>
              <a:ext uri="{FF2B5EF4-FFF2-40B4-BE49-F238E27FC236}">
                <a16:creationId xmlns:a16="http://schemas.microsoft.com/office/drawing/2014/main" id="{D87571F8-B78E-2946-FF28-F8EA95D85132}"/>
              </a:ext>
            </a:extLst>
          </p:cNvPr>
          <p:cNvSpPr>
            <a:spLocks noChangeArrowheads="1"/>
          </p:cNvSpPr>
          <p:nvPr/>
        </p:nvSpPr>
        <p:spPr bwMode="auto">
          <a:xfrm>
            <a:off x="-9895956" y="2615499"/>
            <a:ext cx="8343770" cy="2469075"/>
          </a:xfrm>
          <a:prstGeom prst="roundRect">
            <a:avLst>
              <a:gd name="adj" fmla="val 16011"/>
            </a:avLst>
          </a:prstGeom>
          <a:solidFill>
            <a:schemeClr val="bg1"/>
          </a:solidFill>
          <a:ln>
            <a:noFill/>
          </a:ln>
          <a:effectLst/>
        </p:spPr>
        <p:txBody>
          <a:bodyPr wrap="none" anchor="ctr"/>
          <a:lstStyle/>
          <a:p>
            <a:endParaRPr lang="en-US" sz="900" dirty="0">
              <a:latin typeface="Poppins" panose="00000500000000000000" pitchFamily="2" charset="0"/>
            </a:endParaRPr>
          </a:p>
        </p:txBody>
      </p:sp>
      <p:sp>
        <p:nvSpPr>
          <p:cNvPr id="13" name="Freeform 38">
            <a:hlinkClick r:id="rId2" action="ppaction://hlinksldjump"/>
            <a:extLst>
              <a:ext uri="{FF2B5EF4-FFF2-40B4-BE49-F238E27FC236}">
                <a16:creationId xmlns:a16="http://schemas.microsoft.com/office/drawing/2014/main" id="{0EE8F550-0504-2841-5FD0-FAFB99499BAE}"/>
              </a:ext>
            </a:extLst>
          </p:cNvPr>
          <p:cNvSpPr>
            <a:spLocks noChangeArrowheads="1"/>
          </p:cNvSpPr>
          <p:nvPr/>
        </p:nvSpPr>
        <p:spPr bwMode="auto">
          <a:xfrm flipH="1">
            <a:off x="217920"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
        <p:nvSpPr>
          <p:cNvPr id="3" name="Rectangle 2">
            <a:extLst>
              <a:ext uri="{FF2B5EF4-FFF2-40B4-BE49-F238E27FC236}">
                <a16:creationId xmlns:a16="http://schemas.microsoft.com/office/drawing/2014/main" id="{31B0FB58-616A-47FA-71CF-51F8C072693E}"/>
              </a:ext>
            </a:extLst>
          </p:cNvPr>
          <p:cNvSpPr/>
          <p:nvPr/>
        </p:nvSpPr>
        <p:spPr>
          <a:xfrm>
            <a:off x="0" y="525643"/>
            <a:ext cx="12191999" cy="553672"/>
          </a:xfrm>
          <a:prstGeom prst="rect">
            <a:avLst/>
          </a:prstGeom>
          <a:solidFill>
            <a:schemeClr val="accent1">
              <a:alpha val="88000"/>
            </a:schemeClr>
          </a:solidFill>
          <a:ln>
            <a:solidFill>
              <a:schemeClr val="accent4"/>
            </a:solidFill>
          </a:ln>
          <a:effectLst>
            <a:glow rad="101600">
              <a:schemeClr val="accent4">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100</a:t>
            </a:r>
          </a:p>
        </p:txBody>
      </p:sp>
      <p:sp>
        <p:nvSpPr>
          <p:cNvPr id="15" name="TextBox 14">
            <a:extLst>
              <a:ext uri="{FF2B5EF4-FFF2-40B4-BE49-F238E27FC236}">
                <a16:creationId xmlns:a16="http://schemas.microsoft.com/office/drawing/2014/main" id="{8FEE03F6-FC10-0A33-3C93-2365738CADC1}"/>
              </a:ext>
            </a:extLst>
          </p:cNvPr>
          <p:cNvSpPr txBox="1"/>
          <p:nvPr/>
        </p:nvSpPr>
        <p:spPr>
          <a:xfrm>
            <a:off x="3232182" y="2153834"/>
            <a:ext cx="6080060" cy="461665"/>
          </a:xfrm>
          <a:prstGeom prst="rect">
            <a:avLst/>
          </a:prstGeom>
          <a:noFill/>
        </p:spPr>
        <p:txBody>
          <a:bodyPr wrap="square" rtlCol="0">
            <a:spAutoFit/>
          </a:bodyPr>
          <a:lstStyle/>
          <a:p>
            <a:pPr algn="ctr"/>
            <a:r>
              <a:rPr lang="en-US" sz="2400" b="1" dirty="0">
                <a:solidFill>
                  <a:schemeClr val="accent4"/>
                </a:solidFill>
              </a:rPr>
              <a:t>Response for category 2, scoring 100 points.</a:t>
            </a:r>
          </a:p>
        </p:txBody>
      </p:sp>
      <p:sp>
        <p:nvSpPr>
          <p:cNvPr id="16" name="TextBox 15">
            <a:extLst>
              <a:ext uri="{FF2B5EF4-FFF2-40B4-BE49-F238E27FC236}">
                <a16:creationId xmlns:a16="http://schemas.microsoft.com/office/drawing/2014/main" id="{588FFB9E-BAED-FFCF-0853-305770C0E028}"/>
              </a:ext>
            </a:extLst>
          </p:cNvPr>
          <p:cNvSpPr txBox="1"/>
          <p:nvPr/>
        </p:nvSpPr>
        <p:spPr>
          <a:xfrm>
            <a:off x="3743325" y="2710012"/>
            <a:ext cx="5191125" cy="1200329"/>
          </a:xfrm>
          <a:prstGeom prst="rect">
            <a:avLst/>
          </a:prstGeom>
          <a:noFill/>
        </p:spPr>
        <p:txBody>
          <a:bodyPr wrap="square" rtlCol="0">
            <a:spAutoFit/>
          </a:bodyPr>
          <a:lstStyle/>
          <a:p>
            <a:pPr algn="ctr"/>
            <a:r>
              <a:rPr lang="es-CO" b="0" i="0" dirty="0" err="1">
                <a:solidFill>
                  <a:schemeClr val="bg1"/>
                </a:solidFill>
                <a:effectLst/>
                <a:latin typeface="Open Sans" pitchFamily="2" charset="0"/>
              </a:rPr>
              <a:t>Lorem</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ipsum</a:t>
            </a:r>
            <a:r>
              <a:rPr lang="es-CO" b="0" i="0" dirty="0">
                <a:solidFill>
                  <a:schemeClr val="bg1"/>
                </a:solidFill>
                <a:effectLst/>
                <a:latin typeface="Open Sans" pitchFamily="2" charset="0"/>
              </a:rPr>
              <a:t> dolor </a:t>
            </a:r>
            <a:r>
              <a:rPr lang="es-CO" b="0" i="0" dirty="0" err="1">
                <a:solidFill>
                  <a:schemeClr val="bg1"/>
                </a:solidFill>
                <a:effectLst/>
                <a:latin typeface="Open Sans" pitchFamily="2" charset="0"/>
              </a:rPr>
              <a:t>sit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amet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consectetur</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adipiscing</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elit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Praesent</a:t>
            </a:r>
            <a:r>
              <a:rPr lang="es-CO" b="0" i="0" dirty="0">
                <a:solidFill>
                  <a:schemeClr val="bg1"/>
                </a:solidFill>
                <a:effectLst/>
                <a:latin typeface="Open Sans" pitchFamily="2" charset="0"/>
              </a:rPr>
              <a:t> vitae </a:t>
            </a:r>
            <a:r>
              <a:rPr lang="es-CO" b="0" i="0" dirty="0" err="1">
                <a:solidFill>
                  <a:schemeClr val="bg1"/>
                </a:solidFill>
                <a:effectLst/>
                <a:latin typeface="Open Sans" pitchFamily="2" charset="0"/>
              </a:rPr>
              <a:t>elit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consectetur</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varius</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ipsum</a:t>
            </a:r>
            <a:r>
              <a:rPr lang="es-CO" b="0" i="0" dirty="0">
                <a:solidFill>
                  <a:schemeClr val="bg1"/>
                </a:solidFill>
                <a:effectLst/>
                <a:latin typeface="Open Sans" pitchFamily="2" charset="0"/>
              </a:rPr>
              <a:t> vitae, </a:t>
            </a:r>
            <a:r>
              <a:rPr lang="es-CO" b="0" i="0" dirty="0" err="1">
                <a:solidFill>
                  <a:schemeClr val="bg1"/>
                </a:solidFill>
                <a:effectLst/>
                <a:latin typeface="Open Sans" pitchFamily="2" charset="0"/>
              </a:rPr>
              <a:t>tristique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felis</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Donec</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mattis</a:t>
            </a:r>
            <a:r>
              <a:rPr lang="es-CO" b="0" i="0" dirty="0">
                <a:solidFill>
                  <a:schemeClr val="bg1"/>
                </a:solidFill>
                <a:effectLst/>
                <a:latin typeface="Open Sans" pitchFamily="2" charset="0"/>
              </a:rPr>
              <a:t> non </a:t>
            </a:r>
            <a:r>
              <a:rPr lang="es-CO" b="0" i="0" dirty="0" err="1">
                <a:solidFill>
                  <a:schemeClr val="bg1"/>
                </a:solidFill>
                <a:effectLst/>
                <a:latin typeface="Open Sans" pitchFamily="2" charset="0"/>
              </a:rPr>
              <a:t>augue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scelerisque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finibus</a:t>
            </a:r>
            <a:r>
              <a:rPr lang="es-CO" b="0" i="0" dirty="0">
                <a:solidFill>
                  <a:schemeClr val="bg1"/>
                </a:solidFill>
                <a:effectLst/>
                <a:latin typeface="Open Sans" pitchFamily="2" charset="0"/>
              </a:rPr>
              <a:t>. </a:t>
            </a:r>
            <a:endParaRPr lang="en-US" b="1" dirty="0">
              <a:solidFill>
                <a:schemeClr val="bg1"/>
              </a:solidFill>
            </a:endParaRPr>
          </a:p>
        </p:txBody>
      </p:sp>
      <p:sp>
        <p:nvSpPr>
          <p:cNvPr id="5" name="Freeform 38">
            <a:hlinkClick r:id="rId2" action="ppaction://hlinksldjump"/>
            <a:extLst>
              <a:ext uri="{FF2B5EF4-FFF2-40B4-BE49-F238E27FC236}">
                <a16:creationId xmlns:a16="http://schemas.microsoft.com/office/drawing/2014/main" id="{B6524D39-D4BE-C341-B16F-71CB1C1AC5A2}"/>
              </a:ext>
            </a:extLst>
          </p:cNvPr>
          <p:cNvSpPr>
            <a:spLocks noChangeArrowheads="1"/>
          </p:cNvSpPr>
          <p:nvPr/>
        </p:nvSpPr>
        <p:spPr bwMode="auto">
          <a:xfrm flipH="1">
            <a:off x="9563068"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Tree>
    <p:extLst>
      <p:ext uri="{BB962C8B-B14F-4D97-AF65-F5344CB8AC3E}">
        <p14:creationId xmlns:p14="http://schemas.microsoft.com/office/powerpoint/2010/main" val="30622443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pic>
        <p:nvPicPr>
          <p:cNvPr id="69" name="Picture 68" descr="A person in a green shirt giving thumbs up&#10;&#10;Description automatically generated">
            <a:extLst>
              <a:ext uri="{FF2B5EF4-FFF2-40B4-BE49-F238E27FC236}">
                <a16:creationId xmlns:a16="http://schemas.microsoft.com/office/drawing/2014/main" id="{0ACAB695-0384-921F-01D7-CE9D6A5BE0CF}"/>
              </a:ext>
            </a:extLst>
          </p:cNvPr>
          <p:cNvPicPr>
            <a:picLocks noChangeAspect="1"/>
          </p:cNvPicPr>
          <p:nvPr/>
        </p:nvPicPr>
        <p:blipFill>
          <a:blip r:embed="rId2">
            <a:extLst>
              <a:ext uri="{28A0092B-C50C-407E-A947-70E740481C1C}">
                <a14:useLocalDpi xmlns:a14="http://schemas.microsoft.com/office/drawing/2010/main" val="0"/>
              </a:ext>
            </a:extLst>
          </a:blip>
          <a:srcRect l="27898" r="25978" b="7259"/>
          <a:stretch>
            <a:fillRect/>
          </a:stretch>
        </p:blipFill>
        <p:spPr>
          <a:xfrm>
            <a:off x="0" y="1829574"/>
            <a:ext cx="3751256" cy="5028426"/>
          </a:xfrm>
          <a:custGeom>
            <a:avLst/>
            <a:gdLst>
              <a:gd name="connsiteX0" fmla="*/ 2099548 w 3751256"/>
              <a:gd name="connsiteY0" fmla="*/ 0 h 5028426"/>
              <a:gd name="connsiteX1" fmla="*/ 3751256 w 3751256"/>
              <a:gd name="connsiteY1" fmla="*/ 1651708 h 5028426"/>
              <a:gd name="connsiteX2" fmla="*/ 3649939 w 3751256"/>
              <a:gd name="connsiteY2" fmla="*/ 1727472 h 5028426"/>
              <a:gd name="connsiteX3" fmla="*/ 2295144 w 3751256"/>
              <a:gd name="connsiteY3" fmla="*/ 4600254 h 5028426"/>
              <a:gd name="connsiteX4" fmla="*/ 2314365 w 3751256"/>
              <a:gd name="connsiteY4" fmla="*/ 4980900 h 5028426"/>
              <a:gd name="connsiteX5" fmla="*/ 2320404 w 3751256"/>
              <a:gd name="connsiteY5" fmla="*/ 5028426 h 5028426"/>
              <a:gd name="connsiteX6" fmla="*/ 19015 w 3751256"/>
              <a:gd name="connsiteY6" fmla="*/ 5028426 h 5028426"/>
              <a:gd name="connsiteX7" fmla="*/ 7847 w 3751256"/>
              <a:gd name="connsiteY7" fmla="*/ 4881564 h 5028426"/>
              <a:gd name="connsiteX8" fmla="*/ 0 w 3751256"/>
              <a:gd name="connsiteY8" fmla="*/ 4571226 h 5028426"/>
              <a:gd name="connsiteX9" fmla="*/ 1975789 w 3751256"/>
              <a:gd name="connsiteY9" fmla="*/ 107203 h 502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1256" h="5028426">
                <a:moveTo>
                  <a:pt x="2099548" y="0"/>
                </a:moveTo>
                <a:lnTo>
                  <a:pt x="3751256" y="1651708"/>
                </a:lnTo>
                <a:lnTo>
                  <a:pt x="3649939" y="1727472"/>
                </a:lnTo>
                <a:cubicBezTo>
                  <a:pt x="2822532" y="2410309"/>
                  <a:pt x="2295144" y="3443692"/>
                  <a:pt x="2295144" y="4600254"/>
                </a:cubicBezTo>
                <a:cubicBezTo>
                  <a:pt x="2295144" y="4728761"/>
                  <a:pt x="2301655" y="4855747"/>
                  <a:pt x="2314365" y="4980900"/>
                </a:cubicBezTo>
                <a:lnTo>
                  <a:pt x="2320404" y="5028426"/>
                </a:lnTo>
                <a:lnTo>
                  <a:pt x="19015" y="5028426"/>
                </a:lnTo>
                <a:lnTo>
                  <a:pt x="7847" y="4881564"/>
                </a:lnTo>
                <a:cubicBezTo>
                  <a:pt x="2637" y="4778776"/>
                  <a:pt x="0" y="4675309"/>
                  <a:pt x="0" y="4571226"/>
                </a:cubicBezTo>
                <a:cubicBezTo>
                  <a:pt x="0" y="2801815"/>
                  <a:pt x="762020" y="1210383"/>
                  <a:pt x="1975789" y="107203"/>
                </a:cubicBezTo>
                <a:close/>
              </a:path>
            </a:pathLst>
          </a:custGeom>
          <a:ln>
            <a:noFill/>
          </a:ln>
        </p:spPr>
      </p:pic>
      <p:pic>
        <p:nvPicPr>
          <p:cNvPr id="66" name="Picture 65" descr="A person holding a phone&#10;&#10;Description automatically generated">
            <a:extLst>
              <a:ext uri="{FF2B5EF4-FFF2-40B4-BE49-F238E27FC236}">
                <a16:creationId xmlns:a16="http://schemas.microsoft.com/office/drawing/2014/main" id="{A8D11B81-9D43-26C4-90B6-338E7E59DF6A}"/>
              </a:ext>
            </a:extLst>
          </p:cNvPr>
          <p:cNvPicPr>
            <a:picLocks noChangeAspect="1"/>
          </p:cNvPicPr>
          <p:nvPr/>
        </p:nvPicPr>
        <p:blipFill>
          <a:blip r:embed="rId3">
            <a:extLst>
              <a:ext uri="{28A0092B-C50C-407E-A947-70E740481C1C}">
                <a14:useLocalDpi xmlns:a14="http://schemas.microsoft.com/office/drawing/2010/main" val="0"/>
              </a:ext>
            </a:extLst>
          </a:blip>
          <a:srcRect l="17170" t="4625" r="6194" b="25381"/>
          <a:stretch>
            <a:fillRect/>
          </a:stretch>
        </p:blipFill>
        <p:spPr>
          <a:xfrm>
            <a:off x="8557563" y="2057824"/>
            <a:ext cx="3503811" cy="4800176"/>
          </a:xfrm>
          <a:custGeom>
            <a:avLst/>
            <a:gdLst>
              <a:gd name="connsiteX0" fmla="*/ 1654985 w 3503811"/>
              <a:gd name="connsiteY0" fmla="*/ 0 h 4800176"/>
              <a:gd name="connsiteX1" fmla="*/ 1737464 w 3503811"/>
              <a:gd name="connsiteY1" fmla="*/ 78637 h 4800176"/>
              <a:gd name="connsiteX2" fmla="*/ 3503811 w 3503811"/>
              <a:gd name="connsiteY2" fmla="*/ 4342976 h 4800176"/>
              <a:gd name="connsiteX3" fmla="*/ 3495964 w 3503811"/>
              <a:gd name="connsiteY3" fmla="*/ 4653314 h 4800176"/>
              <a:gd name="connsiteX4" fmla="*/ 3484796 w 3503811"/>
              <a:gd name="connsiteY4" fmla="*/ 4800176 h 4800176"/>
              <a:gd name="connsiteX5" fmla="*/ 1158153 w 3503811"/>
              <a:gd name="connsiteY5" fmla="*/ 4800176 h 4800176"/>
              <a:gd name="connsiteX6" fmla="*/ 1164192 w 3503811"/>
              <a:gd name="connsiteY6" fmla="*/ 4752650 h 4800176"/>
              <a:gd name="connsiteX7" fmla="*/ 1183413 w 3503811"/>
              <a:gd name="connsiteY7" fmla="*/ 4372004 h 4800176"/>
              <a:gd name="connsiteX8" fmla="*/ 92996 w 3503811"/>
              <a:gd name="connsiteY8" fmla="*/ 1739506 h 4800176"/>
              <a:gd name="connsiteX9" fmla="*/ 0 w 3503811"/>
              <a:gd name="connsiteY9" fmla="*/ 1654985 h 480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03811" h="4800176">
                <a:moveTo>
                  <a:pt x="1654985" y="0"/>
                </a:moveTo>
                <a:lnTo>
                  <a:pt x="1737464" y="78637"/>
                </a:lnTo>
                <a:cubicBezTo>
                  <a:pt x="2828803" y="1169976"/>
                  <a:pt x="3503811" y="2677648"/>
                  <a:pt x="3503811" y="4342976"/>
                </a:cubicBezTo>
                <a:cubicBezTo>
                  <a:pt x="3503811" y="4447059"/>
                  <a:pt x="3501174" y="4550526"/>
                  <a:pt x="3495964" y="4653314"/>
                </a:cubicBezTo>
                <a:lnTo>
                  <a:pt x="3484796" y="4800176"/>
                </a:lnTo>
                <a:lnTo>
                  <a:pt x="1158153" y="4800176"/>
                </a:lnTo>
                <a:lnTo>
                  <a:pt x="1164192" y="4752650"/>
                </a:lnTo>
                <a:cubicBezTo>
                  <a:pt x="1176902" y="4627497"/>
                  <a:pt x="1183413" y="4500511"/>
                  <a:pt x="1183413" y="4372004"/>
                </a:cubicBezTo>
                <a:cubicBezTo>
                  <a:pt x="1183413" y="3343949"/>
                  <a:pt x="766711" y="2413221"/>
                  <a:pt x="92996" y="1739506"/>
                </a:cubicBezTo>
                <a:lnTo>
                  <a:pt x="0" y="1654985"/>
                </a:lnTo>
                <a:close/>
              </a:path>
            </a:pathLst>
          </a:custGeom>
          <a:ln>
            <a:noFill/>
          </a:ln>
        </p:spPr>
      </p:pic>
      <p:pic>
        <p:nvPicPr>
          <p:cNvPr id="63" name="Picture 62">
            <a:extLst>
              <a:ext uri="{FF2B5EF4-FFF2-40B4-BE49-F238E27FC236}">
                <a16:creationId xmlns:a16="http://schemas.microsoft.com/office/drawing/2014/main" id="{4E5E1641-9803-5ED9-4D12-04DED0875F02}"/>
              </a:ext>
            </a:extLst>
          </p:cNvPr>
          <p:cNvPicPr>
            <a:picLocks noChangeAspect="1"/>
          </p:cNvPicPr>
          <p:nvPr/>
        </p:nvPicPr>
        <p:blipFill>
          <a:blip r:embed="rId4">
            <a:extLst>
              <a:ext uri="{28A0092B-C50C-407E-A947-70E740481C1C}">
                <a14:useLocalDpi xmlns:a14="http://schemas.microsoft.com/office/drawing/2010/main" val="0"/>
              </a:ext>
            </a:extLst>
          </a:blip>
          <a:srcRect l="76" t="4252" b="34162"/>
          <a:stretch>
            <a:fillRect/>
          </a:stretch>
        </p:blipFill>
        <p:spPr>
          <a:xfrm>
            <a:off x="2256185" y="370115"/>
            <a:ext cx="7802379" cy="3205871"/>
          </a:xfrm>
          <a:custGeom>
            <a:avLst/>
            <a:gdLst>
              <a:gd name="connsiteX0" fmla="*/ 3774502 w 7802379"/>
              <a:gd name="connsiteY0" fmla="*/ 0 h 3205871"/>
              <a:gd name="connsiteX1" fmla="*/ 7610578 w 7802379"/>
              <a:gd name="connsiteY1" fmla="*/ 1377115 h 3205871"/>
              <a:gd name="connsiteX2" fmla="*/ 7802379 w 7802379"/>
              <a:gd name="connsiteY2" fmla="*/ 1543258 h 3205871"/>
              <a:gd name="connsiteX3" fmla="*/ 7802379 w 7802379"/>
              <a:gd name="connsiteY3" fmla="*/ 1554325 h 3205871"/>
              <a:gd name="connsiteX4" fmla="*/ 6150833 w 7802379"/>
              <a:gd name="connsiteY4" fmla="*/ 3205871 h 3205871"/>
              <a:gd name="connsiteX5" fmla="*/ 6129995 w 7802379"/>
              <a:gd name="connsiteY5" fmla="*/ 3186932 h 3205871"/>
              <a:gd name="connsiteX6" fmla="*/ 3761875 w 7802379"/>
              <a:gd name="connsiteY6" fmla="*/ 2336799 h 3205871"/>
              <a:gd name="connsiteX7" fmla="*/ 1680358 w 7802379"/>
              <a:gd name="connsiteY7" fmla="*/ 2972614 h 3205871"/>
              <a:gd name="connsiteX8" fmla="*/ 1659490 w 7802379"/>
              <a:gd name="connsiteY8" fmla="*/ 2988219 h 3205871"/>
              <a:gd name="connsiteX9" fmla="*/ 0 w 7802379"/>
              <a:gd name="connsiteY9" fmla="*/ 1328728 h 3205871"/>
              <a:gd name="connsiteX10" fmla="*/ 166246 w 7802379"/>
              <a:gd name="connsiteY10" fmla="*/ 1198084 h 3205871"/>
              <a:gd name="connsiteX11" fmla="*/ 3774502 w 7802379"/>
              <a:gd name="connsiteY11" fmla="*/ 0 h 320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02379" h="3205871">
                <a:moveTo>
                  <a:pt x="3774502" y="0"/>
                </a:moveTo>
                <a:cubicBezTo>
                  <a:pt x="5231664" y="0"/>
                  <a:pt x="6568120" y="516803"/>
                  <a:pt x="7610578" y="1377115"/>
                </a:cubicBezTo>
                <a:lnTo>
                  <a:pt x="7802379" y="1543258"/>
                </a:lnTo>
                <a:lnTo>
                  <a:pt x="7802379" y="1554325"/>
                </a:lnTo>
                <a:lnTo>
                  <a:pt x="6150833" y="3205871"/>
                </a:lnTo>
                <a:lnTo>
                  <a:pt x="6129995" y="3186932"/>
                </a:lnTo>
                <a:cubicBezTo>
                  <a:pt x="5486456" y="2655836"/>
                  <a:pt x="4661423" y="2336799"/>
                  <a:pt x="3761875" y="2336799"/>
                </a:cubicBezTo>
                <a:cubicBezTo>
                  <a:pt x="2990834" y="2336799"/>
                  <a:pt x="2274539" y="2571193"/>
                  <a:pt x="1680358" y="2972614"/>
                </a:cubicBezTo>
                <a:lnTo>
                  <a:pt x="1659490" y="2988219"/>
                </a:lnTo>
                <a:lnTo>
                  <a:pt x="0" y="1328728"/>
                </a:lnTo>
                <a:lnTo>
                  <a:pt x="166246" y="1198084"/>
                </a:lnTo>
                <a:cubicBezTo>
                  <a:pt x="1172422" y="445610"/>
                  <a:pt x="2421423" y="0"/>
                  <a:pt x="3774502" y="0"/>
                </a:cubicBezTo>
                <a:close/>
              </a:path>
            </a:pathLst>
          </a:custGeom>
          <a:ln>
            <a:noFill/>
          </a:ln>
        </p:spPr>
      </p:pic>
      <p:sp>
        <p:nvSpPr>
          <p:cNvPr id="56" name="Freeform: Shape 55">
            <a:extLst>
              <a:ext uri="{FF2B5EF4-FFF2-40B4-BE49-F238E27FC236}">
                <a16:creationId xmlns:a16="http://schemas.microsoft.com/office/drawing/2014/main" id="{E4A9870E-0DCC-FB62-2A7A-8FD96C1093B5}"/>
              </a:ext>
            </a:extLst>
          </p:cNvPr>
          <p:cNvSpPr/>
          <p:nvPr/>
        </p:nvSpPr>
        <p:spPr>
          <a:xfrm>
            <a:off x="3901161" y="2823025"/>
            <a:ext cx="4491343" cy="1350101"/>
          </a:xfrm>
          <a:custGeom>
            <a:avLst/>
            <a:gdLst>
              <a:gd name="connsiteX0" fmla="*/ 2102385 w 4491343"/>
              <a:gd name="connsiteY0" fmla="*/ 0 h 1350101"/>
              <a:gd name="connsiteX1" fmla="*/ 4470505 w 4491343"/>
              <a:gd name="connsiteY1" fmla="*/ 850133 h 1350101"/>
              <a:gd name="connsiteX2" fmla="*/ 4491343 w 4491343"/>
              <a:gd name="connsiteY2" fmla="*/ 869072 h 1350101"/>
              <a:gd name="connsiteX3" fmla="*/ 4010315 w 4491343"/>
              <a:gd name="connsiteY3" fmla="*/ 1350101 h 1350101"/>
              <a:gd name="connsiteX4" fmla="*/ 3800919 w 4491343"/>
              <a:gd name="connsiteY4" fmla="*/ 1193517 h 1350101"/>
              <a:gd name="connsiteX5" fmla="*/ 2115012 w 4491343"/>
              <a:gd name="connsiteY5" fmla="*/ 678544 h 1350101"/>
              <a:gd name="connsiteX6" fmla="*/ 677720 w 4491343"/>
              <a:gd name="connsiteY6" fmla="*/ 1042480 h 1350101"/>
              <a:gd name="connsiteX7" fmla="*/ 499395 w 4491343"/>
              <a:gd name="connsiteY7" fmla="*/ 1150815 h 1350101"/>
              <a:gd name="connsiteX8" fmla="*/ 0 w 4491343"/>
              <a:gd name="connsiteY8" fmla="*/ 651420 h 1350101"/>
              <a:gd name="connsiteX9" fmla="*/ 20868 w 4491343"/>
              <a:gd name="connsiteY9" fmla="*/ 635815 h 1350101"/>
              <a:gd name="connsiteX10" fmla="*/ 2102385 w 4491343"/>
              <a:gd name="connsiteY10" fmla="*/ 0 h 135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91343" h="1350101">
                <a:moveTo>
                  <a:pt x="2102385" y="0"/>
                </a:moveTo>
                <a:cubicBezTo>
                  <a:pt x="3001933" y="0"/>
                  <a:pt x="3826966" y="319037"/>
                  <a:pt x="4470505" y="850133"/>
                </a:cubicBezTo>
                <a:lnTo>
                  <a:pt x="4491343" y="869072"/>
                </a:lnTo>
                <a:lnTo>
                  <a:pt x="4010315" y="1350101"/>
                </a:lnTo>
                <a:lnTo>
                  <a:pt x="3800919" y="1193517"/>
                </a:lnTo>
                <a:cubicBezTo>
                  <a:pt x="3319667" y="868390"/>
                  <a:pt x="2739510" y="678544"/>
                  <a:pt x="2115012" y="678544"/>
                </a:cubicBezTo>
                <a:cubicBezTo>
                  <a:pt x="1594597" y="678544"/>
                  <a:pt x="1104975" y="810381"/>
                  <a:pt x="677720" y="1042480"/>
                </a:cubicBezTo>
                <a:lnTo>
                  <a:pt x="499395" y="1150815"/>
                </a:lnTo>
                <a:lnTo>
                  <a:pt x="0" y="651420"/>
                </a:lnTo>
                <a:lnTo>
                  <a:pt x="20868" y="635815"/>
                </a:lnTo>
                <a:cubicBezTo>
                  <a:pt x="615049" y="234394"/>
                  <a:pt x="1331344" y="0"/>
                  <a:pt x="2102385"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54" name="Freeform: Shape 53">
            <a:extLst>
              <a:ext uri="{FF2B5EF4-FFF2-40B4-BE49-F238E27FC236}">
                <a16:creationId xmlns:a16="http://schemas.microsoft.com/office/drawing/2014/main" id="{1C2E01E1-94AB-64E3-ABF9-C60A935153F8}"/>
              </a:ext>
            </a:extLst>
          </p:cNvPr>
          <p:cNvSpPr/>
          <p:nvPr/>
        </p:nvSpPr>
        <p:spPr>
          <a:xfrm>
            <a:off x="2382228" y="3553852"/>
            <a:ext cx="1949866" cy="3376718"/>
          </a:xfrm>
          <a:custGeom>
            <a:avLst/>
            <a:gdLst>
              <a:gd name="connsiteX0" fmla="*/ 1456112 w 1949866"/>
              <a:gd name="connsiteY0" fmla="*/ 0 h 3376718"/>
              <a:gd name="connsiteX1" fmla="*/ 1949866 w 1949866"/>
              <a:gd name="connsiteY1" fmla="*/ 493754 h 3376718"/>
              <a:gd name="connsiteX2" fmla="*/ 1817504 w 1949866"/>
              <a:gd name="connsiteY2" fmla="*/ 592733 h 3376718"/>
              <a:gd name="connsiteX3" fmla="*/ 720199 w 1949866"/>
              <a:gd name="connsiteY3" fmla="*/ 2919518 h 3376718"/>
              <a:gd name="connsiteX4" fmla="*/ 735767 w 1949866"/>
              <a:gd name="connsiteY4" fmla="*/ 3227819 h 3376718"/>
              <a:gd name="connsiteX5" fmla="*/ 754688 w 1949866"/>
              <a:gd name="connsiteY5" fmla="*/ 3376718 h 3376718"/>
              <a:gd name="connsiteX6" fmla="*/ 25260 w 1949866"/>
              <a:gd name="connsiteY6" fmla="*/ 3376718 h 3376718"/>
              <a:gd name="connsiteX7" fmla="*/ 19221 w 1949866"/>
              <a:gd name="connsiteY7" fmla="*/ 3329192 h 3376718"/>
              <a:gd name="connsiteX8" fmla="*/ 0 w 1949866"/>
              <a:gd name="connsiteY8" fmla="*/ 2948546 h 3376718"/>
              <a:gd name="connsiteX9" fmla="*/ 1354795 w 1949866"/>
              <a:gd name="connsiteY9" fmla="*/ 75764 h 3376718"/>
              <a:gd name="connsiteX10" fmla="*/ 1456112 w 1949866"/>
              <a:gd name="connsiteY10" fmla="*/ 0 h 337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49866" h="3376718">
                <a:moveTo>
                  <a:pt x="1456112" y="0"/>
                </a:moveTo>
                <a:lnTo>
                  <a:pt x="1949866" y="493754"/>
                </a:lnTo>
                <a:lnTo>
                  <a:pt x="1817504" y="592733"/>
                </a:lnTo>
                <a:cubicBezTo>
                  <a:pt x="1147352" y="1145791"/>
                  <a:pt x="720199" y="1982771"/>
                  <a:pt x="720199" y="2919518"/>
                </a:cubicBezTo>
                <a:cubicBezTo>
                  <a:pt x="720199" y="3023601"/>
                  <a:pt x="725473" y="3126452"/>
                  <a:pt x="735767" y="3227819"/>
                </a:cubicBezTo>
                <a:lnTo>
                  <a:pt x="754688" y="3376718"/>
                </a:lnTo>
                <a:lnTo>
                  <a:pt x="25260" y="3376718"/>
                </a:lnTo>
                <a:lnTo>
                  <a:pt x="19221" y="3329192"/>
                </a:lnTo>
                <a:cubicBezTo>
                  <a:pt x="6511" y="3204039"/>
                  <a:pt x="0" y="3077053"/>
                  <a:pt x="0" y="2948546"/>
                </a:cubicBezTo>
                <a:cubicBezTo>
                  <a:pt x="0" y="1791984"/>
                  <a:pt x="527388" y="758601"/>
                  <a:pt x="1354795" y="75764"/>
                </a:cubicBezTo>
                <a:lnTo>
                  <a:pt x="1456112"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53" name="Freeform: Shape 52">
            <a:extLst>
              <a:ext uri="{FF2B5EF4-FFF2-40B4-BE49-F238E27FC236}">
                <a16:creationId xmlns:a16="http://schemas.microsoft.com/office/drawing/2014/main" id="{8E972D67-0062-46F8-9DDD-D3CA1897D051}"/>
              </a:ext>
            </a:extLst>
          </p:cNvPr>
          <p:cNvSpPr/>
          <p:nvPr/>
        </p:nvSpPr>
        <p:spPr>
          <a:xfrm>
            <a:off x="7976854" y="3770865"/>
            <a:ext cx="1662522" cy="3145191"/>
          </a:xfrm>
          <a:custGeom>
            <a:avLst/>
            <a:gdLst>
              <a:gd name="connsiteX0" fmla="*/ 479109 w 1662522"/>
              <a:gd name="connsiteY0" fmla="*/ 0 h 3145191"/>
              <a:gd name="connsiteX1" fmla="*/ 572105 w 1662522"/>
              <a:gd name="connsiteY1" fmla="*/ 84521 h 3145191"/>
              <a:gd name="connsiteX2" fmla="*/ 1662522 w 1662522"/>
              <a:gd name="connsiteY2" fmla="*/ 2717019 h 3145191"/>
              <a:gd name="connsiteX3" fmla="*/ 1643301 w 1662522"/>
              <a:gd name="connsiteY3" fmla="*/ 3097665 h 3145191"/>
              <a:gd name="connsiteX4" fmla="*/ 1637262 w 1662522"/>
              <a:gd name="connsiteY4" fmla="*/ 3145191 h 3145191"/>
              <a:gd name="connsiteX5" fmla="*/ 933088 w 1662522"/>
              <a:gd name="connsiteY5" fmla="*/ 3145191 h 3145191"/>
              <a:gd name="connsiteX6" fmla="*/ 952009 w 1662522"/>
              <a:gd name="connsiteY6" fmla="*/ 2996292 h 3145191"/>
              <a:gd name="connsiteX7" fmla="*/ 967577 w 1662522"/>
              <a:gd name="connsiteY7" fmla="*/ 2687991 h 3145191"/>
              <a:gd name="connsiteX8" fmla="*/ 84404 w 1662522"/>
              <a:gd name="connsiteY8" fmla="*/ 555822 h 3145191"/>
              <a:gd name="connsiteX9" fmla="*/ 0 w 1662522"/>
              <a:gd name="connsiteY9" fmla="*/ 479110 h 3145191"/>
              <a:gd name="connsiteX10" fmla="*/ 479109 w 1662522"/>
              <a:gd name="connsiteY10" fmla="*/ 0 h 314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2522" h="3145191">
                <a:moveTo>
                  <a:pt x="479109" y="0"/>
                </a:moveTo>
                <a:lnTo>
                  <a:pt x="572105" y="84521"/>
                </a:lnTo>
                <a:cubicBezTo>
                  <a:pt x="1245820" y="758236"/>
                  <a:pt x="1662522" y="1688964"/>
                  <a:pt x="1662522" y="2717019"/>
                </a:cubicBezTo>
                <a:cubicBezTo>
                  <a:pt x="1662522" y="2845526"/>
                  <a:pt x="1656011" y="2972512"/>
                  <a:pt x="1643301" y="3097665"/>
                </a:cubicBezTo>
                <a:lnTo>
                  <a:pt x="1637262" y="3145191"/>
                </a:lnTo>
                <a:lnTo>
                  <a:pt x="933088" y="3145191"/>
                </a:lnTo>
                <a:lnTo>
                  <a:pt x="952009" y="2996292"/>
                </a:lnTo>
                <a:cubicBezTo>
                  <a:pt x="962304" y="2894925"/>
                  <a:pt x="967577" y="2792074"/>
                  <a:pt x="967577" y="2687991"/>
                </a:cubicBezTo>
                <a:cubicBezTo>
                  <a:pt x="967577" y="1855327"/>
                  <a:pt x="630073" y="1101491"/>
                  <a:pt x="84404" y="555822"/>
                </a:cubicBezTo>
                <a:lnTo>
                  <a:pt x="0" y="479110"/>
                </a:lnTo>
                <a:lnTo>
                  <a:pt x="4791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p:txBody>
      </p:sp>
      <p:sp>
        <p:nvSpPr>
          <p:cNvPr id="70" name="TextBox 69">
            <a:extLst>
              <a:ext uri="{FF2B5EF4-FFF2-40B4-BE49-F238E27FC236}">
                <a16:creationId xmlns:a16="http://schemas.microsoft.com/office/drawing/2014/main" id="{AE7AAB88-B68F-2D1D-8EDA-14357CB66059}"/>
              </a:ext>
            </a:extLst>
          </p:cNvPr>
          <p:cNvSpPr txBox="1"/>
          <p:nvPr/>
        </p:nvSpPr>
        <p:spPr>
          <a:xfrm>
            <a:off x="2919975" y="4558630"/>
            <a:ext cx="5989740" cy="1569660"/>
          </a:xfrm>
          <a:prstGeom prst="rect">
            <a:avLst/>
          </a:prstGeom>
          <a:noFill/>
        </p:spPr>
        <p:txBody>
          <a:bodyPr wrap="square" rtlCol="0">
            <a:spAutoFit/>
          </a:bodyPr>
          <a:lstStyle/>
          <a:p>
            <a:pPr algn="ctr"/>
            <a:r>
              <a:rPr lang="es-CO" sz="4800" dirty="0">
                <a:solidFill>
                  <a:schemeClr val="accent3"/>
                </a:solidFill>
                <a:latin typeface="+mj-lt"/>
              </a:rPr>
              <a:t>JEOPARDY </a:t>
            </a:r>
          </a:p>
          <a:p>
            <a:pPr algn="ctr"/>
            <a:r>
              <a:rPr lang="es-CO" sz="4800" i="1" dirty="0">
                <a:ln w="12700">
                  <a:solidFill>
                    <a:schemeClr val="accent2"/>
                  </a:solidFill>
                </a:ln>
                <a:noFill/>
                <a:latin typeface="+mj-lt"/>
              </a:rPr>
              <a:t>GAME BOARD</a:t>
            </a:r>
          </a:p>
        </p:txBody>
      </p:sp>
      <p:sp>
        <p:nvSpPr>
          <p:cNvPr id="71" name="TextBox 70">
            <a:extLst>
              <a:ext uri="{FF2B5EF4-FFF2-40B4-BE49-F238E27FC236}">
                <a16:creationId xmlns:a16="http://schemas.microsoft.com/office/drawing/2014/main" id="{76620C88-DAC6-65D9-F0C9-14FBD2C7BF41}"/>
              </a:ext>
            </a:extLst>
          </p:cNvPr>
          <p:cNvSpPr txBox="1"/>
          <p:nvPr/>
        </p:nvSpPr>
        <p:spPr>
          <a:xfrm>
            <a:off x="3634437" y="5979909"/>
            <a:ext cx="4491343" cy="461665"/>
          </a:xfrm>
          <a:prstGeom prst="rect">
            <a:avLst/>
          </a:prstGeom>
          <a:noFill/>
        </p:spPr>
        <p:txBody>
          <a:bodyPr wrap="square" rtlCol="0">
            <a:spAutoFit/>
          </a:bodyPr>
          <a:lstStyle/>
          <a:p>
            <a:pPr algn="ctr"/>
            <a:r>
              <a:rPr lang="es-CO" sz="2400" dirty="0">
                <a:solidFill>
                  <a:schemeClr val="bg1"/>
                </a:solidFill>
              </a:rPr>
              <a:t>www.ppthemes.vom</a:t>
            </a:r>
          </a:p>
        </p:txBody>
      </p:sp>
    </p:spTree>
    <p:extLst>
      <p:ext uri="{BB962C8B-B14F-4D97-AF65-F5344CB8AC3E}">
        <p14:creationId xmlns:p14="http://schemas.microsoft.com/office/powerpoint/2010/main" val="1076880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B470F-C9C0-75BE-1EE2-2304F82CC48F}"/>
              </a:ext>
            </a:extLst>
          </p:cNvPr>
          <p:cNvSpPr/>
          <p:nvPr/>
        </p:nvSpPr>
        <p:spPr>
          <a:xfrm>
            <a:off x="0" y="-6680"/>
            <a:ext cx="12191999" cy="5536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2</a:t>
            </a:r>
          </a:p>
        </p:txBody>
      </p:sp>
      <p:sp>
        <p:nvSpPr>
          <p:cNvPr id="4" name="Freeform 3">
            <a:extLst>
              <a:ext uri="{FF2B5EF4-FFF2-40B4-BE49-F238E27FC236}">
                <a16:creationId xmlns:a16="http://schemas.microsoft.com/office/drawing/2014/main" id="{D87571F8-B78E-2946-FF28-F8EA95D85132}"/>
              </a:ext>
            </a:extLst>
          </p:cNvPr>
          <p:cNvSpPr>
            <a:spLocks noChangeArrowheads="1"/>
          </p:cNvSpPr>
          <p:nvPr/>
        </p:nvSpPr>
        <p:spPr bwMode="auto">
          <a:xfrm>
            <a:off x="2368615" y="2615499"/>
            <a:ext cx="8343770" cy="2469075"/>
          </a:xfrm>
          <a:prstGeom prst="roundRect">
            <a:avLst>
              <a:gd name="adj" fmla="val 16011"/>
            </a:avLst>
          </a:prstGeom>
          <a:solidFill>
            <a:schemeClr val="bg1"/>
          </a:solidFill>
          <a:ln>
            <a:noFill/>
          </a:ln>
          <a:effectLst/>
        </p:spPr>
        <p:txBody>
          <a:bodyPr wrap="none" anchor="ctr"/>
          <a:lstStyle/>
          <a:p>
            <a:endParaRPr lang="en-US" sz="900" dirty="0">
              <a:latin typeface="Poppins" panose="00000500000000000000" pitchFamily="2" charset="0"/>
            </a:endParaRPr>
          </a:p>
        </p:txBody>
      </p:sp>
      <p:sp>
        <p:nvSpPr>
          <p:cNvPr id="9" name="Freeform 15">
            <a:extLst>
              <a:ext uri="{FF2B5EF4-FFF2-40B4-BE49-F238E27FC236}">
                <a16:creationId xmlns:a16="http://schemas.microsoft.com/office/drawing/2014/main" id="{0F3AB6BC-A3A8-85BF-5186-D826BAE6DA22}"/>
              </a:ext>
            </a:extLst>
          </p:cNvPr>
          <p:cNvSpPr>
            <a:spLocks noChangeArrowheads="1"/>
          </p:cNvSpPr>
          <p:nvPr/>
        </p:nvSpPr>
        <p:spPr bwMode="auto">
          <a:xfrm>
            <a:off x="753077" y="1143364"/>
            <a:ext cx="2469076" cy="2469075"/>
          </a:xfrm>
          <a:custGeom>
            <a:avLst/>
            <a:gdLst>
              <a:gd name="T0" fmla="*/ 3802 w 4639"/>
              <a:gd name="T1" fmla="*/ 826 h 4640"/>
              <a:gd name="T2" fmla="*/ 3802 w 4639"/>
              <a:gd name="T3" fmla="*/ 826 h 4640"/>
              <a:gd name="T4" fmla="*/ 805 w 4639"/>
              <a:gd name="T5" fmla="*/ 832 h 4640"/>
              <a:gd name="T6" fmla="*/ 805 w 4639"/>
              <a:gd name="T7" fmla="*/ 832 h 4640"/>
              <a:gd name="T8" fmla="*/ 460 w 4639"/>
              <a:gd name="T9" fmla="*/ 3380 h 4640"/>
              <a:gd name="T10" fmla="*/ 460 w 4639"/>
              <a:gd name="T11" fmla="*/ 3380 h 4640"/>
              <a:gd name="T12" fmla="*/ 474 w 4639"/>
              <a:gd name="T13" fmla="*/ 3515 h 4640"/>
              <a:gd name="T14" fmla="*/ 173 w 4639"/>
              <a:gd name="T15" fmla="*/ 4254 h 4640"/>
              <a:gd name="T16" fmla="*/ 173 w 4639"/>
              <a:gd name="T17" fmla="*/ 4254 h 4640"/>
              <a:gd name="T18" fmla="*/ 384 w 4639"/>
              <a:gd name="T19" fmla="*/ 4466 h 4640"/>
              <a:gd name="T20" fmla="*/ 1124 w 4639"/>
              <a:gd name="T21" fmla="*/ 4165 h 4640"/>
              <a:gd name="T22" fmla="*/ 1124 w 4639"/>
              <a:gd name="T23" fmla="*/ 4165 h 4640"/>
              <a:gd name="T24" fmla="*/ 1260 w 4639"/>
              <a:gd name="T25" fmla="*/ 4180 h 4640"/>
              <a:gd name="T26" fmla="*/ 1260 w 4639"/>
              <a:gd name="T27" fmla="*/ 4180 h 4640"/>
              <a:gd name="T28" fmla="*/ 3807 w 4639"/>
              <a:gd name="T29" fmla="*/ 3834 h 4640"/>
              <a:gd name="T30" fmla="*/ 3807 w 4639"/>
              <a:gd name="T31" fmla="*/ 3834 h 4640"/>
              <a:gd name="T32" fmla="*/ 3802 w 4639"/>
              <a:gd name="T33" fmla="*/ 826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39" h="4640">
                <a:moveTo>
                  <a:pt x="3802" y="826"/>
                </a:moveTo>
                <a:lnTo>
                  <a:pt x="3802" y="826"/>
                </a:lnTo>
                <a:cubicBezTo>
                  <a:pt x="2969" y="0"/>
                  <a:pt x="1635" y="3"/>
                  <a:pt x="805" y="832"/>
                </a:cubicBezTo>
                <a:lnTo>
                  <a:pt x="805" y="832"/>
                </a:lnTo>
                <a:cubicBezTo>
                  <a:pt x="115" y="1523"/>
                  <a:pt x="0" y="2571"/>
                  <a:pt x="460" y="3380"/>
                </a:cubicBezTo>
                <a:lnTo>
                  <a:pt x="460" y="3380"/>
                </a:lnTo>
                <a:cubicBezTo>
                  <a:pt x="483" y="3421"/>
                  <a:pt x="488" y="3470"/>
                  <a:pt x="474" y="3515"/>
                </a:cubicBezTo>
                <a:lnTo>
                  <a:pt x="173" y="4254"/>
                </a:lnTo>
                <a:lnTo>
                  <a:pt x="173" y="4254"/>
                </a:lnTo>
                <a:cubicBezTo>
                  <a:pt x="131" y="4385"/>
                  <a:pt x="254" y="4508"/>
                  <a:pt x="384" y="4466"/>
                </a:cubicBezTo>
                <a:lnTo>
                  <a:pt x="1124" y="4165"/>
                </a:lnTo>
                <a:lnTo>
                  <a:pt x="1124" y="4165"/>
                </a:lnTo>
                <a:cubicBezTo>
                  <a:pt x="1169" y="4150"/>
                  <a:pt x="1218" y="4156"/>
                  <a:pt x="1260" y="4180"/>
                </a:cubicBezTo>
                <a:lnTo>
                  <a:pt x="1260" y="4180"/>
                </a:lnTo>
                <a:cubicBezTo>
                  <a:pt x="2069" y="4639"/>
                  <a:pt x="3117" y="4524"/>
                  <a:pt x="3807" y="3834"/>
                </a:cubicBezTo>
                <a:lnTo>
                  <a:pt x="3807" y="3834"/>
                </a:lnTo>
                <a:cubicBezTo>
                  <a:pt x="4638" y="3002"/>
                  <a:pt x="4637" y="1655"/>
                  <a:pt x="3802" y="826"/>
                </a:cubicBezTo>
              </a:path>
            </a:pathLst>
          </a:custGeom>
          <a:solidFill>
            <a:schemeClr val="accent2"/>
          </a:solidFill>
          <a:ln>
            <a:noFill/>
          </a:ln>
          <a:effectLst/>
        </p:spPr>
        <p:txBody>
          <a:bodyPr wrap="none" anchor="ctr"/>
          <a:lstStyle/>
          <a:p>
            <a:endParaRPr lang="en-US" sz="700" dirty="0">
              <a:latin typeface="Poppins" panose="00000500000000000000" pitchFamily="2" charset="0"/>
            </a:endParaRPr>
          </a:p>
        </p:txBody>
      </p:sp>
      <p:sp>
        <p:nvSpPr>
          <p:cNvPr id="10" name="Freeform 16">
            <a:extLst>
              <a:ext uri="{FF2B5EF4-FFF2-40B4-BE49-F238E27FC236}">
                <a16:creationId xmlns:a16="http://schemas.microsoft.com/office/drawing/2014/main" id="{82834486-9012-C252-EFEF-13BFEDD2D58C}"/>
              </a:ext>
            </a:extLst>
          </p:cNvPr>
          <p:cNvSpPr>
            <a:spLocks noChangeArrowheads="1"/>
          </p:cNvSpPr>
          <p:nvPr/>
        </p:nvSpPr>
        <p:spPr bwMode="auto">
          <a:xfrm>
            <a:off x="2205489" y="1611638"/>
            <a:ext cx="2469076" cy="2469075"/>
          </a:xfrm>
          <a:custGeom>
            <a:avLst/>
            <a:gdLst>
              <a:gd name="T0" fmla="*/ 4466 w 4641"/>
              <a:gd name="T1" fmla="*/ 4254 h 4640"/>
              <a:gd name="T2" fmla="*/ 4166 w 4641"/>
              <a:gd name="T3" fmla="*/ 3515 h 4640"/>
              <a:gd name="T4" fmla="*/ 4166 w 4641"/>
              <a:gd name="T5" fmla="*/ 3515 h 4640"/>
              <a:gd name="T6" fmla="*/ 4180 w 4641"/>
              <a:gd name="T7" fmla="*/ 3379 h 4640"/>
              <a:gd name="T8" fmla="*/ 4180 w 4641"/>
              <a:gd name="T9" fmla="*/ 3379 h 4640"/>
              <a:gd name="T10" fmla="*/ 3833 w 4641"/>
              <a:gd name="T11" fmla="*/ 832 h 4640"/>
              <a:gd name="T12" fmla="*/ 3833 w 4641"/>
              <a:gd name="T13" fmla="*/ 832 h 4640"/>
              <a:gd name="T14" fmla="*/ 837 w 4641"/>
              <a:gd name="T15" fmla="*/ 827 h 4640"/>
              <a:gd name="T16" fmla="*/ 837 w 4641"/>
              <a:gd name="T17" fmla="*/ 827 h 4640"/>
              <a:gd name="T18" fmla="*/ 831 w 4641"/>
              <a:gd name="T19" fmla="*/ 3833 h 4640"/>
              <a:gd name="T20" fmla="*/ 831 w 4641"/>
              <a:gd name="T21" fmla="*/ 3833 h 4640"/>
              <a:gd name="T22" fmla="*/ 3379 w 4641"/>
              <a:gd name="T23" fmla="*/ 4179 h 4640"/>
              <a:gd name="T24" fmla="*/ 3379 w 4641"/>
              <a:gd name="T25" fmla="*/ 4179 h 4640"/>
              <a:gd name="T26" fmla="*/ 3516 w 4641"/>
              <a:gd name="T27" fmla="*/ 4165 h 4640"/>
              <a:gd name="T28" fmla="*/ 4254 w 4641"/>
              <a:gd name="T29" fmla="*/ 4465 h 4640"/>
              <a:gd name="T30" fmla="*/ 4254 w 4641"/>
              <a:gd name="T31" fmla="*/ 4465 h 4640"/>
              <a:gd name="T32" fmla="*/ 4466 w 4641"/>
              <a:gd name="T33" fmla="*/ 4254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41" h="4640">
                <a:moveTo>
                  <a:pt x="4466" y="4254"/>
                </a:moveTo>
                <a:lnTo>
                  <a:pt x="4166" y="3515"/>
                </a:lnTo>
                <a:lnTo>
                  <a:pt x="4166" y="3515"/>
                </a:lnTo>
                <a:cubicBezTo>
                  <a:pt x="4151" y="3470"/>
                  <a:pt x="4156" y="3420"/>
                  <a:pt x="4180" y="3379"/>
                </a:cubicBezTo>
                <a:lnTo>
                  <a:pt x="4180" y="3379"/>
                </a:lnTo>
                <a:cubicBezTo>
                  <a:pt x="4640" y="2570"/>
                  <a:pt x="4524" y="1523"/>
                  <a:pt x="3833" y="832"/>
                </a:cubicBezTo>
                <a:lnTo>
                  <a:pt x="3833" y="832"/>
                </a:lnTo>
                <a:cubicBezTo>
                  <a:pt x="3004" y="3"/>
                  <a:pt x="1669" y="0"/>
                  <a:pt x="837" y="827"/>
                </a:cubicBezTo>
                <a:lnTo>
                  <a:pt x="837" y="827"/>
                </a:lnTo>
                <a:cubicBezTo>
                  <a:pt x="3" y="1654"/>
                  <a:pt x="0" y="3002"/>
                  <a:pt x="831" y="3833"/>
                </a:cubicBezTo>
                <a:lnTo>
                  <a:pt x="831" y="3833"/>
                </a:lnTo>
                <a:cubicBezTo>
                  <a:pt x="1522" y="4524"/>
                  <a:pt x="2569" y="4639"/>
                  <a:pt x="3379" y="4179"/>
                </a:cubicBezTo>
                <a:lnTo>
                  <a:pt x="3379" y="4179"/>
                </a:lnTo>
                <a:cubicBezTo>
                  <a:pt x="3421" y="4155"/>
                  <a:pt x="3470" y="4150"/>
                  <a:pt x="3516" y="4165"/>
                </a:cubicBezTo>
                <a:lnTo>
                  <a:pt x="4254" y="4465"/>
                </a:lnTo>
                <a:lnTo>
                  <a:pt x="4254" y="4465"/>
                </a:lnTo>
                <a:cubicBezTo>
                  <a:pt x="4384" y="4508"/>
                  <a:pt x="4509" y="4384"/>
                  <a:pt x="4466" y="4254"/>
                </a:cubicBezTo>
              </a:path>
            </a:pathLst>
          </a:custGeom>
          <a:solidFill>
            <a:schemeClr val="accent5"/>
          </a:solidFill>
          <a:ln>
            <a:noFill/>
          </a:ln>
          <a:effectLst/>
        </p:spPr>
        <p:txBody>
          <a:bodyPr wrap="none" anchor="ctr"/>
          <a:lstStyle/>
          <a:p>
            <a:endParaRPr lang="en-US" sz="700" dirty="0">
              <a:latin typeface="Poppins" panose="00000500000000000000" pitchFamily="2" charset="0"/>
            </a:endParaRPr>
          </a:p>
        </p:txBody>
      </p:sp>
      <p:sp>
        <p:nvSpPr>
          <p:cNvPr id="11" name="Freeform 17">
            <a:extLst>
              <a:ext uri="{FF2B5EF4-FFF2-40B4-BE49-F238E27FC236}">
                <a16:creationId xmlns:a16="http://schemas.microsoft.com/office/drawing/2014/main" id="{DF78BB41-83CA-35B8-5ACE-7FF6EFC2C5BB}"/>
              </a:ext>
            </a:extLst>
          </p:cNvPr>
          <p:cNvSpPr>
            <a:spLocks noChangeArrowheads="1"/>
          </p:cNvSpPr>
          <p:nvPr/>
        </p:nvSpPr>
        <p:spPr bwMode="auto">
          <a:xfrm>
            <a:off x="1534687" y="1767120"/>
            <a:ext cx="797990" cy="1253314"/>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700" dirty="0">
              <a:latin typeface="Poppins" panose="00000500000000000000" pitchFamily="2" charset="0"/>
            </a:endParaRPr>
          </a:p>
        </p:txBody>
      </p:sp>
      <p:sp>
        <p:nvSpPr>
          <p:cNvPr id="12" name="Freeform 18">
            <a:extLst>
              <a:ext uri="{FF2B5EF4-FFF2-40B4-BE49-F238E27FC236}">
                <a16:creationId xmlns:a16="http://schemas.microsoft.com/office/drawing/2014/main" id="{6CA54333-541A-BBE6-53E2-C5182EE92A20}"/>
              </a:ext>
            </a:extLst>
          </p:cNvPr>
          <p:cNvSpPr>
            <a:spLocks noChangeArrowheads="1"/>
          </p:cNvSpPr>
          <p:nvPr/>
        </p:nvSpPr>
        <p:spPr bwMode="auto">
          <a:xfrm>
            <a:off x="3326571" y="2374367"/>
            <a:ext cx="340320" cy="1229843"/>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700" dirty="0">
              <a:latin typeface="Poppins" panose="00000500000000000000" pitchFamily="2" charset="0"/>
            </a:endParaRPr>
          </a:p>
        </p:txBody>
      </p:sp>
      <p:sp>
        <p:nvSpPr>
          <p:cNvPr id="13" name="Freeform 38">
            <a:hlinkClick r:id="rId2" action="ppaction://hlinksldjump"/>
            <a:extLst>
              <a:ext uri="{FF2B5EF4-FFF2-40B4-BE49-F238E27FC236}">
                <a16:creationId xmlns:a16="http://schemas.microsoft.com/office/drawing/2014/main" id="{0EE8F550-0504-2841-5FD0-FAFB99499BAE}"/>
              </a:ext>
            </a:extLst>
          </p:cNvPr>
          <p:cNvSpPr>
            <a:spLocks noChangeArrowheads="1"/>
          </p:cNvSpPr>
          <p:nvPr/>
        </p:nvSpPr>
        <p:spPr bwMode="auto">
          <a:xfrm flipH="1">
            <a:off x="217920"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
        <p:nvSpPr>
          <p:cNvPr id="14" name="Freeform 38">
            <a:hlinkClick r:id="" action="ppaction://hlinkshowjump?jump=nextslide"/>
            <a:extLst>
              <a:ext uri="{FF2B5EF4-FFF2-40B4-BE49-F238E27FC236}">
                <a16:creationId xmlns:a16="http://schemas.microsoft.com/office/drawing/2014/main" id="{90692AAB-6EBA-0312-659E-BD4B00295E17}"/>
              </a:ext>
            </a:extLst>
          </p:cNvPr>
          <p:cNvSpPr>
            <a:spLocks noChangeArrowheads="1"/>
          </p:cNvSpPr>
          <p:nvPr/>
        </p:nvSpPr>
        <p:spPr bwMode="auto">
          <a:xfrm flipH="1">
            <a:off x="9573703"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ANSWER</a:t>
            </a:r>
          </a:p>
        </p:txBody>
      </p:sp>
      <p:sp>
        <p:nvSpPr>
          <p:cNvPr id="3" name="Rectangle 2">
            <a:extLst>
              <a:ext uri="{FF2B5EF4-FFF2-40B4-BE49-F238E27FC236}">
                <a16:creationId xmlns:a16="http://schemas.microsoft.com/office/drawing/2014/main" id="{31B0FB58-616A-47FA-71CF-51F8C072693E}"/>
              </a:ext>
            </a:extLst>
          </p:cNvPr>
          <p:cNvSpPr/>
          <p:nvPr/>
        </p:nvSpPr>
        <p:spPr>
          <a:xfrm>
            <a:off x="0" y="525643"/>
            <a:ext cx="12191999" cy="553672"/>
          </a:xfrm>
          <a:prstGeom prst="rect">
            <a:avLst/>
          </a:prstGeom>
          <a:solidFill>
            <a:schemeClr val="accent1">
              <a:alpha val="88000"/>
            </a:schemeClr>
          </a:solidFill>
          <a:ln>
            <a:solidFill>
              <a:schemeClr val="accent4"/>
            </a:solidFill>
          </a:ln>
          <a:effectLst>
            <a:glow rad="101600">
              <a:schemeClr val="accent4">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200</a:t>
            </a:r>
          </a:p>
        </p:txBody>
      </p:sp>
      <p:sp>
        <p:nvSpPr>
          <p:cNvPr id="15" name="TextBox 14">
            <a:extLst>
              <a:ext uri="{FF2B5EF4-FFF2-40B4-BE49-F238E27FC236}">
                <a16:creationId xmlns:a16="http://schemas.microsoft.com/office/drawing/2014/main" id="{8FEE03F6-FC10-0A33-3C93-2365738CADC1}"/>
              </a:ext>
            </a:extLst>
          </p:cNvPr>
          <p:cNvSpPr txBox="1"/>
          <p:nvPr/>
        </p:nvSpPr>
        <p:spPr>
          <a:xfrm>
            <a:off x="5019675" y="2837659"/>
            <a:ext cx="5086350" cy="461665"/>
          </a:xfrm>
          <a:prstGeom prst="rect">
            <a:avLst/>
          </a:prstGeom>
          <a:noFill/>
        </p:spPr>
        <p:txBody>
          <a:bodyPr wrap="square" rtlCol="0">
            <a:spAutoFit/>
          </a:bodyPr>
          <a:lstStyle/>
          <a:p>
            <a:r>
              <a:rPr lang="en-US" sz="2400" b="1" dirty="0">
                <a:solidFill>
                  <a:schemeClr val="accent4"/>
                </a:solidFill>
              </a:rPr>
              <a:t>Category 2, question for 200 points </a:t>
            </a:r>
          </a:p>
        </p:txBody>
      </p:sp>
      <p:sp>
        <p:nvSpPr>
          <p:cNvPr id="16" name="TextBox 15">
            <a:extLst>
              <a:ext uri="{FF2B5EF4-FFF2-40B4-BE49-F238E27FC236}">
                <a16:creationId xmlns:a16="http://schemas.microsoft.com/office/drawing/2014/main" id="{588FFB9E-BAED-FFCF-0853-305770C0E028}"/>
              </a:ext>
            </a:extLst>
          </p:cNvPr>
          <p:cNvSpPr txBox="1"/>
          <p:nvPr/>
        </p:nvSpPr>
        <p:spPr>
          <a:xfrm>
            <a:off x="5019675" y="3360951"/>
            <a:ext cx="5191125" cy="1200329"/>
          </a:xfrm>
          <a:prstGeom prst="rect">
            <a:avLst/>
          </a:prstGeom>
          <a:noFill/>
        </p:spPr>
        <p:txBody>
          <a:bodyPr wrap="square" rtlCol="0">
            <a:spAutoFit/>
          </a:bodyPr>
          <a:lstStyle/>
          <a:p>
            <a:r>
              <a:rPr lang="es-CO" b="0" i="0" dirty="0" err="1">
                <a:solidFill>
                  <a:srgbClr val="000000"/>
                </a:solidFill>
                <a:effectLst/>
                <a:latin typeface="Open Sans" pitchFamily="2" charset="0"/>
              </a:rPr>
              <a:t>Lorem</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ipsum</a:t>
            </a:r>
            <a:r>
              <a:rPr lang="es-CO" b="0" i="0" dirty="0">
                <a:solidFill>
                  <a:srgbClr val="000000"/>
                </a:solidFill>
                <a:effectLst/>
                <a:latin typeface="Open Sans" pitchFamily="2" charset="0"/>
              </a:rPr>
              <a:t> dolor </a:t>
            </a:r>
            <a:r>
              <a:rPr lang="es-CO" b="0" i="0" dirty="0" err="1">
                <a:solidFill>
                  <a:srgbClr val="000000"/>
                </a:solidFill>
                <a:effectLst/>
                <a:latin typeface="Open Sans" pitchFamily="2" charset="0"/>
              </a:rPr>
              <a:t>sit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amet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consectetur</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adipiscing</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elit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Praesent</a:t>
            </a:r>
            <a:r>
              <a:rPr lang="es-CO" b="0" i="0" dirty="0">
                <a:solidFill>
                  <a:srgbClr val="000000"/>
                </a:solidFill>
                <a:effectLst/>
                <a:latin typeface="Open Sans" pitchFamily="2" charset="0"/>
              </a:rPr>
              <a:t> vitae </a:t>
            </a:r>
            <a:r>
              <a:rPr lang="es-CO" b="0" i="0" dirty="0" err="1">
                <a:solidFill>
                  <a:srgbClr val="000000"/>
                </a:solidFill>
                <a:effectLst/>
                <a:latin typeface="Open Sans" pitchFamily="2" charset="0"/>
              </a:rPr>
              <a:t>elit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consectetur</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varius</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ipsum</a:t>
            </a:r>
            <a:r>
              <a:rPr lang="es-CO" b="0" i="0" dirty="0">
                <a:solidFill>
                  <a:srgbClr val="000000"/>
                </a:solidFill>
                <a:effectLst/>
                <a:latin typeface="Open Sans" pitchFamily="2" charset="0"/>
              </a:rPr>
              <a:t> vitae, </a:t>
            </a:r>
            <a:r>
              <a:rPr lang="es-CO" b="0" i="0" dirty="0" err="1">
                <a:solidFill>
                  <a:srgbClr val="000000"/>
                </a:solidFill>
                <a:effectLst/>
                <a:latin typeface="Open Sans" pitchFamily="2" charset="0"/>
              </a:rPr>
              <a:t>tristique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felis</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Donec</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mattis</a:t>
            </a:r>
            <a:r>
              <a:rPr lang="es-CO" b="0" i="0" dirty="0">
                <a:solidFill>
                  <a:srgbClr val="000000"/>
                </a:solidFill>
                <a:effectLst/>
                <a:latin typeface="Open Sans" pitchFamily="2" charset="0"/>
              </a:rPr>
              <a:t> non </a:t>
            </a:r>
            <a:r>
              <a:rPr lang="es-CO" b="0" i="0" dirty="0" err="1">
                <a:solidFill>
                  <a:srgbClr val="000000"/>
                </a:solidFill>
                <a:effectLst/>
                <a:latin typeface="Open Sans" pitchFamily="2" charset="0"/>
              </a:rPr>
              <a:t>augue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scelerisque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finibus</a:t>
            </a:r>
            <a:r>
              <a:rPr lang="es-CO" b="0" i="0" dirty="0">
                <a:solidFill>
                  <a:srgbClr val="000000"/>
                </a:solidFill>
                <a:effectLst/>
                <a:latin typeface="Open Sans" pitchFamily="2" charset="0"/>
              </a:rPr>
              <a:t>. </a:t>
            </a:r>
            <a:endParaRPr lang="en-US" b="1" dirty="0"/>
          </a:p>
        </p:txBody>
      </p:sp>
    </p:spTree>
    <p:extLst>
      <p:ext uri="{BB962C8B-B14F-4D97-AF65-F5344CB8AC3E}">
        <p14:creationId xmlns:p14="http://schemas.microsoft.com/office/powerpoint/2010/main" val="9078888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B470F-C9C0-75BE-1EE2-2304F82CC48F}"/>
              </a:ext>
            </a:extLst>
          </p:cNvPr>
          <p:cNvSpPr/>
          <p:nvPr/>
        </p:nvSpPr>
        <p:spPr>
          <a:xfrm>
            <a:off x="0" y="-6680"/>
            <a:ext cx="12191999" cy="5536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2</a:t>
            </a:r>
          </a:p>
        </p:txBody>
      </p:sp>
      <p:sp>
        <p:nvSpPr>
          <p:cNvPr id="4" name="Freeform 3">
            <a:extLst>
              <a:ext uri="{FF2B5EF4-FFF2-40B4-BE49-F238E27FC236}">
                <a16:creationId xmlns:a16="http://schemas.microsoft.com/office/drawing/2014/main" id="{D87571F8-B78E-2946-FF28-F8EA95D85132}"/>
              </a:ext>
            </a:extLst>
          </p:cNvPr>
          <p:cNvSpPr>
            <a:spLocks noChangeArrowheads="1"/>
          </p:cNvSpPr>
          <p:nvPr/>
        </p:nvSpPr>
        <p:spPr bwMode="auto">
          <a:xfrm>
            <a:off x="-9895956" y="2615499"/>
            <a:ext cx="8343770" cy="2469075"/>
          </a:xfrm>
          <a:prstGeom prst="roundRect">
            <a:avLst>
              <a:gd name="adj" fmla="val 16011"/>
            </a:avLst>
          </a:prstGeom>
          <a:solidFill>
            <a:schemeClr val="bg1"/>
          </a:solidFill>
          <a:ln>
            <a:noFill/>
          </a:ln>
          <a:effectLst/>
        </p:spPr>
        <p:txBody>
          <a:bodyPr wrap="none" anchor="ctr"/>
          <a:lstStyle/>
          <a:p>
            <a:endParaRPr lang="en-US" sz="900" dirty="0">
              <a:latin typeface="Poppins" panose="00000500000000000000" pitchFamily="2" charset="0"/>
            </a:endParaRPr>
          </a:p>
        </p:txBody>
      </p:sp>
      <p:sp>
        <p:nvSpPr>
          <p:cNvPr id="13" name="Freeform 38">
            <a:hlinkClick r:id="rId2" action="ppaction://hlinksldjump"/>
            <a:extLst>
              <a:ext uri="{FF2B5EF4-FFF2-40B4-BE49-F238E27FC236}">
                <a16:creationId xmlns:a16="http://schemas.microsoft.com/office/drawing/2014/main" id="{0EE8F550-0504-2841-5FD0-FAFB99499BAE}"/>
              </a:ext>
            </a:extLst>
          </p:cNvPr>
          <p:cNvSpPr>
            <a:spLocks noChangeArrowheads="1"/>
          </p:cNvSpPr>
          <p:nvPr/>
        </p:nvSpPr>
        <p:spPr bwMode="auto">
          <a:xfrm flipH="1">
            <a:off x="217920"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
        <p:nvSpPr>
          <p:cNvPr id="3" name="Rectangle 2">
            <a:extLst>
              <a:ext uri="{FF2B5EF4-FFF2-40B4-BE49-F238E27FC236}">
                <a16:creationId xmlns:a16="http://schemas.microsoft.com/office/drawing/2014/main" id="{31B0FB58-616A-47FA-71CF-51F8C072693E}"/>
              </a:ext>
            </a:extLst>
          </p:cNvPr>
          <p:cNvSpPr/>
          <p:nvPr/>
        </p:nvSpPr>
        <p:spPr>
          <a:xfrm>
            <a:off x="0" y="525643"/>
            <a:ext cx="12191999" cy="553672"/>
          </a:xfrm>
          <a:prstGeom prst="rect">
            <a:avLst/>
          </a:prstGeom>
          <a:solidFill>
            <a:schemeClr val="accent1">
              <a:alpha val="88000"/>
            </a:schemeClr>
          </a:solidFill>
          <a:ln>
            <a:solidFill>
              <a:schemeClr val="accent4"/>
            </a:solidFill>
          </a:ln>
          <a:effectLst>
            <a:glow rad="101600">
              <a:schemeClr val="accent4">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200</a:t>
            </a:r>
          </a:p>
        </p:txBody>
      </p:sp>
      <p:sp>
        <p:nvSpPr>
          <p:cNvPr id="15" name="TextBox 14">
            <a:extLst>
              <a:ext uri="{FF2B5EF4-FFF2-40B4-BE49-F238E27FC236}">
                <a16:creationId xmlns:a16="http://schemas.microsoft.com/office/drawing/2014/main" id="{8FEE03F6-FC10-0A33-3C93-2365738CADC1}"/>
              </a:ext>
            </a:extLst>
          </p:cNvPr>
          <p:cNvSpPr txBox="1"/>
          <p:nvPr/>
        </p:nvSpPr>
        <p:spPr>
          <a:xfrm>
            <a:off x="3232182" y="2153834"/>
            <a:ext cx="6080060" cy="461665"/>
          </a:xfrm>
          <a:prstGeom prst="rect">
            <a:avLst/>
          </a:prstGeom>
          <a:noFill/>
        </p:spPr>
        <p:txBody>
          <a:bodyPr wrap="square" rtlCol="0">
            <a:spAutoFit/>
          </a:bodyPr>
          <a:lstStyle/>
          <a:p>
            <a:pPr algn="ctr"/>
            <a:r>
              <a:rPr lang="en-US" sz="2400" b="1" dirty="0">
                <a:solidFill>
                  <a:schemeClr val="accent4"/>
                </a:solidFill>
              </a:rPr>
              <a:t>Response for category 2, scoring 200 points.</a:t>
            </a:r>
          </a:p>
        </p:txBody>
      </p:sp>
      <p:sp>
        <p:nvSpPr>
          <p:cNvPr id="16" name="TextBox 15">
            <a:extLst>
              <a:ext uri="{FF2B5EF4-FFF2-40B4-BE49-F238E27FC236}">
                <a16:creationId xmlns:a16="http://schemas.microsoft.com/office/drawing/2014/main" id="{588FFB9E-BAED-FFCF-0853-305770C0E028}"/>
              </a:ext>
            </a:extLst>
          </p:cNvPr>
          <p:cNvSpPr txBox="1"/>
          <p:nvPr/>
        </p:nvSpPr>
        <p:spPr>
          <a:xfrm>
            <a:off x="3743325" y="2710012"/>
            <a:ext cx="5191125" cy="1200329"/>
          </a:xfrm>
          <a:prstGeom prst="rect">
            <a:avLst/>
          </a:prstGeom>
          <a:noFill/>
        </p:spPr>
        <p:txBody>
          <a:bodyPr wrap="square" rtlCol="0">
            <a:spAutoFit/>
          </a:bodyPr>
          <a:lstStyle/>
          <a:p>
            <a:pPr algn="ctr"/>
            <a:r>
              <a:rPr lang="es-CO" b="0" i="0" dirty="0" err="1">
                <a:solidFill>
                  <a:schemeClr val="bg1"/>
                </a:solidFill>
                <a:effectLst/>
                <a:latin typeface="Open Sans" pitchFamily="2" charset="0"/>
              </a:rPr>
              <a:t>Lorem</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ipsum</a:t>
            </a:r>
            <a:r>
              <a:rPr lang="es-CO" b="0" i="0" dirty="0">
                <a:solidFill>
                  <a:schemeClr val="bg1"/>
                </a:solidFill>
                <a:effectLst/>
                <a:latin typeface="Open Sans" pitchFamily="2" charset="0"/>
              </a:rPr>
              <a:t> dolor </a:t>
            </a:r>
            <a:r>
              <a:rPr lang="es-CO" b="0" i="0" dirty="0" err="1">
                <a:solidFill>
                  <a:schemeClr val="bg1"/>
                </a:solidFill>
                <a:effectLst/>
                <a:latin typeface="Open Sans" pitchFamily="2" charset="0"/>
              </a:rPr>
              <a:t>sit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amet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consectetur</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adipiscing</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elit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Praesent</a:t>
            </a:r>
            <a:r>
              <a:rPr lang="es-CO" b="0" i="0" dirty="0">
                <a:solidFill>
                  <a:schemeClr val="bg1"/>
                </a:solidFill>
                <a:effectLst/>
                <a:latin typeface="Open Sans" pitchFamily="2" charset="0"/>
              </a:rPr>
              <a:t> vitae </a:t>
            </a:r>
            <a:r>
              <a:rPr lang="es-CO" b="0" i="0" dirty="0" err="1">
                <a:solidFill>
                  <a:schemeClr val="bg1"/>
                </a:solidFill>
                <a:effectLst/>
                <a:latin typeface="Open Sans" pitchFamily="2" charset="0"/>
              </a:rPr>
              <a:t>elit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consectetur</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varius</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ipsum</a:t>
            </a:r>
            <a:r>
              <a:rPr lang="es-CO" b="0" i="0" dirty="0">
                <a:solidFill>
                  <a:schemeClr val="bg1"/>
                </a:solidFill>
                <a:effectLst/>
                <a:latin typeface="Open Sans" pitchFamily="2" charset="0"/>
              </a:rPr>
              <a:t> vitae, </a:t>
            </a:r>
            <a:r>
              <a:rPr lang="es-CO" b="0" i="0" dirty="0" err="1">
                <a:solidFill>
                  <a:schemeClr val="bg1"/>
                </a:solidFill>
                <a:effectLst/>
                <a:latin typeface="Open Sans" pitchFamily="2" charset="0"/>
              </a:rPr>
              <a:t>tristique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felis</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Donec</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mattis</a:t>
            </a:r>
            <a:r>
              <a:rPr lang="es-CO" b="0" i="0" dirty="0">
                <a:solidFill>
                  <a:schemeClr val="bg1"/>
                </a:solidFill>
                <a:effectLst/>
                <a:latin typeface="Open Sans" pitchFamily="2" charset="0"/>
              </a:rPr>
              <a:t> non </a:t>
            </a:r>
            <a:r>
              <a:rPr lang="es-CO" b="0" i="0" dirty="0" err="1">
                <a:solidFill>
                  <a:schemeClr val="bg1"/>
                </a:solidFill>
                <a:effectLst/>
                <a:latin typeface="Open Sans" pitchFamily="2" charset="0"/>
              </a:rPr>
              <a:t>augue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scelerisque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finibus</a:t>
            </a:r>
            <a:r>
              <a:rPr lang="es-CO" b="0" i="0" dirty="0">
                <a:solidFill>
                  <a:schemeClr val="bg1"/>
                </a:solidFill>
                <a:effectLst/>
                <a:latin typeface="Open Sans" pitchFamily="2" charset="0"/>
              </a:rPr>
              <a:t>. </a:t>
            </a:r>
            <a:endParaRPr lang="en-US" b="1" dirty="0">
              <a:solidFill>
                <a:schemeClr val="bg1"/>
              </a:solidFill>
            </a:endParaRPr>
          </a:p>
        </p:txBody>
      </p:sp>
      <p:sp>
        <p:nvSpPr>
          <p:cNvPr id="5" name="Freeform 38">
            <a:hlinkClick r:id="rId2" action="ppaction://hlinksldjump"/>
            <a:extLst>
              <a:ext uri="{FF2B5EF4-FFF2-40B4-BE49-F238E27FC236}">
                <a16:creationId xmlns:a16="http://schemas.microsoft.com/office/drawing/2014/main" id="{B6524D39-D4BE-C341-B16F-71CB1C1AC5A2}"/>
              </a:ext>
            </a:extLst>
          </p:cNvPr>
          <p:cNvSpPr>
            <a:spLocks noChangeArrowheads="1"/>
          </p:cNvSpPr>
          <p:nvPr/>
        </p:nvSpPr>
        <p:spPr bwMode="auto">
          <a:xfrm flipH="1">
            <a:off x="9563068"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Tree>
    <p:extLst>
      <p:ext uri="{BB962C8B-B14F-4D97-AF65-F5344CB8AC3E}">
        <p14:creationId xmlns:p14="http://schemas.microsoft.com/office/powerpoint/2010/main" val="39792120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B470F-C9C0-75BE-1EE2-2304F82CC48F}"/>
              </a:ext>
            </a:extLst>
          </p:cNvPr>
          <p:cNvSpPr/>
          <p:nvPr/>
        </p:nvSpPr>
        <p:spPr>
          <a:xfrm>
            <a:off x="0" y="-6680"/>
            <a:ext cx="12191999" cy="5536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2</a:t>
            </a:r>
          </a:p>
        </p:txBody>
      </p:sp>
      <p:sp>
        <p:nvSpPr>
          <p:cNvPr id="4" name="Freeform 3">
            <a:extLst>
              <a:ext uri="{FF2B5EF4-FFF2-40B4-BE49-F238E27FC236}">
                <a16:creationId xmlns:a16="http://schemas.microsoft.com/office/drawing/2014/main" id="{D87571F8-B78E-2946-FF28-F8EA95D85132}"/>
              </a:ext>
            </a:extLst>
          </p:cNvPr>
          <p:cNvSpPr>
            <a:spLocks noChangeArrowheads="1"/>
          </p:cNvSpPr>
          <p:nvPr/>
        </p:nvSpPr>
        <p:spPr bwMode="auto">
          <a:xfrm>
            <a:off x="2368615" y="2615499"/>
            <a:ext cx="8343770" cy="2469075"/>
          </a:xfrm>
          <a:prstGeom prst="roundRect">
            <a:avLst>
              <a:gd name="adj" fmla="val 16011"/>
            </a:avLst>
          </a:prstGeom>
          <a:solidFill>
            <a:schemeClr val="bg1"/>
          </a:solidFill>
          <a:ln>
            <a:noFill/>
          </a:ln>
          <a:effectLst/>
        </p:spPr>
        <p:txBody>
          <a:bodyPr wrap="none" anchor="ctr"/>
          <a:lstStyle/>
          <a:p>
            <a:endParaRPr lang="en-US" sz="900" dirty="0">
              <a:latin typeface="Poppins" panose="00000500000000000000" pitchFamily="2" charset="0"/>
            </a:endParaRPr>
          </a:p>
        </p:txBody>
      </p:sp>
      <p:sp>
        <p:nvSpPr>
          <p:cNvPr id="9" name="Freeform 15">
            <a:extLst>
              <a:ext uri="{FF2B5EF4-FFF2-40B4-BE49-F238E27FC236}">
                <a16:creationId xmlns:a16="http://schemas.microsoft.com/office/drawing/2014/main" id="{0F3AB6BC-A3A8-85BF-5186-D826BAE6DA22}"/>
              </a:ext>
            </a:extLst>
          </p:cNvPr>
          <p:cNvSpPr>
            <a:spLocks noChangeArrowheads="1"/>
          </p:cNvSpPr>
          <p:nvPr/>
        </p:nvSpPr>
        <p:spPr bwMode="auto">
          <a:xfrm>
            <a:off x="753077" y="1143364"/>
            <a:ext cx="2469076" cy="2469075"/>
          </a:xfrm>
          <a:custGeom>
            <a:avLst/>
            <a:gdLst>
              <a:gd name="T0" fmla="*/ 3802 w 4639"/>
              <a:gd name="T1" fmla="*/ 826 h 4640"/>
              <a:gd name="T2" fmla="*/ 3802 w 4639"/>
              <a:gd name="T3" fmla="*/ 826 h 4640"/>
              <a:gd name="T4" fmla="*/ 805 w 4639"/>
              <a:gd name="T5" fmla="*/ 832 h 4640"/>
              <a:gd name="T6" fmla="*/ 805 w 4639"/>
              <a:gd name="T7" fmla="*/ 832 h 4640"/>
              <a:gd name="T8" fmla="*/ 460 w 4639"/>
              <a:gd name="T9" fmla="*/ 3380 h 4640"/>
              <a:gd name="T10" fmla="*/ 460 w 4639"/>
              <a:gd name="T11" fmla="*/ 3380 h 4640"/>
              <a:gd name="T12" fmla="*/ 474 w 4639"/>
              <a:gd name="T13" fmla="*/ 3515 h 4640"/>
              <a:gd name="T14" fmla="*/ 173 w 4639"/>
              <a:gd name="T15" fmla="*/ 4254 h 4640"/>
              <a:gd name="T16" fmla="*/ 173 w 4639"/>
              <a:gd name="T17" fmla="*/ 4254 h 4640"/>
              <a:gd name="T18" fmla="*/ 384 w 4639"/>
              <a:gd name="T19" fmla="*/ 4466 h 4640"/>
              <a:gd name="T20" fmla="*/ 1124 w 4639"/>
              <a:gd name="T21" fmla="*/ 4165 h 4640"/>
              <a:gd name="T22" fmla="*/ 1124 w 4639"/>
              <a:gd name="T23" fmla="*/ 4165 h 4640"/>
              <a:gd name="T24" fmla="*/ 1260 w 4639"/>
              <a:gd name="T25" fmla="*/ 4180 h 4640"/>
              <a:gd name="T26" fmla="*/ 1260 w 4639"/>
              <a:gd name="T27" fmla="*/ 4180 h 4640"/>
              <a:gd name="T28" fmla="*/ 3807 w 4639"/>
              <a:gd name="T29" fmla="*/ 3834 h 4640"/>
              <a:gd name="T30" fmla="*/ 3807 w 4639"/>
              <a:gd name="T31" fmla="*/ 3834 h 4640"/>
              <a:gd name="T32" fmla="*/ 3802 w 4639"/>
              <a:gd name="T33" fmla="*/ 826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39" h="4640">
                <a:moveTo>
                  <a:pt x="3802" y="826"/>
                </a:moveTo>
                <a:lnTo>
                  <a:pt x="3802" y="826"/>
                </a:lnTo>
                <a:cubicBezTo>
                  <a:pt x="2969" y="0"/>
                  <a:pt x="1635" y="3"/>
                  <a:pt x="805" y="832"/>
                </a:cubicBezTo>
                <a:lnTo>
                  <a:pt x="805" y="832"/>
                </a:lnTo>
                <a:cubicBezTo>
                  <a:pt x="115" y="1523"/>
                  <a:pt x="0" y="2571"/>
                  <a:pt x="460" y="3380"/>
                </a:cubicBezTo>
                <a:lnTo>
                  <a:pt x="460" y="3380"/>
                </a:lnTo>
                <a:cubicBezTo>
                  <a:pt x="483" y="3421"/>
                  <a:pt x="488" y="3470"/>
                  <a:pt x="474" y="3515"/>
                </a:cubicBezTo>
                <a:lnTo>
                  <a:pt x="173" y="4254"/>
                </a:lnTo>
                <a:lnTo>
                  <a:pt x="173" y="4254"/>
                </a:lnTo>
                <a:cubicBezTo>
                  <a:pt x="131" y="4385"/>
                  <a:pt x="254" y="4508"/>
                  <a:pt x="384" y="4466"/>
                </a:cubicBezTo>
                <a:lnTo>
                  <a:pt x="1124" y="4165"/>
                </a:lnTo>
                <a:lnTo>
                  <a:pt x="1124" y="4165"/>
                </a:lnTo>
                <a:cubicBezTo>
                  <a:pt x="1169" y="4150"/>
                  <a:pt x="1218" y="4156"/>
                  <a:pt x="1260" y="4180"/>
                </a:cubicBezTo>
                <a:lnTo>
                  <a:pt x="1260" y="4180"/>
                </a:lnTo>
                <a:cubicBezTo>
                  <a:pt x="2069" y="4639"/>
                  <a:pt x="3117" y="4524"/>
                  <a:pt x="3807" y="3834"/>
                </a:cubicBezTo>
                <a:lnTo>
                  <a:pt x="3807" y="3834"/>
                </a:lnTo>
                <a:cubicBezTo>
                  <a:pt x="4638" y="3002"/>
                  <a:pt x="4637" y="1655"/>
                  <a:pt x="3802" y="826"/>
                </a:cubicBezTo>
              </a:path>
            </a:pathLst>
          </a:custGeom>
          <a:solidFill>
            <a:schemeClr val="accent2"/>
          </a:solidFill>
          <a:ln>
            <a:noFill/>
          </a:ln>
          <a:effectLst/>
        </p:spPr>
        <p:txBody>
          <a:bodyPr wrap="none" anchor="ctr"/>
          <a:lstStyle/>
          <a:p>
            <a:endParaRPr lang="en-US" sz="700" dirty="0">
              <a:latin typeface="Poppins" panose="00000500000000000000" pitchFamily="2" charset="0"/>
            </a:endParaRPr>
          </a:p>
        </p:txBody>
      </p:sp>
      <p:sp>
        <p:nvSpPr>
          <p:cNvPr id="10" name="Freeform 16">
            <a:extLst>
              <a:ext uri="{FF2B5EF4-FFF2-40B4-BE49-F238E27FC236}">
                <a16:creationId xmlns:a16="http://schemas.microsoft.com/office/drawing/2014/main" id="{82834486-9012-C252-EFEF-13BFEDD2D58C}"/>
              </a:ext>
            </a:extLst>
          </p:cNvPr>
          <p:cNvSpPr>
            <a:spLocks noChangeArrowheads="1"/>
          </p:cNvSpPr>
          <p:nvPr/>
        </p:nvSpPr>
        <p:spPr bwMode="auto">
          <a:xfrm>
            <a:off x="2205489" y="1611638"/>
            <a:ext cx="2469076" cy="2469075"/>
          </a:xfrm>
          <a:custGeom>
            <a:avLst/>
            <a:gdLst>
              <a:gd name="T0" fmla="*/ 4466 w 4641"/>
              <a:gd name="T1" fmla="*/ 4254 h 4640"/>
              <a:gd name="T2" fmla="*/ 4166 w 4641"/>
              <a:gd name="T3" fmla="*/ 3515 h 4640"/>
              <a:gd name="T4" fmla="*/ 4166 w 4641"/>
              <a:gd name="T5" fmla="*/ 3515 h 4640"/>
              <a:gd name="T6" fmla="*/ 4180 w 4641"/>
              <a:gd name="T7" fmla="*/ 3379 h 4640"/>
              <a:gd name="T8" fmla="*/ 4180 w 4641"/>
              <a:gd name="T9" fmla="*/ 3379 h 4640"/>
              <a:gd name="T10" fmla="*/ 3833 w 4641"/>
              <a:gd name="T11" fmla="*/ 832 h 4640"/>
              <a:gd name="T12" fmla="*/ 3833 w 4641"/>
              <a:gd name="T13" fmla="*/ 832 h 4640"/>
              <a:gd name="T14" fmla="*/ 837 w 4641"/>
              <a:gd name="T15" fmla="*/ 827 h 4640"/>
              <a:gd name="T16" fmla="*/ 837 w 4641"/>
              <a:gd name="T17" fmla="*/ 827 h 4640"/>
              <a:gd name="T18" fmla="*/ 831 w 4641"/>
              <a:gd name="T19" fmla="*/ 3833 h 4640"/>
              <a:gd name="T20" fmla="*/ 831 w 4641"/>
              <a:gd name="T21" fmla="*/ 3833 h 4640"/>
              <a:gd name="T22" fmla="*/ 3379 w 4641"/>
              <a:gd name="T23" fmla="*/ 4179 h 4640"/>
              <a:gd name="T24" fmla="*/ 3379 w 4641"/>
              <a:gd name="T25" fmla="*/ 4179 h 4640"/>
              <a:gd name="T26" fmla="*/ 3516 w 4641"/>
              <a:gd name="T27" fmla="*/ 4165 h 4640"/>
              <a:gd name="T28" fmla="*/ 4254 w 4641"/>
              <a:gd name="T29" fmla="*/ 4465 h 4640"/>
              <a:gd name="T30" fmla="*/ 4254 w 4641"/>
              <a:gd name="T31" fmla="*/ 4465 h 4640"/>
              <a:gd name="T32" fmla="*/ 4466 w 4641"/>
              <a:gd name="T33" fmla="*/ 4254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41" h="4640">
                <a:moveTo>
                  <a:pt x="4466" y="4254"/>
                </a:moveTo>
                <a:lnTo>
                  <a:pt x="4166" y="3515"/>
                </a:lnTo>
                <a:lnTo>
                  <a:pt x="4166" y="3515"/>
                </a:lnTo>
                <a:cubicBezTo>
                  <a:pt x="4151" y="3470"/>
                  <a:pt x="4156" y="3420"/>
                  <a:pt x="4180" y="3379"/>
                </a:cubicBezTo>
                <a:lnTo>
                  <a:pt x="4180" y="3379"/>
                </a:lnTo>
                <a:cubicBezTo>
                  <a:pt x="4640" y="2570"/>
                  <a:pt x="4524" y="1523"/>
                  <a:pt x="3833" y="832"/>
                </a:cubicBezTo>
                <a:lnTo>
                  <a:pt x="3833" y="832"/>
                </a:lnTo>
                <a:cubicBezTo>
                  <a:pt x="3004" y="3"/>
                  <a:pt x="1669" y="0"/>
                  <a:pt x="837" y="827"/>
                </a:cubicBezTo>
                <a:lnTo>
                  <a:pt x="837" y="827"/>
                </a:lnTo>
                <a:cubicBezTo>
                  <a:pt x="3" y="1654"/>
                  <a:pt x="0" y="3002"/>
                  <a:pt x="831" y="3833"/>
                </a:cubicBezTo>
                <a:lnTo>
                  <a:pt x="831" y="3833"/>
                </a:lnTo>
                <a:cubicBezTo>
                  <a:pt x="1522" y="4524"/>
                  <a:pt x="2569" y="4639"/>
                  <a:pt x="3379" y="4179"/>
                </a:cubicBezTo>
                <a:lnTo>
                  <a:pt x="3379" y="4179"/>
                </a:lnTo>
                <a:cubicBezTo>
                  <a:pt x="3421" y="4155"/>
                  <a:pt x="3470" y="4150"/>
                  <a:pt x="3516" y="4165"/>
                </a:cubicBezTo>
                <a:lnTo>
                  <a:pt x="4254" y="4465"/>
                </a:lnTo>
                <a:lnTo>
                  <a:pt x="4254" y="4465"/>
                </a:lnTo>
                <a:cubicBezTo>
                  <a:pt x="4384" y="4508"/>
                  <a:pt x="4509" y="4384"/>
                  <a:pt x="4466" y="4254"/>
                </a:cubicBezTo>
              </a:path>
            </a:pathLst>
          </a:custGeom>
          <a:solidFill>
            <a:schemeClr val="accent5"/>
          </a:solidFill>
          <a:ln>
            <a:noFill/>
          </a:ln>
          <a:effectLst/>
        </p:spPr>
        <p:txBody>
          <a:bodyPr wrap="none" anchor="ctr"/>
          <a:lstStyle/>
          <a:p>
            <a:endParaRPr lang="en-US" sz="700" dirty="0">
              <a:latin typeface="Poppins" panose="00000500000000000000" pitchFamily="2" charset="0"/>
            </a:endParaRPr>
          </a:p>
        </p:txBody>
      </p:sp>
      <p:sp>
        <p:nvSpPr>
          <p:cNvPr id="11" name="Freeform 17">
            <a:extLst>
              <a:ext uri="{FF2B5EF4-FFF2-40B4-BE49-F238E27FC236}">
                <a16:creationId xmlns:a16="http://schemas.microsoft.com/office/drawing/2014/main" id="{DF78BB41-83CA-35B8-5ACE-7FF6EFC2C5BB}"/>
              </a:ext>
            </a:extLst>
          </p:cNvPr>
          <p:cNvSpPr>
            <a:spLocks noChangeArrowheads="1"/>
          </p:cNvSpPr>
          <p:nvPr/>
        </p:nvSpPr>
        <p:spPr bwMode="auto">
          <a:xfrm>
            <a:off x="1534687" y="1767120"/>
            <a:ext cx="797990" cy="1253314"/>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700" dirty="0">
              <a:latin typeface="Poppins" panose="00000500000000000000" pitchFamily="2" charset="0"/>
            </a:endParaRPr>
          </a:p>
        </p:txBody>
      </p:sp>
      <p:sp>
        <p:nvSpPr>
          <p:cNvPr id="12" name="Freeform 18">
            <a:extLst>
              <a:ext uri="{FF2B5EF4-FFF2-40B4-BE49-F238E27FC236}">
                <a16:creationId xmlns:a16="http://schemas.microsoft.com/office/drawing/2014/main" id="{6CA54333-541A-BBE6-53E2-C5182EE92A20}"/>
              </a:ext>
            </a:extLst>
          </p:cNvPr>
          <p:cNvSpPr>
            <a:spLocks noChangeArrowheads="1"/>
          </p:cNvSpPr>
          <p:nvPr/>
        </p:nvSpPr>
        <p:spPr bwMode="auto">
          <a:xfrm>
            <a:off x="3326571" y="2374367"/>
            <a:ext cx="340320" cy="1229843"/>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700" dirty="0">
              <a:latin typeface="Poppins" panose="00000500000000000000" pitchFamily="2" charset="0"/>
            </a:endParaRPr>
          </a:p>
        </p:txBody>
      </p:sp>
      <p:sp>
        <p:nvSpPr>
          <p:cNvPr id="13" name="Freeform 38">
            <a:hlinkClick r:id="rId2" action="ppaction://hlinksldjump"/>
            <a:extLst>
              <a:ext uri="{FF2B5EF4-FFF2-40B4-BE49-F238E27FC236}">
                <a16:creationId xmlns:a16="http://schemas.microsoft.com/office/drawing/2014/main" id="{0EE8F550-0504-2841-5FD0-FAFB99499BAE}"/>
              </a:ext>
            </a:extLst>
          </p:cNvPr>
          <p:cNvSpPr>
            <a:spLocks noChangeArrowheads="1"/>
          </p:cNvSpPr>
          <p:nvPr/>
        </p:nvSpPr>
        <p:spPr bwMode="auto">
          <a:xfrm flipH="1">
            <a:off x="217920"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
        <p:nvSpPr>
          <p:cNvPr id="14" name="Freeform 38">
            <a:hlinkClick r:id="" action="ppaction://hlinkshowjump?jump=nextslide"/>
            <a:extLst>
              <a:ext uri="{FF2B5EF4-FFF2-40B4-BE49-F238E27FC236}">
                <a16:creationId xmlns:a16="http://schemas.microsoft.com/office/drawing/2014/main" id="{90692AAB-6EBA-0312-659E-BD4B00295E17}"/>
              </a:ext>
            </a:extLst>
          </p:cNvPr>
          <p:cNvSpPr>
            <a:spLocks noChangeArrowheads="1"/>
          </p:cNvSpPr>
          <p:nvPr/>
        </p:nvSpPr>
        <p:spPr bwMode="auto">
          <a:xfrm flipH="1">
            <a:off x="9573703"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ANSWER</a:t>
            </a:r>
          </a:p>
        </p:txBody>
      </p:sp>
      <p:sp>
        <p:nvSpPr>
          <p:cNvPr id="3" name="Rectangle 2">
            <a:extLst>
              <a:ext uri="{FF2B5EF4-FFF2-40B4-BE49-F238E27FC236}">
                <a16:creationId xmlns:a16="http://schemas.microsoft.com/office/drawing/2014/main" id="{31B0FB58-616A-47FA-71CF-51F8C072693E}"/>
              </a:ext>
            </a:extLst>
          </p:cNvPr>
          <p:cNvSpPr/>
          <p:nvPr/>
        </p:nvSpPr>
        <p:spPr>
          <a:xfrm>
            <a:off x="0" y="525643"/>
            <a:ext cx="12191999" cy="553672"/>
          </a:xfrm>
          <a:prstGeom prst="rect">
            <a:avLst/>
          </a:prstGeom>
          <a:solidFill>
            <a:schemeClr val="accent1">
              <a:alpha val="88000"/>
            </a:schemeClr>
          </a:solidFill>
          <a:ln>
            <a:solidFill>
              <a:schemeClr val="accent4"/>
            </a:solidFill>
          </a:ln>
          <a:effectLst>
            <a:glow rad="101600">
              <a:schemeClr val="accent4">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300</a:t>
            </a:r>
          </a:p>
        </p:txBody>
      </p:sp>
      <p:sp>
        <p:nvSpPr>
          <p:cNvPr id="15" name="TextBox 14">
            <a:extLst>
              <a:ext uri="{FF2B5EF4-FFF2-40B4-BE49-F238E27FC236}">
                <a16:creationId xmlns:a16="http://schemas.microsoft.com/office/drawing/2014/main" id="{8FEE03F6-FC10-0A33-3C93-2365738CADC1}"/>
              </a:ext>
            </a:extLst>
          </p:cNvPr>
          <p:cNvSpPr txBox="1"/>
          <p:nvPr/>
        </p:nvSpPr>
        <p:spPr>
          <a:xfrm>
            <a:off x="5019675" y="2837659"/>
            <a:ext cx="5086350" cy="461665"/>
          </a:xfrm>
          <a:prstGeom prst="rect">
            <a:avLst/>
          </a:prstGeom>
          <a:noFill/>
        </p:spPr>
        <p:txBody>
          <a:bodyPr wrap="square" rtlCol="0">
            <a:spAutoFit/>
          </a:bodyPr>
          <a:lstStyle/>
          <a:p>
            <a:r>
              <a:rPr lang="en-US" sz="2400" b="1" dirty="0">
                <a:solidFill>
                  <a:schemeClr val="accent4"/>
                </a:solidFill>
              </a:rPr>
              <a:t>Category 2, question for 300 points </a:t>
            </a:r>
          </a:p>
        </p:txBody>
      </p:sp>
      <p:sp>
        <p:nvSpPr>
          <p:cNvPr id="16" name="TextBox 15">
            <a:extLst>
              <a:ext uri="{FF2B5EF4-FFF2-40B4-BE49-F238E27FC236}">
                <a16:creationId xmlns:a16="http://schemas.microsoft.com/office/drawing/2014/main" id="{588FFB9E-BAED-FFCF-0853-305770C0E028}"/>
              </a:ext>
            </a:extLst>
          </p:cNvPr>
          <p:cNvSpPr txBox="1"/>
          <p:nvPr/>
        </p:nvSpPr>
        <p:spPr>
          <a:xfrm>
            <a:off x="5019675" y="3360951"/>
            <a:ext cx="5191125" cy="1200329"/>
          </a:xfrm>
          <a:prstGeom prst="rect">
            <a:avLst/>
          </a:prstGeom>
          <a:noFill/>
        </p:spPr>
        <p:txBody>
          <a:bodyPr wrap="square" rtlCol="0">
            <a:spAutoFit/>
          </a:bodyPr>
          <a:lstStyle/>
          <a:p>
            <a:r>
              <a:rPr lang="es-CO" b="0" i="0" dirty="0" err="1">
                <a:solidFill>
                  <a:srgbClr val="000000"/>
                </a:solidFill>
                <a:effectLst/>
                <a:latin typeface="Open Sans" pitchFamily="2" charset="0"/>
              </a:rPr>
              <a:t>Lorem</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ipsum</a:t>
            </a:r>
            <a:r>
              <a:rPr lang="es-CO" b="0" i="0" dirty="0">
                <a:solidFill>
                  <a:srgbClr val="000000"/>
                </a:solidFill>
                <a:effectLst/>
                <a:latin typeface="Open Sans" pitchFamily="2" charset="0"/>
              </a:rPr>
              <a:t> dolor </a:t>
            </a:r>
            <a:r>
              <a:rPr lang="es-CO" b="0" i="0" dirty="0" err="1">
                <a:solidFill>
                  <a:srgbClr val="000000"/>
                </a:solidFill>
                <a:effectLst/>
                <a:latin typeface="Open Sans" pitchFamily="2" charset="0"/>
              </a:rPr>
              <a:t>sit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amet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consectetur</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adipiscing</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elit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Praesent</a:t>
            </a:r>
            <a:r>
              <a:rPr lang="es-CO" b="0" i="0" dirty="0">
                <a:solidFill>
                  <a:srgbClr val="000000"/>
                </a:solidFill>
                <a:effectLst/>
                <a:latin typeface="Open Sans" pitchFamily="2" charset="0"/>
              </a:rPr>
              <a:t> vitae </a:t>
            </a:r>
            <a:r>
              <a:rPr lang="es-CO" b="0" i="0" dirty="0" err="1">
                <a:solidFill>
                  <a:srgbClr val="000000"/>
                </a:solidFill>
                <a:effectLst/>
                <a:latin typeface="Open Sans" pitchFamily="2" charset="0"/>
              </a:rPr>
              <a:t>elit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consectetur</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varius</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ipsum</a:t>
            </a:r>
            <a:r>
              <a:rPr lang="es-CO" b="0" i="0" dirty="0">
                <a:solidFill>
                  <a:srgbClr val="000000"/>
                </a:solidFill>
                <a:effectLst/>
                <a:latin typeface="Open Sans" pitchFamily="2" charset="0"/>
              </a:rPr>
              <a:t> vitae, </a:t>
            </a:r>
            <a:r>
              <a:rPr lang="es-CO" b="0" i="0" dirty="0" err="1">
                <a:solidFill>
                  <a:srgbClr val="000000"/>
                </a:solidFill>
                <a:effectLst/>
                <a:latin typeface="Open Sans" pitchFamily="2" charset="0"/>
              </a:rPr>
              <a:t>tristique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felis</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Donec</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mattis</a:t>
            </a:r>
            <a:r>
              <a:rPr lang="es-CO" b="0" i="0" dirty="0">
                <a:solidFill>
                  <a:srgbClr val="000000"/>
                </a:solidFill>
                <a:effectLst/>
                <a:latin typeface="Open Sans" pitchFamily="2" charset="0"/>
              </a:rPr>
              <a:t> non </a:t>
            </a:r>
            <a:r>
              <a:rPr lang="es-CO" b="0" i="0" dirty="0" err="1">
                <a:solidFill>
                  <a:srgbClr val="000000"/>
                </a:solidFill>
                <a:effectLst/>
                <a:latin typeface="Open Sans" pitchFamily="2" charset="0"/>
              </a:rPr>
              <a:t>augue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scelerisque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finibus</a:t>
            </a:r>
            <a:r>
              <a:rPr lang="es-CO" b="0" i="0" dirty="0">
                <a:solidFill>
                  <a:srgbClr val="000000"/>
                </a:solidFill>
                <a:effectLst/>
                <a:latin typeface="Open Sans" pitchFamily="2" charset="0"/>
              </a:rPr>
              <a:t>. </a:t>
            </a:r>
            <a:endParaRPr lang="en-US" b="1" dirty="0"/>
          </a:p>
        </p:txBody>
      </p:sp>
    </p:spTree>
    <p:extLst>
      <p:ext uri="{BB962C8B-B14F-4D97-AF65-F5344CB8AC3E}">
        <p14:creationId xmlns:p14="http://schemas.microsoft.com/office/powerpoint/2010/main" val="17701890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B470F-C9C0-75BE-1EE2-2304F82CC48F}"/>
              </a:ext>
            </a:extLst>
          </p:cNvPr>
          <p:cNvSpPr/>
          <p:nvPr/>
        </p:nvSpPr>
        <p:spPr>
          <a:xfrm>
            <a:off x="0" y="-6680"/>
            <a:ext cx="12191999" cy="5536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2</a:t>
            </a:r>
          </a:p>
        </p:txBody>
      </p:sp>
      <p:sp>
        <p:nvSpPr>
          <p:cNvPr id="4" name="Freeform 3">
            <a:extLst>
              <a:ext uri="{FF2B5EF4-FFF2-40B4-BE49-F238E27FC236}">
                <a16:creationId xmlns:a16="http://schemas.microsoft.com/office/drawing/2014/main" id="{D87571F8-B78E-2946-FF28-F8EA95D85132}"/>
              </a:ext>
            </a:extLst>
          </p:cNvPr>
          <p:cNvSpPr>
            <a:spLocks noChangeArrowheads="1"/>
          </p:cNvSpPr>
          <p:nvPr/>
        </p:nvSpPr>
        <p:spPr bwMode="auto">
          <a:xfrm>
            <a:off x="-9895956" y="2615499"/>
            <a:ext cx="8343770" cy="2469075"/>
          </a:xfrm>
          <a:prstGeom prst="roundRect">
            <a:avLst>
              <a:gd name="adj" fmla="val 16011"/>
            </a:avLst>
          </a:prstGeom>
          <a:solidFill>
            <a:schemeClr val="bg1"/>
          </a:solidFill>
          <a:ln>
            <a:noFill/>
          </a:ln>
          <a:effectLst/>
        </p:spPr>
        <p:txBody>
          <a:bodyPr wrap="none" anchor="ctr"/>
          <a:lstStyle/>
          <a:p>
            <a:endParaRPr lang="en-US" sz="900" dirty="0">
              <a:latin typeface="Poppins" panose="00000500000000000000" pitchFamily="2" charset="0"/>
            </a:endParaRPr>
          </a:p>
        </p:txBody>
      </p:sp>
      <p:sp>
        <p:nvSpPr>
          <p:cNvPr id="13" name="Freeform 38">
            <a:hlinkClick r:id="rId2" action="ppaction://hlinksldjump"/>
            <a:extLst>
              <a:ext uri="{FF2B5EF4-FFF2-40B4-BE49-F238E27FC236}">
                <a16:creationId xmlns:a16="http://schemas.microsoft.com/office/drawing/2014/main" id="{0EE8F550-0504-2841-5FD0-FAFB99499BAE}"/>
              </a:ext>
            </a:extLst>
          </p:cNvPr>
          <p:cNvSpPr>
            <a:spLocks noChangeArrowheads="1"/>
          </p:cNvSpPr>
          <p:nvPr/>
        </p:nvSpPr>
        <p:spPr bwMode="auto">
          <a:xfrm flipH="1">
            <a:off x="217920"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
        <p:nvSpPr>
          <p:cNvPr id="3" name="Rectangle 2">
            <a:extLst>
              <a:ext uri="{FF2B5EF4-FFF2-40B4-BE49-F238E27FC236}">
                <a16:creationId xmlns:a16="http://schemas.microsoft.com/office/drawing/2014/main" id="{31B0FB58-616A-47FA-71CF-51F8C072693E}"/>
              </a:ext>
            </a:extLst>
          </p:cNvPr>
          <p:cNvSpPr/>
          <p:nvPr/>
        </p:nvSpPr>
        <p:spPr>
          <a:xfrm>
            <a:off x="0" y="525643"/>
            <a:ext cx="12191999" cy="553672"/>
          </a:xfrm>
          <a:prstGeom prst="rect">
            <a:avLst/>
          </a:prstGeom>
          <a:solidFill>
            <a:schemeClr val="accent1">
              <a:alpha val="88000"/>
            </a:schemeClr>
          </a:solidFill>
          <a:ln>
            <a:solidFill>
              <a:schemeClr val="accent4"/>
            </a:solidFill>
          </a:ln>
          <a:effectLst>
            <a:glow rad="101600">
              <a:schemeClr val="accent4">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300</a:t>
            </a:r>
          </a:p>
        </p:txBody>
      </p:sp>
      <p:sp>
        <p:nvSpPr>
          <p:cNvPr id="15" name="TextBox 14">
            <a:extLst>
              <a:ext uri="{FF2B5EF4-FFF2-40B4-BE49-F238E27FC236}">
                <a16:creationId xmlns:a16="http://schemas.microsoft.com/office/drawing/2014/main" id="{8FEE03F6-FC10-0A33-3C93-2365738CADC1}"/>
              </a:ext>
            </a:extLst>
          </p:cNvPr>
          <p:cNvSpPr txBox="1"/>
          <p:nvPr/>
        </p:nvSpPr>
        <p:spPr>
          <a:xfrm>
            <a:off x="3232182" y="2153834"/>
            <a:ext cx="6080060" cy="461665"/>
          </a:xfrm>
          <a:prstGeom prst="rect">
            <a:avLst/>
          </a:prstGeom>
          <a:noFill/>
        </p:spPr>
        <p:txBody>
          <a:bodyPr wrap="square" rtlCol="0">
            <a:spAutoFit/>
          </a:bodyPr>
          <a:lstStyle/>
          <a:p>
            <a:pPr algn="ctr"/>
            <a:r>
              <a:rPr lang="en-US" sz="2400" b="1" dirty="0">
                <a:solidFill>
                  <a:schemeClr val="accent4"/>
                </a:solidFill>
              </a:rPr>
              <a:t>Response for category 2, scoring 300 points.</a:t>
            </a:r>
          </a:p>
        </p:txBody>
      </p:sp>
      <p:sp>
        <p:nvSpPr>
          <p:cNvPr id="16" name="TextBox 15">
            <a:extLst>
              <a:ext uri="{FF2B5EF4-FFF2-40B4-BE49-F238E27FC236}">
                <a16:creationId xmlns:a16="http://schemas.microsoft.com/office/drawing/2014/main" id="{588FFB9E-BAED-FFCF-0853-305770C0E028}"/>
              </a:ext>
            </a:extLst>
          </p:cNvPr>
          <p:cNvSpPr txBox="1"/>
          <p:nvPr/>
        </p:nvSpPr>
        <p:spPr>
          <a:xfrm>
            <a:off x="3743325" y="2710012"/>
            <a:ext cx="5191125" cy="1200329"/>
          </a:xfrm>
          <a:prstGeom prst="rect">
            <a:avLst/>
          </a:prstGeom>
          <a:noFill/>
        </p:spPr>
        <p:txBody>
          <a:bodyPr wrap="square" rtlCol="0">
            <a:spAutoFit/>
          </a:bodyPr>
          <a:lstStyle/>
          <a:p>
            <a:pPr algn="ctr"/>
            <a:r>
              <a:rPr lang="es-CO" b="0" i="0" dirty="0" err="1">
                <a:solidFill>
                  <a:schemeClr val="bg1"/>
                </a:solidFill>
                <a:effectLst/>
                <a:latin typeface="Open Sans" pitchFamily="2" charset="0"/>
              </a:rPr>
              <a:t>Lorem</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ipsum</a:t>
            </a:r>
            <a:r>
              <a:rPr lang="es-CO" b="0" i="0" dirty="0">
                <a:solidFill>
                  <a:schemeClr val="bg1"/>
                </a:solidFill>
                <a:effectLst/>
                <a:latin typeface="Open Sans" pitchFamily="2" charset="0"/>
              </a:rPr>
              <a:t> dolor </a:t>
            </a:r>
            <a:r>
              <a:rPr lang="es-CO" b="0" i="0" dirty="0" err="1">
                <a:solidFill>
                  <a:schemeClr val="bg1"/>
                </a:solidFill>
                <a:effectLst/>
                <a:latin typeface="Open Sans" pitchFamily="2" charset="0"/>
              </a:rPr>
              <a:t>sit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amet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consectetur</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adipiscing</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elit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Praesent</a:t>
            </a:r>
            <a:r>
              <a:rPr lang="es-CO" b="0" i="0" dirty="0">
                <a:solidFill>
                  <a:schemeClr val="bg1"/>
                </a:solidFill>
                <a:effectLst/>
                <a:latin typeface="Open Sans" pitchFamily="2" charset="0"/>
              </a:rPr>
              <a:t> vitae </a:t>
            </a:r>
            <a:r>
              <a:rPr lang="es-CO" b="0" i="0" dirty="0" err="1">
                <a:solidFill>
                  <a:schemeClr val="bg1"/>
                </a:solidFill>
                <a:effectLst/>
                <a:latin typeface="Open Sans" pitchFamily="2" charset="0"/>
              </a:rPr>
              <a:t>elit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consectetur</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varius</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ipsum</a:t>
            </a:r>
            <a:r>
              <a:rPr lang="es-CO" b="0" i="0" dirty="0">
                <a:solidFill>
                  <a:schemeClr val="bg1"/>
                </a:solidFill>
                <a:effectLst/>
                <a:latin typeface="Open Sans" pitchFamily="2" charset="0"/>
              </a:rPr>
              <a:t> vitae, </a:t>
            </a:r>
            <a:r>
              <a:rPr lang="es-CO" b="0" i="0" dirty="0" err="1">
                <a:solidFill>
                  <a:schemeClr val="bg1"/>
                </a:solidFill>
                <a:effectLst/>
                <a:latin typeface="Open Sans" pitchFamily="2" charset="0"/>
              </a:rPr>
              <a:t>tristique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felis</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Donec</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mattis</a:t>
            </a:r>
            <a:r>
              <a:rPr lang="es-CO" b="0" i="0" dirty="0">
                <a:solidFill>
                  <a:schemeClr val="bg1"/>
                </a:solidFill>
                <a:effectLst/>
                <a:latin typeface="Open Sans" pitchFamily="2" charset="0"/>
              </a:rPr>
              <a:t> non </a:t>
            </a:r>
            <a:r>
              <a:rPr lang="es-CO" b="0" i="0" dirty="0" err="1">
                <a:solidFill>
                  <a:schemeClr val="bg1"/>
                </a:solidFill>
                <a:effectLst/>
                <a:latin typeface="Open Sans" pitchFamily="2" charset="0"/>
              </a:rPr>
              <a:t>augue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scelerisque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finibus</a:t>
            </a:r>
            <a:r>
              <a:rPr lang="es-CO" b="0" i="0" dirty="0">
                <a:solidFill>
                  <a:schemeClr val="bg1"/>
                </a:solidFill>
                <a:effectLst/>
                <a:latin typeface="Open Sans" pitchFamily="2" charset="0"/>
              </a:rPr>
              <a:t>. </a:t>
            </a:r>
            <a:endParaRPr lang="en-US" b="1" dirty="0">
              <a:solidFill>
                <a:schemeClr val="bg1"/>
              </a:solidFill>
            </a:endParaRPr>
          </a:p>
        </p:txBody>
      </p:sp>
      <p:sp>
        <p:nvSpPr>
          <p:cNvPr id="5" name="Freeform 38">
            <a:hlinkClick r:id="rId2" action="ppaction://hlinksldjump"/>
            <a:extLst>
              <a:ext uri="{FF2B5EF4-FFF2-40B4-BE49-F238E27FC236}">
                <a16:creationId xmlns:a16="http://schemas.microsoft.com/office/drawing/2014/main" id="{B6524D39-D4BE-C341-B16F-71CB1C1AC5A2}"/>
              </a:ext>
            </a:extLst>
          </p:cNvPr>
          <p:cNvSpPr>
            <a:spLocks noChangeArrowheads="1"/>
          </p:cNvSpPr>
          <p:nvPr/>
        </p:nvSpPr>
        <p:spPr bwMode="auto">
          <a:xfrm flipH="1">
            <a:off x="9563068"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Tree>
    <p:extLst>
      <p:ext uri="{BB962C8B-B14F-4D97-AF65-F5344CB8AC3E}">
        <p14:creationId xmlns:p14="http://schemas.microsoft.com/office/powerpoint/2010/main" val="24214373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B470F-C9C0-75BE-1EE2-2304F82CC48F}"/>
              </a:ext>
            </a:extLst>
          </p:cNvPr>
          <p:cNvSpPr/>
          <p:nvPr/>
        </p:nvSpPr>
        <p:spPr>
          <a:xfrm>
            <a:off x="0" y="-6680"/>
            <a:ext cx="12191999" cy="5536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2</a:t>
            </a:r>
          </a:p>
        </p:txBody>
      </p:sp>
      <p:sp>
        <p:nvSpPr>
          <p:cNvPr id="4" name="Freeform 3">
            <a:extLst>
              <a:ext uri="{FF2B5EF4-FFF2-40B4-BE49-F238E27FC236}">
                <a16:creationId xmlns:a16="http://schemas.microsoft.com/office/drawing/2014/main" id="{D87571F8-B78E-2946-FF28-F8EA95D85132}"/>
              </a:ext>
            </a:extLst>
          </p:cNvPr>
          <p:cNvSpPr>
            <a:spLocks noChangeArrowheads="1"/>
          </p:cNvSpPr>
          <p:nvPr/>
        </p:nvSpPr>
        <p:spPr bwMode="auto">
          <a:xfrm>
            <a:off x="2368615" y="2615499"/>
            <a:ext cx="8343770" cy="2469075"/>
          </a:xfrm>
          <a:prstGeom prst="roundRect">
            <a:avLst>
              <a:gd name="adj" fmla="val 16011"/>
            </a:avLst>
          </a:prstGeom>
          <a:solidFill>
            <a:schemeClr val="bg1"/>
          </a:solidFill>
          <a:ln>
            <a:noFill/>
          </a:ln>
          <a:effectLst/>
        </p:spPr>
        <p:txBody>
          <a:bodyPr wrap="none" anchor="ctr"/>
          <a:lstStyle/>
          <a:p>
            <a:endParaRPr lang="en-US" sz="900" dirty="0">
              <a:latin typeface="Poppins" panose="00000500000000000000" pitchFamily="2" charset="0"/>
            </a:endParaRPr>
          </a:p>
        </p:txBody>
      </p:sp>
      <p:sp>
        <p:nvSpPr>
          <p:cNvPr id="9" name="Freeform 15">
            <a:extLst>
              <a:ext uri="{FF2B5EF4-FFF2-40B4-BE49-F238E27FC236}">
                <a16:creationId xmlns:a16="http://schemas.microsoft.com/office/drawing/2014/main" id="{0F3AB6BC-A3A8-85BF-5186-D826BAE6DA22}"/>
              </a:ext>
            </a:extLst>
          </p:cNvPr>
          <p:cNvSpPr>
            <a:spLocks noChangeArrowheads="1"/>
          </p:cNvSpPr>
          <p:nvPr/>
        </p:nvSpPr>
        <p:spPr bwMode="auto">
          <a:xfrm>
            <a:off x="753077" y="1143364"/>
            <a:ext cx="2469076" cy="2469075"/>
          </a:xfrm>
          <a:custGeom>
            <a:avLst/>
            <a:gdLst>
              <a:gd name="T0" fmla="*/ 3802 w 4639"/>
              <a:gd name="T1" fmla="*/ 826 h 4640"/>
              <a:gd name="T2" fmla="*/ 3802 w 4639"/>
              <a:gd name="T3" fmla="*/ 826 h 4640"/>
              <a:gd name="T4" fmla="*/ 805 w 4639"/>
              <a:gd name="T5" fmla="*/ 832 h 4640"/>
              <a:gd name="T6" fmla="*/ 805 w 4639"/>
              <a:gd name="T7" fmla="*/ 832 h 4640"/>
              <a:gd name="T8" fmla="*/ 460 w 4639"/>
              <a:gd name="T9" fmla="*/ 3380 h 4640"/>
              <a:gd name="T10" fmla="*/ 460 w 4639"/>
              <a:gd name="T11" fmla="*/ 3380 h 4640"/>
              <a:gd name="T12" fmla="*/ 474 w 4639"/>
              <a:gd name="T13" fmla="*/ 3515 h 4640"/>
              <a:gd name="T14" fmla="*/ 173 w 4639"/>
              <a:gd name="T15" fmla="*/ 4254 h 4640"/>
              <a:gd name="T16" fmla="*/ 173 w 4639"/>
              <a:gd name="T17" fmla="*/ 4254 h 4640"/>
              <a:gd name="T18" fmla="*/ 384 w 4639"/>
              <a:gd name="T19" fmla="*/ 4466 h 4640"/>
              <a:gd name="T20" fmla="*/ 1124 w 4639"/>
              <a:gd name="T21" fmla="*/ 4165 h 4640"/>
              <a:gd name="T22" fmla="*/ 1124 w 4639"/>
              <a:gd name="T23" fmla="*/ 4165 h 4640"/>
              <a:gd name="T24" fmla="*/ 1260 w 4639"/>
              <a:gd name="T25" fmla="*/ 4180 h 4640"/>
              <a:gd name="T26" fmla="*/ 1260 w 4639"/>
              <a:gd name="T27" fmla="*/ 4180 h 4640"/>
              <a:gd name="T28" fmla="*/ 3807 w 4639"/>
              <a:gd name="T29" fmla="*/ 3834 h 4640"/>
              <a:gd name="T30" fmla="*/ 3807 w 4639"/>
              <a:gd name="T31" fmla="*/ 3834 h 4640"/>
              <a:gd name="T32" fmla="*/ 3802 w 4639"/>
              <a:gd name="T33" fmla="*/ 826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39" h="4640">
                <a:moveTo>
                  <a:pt x="3802" y="826"/>
                </a:moveTo>
                <a:lnTo>
                  <a:pt x="3802" y="826"/>
                </a:lnTo>
                <a:cubicBezTo>
                  <a:pt x="2969" y="0"/>
                  <a:pt x="1635" y="3"/>
                  <a:pt x="805" y="832"/>
                </a:cubicBezTo>
                <a:lnTo>
                  <a:pt x="805" y="832"/>
                </a:lnTo>
                <a:cubicBezTo>
                  <a:pt x="115" y="1523"/>
                  <a:pt x="0" y="2571"/>
                  <a:pt x="460" y="3380"/>
                </a:cubicBezTo>
                <a:lnTo>
                  <a:pt x="460" y="3380"/>
                </a:lnTo>
                <a:cubicBezTo>
                  <a:pt x="483" y="3421"/>
                  <a:pt x="488" y="3470"/>
                  <a:pt x="474" y="3515"/>
                </a:cubicBezTo>
                <a:lnTo>
                  <a:pt x="173" y="4254"/>
                </a:lnTo>
                <a:lnTo>
                  <a:pt x="173" y="4254"/>
                </a:lnTo>
                <a:cubicBezTo>
                  <a:pt x="131" y="4385"/>
                  <a:pt x="254" y="4508"/>
                  <a:pt x="384" y="4466"/>
                </a:cubicBezTo>
                <a:lnTo>
                  <a:pt x="1124" y="4165"/>
                </a:lnTo>
                <a:lnTo>
                  <a:pt x="1124" y="4165"/>
                </a:lnTo>
                <a:cubicBezTo>
                  <a:pt x="1169" y="4150"/>
                  <a:pt x="1218" y="4156"/>
                  <a:pt x="1260" y="4180"/>
                </a:cubicBezTo>
                <a:lnTo>
                  <a:pt x="1260" y="4180"/>
                </a:lnTo>
                <a:cubicBezTo>
                  <a:pt x="2069" y="4639"/>
                  <a:pt x="3117" y="4524"/>
                  <a:pt x="3807" y="3834"/>
                </a:cubicBezTo>
                <a:lnTo>
                  <a:pt x="3807" y="3834"/>
                </a:lnTo>
                <a:cubicBezTo>
                  <a:pt x="4638" y="3002"/>
                  <a:pt x="4637" y="1655"/>
                  <a:pt x="3802" y="826"/>
                </a:cubicBezTo>
              </a:path>
            </a:pathLst>
          </a:custGeom>
          <a:solidFill>
            <a:schemeClr val="accent2"/>
          </a:solidFill>
          <a:ln>
            <a:noFill/>
          </a:ln>
          <a:effectLst/>
        </p:spPr>
        <p:txBody>
          <a:bodyPr wrap="none" anchor="ctr"/>
          <a:lstStyle/>
          <a:p>
            <a:endParaRPr lang="en-US" sz="700" dirty="0">
              <a:latin typeface="Poppins" panose="00000500000000000000" pitchFamily="2" charset="0"/>
            </a:endParaRPr>
          </a:p>
        </p:txBody>
      </p:sp>
      <p:sp>
        <p:nvSpPr>
          <p:cNvPr id="10" name="Freeform 16">
            <a:extLst>
              <a:ext uri="{FF2B5EF4-FFF2-40B4-BE49-F238E27FC236}">
                <a16:creationId xmlns:a16="http://schemas.microsoft.com/office/drawing/2014/main" id="{82834486-9012-C252-EFEF-13BFEDD2D58C}"/>
              </a:ext>
            </a:extLst>
          </p:cNvPr>
          <p:cNvSpPr>
            <a:spLocks noChangeArrowheads="1"/>
          </p:cNvSpPr>
          <p:nvPr/>
        </p:nvSpPr>
        <p:spPr bwMode="auto">
          <a:xfrm>
            <a:off x="2205489" y="1611638"/>
            <a:ext cx="2469076" cy="2469075"/>
          </a:xfrm>
          <a:custGeom>
            <a:avLst/>
            <a:gdLst>
              <a:gd name="T0" fmla="*/ 4466 w 4641"/>
              <a:gd name="T1" fmla="*/ 4254 h 4640"/>
              <a:gd name="T2" fmla="*/ 4166 w 4641"/>
              <a:gd name="T3" fmla="*/ 3515 h 4640"/>
              <a:gd name="T4" fmla="*/ 4166 w 4641"/>
              <a:gd name="T5" fmla="*/ 3515 h 4640"/>
              <a:gd name="T6" fmla="*/ 4180 w 4641"/>
              <a:gd name="T7" fmla="*/ 3379 h 4640"/>
              <a:gd name="T8" fmla="*/ 4180 w 4641"/>
              <a:gd name="T9" fmla="*/ 3379 h 4640"/>
              <a:gd name="T10" fmla="*/ 3833 w 4641"/>
              <a:gd name="T11" fmla="*/ 832 h 4640"/>
              <a:gd name="T12" fmla="*/ 3833 w 4641"/>
              <a:gd name="T13" fmla="*/ 832 h 4640"/>
              <a:gd name="T14" fmla="*/ 837 w 4641"/>
              <a:gd name="T15" fmla="*/ 827 h 4640"/>
              <a:gd name="T16" fmla="*/ 837 w 4641"/>
              <a:gd name="T17" fmla="*/ 827 h 4640"/>
              <a:gd name="T18" fmla="*/ 831 w 4641"/>
              <a:gd name="T19" fmla="*/ 3833 h 4640"/>
              <a:gd name="T20" fmla="*/ 831 w 4641"/>
              <a:gd name="T21" fmla="*/ 3833 h 4640"/>
              <a:gd name="T22" fmla="*/ 3379 w 4641"/>
              <a:gd name="T23" fmla="*/ 4179 h 4640"/>
              <a:gd name="T24" fmla="*/ 3379 w 4641"/>
              <a:gd name="T25" fmla="*/ 4179 h 4640"/>
              <a:gd name="T26" fmla="*/ 3516 w 4641"/>
              <a:gd name="T27" fmla="*/ 4165 h 4640"/>
              <a:gd name="T28" fmla="*/ 4254 w 4641"/>
              <a:gd name="T29" fmla="*/ 4465 h 4640"/>
              <a:gd name="T30" fmla="*/ 4254 w 4641"/>
              <a:gd name="T31" fmla="*/ 4465 h 4640"/>
              <a:gd name="T32" fmla="*/ 4466 w 4641"/>
              <a:gd name="T33" fmla="*/ 4254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41" h="4640">
                <a:moveTo>
                  <a:pt x="4466" y="4254"/>
                </a:moveTo>
                <a:lnTo>
                  <a:pt x="4166" y="3515"/>
                </a:lnTo>
                <a:lnTo>
                  <a:pt x="4166" y="3515"/>
                </a:lnTo>
                <a:cubicBezTo>
                  <a:pt x="4151" y="3470"/>
                  <a:pt x="4156" y="3420"/>
                  <a:pt x="4180" y="3379"/>
                </a:cubicBezTo>
                <a:lnTo>
                  <a:pt x="4180" y="3379"/>
                </a:lnTo>
                <a:cubicBezTo>
                  <a:pt x="4640" y="2570"/>
                  <a:pt x="4524" y="1523"/>
                  <a:pt x="3833" y="832"/>
                </a:cubicBezTo>
                <a:lnTo>
                  <a:pt x="3833" y="832"/>
                </a:lnTo>
                <a:cubicBezTo>
                  <a:pt x="3004" y="3"/>
                  <a:pt x="1669" y="0"/>
                  <a:pt x="837" y="827"/>
                </a:cubicBezTo>
                <a:lnTo>
                  <a:pt x="837" y="827"/>
                </a:lnTo>
                <a:cubicBezTo>
                  <a:pt x="3" y="1654"/>
                  <a:pt x="0" y="3002"/>
                  <a:pt x="831" y="3833"/>
                </a:cubicBezTo>
                <a:lnTo>
                  <a:pt x="831" y="3833"/>
                </a:lnTo>
                <a:cubicBezTo>
                  <a:pt x="1522" y="4524"/>
                  <a:pt x="2569" y="4639"/>
                  <a:pt x="3379" y="4179"/>
                </a:cubicBezTo>
                <a:lnTo>
                  <a:pt x="3379" y="4179"/>
                </a:lnTo>
                <a:cubicBezTo>
                  <a:pt x="3421" y="4155"/>
                  <a:pt x="3470" y="4150"/>
                  <a:pt x="3516" y="4165"/>
                </a:cubicBezTo>
                <a:lnTo>
                  <a:pt x="4254" y="4465"/>
                </a:lnTo>
                <a:lnTo>
                  <a:pt x="4254" y="4465"/>
                </a:lnTo>
                <a:cubicBezTo>
                  <a:pt x="4384" y="4508"/>
                  <a:pt x="4509" y="4384"/>
                  <a:pt x="4466" y="4254"/>
                </a:cubicBezTo>
              </a:path>
            </a:pathLst>
          </a:custGeom>
          <a:solidFill>
            <a:schemeClr val="accent5"/>
          </a:solidFill>
          <a:ln>
            <a:noFill/>
          </a:ln>
          <a:effectLst/>
        </p:spPr>
        <p:txBody>
          <a:bodyPr wrap="none" anchor="ctr"/>
          <a:lstStyle/>
          <a:p>
            <a:endParaRPr lang="en-US" sz="700" dirty="0">
              <a:latin typeface="Poppins" panose="00000500000000000000" pitchFamily="2" charset="0"/>
            </a:endParaRPr>
          </a:p>
        </p:txBody>
      </p:sp>
      <p:sp>
        <p:nvSpPr>
          <p:cNvPr id="11" name="Freeform 17">
            <a:extLst>
              <a:ext uri="{FF2B5EF4-FFF2-40B4-BE49-F238E27FC236}">
                <a16:creationId xmlns:a16="http://schemas.microsoft.com/office/drawing/2014/main" id="{DF78BB41-83CA-35B8-5ACE-7FF6EFC2C5BB}"/>
              </a:ext>
            </a:extLst>
          </p:cNvPr>
          <p:cNvSpPr>
            <a:spLocks noChangeArrowheads="1"/>
          </p:cNvSpPr>
          <p:nvPr/>
        </p:nvSpPr>
        <p:spPr bwMode="auto">
          <a:xfrm>
            <a:off x="1534687" y="1767120"/>
            <a:ext cx="797990" cy="1253314"/>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700" dirty="0">
              <a:latin typeface="Poppins" panose="00000500000000000000" pitchFamily="2" charset="0"/>
            </a:endParaRPr>
          </a:p>
        </p:txBody>
      </p:sp>
      <p:sp>
        <p:nvSpPr>
          <p:cNvPr id="12" name="Freeform 18">
            <a:extLst>
              <a:ext uri="{FF2B5EF4-FFF2-40B4-BE49-F238E27FC236}">
                <a16:creationId xmlns:a16="http://schemas.microsoft.com/office/drawing/2014/main" id="{6CA54333-541A-BBE6-53E2-C5182EE92A20}"/>
              </a:ext>
            </a:extLst>
          </p:cNvPr>
          <p:cNvSpPr>
            <a:spLocks noChangeArrowheads="1"/>
          </p:cNvSpPr>
          <p:nvPr/>
        </p:nvSpPr>
        <p:spPr bwMode="auto">
          <a:xfrm>
            <a:off x="3326571" y="2374367"/>
            <a:ext cx="340320" cy="1229843"/>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700" dirty="0">
              <a:latin typeface="Poppins" panose="00000500000000000000" pitchFamily="2" charset="0"/>
            </a:endParaRPr>
          </a:p>
        </p:txBody>
      </p:sp>
      <p:sp>
        <p:nvSpPr>
          <p:cNvPr id="13" name="Freeform 38">
            <a:hlinkClick r:id="rId2" action="ppaction://hlinksldjump"/>
            <a:extLst>
              <a:ext uri="{FF2B5EF4-FFF2-40B4-BE49-F238E27FC236}">
                <a16:creationId xmlns:a16="http://schemas.microsoft.com/office/drawing/2014/main" id="{0EE8F550-0504-2841-5FD0-FAFB99499BAE}"/>
              </a:ext>
            </a:extLst>
          </p:cNvPr>
          <p:cNvSpPr>
            <a:spLocks noChangeArrowheads="1"/>
          </p:cNvSpPr>
          <p:nvPr/>
        </p:nvSpPr>
        <p:spPr bwMode="auto">
          <a:xfrm flipH="1">
            <a:off x="217920"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
        <p:nvSpPr>
          <p:cNvPr id="14" name="Freeform 38">
            <a:hlinkClick r:id="" action="ppaction://hlinkshowjump?jump=nextslide"/>
            <a:extLst>
              <a:ext uri="{FF2B5EF4-FFF2-40B4-BE49-F238E27FC236}">
                <a16:creationId xmlns:a16="http://schemas.microsoft.com/office/drawing/2014/main" id="{90692AAB-6EBA-0312-659E-BD4B00295E17}"/>
              </a:ext>
            </a:extLst>
          </p:cNvPr>
          <p:cNvSpPr>
            <a:spLocks noChangeArrowheads="1"/>
          </p:cNvSpPr>
          <p:nvPr/>
        </p:nvSpPr>
        <p:spPr bwMode="auto">
          <a:xfrm flipH="1">
            <a:off x="9573703"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ANSWER</a:t>
            </a:r>
          </a:p>
        </p:txBody>
      </p:sp>
      <p:sp>
        <p:nvSpPr>
          <p:cNvPr id="3" name="Rectangle 2">
            <a:extLst>
              <a:ext uri="{FF2B5EF4-FFF2-40B4-BE49-F238E27FC236}">
                <a16:creationId xmlns:a16="http://schemas.microsoft.com/office/drawing/2014/main" id="{31B0FB58-616A-47FA-71CF-51F8C072693E}"/>
              </a:ext>
            </a:extLst>
          </p:cNvPr>
          <p:cNvSpPr/>
          <p:nvPr/>
        </p:nvSpPr>
        <p:spPr>
          <a:xfrm>
            <a:off x="0" y="525643"/>
            <a:ext cx="12191999" cy="553672"/>
          </a:xfrm>
          <a:prstGeom prst="rect">
            <a:avLst/>
          </a:prstGeom>
          <a:solidFill>
            <a:schemeClr val="accent1">
              <a:alpha val="88000"/>
            </a:schemeClr>
          </a:solidFill>
          <a:ln>
            <a:solidFill>
              <a:schemeClr val="accent4"/>
            </a:solidFill>
          </a:ln>
          <a:effectLst>
            <a:glow rad="101600">
              <a:schemeClr val="accent4">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400</a:t>
            </a:r>
          </a:p>
        </p:txBody>
      </p:sp>
      <p:sp>
        <p:nvSpPr>
          <p:cNvPr id="15" name="TextBox 14">
            <a:extLst>
              <a:ext uri="{FF2B5EF4-FFF2-40B4-BE49-F238E27FC236}">
                <a16:creationId xmlns:a16="http://schemas.microsoft.com/office/drawing/2014/main" id="{8FEE03F6-FC10-0A33-3C93-2365738CADC1}"/>
              </a:ext>
            </a:extLst>
          </p:cNvPr>
          <p:cNvSpPr txBox="1"/>
          <p:nvPr/>
        </p:nvSpPr>
        <p:spPr>
          <a:xfrm>
            <a:off x="5019675" y="2837659"/>
            <a:ext cx="5086350" cy="461665"/>
          </a:xfrm>
          <a:prstGeom prst="rect">
            <a:avLst/>
          </a:prstGeom>
          <a:noFill/>
        </p:spPr>
        <p:txBody>
          <a:bodyPr wrap="square" rtlCol="0">
            <a:spAutoFit/>
          </a:bodyPr>
          <a:lstStyle/>
          <a:p>
            <a:r>
              <a:rPr lang="en-US" sz="2400" b="1" dirty="0">
                <a:solidFill>
                  <a:schemeClr val="accent4"/>
                </a:solidFill>
              </a:rPr>
              <a:t>Category 2, question for 400 points </a:t>
            </a:r>
          </a:p>
        </p:txBody>
      </p:sp>
      <p:sp>
        <p:nvSpPr>
          <p:cNvPr id="16" name="TextBox 15">
            <a:extLst>
              <a:ext uri="{FF2B5EF4-FFF2-40B4-BE49-F238E27FC236}">
                <a16:creationId xmlns:a16="http://schemas.microsoft.com/office/drawing/2014/main" id="{588FFB9E-BAED-FFCF-0853-305770C0E028}"/>
              </a:ext>
            </a:extLst>
          </p:cNvPr>
          <p:cNvSpPr txBox="1"/>
          <p:nvPr/>
        </p:nvSpPr>
        <p:spPr>
          <a:xfrm>
            <a:off x="5019675" y="3360951"/>
            <a:ext cx="5191125" cy="1200329"/>
          </a:xfrm>
          <a:prstGeom prst="rect">
            <a:avLst/>
          </a:prstGeom>
          <a:noFill/>
        </p:spPr>
        <p:txBody>
          <a:bodyPr wrap="square" rtlCol="0">
            <a:spAutoFit/>
          </a:bodyPr>
          <a:lstStyle/>
          <a:p>
            <a:r>
              <a:rPr lang="es-CO" b="0" i="0" dirty="0" err="1">
                <a:solidFill>
                  <a:srgbClr val="000000"/>
                </a:solidFill>
                <a:effectLst/>
                <a:latin typeface="Open Sans" pitchFamily="2" charset="0"/>
              </a:rPr>
              <a:t>Lorem</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ipsum</a:t>
            </a:r>
            <a:r>
              <a:rPr lang="es-CO" b="0" i="0" dirty="0">
                <a:solidFill>
                  <a:srgbClr val="000000"/>
                </a:solidFill>
                <a:effectLst/>
                <a:latin typeface="Open Sans" pitchFamily="2" charset="0"/>
              </a:rPr>
              <a:t> dolor </a:t>
            </a:r>
            <a:r>
              <a:rPr lang="es-CO" b="0" i="0" dirty="0" err="1">
                <a:solidFill>
                  <a:srgbClr val="000000"/>
                </a:solidFill>
                <a:effectLst/>
                <a:latin typeface="Open Sans" pitchFamily="2" charset="0"/>
              </a:rPr>
              <a:t>sit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amet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consectetur</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adipiscing</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elit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Praesent</a:t>
            </a:r>
            <a:r>
              <a:rPr lang="es-CO" b="0" i="0" dirty="0">
                <a:solidFill>
                  <a:srgbClr val="000000"/>
                </a:solidFill>
                <a:effectLst/>
                <a:latin typeface="Open Sans" pitchFamily="2" charset="0"/>
              </a:rPr>
              <a:t> vitae </a:t>
            </a:r>
            <a:r>
              <a:rPr lang="es-CO" b="0" i="0" dirty="0" err="1">
                <a:solidFill>
                  <a:srgbClr val="000000"/>
                </a:solidFill>
                <a:effectLst/>
                <a:latin typeface="Open Sans" pitchFamily="2" charset="0"/>
              </a:rPr>
              <a:t>elit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consectetur</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varius</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ipsum</a:t>
            </a:r>
            <a:r>
              <a:rPr lang="es-CO" b="0" i="0" dirty="0">
                <a:solidFill>
                  <a:srgbClr val="000000"/>
                </a:solidFill>
                <a:effectLst/>
                <a:latin typeface="Open Sans" pitchFamily="2" charset="0"/>
              </a:rPr>
              <a:t> vitae, </a:t>
            </a:r>
            <a:r>
              <a:rPr lang="es-CO" b="0" i="0" dirty="0" err="1">
                <a:solidFill>
                  <a:srgbClr val="000000"/>
                </a:solidFill>
                <a:effectLst/>
                <a:latin typeface="Open Sans" pitchFamily="2" charset="0"/>
              </a:rPr>
              <a:t>tristique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felis</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Donec</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mattis</a:t>
            </a:r>
            <a:r>
              <a:rPr lang="es-CO" b="0" i="0" dirty="0">
                <a:solidFill>
                  <a:srgbClr val="000000"/>
                </a:solidFill>
                <a:effectLst/>
                <a:latin typeface="Open Sans" pitchFamily="2" charset="0"/>
              </a:rPr>
              <a:t> non </a:t>
            </a:r>
            <a:r>
              <a:rPr lang="es-CO" b="0" i="0" dirty="0" err="1">
                <a:solidFill>
                  <a:srgbClr val="000000"/>
                </a:solidFill>
                <a:effectLst/>
                <a:latin typeface="Open Sans" pitchFamily="2" charset="0"/>
              </a:rPr>
              <a:t>augue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scelerisque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finibus</a:t>
            </a:r>
            <a:r>
              <a:rPr lang="es-CO" b="0" i="0" dirty="0">
                <a:solidFill>
                  <a:srgbClr val="000000"/>
                </a:solidFill>
                <a:effectLst/>
                <a:latin typeface="Open Sans" pitchFamily="2" charset="0"/>
              </a:rPr>
              <a:t>. </a:t>
            </a:r>
            <a:endParaRPr lang="en-US" b="1" dirty="0"/>
          </a:p>
        </p:txBody>
      </p:sp>
    </p:spTree>
    <p:extLst>
      <p:ext uri="{BB962C8B-B14F-4D97-AF65-F5344CB8AC3E}">
        <p14:creationId xmlns:p14="http://schemas.microsoft.com/office/powerpoint/2010/main" val="35200234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B470F-C9C0-75BE-1EE2-2304F82CC48F}"/>
              </a:ext>
            </a:extLst>
          </p:cNvPr>
          <p:cNvSpPr/>
          <p:nvPr/>
        </p:nvSpPr>
        <p:spPr>
          <a:xfrm>
            <a:off x="0" y="-6680"/>
            <a:ext cx="12191999" cy="5536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2</a:t>
            </a:r>
          </a:p>
        </p:txBody>
      </p:sp>
      <p:sp>
        <p:nvSpPr>
          <p:cNvPr id="4" name="Freeform 3">
            <a:extLst>
              <a:ext uri="{FF2B5EF4-FFF2-40B4-BE49-F238E27FC236}">
                <a16:creationId xmlns:a16="http://schemas.microsoft.com/office/drawing/2014/main" id="{D87571F8-B78E-2946-FF28-F8EA95D85132}"/>
              </a:ext>
            </a:extLst>
          </p:cNvPr>
          <p:cNvSpPr>
            <a:spLocks noChangeArrowheads="1"/>
          </p:cNvSpPr>
          <p:nvPr/>
        </p:nvSpPr>
        <p:spPr bwMode="auto">
          <a:xfrm>
            <a:off x="-9895956" y="2615499"/>
            <a:ext cx="8343770" cy="2469075"/>
          </a:xfrm>
          <a:prstGeom prst="roundRect">
            <a:avLst>
              <a:gd name="adj" fmla="val 16011"/>
            </a:avLst>
          </a:prstGeom>
          <a:solidFill>
            <a:schemeClr val="bg1"/>
          </a:solidFill>
          <a:ln>
            <a:noFill/>
          </a:ln>
          <a:effectLst/>
        </p:spPr>
        <p:txBody>
          <a:bodyPr wrap="none" anchor="ctr"/>
          <a:lstStyle/>
          <a:p>
            <a:endParaRPr lang="en-US" sz="900" dirty="0">
              <a:latin typeface="Poppins" panose="00000500000000000000" pitchFamily="2" charset="0"/>
            </a:endParaRPr>
          </a:p>
        </p:txBody>
      </p:sp>
      <p:sp>
        <p:nvSpPr>
          <p:cNvPr id="13" name="Freeform 38">
            <a:hlinkClick r:id="rId2" action="ppaction://hlinksldjump"/>
            <a:extLst>
              <a:ext uri="{FF2B5EF4-FFF2-40B4-BE49-F238E27FC236}">
                <a16:creationId xmlns:a16="http://schemas.microsoft.com/office/drawing/2014/main" id="{0EE8F550-0504-2841-5FD0-FAFB99499BAE}"/>
              </a:ext>
            </a:extLst>
          </p:cNvPr>
          <p:cNvSpPr>
            <a:spLocks noChangeArrowheads="1"/>
          </p:cNvSpPr>
          <p:nvPr/>
        </p:nvSpPr>
        <p:spPr bwMode="auto">
          <a:xfrm flipH="1">
            <a:off x="217920"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
        <p:nvSpPr>
          <p:cNvPr id="3" name="Rectangle 2">
            <a:extLst>
              <a:ext uri="{FF2B5EF4-FFF2-40B4-BE49-F238E27FC236}">
                <a16:creationId xmlns:a16="http://schemas.microsoft.com/office/drawing/2014/main" id="{31B0FB58-616A-47FA-71CF-51F8C072693E}"/>
              </a:ext>
            </a:extLst>
          </p:cNvPr>
          <p:cNvSpPr/>
          <p:nvPr/>
        </p:nvSpPr>
        <p:spPr>
          <a:xfrm>
            <a:off x="0" y="525643"/>
            <a:ext cx="12191999" cy="553672"/>
          </a:xfrm>
          <a:prstGeom prst="rect">
            <a:avLst/>
          </a:prstGeom>
          <a:solidFill>
            <a:schemeClr val="accent1">
              <a:alpha val="88000"/>
            </a:schemeClr>
          </a:solidFill>
          <a:ln>
            <a:solidFill>
              <a:schemeClr val="accent4"/>
            </a:solidFill>
          </a:ln>
          <a:effectLst>
            <a:glow rad="101600">
              <a:schemeClr val="accent4">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400</a:t>
            </a:r>
          </a:p>
        </p:txBody>
      </p:sp>
      <p:sp>
        <p:nvSpPr>
          <p:cNvPr id="15" name="TextBox 14">
            <a:extLst>
              <a:ext uri="{FF2B5EF4-FFF2-40B4-BE49-F238E27FC236}">
                <a16:creationId xmlns:a16="http://schemas.microsoft.com/office/drawing/2014/main" id="{8FEE03F6-FC10-0A33-3C93-2365738CADC1}"/>
              </a:ext>
            </a:extLst>
          </p:cNvPr>
          <p:cNvSpPr txBox="1"/>
          <p:nvPr/>
        </p:nvSpPr>
        <p:spPr>
          <a:xfrm>
            <a:off x="3232182" y="2153834"/>
            <a:ext cx="6080060" cy="461665"/>
          </a:xfrm>
          <a:prstGeom prst="rect">
            <a:avLst/>
          </a:prstGeom>
          <a:noFill/>
        </p:spPr>
        <p:txBody>
          <a:bodyPr wrap="square" rtlCol="0">
            <a:spAutoFit/>
          </a:bodyPr>
          <a:lstStyle/>
          <a:p>
            <a:pPr algn="ctr"/>
            <a:r>
              <a:rPr lang="en-US" sz="2400" b="1" dirty="0">
                <a:solidFill>
                  <a:schemeClr val="accent4"/>
                </a:solidFill>
              </a:rPr>
              <a:t>Response for category 2, scoring 400 points.</a:t>
            </a:r>
          </a:p>
        </p:txBody>
      </p:sp>
      <p:sp>
        <p:nvSpPr>
          <p:cNvPr id="16" name="TextBox 15">
            <a:extLst>
              <a:ext uri="{FF2B5EF4-FFF2-40B4-BE49-F238E27FC236}">
                <a16:creationId xmlns:a16="http://schemas.microsoft.com/office/drawing/2014/main" id="{588FFB9E-BAED-FFCF-0853-305770C0E028}"/>
              </a:ext>
            </a:extLst>
          </p:cNvPr>
          <p:cNvSpPr txBox="1"/>
          <p:nvPr/>
        </p:nvSpPr>
        <p:spPr>
          <a:xfrm>
            <a:off x="3743325" y="2710012"/>
            <a:ext cx="5191125" cy="1200329"/>
          </a:xfrm>
          <a:prstGeom prst="rect">
            <a:avLst/>
          </a:prstGeom>
          <a:noFill/>
        </p:spPr>
        <p:txBody>
          <a:bodyPr wrap="square" rtlCol="0">
            <a:spAutoFit/>
          </a:bodyPr>
          <a:lstStyle/>
          <a:p>
            <a:pPr algn="ctr"/>
            <a:r>
              <a:rPr lang="es-CO" b="0" i="0" dirty="0" err="1">
                <a:solidFill>
                  <a:schemeClr val="bg1"/>
                </a:solidFill>
                <a:effectLst/>
                <a:latin typeface="Open Sans" pitchFamily="2" charset="0"/>
              </a:rPr>
              <a:t>Lorem</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ipsum</a:t>
            </a:r>
            <a:r>
              <a:rPr lang="es-CO" b="0" i="0" dirty="0">
                <a:solidFill>
                  <a:schemeClr val="bg1"/>
                </a:solidFill>
                <a:effectLst/>
                <a:latin typeface="Open Sans" pitchFamily="2" charset="0"/>
              </a:rPr>
              <a:t> dolor </a:t>
            </a:r>
            <a:r>
              <a:rPr lang="es-CO" b="0" i="0" dirty="0" err="1">
                <a:solidFill>
                  <a:schemeClr val="bg1"/>
                </a:solidFill>
                <a:effectLst/>
                <a:latin typeface="Open Sans" pitchFamily="2" charset="0"/>
              </a:rPr>
              <a:t>sit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amet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consectetur</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adipiscing</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elit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Praesent</a:t>
            </a:r>
            <a:r>
              <a:rPr lang="es-CO" b="0" i="0" dirty="0">
                <a:solidFill>
                  <a:schemeClr val="bg1"/>
                </a:solidFill>
                <a:effectLst/>
                <a:latin typeface="Open Sans" pitchFamily="2" charset="0"/>
              </a:rPr>
              <a:t> vitae </a:t>
            </a:r>
            <a:r>
              <a:rPr lang="es-CO" b="0" i="0" dirty="0" err="1">
                <a:solidFill>
                  <a:schemeClr val="bg1"/>
                </a:solidFill>
                <a:effectLst/>
                <a:latin typeface="Open Sans" pitchFamily="2" charset="0"/>
              </a:rPr>
              <a:t>elit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consectetur</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varius</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ipsum</a:t>
            </a:r>
            <a:r>
              <a:rPr lang="es-CO" b="0" i="0" dirty="0">
                <a:solidFill>
                  <a:schemeClr val="bg1"/>
                </a:solidFill>
                <a:effectLst/>
                <a:latin typeface="Open Sans" pitchFamily="2" charset="0"/>
              </a:rPr>
              <a:t> vitae, </a:t>
            </a:r>
            <a:r>
              <a:rPr lang="es-CO" b="0" i="0" dirty="0" err="1">
                <a:solidFill>
                  <a:schemeClr val="bg1"/>
                </a:solidFill>
                <a:effectLst/>
                <a:latin typeface="Open Sans" pitchFamily="2" charset="0"/>
              </a:rPr>
              <a:t>tristique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felis</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Donec</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mattis</a:t>
            </a:r>
            <a:r>
              <a:rPr lang="es-CO" b="0" i="0" dirty="0">
                <a:solidFill>
                  <a:schemeClr val="bg1"/>
                </a:solidFill>
                <a:effectLst/>
                <a:latin typeface="Open Sans" pitchFamily="2" charset="0"/>
              </a:rPr>
              <a:t> non </a:t>
            </a:r>
            <a:r>
              <a:rPr lang="es-CO" b="0" i="0" dirty="0" err="1">
                <a:solidFill>
                  <a:schemeClr val="bg1"/>
                </a:solidFill>
                <a:effectLst/>
                <a:latin typeface="Open Sans" pitchFamily="2" charset="0"/>
              </a:rPr>
              <a:t>augue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scelerisque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finibus</a:t>
            </a:r>
            <a:r>
              <a:rPr lang="es-CO" b="0" i="0" dirty="0">
                <a:solidFill>
                  <a:schemeClr val="bg1"/>
                </a:solidFill>
                <a:effectLst/>
                <a:latin typeface="Open Sans" pitchFamily="2" charset="0"/>
              </a:rPr>
              <a:t>. </a:t>
            </a:r>
            <a:endParaRPr lang="en-US" b="1" dirty="0">
              <a:solidFill>
                <a:schemeClr val="bg1"/>
              </a:solidFill>
            </a:endParaRPr>
          </a:p>
        </p:txBody>
      </p:sp>
      <p:sp>
        <p:nvSpPr>
          <p:cNvPr id="5" name="Freeform 38">
            <a:hlinkClick r:id="rId2" action="ppaction://hlinksldjump"/>
            <a:extLst>
              <a:ext uri="{FF2B5EF4-FFF2-40B4-BE49-F238E27FC236}">
                <a16:creationId xmlns:a16="http://schemas.microsoft.com/office/drawing/2014/main" id="{B6524D39-D4BE-C341-B16F-71CB1C1AC5A2}"/>
              </a:ext>
            </a:extLst>
          </p:cNvPr>
          <p:cNvSpPr>
            <a:spLocks noChangeArrowheads="1"/>
          </p:cNvSpPr>
          <p:nvPr/>
        </p:nvSpPr>
        <p:spPr bwMode="auto">
          <a:xfrm flipH="1">
            <a:off x="9563068"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Tree>
    <p:extLst>
      <p:ext uri="{BB962C8B-B14F-4D97-AF65-F5344CB8AC3E}">
        <p14:creationId xmlns:p14="http://schemas.microsoft.com/office/powerpoint/2010/main" val="11875308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B470F-C9C0-75BE-1EE2-2304F82CC48F}"/>
              </a:ext>
            </a:extLst>
          </p:cNvPr>
          <p:cNvSpPr/>
          <p:nvPr/>
        </p:nvSpPr>
        <p:spPr>
          <a:xfrm>
            <a:off x="0" y="-6680"/>
            <a:ext cx="12191999" cy="5536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2</a:t>
            </a:r>
          </a:p>
        </p:txBody>
      </p:sp>
      <p:sp>
        <p:nvSpPr>
          <p:cNvPr id="4" name="Freeform 3">
            <a:extLst>
              <a:ext uri="{FF2B5EF4-FFF2-40B4-BE49-F238E27FC236}">
                <a16:creationId xmlns:a16="http://schemas.microsoft.com/office/drawing/2014/main" id="{D87571F8-B78E-2946-FF28-F8EA95D85132}"/>
              </a:ext>
            </a:extLst>
          </p:cNvPr>
          <p:cNvSpPr>
            <a:spLocks noChangeArrowheads="1"/>
          </p:cNvSpPr>
          <p:nvPr/>
        </p:nvSpPr>
        <p:spPr bwMode="auto">
          <a:xfrm>
            <a:off x="2368615" y="2615499"/>
            <a:ext cx="8343770" cy="2469075"/>
          </a:xfrm>
          <a:prstGeom prst="roundRect">
            <a:avLst>
              <a:gd name="adj" fmla="val 16011"/>
            </a:avLst>
          </a:prstGeom>
          <a:solidFill>
            <a:schemeClr val="bg1"/>
          </a:solidFill>
          <a:ln>
            <a:noFill/>
          </a:ln>
          <a:effectLst/>
        </p:spPr>
        <p:txBody>
          <a:bodyPr wrap="none" anchor="ctr"/>
          <a:lstStyle/>
          <a:p>
            <a:endParaRPr lang="en-US" sz="900" dirty="0">
              <a:latin typeface="Poppins" panose="00000500000000000000" pitchFamily="2" charset="0"/>
            </a:endParaRPr>
          </a:p>
        </p:txBody>
      </p:sp>
      <p:sp>
        <p:nvSpPr>
          <p:cNvPr id="9" name="Freeform 15">
            <a:extLst>
              <a:ext uri="{FF2B5EF4-FFF2-40B4-BE49-F238E27FC236}">
                <a16:creationId xmlns:a16="http://schemas.microsoft.com/office/drawing/2014/main" id="{0F3AB6BC-A3A8-85BF-5186-D826BAE6DA22}"/>
              </a:ext>
            </a:extLst>
          </p:cNvPr>
          <p:cNvSpPr>
            <a:spLocks noChangeArrowheads="1"/>
          </p:cNvSpPr>
          <p:nvPr/>
        </p:nvSpPr>
        <p:spPr bwMode="auto">
          <a:xfrm>
            <a:off x="753077" y="1143364"/>
            <a:ext cx="2469076" cy="2469075"/>
          </a:xfrm>
          <a:custGeom>
            <a:avLst/>
            <a:gdLst>
              <a:gd name="T0" fmla="*/ 3802 w 4639"/>
              <a:gd name="T1" fmla="*/ 826 h 4640"/>
              <a:gd name="T2" fmla="*/ 3802 w 4639"/>
              <a:gd name="T3" fmla="*/ 826 h 4640"/>
              <a:gd name="T4" fmla="*/ 805 w 4639"/>
              <a:gd name="T5" fmla="*/ 832 h 4640"/>
              <a:gd name="T6" fmla="*/ 805 w 4639"/>
              <a:gd name="T7" fmla="*/ 832 h 4640"/>
              <a:gd name="T8" fmla="*/ 460 w 4639"/>
              <a:gd name="T9" fmla="*/ 3380 h 4640"/>
              <a:gd name="T10" fmla="*/ 460 w 4639"/>
              <a:gd name="T11" fmla="*/ 3380 h 4640"/>
              <a:gd name="T12" fmla="*/ 474 w 4639"/>
              <a:gd name="T13" fmla="*/ 3515 h 4640"/>
              <a:gd name="T14" fmla="*/ 173 w 4639"/>
              <a:gd name="T15" fmla="*/ 4254 h 4640"/>
              <a:gd name="T16" fmla="*/ 173 w 4639"/>
              <a:gd name="T17" fmla="*/ 4254 h 4640"/>
              <a:gd name="T18" fmla="*/ 384 w 4639"/>
              <a:gd name="T19" fmla="*/ 4466 h 4640"/>
              <a:gd name="T20" fmla="*/ 1124 w 4639"/>
              <a:gd name="T21" fmla="*/ 4165 h 4640"/>
              <a:gd name="T22" fmla="*/ 1124 w 4639"/>
              <a:gd name="T23" fmla="*/ 4165 h 4640"/>
              <a:gd name="T24" fmla="*/ 1260 w 4639"/>
              <a:gd name="T25" fmla="*/ 4180 h 4640"/>
              <a:gd name="T26" fmla="*/ 1260 w 4639"/>
              <a:gd name="T27" fmla="*/ 4180 h 4640"/>
              <a:gd name="T28" fmla="*/ 3807 w 4639"/>
              <a:gd name="T29" fmla="*/ 3834 h 4640"/>
              <a:gd name="T30" fmla="*/ 3807 w 4639"/>
              <a:gd name="T31" fmla="*/ 3834 h 4640"/>
              <a:gd name="T32" fmla="*/ 3802 w 4639"/>
              <a:gd name="T33" fmla="*/ 826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39" h="4640">
                <a:moveTo>
                  <a:pt x="3802" y="826"/>
                </a:moveTo>
                <a:lnTo>
                  <a:pt x="3802" y="826"/>
                </a:lnTo>
                <a:cubicBezTo>
                  <a:pt x="2969" y="0"/>
                  <a:pt x="1635" y="3"/>
                  <a:pt x="805" y="832"/>
                </a:cubicBezTo>
                <a:lnTo>
                  <a:pt x="805" y="832"/>
                </a:lnTo>
                <a:cubicBezTo>
                  <a:pt x="115" y="1523"/>
                  <a:pt x="0" y="2571"/>
                  <a:pt x="460" y="3380"/>
                </a:cubicBezTo>
                <a:lnTo>
                  <a:pt x="460" y="3380"/>
                </a:lnTo>
                <a:cubicBezTo>
                  <a:pt x="483" y="3421"/>
                  <a:pt x="488" y="3470"/>
                  <a:pt x="474" y="3515"/>
                </a:cubicBezTo>
                <a:lnTo>
                  <a:pt x="173" y="4254"/>
                </a:lnTo>
                <a:lnTo>
                  <a:pt x="173" y="4254"/>
                </a:lnTo>
                <a:cubicBezTo>
                  <a:pt x="131" y="4385"/>
                  <a:pt x="254" y="4508"/>
                  <a:pt x="384" y="4466"/>
                </a:cubicBezTo>
                <a:lnTo>
                  <a:pt x="1124" y="4165"/>
                </a:lnTo>
                <a:lnTo>
                  <a:pt x="1124" y="4165"/>
                </a:lnTo>
                <a:cubicBezTo>
                  <a:pt x="1169" y="4150"/>
                  <a:pt x="1218" y="4156"/>
                  <a:pt x="1260" y="4180"/>
                </a:cubicBezTo>
                <a:lnTo>
                  <a:pt x="1260" y="4180"/>
                </a:lnTo>
                <a:cubicBezTo>
                  <a:pt x="2069" y="4639"/>
                  <a:pt x="3117" y="4524"/>
                  <a:pt x="3807" y="3834"/>
                </a:cubicBezTo>
                <a:lnTo>
                  <a:pt x="3807" y="3834"/>
                </a:lnTo>
                <a:cubicBezTo>
                  <a:pt x="4638" y="3002"/>
                  <a:pt x="4637" y="1655"/>
                  <a:pt x="3802" y="826"/>
                </a:cubicBezTo>
              </a:path>
            </a:pathLst>
          </a:custGeom>
          <a:solidFill>
            <a:schemeClr val="accent2"/>
          </a:solidFill>
          <a:ln>
            <a:noFill/>
          </a:ln>
          <a:effectLst/>
        </p:spPr>
        <p:txBody>
          <a:bodyPr wrap="none" anchor="ctr"/>
          <a:lstStyle/>
          <a:p>
            <a:endParaRPr lang="en-US" sz="700" dirty="0">
              <a:latin typeface="Poppins" panose="00000500000000000000" pitchFamily="2" charset="0"/>
            </a:endParaRPr>
          </a:p>
        </p:txBody>
      </p:sp>
      <p:sp>
        <p:nvSpPr>
          <p:cNvPr id="10" name="Freeform 16">
            <a:extLst>
              <a:ext uri="{FF2B5EF4-FFF2-40B4-BE49-F238E27FC236}">
                <a16:creationId xmlns:a16="http://schemas.microsoft.com/office/drawing/2014/main" id="{82834486-9012-C252-EFEF-13BFEDD2D58C}"/>
              </a:ext>
            </a:extLst>
          </p:cNvPr>
          <p:cNvSpPr>
            <a:spLocks noChangeArrowheads="1"/>
          </p:cNvSpPr>
          <p:nvPr/>
        </p:nvSpPr>
        <p:spPr bwMode="auto">
          <a:xfrm>
            <a:off x="2205489" y="1611638"/>
            <a:ext cx="2469076" cy="2469075"/>
          </a:xfrm>
          <a:custGeom>
            <a:avLst/>
            <a:gdLst>
              <a:gd name="T0" fmla="*/ 4466 w 4641"/>
              <a:gd name="T1" fmla="*/ 4254 h 4640"/>
              <a:gd name="T2" fmla="*/ 4166 w 4641"/>
              <a:gd name="T3" fmla="*/ 3515 h 4640"/>
              <a:gd name="T4" fmla="*/ 4166 w 4641"/>
              <a:gd name="T5" fmla="*/ 3515 h 4640"/>
              <a:gd name="T6" fmla="*/ 4180 w 4641"/>
              <a:gd name="T7" fmla="*/ 3379 h 4640"/>
              <a:gd name="T8" fmla="*/ 4180 w 4641"/>
              <a:gd name="T9" fmla="*/ 3379 h 4640"/>
              <a:gd name="T10" fmla="*/ 3833 w 4641"/>
              <a:gd name="T11" fmla="*/ 832 h 4640"/>
              <a:gd name="T12" fmla="*/ 3833 w 4641"/>
              <a:gd name="T13" fmla="*/ 832 h 4640"/>
              <a:gd name="T14" fmla="*/ 837 w 4641"/>
              <a:gd name="T15" fmla="*/ 827 h 4640"/>
              <a:gd name="T16" fmla="*/ 837 w 4641"/>
              <a:gd name="T17" fmla="*/ 827 h 4640"/>
              <a:gd name="T18" fmla="*/ 831 w 4641"/>
              <a:gd name="T19" fmla="*/ 3833 h 4640"/>
              <a:gd name="T20" fmla="*/ 831 w 4641"/>
              <a:gd name="T21" fmla="*/ 3833 h 4640"/>
              <a:gd name="T22" fmla="*/ 3379 w 4641"/>
              <a:gd name="T23" fmla="*/ 4179 h 4640"/>
              <a:gd name="T24" fmla="*/ 3379 w 4641"/>
              <a:gd name="T25" fmla="*/ 4179 h 4640"/>
              <a:gd name="T26" fmla="*/ 3516 w 4641"/>
              <a:gd name="T27" fmla="*/ 4165 h 4640"/>
              <a:gd name="T28" fmla="*/ 4254 w 4641"/>
              <a:gd name="T29" fmla="*/ 4465 h 4640"/>
              <a:gd name="T30" fmla="*/ 4254 w 4641"/>
              <a:gd name="T31" fmla="*/ 4465 h 4640"/>
              <a:gd name="T32" fmla="*/ 4466 w 4641"/>
              <a:gd name="T33" fmla="*/ 4254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41" h="4640">
                <a:moveTo>
                  <a:pt x="4466" y="4254"/>
                </a:moveTo>
                <a:lnTo>
                  <a:pt x="4166" y="3515"/>
                </a:lnTo>
                <a:lnTo>
                  <a:pt x="4166" y="3515"/>
                </a:lnTo>
                <a:cubicBezTo>
                  <a:pt x="4151" y="3470"/>
                  <a:pt x="4156" y="3420"/>
                  <a:pt x="4180" y="3379"/>
                </a:cubicBezTo>
                <a:lnTo>
                  <a:pt x="4180" y="3379"/>
                </a:lnTo>
                <a:cubicBezTo>
                  <a:pt x="4640" y="2570"/>
                  <a:pt x="4524" y="1523"/>
                  <a:pt x="3833" y="832"/>
                </a:cubicBezTo>
                <a:lnTo>
                  <a:pt x="3833" y="832"/>
                </a:lnTo>
                <a:cubicBezTo>
                  <a:pt x="3004" y="3"/>
                  <a:pt x="1669" y="0"/>
                  <a:pt x="837" y="827"/>
                </a:cubicBezTo>
                <a:lnTo>
                  <a:pt x="837" y="827"/>
                </a:lnTo>
                <a:cubicBezTo>
                  <a:pt x="3" y="1654"/>
                  <a:pt x="0" y="3002"/>
                  <a:pt x="831" y="3833"/>
                </a:cubicBezTo>
                <a:lnTo>
                  <a:pt x="831" y="3833"/>
                </a:lnTo>
                <a:cubicBezTo>
                  <a:pt x="1522" y="4524"/>
                  <a:pt x="2569" y="4639"/>
                  <a:pt x="3379" y="4179"/>
                </a:cubicBezTo>
                <a:lnTo>
                  <a:pt x="3379" y="4179"/>
                </a:lnTo>
                <a:cubicBezTo>
                  <a:pt x="3421" y="4155"/>
                  <a:pt x="3470" y="4150"/>
                  <a:pt x="3516" y="4165"/>
                </a:cubicBezTo>
                <a:lnTo>
                  <a:pt x="4254" y="4465"/>
                </a:lnTo>
                <a:lnTo>
                  <a:pt x="4254" y="4465"/>
                </a:lnTo>
                <a:cubicBezTo>
                  <a:pt x="4384" y="4508"/>
                  <a:pt x="4509" y="4384"/>
                  <a:pt x="4466" y="4254"/>
                </a:cubicBezTo>
              </a:path>
            </a:pathLst>
          </a:custGeom>
          <a:solidFill>
            <a:schemeClr val="accent5"/>
          </a:solidFill>
          <a:ln>
            <a:noFill/>
          </a:ln>
          <a:effectLst/>
        </p:spPr>
        <p:txBody>
          <a:bodyPr wrap="none" anchor="ctr"/>
          <a:lstStyle/>
          <a:p>
            <a:endParaRPr lang="en-US" sz="700" dirty="0">
              <a:latin typeface="Poppins" panose="00000500000000000000" pitchFamily="2" charset="0"/>
            </a:endParaRPr>
          </a:p>
        </p:txBody>
      </p:sp>
      <p:sp>
        <p:nvSpPr>
          <p:cNvPr id="11" name="Freeform 17">
            <a:extLst>
              <a:ext uri="{FF2B5EF4-FFF2-40B4-BE49-F238E27FC236}">
                <a16:creationId xmlns:a16="http://schemas.microsoft.com/office/drawing/2014/main" id="{DF78BB41-83CA-35B8-5ACE-7FF6EFC2C5BB}"/>
              </a:ext>
            </a:extLst>
          </p:cNvPr>
          <p:cNvSpPr>
            <a:spLocks noChangeArrowheads="1"/>
          </p:cNvSpPr>
          <p:nvPr/>
        </p:nvSpPr>
        <p:spPr bwMode="auto">
          <a:xfrm>
            <a:off x="1534687" y="1767120"/>
            <a:ext cx="797990" cy="1253314"/>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700" dirty="0">
              <a:latin typeface="Poppins" panose="00000500000000000000" pitchFamily="2" charset="0"/>
            </a:endParaRPr>
          </a:p>
        </p:txBody>
      </p:sp>
      <p:sp>
        <p:nvSpPr>
          <p:cNvPr id="12" name="Freeform 18">
            <a:extLst>
              <a:ext uri="{FF2B5EF4-FFF2-40B4-BE49-F238E27FC236}">
                <a16:creationId xmlns:a16="http://schemas.microsoft.com/office/drawing/2014/main" id="{6CA54333-541A-BBE6-53E2-C5182EE92A20}"/>
              </a:ext>
            </a:extLst>
          </p:cNvPr>
          <p:cNvSpPr>
            <a:spLocks noChangeArrowheads="1"/>
          </p:cNvSpPr>
          <p:nvPr/>
        </p:nvSpPr>
        <p:spPr bwMode="auto">
          <a:xfrm>
            <a:off x="3326571" y="2374367"/>
            <a:ext cx="340320" cy="1229843"/>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700" dirty="0">
              <a:latin typeface="Poppins" panose="00000500000000000000" pitchFamily="2" charset="0"/>
            </a:endParaRPr>
          </a:p>
        </p:txBody>
      </p:sp>
      <p:sp>
        <p:nvSpPr>
          <p:cNvPr id="13" name="Freeform 38">
            <a:hlinkClick r:id="rId2" action="ppaction://hlinksldjump"/>
            <a:extLst>
              <a:ext uri="{FF2B5EF4-FFF2-40B4-BE49-F238E27FC236}">
                <a16:creationId xmlns:a16="http://schemas.microsoft.com/office/drawing/2014/main" id="{0EE8F550-0504-2841-5FD0-FAFB99499BAE}"/>
              </a:ext>
            </a:extLst>
          </p:cNvPr>
          <p:cNvSpPr>
            <a:spLocks noChangeArrowheads="1"/>
          </p:cNvSpPr>
          <p:nvPr/>
        </p:nvSpPr>
        <p:spPr bwMode="auto">
          <a:xfrm flipH="1">
            <a:off x="217920"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
        <p:nvSpPr>
          <p:cNvPr id="14" name="Freeform 38">
            <a:hlinkClick r:id="" action="ppaction://hlinkshowjump?jump=nextslide"/>
            <a:extLst>
              <a:ext uri="{FF2B5EF4-FFF2-40B4-BE49-F238E27FC236}">
                <a16:creationId xmlns:a16="http://schemas.microsoft.com/office/drawing/2014/main" id="{90692AAB-6EBA-0312-659E-BD4B00295E17}"/>
              </a:ext>
            </a:extLst>
          </p:cNvPr>
          <p:cNvSpPr>
            <a:spLocks noChangeArrowheads="1"/>
          </p:cNvSpPr>
          <p:nvPr/>
        </p:nvSpPr>
        <p:spPr bwMode="auto">
          <a:xfrm flipH="1">
            <a:off x="9573703"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ANSWER</a:t>
            </a:r>
          </a:p>
        </p:txBody>
      </p:sp>
      <p:sp>
        <p:nvSpPr>
          <p:cNvPr id="3" name="Rectangle 2">
            <a:extLst>
              <a:ext uri="{FF2B5EF4-FFF2-40B4-BE49-F238E27FC236}">
                <a16:creationId xmlns:a16="http://schemas.microsoft.com/office/drawing/2014/main" id="{31B0FB58-616A-47FA-71CF-51F8C072693E}"/>
              </a:ext>
            </a:extLst>
          </p:cNvPr>
          <p:cNvSpPr/>
          <p:nvPr/>
        </p:nvSpPr>
        <p:spPr>
          <a:xfrm>
            <a:off x="0" y="525643"/>
            <a:ext cx="12191999" cy="553672"/>
          </a:xfrm>
          <a:prstGeom prst="rect">
            <a:avLst/>
          </a:prstGeom>
          <a:solidFill>
            <a:schemeClr val="accent1">
              <a:alpha val="88000"/>
            </a:schemeClr>
          </a:solidFill>
          <a:ln>
            <a:solidFill>
              <a:schemeClr val="accent4"/>
            </a:solidFill>
          </a:ln>
          <a:effectLst>
            <a:glow rad="101600">
              <a:schemeClr val="accent4">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500</a:t>
            </a:r>
          </a:p>
        </p:txBody>
      </p:sp>
      <p:sp>
        <p:nvSpPr>
          <p:cNvPr id="15" name="TextBox 14">
            <a:extLst>
              <a:ext uri="{FF2B5EF4-FFF2-40B4-BE49-F238E27FC236}">
                <a16:creationId xmlns:a16="http://schemas.microsoft.com/office/drawing/2014/main" id="{8FEE03F6-FC10-0A33-3C93-2365738CADC1}"/>
              </a:ext>
            </a:extLst>
          </p:cNvPr>
          <p:cNvSpPr txBox="1"/>
          <p:nvPr/>
        </p:nvSpPr>
        <p:spPr>
          <a:xfrm>
            <a:off x="5019675" y="2837659"/>
            <a:ext cx="5086350" cy="461665"/>
          </a:xfrm>
          <a:prstGeom prst="rect">
            <a:avLst/>
          </a:prstGeom>
          <a:noFill/>
        </p:spPr>
        <p:txBody>
          <a:bodyPr wrap="square" rtlCol="0">
            <a:spAutoFit/>
          </a:bodyPr>
          <a:lstStyle/>
          <a:p>
            <a:r>
              <a:rPr lang="en-US" sz="2400" b="1" dirty="0">
                <a:solidFill>
                  <a:schemeClr val="accent4"/>
                </a:solidFill>
              </a:rPr>
              <a:t>Category 2, question for 500 points </a:t>
            </a:r>
          </a:p>
        </p:txBody>
      </p:sp>
      <p:sp>
        <p:nvSpPr>
          <p:cNvPr id="16" name="TextBox 15">
            <a:extLst>
              <a:ext uri="{FF2B5EF4-FFF2-40B4-BE49-F238E27FC236}">
                <a16:creationId xmlns:a16="http://schemas.microsoft.com/office/drawing/2014/main" id="{588FFB9E-BAED-FFCF-0853-305770C0E028}"/>
              </a:ext>
            </a:extLst>
          </p:cNvPr>
          <p:cNvSpPr txBox="1"/>
          <p:nvPr/>
        </p:nvSpPr>
        <p:spPr>
          <a:xfrm>
            <a:off x="5019675" y="3360951"/>
            <a:ext cx="5191125" cy="1200329"/>
          </a:xfrm>
          <a:prstGeom prst="rect">
            <a:avLst/>
          </a:prstGeom>
          <a:noFill/>
        </p:spPr>
        <p:txBody>
          <a:bodyPr wrap="square" rtlCol="0">
            <a:spAutoFit/>
          </a:bodyPr>
          <a:lstStyle/>
          <a:p>
            <a:r>
              <a:rPr lang="es-CO" b="0" i="0" dirty="0" err="1">
                <a:solidFill>
                  <a:srgbClr val="000000"/>
                </a:solidFill>
                <a:effectLst/>
                <a:latin typeface="Open Sans" pitchFamily="2" charset="0"/>
              </a:rPr>
              <a:t>Lorem</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ipsum</a:t>
            </a:r>
            <a:r>
              <a:rPr lang="es-CO" b="0" i="0" dirty="0">
                <a:solidFill>
                  <a:srgbClr val="000000"/>
                </a:solidFill>
                <a:effectLst/>
                <a:latin typeface="Open Sans" pitchFamily="2" charset="0"/>
              </a:rPr>
              <a:t> dolor </a:t>
            </a:r>
            <a:r>
              <a:rPr lang="es-CO" b="0" i="0" dirty="0" err="1">
                <a:solidFill>
                  <a:srgbClr val="000000"/>
                </a:solidFill>
                <a:effectLst/>
                <a:latin typeface="Open Sans" pitchFamily="2" charset="0"/>
              </a:rPr>
              <a:t>sit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amet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consectetur</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adipiscing</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elit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Praesent</a:t>
            </a:r>
            <a:r>
              <a:rPr lang="es-CO" b="0" i="0" dirty="0">
                <a:solidFill>
                  <a:srgbClr val="000000"/>
                </a:solidFill>
                <a:effectLst/>
                <a:latin typeface="Open Sans" pitchFamily="2" charset="0"/>
              </a:rPr>
              <a:t> vitae </a:t>
            </a:r>
            <a:r>
              <a:rPr lang="es-CO" b="0" i="0" dirty="0" err="1">
                <a:solidFill>
                  <a:srgbClr val="000000"/>
                </a:solidFill>
                <a:effectLst/>
                <a:latin typeface="Open Sans" pitchFamily="2" charset="0"/>
              </a:rPr>
              <a:t>elit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consectetur</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varius</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ipsum</a:t>
            </a:r>
            <a:r>
              <a:rPr lang="es-CO" b="0" i="0" dirty="0">
                <a:solidFill>
                  <a:srgbClr val="000000"/>
                </a:solidFill>
                <a:effectLst/>
                <a:latin typeface="Open Sans" pitchFamily="2" charset="0"/>
              </a:rPr>
              <a:t> vitae, </a:t>
            </a:r>
            <a:r>
              <a:rPr lang="es-CO" b="0" i="0" dirty="0" err="1">
                <a:solidFill>
                  <a:srgbClr val="000000"/>
                </a:solidFill>
                <a:effectLst/>
                <a:latin typeface="Open Sans" pitchFamily="2" charset="0"/>
              </a:rPr>
              <a:t>tristique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felis</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Donec</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mattis</a:t>
            </a:r>
            <a:r>
              <a:rPr lang="es-CO" b="0" i="0" dirty="0">
                <a:solidFill>
                  <a:srgbClr val="000000"/>
                </a:solidFill>
                <a:effectLst/>
                <a:latin typeface="Open Sans" pitchFamily="2" charset="0"/>
              </a:rPr>
              <a:t> non </a:t>
            </a:r>
            <a:r>
              <a:rPr lang="es-CO" b="0" i="0" dirty="0" err="1">
                <a:solidFill>
                  <a:srgbClr val="000000"/>
                </a:solidFill>
                <a:effectLst/>
                <a:latin typeface="Open Sans" pitchFamily="2" charset="0"/>
              </a:rPr>
              <a:t>augue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scelerisque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finibus</a:t>
            </a:r>
            <a:r>
              <a:rPr lang="es-CO" b="0" i="0" dirty="0">
                <a:solidFill>
                  <a:srgbClr val="000000"/>
                </a:solidFill>
                <a:effectLst/>
                <a:latin typeface="Open Sans" pitchFamily="2" charset="0"/>
              </a:rPr>
              <a:t>. </a:t>
            </a:r>
            <a:endParaRPr lang="en-US" b="1" dirty="0"/>
          </a:p>
        </p:txBody>
      </p:sp>
    </p:spTree>
    <p:extLst>
      <p:ext uri="{BB962C8B-B14F-4D97-AF65-F5344CB8AC3E}">
        <p14:creationId xmlns:p14="http://schemas.microsoft.com/office/powerpoint/2010/main" val="29646616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B470F-C9C0-75BE-1EE2-2304F82CC48F}"/>
              </a:ext>
            </a:extLst>
          </p:cNvPr>
          <p:cNvSpPr/>
          <p:nvPr/>
        </p:nvSpPr>
        <p:spPr>
          <a:xfrm>
            <a:off x="0" y="-6680"/>
            <a:ext cx="12191999" cy="5536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2</a:t>
            </a:r>
          </a:p>
        </p:txBody>
      </p:sp>
      <p:sp>
        <p:nvSpPr>
          <p:cNvPr id="4" name="Freeform 3">
            <a:extLst>
              <a:ext uri="{FF2B5EF4-FFF2-40B4-BE49-F238E27FC236}">
                <a16:creationId xmlns:a16="http://schemas.microsoft.com/office/drawing/2014/main" id="{D87571F8-B78E-2946-FF28-F8EA95D85132}"/>
              </a:ext>
            </a:extLst>
          </p:cNvPr>
          <p:cNvSpPr>
            <a:spLocks noChangeArrowheads="1"/>
          </p:cNvSpPr>
          <p:nvPr/>
        </p:nvSpPr>
        <p:spPr bwMode="auto">
          <a:xfrm>
            <a:off x="-9895956" y="2615499"/>
            <a:ext cx="8343770" cy="2469075"/>
          </a:xfrm>
          <a:prstGeom prst="roundRect">
            <a:avLst>
              <a:gd name="adj" fmla="val 16011"/>
            </a:avLst>
          </a:prstGeom>
          <a:solidFill>
            <a:schemeClr val="bg1"/>
          </a:solidFill>
          <a:ln>
            <a:noFill/>
          </a:ln>
          <a:effectLst/>
        </p:spPr>
        <p:txBody>
          <a:bodyPr wrap="none" anchor="ctr"/>
          <a:lstStyle/>
          <a:p>
            <a:endParaRPr lang="en-US" sz="900" dirty="0">
              <a:latin typeface="Poppins" panose="00000500000000000000" pitchFamily="2" charset="0"/>
            </a:endParaRPr>
          </a:p>
        </p:txBody>
      </p:sp>
      <p:sp>
        <p:nvSpPr>
          <p:cNvPr id="13" name="Freeform 38">
            <a:hlinkClick r:id="rId2" action="ppaction://hlinksldjump"/>
            <a:extLst>
              <a:ext uri="{FF2B5EF4-FFF2-40B4-BE49-F238E27FC236}">
                <a16:creationId xmlns:a16="http://schemas.microsoft.com/office/drawing/2014/main" id="{0EE8F550-0504-2841-5FD0-FAFB99499BAE}"/>
              </a:ext>
            </a:extLst>
          </p:cNvPr>
          <p:cNvSpPr>
            <a:spLocks noChangeArrowheads="1"/>
          </p:cNvSpPr>
          <p:nvPr/>
        </p:nvSpPr>
        <p:spPr bwMode="auto">
          <a:xfrm flipH="1">
            <a:off x="217920"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
        <p:nvSpPr>
          <p:cNvPr id="3" name="Rectangle 2">
            <a:extLst>
              <a:ext uri="{FF2B5EF4-FFF2-40B4-BE49-F238E27FC236}">
                <a16:creationId xmlns:a16="http://schemas.microsoft.com/office/drawing/2014/main" id="{31B0FB58-616A-47FA-71CF-51F8C072693E}"/>
              </a:ext>
            </a:extLst>
          </p:cNvPr>
          <p:cNvSpPr/>
          <p:nvPr/>
        </p:nvSpPr>
        <p:spPr>
          <a:xfrm>
            <a:off x="0" y="525643"/>
            <a:ext cx="12191999" cy="553672"/>
          </a:xfrm>
          <a:prstGeom prst="rect">
            <a:avLst/>
          </a:prstGeom>
          <a:solidFill>
            <a:schemeClr val="accent1">
              <a:alpha val="88000"/>
            </a:schemeClr>
          </a:solidFill>
          <a:ln>
            <a:solidFill>
              <a:schemeClr val="accent4"/>
            </a:solidFill>
          </a:ln>
          <a:effectLst>
            <a:glow rad="101600">
              <a:schemeClr val="accent4">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500</a:t>
            </a:r>
          </a:p>
        </p:txBody>
      </p:sp>
      <p:sp>
        <p:nvSpPr>
          <p:cNvPr id="15" name="TextBox 14">
            <a:extLst>
              <a:ext uri="{FF2B5EF4-FFF2-40B4-BE49-F238E27FC236}">
                <a16:creationId xmlns:a16="http://schemas.microsoft.com/office/drawing/2014/main" id="{8FEE03F6-FC10-0A33-3C93-2365738CADC1}"/>
              </a:ext>
            </a:extLst>
          </p:cNvPr>
          <p:cNvSpPr txBox="1"/>
          <p:nvPr/>
        </p:nvSpPr>
        <p:spPr>
          <a:xfrm>
            <a:off x="3232182" y="2153834"/>
            <a:ext cx="6080060" cy="461665"/>
          </a:xfrm>
          <a:prstGeom prst="rect">
            <a:avLst/>
          </a:prstGeom>
          <a:noFill/>
        </p:spPr>
        <p:txBody>
          <a:bodyPr wrap="square" rtlCol="0">
            <a:spAutoFit/>
          </a:bodyPr>
          <a:lstStyle/>
          <a:p>
            <a:pPr algn="ctr"/>
            <a:r>
              <a:rPr lang="en-US" sz="2400" b="1" dirty="0">
                <a:solidFill>
                  <a:schemeClr val="accent4"/>
                </a:solidFill>
              </a:rPr>
              <a:t>Response for category 2, scoring 500 points.</a:t>
            </a:r>
          </a:p>
        </p:txBody>
      </p:sp>
      <p:sp>
        <p:nvSpPr>
          <p:cNvPr id="16" name="TextBox 15">
            <a:extLst>
              <a:ext uri="{FF2B5EF4-FFF2-40B4-BE49-F238E27FC236}">
                <a16:creationId xmlns:a16="http://schemas.microsoft.com/office/drawing/2014/main" id="{588FFB9E-BAED-FFCF-0853-305770C0E028}"/>
              </a:ext>
            </a:extLst>
          </p:cNvPr>
          <p:cNvSpPr txBox="1"/>
          <p:nvPr/>
        </p:nvSpPr>
        <p:spPr>
          <a:xfrm>
            <a:off x="3743325" y="2710012"/>
            <a:ext cx="5191125" cy="1200329"/>
          </a:xfrm>
          <a:prstGeom prst="rect">
            <a:avLst/>
          </a:prstGeom>
          <a:noFill/>
        </p:spPr>
        <p:txBody>
          <a:bodyPr wrap="square" rtlCol="0">
            <a:spAutoFit/>
          </a:bodyPr>
          <a:lstStyle/>
          <a:p>
            <a:pPr algn="ctr"/>
            <a:r>
              <a:rPr lang="es-CO" b="0" i="0" dirty="0" err="1">
                <a:solidFill>
                  <a:schemeClr val="bg1"/>
                </a:solidFill>
                <a:effectLst/>
                <a:latin typeface="Open Sans" pitchFamily="2" charset="0"/>
              </a:rPr>
              <a:t>Lorem</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ipsum</a:t>
            </a:r>
            <a:r>
              <a:rPr lang="es-CO" b="0" i="0" dirty="0">
                <a:solidFill>
                  <a:schemeClr val="bg1"/>
                </a:solidFill>
                <a:effectLst/>
                <a:latin typeface="Open Sans" pitchFamily="2" charset="0"/>
              </a:rPr>
              <a:t> dolor </a:t>
            </a:r>
            <a:r>
              <a:rPr lang="es-CO" b="0" i="0" dirty="0" err="1">
                <a:solidFill>
                  <a:schemeClr val="bg1"/>
                </a:solidFill>
                <a:effectLst/>
                <a:latin typeface="Open Sans" pitchFamily="2" charset="0"/>
              </a:rPr>
              <a:t>sit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amet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consectetur</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adipiscing</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elit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Praesent</a:t>
            </a:r>
            <a:r>
              <a:rPr lang="es-CO" b="0" i="0" dirty="0">
                <a:solidFill>
                  <a:schemeClr val="bg1"/>
                </a:solidFill>
                <a:effectLst/>
                <a:latin typeface="Open Sans" pitchFamily="2" charset="0"/>
              </a:rPr>
              <a:t> vitae </a:t>
            </a:r>
            <a:r>
              <a:rPr lang="es-CO" b="0" i="0" dirty="0" err="1">
                <a:solidFill>
                  <a:schemeClr val="bg1"/>
                </a:solidFill>
                <a:effectLst/>
                <a:latin typeface="Open Sans" pitchFamily="2" charset="0"/>
              </a:rPr>
              <a:t>elit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consectetur</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varius</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ipsum</a:t>
            </a:r>
            <a:r>
              <a:rPr lang="es-CO" b="0" i="0" dirty="0">
                <a:solidFill>
                  <a:schemeClr val="bg1"/>
                </a:solidFill>
                <a:effectLst/>
                <a:latin typeface="Open Sans" pitchFamily="2" charset="0"/>
              </a:rPr>
              <a:t> vitae, </a:t>
            </a:r>
            <a:r>
              <a:rPr lang="es-CO" b="0" i="0" dirty="0" err="1">
                <a:solidFill>
                  <a:schemeClr val="bg1"/>
                </a:solidFill>
                <a:effectLst/>
                <a:latin typeface="Open Sans" pitchFamily="2" charset="0"/>
              </a:rPr>
              <a:t>tristique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felis</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Donec</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mattis</a:t>
            </a:r>
            <a:r>
              <a:rPr lang="es-CO" b="0" i="0" dirty="0">
                <a:solidFill>
                  <a:schemeClr val="bg1"/>
                </a:solidFill>
                <a:effectLst/>
                <a:latin typeface="Open Sans" pitchFamily="2" charset="0"/>
              </a:rPr>
              <a:t> non </a:t>
            </a:r>
            <a:r>
              <a:rPr lang="es-CO" b="0" i="0" dirty="0" err="1">
                <a:solidFill>
                  <a:schemeClr val="bg1"/>
                </a:solidFill>
                <a:effectLst/>
                <a:latin typeface="Open Sans" pitchFamily="2" charset="0"/>
              </a:rPr>
              <a:t>augue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scelerisque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finibus</a:t>
            </a:r>
            <a:r>
              <a:rPr lang="es-CO" b="0" i="0" dirty="0">
                <a:solidFill>
                  <a:schemeClr val="bg1"/>
                </a:solidFill>
                <a:effectLst/>
                <a:latin typeface="Open Sans" pitchFamily="2" charset="0"/>
              </a:rPr>
              <a:t>. </a:t>
            </a:r>
            <a:endParaRPr lang="en-US" b="1" dirty="0">
              <a:solidFill>
                <a:schemeClr val="bg1"/>
              </a:solidFill>
            </a:endParaRPr>
          </a:p>
        </p:txBody>
      </p:sp>
      <p:sp>
        <p:nvSpPr>
          <p:cNvPr id="5" name="Freeform 38">
            <a:hlinkClick r:id="rId2" action="ppaction://hlinksldjump"/>
            <a:extLst>
              <a:ext uri="{FF2B5EF4-FFF2-40B4-BE49-F238E27FC236}">
                <a16:creationId xmlns:a16="http://schemas.microsoft.com/office/drawing/2014/main" id="{B6524D39-D4BE-C341-B16F-71CB1C1AC5A2}"/>
              </a:ext>
            </a:extLst>
          </p:cNvPr>
          <p:cNvSpPr>
            <a:spLocks noChangeArrowheads="1"/>
          </p:cNvSpPr>
          <p:nvPr/>
        </p:nvSpPr>
        <p:spPr bwMode="auto">
          <a:xfrm flipH="1">
            <a:off x="9563068"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Tree>
    <p:extLst>
      <p:ext uri="{BB962C8B-B14F-4D97-AF65-F5344CB8AC3E}">
        <p14:creationId xmlns:p14="http://schemas.microsoft.com/office/powerpoint/2010/main" val="29280110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B470F-C9C0-75BE-1EE2-2304F82CC48F}"/>
              </a:ext>
            </a:extLst>
          </p:cNvPr>
          <p:cNvSpPr/>
          <p:nvPr/>
        </p:nvSpPr>
        <p:spPr>
          <a:xfrm>
            <a:off x="0" y="-6680"/>
            <a:ext cx="12191999" cy="5536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2</a:t>
            </a:r>
          </a:p>
        </p:txBody>
      </p:sp>
      <p:sp>
        <p:nvSpPr>
          <p:cNvPr id="4" name="Freeform 3">
            <a:extLst>
              <a:ext uri="{FF2B5EF4-FFF2-40B4-BE49-F238E27FC236}">
                <a16:creationId xmlns:a16="http://schemas.microsoft.com/office/drawing/2014/main" id="{D87571F8-B78E-2946-FF28-F8EA95D85132}"/>
              </a:ext>
            </a:extLst>
          </p:cNvPr>
          <p:cNvSpPr>
            <a:spLocks noChangeArrowheads="1"/>
          </p:cNvSpPr>
          <p:nvPr/>
        </p:nvSpPr>
        <p:spPr bwMode="auto">
          <a:xfrm>
            <a:off x="2368615" y="2615499"/>
            <a:ext cx="8343770" cy="2469075"/>
          </a:xfrm>
          <a:prstGeom prst="roundRect">
            <a:avLst>
              <a:gd name="adj" fmla="val 16011"/>
            </a:avLst>
          </a:prstGeom>
          <a:solidFill>
            <a:schemeClr val="bg1"/>
          </a:solidFill>
          <a:ln>
            <a:noFill/>
          </a:ln>
          <a:effectLst/>
        </p:spPr>
        <p:txBody>
          <a:bodyPr wrap="none" anchor="ctr"/>
          <a:lstStyle/>
          <a:p>
            <a:endParaRPr lang="en-US" sz="900" dirty="0">
              <a:latin typeface="Poppins" panose="00000500000000000000" pitchFamily="2" charset="0"/>
            </a:endParaRPr>
          </a:p>
        </p:txBody>
      </p:sp>
      <p:sp>
        <p:nvSpPr>
          <p:cNvPr id="9" name="Freeform 15">
            <a:extLst>
              <a:ext uri="{FF2B5EF4-FFF2-40B4-BE49-F238E27FC236}">
                <a16:creationId xmlns:a16="http://schemas.microsoft.com/office/drawing/2014/main" id="{0F3AB6BC-A3A8-85BF-5186-D826BAE6DA22}"/>
              </a:ext>
            </a:extLst>
          </p:cNvPr>
          <p:cNvSpPr>
            <a:spLocks noChangeArrowheads="1"/>
          </p:cNvSpPr>
          <p:nvPr/>
        </p:nvSpPr>
        <p:spPr bwMode="auto">
          <a:xfrm>
            <a:off x="753077" y="1143364"/>
            <a:ext cx="2469076" cy="2469075"/>
          </a:xfrm>
          <a:custGeom>
            <a:avLst/>
            <a:gdLst>
              <a:gd name="T0" fmla="*/ 3802 w 4639"/>
              <a:gd name="T1" fmla="*/ 826 h 4640"/>
              <a:gd name="T2" fmla="*/ 3802 w 4639"/>
              <a:gd name="T3" fmla="*/ 826 h 4640"/>
              <a:gd name="T4" fmla="*/ 805 w 4639"/>
              <a:gd name="T5" fmla="*/ 832 h 4640"/>
              <a:gd name="T6" fmla="*/ 805 w 4639"/>
              <a:gd name="T7" fmla="*/ 832 h 4640"/>
              <a:gd name="T8" fmla="*/ 460 w 4639"/>
              <a:gd name="T9" fmla="*/ 3380 h 4640"/>
              <a:gd name="T10" fmla="*/ 460 w 4639"/>
              <a:gd name="T11" fmla="*/ 3380 h 4640"/>
              <a:gd name="T12" fmla="*/ 474 w 4639"/>
              <a:gd name="T13" fmla="*/ 3515 h 4640"/>
              <a:gd name="T14" fmla="*/ 173 w 4639"/>
              <a:gd name="T15" fmla="*/ 4254 h 4640"/>
              <a:gd name="T16" fmla="*/ 173 w 4639"/>
              <a:gd name="T17" fmla="*/ 4254 h 4640"/>
              <a:gd name="T18" fmla="*/ 384 w 4639"/>
              <a:gd name="T19" fmla="*/ 4466 h 4640"/>
              <a:gd name="T20" fmla="*/ 1124 w 4639"/>
              <a:gd name="T21" fmla="*/ 4165 h 4640"/>
              <a:gd name="T22" fmla="*/ 1124 w 4639"/>
              <a:gd name="T23" fmla="*/ 4165 h 4640"/>
              <a:gd name="T24" fmla="*/ 1260 w 4639"/>
              <a:gd name="T25" fmla="*/ 4180 h 4640"/>
              <a:gd name="T26" fmla="*/ 1260 w 4639"/>
              <a:gd name="T27" fmla="*/ 4180 h 4640"/>
              <a:gd name="T28" fmla="*/ 3807 w 4639"/>
              <a:gd name="T29" fmla="*/ 3834 h 4640"/>
              <a:gd name="T30" fmla="*/ 3807 w 4639"/>
              <a:gd name="T31" fmla="*/ 3834 h 4640"/>
              <a:gd name="T32" fmla="*/ 3802 w 4639"/>
              <a:gd name="T33" fmla="*/ 826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39" h="4640">
                <a:moveTo>
                  <a:pt x="3802" y="826"/>
                </a:moveTo>
                <a:lnTo>
                  <a:pt x="3802" y="826"/>
                </a:lnTo>
                <a:cubicBezTo>
                  <a:pt x="2969" y="0"/>
                  <a:pt x="1635" y="3"/>
                  <a:pt x="805" y="832"/>
                </a:cubicBezTo>
                <a:lnTo>
                  <a:pt x="805" y="832"/>
                </a:lnTo>
                <a:cubicBezTo>
                  <a:pt x="115" y="1523"/>
                  <a:pt x="0" y="2571"/>
                  <a:pt x="460" y="3380"/>
                </a:cubicBezTo>
                <a:lnTo>
                  <a:pt x="460" y="3380"/>
                </a:lnTo>
                <a:cubicBezTo>
                  <a:pt x="483" y="3421"/>
                  <a:pt x="488" y="3470"/>
                  <a:pt x="474" y="3515"/>
                </a:cubicBezTo>
                <a:lnTo>
                  <a:pt x="173" y="4254"/>
                </a:lnTo>
                <a:lnTo>
                  <a:pt x="173" y="4254"/>
                </a:lnTo>
                <a:cubicBezTo>
                  <a:pt x="131" y="4385"/>
                  <a:pt x="254" y="4508"/>
                  <a:pt x="384" y="4466"/>
                </a:cubicBezTo>
                <a:lnTo>
                  <a:pt x="1124" y="4165"/>
                </a:lnTo>
                <a:lnTo>
                  <a:pt x="1124" y="4165"/>
                </a:lnTo>
                <a:cubicBezTo>
                  <a:pt x="1169" y="4150"/>
                  <a:pt x="1218" y="4156"/>
                  <a:pt x="1260" y="4180"/>
                </a:cubicBezTo>
                <a:lnTo>
                  <a:pt x="1260" y="4180"/>
                </a:lnTo>
                <a:cubicBezTo>
                  <a:pt x="2069" y="4639"/>
                  <a:pt x="3117" y="4524"/>
                  <a:pt x="3807" y="3834"/>
                </a:cubicBezTo>
                <a:lnTo>
                  <a:pt x="3807" y="3834"/>
                </a:lnTo>
                <a:cubicBezTo>
                  <a:pt x="4638" y="3002"/>
                  <a:pt x="4637" y="1655"/>
                  <a:pt x="3802" y="826"/>
                </a:cubicBezTo>
              </a:path>
            </a:pathLst>
          </a:custGeom>
          <a:solidFill>
            <a:schemeClr val="accent2"/>
          </a:solidFill>
          <a:ln>
            <a:noFill/>
          </a:ln>
          <a:effectLst/>
        </p:spPr>
        <p:txBody>
          <a:bodyPr wrap="none" anchor="ctr"/>
          <a:lstStyle/>
          <a:p>
            <a:endParaRPr lang="en-US" sz="700" dirty="0">
              <a:latin typeface="Poppins" panose="00000500000000000000" pitchFamily="2" charset="0"/>
            </a:endParaRPr>
          </a:p>
        </p:txBody>
      </p:sp>
      <p:sp>
        <p:nvSpPr>
          <p:cNvPr id="10" name="Freeform 16">
            <a:extLst>
              <a:ext uri="{FF2B5EF4-FFF2-40B4-BE49-F238E27FC236}">
                <a16:creationId xmlns:a16="http://schemas.microsoft.com/office/drawing/2014/main" id="{82834486-9012-C252-EFEF-13BFEDD2D58C}"/>
              </a:ext>
            </a:extLst>
          </p:cNvPr>
          <p:cNvSpPr>
            <a:spLocks noChangeArrowheads="1"/>
          </p:cNvSpPr>
          <p:nvPr/>
        </p:nvSpPr>
        <p:spPr bwMode="auto">
          <a:xfrm>
            <a:off x="2205489" y="1611638"/>
            <a:ext cx="2469076" cy="2469075"/>
          </a:xfrm>
          <a:custGeom>
            <a:avLst/>
            <a:gdLst>
              <a:gd name="T0" fmla="*/ 4466 w 4641"/>
              <a:gd name="T1" fmla="*/ 4254 h 4640"/>
              <a:gd name="T2" fmla="*/ 4166 w 4641"/>
              <a:gd name="T3" fmla="*/ 3515 h 4640"/>
              <a:gd name="T4" fmla="*/ 4166 w 4641"/>
              <a:gd name="T5" fmla="*/ 3515 h 4640"/>
              <a:gd name="T6" fmla="*/ 4180 w 4641"/>
              <a:gd name="T7" fmla="*/ 3379 h 4640"/>
              <a:gd name="T8" fmla="*/ 4180 w 4641"/>
              <a:gd name="T9" fmla="*/ 3379 h 4640"/>
              <a:gd name="T10" fmla="*/ 3833 w 4641"/>
              <a:gd name="T11" fmla="*/ 832 h 4640"/>
              <a:gd name="T12" fmla="*/ 3833 w 4641"/>
              <a:gd name="T13" fmla="*/ 832 h 4640"/>
              <a:gd name="T14" fmla="*/ 837 w 4641"/>
              <a:gd name="T15" fmla="*/ 827 h 4640"/>
              <a:gd name="T16" fmla="*/ 837 w 4641"/>
              <a:gd name="T17" fmla="*/ 827 h 4640"/>
              <a:gd name="T18" fmla="*/ 831 w 4641"/>
              <a:gd name="T19" fmla="*/ 3833 h 4640"/>
              <a:gd name="T20" fmla="*/ 831 w 4641"/>
              <a:gd name="T21" fmla="*/ 3833 h 4640"/>
              <a:gd name="T22" fmla="*/ 3379 w 4641"/>
              <a:gd name="T23" fmla="*/ 4179 h 4640"/>
              <a:gd name="T24" fmla="*/ 3379 w 4641"/>
              <a:gd name="T25" fmla="*/ 4179 h 4640"/>
              <a:gd name="T26" fmla="*/ 3516 w 4641"/>
              <a:gd name="T27" fmla="*/ 4165 h 4640"/>
              <a:gd name="T28" fmla="*/ 4254 w 4641"/>
              <a:gd name="T29" fmla="*/ 4465 h 4640"/>
              <a:gd name="T30" fmla="*/ 4254 w 4641"/>
              <a:gd name="T31" fmla="*/ 4465 h 4640"/>
              <a:gd name="T32" fmla="*/ 4466 w 4641"/>
              <a:gd name="T33" fmla="*/ 4254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41" h="4640">
                <a:moveTo>
                  <a:pt x="4466" y="4254"/>
                </a:moveTo>
                <a:lnTo>
                  <a:pt x="4166" y="3515"/>
                </a:lnTo>
                <a:lnTo>
                  <a:pt x="4166" y="3515"/>
                </a:lnTo>
                <a:cubicBezTo>
                  <a:pt x="4151" y="3470"/>
                  <a:pt x="4156" y="3420"/>
                  <a:pt x="4180" y="3379"/>
                </a:cubicBezTo>
                <a:lnTo>
                  <a:pt x="4180" y="3379"/>
                </a:lnTo>
                <a:cubicBezTo>
                  <a:pt x="4640" y="2570"/>
                  <a:pt x="4524" y="1523"/>
                  <a:pt x="3833" y="832"/>
                </a:cubicBezTo>
                <a:lnTo>
                  <a:pt x="3833" y="832"/>
                </a:lnTo>
                <a:cubicBezTo>
                  <a:pt x="3004" y="3"/>
                  <a:pt x="1669" y="0"/>
                  <a:pt x="837" y="827"/>
                </a:cubicBezTo>
                <a:lnTo>
                  <a:pt x="837" y="827"/>
                </a:lnTo>
                <a:cubicBezTo>
                  <a:pt x="3" y="1654"/>
                  <a:pt x="0" y="3002"/>
                  <a:pt x="831" y="3833"/>
                </a:cubicBezTo>
                <a:lnTo>
                  <a:pt x="831" y="3833"/>
                </a:lnTo>
                <a:cubicBezTo>
                  <a:pt x="1522" y="4524"/>
                  <a:pt x="2569" y="4639"/>
                  <a:pt x="3379" y="4179"/>
                </a:cubicBezTo>
                <a:lnTo>
                  <a:pt x="3379" y="4179"/>
                </a:lnTo>
                <a:cubicBezTo>
                  <a:pt x="3421" y="4155"/>
                  <a:pt x="3470" y="4150"/>
                  <a:pt x="3516" y="4165"/>
                </a:cubicBezTo>
                <a:lnTo>
                  <a:pt x="4254" y="4465"/>
                </a:lnTo>
                <a:lnTo>
                  <a:pt x="4254" y="4465"/>
                </a:lnTo>
                <a:cubicBezTo>
                  <a:pt x="4384" y="4508"/>
                  <a:pt x="4509" y="4384"/>
                  <a:pt x="4466" y="4254"/>
                </a:cubicBezTo>
              </a:path>
            </a:pathLst>
          </a:custGeom>
          <a:solidFill>
            <a:schemeClr val="accent5"/>
          </a:solidFill>
          <a:ln>
            <a:noFill/>
          </a:ln>
          <a:effectLst/>
        </p:spPr>
        <p:txBody>
          <a:bodyPr wrap="none" anchor="ctr"/>
          <a:lstStyle/>
          <a:p>
            <a:endParaRPr lang="en-US" sz="700" dirty="0">
              <a:latin typeface="Poppins" panose="00000500000000000000" pitchFamily="2" charset="0"/>
            </a:endParaRPr>
          </a:p>
        </p:txBody>
      </p:sp>
      <p:sp>
        <p:nvSpPr>
          <p:cNvPr id="11" name="Freeform 17">
            <a:extLst>
              <a:ext uri="{FF2B5EF4-FFF2-40B4-BE49-F238E27FC236}">
                <a16:creationId xmlns:a16="http://schemas.microsoft.com/office/drawing/2014/main" id="{DF78BB41-83CA-35B8-5ACE-7FF6EFC2C5BB}"/>
              </a:ext>
            </a:extLst>
          </p:cNvPr>
          <p:cNvSpPr>
            <a:spLocks noChangeArrowheads="1"/>
          </p:cNvSpPr>
          <p:nvPr/>
        </p:nvSpPr>
        <p:spPr bwMode="auto">
          <a:xfrm>
            <a:off x="1534687" y="1767120"/>
            <a:ext cx="797990" cy="1253314"/>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700" dirty="0">
              <a:latin typeface="Poppins" panose="00000500000000000000" pitchFamily="2" charset="0"/>
            </a:endParaRPr>
          </a:p>
        </p:txBody>
      </p:sp>
      <p:sp>
        <p:nvSpPr>
          <p:cNvPr id="12" name="Freeform 18">
            <a:extLst>
              <a:ext uri="{FF2B5EF4-FFF2-40B4-BE49-F238E27FC236}">
                <a16:creationId xmlns:a16="http://schemas.microsoft.com/office/drawing/2014/main" id="{6CA54333-541A-BBE6-53E2-C5182EE92A20}"/>
              </a:ext>
            </a:extLst>
          </p:cNvPr>
          <p:cNvSpPr>
            <a:spLocks noChangeArrowheads="1"/>
          </p:cNvSpPr>
          <p:nvPr/>
        </p:nvSpPr>
        <p:spPr bwMode="auto">
          <a:xfrm>
            <a:off x="3326571" y="2374367"/>
            <a:ext cx="340320" cy="1229843"/>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700" dirty="0">
              <a:latin typeface="Poppins" panose="00000500000000000000" pitchFamily="2" charset="0"/>
            </a:endParaRPr>
          </a:p>
        </p:txBody>
      </p:sp>
      <p:sp>
        <p:nvSpPr>
          <p:cNvPr id="13" name="Freeform 38">
            <a:hlinkClick r:id="rId2" action="ppaction://hlinksldjump"/>
            <a:extLst>
              <a:ext uri="{FF2B5EF4-FFF2-40B4-BE49-F238E27FC236}">
                <a16:creationId xmlns:a16="http://schemas.microsoft.com/office/drawing/2014/main" id="{0EE8F550-0504-2841-5FD0-FAFB99499BAE}"/>
              </a:ext>
            </a:extLst>
          </p:cNvPr>
          <p:cNvSpPr>
            <a:spLocks noChangeArrowheads="1"/>
          </p:cNvSpPr>
          <p:nvPr/>
        </p:nvSpPr>
        <p:spPr bwMode="auto">
          <a:xfrm flipH="1">
            <a:off x="217920"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
        <p:nvSpPr>
          <p:cNvPr id="14" name="Freeform 38">
            <a:hlinkClick r:id="" action="ppaction://hlinkshowjump?jump=nextslide"/>
            <a:extLst>
              <a:ext uri="{FF2B5EF4-FFF2-40B4-BE49-F238E27FC236}">
                <a16:creationId xmlns:a16="http://schemas.microsoft.com/office/drawing/2014/main" id="{90692AAB-6EBA-0312-659E-BD4B00295E17}"/>
              </a:ext>
            </a:extLst>
          </p:cNvPr>
          <p:cNvSpPr>
            <a:spLocks noChangeArrowheads="1"/>
          </p:cNvSpPr>
          <p:nvPr/>
        </p:nvSpPr>
        <p:spPr bwMode="auto">
          <a:xfrm flipH="1">
            <a:off x="9573703"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ANSWER</a:t>
            </a:r>
          </a:p>
        </p:txBody>
      </p:sp>
      <p:sp>
        <p:nvSpPr>
          <p:cNvPr id="3" name="Rectangle 2">
            <a:extLst>
              <a:ext uri="{FF2B5EF4-FFF2-40B4-BE49-F238E27FC236}">
                <a16:creationId xmlns:a16="http://schemas.microsoft.com/office/drawing/2014/main" id="{31B0FB58-616A-47FA-71CF-51F8C072693E}"/>
              </a:ext>
            </a:extLst>
          </p:cNvPr>
          <p:cNvSpPr/>
          <p:nvPr/>
        </p:nvSpPr>
        <p:spPr>
          <a:xfrm>
            <a:off x="0" y="525643"/>
            <a:ext cx="12191999" cy="553672"/>
          </a:xfrm>
          <a:prstGeom prst="rect">
            <a:avLst/>
          </a:prstGeom>
          <a:solidFill>
            <a:schemeClr val="accent1">
              <a:alpha val="88000"/>
            </a:schemeClr>
          </a:solidFill>
          <a:ln>
            <a:solidFill>
              <a:schemeClr val="accent4"/>
            </a:solidFill>
          </a:ln>
          <a:effectLst>
            <a:glow rad="101600">
              <a:schemeClr val="accent4">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600</a:t>
            </a:r>
          </a:p>
        </p:txBody>
      </p:sp>
      <p:sp>
        <p:nvSpPr>
          <p:cNvPr id="15" name="TextBox 14">
            <a:extLst>
              <a:ext uri="{FF2B5EF4-FFF2-40B4-BE49-F238E27FC236}">
                <a16:creationId xmlns:a16="http://schemas.microsoft.com/office/drawing/2014/main" id="{8FEE03F6-FC10-0A33-3C93-2365738CADC1}"/>
              </a:ext>
            </a:extLst>
          </p:cNvPr>
          <p:cNvSpPr txBox="1"/>
          <p:nvPr/>
        </p:nvSpPr>
        <p:spPr>
          <a:xfrm>
            <a:off x="5019675" y="2837659"/>
            <a:ext cx="5086350" cy="461665"/>
          </a:xfrm>
          <a:prstGeom prst="rect">
            <a:avLst/>
          </a:prstGeom>
          <a:noFill/>
        </p:spPr>
        <p:txBody>
          <a:bodyPr wrap="square" rtlCol="0">
            <a:spAutoFit/>
          </a:bodyPr>
          <a:lstStyle/>
          <a:p>
            <a:r>
              <a:rPr lang="en-US" sz="2400" b="1" dirty="0">
                <a:solidFill>
                  <a:schemeClr val="accent4"/>
                </a:solidFill>
              </a:rPr>
              <a:t>Category 2, question for 600 points </a:t>
            </a:r>
          </a:p>
        </p:txBody>
      </p:sp>
      <p:sp>
        <p:nvSpPr>
          <p:cNvPr id="16" name="TextBox 15">
            <a:extLst>
              <a:ext uri="{FF2B5EF4-FFF2-40B4-BE49-F238E27FC236}">
                <a16:creationId xmlns:a16="http://schemas.microsoft.com/office/drawing/2014/main" id="{588FFB9E-BAED-FFCF-0853-305770C0E028}"/>
              </a:ext>
            </a:extLst>
          </p:cNvPr>
          <p:cNvSpPr txBox="1"/>
          <p:nvPr/>
        </p:nvSpPr>
        <p:spPr>
          <a:xfrm>
            <a:off x="5019675" y="3360951"/>
            <a:ext cx="5191125" cy="1200329"/>
          </a:xfrm>
          <a:prstGeom prst="rect">
            <a:avLst/>
          </a:prstGeom>
          <a:noFill/>
        </p:spPr>
        <p:txBody>
          <a:bodyPr wrap="square" rtlCol="0">
            <a:spAutoFit/>
          </a:bodyPr>
          <a:lstStyle/>
          <a:p>
            <a:r>
              <a:rPr lang="es-CO" b="0" i="0" dirty="0" err="1">
                <a:solidFill>
                  <a:srgbClr val="000000"/>
                </a:solidFill>
                <a:effectLst/>
                <a:latin typeface="Open Sans" pitchFamily="2" charset="0"/>
              </a:rPr>
              <a:t>Lorem</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ipsum</a:t>
            </a:r>
            <a:r>
              <a:rPr lang="es-CO" b="0" i="0" dirty="0">
                <a:solidFill>
                  <a:srgbClr val="000000"/>
                </a:solidFill>
                <a:effectLst/>
                <a:latin typeface="Open Sans" pitchFamily="2" charset="0"/>
              </a:rPr>
              <a:t> dolor </a:t>
            </a:r>
            <a:r>
              <a:rPr lang="es-CO" b="0" i="0" dirty="0" err="1">
                <a:solidFill>
                  <a:srgbClr val="000000"/>
                </a:solidFill>
                <a:effectLst/>
                <a:latin typeface="Open Sans" pitchFamily="2" charset="0"/>
              </a:rPr>
              <a:t>sit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amet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consectetur</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adipiscing</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elit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Praesent</a:t>
            </a:r>
            <a:r>
              <a:rPr lang="es-CO" b="0" i="0" dirty="0">
                <a:solidFill>
                  <a:srgbClr val="000000"/>
                </a:solidFill>
                <a:effectLst/>
                <a:latin typeface="Open Sans" pitchFamily="2" charset="0"/>
              </a:rPr>
              <a:t> vitae </a:t>
            </a:r>
            <a:r>
              <a:rPr lang="es-CO" b="0" i="0" dirty="0" err="1">
                <a:solidFill>
                  <a:srgbClr val="000000"/>
                </a:solidFill>
                <a:effectLst/>
                <a:latin typeface="Open Sans" pitchFamily="2" charset="0"/>
              </a:rPr>
              <a:t>elit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consectetur</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varius</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ipsum</a:t>
            </a:r>
            <a:r>
              <a:rPr lang="es-CO" b="0" i="0" dirty="0">
                <a:solidFill>
                  <a:srgbClr val="000000"/>
                </a:solidFill>
                <a:effectLst/>
                <a:latin typeface="Open Sans" pitchFamily="2" charset="0"/>
              </a:rPr>
              <a:t> vitae, </a:t>
            </a:r>
            <a:r>
              <a:rPr lang="es-CO" b="0" i="0" dirty="0" err="1">
                <a:solidFill>
                  <a:srgbClr val="000000"/>
                </a:solidFill>
                <a:effectLst/>
                <a:latin typeface="Open Sans" pitchFamily="2" charset="0"/>
              </a:rPr>
              <a:t>tristique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felis</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Donec</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mattis</a:t>
            </a:r>
            <a:r>
              <a:rPr lang="es-CO" b="0" i="0" dirty="0">
                <a:solidFill>
                  <a:srgbClr val="000000"/>
                </a:solidFill>
                <a:effectLst/>
                <a:latin typeface="Open Sans" pitchFamily="2" charset="0"/>
              </a:rPr>
              <a:t> non </a:t>
            </a:r>
            <a:r>
              <a:rPr lang="es-CO" b="0" i="0" dirty="0" err="1">
                <a:solidFill>
                  <a:srgbClr val="000000"/>
                </a:solidFill>
                <a:effectLst/>
                <a:latin typeface="Open Sans" pitchFamily="2" charset="0"/>
              </a:rPr>
              <a:t>augue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scelerisque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finibus</a:t>
            </a:r>
            <a:r>
              <a:rPr lang="es-CO" b="0" i="0" dirty="0">
                <a:solidFill>
                  <a:srgbClr val="000000"/>
                </a:solidFill>
                <a:effectLst/>
                <a:latin typeface="Open Sans" pitchFamily="2" charset="0"/>
              </a:rPr>
              <a:t>. </a:t>
            </a:r>
            <a:endParaRPr lang="en-US" b="1" dirty="0"/>
          </a:p>
        </p:txBody>
      </p:sp>
    </p:spTree>
    <p:extLst>
      <p:ext uri="{BB962C8B-B14F-4D97-AF65-F5344CB8AC3E}">
        <p14:creationId xmlns:p14="http://schemas.microsoft.com/office/powerpoint/2010/main" val="33149110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B470F-C9C0-75BE-1EE2-2304F82CC48F}"/>
              </a:ext>
            </a:extLst>
          </p:cNvPr>
          <p:cNvSpPr/>
          <p:nvPr/>
        </p:nvSpPr>
        <p:spPr>
          <a:xfrm>
            <a:off x="0" y="-6680"/>
            <a:ext cx="12191999" cy="5536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2</a:t>
            </a:r>
          </a:p>
        </p:txBody>
      </p:sp>
      <p:sp>
        <p:nvSpPr>
          <p:cNvPr id="4" name="Freeform 3">
            <a:extLst>
              <a:ext uri="{FF2B5EF4-FFF2-40B4-BE49-F238E27FC236}">
                <a16:creationId xmlns:a16="http://schemas.microsoft.com/office/drawing/2014/main" id="{D87571F8-B78E-2946-FF28-F8EA95D85132}"/>
              </a:ext>
            </a:extLst>
          </p:cNvPr>
          <p:cNvSpPr>
            <a:spLocks noChangeArrowheads="1"/>
          </p:cNvSpPr>
          <p:nvPr/>
        </p:nvSpPr>
        <p:spPr bwMode="auto">
          <a:xfrm>
            <a:off x="-9895956" y="2615499"/>
            <a:ext cx="8343770" cy="2469075"/>
          </a:xfrm>
          <a:prstGeom prst="roundRect">
            <a:avLst>
              <a:gd name="adj" fmla="val 16011"/>
            </a:avLst>
          </a:prstGeom>
          <a:solidFill>
            <a:schemeClr val="bg1"/>
          </a:solidFill>
          <a:ln>
            <a:noFill/>
          </a:ln>
          <a:effectLst/>
        </p:spPr>
        <p:txBody>
          <a:bodyPr wrap="none" anchor="ctr"/>
          <a:lstStyle/>
          <a:p>
            <a:endParaRPr lang="en-US" sz="900" dirty="0">
              <a:latin typeface="Poppins" panose="00000500000000000000" pitchFamily="2" charset="0"/>
            </a:endParaRPr>
          </a:p>
        </p:txBody>
      </p:sp>
      <p:sp>
        <p:nvSpPr>
          <p:cNvPr id="13" name="Freeform 38">
            <a:hlinkClick r:id="rId2" action="ppaction://hlinksldjump"/>
            <a:extLst>
              <a:ext uri="{FF2B5EF4-FFF2-40B4-BE49-F238E27FC236}">
                <a16:creationId xmlns:a16="http://schemas.microsoft.com/office/drawing/2014/main" id="{0EE8F550-0504-2841-5FD0-FAFB99499BAE}"/>
              </a:ext>
            </a:extLst>
          </p:cNvPr>
          <p:cNvSpPr>
            <a:spLocks noChangeArrowheads="1"/>
          </p:cNvSpPr>
          <p:nvPr/>
        </p:nvSpPr>
        <p:spPr bwMode="auto">
          <a:xfrm flipH="1">
            <a:off x="217920"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
        <p:nvSpPr>
          <p:cNvPr id="3" name="Rectangle 2">
            <a:extLst>
              <a:ext uri="{FF2B5EF4-FFF2-40B4-BE49-F238E27FC236}">
                <a16:creationId xmlns:a16="http://schemas.microsoft.com/office/drawing/2014/main" id="{31B0FB58-616A-47FA-71CF-51F8C072693E}"/>
              </a:ext>
            </a:extLst>
          </p:cNvPr>
          <p:cNvSpPr/>
          <p:nvPr/>
        </p:nvSpPr>
        <p:spPr>
          <a:xfrm>
            <a:off x="0" y="525643"/>
            <a:ext cx="12191999" cy="553672"/>
          </a:xfrm>
          <a:prstGeom prst="rect">
            <a:avLst/>
          </a:prstGeom>
          <a:solidFill>
            <a:schemeClr val="accent1">
              <a:alpha val="88000"/>
            </a:schemeClr>
          </a:solidFill>
          <a:ln>
            <a:solidFill>
              <a:schemeClr val="accent4"/>
            </a:solidFill>
          </a:ln>
          <a:effectLst>
            <a:glow rad="101600">
              <a:schemeClr val="accent4">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600</a:t>
            </a:r>
          </a:p>
        </p:txBody>
      </p:sp>
      <p:sp>
        <p:nvSpPr>
          <p:cNvPr id="15" name="TextBox 14">
            <a:extLst>
              <a:ext uri="{FF2B5EF4-FFF2-40B4-BE49-F238E27FC236}">
                <a16:creationId xmlns:a16="http://schemas.microsoft.com/office/drawing/2014/main" id="{8FEE03F6-FC10-0A33-3C93-2365738CADC1}"/>
              </a:ext>
            </a:extLst>
          </p:cNvPr>
          <p:cNvSpPr txBox="1"/>
          <p:nvPr/>
        </p:nvSpPr>
        <p:spPr>
          <a:xfrm>
            <a:off x="3232182" y="2153834"/>
            <a:ext cx="6080060" cy="461665"/>
          </a:xfrm>
          <a:prstGeom prst="rect">
            <a:avLst/>
          </a:prstGeom>
          <a:noFill/>
        </p:spPr>
        <p:txBody>
          <a:bodyPr wrap="square" rtlCol="0">
            <a:spAutoFit/>
          </a:bodyPr>
          <a:lstStyle/>
          <a:p>
            <a:pPr algn="ctr"/>
            <a:r>
              <a:rPr lang="en-US" sz="2400" b="1" dirty="0">
                <a:solidFill>
                  <a:schemeClr val="accent4"/>
                </a:solidFill>
              </a:rPr>
              <a:t>Response for category 2, scoring 600 points.</a:t>
            </a:r>
          </a:p>
        </p:txBody>
      </p:sp>
      <p:sp>
        <p:nvSpPr>
          <p:cNvPr id="16" name="TextBox 15">
            <a:extLst>
              <a:ext uri="{FF2B5EF4-FFF2-40B4-BE49-F238E27FC236}">
                <a16:creationId xmlns:a16="http://schemas.microsoft.com/office/drawing/2014/main" id="{588FFB9E-BAED-FFCF-0853-305770C0E028}"/>
              </a:ext>
            </a:extLst>
          </p:cNvPr>
          <p:cNvSpPr txBox="1"/>
          <p:nvPr/>
        </p:nvSpPr>
        <p:spPr>
          <a:xfrm>
            <a:off x="3743325" y="2710012"/>
            <a:ext cx="5191125" cy="1200329"/>
          </a:xfrm>
          <a:prstGeom prst="rect">
            <a:avLst/>
          </a:prstGeom>
          <a:noFill/>
        </p:spPr>
        <p:txBody>
          <a:bodyPr wrap="square" rtlCol="0">
            <a:spAutoFit/>
          </a:bodyPr>
          <a:lstStyle/>
          <a:p>
            <a:pPr algn="ctr"/>
            <a:r>
              <a:rPr lang="es-CO" b="0" i="0" dirty="0" err="1">
                <a:solidFill>
                  <a:schemeClr val="bg1"/>
                </a:solidFill>
                <a:effectLst/>
                <a:latin typeface="Open Sans" pitchFamily="2" charset="0"/>
              </a:rPr>
              <a:t>Lorem</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ipsum</a:t>
            </a:r>
            <a:r>
              <a:rPr lang="es-CO" b="0" i="0" dirty="0">
                <a:solidFill>
                  <a:schemeClr val="bg1"/>
                </a:solidFill>
                <a:effectLst/>
                <a:latin typeface="Open Sans" pitchFamily="2" charset="0"/>
              </a:rPr>
              <a:t> dolor </a:t>
            </a:r>
            <a:r>
              <a:rPr lang="es-CO" b="0" i="0" dirty="0" err="1">
                <a:solidFill>
                  <a:schemeClr val="bg1"/>
                </a:solidFill>
                <a:effectLst/>
                <a:latin typeface="Open Sans" pitchFamily="2" charset="0"/>
              </a:rPr>
              <a:t>sit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amet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consectetur</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adipiscing</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elit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Praesent</a:t>
            </a:r>
            <a:r>
              <a:rPr lang="es-CO" b="0" i="0" dirty="0">
                <a:solidFill>
                  <a:schemeClr val="bg1"/>
                </a:solidFill>
                <a:effectLst/>
                <a:latin typeface="Open Sans" pitchFamily="2" charset="0"/>
              </a:rPr>
              <a:t> vitae </a:t>
            </a:r>
            <a:r>
              <a:rPr lang="es-CO" b="0" i="0" dirty="0" err="1">
                <a:solidFill>
                  <a:schemeClr val="bg1"/>
                </a:solidFill>
                <a:effectLst/>
                <a:latin typeface="Open Sans" pitchFamily="2" charset="0"/>
              </a:rPr>
              <a:t>elit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consectetur</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varius</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ipsum</a:t>
            </a:r>
            <a:r>
              <a:rPr lang="es-CO" b="0" i="0" dirty="0">
                <a:solidFill>
                  <a:schemeClr val="bg1"/>
                </a:solidFill>
                <a:effectLst/>
                <a:latin typeface="Open Sans" pitchFamily="2" charset="0"/>
              </a:rPr>
              <a:t> vitae, </a:t>
            </a:r>
            <a:r>
              <a:rPr lang="es-CO" b="0" i="0" dirty="0" err="1">
                <a:solidFill>
                  <a:schemeClr val="bg1"/>
                </a:solidFill>
                <a:effectLst/>
                <a:latin typeface="Open Sans" pitchFamily="2" charset="0"/>
              </a:rPr>
              <a:t>tristique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felis</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Donec</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mattis</a:t>
            </a:r>
            <a:r>
              <a:rPr lang="es-CO" b="0" i="0" dirty="0">
                <a:solidFill>
                  <a:schemeClr val="bg1"/>
                </a:solidFill>
                <a:effectLst/>
                <a:latin typeface="Open Sans" pitchFamily="2" charset="0"/>
              </a:rPr>
              <a:t> non </a:t>
            </a:r>
            <a:r>
              <a:rPr lang="es-CO" b="0" i="0" dirty="0" err="1">
                <a:solidFill>
                  <a:schemeClr val="bg1"/>
                </a:solidFill>
                <a:effectLst/>
                <a:latin typeface="Open Sans" pitchFamily="2" charset="0"/>
              </a:rPr>
              <a:t>augue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scelerisque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finibus</a:t>
            </a:r>
            <a:r>
              <a:rPr lang="es-CO" b="0" i="0" dirty="0">
                <a:solidFill>
                  <a:schemeClr val="bg1"/>
                </a:solidFill>
                <a:effectLst/>
                <a:latin typeface="Open Sans" pitchFamily="2" charset="0"/>
              </a:rPr>
              <a:t>. </a:t>
            </a:r>
            <a:endParaRPr lang="en-US" b="1" dirty="0">
              <a:solidFill>
                <a:schemeClr val="bg1"/>
              </a:solidFill>
            </a:endParaRPr>
          </a:p>
        </p:txBody>
      </p:sp>
      <p:sp>
        <p:nvSpPr>
          <p:cNvPr id="5" name="Freeform 38">
            <a:hlinkClick r:id="rId2" action="ppaction://hlinksldjump"/>
            <a:extLst>
              <a:ext uri="{FF2B5EF4-FFF2-40B4-BE49-F238E27FC236}">
                <a16:creationId xmlns:a16="http://schemas.microsoft.com/office/drawing/2014/main" id="{B6524D39-D4BE-C341-B16F-71CB1C1AC5A2}"/>
              </a:ext>
            </a:extLst>
          </p:cNvPr>
          <p:cNvSpPr>
            <a:spLocks noChangeArrowheads="1"/>
          </p:cNvSpPr>
          <p:nvPr/>
        </p:nvSpPr>
        <p:spPr bwMode="auto">
          <a:xfrm flipH="1">
            <a:off x="9563068"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Tree>
    <p:extLst>
      <p:ext uri="{BB962C8B-B14F-4D97-AF65-F5344CB8AC3E}">
        <p14:creationId xmlns:p14="http://schemas.microsoft.com/office/powerpoint/2010/main" val="2521151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9C3BC04-4595-A34F-73F9-9790DA4A8A35}"/>
              </a:ext>
            </a:extLst>
          </p:cNvPr>
          <p:cNvSpPr/>
          <p:nvPr/>
        </p:nvSpPr>
        <p:spPr>
          <a:xfrm>
            <a:off x="1031844" y="1090570"/>
            <a:ext cx="2088859" cy="5536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1</a:t>
            </a:r>
          </a:p>
        </p:txBody>
      </p:sp>
      <p:sp>
        <p:nvSpPr>
          <p:cNvPr id="9" name="Rectangle 8">
            <a:extLst>
              <a:ext uri="{FF2B5EF4-FFF2-40B4-BE49-F238E27FC236}">
                <a16:creationId xmlns:a16="http://schemas.microsoft.com/office/drawing/2014/main" id="{4F4507F9-AB06-F08E-3E3C-182EEEF4591D}"/>
              </a:ext>
            </a:extLst>
          </p:cNvPr>
          <p:cNvSpPr/>
          <p:nvPr/>
        </p:nvSpPr>
        <p:spPr>
          <a:xfrm>
            <a:off x="3607265" y="1090570"/>
            <a:ext cx="2088859" cy="5536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2</a:t>
            </a:r>
          </a:p>
        </p:txBody>
      </p:sp>
      <p:sp>
        <p:nvSpPr>
          <p:cNvPr id="10" name="Rectangle 9">
            <a:extLst>
              <a:ext uri="{FF2B5EF4-FFF2-40B4-BE49-F238E27FC236}">
                <a16:creationId xmlns:a16="http://schemas.microsoft.com/office/drawing/2014/main" id="{371F7EA2-8053-B7BA-DEFA-53E203AD1956}"/>
              </a:ext>
            </a:extLst>
          </p:cNvPr>
          <p:cNvSpPr/>
          <p:nvPr/>
        </p:nvSpPr>
        <p:spPr>
          <a:xfrm>
            <a:off x="6182686" y="1090570"/>
            <a:ext cx="2088859" cy="5536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3</a:t>
            </a:r>
          </a:p>
        </p:txBody>
      </p:sp>
      <p:sp>
        <p:nvSpPr>
          <p:cNvPr id="11" name="Rectangle 10">
            <a:extLst>
              <a:ext uri="{FF2B5EF4-FFF2-40B4-BE49-F238E27FC236}">
                <a16:creationId xmlns:a16="http://schemas.microsoft.com/office/drawing/2014/main" id="{DD06BD5C-6DE8-AA7C-C6A9-0AEBC971F726}"/>
              </a:ext>
            </a:extLst>
          </p:cNvPr>
          <p:cNvSpPr/>
          <p:nvPr/>
        </p:nvSpPr>
        <p:spPr>
          <a:xfrm>
            <a:off x="8758107" y="1090570"/>
            <a:ext cx="2088859" cy="5536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4</a:t>
            </a:r>
          </a:p>
        </p:txBody>
      </p:sp>
      <p:sp>
        <p:nvSpPr>
          <p:cNvPr id="12" name="Rectangle 11">
            <a:hlinkClick r:id="rId2" action="ppaction://hlinksldjump"/>
            <a:extLst>
              <a:ext uri="{FF2B5EF4-FFF2-40B4-BE49-F238E27FC236}">
                <a16:creationId xmlns:a16="http://schemas.microsoft.com/office/drawing/2014/main" id="{5D36D8AE-5641-73A8-38C5-0FE2A63397C2}"/>
              </a:ext>
            </a:extLst>
          </p:cNvPr>
          <p:cNvSpPr/>
          <p:nvPr/>
        </p:nvSpPr>
        <p:spPr>
          <a:xfrm>
            <a:off x="1031844" y="1786856"/>
            <a:ext cx="2088859" cy="553672"/>
          </a:xfrm>
          <a:prstGeom prst="rect">
            <a:avLst/>
          </a:prstGeom>
          <a:solidFill>
            <a:schemeClr val="accent1">
              <a:alpha val="88000"/>
            </a:schemeClr>
          </a:solidFill>
          <a:ln>
            <a:solidFill>
              <a:schemeClr val="accent3"/>
            </a:solidFill>
          </a:ln>
          <a:effectLst>
            <a:glow rad="101600">
              <a:schemeClr val="accent3">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100</a:t>
            </a:r>
          </a:p>
        </p:txBody>
      </p:sp>
      <p:sp>
        <p:nvSpPr>
          <p:cNvPr id="13" name="Rectangle 12">
            <a:hlinkClick r:id="rId3" action="ppaction://hlinksldjump"/>
            <a:extLst>
              <a:ext uri="{FF2B5EF4-FFF2-40B4-BE49-F238E27FC236}">
                <a16:creationId xmlns:a16="http://schemas.microsoft.com/office/drawing/2014/main" id="{E96C76D2-91F6-5E29-6DEC-638FA6A53656}"/>
              </a:ext>
            </a:extLst>
          </p:cNvPr>
          <p:cNvSpPr/>
          <p:nvPr/>
        </p:nvSpPr>
        <p:spPr>
          <a:xfrm>
            <a:off x="3607265" y="1786856"/>
            <a:ext cx="2088859" cy="553672"/>
          </a:xfrm>
          <a:prstGeom prst="rect">
            <a:avLst/>
          </a:prstGeom>
          <a:solidFill>
            <a:schemeClr val="accent1">
              <a:alpha val="88000"/>
            </a:schemeClr>
          </a:solidFill>
          <a:ln>
            <a:solidFill>
              <a:schemeClr val="accent4"/>
            </a:solidFill>
          </a:ln>
          <a:effectLst>
            <a:glow rad="101600">
              <a:schemeClr val="accent4">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100</a:t>
            </a:r>
          </a:p>
        </p:txBody>
      </p:sp>
      <p:sp>
        <p:nvSpPr>
          <p:cNvPr id="14" name="Rectangle 13">
            <a:hlinkClick r:id="rId4" action="ppaction://hlinksldjump"/>
            <a:extLst>
              <a:ext uri="{FF2B5EF4-FFF2-40B4-BE49-F238E27FC236}">
                <a16:creationId xmlns:a16="http://schemas.microsoft.com/office/drawing/2014/main" id="{5A555C9F-67CC-8526-9FFF-8762F3241061}"/>
              </a:ext>
            </a:extLst>
          </p:cNvPr>
          <p:cNvSpPr/>
          <p:nvPr/>
        </p:nvSpPr>
        <p:spPr>
          <a:xfrm>
            <a:off x="6182686" y="1786856"/>
            <a:ext cx="2088859" cy="553672"/>
          </a:xfrm>
          <a:prstGeom prst="rect">
            <a:avLst/>
          </a:prstGeom>
          <a:solidFill>
            <a:schemeClr val="accent1">
              <a:alpha val="88000"/>
            </a:schemeClr>
          </a:solidFill>
          <a:ln>
            <a:solidFill>
              <a:schemeClr val="accent5"/>
            </a:solidFill>
          </a:ln>
          <a:effectLst>
            <a:glow rad="63500">
              <a:schemeClr val="accent5">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100</a:t>
            </a:r>
          </a:p>
        </p:txBody>
      </p:sp>
      <p:sp>
        <p:nvSpPr>
          <p:cNvPr id="15" name="Rectangle 14">
            <a:hlinkClick r:id="rId5" action="ppaction://hlinksldjump"/>
            <a:extLst>
              <a:ext uri="{FF2B5EF4-FFF2-40B4-BE49-F238E27FC236}">
                <a16:creationId xmlns:a16="http://schemas.microsoft.com/office/drawing/2014/main" id="{F0FDA4B7-3697-12AC-C092-5B83B52E72B7}"/>
              </a:ext>
            </a:extLst>
          </p:cNvPr>
          <p:cNvSpPr/>
          <p:nvPr/>
        </p:nvSpPr>
        <p:spPr>
          <a:xfrm>
            <a:off x="8758107" y="1786856"/>
            <a:ext cx="2088859" cy="553672"/>
          </a:xfrm>
          <a:prstGeom prst="rect">
            <a:avLst/>
          </a:prstGeom>
          <a:solidFill>
            <a:schemeClr val="accent1">
              <a:alpha val="88000"/>
            </a:schemeClr>
          </a:solidFill>
          <a:ln>
            <a:solidFill>
              <a:schemeClr val="accent6"/>
            </a:solidFill>
          </a:ln>
          <a:effectLst>
            <a:glow rad="101600">
              <a:schemeClr val="accent4">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100</a:t>
            </a:r>
          </a:p>
        </p:txBody>
      </p:sp>
      <p:sp>
        <p:nvSpPr>
          <p:cNvPr id="24" name="Rectangle 23">
            <a:hlinkClick r:id="rId6" action="ppaction://hlinksldjump"/>
            <a:extLst>
              <a:ext uri="{FF2B5EF4-FFF2-40B4-BE49-F238E27FC236}">
                <a16:creationId xmlns:a16="http://schemas.microsoft.com/office/drawing/2014/main" id="{4217272D-EDE5-E823-1116-2BCB053DA3F0}"/>
              </a:ext>
            </a:extLst>
          </p:cNvPr>
          <p:cNvSpPr/>
          <p:nvPr/>
        </p:nvSpPr>
        <p:spPr>
          <a:xfrm>
            <a:off x="1031844" y="2483142"/>
            <a:ext cx="2088859" cy="553672"/>
          </a:xfrm>
          <a:prstGeom prst="rect">
            <a:avLst/>
          </a:prstGeom>
          <a:solidFill>
            <a:schemeClr val="accent1">
              <a:alpha val="88000"/>
            </a:schemeClr>
          </a:solidFill>
          <a:ln>
            <a:solidFill>
              <a:schemeClr val="accent3"/>
            </a:solidFill>
          </a:ln>
          <a:effectLst>
            <a:glow rad="101600">
              <a:schemeClr val="accent3">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200</a:t>
            </a:r>
          </a:p>
        </p:txBody>
      </p:sp>
      <p:sp>
        <p:nvSpPr>
          <p:cNvPr id="25" name="Rectangle 24">
            <a:hlinkClick r:id="rId7" action="ppaction://hlinksldjump"/>
            <a:extLst>
              <a:ext uri="{FF2B5EF4-FFF2-40B4-BE49-F238E27FC236}">
                <a16:creationId xmlns:a16="http://schemas.microsoft.com/office/drawing/2014/main" id="{7B8FDE13-7123-A0FC-CD05-AE27AAC99DC4}"/>
              </a:ext>
            </a:extLst>
          </p:cNvPr>
          <p:cNvSpPr/>
          <p:nvPr/>
        </p:nvSpPr>
        <p:spPr>
          <a:xfrm>
            <a:off x="3607265" y="2483142"/>
            <a:ext cx="2088859" cy="553672"/>
          </a:xfrm>
          <a:prstGeom prst="rect">
            <a:avLst/>
          </a:prstGeom>
          <a:solidFill>
            <a:schemeClr val="accent1">
              <a:alpha val="88000"/>
            </a:schemeClr>
          </a:solidFill>
          <a:ln>
            <a:solidFill>
              <a:schemeClr val="accent4"/>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200</a:t>
            </a:r>
          </a:p>
        </p:txBody>
      </p:sp>
      <p:sp>
        <p:nvSpPr>
          <p:cNvPr id="26" name="Rectangle 25">
            <a:hlinkClick r:id="rId8" action="ppaction://hlinksldjump"/>
            <a:extLst>
              <a:ext uri="{FF2B5EF4-FFF2-40B4-BE49-F238E27FC236}">
                <a16:creationId xmlns:a16="http://schemas.microsoft.com/office/drawing/2014/main" id="{C2058A51-3EF7-5CD4-72BD-55E8440D59D5}"/>
              </a:ext>
            </a:extLst>
          </p:cNvPr>
          <p:cNvSpPr/>
          <p:nvPr/>
        </p:nvSpPr>
        <p:spPr>
          <a:xfrm>
            <a:off x="6182686" y="2483142"/>
            <a:ext cx="2088859" cy="553672"/>
          </a:xfrm>
          <a:prstGeom prst="rect">
            <a:avLst/>
          </a:prstGeom>
          <a:solidFill>
            <a:schemeClr val="accent1">
              <a:alpha val="88000"/>
            </a:schemeClr>
          </a:solidFill>
          <a:ln>
            <a:solidFill>
              <a:schemeClr val="accent5"/>
            </a:solidFill>
          </a:ln>
          <a:effectLst>
            <a:glow rad="63500">
              <a:schemeClr val="accent5">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200</a:t>
            </a:r>
          </a:p>
        </p:txBody>
      </p:sp>
      <p:sp>
        <p:nvSpPr>
          <p:cNvPr id="27" name="Rectangle 26">
            <a:hlinkClick r:id="rId9" action="ppaction://hlinksldjump"/>
            <a:extLst>
              <a:ext uri="{FF2B5EF4-FFF2-40B4-BE49-F238E27FC236}">
                <a16:creationId xmlns:a16="http://schemas.microsoft.com/office/drawing/2014/main" id="{A0BC382F-B667-2777-46C0-B2AD399067CA}"/>
              </a:ext>
            </a:extLst>
          </p:cNvPr>
          <p:cNvSpPr/>
          <p:nvPr/>
        </p:nvSpPr>
        <p:spPr>
          <a:xfrm>
            <a:off x="8758107" y="2483142"/>
            <a:ext cx="2088859" cy="553672"/>
          </a:xfrm>
          <a:prstGeom prst="rect">
            <a:avLst/>
          </a:prstGeom>
          <a:solidFill>
            <a:schemeClr val="accent1">
              <a:alpha val="88000"/>
            </a:schemeClr>
          </a:solidFill>
          <a:ln>
            <a:solidFill>
              <a:schemeClr val="accent6"/>
            </a:solidFill>
          </a:ln>
          <a:effectLst>
            <a:glow rad="101600">
              <a:schemeClr val="accent4">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200</a:t>
            </a:r>
          </a:p>
        </p:txBody>
      </p:sp>
      <p:sp>
        <p:nvSpPr>
          <p:cNvPr id="28" name="Rectangle 27">
            <a:hlinkClick r:id="rId10" action="ppaction://hlinksldjump"/>
            <a:extLst>
              <a:ext uri="{FF2B5EF4-FFF2-40B4-BE49-F238E27FC236}">
                <a16:creationId xmlns:a16="http://schemas.microsoft.com/office/drawing/2014/main" id="{89DB1A09-32D2-E675-788D-09F7B392AA54}"/>
              </a:ext>
            </a:extLst>
          </p:cNvPr>
          <p:cNvSpPr/>
          <p:nvPr/>
        </p:nvSpPr>
        <p:spPr>
          <a:xfrm>
            <a:off x="1031844" y="3179428"/>
            <a:ext cx="2088859" cy="553672"/>
          </a:xfrm>
          <a:prstGeom prst="rect">
            <a:avLst/>
          </a:prstGeom>
          <a:solidFill>
            <a:schemeClr val="accent1">
              <a:alpha val="88000"/>
            </a:schemeClr>
          </a:solidFill>
          <a:ln>
            <a:solidFill>
              <a:schemeClr val="accent3"/>
            </a:solidFill>
          </a:ln>
          <a:effectLst>
            <a:glow rad="101600">
              <a:schemeClr val="accent3">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300</a:t>
            </a:r>
          </a:p>
        </p:txBody>
      </p:sp>
      <p:sp>
        <p:nvSpPr>
          <p:cNvPr id="29" name="Rectangle 28">
            <a:hlinkClick r:id="rId11" action="ppaction://hlinksldjump"/>
            <a:extLst>
              <a:ext uri="{FF2B5EF4-FFF2-40B4-BE49-F238E27FC236}">
                <a16:creationId xmlns:a16="http://schemas.microsoft.com/office/drawing/2014/main" id="{6767FE05-F370-5610-F0CD-180326D8113A}"/>
              </a:ext>
            </a:extLst>
          </p:cNvPr>
          <p:cNvSpPr/>
          <p:nvPr/>
        </p:nvSpPr>
        <p:spPr>
          <a:xfrm>
            <a:off x="3607265" y="3179428"/>
            <a:ext cx="2088859" cy="553672"/>
          </a:xfrm>
          <a:prstGeom prst="rect">
            <a:avLst/>
          </a:prstGeom>
          <a:solidFill>
            <a:schemeClr val="accent1">
              <a:alpha val="88000"/>
            </a:schemeClr>
          </a:solidFill>
          <a:ln>
            <a:solidFill>
              <a:schemeClr val="accent4"/>
            </a:solidFill>
          </a:ln>
          <a:effectLst>
            <a:glow rad="101600">
              <a:schemeClr val="accent4">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300</a:t>
            </a:r>
          </a:p>
        </p:txBody>
      </p:sp>
      <p:sp>
        <p:nvSpPr>
          <p:cNvPr id="30" name="Rectangle 29">
            <a:hlinkClick r:id="rId12" action="ppaction://hlinksldjump"/>
            <a:extLst>
              <a:ext uri="{FF2B5EF4-FFF2-40B4-BE49-F238E27FC236}">
                <a16:creationId xmlns:a16="http://schemas.microsoft.com/office/drawing/2014/main" id="{735B3197-96E8-3218-2D21-533D1E62E018}"/>
              </a:ext>
            </a:extLst>
          </p:cNvPr>
          <p:cNvSpPr/>
          <p:nvPr/>
        </p:nvSpPr>
        <p:spPr>
          <a:xfrm>
            <a:off x="6182686" y="3179428"/>
            <a:ext cx="2088859" cy="553672"/>
          </a:xfrm>
          <a:prstGeom prst="rect">
            <a:avLst/>
          </a:prstGeom>
          <a:solidFill>
            <a:schemeClr val="accent1">
              <a:alpha val="88000"/>
            </a:schemeClr>
          </a:solidFill>
          <a:ln>
            <a:solidFill>
              <a:schemeClr val="accent5"/>
            </a:solidFill>
          </a:ln>
          <a:effectLst>
            <a:glow rad="63500">
              <a:schemeClr val="accent5">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300</a:t>
            </a:r>
          </a:p>
        </p:txBody>
      </p:sp>
      <p:sp>
        <p:nvSpPr>
          <p:cNvPr id="31" name="Rectangle 30">
            <a:hlinkClick r:id="rId13" action="ppaction://hlinksldjump"/>
            <a:extLst>
              <a:ext uri="{FF2B5EF4-FFF2-40B4-BE49-F238E27FC236}">
                <a16:creationId xmlns:a16="http://schemas.microsoft.com/office/drawing/2014/main" id="{F6D938DF-0E11-C07B-9452-636DD3FE403E}"/>
              </a:ext>
            </a:extLst>
          </p:cNvPr>
          <p:cNvSpPr/>
          <p:nvPr/>
        </p:nvSpPr>
        <p:spPr>
          <a:xfrm>
            <a:off x="8758107" y="3179428"/>
            <a:ext cx="2088859" cy="553672"/>
          </a:xfrm>
          <a:prstGeom prst="rect">
            <a:avLst/>
          </a:prstGeom>
          <a:solidFill>
            <a:schemeClr val="accent1">
              <a:alpha val="88000"/>
            </a:schemeClr>
          </a:solidFill>
          <a:ln>
            <a:solidFill>
              <a:schemeClr val="accent6"/>
            </a:solidFill>
          </a:ln>
          <a:effectLst>
            <a:glow rad="101600">
              <a:schemeClr val="accent4">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300</a:t>
            </a:r>
          </a:p>
        </p:txBody>
      </p:sp>
      <p:sp>
        <p:nvSpPr>
          <p:cNvPr id="32" name="Rectangle 31">
            <a:hlinkClick r:id="rId14" action="ppaction://hlinksldjump"/>
            <a:extLst>
              <a:ext uri="{FF2B5EF4-FFF2-40B4-BE49-F238E27FC236}">
                <a16:creationId xmlns:a16="http://schemas.microsoft.com/office/drawing/2014/main" id="{3BE4A60B-180C-278A-64A0-E3C53CE20FDF}"/>
              </a:ext>
            </a:extLst>
          </p:cNvPr>
          <p:cNvSpPr/>
          <p:nvPr/>
        </p:nvSpPr>
        <p:spPr>
          <a:xfrm>
            <a:off x="1031844" y="3875714"/>
            <a:ext cx="2088859" cy="553672"/>
          </a:xfrm>
          <a:prstGeom prst="rect">
            <a:avLst/>
          </a:prstGeom>
          <a:solidFill>
            <a:schemeClr val="accent1">
              <a:alpha val="88000"/>
            </a:schemeClr>
          </a:solidFill>
          <a:ln>
            <a:solidFill>
              <a:schemeClr val="accent3"/>
            </a:solidFill>
          </a:ln>
          <a:effectLst>
            <a:glow rad="101600">
              <a:schemeClr val="accent3">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400</a:t>
            </a:r>
          </a:p>
        </p:txBody>
      </p:sp>
      <p:sp>
        <p:nvSpPr>
          <p:cNvPr id="33" name="Rectangle 32">
            <a:hlinkClick r:id="rId15" action="ppaction://hlinksldjump"/>
            <a:extLst>
              <a:ext uri="{FF2B5EF4-FFF2-40B4-BE49-F238E27FC236}">
                <a16:creationId xmlns:a16="http://schemas.microsoft.com/office/drawing/2014/main" id="{2A1812A7-DFC3-59A1-A1C9-5970758C12AA}"/>
              </a:ext>
            </a:extLst>
          </p:cNvPr>
          <p:cNvSpPr/>
          <p:nvPr/>
        </p:nvSpPr>
        <p:spPr>
          <a:xfrm>
            <a:off x="3607265" y="3875714"/>
            <a:ext cx="2088859" cy="553672"/>
          </a:xfrm>
          <a:prstGeom prst="rect">
            <a:avLst/>
          </a:prstGeom>
          <a:solidFill>
            <a:schemeClr val="accent1">
              <a:alpha val="88000"/>
            </a:schemeClr>
          </a:solidFill>
          <a:ln>
            <a:solidFill>
              <a:schemeClr val="accent4"/>
            </a:solidFill>
          </a:ln>
          <a:effectLst>
            <a:glow rad="101600">
              <a:schemeClr val="accent4">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400</a:t>
            </a:r>
          </a:p>
        </p:txBody>
      </p:sp>
      <p:sp>
        <p:nvSpPr>
          <p:cNvPr id="34" name="Rectangle 33">
            <a:hlinkClick r:id="rId16" action="ppaction://hlinksldjump"/>
            <a:extLst>
              <a:ext uri="{FF2B5EF4-FFF2-40B4-BE49-F238E27FC236}">
                <a16:creationId xmlns:a16="http://schemas.microsoft.com/office/drawing/2014/main" id="{BD6B9B42-7230-E276-1DAD-DB9CC6A7AA91}"/>
              </a:ext>
            </a:extLst>
          </p:cNvPr>
          <p:cNvSpPr/>
          <p:nvPr/>
        </p:nvSpPr>
        <p:spPr>
          <a:xfrm>
            <a:off x="6182686" y="3875714"/>
            <a:ext cx="2088859" cy="553672"/>
          </a:xfrm>
          <a:prstGeom prst="rect">
            <a:avLst/>
          </a:prstGeom>
          <a:solidFill>
            <a:schemeClr val="accent1">
              <a:alpha val="88000"/>
            </a:schemeClr>
          </a:solidFill>
          <a:ln>
            <a:solidFill>
              <a:schemeClr val="accent5"/>
            </a:solidFill>
          </a:ln>
          <a:effectLst>
            <a:glow rad="63500">
              <a:schemeClr val="accent5">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400</a:t>
            </a:r>
          </a:p>
        </p:txBody>
      </p:sp>
      <p:sp>
        <p:nvSpPr>
          <p:cNvPr id="35" name="Rectangle 34">
            <a:hlinkClick r:id="rId17" action="ppaction://hlinksldjump"/>
            <a:extLst>
              <a:ext uri="{FF2B5EF4-FFF2-40B4-BE49-F238E27FC236}">
                <a16:creationId xmlns:a16="http://schemas.microsoft.com/office/drawing/2014/main" id="{1BA5C42C-BF88-1040-DCEC-307D17BEAB02}"/>
              </a:ext>
            </a:extLst>
          </p:cNvPr>
          <p:cNvSpPr/>
          <p:nvPr/>
        </p:nvSpPr>
        <p:spPr>
          <a:xfrm>
            <a:off x="8758107" y="3875714"/>
            <a:ext cx="2088859" cy="553672"/>
          </a:xfrm>
          <a:prstGeom prst="rect">
            <a:avLst/>
          </a:prstGeom>
          <a:solidFill>
            <a:schemeClr val="accent1">
              <a:alpha val="88000"/>
            </a:schemeClr>
          </a:solidFill>
          <a:ln>
            <a:solidFill>
              <a:schemeClr val="accent6"/>
            </a:solidFill>
          </a:ln>
          <a:effectLst>
            <a:glow rad="101600">
              <a:schemeClr val="accent4">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400</a:t>
            </a:r>
          </a:p>
        </p:txBody>
      </p:sp>
      <p:sp>
        <p:nvSpPr>
          <p:cNvPr id="36" name="Rectangle 35">
            <a:hlinkClick r:id="rId18" action="ppaction://hlinksldjump"/>
            <a:extLst>
              <a:ext uri="{FF2B5EF4-FFF2-40B4-BE49-F238E27FC236}">
                <a16:creationId xmlns:a16="http://schemas.microsoft.com/office/drawing/2014/main" id="{B3FA2D96-E1FA-1FE5-B35B-E69880C8407A}"/>
              </a:ext>
            </a:extLst>
          </p:cNvPr>
          <p:cNvSpPr/>
          <p:nvPr/>
        </p:nvSpPr>
        <p:spPr>
          <a:xfrm>
            <a:off x="1031844" y="4572000"/>
            <a:ext cx="2088859" cy="553672"/>
          </a:xfrm>
          <a:prstGeom prst="rect">
            <a:avLst/>
          </a:prstGeom>
          <a:solidFill>
            <a:schemeClr val="accent1">
              <a:alpha val="88000"/>
            </a:schemeClr>
          </a:solidFill>
          <a:ln>
            <a:solidFill>
              <a:schemeClr val="accent3"/>
            </a:solidFill>
          </a:ln>
          <a:effectLst>
            <a:glow rad="101600">
              <a:schemeClr val="accent3">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500</a:t>
            </a:r>
          </a:p>
        </p:txBody>
      </p:sp>
      <p:sp>
        <p:nvSpPr>
          <p:cNvPr id="37" name="Rectangle 36">
            <a:hlinkClick r:id="rId19" action="ppaction://hlinksldjump"/>
            <a:extLst>
              <a:ext uri="{FF2B5EF4-FFF2-40B4-BE49-F238E27FC236}">
                <a16:creationId xmlns:a16="http://schemas.microsoft.com/office/drawing/2014/main" id="{1B037223-3310-51B6-09E4-4DA608ED7C03}"/>
              </a:ext>
            </a:extLst>
          </p:cNvPr>
          <p:cNvSpPr/>
          <p:nvPr/>
        </p:nvSpPr>
        <p:spPr>
          <a:xfrm>
            <a:off x="3607265" y="4572000"/>
            <a:ext cx="2088859" cy="553672"/>
          </a:xfrm>
          <a:prstGeom prst="rect">
            <a:avLst/>
          </a:prstGeom>
          <a:solidFill>
            <a:schemeClr val="accent1">
              <a:alpha val="88000"/>
            </a:schemeClr>
          </a:solidFill>
          <a:ln>
            <a:solidFill>
              <a:schemeClr val="accent4"/>
            </a:solidFill>
          </a:ln>
          <a:effectLst>
            <a:glow rad="101600">
              <a:schemeClr val="accent4">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500</a:t>
            </a:r>
          </a:p>
        </p:txBody>
      </p:sp>
      <p:sp>
        <p:nvSpPr>
          <p:cNvPr id="38" name="Rectangle 37">
            <a:hlinkClick r:id="rId20" action="ppaction://hlinksldjump"/>
            <a:extLst>
              <a:ext uri="{FF2B5EF4-FFF2-40B4-BE49-F238E27FC236}">
                <a16:creationId xmlns:a16="http://schemas.microsoft.com/office/drawing/2014/main" id="{885C9988-F78E-9997-A04C-361FA048B8A0}"/>
              </a:ext>
            </a:extLst>
          </p:cNvPr>
          <p:cNvSpPr/>
          <p:nvPr/>
        </p:nvSpPr>
        <p:spPr>
          <a:xfrm>
            <a:off x="6182686" y="4572000"/>
            <a:ext cx="2088859" cy="553672"/>
          </a:xfrm>
          <a:prstGeom prst="rect">
            <a:avLst/>
          </a:prstGeom>
          <a:solidFill>
            <a:schemeClr val="accent1">
              <a:alpha val="88000"/>
            </a:schemeClr>
          </a:solidFill>
          <a:ln>
            <a:solidFill>
              <a:schemeClr val="accent5"/>
            </a:solidFill>
          </a:ln>
          <a:effectLst>
            <a:glow rad="63500">
              <a:schemeClr val="accent5">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500</a:t>
            </a:r>
          </a:p>
        </p:txBody>
      </p:sp>
      <p:sp>
        <p:nvSpPr>
          <p:cNvPr id="39" name="Rectangle 38">
            <a:hlinkClick r:id="rId21" action="ppaction://hlinksldjump"/>
            <a:extLst>
              <a:ext uri="{FF2B5EF4-FFF2-40B4-BE49-F238E27FC236}">
                <a16:creationId xmlns:a16="http://schemas.microsoft.com/office/drawing/2014/main" id="{42DD9689-834A-82D2-C028-70EC1F290950}"/>
              </a:ext>
            </a:extLst>
          </p:cNvPr>
          <p:cNvSpPr/>
          <p:nvPr/>
        </p:nvSpPr>
        <p:spPr>
          <a:xfrm>
            <a:off x="8758107" y="4572000"/>
            <a:ext cx="2088859" cy="553672"/>
          </a:xfrm>
          <a:prstGeom prst="rect">
            <a:avLst/>
          </a:prstGeom>
          <a:solidFill>
            <a:schemeClr val="accent1">
              <a:alpha val="88000"/>
            </a:schemeClr>
          </a:solidFill>
          <a:ln>
            <a:solidFill>
              <a:schemeClr val="accent6"/>
            </a:solidFill>
          </a:ln>
          <a:effectLst>
            <a:glow rad="101600">
              <a:schemeClr val="accent4">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500</a:t>
            </a:r>
          </a:p>
        </p:txBody>
      </p:sp>
      <p:sp>
        <p:nvSpPr>
          <p:cNvPr id="40" name="Rectangle 39">
            <a:hlinkClick r:id="rId22" action="ppaction://hlinksldjump"/>
            <a:extLst>
              <a:ext uri="{FF2B5EF4-FFF2-40B4-BE49-F238E27FC236}">
                <a16:creationId xmlns:a16="http://schemas.microsoft.com/office/drawing/2014/main" id="{32C758E4-E53E-221D-CA70-20A816CE665C}"/>
              </a:ext>
            </a:extLst>
          </p:cNvPr>
          <p:cNvSpPr/>
          <p:nvPr/>
        </p:nvSpPr>
        <p:spPr>
          <a:xfrm>
            <a:off x="1031844" y="5268286"/>
            <a:ext cx="2088859" cy="553672"/>
          </a:xfrm>
          <a:prstGeom prst="rect">
            <a:avLst/>
          </a:prstGeom>
          <a:solidFill>
            <a:schemeClr val="accent1">
              <a:alpha val="88000"/>
            </a:schemeClr>
          </a:solidFill>
          <a:ln>
            <a:solidFill>
              <a:schemeClr val="accent3"/>
            </a:solidFill>
          </a:ln>
          <a:effectLst>
            <a:glow rad="101600">
              <a:schemeClr val="accent3">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600</a:t>
            </a:r>
          </a:p>
        </p:txBody>
      </p:sp>
      <p:sp>
        <p:nvSpPr>
          <p:cNvPr id="41" name="Rectangle 40">
            <a:hlinkClick r:id="rId23" action="ppaction://hlinksldjump"/>
            <a:extLst>
              <a:ext uri="{FF2B5EF4-FFF2-40B4-BE49-F238E27FC236}">
                <a16:creationId xmlns:a16="http://schemas.microsoft.com/office/drawing/2014/main" id="{1FCD35DB-0C82-F715-F25F-963DA2637BB9}"/>
              </a:ext>
            </a:extLst>
          </p:cNvPr>
          <p:cNvSpPr/>
          <p:nvPr/>
        </p:nvSpPr>
        <p:spPr>
          <a:xfrm>
            <a:off x="3607265" y="5268286"/>
            <a:ext cx="2088859" cy="553672"/>
          </a:xfrm>
          <a:prstGeom prst="rect">
            <a:avLst/>
          </a:prstGeom>
          <a:solidFill>
            <a:schemeClr val="accent1">
              <a:alpha val="88000"/>
            </a:schemeClr>
          </a:solidFill>
          <a:ln>
            <a:solidFill>
              <a:schemeClr val="accent4"/>
            </a:solidFill>
          </a:ln>
          <a:effectLst>
            <a:glow rad="101600">
              <a:schemeClr val="accent4">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600</a:t>
            </a:r>
          </a:p>
        </p:txBody>
      </p:sp>
      <p:sp>
        <p:nvSpPr>
          <p:cNvPr id="42" name="Rectangle 41">
            <a:hlinkClick r:id="rId24" action="ppaction://hlinksldjump"/>
            <a:extLst>
              <a:ext uri="{FF2B5EF4-FFF2-40B4-BE49-F238E27FC236}">
                <a16:creationId xmlns:a16="http://schemas.microsoft.com/office/drawing/2014/main" id="{BE82FB20-DD00-E5B4-8EEC-CD13C120F2F3}"/>
              </a:ext>
            </a:extLst>
          </p:cNvPr>
          <p:cNvSpPr/>
          <p:nvPr/>
        </p:nvSpPr>
        <p:spPr>
          <a:xfrm>
            <a:off x="6182686" y="5268286"/>
            <a:ext cx="2088859" cy="553672"/>
          </a:xfrm>
          <a:prstGeom prst="rect">
            <a:avLst/>
          </a:prstGeom>
          <a:solidFill>
            <a:schemeClr val="accent1">
              <a:alpha val="88000"/>
            </a:schemeClr>
          </a:solidFill>
          <a:ln>
            <a:solidFill>
              <a:schemeClr val="accent5"/>
            </a:solidFill>
          </a:ln>
          <a:effectLst>
            <a:glow rad="63500">
              <a:schemeClr val="accent5">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600</a:t>
            </a:r>
          </a:p>
        </p:txBody>
      </p:sp>
      <p:sp>
        <p:nvSpPr>
          <p:cNvPr id="43" name="Rectangle 42">
            <a:hlinkClick r:id="rId25" action="ppaction://hlinksldjump"/>
            <a:extLst>
              <a:ext uri="{FF2B5EF4-FFF2-40B4-BE49-F238E27FC236}">
                <a16:creationId xmlns:a16="http://schemas.microsoft.com/office/drawing/2014/main" id="{C11AABCB-2123-2A0C-683B-9C82D3FDFBF1}"/>
              </a:ext>
            </a:extLst>
          </p:cNvPr>
          <p:cNvSpPr/>
          <p:nvPr/>
        </p:nvSpPr>
        <p:spPr>
          <a:xfrm>
            <a:off x="8758107" y="5268286"/>
            <a:ext cx="2088859" cy="553672"/>
          </a:xfrm>
          <a:prstGeom prst="rect">
            <a:avLst/>
          </a:prstGeom>
          <a:solidFill>
            <a:schemeClr val="accent1">
              <a:alpha val="88000"/>
            </a:schemeClr>
          </a:solidFill>
          <a:ln>
            <a:solidFill>
              <a:schemeClr val="accent6"/>
            </a:solidFill>
          </a:ln>
          <a:effectLst>
            <a:glow rad="101600">
              <a:schemeClr val="accent4">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600</a:t>
            </a:r>
          </a:p>
        </p:txBody>
      </p:sp>
      <p:sp>
        <p:nvSpPr>
          <p:cNvPr id="44" name="Rectangle 43">
            <a:hlinkClick r:id="rId26" action="ppaction://hlinksldjump"/>
            <a:extLst>
              <a:ext uri="{FF2B5EF4-FFF2-40B4-BE49-F238E27FC236}">
                <a16:creationId xmlns:a16="http://schemas.microsoft.com/office/drawing/2014/main" id="{B62ABFA3-E07B-14BC-F0C0-47BC6A841262}"/>
              </a:ext>
            </a:extLst>
          </p:cNvPr>
          <p:cNvSpPr/>
          <p:nvPr/>
        </p:nvSpPr>
        <p:spPr>
          <a:xfrm>
            <a:off x="1031844" y="5964572"/>
            <a:ext cx="2088859" cy="553672"/>
          </a:xfrm>
          <a:prstGeom prst="rect">
            <a:avLst/>
          </a:prstGeom>
          <a:solidFill>
            <a:schemeClr val="accent1">
              <a:alpha val="88000"/>
            </a:schemeClr>
          </a:solidFill>
          <a:ln>
            <a:solidFill>
              <a:schemeClr val="accent3"/>
            </a:solidFill>
          </a:ln>
          <a:effectLst>
            <a:glow rad="101600">
              <a:schemeClr val="accent3">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1000</a:t>
            </a:r>
          </a:p>
        </p:txBody>
      </p:sp>
      <p:sp>
        <p:nvSpPr>
          <p:cNvPr id="45" name="Rectangle 44">
            <a:hlinkClick r:id="rId27" action="ppaction://hlinksldjump"/>
            <a:extLst>
              <a:ext uri="{FF2B5EF4-FFF2-40B4-BE49-F238E27FC236}">
                <a16:creationId xmlns:a16="http://schemas.microsoft.com/office/drawing/2014/main" id="{AD61248C-9092-7BA6-8495-43413C22AB88}"/>
              </a:ext>
            </a:extLst>
          </p:cNvPr>
          <p:cNvSpPr/>
          <p:nvPr/>
        </p:nvSpPr>
        <p:spPr>
          <a:xfrm>
            <a:off x="3607265" y="5964572"/>
            <a:ext cx="2088859" cy="553672"/>
          </a:xfrm>
          <a:prstGeom prst="rect">
            <a:avLst/>
          </a:prstGeom>
          <a:solidFill>
            <a:schemeClr val="accent1">
              <a:alpha val="88000"/>
            </a:schemeClr>
          </a:solidFill>
          <a:ln>
            <a:solidFill>
              <a:schemeClr val="accent4"/>
            </a:solidFill>
          </a:ln>
          <a:effectLst>
            <a:glow rad="101600">
              <a:schemeClr val="accent4">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1000</a:t>
            </a:r>
          </a:p>
        </p:txBody>
      </p:sp>
      <p:sp>
        <p:nvSpPr>
          <p:cNvPr id="46" name="Rectangle 45">
            <a:hlinkClick r:id="rId28" action="ppaction://hlinksldjump"/>
            <a:extLst>
              <a:ext uri="{FF2B5EF4-FFF2-40B4-BE49-F238E27FC236}">
                <a16:creationId xmlns:a16="http://schemas.microsoft.com/office/drawing/2014/main" id="{18E77AE6-12B1-52F1-7C2A-BA4041E4C2B9}"/>
              </a:ext>
            </a:extLst>
          </p:cNvPr>
          <p:cNvSpPr/>
          <p:nvPr/>
        </p:nvSpPr>
        <p:spPr>
          <a:xfrm>
            <a:off x="6182686" y="5964572"/>
            <a:ext cx="2088859" cy="553672"/>
          </a:xfrm>
          <a:prstGeom prst="rect">
            <a:avLst/>
          </a:prstGeom>
          <a:solidFill>
            <a:schemeClr val="accent1">
              <a:alpha val="88000"/>
            </a:schemeClr>
          </a:solidFill>
          <a:ln>
            <a:solidFill>
              <a:schemeClr val="accent5"/>
            </a:solidFill>
          </a:ln>
          <a:effectLst>
            <a:glow rad="63500">
              <a:schemeClr val="accent5">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1000</a:t>
            </a:r>
          </a:p>
        </p:txBody>
      </p:sp>
      <p:sp>
        <p:nvSpPr>
          <p:cNvPr id="47" name="Rectangle 46">
            <a:hlinkClick r:id="rId29" action="ppaction://hlinksldjump"/>
            <a:extLst>
              <a:ext uri="{FF2B5EF4-FFF2-40B4-BE49-F238E27FC236}">
                <a16:creationId xmlns:a16="http://schemas.microsoft.com/office/drawing/2014/main" id="{AB39E2AE-0DE7-5BF1-EE2A-2240D1B9FEEC}"/>
              </a:ext>
            </a:extLst>
          </p:cNvPr>
          <p:cNvSpPr/>
          <p:nvPr/>
        </p:nvSpPr>
        <p:spPr>
          <a:xfrm>
            <a:off x="8758107" y="5964572"/>
            <a:ext cx="2088859" cy="553672"/>
          </a:xfrm>
          <a:prstGeom prst="rect">
            <a:avLst/>
          </a:prstGeom>
          <a:solidFill>
            <a:schemeClr val="accent1">
              <a:alpha val="88000"/>
            </a:schemeClr>
          </a:solidFill>
          <a:ln>
            <a:solidFill>
              <a:schemeClr val="accent6"/>
            </a:solidFill>
          </a:ln>
          <a:effectLst>
            <a:glow rad="101600">
              <a:schemeClr val="accent4">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1000</a:t>
            </a:r>
          </a:p>
        </p:txBody>
      </p:sp>
      <p:sp>
        <p:nvSpPr>
          <p:cNvPr id="48" name="TextBox 47">
            <a:extLst>
              <a:ext uri="{FF2B5EF4-FFF2-40B4-BE49-F238E27FC236}">
                <a16:creationId xmlns:a16="http://schemas.microsoft.com/office/drawing/2014/main" id="{EBB8490B-7123-A3D9-053A-AA3E703486DB}"/>
              </a:ext>
            </a:extLst>
          </p:cNvPr>
          <p:cNvSpPr txBox="1"/>
          <p:nvPr/>
        </p:nvSpPr>
        <p:spPr>
          <a:xfrm>
            <a:off x="3263317" y="251670"/>
            <a:ext cx="5989740" cy="584775"/>
          </a:xfrm>
          <a:prstGeom prst="rect">
            <a:avLst/>
          </a:prstGeom>
          <a:noFill/>
        </p:spPr>
        <p:txBody>
          <a:bodyPr wrap="square" rtlCol="0">
            <a:spAutoFit/>
          </a:bodyPr>
          <a:lstStyle/>
          <a:p>
            <a:pPr algn="ctr"/>
            <a:r>
              <a:rPr lang="es-CO" sz="3200" dirty="0">
                <a:solidFill>
                  <a:schemeClr val="accent3"/>
                </a:solidFill>
                <a:latin typeface="+mj-lt"/>
              </a:rPr>
              <a:t>JEOPARDY </a:t>
            </a:r>
            <a:r>
              <a:rPr lang="es-CO" sz="3200" i="1" dirty="0">
                <a:ln w="12700">
                  <a:solidFill>
                    <a:schemeClr val="accent2"/>
                  </a:solidFill>
                </a:ln>
                <a:noFill/>
                <a:latin typeface="+mj-lt"/>
              </a:rPr>
              <a:t>GAME BOARD</a:t>
            </a:r>
          </a:p>
        </p:txBody>
      </p:sp>
    </p:spTree>
    <p:extLst>
      <p:ext uri="{BB962C8B-B14F-4D97-AF65-F5344CB8AC3E}">
        <p14:creationId xmlns:p14="http://schemas.microsoft.com/office/powerpoint/2010/main" val="11641754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B470F-C9C0-75BE-1EE2-2304F82CC48F}"/>
              </a:ext>
            </a:extLst>
          </p:cNvPr>
          <p:cNvSpPr/>
          <p:nvPr/>
        </p:nvSpPr>
        <p:spPr>
          <a:xfrm>
            <a:off x="0" y="-6680"/>
            <a:ext cx="12191999" cy="5536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2</a:t>
            </a:r>
          </a:p>
        </p:txBody>
      </p:sp>
      <p:sp>
        <p:nvSpPr>
          <p:cNvPr id="4" name="Freeform 3">
            <a:extLst>
              <a:ext uri="{FF2B5EF4-FFF2-40B4-BE49-F238E27FC236}">
                <a16:creationId xmlns:a16="http://schemas.microsoft.com/office/drawing/2014/main" id="{D87571F8-B78E-2946-FF28-F8EA95D85132}"/>
              </a:ext>
            </a:extLst>
          </p:cNvPr>
          <p:cNvSpPr>
            <a:spLocks noChangeArrowheads="1"/>
          </p:cNvSpPr>
          <p:nvPr/>
        </p:nvSpPr>
        <p:spPr bwMode="auto">
          <a:xfrm>
            <a:off x="2368615" y="2615499"/>
            <a:ext cx="8343770" cy="2469075"/>
          </a:xfrm>
          <a:prstGeom prst="roundRect">
            <a:avLst>
              <a:gd name="adj" fmla="val 16011"/>
            </a:avLst>
          </a:prstGeom>
          <a:solidFill>
            <a:schemeClr val="bg1"/>
          </a:solidFill>
          <a:ln>
            <a:noFill/>
          </a:ln>
          <a:effectLst/>
        </p:spPr>
        <p:txBody>
          <a:bodyPr wrap="none" anchor="ctr"/>
          <a:lstStyle/>
          <a:p>
            <a:endParaRPr lang="en-US" sz="900" dirty="0">
              <a:latin typeface="Poppins" panose="00000500000000000000" pitchFamily="2" charset="0"/>
            </a:endParaRPr>
          </a:p>
        </p:txBody>
      </p:sp>
      <p:sp>
        <p:nvSpPr>
          <p:cNvPr id="9" name="Freeform 15">
            <a:extLst>
              <a:ext uri="{FF2B5EF4-FFF2-40B4-BE49-F238E27FC236}">
                <a16:creationId xmlns:a16="http://schemas.microsoft.com/office/drawing/2014/main" id="{0F3AB6BC-A3A8-85BF-5186-D826BAE6DA22}"/>
              </a:ext>
            </a:extLst>
          </p:cNvPr>
          <p:cNvSpPr>
            <a:spLocks noChangeArrowheads="1"/>
          </p:cNvSpPr>
          <p:nvPr/>
        </p:nvSpPr>
        <p:spPr bwMode="auto">
          <a:xfrm>
            <a:off x="753077" y="1143364"/>
            <a:ext cx="2469076" cy="2469075"/>
          </a:xfrm>
          <a:custGeom>
            <a:avLst/>
            <a:gdLst>
              <a:gd name="T0" fmla="*/ 3802 w 4639"/>
              <a:gd name="T1" fmla="*/ 826 h 4640"/>
              <a:gd name="T2" fmla="*/ 3802 w 4639"/>
              <a:gd name="T3" fmla="*/ 826 h 4640"/>
              <a:gd name="T4" fmla="*/ 805 w 4639"/>
              <a:gd name="T5" fmla="*/ 832 h 4640"/>
              <a:gd name="T6" fmla="*/ 805 w 4639"/>
              <a:gd name="T7" fmla="*/ 832 h 4640"/>
              <a:gd name="T8" fmla="*/ 460 w 4639"/>
              <a:gd name="T9" fmla="*/ 3380 h 4640"/>
              <a:gd name="T10" fmla="*/ 460 w 4639"/>
              <a:gd name="T11" fmla="*/ 3380 h 4640"/>
              <a:gd name="T12" fmla="*/ 474 w 4639"/>
              <a:gd name="T13" fmla="*/ 3515 h 4640"/>
              <a:gd name="T14" fmla="*/ 173 w 4639"/>
              <a:gd name="T15" fmla="*/ 4254 h 4640"/>
              <a:gd name="T16" fmla="*/ 173 w 4639"/>
              <a:gd name="T17" fmla="*/ 4254 h 4640"/>
              <a:gd name="T18" fmla="*/ 384 w 4639"/>
              <a:gd name="T19" fmla="*/ 4466 h 4640"/>
              <a:gd name="T20" fmla="*/ 1124 w 4639"/>
              <a:gd name="T21" fmla="*/ 4165 h 4640"/>
              <a:gd name="T22" fmla="*/ 1124 w 4639"/>
              <a:gd name="T23" fmla="*/ 4165 h 4640"/>
              <a:gd name="T24" fmla="*/ 1260 w 4639"/>
              <a:gd name="T25" fmla="*/ 4180 h 4640"/>
              <a:gd name="T26" fmla="*/ 1260 w 4639"/>
              <a:gd name="T27" fmla="*/ 4180 h 4640"/>
              <a:gd name="T28" fmla="*/ 3807 w 4639"/>
              <a:gd name="T29" fmla="*/ 3834 h 4640"/>
              <a:gd name="T30" fmla="*/ 3807 w 4639"/>
              <a:gd name="T31" fmla="*/ 3834 h 4640"/>
              <a:gd name="T32" fmla="*/ 3802 w 4639"/>
              <a:gd name="T33" fmla="*/ 826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39" h="4640">
                <a:moveTo>
                  <a:pt x="3802" y="826"/>
                </a:moveTo>
                <a:lnTo>
                  <a:pt x="3802" y="826"/>
                </a:lnTo>
                <a:cubicBezTo>
                  <a:pt x="2969" y="0"/>
                  <a:pt x="1635" y="3"/>
                  <a:pt x="805" y="832"/>
                </a:cubicBezTo>
                <a:lnTo>
                  <a:pt x="805" y="832"/>
                </a:lnTo>
                <a:cubicBezTo>
                  <a:pt x="115" y="1523"/>
                  <a:pt x="0" y="2571"/>
                  <a:pt x="460" y="3380"/>
                </a:cubicBezTo>
                <a:lnTo>
                  <a:pt x="460" y="3380"/>
                </a:lnTo>
                <a:cubicBezTo>
                  <a:pt x="483" y="3421"/>
                  <a:pt x="488" y="3470"/>
                  <a:pt x="474" y="3515"/>
                </a:cubicBezTo>
                <a:lnTo>
                  <a:pt x="173" y="4254"/>
                </a:lnTo>
                <a:lnTo>
                  <a:pt x="173" y="4254"/>
                </a:lnTo>
                <a:cubicBezTo>
                  <a:pt x="131" y="4385"/>
                  <a:pt x="254" y="4508"/>
                  <a:pt x="384" y="4466"/>
                </a:cubicBezTo>
                <a:lnTo>
                  <a:pt x="1124" y="4165"/>
                </a:lnTo>
                <a:lnTo>
                  <a:pt x="1124" y="4165"/>
                </a:lnTo>
                <a:cubicBezTo>
                  <a:pt x="1169" y="4150"/>
                  <a:pt x="1218" y="4156"/>
                  <a:pt x="1260" y="4180"/>
                </a:cubicBezTo>
                <a:lnTo>
                  <a:pt x="1260" y="4180"/>
                </a:lnTo>
                <a:cubicBezTo>
                  <a:pt x="2069" y="4639"/>
                  <a:pt x="3117" y="4524"/>
                  <a:pt x="3807" y="3834"/>
                </a:cubicBezTo>
                <a:lnTo>
                  <a:pt x="3807" y="3834"/>
                </a:lnTo>
                <a:cubicBezTo>
                  <a:pt x="4638" y="3002"/>
                  <a:pt x="4637" y="1655"/>
                  <a:pt x="3802" y="826"/>
                </a:cubicBezTo>
              </a:path>
            </a:pathLst>
          </a:custGeom>
          <a:solidFill>
            <a:schemeClr val="accent2"/>
          </a:solidFill>
          <a:ln>
            <a:noFill/>
          </a:ln>
          <a:effectLst/>
        </p:spPr>
        <p:txBody>
          <a:bodyPr wrap="none" anchor="ctr"/>
          <a:lstStyle/>
          <a:p>
            <a:endParaRPr lang="en-US" sz="700" dirty="0">
              <a:latin typeface="Poppins" panose="00000500000000000000" pitchFamily="2" charset="0"/>
            </a:endParaRPr>
          </a:p>
        </p:txBody>
      </p:sp>
      <p:sp>
        <p:nvSpPr>
          <p:cNvPr id="10" name="Freeform 16">
            <a:extLst>
              <a:ext uri="{FF2B5EF4-FFF2-40B4-BE49-F238E27FC236}">
                <a16:creationId xmlns:a16="http://schemas.microsoft.com/office/drawing/2014/main" id="{82834486-9012-C252-EFEF-13BFEDD2D58C}"/>
              </a:ext>
            </a:extLst>
          </p:cNvPr>
          <p:cNvSpPr>
            <a:spLocks noChangeArrowheads="1"/>
          </p:cNvSpPr>
          <p:nvPr/>
        </p:nvSpPr>
        <p:spPr bwMode="auto">
          <a:xfrm>
            <a:off x="2205489" y="1611638"/>
            <a:ext cx="2469076" cy="2469075"/>
          </a:xfrm>
          <a:custGeom>
            <a:avLst/>
            <a:gdLst>
              <a:gd name="T0" fmla="*/ 4466 w 4641"/>
              <a:gd name="T1" fmla="*/ 4254 h 4640"/>
              <a:gd name="T2" fmla="*/ 4166 w 4641"/>
              <a:gd name="T3" fmla="*/ 3515 h 4640"/>
              <a:gd name="T4" fmla="*/ 4166 w 4641"/>
              <a:gd name="T5" fmla="*/ 3515 h 4640"/>
              <a:gd name="T6" fmla="*/ 4180 w 4641"/>
              <a:gd name="T7" fmla="*/ 3379 h 4640"/>
              <a:gd name="T8" fmla="*/ 4180 w 4641"/>
              <a:gd name="T9" fmla="*/ 3379 h 4640"/>
              <a:gd name="T10" fmla="*/ 3833 w 4641"/>
              <a:gd name="T11" fmla="*/ 832 h 4640"/>
              <a:gd name="T12" fmla="*/ 3833 w 4641"/>
              <a:gd name="T13" fmla="*/ 832 h 4640"/>
              <a:gd name="T14" fmla="*/ 837 w 4641"/>
              <a:gd name="T15" fmla="*/ 827 h 4640"/>
              <a:gd name="T16" fmla="*/ 837 w 4641"/>
              <a:gd name="T17" fmla="*/ 827 h 4640"/>
              <a:gd name="T18" fmla="*/ 831 w 4641"/>
              <a:gd name="T19" fmla="*/ 3833 h 4640"/>
              <a:gd name="T20" fmla="*/ 831 w 4641"/>
              <a:gd name="T21" fmla="*/ 3833 h 4640"/>
              <a:gd name="T22" fmla="*/ 3379 w 4641"/>
              <a:gd name="T23" fmla="*/ 4179 h 4640"/>
              <a:gd name="T24" fmla="*/ 3379 w 4641"/>
              <a:gd name="T25" fmla="*/ 4179 h 4640"/>
              <a:gd name="T26" fmla="*/ 3516 w 4641"/>
              <a:gd name="T27" fmla="*/ 4165 h 4640"/>
              <a:gd name="T28" fmla="*/ 4254 w 4641"/>
              <a:gd name="T29" fmla="*/ 4465 h 4640"/>
              <a:gd name="T30" fmla="*/ 4254 w 4641"/>
              <a:gd name="T31" fmla="*/ 4465 h 4640"/>
              <a:gd name="T32" fmla="*/ 4466 w 4641"/>
              <a:gd name="T33" fmla="*/ 4254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41" h="4640">
                <a:moveTo>
                  <a:pt x="4466" y="4254"/>
                </a:moveTo>
                <a:lnTo>
                  <a:pt x="4166" y="3515"/>
                </a:lnTo>
                <a:lnTo>
                  <a:pt x="4166" y="3515"/>
                </a:lnTo>
                <a:cubicBezTo>
                  <a:pt x="4151" y="3470"/>
                  <a:pt x="4156" y="3420"/>
                  <a:pt x="4180" y="3379"/>
                </a:cubicBezTo>
                <a:lnTo>
                  <a:pt x="4180" y="3379"/>
                </a:lnTo>
                <a:cubicBezTo>
                  <a:pt x="4640" y="2570"/>
                  <a:pt x="4524" y="1523"/>
                  <a:pt x="3833" y="832"/>
                </a:cubicBezTo>
                <a:lnTo>
                  <a:pt x="3833" y="832"/>
                </a:lnTo>
                <a:cubicBezTo>
                  <a:pt x="3004" y="3"/>
                  <a:pt x="1669" y="0"/>
                  <a:pt x="837" y="827"/>
                </a:cubicBezTo>
                <a:lnTo>
                  <a:pt x="837" y="827"/>
                </a:lnTo>
                <a:cubicBezTo>
                  <a:pt x="3" y="1654"/>
                  <a:pt x="0" y="3002"/>
                  <a:pt x="831" y="3833"/>
                </a:cubicBezTo>
                <a:lnTo>
                  <a:pt x="831" y="3833"/>
                </a:lnTo>
                <a:cubicBezTo>
                  <a:pt x="1522" y="4524"/>
                  <a:pt x="2569" y="4639"/>
                  <a:pt x="3379" y="4179"/>
                </a:cubicBezTo>
                <a:lnTo>
                  <a:pt x="3379" y="4179"/>
                </a:lnTo>
                <a:cubicBezTo>
                  <a:pt x="3421" y="4155"/>
                  <a:pt x="3470" y="4150"/>
                  <a:pt x="3516" y="4165"/>
                </a:cubicBezTo>
                <a:lnTo>
                  <a:pt x="4254" y="4465"/>
                </a:lnTo>
                <a:lnTo>
                  <a:pt x="4254" y="4465"/>
                </a:lnTo>
                <a:cubicBezTo>
                  <a:pt x="4384" y="4508"/>
                  <a:pt x="4509" y="4384"/>
                  <a:pt x="4466" y="4254"/>
                </a:cubicBezTo>
              </a:path>
            </a:pathLst>
          </a:custGeom>
          <a:solidFill>
            <a:schemeClr val="accent5"/>
          </a:solidFill>
          <a:ln>
            <a:noFill/>
          </a:ln>
          <a:effectLst/>
        </p:spPr>
        <p:txBody>
          <a:bodyPr wrap="none" anchor="ctr"/>
          <a:lstStyle/>
          <a:p>
            <a:endParaRPr lang="en-US" sz="700" dirty="0">
              <a:latin typeface="Poppins" panose="00000500000000000000" pitchFamily="2" charset="0"/>
            </a:endParaRPr>
          </a:p>
        </p:txBody>
      </p:sp>
      <p:sp>
        <p:nvSpPr>
          <p:cNvPr id="11" name="Freeform 17">
            <a:extLst>
              <a:ext uri="{FF2B5EF4-FFF2-40B4-BE49-F238E27FC236}">
                <a16:creationId xmlns:a16="http://schemas.microsoft.com/office/drawing/2014/main" id="{DF78BB41-83CA-35B8-5ACE-7FF6EFC2C5BB}"/>
              </a:ext>
            </a:extLst>
          </p:cNvPr>
          <p:cNvSpPr>
            <a:spLocks noChangeArrowheads="1"/>
          </p:cNvSpPr>
          <p:nvPr/>
        </p:nvSpPr>
        <p:spPr bwMode="auto">
          <a:xfrm>
            <a:off x="1534687" y="1767120"/>
            <a:ext cx="797990" cy="1253314"/>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700" dirty="0">
              <a:latin typeface="Poppins" panose="00000500000000000000" pitchFamily="2" charset="0"/>
            </a:endParaRPr>
          </a:p>
        </p:txBody>
      </p:sp>
      <p:sp>
        <p:nvSpPr>
          <p:cNvPr id="12" name="Freeform 18">
            <a:extLst>
              <a:ext uri="{FF2B5EF4-FFF2-40B4-BE49-F238E27FC236}">
                <a16:creationId xmlns:a16="http://schemas.microsoft.com/office/drawing/2014/main" id="{6CA54333-541A-BBE6-53E2-C5182EE92A20}"/>
              </a:ext>
            </a:extLst>
          </p:cNvPr>
          <p:cNvSpPr>
            <a:spLocks noChangeArrowheads="1"/>
          </p:cNvSpPr>
          <p:nvPr/>
        </p:nvSpPr>
        <p:spPr bwMode="auto">
          <a:xfrm>
            <a:off x="3326571" y="2374367"/>
            <a:ext cx="340320" cy="1229843"/>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700" dirty="0">
              <a:latin typeface="Poppins" panose="00000500000000000000" pitchFamily="2" charset="0"/>
            </a:endParaRPr>
          </a:p>
        </p:txBody>
      </p:sp>
      <p:sp>
        <p:nvSpPr>
          <p:cNvPr id="13" name="Freeform 38">
            <a:hlinkClick r:id="rId2" action="ppaction://hlinksldjump"/>
            <a:extLst>
              <a:ext uri="{FF2B5EF4-FFF2-40B4-BE49-F238E27FC236}">
                <a16:creationId xmlns:a16="http://schemas.microsoft.com/office/drawing/2014/main" id="{0EE8F550-0504-2841-5FD0-FAFB99499BAE}"/>
              </a:ext>
            </a:extLst>
          </p:cNvPr>
          <p:cNvSpPr>
            <a:spLocks noChangeArrowheads="1"/>
          </p:cNvSpPr>
          <p:nvPr/>
        </p:nvSpPr>
        <p:spPr bwMode="auto">
          <a:xfrm flipH="1">
            <a:off x="217920"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
        <p:nvSpPr>
          <p:cNvPr id="14" name="Freeform 38">
            <a:hlinkClick r:id="" action="ppaction://hlinkshowjump?jump=nextslide"/>
            <a:extLst>
              <a:ext uri="{FF2B5EF4-FFF2-40B4-BE49-F238E27FC236}">
                <a16:creationId xmlns:a16="http://schemas.microsoft.com/office/drawing/2014/main" id="{90692AAB-6EBA-0312-659E-BD4B00295E17}"/>
              </a:ext>
            </a:extLst>
          </p:cNvPr>
          <p:cNvSpPr>
            <a:spLocks noChangeArrowheads="1"/>
          </p:cNvSpPr>
          <p:nvPr/>
        </p:nvSpPr>
        <p:spPr bwMode="auto">
          <a:xfrm flipH="1">
            <a:off x="9573703"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ANSWER</a:t>
            </a:r>
          </a:p>
        </p:txBody>
      </p:sp>
      <p:sp>
        <p:nvSpPr>
          <p:cNvPr id="3" name="Rectangle 2">
            <a:extLst>
              <a:ext uri="{FF2B5EF4-FFF2-40B4-BE49-F238E27FC236}">
                <a16:creationId xmlns:a16="http://schemas.microsoft.com/office/drawing/2014/main" id="{31B0FB58-616A-47FA-71CF-51F8C072693E}"/>
              </a:ext>
            </a:extLst>
          </p:cNvPr>
          <p:cNvSpPr/>
          <p:nvPr/>
        </p:nvSpPr>
        <p:spPr>
          <a:xfrm>
            <a:off x="0" y="525643"/>
            <a:ext cx="12191999" cy="553672"/>
          </a:xfrm>
          <a:prstGeom prst="rect">
            <a:avLst/>
          </a:prstGeom>
          <a:solidFill>
            <a:schemeClr val="accent1">
              <a:alpha val="88000"/>
            </a:schemeClr>
          </a:solidFill>
          <a:ln>
            <a:solidFill>
              <a:schemeClr val="accent4"/>
            </a:solidFill>
          </a:ln>
          <a:effectLst>
            <a:glow rad="101600">
              <a:schemeClr val="accent4">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1000</a:t>
            </a:r>
          </a:p>
        </p:txBody>
      </p:sp>
      <p:sp>
        <p:nvSpPr>
          <p:cNvPr id="15" name="TextBox 14">
            <a:extLst>
              <a:ext uri="{FF2B5EF4-FFF2-40B4-BE49-F238E27FC236}">
                <a16:creationId xmlns:a16="http://schemas.microsoft.com/office/drawing/2014/main" id="{8FEE03F6-FC10-0A33-3C93-2365738CADC1}"/>
              </a:ext>
            </a:extLst>
          </p:cNvPr>
          <p:cNvSpPr txBox="1"/>
          <p:nvPr/>
        </p:nvSpPr>
        <p:spPr>
          <a:xfrm>
            <a:off x="5019675" y="2837659"/>
            <a:ext cx="5086350" cy="461665"/>
          </a:xfrm>
          <a:prstGeom prst="rect">
            <a:avLst/>
          </a:prstGeom>
          <a:noFill/>
        </p:spPr>
        <p:txBody>
          <a:bodyPr wrap="square" rtlCol="0">
            <a:spAutoFit/>
          </a:bodyPr>
          <a:lstStyle/>
          <a:p>
            <a:r>
              <a:rPr lang="en-US" sz="2400" b="1" dirty="0">
                <a:solidFill>
                  <a:schemeClr val="accent4"/>
                </a:solidFill>
              </a:rPr>
              <a:t>Category 2, question for 1000 points </a:t>
            </a:r>
          </a:p>
        </p:txBody>
      </p:sp>
      <p:sp>
        <p:nvSpPr>
          <p:cNvPr id="16" name="TextBox 15">
            <a:extLst>
              <a:ext uri="{FF2B5EF4-FFF2-40B4-BE49-F238E27FC236}">
                <a16:creationId xmlns:a16="http://schemas.microsoft.com/office/drawing/2014/main" id="{588FFB9E-BAED-FFCF-0853-305770C0E028}"/>
              </a:ext>
            </a:extLst>
          </p:cNvPr>
          <p:cNvSpPr txBox="1"/>
          <p:nvPr/>
        </p:nvSpPr>
        <p:spPr>
          <a:xfrm>
            <a:off x="5019675" y="3360951"/>
            <a:ext cx="5191125" cy="1200329"/>
          </a:xfrm>
          <a:prstGeom prst="rect">
            <a:avLst/>
          </a:prstGeom>
          <a:noFill/>
        </p:spPr>
        <p:txBody>
          <a:bodyPr wrap="square" rtlCol="0">
            <a:spAutoFit/>
          </a:bodyPr>
          <a:lstStyle/>
          <a:p>
            <a:r>
              <a:rPr lang="es-CO" b="0" i="0" dirty="0" err="1">
                <a:solidFill>
                  <a:srgbClr val="000000"/>
                </a:solidFill>
                <a:effectLst/>
                <a:latin typeface="Open Sans" pitchFamily="2" charset="0"/>
              </a:rPr>
              <a:t>Lorem</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ipsum</a:t>
            </a:r>
            <a:r>
              <a:rPr lang="es-CO" b="0" i="0" dirty="0">
                <a:solidFill>
                  <a:srgbClr val="000000"/>
                </a:solidFill>
                <a:effectLst/>
                <a:latin typeface="Open Sans" pitchFamily="2" charset="0"/>
              </a:rPr>
              <a:t> dolor </a:t>
            </a:r>
            <a:r>
              <a:rPr lang="es-CO" b="0" i="0" dirty="0" err="1">
                <a:solidFill>
                  <a:srgbClr val="000000"/>
                </a:solidFill>
                <a:effectLst/>
                <a:latin typeface="Open Sans" pitchFamily="2" charset="0"/>
              </a:rPr>
              <a:t>sit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amet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consectetur</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adipiscing</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elit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Praesent</a:t>
            </a:r>
            <a:r>
              <a:rPr lang="es-CO" b="0" i="0" dirty="0">
                <a:solidFill>
                  <a:srgbClr val="000000"/>
                </a:solidFill>
                <a:effectLst/>
                <a:latin typeface="Open Sans" pitchFamily="2" charset="0"/>
              </a:rPr>
              <a:t> vitae </a:t>
            </a:r>
            <a:r>
              <a:rPr lang="es-CO" b="0" i="0" dirty="0" err="1">
                <a:solidFill>
                  <a:srgbClr val="000000"/>
                </a:solidFill>
                <a:effectLst/>
                <a:latin typeface="Open Sans" pitchFamily="2" charset="0"/>
              </a:rPr>
              <a:t>elit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consectetur</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varius</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ipsum</a:t>
            </a:r>
            <a:r>
              <a:rPr lang="es-CO" b="0" i="0" dirty="0">
                <a:solidFill>
                  <a:srgbClr val="000000"/>
                </a:solidFill>
                <a:effectLst/>
                <a:latin typeface="Open Sans" pitchFamily="2" charset="0"/>
              </a:rPr>
              <a:t> vitae, </a:t>
            </a:r>
            <a:r>
              <a:rPr lang="es-CO" b="0" i="0" dirty="0" err="1">
                <a:solidFill>
                  <a:srgbClr val="000000"/>
                </a:solidFill>
                <a:effectLst/>
                <a:latin typeface="Open Sans" pitchFamily="2" charset="0"/>
              </a:rPr>
              <a:t>tristique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felis</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Donec</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mattis</a:t>
            </a:r>
            <a:r>
              <a:rPr lang="es-CO" b="0" i="0" dirty="0">
                <a:solidFill>
                  <a:srgbClr val="000000"/>
                </a:solidFill>
                <a:effectLst/>
                <a:latin typeface="Open Sans" pitchFamily="2" charset="0"/>
              </a:rPr>
              <a:t> non </a:t>
            </a:r>
            <a:r>
              <a:rPr lang="es-CO" b="0" i="0" dirty="0" err="1">
                <a:solidFill>
                  <a:srgbClr val="000000"/>
                </a:solidFill>
                <a:effectLst/>
                <a:latin typeface="Open Sans" pitchFamily="2" charset="0"/>
              </a:rPr>
              <a:t>augue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scelerisque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finibus</a:t>
            </a:r>
            <a:r>
              <a:rPr lang="es-CO" b="0" i="0" dirty="0">
                <a:solidFill>
                  <a:srgbClr val="000000"/>
                </a:solidFill>
                <a:effectLst/>
                <a:latin typeface="Open Sans" pitchFamily="2" charset="0"/>
              </a:rPr>
              <a:t>. </a:t>
            </a:r>
            <a:endParaRPr lang="en-US" b="1" dirty="0"/>
          </a:p>
        </p:txBody>
      </p:sp>
    </p:spTree>
    <p:extLst>
      <p:ext uri="{BB962C8B-B14F-4D97-AF65-F5344CB8AC3E}">
        <p14:creationId xmlns:p14="http://schemas.microsoft.com/office/powerpoint/2010/main" val="2072121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B470F-C9C0-75BE-1EE2-2304F82CC48F}"/>
              </a:ext>
            </a:extLst>
          </p:cNvPr>
          <p:cNvSpPr/>
          <p:nvPr/>
        </p:nvSpPr>
        <p:spPr>
          <a:xfrm>
            <a:off x="0" y="-6680"/>
            <a:ext cx="12191999" cy="5536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2</a:t>
            </a:r>
          </a:p>
        </p:txBody>
      </p:sp>
      <p:sp>
        <p:nvSpPr>
          <p:cNvPr id="4" name="Freeform 3">
            <a:extLst>
              <a:ext uri="{FF2B5EF4-FFF2-40B4-BE49-F238E27FC236}">
                <a16:creationId xmlns:a16="http://schemas.microsoft.com/office/drawing/2014/main" id="{D87571F8-B78E-2946-FF28-F8EA95D85132}"/>
              </a:ext>
            </a:extLst>
          </p:cNvPr>
          <p:cNvSpPr>
            <a:spLocks noChangeArrowheads="1"/>
          </p:cNvSpPr>
          <p:nvPr/>
        </p:nvSpPr>
        <p:spPr bwMode="auto">
          <a:xfrm>
            <a:off x="-9895956" y="2615499"/>
            <a:ext cx="8343770" cy="2469075"/>
          </a:xfrm>
          <a:prstGeom prst="roundRect">
            <a:avLst>
              <a:gd name="adj" fmla="val 16011"/>
            </a:avLst>
          </a:prstGeom>
          <a:solidFill>
            <a:schemeClr val="bg1"/>
          </a:solidFill>
          <a:ln>
            <a:noFill/>
          </a:ln>
          <a:effectLst/>
        </p:spPr>
        <p:txBody>
          <a:bodyPr wrap="none" anchor="ctr"/>
          <a:lstStyle/>
          <a:p>
            <a:endParaRPr lang="en-US" sz="900" dirty="0">
              <a:latin typeface="Poppins" panose="00000500000000000000" pitchFamily="2" charset="0"/>
            </a:endParaRPr>
          </a:p>
        </p:txBody>
      </p:sp>
      <p:sp>
        <p:nvSpPr>
          <p:cNvPr id="13" name="Freeform 38">
            <a:hlinkClick r:id="rId2" action="ppaction://hlinksldjump"/>
            <a:extLst>
              <a:ext uri="{FF2B5EF4-FFF2-40B4-BE49-F238E27FC236}">
                <a16:creationId xmlns:a16="http://schemas.microsoft.com/office/drawing/2014/main" id="{0EE8F550-0504-2841-5FD0-FAFB99499BAE}"/>
              </a:ext>
            </a:extLst>
          </p:cNvPr>
          <p:cNvSpPr>
            <a:spLocks noChangeArrowheads="1"/>
          </p:cNvSpPr>
          <p:nvPr/>
        </p:nvSpPr>
        <p:spPr bwMode="auto">
          <a:xfrm flipH="1">
            <a:off x="217920"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
        <p:nvSpPr>
          <p:cNvPr id="3" name="Rectangle 2">
            <a:extLst>
              <a:ext uri="{FF2B5EF4-FFF2-40B4-BE49-F238E27FC236}">
                <a16:creationId xmlns:a16="http://schemas.microsoft.com/office/drawing/2014/main" id="{31B0FB58-616A-47FA-71CF-51F8C072693E}"/>
              </a:ext>
            </a:extLst>
          </p:cNvPr>
          <p:cNvSpPr/>
          <p:nvPr/>
        </p:nvSpPr>
        <p:spPr>
          <a:xfrm>
            <a:off x="0" y="525643"/>
            <a:ext cx="12191999" cy="553672"/>
          </a:xfrm>
          <a:prstGeom prst="rect">
            <a:avLst/>
          </a:prstGeom>
          <a:solidFill>
            <a:schemeClr val="accent1">
              <a:alpha val="88000"/>
            </a:schemeClr>
          </a:solidFill>
          <a:ln>
            <a:solidFill>
              <a:schemeClr val="accent4"/>
            </a:solidFill>
          </a:ln>
          <a:effectLst>
            <a:glow rad="101600">
              <a:schemeClr val="accent4">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1000</a:t>
            </a:r>
          </a:p>
        </p:txBody>
      </p:sp>
      <p:sp>
        <p:nvSpPr>
          <p:cNvPr id="15" name="TextBox 14">
            <a:extLst>
              <a:ext uri="{FF2B5EF4-FFF2-40B4-BE49-F238E27FC236}">
                <a16:creationId xmlns:a16="http://schemas.microsoft.com/office/drawing/2014/main" id="{8FEE03F6-FC10-0A33-3C93-2365738CADC1}"/>
              </a:ext>
            </a:extLst>
          </p:cNvPr>
          <p:cNvSpPr txBox="1"/>
          <p:nvPr/>
        </p:nvSpPr>
        <p:spPr>
          <a:xfrm>
            <a:off x="3232182" y="2153834"/>
            <a:ext cx="6080060" cy="461665"/>
          </a:xfrm>
          <a:prstGeom prst="rect">
            <a:avLst/>
          </a:prstGeom>
          <a:noFill/>
        </p:spPr>
        <p:txBody>
          <a:bodyPr wrap="square" rtlCol="0">
            <a:spAutoFit/>
          </a:bodyPr>
          <a:lstStyle/>
          <a:p>
            <a:pPr algn="ctr"/>
            <a:r>
              <a:rPr lang="en-US" sz="2400" b="1" dirty="0">
                <a:solidFill>
                  <a:schemeClr val="accent4"/>
                </a:solidFill>
              </a:rPr>
              <a:t>Response for category 2, scoring 1000 points.</a:t>
            </a:r>
          </a:p>
        </p:txBody>
      </p:sp>
      <p:sp>
        <p:nvSpPr>
          <p:cNvPr id="16" name="TextBox 15">
            <a:extLst>
              <a:ext uri="{FF2B5EF4-FFF2-40B4-BE49-F238E27FC236}">
                <a16:creationId xmlns:a16="http://schemas.microsoft.com/office/drawing/2014/main" id="{588FFB9E-BAED-FFCF-0853-305770C0E028}"/>
              </a:ext>
            </a:extLst>
          </p:cNvPr>
          <p:cNvSpPr txBox="1"/>
          <p:nvPr/>
        </p:nvSpPr>
        <p:spPr>
          <a:xfrm>
            <a:off x="3743325" y="2710012"/>
            <a:ext cx="5191125" cy="1200329"/>
          </a:xfrm>
          <a:prstGeom prst="rect">
            <a:avLst/>
          </a:prstGeom>
          <a:noFill/>
        </p:spPr>
        <p:txBody>
          <a:bodyPr wrap="square" rtlCol="0">
            <a:spAutoFit/>
          </a:bodyPr>
          <a:lstStyle/>
          <a:p>
            <a:pPr algn="ctr"/>
            <a:r>
              <a:rPr lang="es-CO" b="0" i="0" dirty="0" err="1">
                <a:solidFill>
                  <a:schemeClr val="bg1"/>
                </a:solidFill>
                <a:effectLst/>
                <a:latin typeface="Open Sans" pitchFamily="2" charset="0"/>
              </a:rPr>
              <a:t>Lorem</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ipsum</a:t>
            </a:r>
            <a:r>
              <a:rPr lang="es-CO" b="0" i="0" dirty="0">
                <a:solidFill>
                  <a:schemeClr val="bg1"/>
                </a:solidFill>
                <a:effectLst/>
                <a:latin typeface="Open Sans" pitchFamily="2" charset="0"/>
              </a:rPr>
              <a:t> dolor </a:t>
            </a:r>
            <a:r>
              <a:rPr lang="es-CO" b="0" i="0" dirty="0" err="1">
                <a:solidFill>
                  <a:schemeClr val="bg1"/>
                </a:solidFill>
                <a:effectLst/>
                <a:latin typeface="Open Sans" pitchFamily="2" charset="0"/>
              </a:rPr>
              <a:t>sit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amet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consectetur</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adipiscing</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elit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Praesent</a:t>
            </a:r>
            <a:r>
              <a:rPr lang="es-CO" b="0" i="0" dirty="0">
                <a:solidFill>
                  <a:schemeClr val="bg1"/>
                </a:solidFill>
                <a:effectLst/>
                <a:latin typeface="Open Sans" pitchFamily="2" charset="0"/>
              </a:rPr>
              <a:t> vitae </a:t>
            </a:r>
            <a:r>
              <a:rPr lang="es-CO" b="0" i="0" dirty="0" err="1">
                <a:solidFill>
                  <a:schemeClr val="bg1"/>
                </a:solidFill>
                <a:effectLst/>
                <a:latin typeface="Open Sans" pitchFamily="2" charset="0"/>
              </a:rPr>
              <a:t>elit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consectetur</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varius</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ipsum</a:t>
            </a:r>
            <a:r>
              <a:rPr lang="es-CO" b="0" i="0" dirty="0">
                <a:solidFill>
                  <a:schemeClr val="bg1"/>
                </a:solidFill>
                <a:effectLst/>
                <a:latin typeface="Open Sans" pitchFamily="2" charset="0"/>
              </a:rPr>
              <a:t> vitae, </a:t>
            </a:r>
            <a:r>
              <a:rPr lang="es-CO" b="0" i="0" dirty="0" err="1">
                <a:solidFill>
                  <a:schemeClr val="bg1"/>
                </a:solidFill>
                <a:effectLst/>
                <a:latin typeface="Open Sans" pitchFamily="2" charset="0"/>
              </a:rPr>
              <a:t>tristique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felis</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Donec</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mattis</a:t>
            </a:r>
            <a:r>
              <a:rPr lang="es-CO" b="0" i="0" dirty="0">
                <a:solidFill>
                  <a:schemeClr val="bg1"/>
                </a:solidFill>
                <a:effectLst/>
                <a:latin typeface="Open Sans" pitchFamily="2" charset="0"/>
              </a:rPr>
              <a:t> non </a:t>
            </a:r>
            <a:r>
              <a:rPr lang="es-CO" b="0" i="0" dirty="0" err="1">
                <a:solidFill>
                  <a:schemeClr val="bg1"/>
                </a:solidFill>
                <a:effectLst/>
                <a:latin typeface="Open Sans" pitchFamily="2" charset="0"/>
              </a:rPr>
              <a:t>augue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scelerisque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finibus</a:t>
            </a:r>
            <a:r>
              <a:rPr lang="es-CO" b="0" i="0" dirty="0">
                <a:solidFill>
                  <a:schemeClr val="bg1"/>
                </a:solidFill>
                <a:effectLst/>
                <a:latin typeface="Open Sans" pitchFamily="2" charset="0"/>
              </a:rPr>
              <a:t>. </a:t>
            </a:r>
            <a:endParaRPr lang="en-US" b="1" dirty="0">
              <a:solidFill>
                <a:schemeClr val="bg1"/>
              </a:solidFill>
            </a:endParaRPr>
          </a:p>
        </p:txBody>
      </p:sp>
      <p:sp>
        <p:nvSpPr>
          <p:cNvPr id="5" name="Freeform 38">
            <a:hlinkClick r:id="rId2" action="ppaction://hlinksldjump"/>
            <a:extLst>
              <a:ext uri="{FF2B5EF4-FFF2-40B4-BE49-F238E27FC236}">
                <a16:creationId xmlns:a16="http://schemas.microsoft.com/office/drawing/2014/main" id="{B6524D39-D4BE-C341-B16F-71CB1C1AC5A2}"/>
              </a:ext>
            </a:extLst>
          </p:cNvPr>
          <p:cNvSpPr>
            <a:spLocks noChangeArrowheads="1"/>
          </p:cNvSpPr>
          <p:nvPr/>
        </p:nvSpPr>
        <p:spPr bwMode="auto">
          <a:xfrm flipH="1">
            <a:off x="9563068"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Tree>
    <p:extLst>
      <p:ext uri="{BB962C8B-B14F-4D97-AF65-F5344CB8AC3E}">
        <p14:creationId xmlns:p14="http://schemas.microsoft.com/office/powerpoint/2010/main" val="4213957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B470F-C9C0-75BE-1EE2-2304F82CC48F}"/>
              </a:ext>
            </a:extLst>
          </p:cNvPr>
          <p:cNvSpPr/>
          <p:nvPr/>
        </p:nvSpPr>
        <p:spPr>
          <a:xfrm>
            <a:off x="0" y="-6680"/>
            <a:ext cx="12191999" cy="5536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3</a:t>
            </a:r>
          </a:p>
        </p:txBody>
      </p:sp>
      <p:sp>
        <p:nvSpPr>
          <p:cNvPr id="4" name="Freeform 3">
            <a:extLst>
              <a:ext uri="{FF2B5EF4-FFF2-40B4-BE49-F238E27FC236}">
                <a16:creationId xmlns:a16="http://schemas.microsoft.com/office/drawing/2014/main" id="{D87571F8-B78E-2946-FF28-F8EA95D85132}"/>
              </a:ext>
            </a:extLst>
          </p:cNvPr>
          <p:cNvSpPr>
            <a:spLocks noChangeArrowheads="1"/>
          </p:cNvSpPr>
          <p:nvPr/>
        </p:nvSpPr>
        <p:spPr bwMode="auto">
          <a:xfrm>
            <a:off x="2368615" y="2615499"/>
            <a:ext cx="8343770" cy="2469075"/>
          </a:xfrm>
          <a:prstGeom prst="roundRect">
            <a:avLst>
              <a:gd name="adj" fmla="val 16011"/>
            </a:avLst>
          </a:prstGeom>
          <a:solidFill>
            <a:schemeClr val="bg1"/>
          </a:solidFill>
          <a:ln>
            <a:noFill/>
          </a:ln>
          <a:effectLst/>
        </p:spPr>
        <p:txBody>
          <a:bodyPr wrap="none" anchor="ctr"/>
          <a:lstStyle/>
          <a:p>
            <a:endParaRPr lang="en-US" sz="900" dirty="0">
              <a:latin typeface="Poppins" panose="00000500000000000000" pitchFamily="2" charset="0"/>
            </a:endParaRPr>
          </a:p>
        </p:txBody>
      </p:sp>
      <p:sp>
        <p:nvSpPr>
          <p:cNvPr id="9" name="Freeform 15">
            <a:extLst>
              <a:ext uri="{FF2B5EF4-FFF2-40B4-BE49-F238E27FC236}">
                <a16:creationId xmlns:a16="http://schemas.microsoft.com/office/drawing/2014/main" id="{0F3AB6BC-A3A8-85BF-5186-D826BAE6DA22}"/>
              </a:ext>
            </a:extLst>
          </p:cNvPr>
          <p:cNvSpPr>
            <a:spLocks noChangeArrowheads="1"/>
          </p:cNvSpPr>
          <p:nvPr/>
        </p:nvSpPr>
        <p:spPr bwMode="auto">
          <a:xfrm>
            <a:off x="753077" y="1143364"/>
            <a:ext cx="2469076" cy="2469075"/>
          </a:xfrm>
          <a:custGeom>
            <a:avLst/>
            <a:gdLst>
              <a:gd name="T0" fmla="*/ 3802 w 4639"/>
              <a:gd name="T1" fmla="*/ 826 h 4640"/>
              <a:gd name="T2" fmla="*/ 3802 w 4639"/>
              <a:gd name="T3" fmla="*/ 826 h 4640"/>
              <a:gd name="T4" fmla="*/ 805 w 4639"/>
              <a:gd name="T5" fmla="*/ 832 h 4640"/>
              <a:gd name="T6" fmla="*/ 805 w 4639"/>
              <a:gd name="T7" fmla="*/ 832 h 4640"/>
              <a:gd name="T8" fmla="*/ 460 w 4639"/>
              <a:gd name="T9" fmla="*/ 3380 h 4640"/>
              <a:gd name="T10" fmla="*/ 460 w 4639"/>
              <a:gd name="T11" fmla="*/ 3380 h 4640"/>
              <a:gd name="T12" fmla="*/ 474 w 4639"/>
              <a:gd name="T13" fmla="*/ 3515 h 4640"/>
              <a:gd name="T14" fmla="*/ 173 w 4639"/>
              <a:gd name="T15" fmla="*/ 4254 h 4640"/>
              <a:gd name="T16" fmla="*/ 173 w 4639"/>
              <a:gd name="T17" fmla="*/ 4254 h 4640"/>
              <a:gd name="T18" fmla="*/ 384 w 4639"/>
              <a:gd name="T19" fmla="*/ 4466 h 4640"/>
              <a:gd name="T20" fmla="*/ 1124 w 4639"/>
              <a:gd name="T21" fmla="*/ 4165 h 4640"/>
              <a:gd name="T22" fmla="*/ 1124 w 4639"/>
              <a:gd name="T23" fmla="*/ 4165 h 4640"/>
              <a:gd name="T24" fmla="*/ 1260 w 4639"/>
              <a:gd name="T25" fmla="*/ 4180 h 4640"/>
              <a:gd name="T26" fmla="*/ 1260 w 4639"/>
              <a:gd name="T27" fmla="*/ 4180 h 4640"/>
              <a:gd name="T28" fmla="*/ 3807 w 4639"/>
              <a:gd name="T29" fmla="*/ 3834 h 4640"/>
              <a:gd name="T30" fmla="*/ 3807 w 4639"/>
              <a:gd name="T31" fmla="*/ 3834 h 4640"/>
              <a:gd name="T32" fmla="*/ 3802 w 4639"/>
              <a:gd name="T33" fmla="*/ 826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39" h="4640">
                <a:moveTo>
                  <a:pt x="3802" y="826"/>
                </a:moveTo>
                <a:lnTo>
                  <a:pt x="3802" y="826"/>
                </a:lnTo>
                <a:cubicBezTo>
                  <a:pt x="2969" y="0"/>
                  <a:pt x="1635" y="3"/>
                  <a:pt x="805" y="832"/>
                </a:cubicBezTo>
                <a:lnTo>
                  <a:pt x="805" y="832"/>
                </a:lnTo>
                <a:cubicBezTo>
                  <a:pt x="115" y="1523"/>
                  <a:pt x="0" y="2571"/>
                  <a:pt x="460" y="3380"/>
                </a:cubicBezTo>
                <a:lnTo>
                  <a:pt x="460" y="3380"/>
                </a:lnTo>
                <a:cubicBezTo>
                  <a:pt x="483" y="3421"/>
                  <a:pt x="488" y="3470"/>
                  <a:pt x="474" y="3515"/>
                </a:cubicBezTo>
                <a:lnTo>
                  <a:pt x="173" y="4254"/>
                </a:lnTo>
                <a:lnTo>
                  <a:pt x="173" y="4254"/>
                </a:lnTo>
                <a:cubicBezTo>
                  <a:pt x="131" y="4385"/>
                  <a:pt x="254" y="4508"/>
                  <a:pt x="384" y="4466"/>
                </a:cubicBezTo>
                <a:lnTo>
                  <a:pt x="1124" y="4165"/>
                </a:lnTo>
                <a:lnTo>
                  <a:pt x="1124" y="4165"/>
                </a:lnTo>
                <a:cubicBezTo>
                  <a:pt x="1169" y="4150"/>
                  <a:pt x="1218" y="4156"/>
                  <a:pt x="1260" y="4180"/>
                </a:cubicBezTo>
                <a:lnTo>
                  <a:pt x="1260" y="4180"/>
                </a:lnTo>
                <a:cubicBezTo>
                  <a:pt x="2069" y="4639"/>
                  <a:pt x="3117" y="4524"/>
                  <a:pt x="3807" y="3834"/>
                </a:cubicBezTo>
                <a:lnTo>
                  <a:pt x="3807" y="3834"/>
                </a:lnTo>
                <a:cubicBezTo>
                  <a:pt x="4638" y="3002"/>
                  <a:pt x="4637" y="1655"/>
                  <a:pt x="3802" y="826"/>
                </a:cubicBezTo>
              </a:path>
            </a:pathLst>
          </a:custGeom>
          <a:solidFill>
            <a:schemeClr val="accent2"/>
          </a:solidFill>
          <a:ln>
            <a:noFill/>
          </a:ln>
          <a:effectLst/>
        </p:spPr>
        <p:txBody>
          <a:bodyPr wrap="none" anchor="ctr"/>
          <a:lstStyle/>
          <a:p>
            <a:endParaRPr lang="en-US" sz="700" dirty="0">
              <a:latin typeface="Poppins" panose="00000500000000000000" pitchFamily="2" charset="0"/>
            </a:endParaRPr>
          </a:p>
        </p:txBody>
      </p:sp>
      <p:sp>
        <p:nvSpPr>
          <p:cNvPr id="10" name="Freeform 16">
            <a:extLst>
              <a:ext uri="{FF2B5EF4-FFF2-40B4-BE49-F238E27FC236}">
                <a16:creationId xmlns:a16="http://schemas.microsoft.com/office/drawing/2014/main" id="{82834486-9012-C252-EFEF-13BFEDD2D58C}"/>
              </a:ext>
            </a:extLst>
          </p:cNvPr>
          <p:cNvSpPr>
            <a:spLocks noChangeArrowheads="1"/>
          </p:cNvSpPr>
          <p:nvPr/>
        </p:nvSpPr>
        <p:spPr bwMode="auto">
          <a:xfrm>
            <a:off x="2205489" y="1611638"/>
            <a:ext cx="2469076" cy="2469075"/>
          </a:xfrm>
          <a:custGeom>
            <a:avLst/>
            <a:gdLst>
              <a:gd name="T0" fmla="*/ 4466 w 4641"/>
              <a:gd name="T1" fmla="*/ 4254 h 4640"/>
              <a:gd name="T2" fmla="*/ 4166 w 4641"/>
              <a:gd name="T3" fmla="*/ 3515 h 4640"/>
              <a:gd name="T4" fmla="*/ 4166 w 4641"/>
              <a:gd name="T5" fmla="*/ 3515 h 4640"/>
              <a:gd name="T6" fmla="*/ 4180 w 4641"/>
              <a:gd name="T7" fmla="*/ 3379 h 4640"/>
              <a:gd name="T8" fmla="*/ 4180 w 4641"/>
              <a:gd name="T9" fmla="*/ 3379 h 4640"/>
              <a:gd name="T10" fmla="*/ 3833 w 4641"/>
              <a:gd name="T11" fmla="*/ 832 h 4640"/>
              <a:gd name="T12" fmla="*/ 3833 w 4641"/>
              <a:gd name="T13" fmla="*/ 832 h 4640"/>
              <a:gd name="T14" fmla="*/ 837 w 4641"/>
              <a:gd name="T15" fmla="*/ 827 h 4640"/>
              <a:gd name="T16" fmla="*/ 837 w 4641"/>
              <a:gd name="T17" fmla="*/ 827 h 4640"/>
              <a:gd name="T18" fmla="*/ 831 w 4641"/>
              <a:gd name="T19" fmla="*/ 3833 h 4640"/>
              <a:gd name="T20" fmla="*/ 831 w 4641"/>
              <a:gd name="T21" fmla="*/ 3833 h 4640"/>
              <a:gd name="T22" fmla="*/ 3379 w 4641"/>
              <a:gd name="T23" fmla="*/ 4179 h 4640"/>
              <a:gd name="T24" fmla="*/ 3379 w 4641"/>
              <a:gd name="T25" fmla="*/ 4179 h 4640"/>
              <a:gd name="T26" fmla="*/ 3516 w 4641"/>
              <a:gd name="T27" fmla="*/ 4165 h 4640"/>
              <a:gd name="T28" fmla="*/ 4254 w 4641"/>
              <a:gd name="T29" fmla="*/ 4465 h 4640"/>
              <a:gd name="T30" fmla="*/ 4254 w 4641"/>
              <a:gd name="T31" fmla="*/ 4465 h 4640"/>
              <a:gd name="T32" fmla="*/ 4466 w 4641"/>
              <a:gd name="T33" fmla="*/ 4254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41" h="4640">
                <a:moveTo>
                  <a:pt x="4466" y="4254"/>
                </a:moveTo>
                <a:lnTo>
                  <a:pt x="4166" y="3515"/>
                </a:lnTo>
                <a:lnTo>
                  <a:pt x="4166" y="3515"/>
                </a:lnTo>
                <a:cubicBezTo>
                  <a:pt x="4151" y="3470"/>
                  <a:pt x="4156" y="3420"/>
                  <a:pt x="4180" y="3379"/>
                </a:cubicBezTo>
                <a:lnTo>
                  <a:pt x="4180" y="3379"/>
                </a:lnTo>
                <a:cubicBezTo>
                  <a:pt x="4640" y="2570"/>
                  <a:pt x="4524" y="1523"/>
                  <a:pt x="3833" y="832"/>
                </a:cubicBezTo>
                <a:lnTo>
                  <a:pt x="3833" y="832"/>
                </a:lnTo>
                <a:cubicBezTo>
                  <a:pt x="3004" y="3"/>
                  <a:pt x="1669" y="0"/>
                  <a:pt x="837" y="827"/>
                </a:cubicBezTo>
                <a:lnTo>
                  <a:pt x="837" y="827"/>
                </a:lnTo>
                <a:cubicBezTo>
                  <a:pt x="3" y="1654"/>
                  <a:pt x="0" y="3002"/>
                  <a:pt x="831" y="3833"/>
                </a:cubicBezTo>
                <a:lnTo>
                  <a:pt x="831" y="3833"/>
                </a:lnTo>
                <a:cubicBezTo>
                  <a:pt x="1522" y="4524"/>
                  <a:pt x="2569" y="4639"/>
                  <a:pt x="3379" y="4179"/>
                </a:cubicBezTo>
                <a:lnTo>
                  <a:pt x="3379" y="4179"/>
                </a:lnTo>
                <a:cubicBezTo>
                  <a:pt x="3421" y="4155"/>
                  <a:pt x="3470" y="4150"/>
                  <a:pt x="3516" y="4165"/>
                </a:cubicBezTo>
                <a:lnTo>
                  <a:pt x="4254" y="4465"/>
                </a:lnTo>
                <a:lnTo>
                  <a:pt x="4254" y="4465"/>
                </a:lnTo>
                <a:cubicBezTo>
                  <a:pt x="4384" y="4508"/>
                  <a:pt x="4509" y="4384"/>
                  <a:pt x="4466" y="4254"/>
                </a:cubicBezTo>
              </a:path>
            </a:pathLst>
          </a:custGeom>
          <a:solidFill>
            <a:schemeClr val="accent5"/>
          </a:solidFill>
          <a:ln>
            <a:noFill/>
          </a:ln>
          <a:effectLst/>
        </p:spPr>
        <p:txBody>
          <a:bodyPr wrap="none" anchor="ctr"/>
          <a:lstStyle/>
          <a:p>
            <a:endParaRPr lang="en-US" sz="700" dirty="0">
              <a:latin typeface="Poppins" panose="00000500000000000000" pitchFamily="2" charset="0"/>
            </a:endParaRPr>
          </a:p>
        </p:txBody>
      </p:sp>
      <p:sp>
        <p:nvSpPr>
          <p:cNvPr id="11" name="Freeform 17">
            <a:extLst>
              <a:ext uri="{FF2B5EF4-FFF2-40B4-BE49-F238E27FC236}">
                <a16:creationId xmlns:a16="http://schemas.microsoft.com/office/drawing/2014/main" id="{DF78BB41-83CA-35B8-5ACE-7FF6EFC2C5BB}"/>
              </a:ext>
            </a:extLst>
          </p:cNvPr>
          <p:cNvSpPr>
            <a:spLocks noChangeArrowheads="1"/>
          </p:cNvSpPr>
          <p:nvPr/>
        </p:nvSpPr>
        <p:spPr bwMode="auto">
          <a:xfrm>
            <a:off x="1534687" y="1767120"/>
            <a:ext cx="797990" cy="1253314"/>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700" dirty="0">
              <a:latin typeface="Poppins" panose="00000500000000000000" pitchFamily="2" charset="0"/>
            </a:endParaRPr>
          </a:p>
        </p:txBody>
      </p:sp>
      <p:sp>
        <p:nvSpPr>
          <p:cNvPr id="12" name="Freeform 18">
            <a:extLst>
              <a:ext uri="{FF2B5EF4-FFF2-40B4-BE49-F238E27FC236}">
                <a16:creationId xmlns:a16="http://schemas.microsoft.com/office/drawing/2014/main" id="{6CA54333-541A-BBE6-53E2-C5182EE92A20}"/>
              </a:ext>
            </a:extLst>
          </p:cNvPr>
          <p:cNvSpPr>
            <a:spLocks noChangeArrowheads="1"/>
          </p:cNvSpPr>
          <p:nvPr/>
        </p:nvSpPr>
        <p:spPr bwMode="auto">
          <a:xfrm>
            <a:off x="3326571" y="2374367"/>
            <a:ext cx="340320" cy="1229843"/>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700" dirty="0">
              <a:latin typeface="Poppins" panose="00000500000000000000" pitchFamily="2" charset="0"/>
            </a:endParaRPr>
          </a:p>
        </p:txBody>
      </p:sp>
      <p:sp>
        <p:nvSpPr>
          <p:cNvPr id="13" name="Freeform 38">
            <a:hlinkClick r:id="rId2" action="ppaction://hlinksldjump"/>
            <a:extLst>
              <a:ext uri="{FF2B5EF4-FFF2-40B4-BE49-F238E27FC236}">
                <a16:creationId xmlns:a16="http://schemas.microsoft.com/office/drawing/2014/main" id="{0EE8F550-0504-2841-5FD0-FAFB99499BAE}"/>
              </a:ext>
            </a:extLst>
          </p:cNvPr>
          <p:cNvSpPr>
            <a:spLocks noChangeArrowheads="1"/>
          </p:cNvSpPr>
          <p:nvPr/>
        </p:nvSpPr>
        <p:spPr bwMode="auto">
          <a:xfrm flipH="1">
            <a:off x="217920"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
        <p:nvSpPr>
          <p:cNvPr id="14" name="Freeform 38">
            <a:hlinkClick r:id="" action="ppaction://hlinkshowjump?jump=nextslide"/>
            <a:extLst>
              <a:ext uri="{FF2B5EF4-FFF2-40B4-BE49-F238E27FC236}">
                <a16:creationId xmlns:a16="http://schemas.microsoft.com/office/drawing/2014/main" id="{90692AAB-6EBA-0312-659E-BD4B00295E17}"/>
              </a:ext>
            </a:extLst>
          </p:cNvPr>
          <p:cNvSpPr>
            <a:spLocks noChangeArrowheads="1"/>
          </p:cNvSpPr>
          <p:nvPr/>
        </p:nvSpPr>
        <p:spPr bwMode="auto">
          <a:xfrm flipH="1">
            <a:off x="9573703"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ANSWER</a:t>
            </a:r>
          </a:p>
        </p:txBody>
      </p:sp>
      <p:sp>
        <p:nvSpPr>
          <p:cNvPr id="3" name="Rectangle 2">
            <a:extLst>
              <a:ext uri="{FF2B5EF4-FFF2-40B4-BE49-F238E27FC236}">
                <a16:creationId xmlns:a16="http://schemas.microsoft.com/office/drawing/2014/main" id="{31B0FB58-616A-47FA-71CF-51F8C072693E}"/>
              </a:ext>
            </a:extLst>
          </p:cNvPr>
          <p:cNvSpPr/>
          <p:nvPr/>
        </p:nvSpPr>
        <p:spPr>
          <a:xfrm>
            <a:off x="0" y="525643"/>
            <a:ext cx="12191999" cy="553672"/>
          </a:xfrm>
          <a:prstGeom prst="rect">
            <a:avLst/>
          </a:prstGeom>
          <a:solidFill>
            <a:schemeClr val="accent1">
              <a:alpha val="88000"/>
            </a:schemeClr>
          </a:solidFill>
          <a:ln>
            <a:solidFill>
              <a:schemeClr val="accent5"/>
            </a:solidFill>
          </a:ln>
          <a:effectLst>
            <a:glow rad="63500">
              <a:schemeClr val="accent5">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100</a:t>
            </a:r>
          </a:p>
        </p:txBody>
      </p:sp>
      <p:sp>
        <p:nvSpPr>
          <p:cNvPr id="15" name="TextBox 14">
            <a:extLst>
              <a:ext uri="{FF2B5EF4-FFF2-40B4-BE49-F238E27FC236}">
                <a16:creationId xmlns:a16="http://schemas.microsoft.com/office/drawing/2014/main" id="{8FEE03F6-FC10-0A33-3C93-2365738CADC1}"/>
              </a:ext>
            </a:extLst>
          </p:cNvPr>
          <p:cNvSpPr txBox="1"/>
          <p:nvPr/>
        </p:nvSpPr>
        <p:spPr>
          <a:xfrm>
            <a:off x="5019675" y="2837659"/>
            <a:ext cx="5086350" cy="461665"/>
          </a:xfrm>
          <a:prstGeom prst="rect">
            <a:avLst/>
          </a:prstGeom>
          <a:noFill/>
        </p:spPr>
        <p:txBody>
          <a:bodyPr wrap="square" rtlCol="0">
            <a:spAutoFit/>
          </a:bodyPr>
          <a:lstStyle/>
          <a:p>
            <a:r>
              <a:rPr lang="en-US" sz="2400" b="1" dirty="0">
                <a:solidFill>
                  <a:schemeClr val="accent5"/>
                </a:solidFill>
              </a:rPr>
              <a:t>Category 3, question for 100 points </a:t>
            </a:r>
          </a:p>
        </p:txBody>
      </p:sp>
      <p:sp>
        <p:nvSpPr>
          <p:cNvPr id="16" name="TextBox 15">
            <a:extLst>
              <a:ext uri="{FF2B5EF4-FFF2-40B4-BE49-F238E27FC236}">
                <a16:creationId xmlns:a16="http://schemas.microsoft.com/office/drawing/2014/main" id="{588FFB9E-BAED-FFCF-0853-305770C0E028}"/>
              </a:ext>
            </a:extLst>
          </p:cNvPr>
          <p:cNvSpPr txBox="1"/>
          <p:nvPr/>
        </p:nvSpPr>
        <p:spPr>
          <a:xfrm>
            <a:off x="5019675" y="3360951"/>
            <a:ext cx="5191125" cy="1200329"/>
          </a:xfrm>
          <a:prstGeom prst="rect">
            <a:avLst/>
          </a:prstGeom>
          <a:noFill/>
        </p:spPr>
        <p:txBody>
          <a:bodyPr wrap="square" rtlCol="0">
            <a:spAutoFit/>
          </a:bodyPr>
          <a:lstStyle/>
          <a:p>
            <a:r>
              <a:rPr lang="es-CO" b="0" i="0" dirty="0" err="1">
                <a:solidFill>
                  <a:srgbClr val="000000"/>
                </a:solidFill>
                <a:effectLst/>
                <a:latin typeface="Open Sans" pitchFamily="2" charset="0"/>
              </a:rPr>
              <a:t>Lorem</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ipsum</a:t>
            </a:r>
            <a:r>
              <a:rPr lang="es-CO" b="0" i="0" dirty="0">
                <a:solidFill>
                  <a:srgbClr val="000000"/>
                </a:solidFill>
                <a:effectLst/>
                <a:latin typeface="Open Sans" pitchFamily="2" charset="0"/>
              </a:rPr>
              <a:t> dolor </a:t>
            </a:r>
            <a:r>
              <a:rPr lang="es-CO" b="0" i="0" dirty="0" err="1">
                <a:solidFill>
                  <a:srgbClr val="000000"/>
                </a:solidFill>
                <a:effectLst/>
                <a:latin typeface="Open Sans" pitchFamily="2" charset="0"/>
              </a:rPr>
              <a:t>sit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amet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consectetur</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adipiscing</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elit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Praesent</a:t>
            </a:r>
            <a:r>
              <a:rPr lang="es-CO" b="0" i="0" dirty="0">
                <a:solidFill>
                  <a:srgbClr val="000000"/>
                </a:solidFill>
                <a:effectLst/>
                <a:latin typeface="Open Sans" pitchFamily="2" charset="0"/>
              </a:rPr>
              <a:t> vitae </a:t>
            </a:r>
            <a:r>
              <a:rPr lang="es-CO" b="0" i="0" dirty="0" err="1">
                <a:solidFill>
                  <a:srgbClr val="000000"/>
                </a:solidFill>
                <a:effectLst/>
                <a:latin typeface="Open Sans" pitchFamily="2" charset="0"/>
              </a:rPr>
              <a:t>elit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consectetur</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varius</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ipsum</a:t>
            </a:r>
            <a:r>
              <a:rPr lang="es-CO" b="0" i="0" dirty="0">
                <a:solidFill>
                  <a:srgbClr val="000000"/>
                </a:solidFill>
                <a:effectLst/>
                <a:latin typeface="Open Sans" pitchFamily="2" charset="0"/>
              </a:rPr>
              <a:t> vitae, </a:t>
            </a:r>
            <a:r>
              <a:rPr lang="es-CO" b="0" i="0" dirty="0" err="1">
                <a:solidFill>
                  <a:srgbClr val="000000"/>
                </a:solidFill>
                <a:effectLst/>
                <a:latin typeface="Open Sans" pitchFamily="2" charset="0"/>
              </a:rPr>
              <a:t>tristique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felis</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Donec</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mattis</a:t>
            </a:r>
            <a:r>
              <a:rPr lang="es-CO" b="0" i="0" dirty="0">
                <a:solidFill>
                  <a:srgbClr val="000000"/>
                </a:solidFill>
                <a:effectLst/>
                <a:latin typeface="Open Sans" pitchFamily="2" charset="0"/>
              </a:rPr>
              <a:t> non </a:t>
            </a:r>
            <a:r>
              <a:rPr lang="es-CO" b="0" i="0" dirty="0" err="1">
                <a:solidFill>
                  <a:srgbClr val="000000"/>
                </a:solidFill>
                <a:effectLst/>
                <a:latin typeface="Open Sans" pitchFamily="2" charset="0"/>
              </a:rPr>
              <a:t>augue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scelerisque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finibus</a:t>
            </a:r>
            <a:r>
              <a:rPr lang="es-CO" b="0" i="0" dirty="0">
                <a:solidFill>
                  <a:srgbClr val="000000"/>
                </a:solidFill>
                <a:effectLst/>
                <a:latin typeface="Open Sans" pitchFamily="2" charset="0"/>
              </a:rPr>
              <a:t>. </a:t>
            </a:r>
            <a:endParaRPr lang="en-US" b="1" dirty="0"/>
          </a:p>
        </p:txBody>
      </p:sp>
    </p:spTree>
    <p:extLst>
      <p:ext uri="{BB962C8B-B14F-4D97-AF65-F5344CB8AC3E}">
        <p14:creationId xmlns:p14="http://schemas.microsoft.com/office/powerpoint/2010/main" val="14176350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B470F-C9C0-75BE-1EE2-2304F82CC48F}"/>
              </a:ext>
            </a:extLst>
          </p:cNvPr>
          <p:cNvSpPr/>
          <p:nvPr/>
        </p:nvSpPr>
        <p:spPr>
          <a:xfrm>
            <a:off x="0" y="-6680"/>
            <a:ext cx="12191999" cy="5536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3</a:t>
            </a:r>
          </a:p>
        </p:txBody>
      </p:sp>
      <p:sp>
        <p:nvSpPr>
          <p:cNvPr id="4" name="Freeform 3">
            <a:extLst>
              <a:ext uri="{FF2B5EF4-FFF2-40B4-BE49-F238E27FC236}">
                <a16:creationId xmlns:a16="http://schemas.microsoft.com/office/drawing/2014/main" id="{D87571F8-B78E-2946-FF28-F8EA95D85132}"/>
              </a:ext>
            </a:extLst>
          </p:cNvPr>
          <p:cNvSpPr>
            <a:spLocks noChangeArrowheads="1"/>
          </p:cNvSpPr>
          <p:nvPr/>
        </p:nvSpPr>
        <p:spPr bwMode="auto">
          <a:xfrm>
            <a:off x="-9895956" y="2615499"/>
            <a:ext cx="8343770" cy="2469075"/>
          </a:xfrm>
          <a:prstGeom prst="roundRect">
            <a:avLst>
              <a:gd name="adj" fmla="val 16011"/>
            </a:avLst>
          </a:prstGeom>
          <a:solidFill>
            <a:schemeClr val="bg1"/>
          </a:solidFill>
          <a:ln>
            <a:noFill/>
          </a:ln>
          <a:effectLst/>
        </p:spPr>
        <p:txBody>
          <a:bodyPr wrap="none" anchor="ctr"/>
          <a:lstStyle/>
          <a:p>
            <a:endParaRPr lang="en-US" sz="900" dirty="0">
              <a:latin typeface="Poppins" panose="00000500000000000000" pitchFamily="2" charset="0"/>
            </a:endParaRPr>
          </a:p>
        </p:txBody>
      </p:sp>
      <p:sp>
        <p:nvSpPr>
          <p:cNvPr id="13" name="Freeform 38">
            <a:hlinkClick r:id="rId2" action="ppaction://hlinksldjump"/>
            <a:extLst>
              <a:ext uri="{FF2B5EF4-FFF2-40B4-BE49-F238E27FC236}">
                <a16:creationId xmlns:a16="http://schemas.microsoft.com/office/drawing/2014/main" id="{0EE8F550-0504-2841-5FD0-FAFB99499BAE}"/>
              </a:ext>
            </a:extLst>
          </p:cNvPr>
          <p:cNvSpPr>
            <a:spLocks noChangeArrowheads="1"/>
          </p:cNvSpPr>
          <p:nvPr/>
        </p:nvSpPr>
        <p:spPr bwMode="auto">
          <a:xfrm flipH="1">
            <a:off x="217920"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
        <p:nvSpPr>
          <p:cNvPr id="3" name="Rectangle 2">
            <a:extLst>
              <a:ext uri="{FF2B5EF4-FFF2-40B4-BE49-F238E27FC236}">
                <a16:creationId xmlns:a16="http://schemas.microsoft.com/office/drawing/2014/main" id="{31B0FB58-616A-47FA-71CF-51F8C072693E}"/>
              </a:ext>
            </a:extLst>
          </p:cNvPr>
          <p:cNvSpPr/>
          <p:nvPr/>
        </p:nvSpPr>
        <p:spPr>
          <a:xfrm>
            <a:off x="0" y="525643"/>
            <a:ext cx="12191999" cy="553672"/>
          </a:xfrm>
          <a:prstGeom prst="rect">
            <a:avLst/>
          </a:prstGeom>
          <a:solidFill>
            <a:schemeClr val="accent1">
              <a:alpha val="88000"/>
            </a:schemeClr>
          </a:solidFill>
          <a:ln>
            <a:solidFill>
              <a:schemeClr val="accent5"/>
            </a:solidFill>
          </a:ln>
          <a:effectLst>
            <a:glow rad="63500">
              <a:schemeClr val="accent5">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100</a:t>
            </a:r>
          </a:p>
        </p:txBody>
      </p:sp>
      <p:sp>
        <p:nvSpPr>
          <p:cNvPr id="15" name="TextBox 14">
            <a:extLst>
              <a:ext uri="{FF2B5EF4-FFF2-40B4-BE49-F238E27FC236}">
                <a16:creationId xmlns:a16="http://schemas.microsoft.com/office/drawing/2014/main" id="{8FEE03F6-FC10-0A33-3C93-2365738CADC1}"/>
              </a:ext>
            </a:extLst>
          </p:cNvPr>
          <p:cNvSpPr txBox="1"/>
          <p:nvPr/>
        </p:nvSpPr>
        <p:spPr>
          <a:xfrm>
            <a:off x="3232182" y="2153834"/>
            <a:ext cx="6080060" cy="461665"/>
          </a:xfrm>
          <a:prstGeom prst="rect">
            <a:avLst/>
          </a:prstGeom>
          <a:noFill/>
        </p:spPr>
        <p:txBody>
          <a:bodyPr wrap="square" rtlCol="0">
            <a:spAutoFit/>
          </a:bodyPr>
          <a:lstStyle/>
          <a:p>
            <a:pPr algn="ctr"/>
            <a:r>
              <a:rPr lang="en-US" sz="2400" b="1" dirty="0">
                <a:solidFill>
                  <a:schemeClr val="accent5"/>
                </a:solidFill>
              </a:rPr>
              <a:t>Response for category 3, scoring 100 points.</a:t>
            </a:r>
          </a:p>
        </p:txBody>
      </p:sp>
      <p:sp>
        <p:nvSpPr>
          <p:cNvPr id="16" name="TextBox 15">
            <a:extLst>
              <a:ext uri="{FF2B5EF4-FFF2-40B4-BE49-F238E27FC236}">
                <a16:creationId xmlns:a16="http://schemas.microsoft.com/office/drawing/2014/main" id="{588FFB9E-BAED-FFCF-0853-305770C0E028}"/>
              </a:ext>
            </a:extLst>
          </p:cNvPr>
          <p:cNvSpPr txBox="1"/>
          <p:nvPr/>
        </p:nvSpPr>
        <p:spPr>
          <a:xfrm>
            <a:off x="3743325" y="2710012"/>
            <a:ext cx="5191125" cy="1200329"/>
          </a:xfrm>
          <a:prstGeom prst="rect">
            <a:avLst/>
          </a:prstGeom>
          <a:noFill/>
        </p:spPr>
        <p:txBody>
          <a:bodyPr wrap="square" rtlCol="0">
            <a:spAutoFit/>
          </a:bodyPr>
          <a:lstStyle/>
          <a:p>
            <a:pPr algn="ctr"/>
            <a:r>
              <a:rPr lang="es-CO" b="0" i="0" dirty="0" err="1">
                <a:solidFill>
                  <a:schemeClr val="bg1"/>
                </a:solidFill>
                <a:effectLst/>
                <a:latin typeface="Open Sans" pitchFamily="2" charset="0"/>
              </a:rPr>
              <a:t>Lorem</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ipsum</a:t>
            </a:r>
            <a:r>
              <a:rPr lang="es-CO" b="0" i="0" dirty="0">
                <a:solidFill>
                  <a:schemeClr val="bg1"/>
                </a:solidFill>
                <a:effectLst/>
                <a:latin typeface="Open Sans" pitchFamily="2" charset="0"/>
              </a:rPr>
              <a:t> dolor </a:t>
            </a:r>
            <a:r>
              <a:rPr lang="es-CO" b="0" i="0" dirty="0" err="1">
                <a:solidFill>
                  <a:schemeClr val="bg1"/>
                </a:solidFill>
                <a:effectLst/>
                <a:latin typeface="Open Sans" pitchFamily="2" charset="0"/>
              </a:rPr>
              <a:t>sit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amet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consectetur</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adipiscing</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elit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Praesent</a:t>
            </a:r>
            <a:r>
              <a:rPr lang="es-CO" b="0" i="0" dirty="0">
                <a:solidFill>
                  <a:schemeClr val="bg1"/>
                </a:solidFill>
                <a:effectLst/>
                <a:latin typeface="Open Sans" pitchFamily="2" charset="0"/>
              </a:rPr>
              <a:t> vitae </a:t>
            </a:r>
            <a:r>
              <a:rPr lang="es-CO" b="0" i="0" dirty="0" err="1">
                <a:solidFill>
                  <a:schemeClr val="bg1"/>
                </a:solidFill>
                <a:effectLst/>
                <a:latin typeface="Open Sans" pitchFamily="2" charset="0"/>
              </a:rPr>
              <a:t>elit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consectetur</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varius</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ipsum</a:t>
            </a:r>
            <a:r>
              <a:rPr lang="es-CO" b="0" i="0" dirty="0">
                <a:solidFill>
                  <a:schemeClr val="bg1"/>
                </a:solidFill>
                <a:effectLst/>
                <a:latin typeface="Open Sans" pitchFamily="2" charset="0"/>
              </a:rPr>
              <a:t> vitae, </a:t>
            </a:r>
            <a:r>
              <a:rPr lang="es-CO" b="0" i="0" dirty="0" err="1">
                <a:solidFill>
                  <a:schemeClr val="bg1"/>
                </a:solidFill>
                <a:effectLst/>
                <a:latin typeface="Open Sans" pitchFamily="2" charset="0"/>
              </a:rPr>
              <a:t>tristique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felis</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Donec</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mattis</a:t>
            </a:r>
            <a:r>
              <a:rPr lang="es-CO" b="0" i="0" dirty="0">
                <a:solidFill>
                  <a:schemeClr val="bg1"/>
                </a:solidFill>
                <a:effectLst/>
                <a:latin typeface="Open Sans" pitchFamily="2" charset="0"/>
              </a:rPr>
              <a:t> non </a:t>
            </a:r>
            <a:r>
              <a:rPr lang="es-CO" b="0" i="0" dirty="0" err="1">
                <a:solidFill>
                  <a:schemeClr val="bg1"/>
                </a:solidFill>
                <a:effectLst/>
                <a:latin typeface="Open Sans" pitchFamily="2" charset="0"/>
              </a:rPr>
              <a:t>augue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scelerisque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finibus</a:t>
            </a:r>
            <a:r>
              <a:rPr lang="es-CO" b="0" i="0" dirty="0">
                <a:solidFill>
                  <a:schemeClr val="bg1"/>
                </a:solidFill>
                <a:effectLst/>
                <a:latin typeface="Open Sans" pitchFamily="2" charset="0"/>
              </a:rPr>
              <a:t>. </a:t>
            </a:r>
            <a:endParaRPr lang="en-US" b="1" dirty="0">
              <a:solidFill>
                <a:schemeClr val="bg1"/>
              </a:solidFill>
            </a:endParaRPr>
          </a:p>
        </p:txBody>
      </p:sp>
      <p:sp>
        <p:nvSpPr>
          <p:cNvPr id="5" name="Freeform 38">
            <a:hlinkClick r:id="rId2" action="ppaction://hlinksldjump"/>
            <a:extLst>
              <a:ext uri="{FF2B5EF4-FFF2-40B4-BE49-F238E27FC236}">
                <a16:creationId xmlns:a16="http://schemas.microsoft.com/office/drawing/2014/main" id="{B6524D39-D4BE-C341-B16F-71CB1C1AC5A2}"/>
              </a:ext>
            </a:extLst>
          </p:cNvPr>
          <p:cNvSpPr>
            <a:spLocks noChangeArrowheads="1"/>
          </p:cNvSpPr>
          <p:nvPr/>
        </p:nvSpPr>
        <p:spPr bwMode="auto">
          <a:xfrm flipH="1">
            <a:off x="9563068"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Tree>
    <p:extLst>
      <p:ext uri="{BB962C8B-B14F-4D97-AF65-F5344CB8AC3E}">
        <p14:creationId xmlns:p14="http://schemas.microsoft.com/office/powerpoint/2010/main" val="14307330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B470F-C9C0-75BE-1EE2-2304F82CC48F}"/>
              </a:ext>
            </a:extLst>
          </p:cNvPr>
          <p:cNvSpPr/>
          <p:nvPr/>
        </p:nvSpPr>
        <p:spPr>
          <a:xfrm>
            <a:off x="0" y="-6680"/>
            <a:ext cx="12191999" cy="5536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3</a:t>
            </a:r>
          </a:p>
        </p:txBody>
      </p:sp>
      <p:sp>
        <p:nvSpPr>
          <p:cNvPr id="4" name="Freeform 3">
            <a:extLst>
              <a:ext uri="{FF2B5EF4-FFF2-40B4-BE49-F238E27FC236}">
                <a16:creationId xmlns:a16="http://schemas.microsoft.com/office/drawing/2014/main" id="{D87571F8-B78E-2946-FF28-F8EA95D85132}"/>
              </a:ext>
            </a:extLst>
          </p:cNvPr>
          <p:cNvSpPr>
            <a:spLocks noChangeArrowheads="1"/>
          </p:cNvSpPr>
          <p:nvPr/>
        </p:nvSpPr>
        <p:spPr bwMode="auto">
          <a:xfrm>
            <a:off x="2368615" y="2615499"/>
            <a:ext cx="8343770" cy="2469075"/>
          </a:xfrm>
          <a:prstGeom prst="roundRect">
            <a:avLst>
              <a:gd name="adj" fmla="val 16011"/>
            </a:avLst>
          </a:prstGeom>
          <a:solidFill>
            <a:schemeClr val="bg1"/>
          </a:solidFill>
          <a:ln>
            <a:noFill/>
          </a:ln>
          <a:effectLst/>
        </p:spPr>
        <p:txBody>
          <a:bodyPr wrap="none" anchor="ctr"/>
          <a:lstStyle/>
          <a:p>
            <a:endParaRPr lang="en-US" sz="900" dirty="0">
              <a:latin typeface="Poppins" panose="00000500000000000000" pitchFamily="2" charset="0"/>
            </a:endParaRPr>
          </a:p>
        </p:txBody>
      </p:sp>
      <p:sp>
        <p:nvSpPr>
          <p:cNvPr id="9" name="Freeform 15">
            <a:extLst>
              <a:ext uri="{FF2B5EF4-FFF2-40B4-BE49-F238E27FC236}">
                <a16:creationId xmlns:a16="http://schemas.microsoft.com/office/drawing/2014/main" id="{0F3AB6BC-A3A8-85BF-5186-D826BAE6DA22}"/>
              </a:ext>
            </a:extLst>
          </p:cNvPr>
          <p:cNvSpPr>
            <a:spLocks noChangeArrowheads="1"/>
          </p:cNvSpPr>
          <p:nvPr/>
        </p:nvSpPr>
        <p:spPr bwMode="auto">
          <a:xfrm>
            <a:off x="753077" y="1143364"/>
            <a:ext cx="2469076" cy="2469075"/>
          </a:xfrm>
          <a:custGeom>
            <a:avLst/>
            <a:gdLst>
              <a:gd name="T0" fmla="*/ 3802 w 4639"/>
              <a:gd name="T1" fmla="*/ 826 h 4640"/>
              <a:gd name="T2" fmla="*/ 3802 w 4639"/>
              <a:gd name="T3" fmla="*/ 826 h 4640"/>
              <a:gd name="T4" fmla="*/ 805 w 4639"/>
              <a:gd name="T5" fmla="*/ 832 h 4640"/>
              <a:gd name="T6" fmla="*/ 805 w 4639"/>
              <a:gd name="T7" fmla="*/ 832 h 4640"/>
              <a:gd name="T8" fmla="*/ 460 w 4639"/>
              <a:gd name="T9" fmla="*/ 3380 h 4640"/>
              <a:gd name="T10" fmla="*/ 460 w 4639"/>
              <a:gd name="T11" fmla="*/ 3380 h 4640"/>
              <a:gd name="T12" fmla="*/ 474 w 4639"/>
              <a:gd name="T13" fmla="*/ 3515 h 4640"/>
              <a:gd name="T14" fmla="*/ 173 w 4639"/>
              <a:gd name="T15" fmla="*/ 4254 h 4640"/>
              <a:gd name="T16" fmla="*/ 173 w 4639"/>
              <a:gd name="T17" fmla="*/ 4254 h 4640"/>
              <a:gd name="T18" fmla="*/ 384 w 4639"/>
              <a:gd name="T19" fmla="*/ 4466 h 4640"/>
              <a:gd name="T20" fmla="*/ 1124 w 4639"/>
              <a:gd name="T21" fmla="*/ 4165 h 4640"/>
              <a:gd name="T22" fmla="*/ 1124 w 4639"/>
              <a:gd name="T23" fmla="*/ 4165 h 4640"/>
              <a:gd name="T24" fmla="*/ 1260 w 4639"/>
              <a:gd name="T25" fmla="*/ 4180 h 4640"/>
              <a:gd name="T26" fmla="*/ 1260 w 4639"/>
              <a:gd name="T27" fmla="*/ 4180 h 4640"/>
              <a:gd name="T28" fmla="*/ 3807 w 4639"/>
              <a:gd name="T29" fmla="*/ 3834 h 4640"/>
              <a:gd name="T30" fmla="*/ 3807 w 4639"/>
              <a:gd name="T31" fmla="*/ 3834 h 4640"/>
              <a:gd name="T32" fmla="*/ 3802 w 4639"/>
              <a:gd name="T33" fmla="*/ 826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39" h="4640">
                <a:moveTo>
                  <a:pt x="3802" y="826"/>
                </a:moveTo>
                <a:lnTo>
                  <a:pt x="3802" y="826"/>
                </a:lnTo>
                <a:cubicBezTo>
                  <a:pt x="2969" y="0"/>
                  <a:pt x="1635" y="3"/>
                  <a:pt x="805" y="832"/>
                </a:cubicBezTo>
                <a:lnTo>
                  <a:pt x="805" y="832"/>
                </a:lnTo>
                <a:cubicBezTo>
                  <a:pt x="115" y="1523"/>
                  <a:pt x="0" y="2571"/>
                  <a:pt x="460" y="3380"/>
                </a:cubicBezTo>
                <a:lnTo>
                  <a:pt x="460" y="3380"/>
                </a:lnTo>
                <a:cubicBezTo>
                  <a:pt x="483" y="3421"/>
                  <a:pt x="488" y="3470"/>
                  <a:pt x="474" y="3515"/>
                </a:cubicBezTo>
                <a:lnTo>
                  <a:pt x="173" y="4254"/>
                </a:lnTo>
                <a:lnTo>
                  <a:pt x="173" y="4254"/>
                </a:lnTo>
                <a:cubicBezTo>
                  <a:pt x="131" y="4385"/>
                  <a:pt x="254" y="4508"/>
                  <a:pt x="384" y="4466"/>
                </a:cubicBezTo>
                <a:lnTo>
                  <a:pt x="1124" y="4165"/>
                </a:lnTo>
                <a:lnTo>
                  <a:pt x="1124" y="4165"/>
                </a:lnTo>
                <a:cubicBezTo>
                  <a:pt x="1169" y="4150"/>
                  <a:pt x="1218" y="4156"/>
                  <a:pt x="1260" y="4180"/>
                </a:cubicBezTo>
                <a:lnTo>
                  <a:pt x="1260" y="4180"/>
                </a:lnTo>
                <a:cubicBezTo>
                  <a:pt x="2069" y="4639"/>
                  <a:pt x="3117" y="4524"/>
                  <a:pt x="3807" y="3834"/>
                </a:cubicBezTo>
                <a:lnTo>
                  <a:pt x="3807" y="3834"/>
                </a:lnTo>
                <a:cubicBezTo>
                  <a:pt x="4638" y="3002"/>
                  <a:pt x="4637" y="1655"/>
                  <a:pt x="3802" y="826"/>
                </a:cubicBezTo>
              </a:path>
            </a:pathLst>
          </a:custGeom>
          <a:solidFill>
            <a:schemeClr val="accent2"/>
          </a:solidFill>
          <a:ln>
            <a:noFill/>
          </a:ln>
          <a:effectLst/>
        </p:spPr>
        <p:txBody>
          <a:bodyPr wrap="none" anchor="ctr"/>
          <a:lstStyle/>
          <a:p>
            <a:endParaRPr lang="en-US" sz="700" dirty="0">
              <a:latin typeface="Poppins" panose="00000500000000000000" pitchFamily="2" charset="0"/>
            </a:endParaRPr>
          </a:p>
        </p:txBody>
      </p:sp>
      <p:sp>
        <p:nvSpPr>
          <p:cNvPr id="10" name="Freeform 16">
            <a:extLst>
              <a:ext uri="{FF2B5EF4-FFF2-40B4-BE49-F238E27FC236}">
                <a16:creationId xmlns:a16="http://schemas.microsoft.com/office/drawing/2014/main" id="{82834486-9012-C252-EFEF-13BFEDD2D58C}"/>
              </a:ext>
            </a:extLst>
          </p:cNvPr>
          <p:cNvSpPr>
            <a:spLocks noChangeArrowheads="1"/>
          </p:cNvSpPr>
          <p:nvPr/>
        </p:nvSpPr>
        <p:spPr bwMode="auto">
          <a:xfrm>
            <a:off x="2205489" y="1611638"/>
            <a:ext cx="2469076" cy="2469075"/>
          </a:xfrm>
          <a:custGeom>
            <a:avLst/>
            <a:gdLst>
              <a:gd name="T0" fmla="*/ 4466 w 4641"/>
              <a:gd name="T1" fmla="*/ 4254 h 4640"/>
              <a:gd name="T2" fmla="*/ 4166 w 4641"/>
              <a:gd name="T3" fmla="*/ 3515 h 4640"/>
              <a:gd name="T4" fmla="*/ 4166 w 4641"/>
              <a:gd name="T5" fmla="*/ 3515 h 4640"/>
              <a:gd name="T6" fmla="*/ 4180 w 4641"/>
              <a:gd name="T7" fmla="*/ 3379 h 4640"/>
              <a:gd name="T8" fmla="*/ 4180 w 4641"/>
              <a:gd name="T9" fmla="*/ 3379 h 4640"/>
              <a:gd name="T10" fmla="*/ 3833 w 4641"/>
              <a:gd name="T11" fmla="*/ 832 h 4640"/>
              <a:gd name="T12" fmla="*/ 3833 w 4641"/>
              <a:gd name="T13" fmla="*/ 832 h 4640"/>
              <a:gd name="T14" fmla="*/ 837 w 4641"/>
              <a:gd name="T15" fmla="*/ 827 h 4640"/>
              <a:gd name="T16" fmla="*/ 837 w 4641"/>
              <a:gd name="T17" fmla="*/ 827 h 4640"/>
              <a:gd name="T18" fmla="*/ 831 w 4641"/>
              <a:gd name="T19" fmla="*/ 3833 h 4640"/>
              <a:gd name="T20" fmla="*/ 831 w 4641"/>
              <a:gd name="T21" fmla="*/ 3833 h 4640"/>
              <a:gd name="T22" fmla="*/ 3379 w 4641"/>
              <a:gd name="T23" fmla="*/ 4179 h 4640"/>
              <a:gd name="T24" fmla="*/ 3379 w 4641"/>
              <a:gd name="T25" fmla="*/ 4179 h 4640"/>
              <a:gd name="T26" fmla="*/ 3516 w 4641"/>
              <a:gd name="T27" fmla="*/ 4165 h 4640"/>
              <a:gd name="T28" fmla="*/ 4254 w 4641"/>
              <a:gd name="T29" fmla="*/ 4465 h 4640"/>
              <a:gd name="T30" fmla="*/ 4254 w 4641"/>
              <a:gd name="T31" fmla="*/ 4465 h 4640"/>
              <a:gd name="T32" fmla="*/ 4466 w 4641"/>
              <a:gd name="T33" fmla="*/ 4254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41" h="4640">
                <a:moveTo>
                  <a:pt x="4466" y="4254"/>
                </a:moveTo>
                <a:lnTo>
                  <a:pt x="4166" y="3515"/>
                </a:lnTo>
                <a:lnTo>
                  <a:pt x="4166" y="3515"/>
                </a:lnTo>
                <a:cubicBezTo>
                  <a:pt x="4151" y="3470"/>
                  <a:pt x="4156" y="3420"/>
                  <a:pt x="4180" y="3379"/>
                </a:cubicBezTo>
                <a:lnTo>
                  <a:pt x="4180" y="3379"/>
                </a:lnTo>
                <a:cubicBezTo>
                  <a:pt x="4640" y="2570"/>
                  <a:pt x="4524" y="1523"/>
                  <a:pt x="3833" y="832"/>
                </a:cubicBezTo>
                <a:lnTo>
                  <a:pt x="3833" y="832"/>
                </a:lnTo>
                <a:cubicBezTo>
                  <a:pt x="3004" y="3"/>
                  <a:pt x="1669" y="0"/>
                  <a:pt x="837" y="827"/>
                </a:cubicBezTo>
                <a:lnTo>
                  <a:pt x="837" y="827"/>
                </a:lnTo>
                <a:cubicBezTo>
                  <a:pt x="3" y="1654"/>
                  <a:pt x="0" y="3002"/>
                  <a:pt x="831" y="3833"/>
                </a:cubicBezTo>
                <a:lnTo>
                  <a:pt x="831" y="3833"/>
                </a:lnTo>
                <a:cubicBezTo>
                  <a:pt x="1522" y="4524"/>
                  <a:pt x="2569" y="4639"/>
                  <a:pt x="3379" y="4179"/>
                </a:cubicBezTo>
                <a:lnTo>
                  <a:pt x="3379" y="4179"/>
                </a:lnTo>
                <a:cubicBezTo>
                  <a:pt x="3421" y="4155"/>
                  <a:pt x="3470" y="4150"/>
                  <a:pt x="3516" y="4165"/>
                </a:cubicBezTo>
                <a:lnTo>
                  <a:pt x="4254" y="4465"/>
                </a:lnTo>
                <a:lnTo>
                  <a:pt x="4254" y="4465"/>
                </a:lnTo>
                <a:cubicBezTo>
                  <a:pt x="4384" y="4508"/>
                  <a:pt x="4509" y="4384"/>
                  <a:pt x="4466" y="4254"/>
                </a:cubicBezTo>
              </a:path>
            </a:pathLst>
          </a:custGeom>
          <a:solidFill>
            <a:schemeClr val="accent5"/>
          </a:solidFill>
          <a:ln>
            <a:noFill/>
          </a:ln>
          <a:effectLst/>
        </p:spPr>
        <p:txBody>
          <a:bodyPr wrap="none" anchor="ctr"/>
          <a:lstStyle/>
          <a:p>
            <a:endParaRPr lang="en-US" sz="700" dirty="0">
              <a:latin typeface="Poppins" panose="00000500000000000000" pitchFamily="2" charset="0"/>
            </a:endParaRPr>
          </a:p>
        </p:txBody>
      </p:sp>
      <p:sp>
        <p:nvSpPr>
          <p:cNvPr id="11" name="Freeform 17">
            <a:extLst>
              <a:ext uri="{FF2B5EF4-FFF2-40B4-BE49-F238E27FC236}">
                <a16:creationId xmlns:a16="http://schemas.microsoft.com/office/drawing/2014/main" id="{DF78BB41-83CA-35B8-5ACE-7FF6EFC2C5BB}"/>
              </a:ext>
            </a:extLst>
          </p:cNvPr>
          <p:cNvSpPr>
            <a:spLocks noChangeArrowheads="1"/>
          </p:cNvSpPr>
          <p:nvPr/>
        </p:nvSpPr>
        <p:spPr bwMode="auto">
          <a:xfrm>
            <a:off x="1534687" y="1767120"/>
            <a:ext cx="797990" cy="1253314"/>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700" dirty="0">
              <a:latin typeface="Poppins" panose="00000500000000000000" pitchFamily="2" charset="0"/>
            </a:endParaRPr>
          </a:p>
        </p:txBody>
      </p:sp>
      <p:sp>
        <p:nvSpPr>
          <p:cNvPr id="12" name="Freeform 18">
            <a:extLst>
              <a:ext uri="{FF2B5EF4-FFF2-40B4-BE49-F238E27FC236}">
                <a16:creationId xmlns:a16="http://schemas.microsoft.com/office/drawing/2014/main" id="{6CA54333-541A-BBE6-53E2-C5182EE92A20}"/>
              </a:ext>
            </a:extLst>
          </p:cNvPr>
          <p:cNvSpPr>
            <a:spLocks noChangeArrowheads="1"/>
          </p:cNvSpPr>
          <p:nvPr/>
        </p:nvSpPr>
        <p:spPr bwMode="auto">
          <a:xfrm>
            <a:off x="3326571" y="2374367"/>
            <a:ext cx="340320" cy="1229843"/>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700" dirty="0">
              <a:latin typeface="Poppins" panose="00000500000000000000" pitchFamily="2" charset="0"/>
            </a:endParaRPr>
          </a:p>
        </p:txBody>
      </p:sp>
      <p:sp>
        <p:nvSpPr>
          <p:cNvPr id="13" name="Freeform 38">
            <a:hlinkClick r:id="rId2" action="ppaction://hlinksldjump"/>
            <a:extLst>
              <a:ext uri="{FF2B5EF4-FFF2-40B4-BE49-F238E27FC236}">
                <a16:creationId xmlns:a16="http://schemas.microsoft.com/office/drawing/2014/main" id="{0EE8F550-0504-2841-5FD0-FAFB99499BAE}"/>
              </a:ext>
            </a:extLst>
          </p:cNvPr>
          <p:cNvSpPr>
            <a:spLocks noChangeArrowheads="1"/>
          </p:cNvSpPr>
          <p:nvPr/>
        </p:nvSpPr>
        <p:spPr bwMode="auto">
          <a:xfrm flipH="1">
            <a:off x="217920"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
        <p:nvSpPr>
          <p:cNvPr id="14" name="Freeform 38">
            <a:hlinkClick r:id="" action="ppaction://hlinkshowjump?jump=nextslide"/>
            <a:extLst>
              <a:ext uri="{FF2B5EF4-FFF2-40B4-BE49-F238E27FC236}">
                <a16:creationId xmlns:a16="http://schemas.microsoft.com/office/drawing/2014/main" id="{90692AAB-6EBA-0312-659E-BD4B00295E17}"/>
              </a:ext>
            </a:extLst>
          </p:cNvPr>
          <p:cNvSpPr>
            <a:spLocks noChangeArrowheads="1"/>
          </p:cNvSpPr>
          <p:nvPr/>
        </p:nvSpPr>
        <p:spPr bwMode="auto">
          <a:xfrm flipH="1">
            <a:off x="9573703"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ANSWER</a:t>
            </a:r>
          </a:p>
        </p:txBody>
      </p:sp>
      <p:sp>
        <p:nvSpPr>
          <p:cNvPr id="3" name="Rectangle 2">
            <a:extLst>
              <a:ext uri="{FF2B5EF4-FFF2-40B4-BE49-F238E27FC236}">
                <a16:creationId xmlns:a16="http://schemas.microsoft.com/office/drawing/2014/main" id="{31B0FB58-616A-47FA-71CF-51F8C072693E}"/>
              </a:ext>
            </a:extLst>
          </p:cNvPr>
          <p:cNvSpPr/>
          <p:nvPr/>
        </p:nvSpPr>
        <p:spPr>
          <a:xfrm>
            <a:off x="0" y="525643"/>
            <a:ext cx="12191999" cy="553672"/>
          </a:xfrm>
          <a:prstGeom prst="rect">
            <a:avLst/>
          </a:prstGeom>
          <a:solidFill>
            <a:schemeClr val="accent1">
              <a:alpha val="88000"/>
            </a:schemeClr>
          </a:solidFill>
          <a:ln>
            <a:solidFill>
              <a:schemeClr val="accent5"/>
            </a:solidFill>
          </a:ln>
          <a:effectLst>
            <a:glow rad="63500">
              <a:schemeClr val="accent5">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200</a:t>
            </a:r>
          </a:p>
        </p:txBody>
      </p:sp>
      <p:sp>
        <p:nvSpPr>
          <p:cNvPr id="15" name="TextBox 14">
            <a:extLst>
              <a:ext uri="{FF2B5EF4-FFF2-40B4-BE49-F238E27FC236}">
                <a16:creationId xmlns:a16="http://schemas.microsoft.com/office/drawing/2014/main" id="{8FEE03F6-FC10-0A33-3C93-2365738CADC1}"/>
              </a:ext>
            </a:extLst>
          </p:cNvPr>
          <p:cNvSpPr txBox="1"/>
          <p:nvPr/>
        </p:nvSpPr>
        <p:spPr>
          <a:xfrm>
            <a:off x="5019675" y="2837659"/>
            <a:ext cx="5086350" cy="461665"/>
          </a:xfrm>
          <a:prstGeom prst="rect">
            <a:avLst/>
          </a:prstGeom>
          <a:noFill/>
        </p:spPr>
        <p:txBody>
          <a:bodyPr wrap="square" rtlCol="0">
            <a:spAutoFit/>
          </a:bodyPr>
          <a:lstStyle/>
          <a:p>
            <a:r>
              <a:rPr lang="en-US" sz="2400" b="1" dirty="0">
                <a:solidFill>
                  <a:schemeClr val="accent5"/>
                </a:solidFill>
              </a:rPr>
              <a:t>Category 3, question for 200 points </a:t>
            </a:r>
          </a:p>
        </p:txBody>
      </p:sp>
      <p:sp>
        <p:nvSpPr>
          <p:cNvPr id="16" name="TextBox 15">
            <a:extLst>
              <a:ext uri="{FF2B5EF4-FFF2-40B4-BE49-F238E27FC236}">
                <a16:creationId xmlns:a16="http://schemas.microsoft.com/office/drawing/2014/main" id="{588FFB9E-BAED-FFCF-0853-305770C0E028}"/>
              </a:ext>
            </a:extLst>
          </p:cNvPr>
          <p:cNvSpPr txBox="1"/>
          <p:nvPr/>
        </p:nvSpPr>
        <p:spPr>
          <a:xfrm>
            <a:off x="5019675" y="3360951"/>
            <a:ext cx="5191125" cy="1200329"/>
          </a:xfrm>
          <a:prstGeom prst="rect">
            <a:avLst/>
          </a:prstGeom>
          <a:noFill/>
        </p:spPr>
        <p:txBody>
          <a:bodyPr wrap="square" rtlCol="0">
            <a:spAutoFit/>
          </a:bodyPr>
          <a:lstStyle/>
          <a:p>
            <a:r>
              <a:rPr lang="es-CO" b="0" i="0" dirty="0" err="1">
                <a:solidFill>
                  <a:srgbClr val="000000"/>
                </a:solidFill>
                <a:effectLst/>
                <a:latin typeface="Open Sans" pitchFamily="2" charset="0"/>
              </a:rPr>
              <a:t>Lorem</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ipsum</a:t>
            </a:r>
            <a:r>
              <a:rPr lang="es-CO" b="0" i="0" dirty="0">
                <a:solidFill>
                  <a:srgbClr val="000000"/>
                </a:solidFill>
                <a:effectLst/>
                <a:latin typeface="Open Sans" pitchFamily="2" charset="0"/>
              </a:rPr>
              <a:t> dolor </a:t>
            </a:r>
            <a:r>
              <a:rPr lang="es-CO" b="0" i="0" dirty="0" err="1">
                <a:solidFill>
                  <a:srgbClr val="000000"/>
                </a:solidFill>
                <a:effectLst/>
                <a:latin typeface="Open Sans" pitchFamily="2" charset="0"/>
              </a:rPr>
              <a:t>sit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amet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consectetur</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adipiscing</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elit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Praesent</a:t>
            </a:r>
            <a:r>
              <a:rPr lang="es-CO" b="0" i="0" dirty="0">
                <a:solidFill>
                  <a:srgbClr val="000000"/>
                </a:solidFill>
                <a:effectLst/>
                <a:latin typeface="Open Sans" pitchFamily="2" charset="0"/>
              </a:rPr>
              <a:t> vitae </a:t>
            </a:r>
            <a:r>
              <a:rPr lang="es-CO" b="0" i="0" dirty="0" err="1">
                <a:solidFill>
                  <a:srgbClr val="000000"/>
                </a:solidFill>
                <a:effectLst/>
                <a:latin typeface="Open Sans" pitchFamily="2" charset="0"/>
              </a:rPr>
              <a:t>elit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consectetur</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varius</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ipsum</a:t>
            </a:r>
            <a:r>
              <a:rPr lang="es-CO" b="0" i="0" dirty="0">
                <a:solidFill>
                  <a:srgbClr val="000000"/>
                </a:solidFill>
                <a:effectLst/>
                <a:latin typeface="Open Sans" pitchFamily="2" charset="0"/>
              </a:rPr>
              <a:t> vitae, </a:t>
            </a:r>
            <a:r>
              <a:rPr lang="es-CO" b="0" i="0" dirty="0" err="1">
                <a:solidFill>
                  <a:srgbClr val="000000"/>
                </a:solidFill>
                <a:effectLst/>
                <a:latin typeface="Open Sans" pitchFamily="2" charset="0"/>
              </a:rPr>
              <a:t>tristique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felis</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Donec</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mattis</a:t>
            </a:r>
            <a:r>
              <a:rPr lang="es-CO" b="0" i="0" dirty="0">
                <a:solidFill>
                  <a:srgbClr val="000000"/>
                </a:solidFill>
                <a:effectLst/>
                <a:latin typeface="Open Sans" pitchFamily="2" charset="0"/>
              </a:rPr>
              <a:t> non </a:t>
            </a:r>
            <a:r>
              <a:rPr lang="es-CO" b="0" i="0" dirty="0" err="1">
                <a:solidFill>
                  <a:srgbClr val="000000"/>
                </a:solidFill>
                <a:effectLst/>
                <a:latin typeface="Open Sans" pitchFamily="2" charset="0"/>
              </a:rPr>
              <a:t>augue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scelerisque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finibus</a:t>
            </a:r>
            <a:r>
              <a:rPr lang="es-CO" b="0" i="0" dirty="0">
                <a:solidFill>
                  <a:srgbClr val="000000"/>
                </a:solidFill>
                <a:effectLst/>
                <a:latin typeface="Open Sans" pitchFamily="2" charset="0"/>
              </a:rPr>
              <a:t>. </a:t>
            </a:r>
            <a:endParaRPr lang="en-US" b="1" dirty="0"/>
          </a:p>
        </p:txBody>
      </p:sp>
    </p:spTree>
    <p:extLst>
      <p:ext uri="{BB962C8B-B14F-4D97-AF65-F5344CB8AC3E}">
        <p14:creationId xmlns:p14="http://schemas.microsoft.com/office/powerpoint/2010/main" val="10329492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B470F-C9C0-75BE-1EE2-2304F82CC48F}"/>
              </a:ext>
            </a:extLst>
          </p:cNvPr>
          <p:cNvSpPr/>
          <p:nvPr/>
        </p:nvSpPr>
        <p:spPr>
          <a:xfrm>
            <a:off x="0" y="-6680"/>
            <a:ext cx="12191999" cy="5536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3</a:t>
            </a:r>
          </a:p>
        </p:txBody>
      </p:sp>
      <p:sp>
        <p:nvSpPr>
          <p:cNvPr id="4" name="Freeform 3">
            <a:extLst>
              <a:ext uri="{FF2B5EF4-FFF2-40B4-BE49-F238E27FC236}">
                <a16:creationId xmlns:a16="http://schemas.microsoft.com/office/drawing/2014/main" id="{D87571F8-B78E-2946-FF28-F8EA95D85132}"/>
              </a:ext>
            </a:extLst>
          </p:cNvPr>
          <p:cNvSpPr>
            <a:spLocks noChangeArrowheads="1"/>
          </p:cNvSpPr>
          <p:nvPr/>
        </p:nvSpPr>
        <p:spPr bwMode="auto">
          <a:xfrm>
            <a:off x="-9895956" y="2615499"/>
            <a:ext cx="8343770" cy="2469075"/>
          </a:xfrm>
          <a:prstGeom prst="roundRect">
            <a:avLst>
              <a:gd name="adj" fmla="val 16011"/>
            </a:avLst>
          </a:prstGeom>
          <a:solidFill>
            <a:schemeClr val="bg1"/>
          </a:solidFill>
          <a:ln>
            <a:noFill/>
          </a:ln>
          <a:effectLst/>
        </p:spPr>
        <p:txBody>
          <a:bodyPr wrap="none" anchor="ctr"/>
          <a:lstStyle/>
          <a:p>
            <a:endParaRPr lang="en-US" sz="900" dirty="0">
              <a:latin typeface="Poppins" panose="00000500000000000000" pitchFamily="2" charset="0"/>
            </a:endParaRPr>
          </a:p>
        </p:txBody>
      </p:sp>
      <p:sp>
        <p:nvSpPr>
          <p:cNvPr id="13" name="Freeform 38">
            <a:hlinkClick r:id="rId2" action="ppaction://hlinksldjump"/>
            <a:extLst>
              <a:ext uri="{FF2B5EF4-FFF2-40B4-BE49-F238E27FC236}">
                <a16:creationId xmlns:a16="http://schemas.microsoft.com/office/drawing/2014/main" id="{0EE8F550-0504-2841-5FD0-FAFB99499BAE}"/>
              </a:ext>
            </a:extLst>
          </p:cNvPr>
          <p:cNvSpPr>
            <a:spLocks noChangeArrowheads="1"/>
          </p:cNvSpPr>
          <p:nvPr/>
        </p:nvSpPr>
        <p:spPr bwMode="auto">
          <a:xfrm flipH="1">
            <a:off x="217920"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
        <p:nvSpPr>
          <p:cNvPr id="3" name="Rectangle 2">
            <a:extLst>
              <a:ext uri="{FF2B5EF4-FFF2-40B4-BE49-F238E27FC236}">
                <a16:creationId xmlns:a16="http://schemas.microsoft.com/office/drawing/2014/main" id="{31B0FB58-616A-47FA-71CF-51F8C072693E}"/>
              </a:ext>
            </a:extLst>
          </p:cNvPr>
          <p:cNvSpPr/>
          <p:nvPr/>
        </p:nvSpPr>
        <p:spPr>
          <a:xfrm>
            <a:off x="0" y="525643"/>
            <a:ext cx="12191999" cy="553672"/>
          </a:xfrm>
          <a:prstGeom prst="rect">
            <a:avLst/>
          </a:prstGeom>
          <a:solidFill>
            <a:schemeClr val="accent1">
              <a:alpha val="88000"/>
            </a:schemeClr>
          </a:solidFill>
          <a:ln>
            <a:solidFill>
              <a:schemeClr val="accent5"/>
            </a:solidFill>
          </a:ln>
          <a:effectLst>
            <a:glow rad="63500">
              <a:schemeClr val="accent5">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200</a:t>
            </a:r>
          </a:p>
        </p:txBody>
      </p:sp>
      <p:sp>
        <p:nvSpPr>
          <p:cNvPr id="15" name="TextBox 14">
            <a:extLst>
              <a:ext uri="{FF2B5EF4-FFF2-40B4-BE49-F238E27FC236}">
                <a16:creationId xmlns:a16="http://schemas.microsoft.com/office/drawing/2014/main" id="{8FEE03F6-FC10-0A33-3C93-2365738CADC1}"/>
              </a:ext>
            </a:extLst>
          </p:cNvPr>
          <p:cNvSpPr txBox="1"/>
          <p:nvPr/>
        </p:nvSpPr>
        <p:spPr>
          <a:xfrm>
            <a:off x="3232182" y="2153834"/>
            <a:ext cx="6080060" cy="461665"/>
          </a:xfrm>
          <a:prstGeom prst="rect">
            <a:avLst/>
          </a:prstGeom>
          <a:noFill/>
        </p:spPr>
        <p:txBody>
          <a:bodyPr wrap="square" rtlCol="0">
            <a:spAutoFit/>
          </a:bodyPr>
          <a:lstStyle/>
          <a:p>
            <a:pPr algn="ctr"/>
            <a:r>
              <a:rPr lang="en-US" sz="2400" b="1" dirty="0">
                <a:solidFill>
                  <a:schemeClr val="accent5"/>
                </a:solidFill>
              </a:rPr>
              <a:t>Response for category 3, scoring 200 points.</a:t>
            </a:r>
          </a:p>
        </p:txBody>
      </p:sp>
      <p:sp>
        <p:nvSpPr>
          <p:cNvPr id="16" name="TextBox 15">
            <a:extLst>
              <a:ext uri="{FF2B5EF4-FFF2-40B4-BE49-F238E27FC236}">
                <a16:creationId xmlns:a16="http://schemas.microsoft.com/office/drawing/2014/main" id="{588FFB9E-BAED-FFCF-0853-305770C0E028}"/>
              </a:ext>
            </a:extLst>
          </p:cNvPr>
          <p:cNvSpPr txBox="1"/>
          <p:nvPr/>
        </p:nvSpPr>
        <p:spPr>
          <a:xfrm>
            <a:off x="3743325" y="2710012"/>
            <a:ext cx="5191125" cy="1200329"/>
          </a:xfrm>
          <a:prstGeom prst="rect">
            <a:avLst/>
          </a:prstGeom>
          <a:noFill/>
        </p:spPr>
        <p:txBody>
          <a:bodyPr wrap="square" rtlCol="0">
            <a:spAutoFit/>
          </a:bodyPr>
          <a:lstStyle/>
          <a:p>
            <a:pPr algn="ctr"/>
            <a:r>
              <a:rPr lang="es-CO" b="0" i="0" dirty="0" err="1">
                <a:solidFill>
                  <a:schemeClr val="bg1"/>
                </a:solidFill>
                <a:effectLst/>
                <a:latin typeface="Open Sans" pitchFamily="2" charset="0"/>
              </a:rPr>
              <a:t>Lorem</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ipsum</a:t>
            </a:r>
            <a:r>
              <a:rPr lang="es-CO" b="0" i="0" dirty="0">
                <a:solidFill>
                  <a:schemeClr val="bg1"/>
                </a:solidFill>
                <a:effectLst/>
                <a:latin typeface="Open Sans" pitchFamily="2" charset="0"/>
              </a:rPr>
              <a:t> dolor </a:t>
            </a:r>
            <a:r>
              <a:rPr lang="es-CO" b="0" i="0" dirty="0" err="1">
                <a:solidFill>
                  <a:schemeClr val="bg1"/>
                </a:solidFill>
                <a:effectLst/>
                <a:latin typeface="Open Sans" pitchFamily="2" charset="0"/>
              </a:rPr>
              <a:t>sit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amet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consectetur</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adipiscing</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elit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Praesent</a:t>
            </a:r>
            <a:r>
              <a:rPr lang="es-CO" b="0" i="0" dirty="0">
                <a:solidFill>
                  <a:schemeClr val="bg1"/>
                </a:solidFill>
                <a:effectLst/>
                <a:latin typeface="Open Sans" pitchFamily="2" charset="0"/>
              </a:rPr>
              <a:t> vitae </a:t>
            </a:r>
            <a:r>
              <a:rPr lang="es-CO" b="0" i="0" dirty="0" err="1">
                <a:solidFill>
                  <a:schemeClr val="bg1"/>
                </a:solidFill>
                <a:effectLst/>
                <a:latin typeface="Open Sans" pitchFamily="2" charset="0"/>
              </a:rPr>
              <a:t>elit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consectetur</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varius</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ipsum</a:t>
            </a:r>
            <a:r>
              <a:rPr lang="es-CO" b="0" i="0" dirty="0">
                <a:solidFill>
                  <a:schemeClr val="bg1"/>
                </a:solidFill>
                <a:effectLst/>
                <a:latin typeface="Open Sans" pitchFamily="2" charset="0"/>
              </a:rPr>
              <a:t> vitae, </a:t>
            </a:r>
            <a:r>
              <a:rPr lang="es-CO" b="0" i="0" dirty="0" err="1">
                <a:solidFill>
                  <a:schemeClr val="bg1"/>
                </a:solidFill>
                <a:effectLst/>
                <a:latin typeface="Open Sans" pitchFamily="2" charset="0"/>
              </a:rPr>
              <a:t>tristique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felis</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Donec</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mattis</a:t>
            </a:r>
            <a:r>
              <a:rPr lang="es-CO" b="0" i="0" dirty="0">
                <a:solidFill>
                  <a:schemeClr val="bg1"/>
                </a:solidFill>
                <a:effectLst/>
                <a:latin typeface="Open Sans" pitchFamily="2" charset="0"/>
              </a:rPr>
              <a:t> non </a:t>
            </a:r>
            <a:r>
              <a:rPr lang="es-CO" b="0" i="0" dirty="0" err="1">
                <a:solidFill>
                  <a:schemeClr val="bg1"/>
                </a:solidFill>
                <a:effectLst/>
                <a:latin typeface="Open Sans" pitchFamily="2" charset="0"/>
              </a:rPr>
              <a:t>augue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scelerisque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finibus</a:t>
            </a:r>
            <a:r>
              <a:rPr lang="es-CO" b="0" i="0" dirty="0">
                <a:solidFill>
                  <a:schemeClr val="bg1"/>
                </a:solidFill>
                <a:effectLst/>
                <a:latin typeface="Open Sans" pitchFamily="2" charset="0"/>
              </a:rPr>
              <a:t>. </a:t>
            </a:r>
            <a:endParaRPr lang="en-US" b="1" dirty="0">
              <a:solidFill>
                <a:schemeClr val="bg1"/>
              </a:solidFill>
            </a:endParaRPr>
          </a:p>
        </p:txBody>
      </p:sp>
      <p:sp>
        <p:nvSpPr>
          <p:cNvPr id="5" name="Freeform 38">
            <a:hlinkClick r:id="rId2" action="ppaction://hlinksldjump"/>
            <a:extLst>
              <a:ext uri="{FF2B5EF4-FFF2-40B4-BE49-F238E27FC236}">
                <a16:creationId xmlns:a16="http://schemas.microsoft.com/office/drawing/2014/main" id="{B6524D39-D4BE-C341-B16F-71CB1C1AC5A2}"/>
              </a:ext>
            </a:extLst>
          </p:cNvPr>
          <p:cNvSpPr>
            <a:spLocks noChangeArrowheads="1"/>
          </p:cNvSpPr>
          <p:nvPr/>
        </p:nvSpPr>
        <p:spPr bwMode="auto">
          <a:xfrm flipH="1">
            <a:off x="9563068"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Tree>
    <p:extLst>
      <p:ext uri="{BB962C8B-B14F-4D97-AF65-F5344CB8AC3E}">
        <p14:creationId xmlns:p14="http://schemas.microsoft.com/office/powerpoint/2010/main" val="42378565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B470F-C9C0-75BE-1EE2-2304F82CC48F}"/>
              </a:ext>
            </a:extLst>
          </p:cNvPr>
          <p:cNvSpPr/>
          <p:nvPr/>
        </p:nvSpPr>
        <p:spPr>
          <a:xfrm>
            <a:off x="0" y="-6680"/>
            <a:ext cx="12191999" cy="5536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3</a:t>
            </a:r>
          </a:p>
        </p:txBody>
      </p:sp>
      <p:sp>
        <p:nvSpPr>
          <p:cNvPr id="4" name="Freeform 3">
            <a:extLst>
              <a:ext uri="{FF2B5EF4-FFF2-40B4-BE49-F238E27FC236}">
                <a16:creationId xmlns:a16="http://schemas.microsoft.com/office/drawing/2014/main" id="{D87571F8-B78E-2946-FF28-F8EA95D85132}"/>
              </a:ext>
            </a:extLst>
          </p:cNvPr>
          <p:cNvSpPr>
            <a:spLocks noChangeArrowheads="1"/>
          </p:cNvSpPr>
          <p:nvPr/>
        </p:nvSpPr>
        <p:spPr bwMode="auto">
          <a:xfrm>
            <a:off x="2368615" y="2615499"/>
            <a:ext cx="8343770" cy="2469075"/>
          </a:xfrm>
          <a:prstGeom prst="roundRect">
            <a:avLst>
              <a:gd name="adj" fmla="val 16011"/>
            </a:avLst>
          </a:prstGeom>
          <a:solidFill>
            <a:schemeClr val="bg1"/>
          </a:solidFill>
          <a:ln>
            <a:noFill/>
          </a:ln>
          <a:effectLst/>
        </p:spPr>
        <p:txBody>
          <a:bodyPr wrap="none" anchor="ctr"/>
          <a:lstStyle/>
          <a:p>
            <a:endParaRPr lang="en-US" sz="900" dirty="0">
              <a:latin typeface="Poppins" panose="00000500000000000000" pitchFamily="2" charset="0"/>
            </a:endParaRPr>
          </a:p>
        </p:txBody>
      </p:sp>
      <p:sp>
        <p:nvSpPr>
          <p:cNvPr id="9" name="Freeform 15">
            <a:extLst>
              <a:ext uri="{FF2B5EF4-FFF2-40B4-BE49-F238E27FC236}">
                <a16:creationId xmlns:a16="http://schemas.microsoft.com/office/drawing/2014/main" id="{0F3AB6BC-A3A8-85BF-5186-D826BAE6DA22}"/>
              </a:ext>
            </a:extLst>
          </p:cNvPr>
          <p:cNvSpPr>
            <a:spLocks noChangeArrowheads="1"/>
          </p:cNvSpPr>
          <p:nvPr/>
        </p:nvSpPr>
        <p:spPr bwMode="auto">
          <a:xfrm>
            <a:off x="753077" y="1143364"/>
            <a:ext cx="2469076" cy="2469075"/>
          </a:xfrm>
          <a:custGeom>
            <a:avLst/>
            <a:gdLst>
              <a:gd name="T0" fmla="*/ 3802 w 4639"/>
              <a:gd name="T1" fmla="*/ 826 h 4640"/>
              <a:gd name="T2" fmla="*/ 3802 w 4639"/>
              <a:gd name="T3" fmla="*/ 826 h 4640"/>
              <a:gd name="T4" fmla="*/ 805 w 4639"/>
              <a:gd name="T5" fmla="*/ 832 h 4640"/>
              <a:gd name="T6" fmla="*/ 805 w 4639"/>
              <a:gd name="T7" fmla="*/ 832 h 4640"/>
              <a:gd name="T8" fmla="*/ 460 w 4639"/>
              <a:gd name="T9" fmla="*/ 3380 h 4640"/>
              <a:gd name="T10" fmla="*/ 460 w 4639"/>
              <a:gd name="T11" fmla="*/ 3380 h 4640"/>
              <a:gd name="T12" fmla="*/ 474 w 4639"/>
              <a:gd name="T13" fmla="*/ 3515 h 4640"/>
              <a:gd name="T14" fmla="*/ 173 w 4639"/>
              <a:gd name="T15" fmla="*/ 4254 h 4640"/>
              <a:gd name="T16" fmla="*/ 173 w 4639"/>
              <a:gd name="T17" fmla="*/ 4254 h 4640"/>
              <a:gd name="T18" fmla="*/ 384 w 4639"/>
              <a:gd name="T19" fmla="*/ 4466 h 4640"/>
              <a:gd name="T20" fmla="*/ 1124 w 4639"/>
              <a:gd name="T21" fmla="*/ 4165 h 4640"/>
              <a:gd name="T22" fmla="*/ 1124 w 4639"/>
              <a:gd name="T23" fmla="*/ 4165 h 4640"/>
              <a:gd name="T24" fmla="*/ 1260 w 4639"/>
              <a:gd name="T25" fmla="*/ 4180 h 4640"/>
              <a:gd name="T26" fmla="*/ 1260 w 4639"/>
              <a:gd name="T27" fmla="*/ 4180 h 4640"/>
              <a:gd name="T28" fmla="*/ 3807 w 4639"/>
              <a:gd name="T29" fmla="*/ 3834 h 4640"/>
              <a:gd name="T30" fmla="*/ 3807 w 4639"/>
              <a:gd name="T31" fmla="*/ 3834 h 4640"/>
              <a:gd name="T32" fmla="*/ 3802 w 4639"/>
              <a:gd name="T33" fmla="*/ 826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39" h="4640">
                <a:moveTo>
                  <a:pt x="3802" y="826"/>
                </a:moveTo>
                <a:lnTo>
                  <a:pt x="3802" y="826"/>
                </a:lnTo>
                <a:cubicBezTo>
                  <a:pt x="2969" y="0"/>
                  <a:pt x="1635" y="3"/>
                  <a:pt x="805" y="832"/>
                </a:cubicBezTo>
                <a:lnTo>
                  <a:pt x="805" y="832"/>
                </a:lnTo>
                <a:cubicBezTo>
                  <a:pt x="115" y="1523"/>
                  <a:pt x="0" y="2571"/>
                  <a:pt x="460" y="3380"/>
                </a:cubicBezTo>
                <a:lnTo>
                  <a:pt x="460" y="3380"/>
                </a:lnTo>
                <a:cubicBezTo>
                  <a:pt x="483" y="3421"/>
                  <a:pt x="488" y="3470"/>
                  <a:pt x="474" y="3515"/>
                </a:cubicBezTo>
                <a:lnTo>
                  <a:pt x="173" y="4254"/>
                </a:lnTo>
                <a:lnTo>
                  <a:pt x="173" y="4254"/>
                </a:lnTo>
                <a:cubicBezTo>
                  <a:pt x="131" y="4385"/>
                  <a:pt x="254" y="4508"/>
                  <a:pt x="384" y="4466"/>
                </a:cubicBezTo>
                <a:lnTo>
                  <a:pt x="1124" y="4165"/>
                </a:lnTo>
                <a:lnTo>
                  <a:pt x="1124" y="4165"/>
                </a:lnTo>
                <a:cubicBezTo>
                  <a:pt x="1169" y="4150"/>
                  <a:pt x="1218" y="4156"/>
                  <a:pt x="1260" y="4180"/>
                </a:cubicBezTo>
                <a:lnTo>
                  <a:pt x="1260" y="4180"/>
                </a:lnTo>
                <a:cubicBezTo>
                  <a:pt x="2069" y="4639"/>
                  <a:pt x="3117" y="4524"/>
                  <a:pt x="3807" y="3834"/>
                </a:cubicBezTo>
                <a:lnTo>
                  <a:pt x="3807" y="3834"/>
                </a:lnTo>
                <a:cubicBezTo>
                  <a:pt x="4638" y="3002"/>
                  <a:pt x="4637" y="1655"/>
                  <a:pt x="3802" y="826"/>
                </a:cubicBezTo>
              </a:path>
            </a:pathLst>
          </a:custGeom>
          <a:solidFill>
            <a:schemeClr val="accent2"/>
          </a:solidFill>
          <a:ln>
            <a:noFill/>
          </a:ln>
          <a:effectLst/>
        </p:spPr>
        <p:txBody>
          <a:bodyPr wrap="none" anchor="ctr"/>
          <a:lstStyle/>
          <a:p>
            <a:endParaRPr lang="en-US" sz="700" dirty="0">
              <a:latin typeface="Poppins" panose="00000500000000000000" pitchFamily="2" charset="0"/>
            </a:endParaRPr>
          </a:p>
        </p:txBody>
      </p:sp>
      <p:sp>
        <p:nvSpPr>
          <p:cNvPr id="10" name="Freeform 16">
            <a:extLst>
              <a:ext uri="{FF2B5EF4-FFF2-40B4-BE49-F238E27FC236}">
                <a16:creationId xmlns:a16="http://schemas.microsoft.com/office/drawing/2014/main" id="{82834486-9012-C252-EFEF-13BFEDD2D58C}"/>
              </a:ext>
            </a:extLst>
          </p:cNvPr>
          <p:cNvSpPr>
            <a:spLocks noChangeArrowheads="1"/>
          </p:cNvSpPr>
          <p:nvPr/>
        </p:nvSpPr>
        <p:spPr bwMode="auto">
          <a:xfrm>
            <a:off x="2205489" y="1611638"/>
            <a:ext cx="2469076" cy="2469075"/>
          </a:xfrm>
          <a:custGeom>
            <a:avLst/>
            <a:gdLst>
              <a:gd name="T0" fmla="*/ 4466 w 4641"/>
              <a:gd name="T1" fmla="*/ 4254 h 4640"/>
              <a:gd name="T2" fmla="*/ 4166 w 4641"/>
              <a:gd name="T3" fmla="*/ 3515 h 4640"/>
              <a:gd name="T4" fmla="*/ 4166 w 4641"/>
              <a:gd name="T5" fmla="*/ 3515 h 4640"/>
              <a:gd name="T6" fmla="*/ 4180 w 4641"/>
              <a:gd name="T7" fmla="*/ 3379 h 4640"/>
              <a:gd name="T8" fmla="*/ 4180 w 4641"/>
              <a:gd name="T9" fmla="*/ 3379 h 4640"/>
              <a:gd name="T10" fmla="*/ 3833 w 4641"/>
              <a:gd name="T11" fmla="*/ 832 h 4640"/>
              <a:gd name="T12" fmla="*/ 3833 w 4641"/>
              <a:gd name="T13" fmla="*/ 832 h 4640"/>
              <a:gd name="T14" fmla="*/ 837 w 4641"/>
              <a:gd name="T15" fmla="*/ 827 h 4640"/>
              <a:gd name="T16" fmla="*/ 837 w 4641"/>
              <a:gd name="T17" fmla="*/ 827 h 4640"/>
              <a:gd name="T18" fmla="*/ 831 w 4641"/>
              <a:gd name="T19" fmla="*/ 3833 h 4640"/>
              <a:gd name="T20" fmla="*/ 831 w 4641"/>
              <a:gd name="T21" fmla="*/ 3833 h 4640"/>
              <a:gd name="T22" fmla="*/ 3379 w 4641"/>
              <a:gd name="T23" fmla="*/ 4179 h 4640"/>
              <a:gd name="T24" fmla="*/ 3379 w 4641"/>
              <a:gd name="T25" fmla="*/ 4179 h 4640"/>
              <a:gd name="T26" fmla="*/ 3516 w 4641"/>
              <a:gd name="T27" fmla="*/ 4165 h 4640"/>
              <a:gd name="T28" fmla="*/ 4254 w 4641"/>
              <a:gd name="T29" fmla="*/ 4465 h 4640"/>
              <a:gd name="T30" fmla="*/ 4254 w 4641"/>
              <a:gd name="T31" fmla="*/ 4465 h 4640"/>
              <a:gd name="T32" fmla="*/ 4466 w 4641"/>
              <a:gd name="T33" fmla="*/ 4254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41" h="4640">
                <a:moveTo>
                  <a:pt x="4466" y="4254"/>
                </a:moveTo>
                <a:lnTo>
                  <a:pt x="4166" y="3515"/>
                </a:lnTo>
                <a:lnTo>
                  <a:pt x="4166" y="3515"/>
                </a:lnTo>
                <a:cubicBezTo>
                  <a:pt x="4151" y="3470"/>
                  <a:pt x="4156" y="3420"/>
                  <a:pt x="4180" y="3379"/>
                </a:cubicBezTo>
                <a:lnTo>
                  <a:pt x="4180" y="3379"/>
                </a:lnTo>
                <a:cubicBezTo>
                  <a:pt x="4640" y="2570"/>
                  <a:pt x="4524" y="1523"/>
                  <a:pt x="3833" y="832"/>
                </a:cubicBezTo>
                <a:lnTo>
                  <a:pt x="3833" y="832"/>
                </a:lnTo>
                <a:cubicBezTo>
                  <a:pt x="3004" y="3"/>
                  <a:pt x="1669" y="0"/>
                  <a:pt x="837" y="827"/>
                </a:cubicBezTo>
                <a:lnTo>
                  <a:pt x="837" y="827"/>
                </a:lnTo>
                <a:cubicBezTo>
                  <a:pt x="3" y="1654"/>
                  <a:pt x="0" y="3002"/>
                  <a:pt x="831" y="3833"/>
                </a:cubicBezTo>
                <a:lnTo>
                  <a:pt x="831" y="3833"/>
                </a:lnTo>
                <a:cubicBezTo>
                  <a:pt x="1522" y="4524"/>
                  <a:pt x="2569" y="4639"/>
                  <a:pt x="3379" y="4179"/>
                </a:cubicBezTo>
                <a:lnTo>
                  <a:pt x="3379" y="4179"/>
                </a:lnTo>
                <a:cubicBezTo>
                  <a:pt x="3421" y="4155"/>
                  <a:pt x="3470" y="4150"/>
                  <a:pt x="3516" y="4165"/>
                </a:cubicBezTo>
                <a:lnTo>
                  <a:pt x="4254" y="4465"/>
                </a:lnTo>
                <a:lnTo>
                  <a:pt x="4254" y="4465"/>
                </a:lnTo>
                <a:cubicBezTo>
                  <a:pt x="4384" y="4508"/>
                  <a:pt x="4509" y="4384"/>
                  <a:pt x="4466" y="4254"/>
                </a:cubicBezTo>
              </a:path>
            </a:pathLst>
          </a:custGeom>
          <a:solidFill>
            <a:schemeClr val="accent5"/>
          </a:solidFill>
          <a:ln>
            <a:noFill/>
          </a:ln>
          <a:effectLst/>
        </p:spPr>
        <p:txBody>
          <a:bodyPr wrap="none" anchor="ctr"/>
          <a:lstStyle/>
          <a:p>
            <a:endParaRPr lang="en-US" sz="700" dirty="0">
              <a:latin typeface="Poppins" panose="00000500000000000000" pitchFamily="2" charset="0"/>
            </a:endParaRPr>
          </a:p>
        </p:txBody>
      </p:sp>
      <p:sp>
        <p:nvSpPr>
          <p:cNvPr id="11" name="Freeform 17">
            <a:extLst>
              <a:ext uri="{FF2B5EF4-FFF2-40B4-BE49-F238E27FC236}">
                <a16:creationId xmlns:a16="http://schemas.microsoft.com/office/drawing/2014/main" id="{DF78BB41-83CA-35B8-5ACE-7FF6EFC2C5BB}"/>
              </a:ext>
            </a:extLst>
          </p:cNvPr>
          <p:cNvSpPr>
            <a:spLocks noChangeArrowheads="1"/>
          </p:cNvSpPr>
          <p:nvPr/>
        </p:nvSpPr>
        <p:spPr bwMode="auto">
          <a:xfrm>
            <a:off x="1534687" y="1767120"/>
            <a:ext cx="797990" cy="1253314"/>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700" dirty="0">
              <a:latin typeface="Poppins" panose="00000500000000000000" pitchFamily="2" charset="0"/>
            </a:endParaRPr>
          </a:p>
        </p:txBody>
      </p:sp>
      <p:sp>
        <p:nvSpPr>
          <p:cNvPr id="12" name="Freeform 18">
            <a:extLst>
              <a:ext uri="{FF2B5EF4-FFF2-40B4-BE49-F238E27FC236}">
                <a16:creationId xmlns:a16="http://schemas.microsoft.com/office/drawing/2014/main" id="{6CA54333-541A-BBE6-53E2-C5182EE92A20}"/>
              </a:ext>
            </a:extLst>
          </p:cNvPr>
          <p:cNvSpPr>
            <a:spLocks noChangeArrowheads="1"/>
          </p:cNvSpPr>
          <p:nvPr/>
        </p:nvSpPr>
        <p:spPr bwMode="auto">
          <a:xfrm>
            <a:off x="3326571" y="2374367"/>
            <a:ext cx="340320" cy="1229843"/>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700" dirty="0">
              <a:latin typeface="Poppins" panose="00000500000000000000" pitchFamily="2" charset="0"/>
            </a:endParaRPr>
          </a:p>
        </p:txBody>
      </p:sp>
      <p:sp>
        <p:nvSpPr>
          <p:cNvPr id="13" name="Freeform 38">
            <a:hlinkClick r:id="rId2" action="ppaction://hlinksldjump"/>
            <a:extLst>
              <a:ext uri="{FF2B5EF4-FFF2-40B4-BE49-F238E27FC236}">
                <a16:creationId xmlns:a16="http://schemas.microsoft.com/office/drawing/2014/main" id="{0EE8F550-0504-2841-5FD0-FAFB99499BAE}"/>
              </a:ext>
            </a:extLst>
          </p:cNvPr>
          <p:cNvSpPr>
            <a:spLocks noChangeArrowheads="1"/>
          </p:cNvSpPr>
          <p:nvPr/>
        </p:nvSpPr>
        <p:spPr bwMode="auto">
          <a:xfrm flipH="1">
            <a:off x="217920"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
        <p:nvSpPr>
          <p:cNvPr id="14" name="Freeform 38">
            <a:hlinkClick r:id="" action="ppaction://hlinkshowjump?jump=nextslide"/>
            <a:extLst>
              <a:ext uri="{FF2B5EF4-FFF2-40B4-BE49-F238E27FC236}">
                <a16:creationId xmlns:a16="http://schemas.microsoft.com/office/drawing/2014/main" id="{90692AAB-6EBA-0312-659E-BD4B00295E17}"/>
              </a:ext>
            </a:extLst>
          </p:cNvPr>
          <p:cNvSpPr>
            <a:spLocks noChangeArrowheads="1"/>
          </p:cNvSpPr>
          <p:nvPr/>
        </p:nvSpPr>
        <p:spPr bwMode="auto">
          <a:xfrm flipH="1">
            <a:off x="9573703"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ANSWER</a:t>
            </a:r>
          </a:p>
        </p:txBody>
      </p:sp>
      <p:sp>
        <p:nvSpPr>
          <p:cNvPr id="3" name="Rectangle 2">
            <a:extLst>
              <a:ext uri="{FF2B5EF4-FFF2-40B4-BE49-F238E27FC236}">
                <a16:creationId xmlns:a16="http://schemas.microsoft.com/office/drawing/2014/main" id="{31B0FB58-616A-47FA-71CF-51F8C072693E}"/>
              </a:ext>
            </a:extLst>
          </p:cNvPr>
          <p:cNvSpPr/>
          <p:nvPr/>
        </p:nvSpPr>
        <p:spPr>
          <a:xfrm>
            <a:off x="0" y="525643"/>
            <a:ext cx="12191999" cy="553672"/>
          </a:xfrm>
          <a:prstGeom prst="rect">
            <a:avLst/>
          </a:prstGeom>
          <a:solidFill>
            <a:schemeClr val="accent1">
              <a:alpha val="88000"/>
            </a:schemeClr>
          </a:solidFill>
          <a:ln>
            <a:solidFill>
              <a:schemeClr val="accent5"/>
            </a:solidFill>
          </a:ln>
          <a:effectLst>
            <a:glow rad="63500">
              <a:schemeClr val="accent5">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300</a:t>
            </a:r>
          </a:p>
        </p:txBody>
      </p:sp>
      <p:sp>
        <p:nvSpPr>
          <p:cNvPr id="15" name="TextBox 14">
            <a:extLst>
              <a:ext uri="{FF2B5EF4-FFF2-40B4-BE49-F238E27FC236}">
                <a16:creationId xmlns:a16="http://schemas.microsoft.com/office/drawing/2014/main" id="{8FEE03F6-FC10-0A33-3C93-2365738CADC1}"/>
              </a:ext>
            </a:extLst>
          </p:cNvPr>
          <p:cNvSpPr txBox="1"/>
          <p:nvPr/>
        </p:nvSpPr>
        <p:spPr>
          <a:xfrm>
            <a:off x="5019675" y="2837659"/>
            <a:ext cx="5086350" cy="461665"/>
          </a:xfrm>
          <a:prstGeom prst="rect">
            <a:avLst/>
          </a:prstGeom>
          <a:noFill/>
        </p:spPr>
        <p:txBody>
          <a:bodyPr wrap="square" rtlCol="0">
            <a:spAutoFit/>
          </a:bodyPr>
          <a:lstStyle/>
          <a:p>
            <a:r>
              <a:rPr lang="en-US" sz="2400" b="1" dirty="0">
                <a:solidFill>
                  <a:schemeClr val="accent5"/>
                </a:solidFill>
              </a:rPr>
              <a:t>Category 3, question for 300 points </a:t>
            </a:r>
          </a:p>
        </p:txBody>
      </p:sp>
      <p:sp>
        <p:nvSpPr>
          <p:cNvPr id="16" name="TextBox 15">
            <a:extLst>
              <a:ext uri="{FF2B5EF4-FFF2-40B4-BE49-F238E27FC236}">
                <a16:creationId xmlns:a16="http://schemas.microsoft.com/office/drawing/2014/main" id="{588FFB9E-BAED-FFCF-0853-305770C0E028}"/>
              </a:ext>
            </a:extLst>
          </p:cNvPr>
          <p:cNvSpPr txBox="1"/>
          <p:nvPr/>
        </p:nvSpPr>
        <p:spPr>
          <a:xfrm>
            <a:off x="5019675" y="3360951"/>
            <a:ext cx="5191125" cy="1200329"/>
          </a:xfrm>
          <a:prstGeom prst="rect">
            <a:avLst/>
          </a:prstGeom>
          <a:noFill/>
        </p:spPr>
        <p:txBody>
          <a:bodyPr wrap="square" rtlCol="0">
            <a:spAutoFit/>
          </a:bodyPr>
          <a:lstStyle/>
          <a:p>
            <a:r>
              <a:rPr lang="es-CO" b="0" i="0" dirty="0" err="1">
                <a:solidFill>
                  <a:srgbClr val="000000"/>
                </a:solidFill>
                <a:effectLst/>
                <a:latin typeface="Open Sans" pitchFamily="2" charset="0"/>
              </a:rPr>
              <a:t>Lorem</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ipsum</a:t>
            </a:r>
            <a:r>
              <a:rPr lang="es-CO" b="0" i="0" dirty="0">
                <a:solidFill>
                  <a:srgbClr val="000000"/>
                </a:solidFill>
                <a:effectLst/>
                <a:latin typeface="Open Sans" pitchFamily="2" charset="0"/>
              </a:rPr>
              <a:t> dolor </a:t>
            </a:r>
            <a:r>
              <a:rPr lang="es-CO" b="0" i="0" dirty="0" err="1">
                <a:solidFill>
                  <a:srgbClr val="000000"/>
                </a:solidFill>
                <a:effectLst/>
                <a:latin typeface="Open Sans" pitchFamily="2" charset="0"/>
              </a:rPr>
              <a:t>sit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amet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consectetur</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adipiscing</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elit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Praesent</a:t>
            </a:r>
            <a:r>
              <a:rPr lang="es-CO" b="0" i="0" dirty="0">
                <a:solidFill>
                  <a:srgbClr val="000000"/>
                </a:solidFill>
                <a:effectLst/>
                <a:latin typeface="Open Sans" pitchFamily="2" charset="0"/>
              </a:rPr>
              <a:t> vitae </a:t>
            </a:r>
            <a:r>
              <a:rPr lang="es-CO" b="0" i="0" dirty="0" err="1">
                <a:solidFill>
                  <a:srgbClr val="000000"/>
                </a:solidFill>
                <a:effectLst/>
                <a:latin typeface="Open Sans" pitchFamily="2" charset="0"/>
              </a:rPr>
              <a:t>elit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consectetur</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varius</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ipsum</a:t>
            </a:r>
            <a:r>
              <a:rPr lang="es-CO" b="0" i="0" dirty="0">
                <a:solidFill>
                  <a:srgbClr val="000000"/>
                </a:solidFill>
                <a:effectLst/>
                <a:latin typeface="Open Sans" pitchFamily="2" charset="0"/>
              </a:rPr>
              <a:t> vitae, </a:t>
            </a:r>
            <a:r>
              <a:rPr lang="es-CO" b="0" i="0" dirty="0" err="1">
                <a:solidFill>
                  <a:srgbClr val="000000"/>
                </a:solidFill>
                <a:effectLst/>
                <a:latin typeface="Open Sans" pitchFamily="2" charset="0"/>
              </a:rPr>
              <a:t>tristique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felis</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Donec</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mattis</a:t>
            </a:r>
            <a:r>
              <a:rPr lang="es-CO" b="0" i="0" dirty="0">
                <a:solidFill>
                  <a:srgbClr val="000000"/>
                </a:solidFill>
                <a:effectLst/>
                <a:latin typeface="Open Sans" pitchFamily="2" charset="0"/>
              </a:rPr>
              <a:t> non </a:t>
            </a:r>
            <a:r>
              <a:rPr lang="es-CO" b="0" i="0" dirty="0" err="1">
                <a:solidFill>
                  <a:srgbClr val="000000"/>
                </a:solidFill>
                <a:effectLst/>
                <a:latin typeface="Open Sans" pitchFamily="2" charset="0"/>
              </a:rPr>
              <a:t>augue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scelerisque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finibus</a:t>
            </a:r>
            <a:r>
              <a:rPr lang="es-CO" b="0" i="0" dirty="0">
                <a:solidFill>
                  <a:srgbClr val="000000"/>
                </a:solidFill>
                <a:effectLst/>
                <a:latin typeface="Open Sans" pitchFamily="2" charset="0"/>
              </a:rPr>
              <a:t>. </a:t>
            </a:r>
            <a:endParaRPr lang="en-US" b="1" dirty="0"/>
          </a:p>
        </p:txBody>
      </p:sp>
    </p:spTree>
    <p:extLst>
      <p:ext uri="{BB962C8B-B14F-4D97-AF65-F5344CB8AC3E}">
        <p14:creationId xmlns:p14="http://schemas.microsoft.com/office/powerpoint/2010/main" val="3924314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B470F-C9C0-75BE-1EE2-2304F82CC48F}"/>
              </a:ext>
            </a:extLst>
          </p:cNvPr>
          <p:cNvSpPr/>
          <p:nvPr/>
        </p:nvSpPr>
        <p:spPr>
          <a:xfrm>
            <a:off x="0" y="-6680"/>
            <a:ext cx="12191999" cy="5536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3</a:t>
            </a:r>
          </a:p>
        </p:txBody>
      </p:sp>
      <p:sp>
        <p:nvSpPr>
          <p:cNvPr id="4" name="Freeform 3">
            <a:extLst>
              <a:ext uri="{FF2B5EF4-FFF2-40B4-BE49-F238E27FC236}">
                <a16:creationId xmlns:a16="http://schemas.microsoft.com/office/drawing/2014/main" id="{D87571F8-B78E-2946-FF28-F8EA95D85132}"/>
              </a:ext>
            </a:extLst>
          </p:cNvPr>
          <p:cNvSpPr>
            <a:spLocks noChangeArrowheads="1"/>
          </p:cNvSpPr>
          <p:nvPr/>
        </p:nvSpPr>
        <p:spPr bwMode="auto">
          <a:xfrm>
            <a:off x="-9895956" y="2615499"/>
            <a:ext cx="8343770" cy="2469075"/>
          </a:xfrm>
          <a:prstGeom prst="roundRect">
            <a:avLst>
              <a:gd name="adj" fmla="val 16011"/>
            </a:avLst>
          </a:prstGeom>
          <a:solidFill>
            <a:schemeClr val="bg1"/>
          </a:solidFill>
          <a:ln>
            <a:noFill/>
          </a:ln>
          <a:effectLst/>
        </p:spPr>
        <p:txBody>
          <a:bodyPr wrap="none" anchor="ctr"/>
          <a:lstStyle/>
          <a:p>
            <a:endParaRPr lang="en-US" sz="900" dirty="0">
              <a:latin typeface="Poppins" panose="00000500000000000000" pitchFamily="2" charset="0"/>
            </a:endParaRPr>
          </a:p>
        </p:txBody>
      </p:sp>
      <p:sp>
        <p:nvSpPr>
          <p:cNvPr id="13" name="Freeform 38">
            <a:hlinkClick r:id="rId2" action="ppaction://hlinksldjump"/>
            <a:extLst>
              <a:ext uri="{FF2B5EF4-FFF2-40B4-BE49-F238E27FC236}">
                <a16:creationId xmlns:a16="http://schemas.microsoft.com/office/drawing/2014/main" id="{0EE8F550-0504-2841-5FD0-FAFB99499BAE}"/>
              </a:ext>
            </a:extLst>
          </p:cNvPr>
          <p:cNvSpPr>
            <a:spLocks noChangeArrowheads="1"/>
          </p:cNvSpPr>
          <p:nvPr/>
        </p:nvSpPr>
        <p:spPr bwMode="auto">
          <a:xfrm flipH="1">
            <a:off x="217920"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
        <p:nvSpPr>
          <p:cNvPr id="3" name="Rectangle 2">
            <a:extLst>
              <a:ext uri="{FF2B5EF4-FFF2-40B4-BE49-F238E27FC236}">
                <a16:creationId xmlns:a16="http://schemas.microsoft.com/office/drawing/2014/main" id="{31B0FB58-616A-47FA-71CF-51F8C072693E}"/>
              </a:ext>
            </a:extLst>
          </p:cNvPr>
          <p:cNvSpPr/>
          <p:nvPr/>
        </p:nvSpPr>
        <p:spPr>
          <a:xfrm>
            <a:off x="0" y="525643"/>
            <a:ext cx="12191999" cy="553672"/>
          </a:xfrm>
          <a:prstGeom prst="rect">
            <a:avLst/>
          </a:prstGeom>
          <a:solidFill>
            <a:schemeClr val="accent1">
              <a:alpha val="88000"/>
            </a:schemeClr>
          </a:solidFill>
          <a:ln>
            <a:solidFill>
              <a:schemeClr val="accent5"/>
            </a:solidFill>
          </a:ln>
          <a:effectLst>
            <a:glow rad="63500">
              <a:schemeClr val="accent5">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300</a:t>
            </a:r>
          </a:p>
        </p:txBody>
      </p:sp>
      <p:sp>
        <p:nvSpPr>
          <p:cNvPr id="15" name="TextBox 14">
            <a:extLst>
              <a:ext uri="{FF2B5EF4-FFF2-40B4-BE49-F238E27FC236}">
                <a16:creationId xmlns:a16="http://schemas.microsoft.com/office/drawing/2014/main" id="{8FEE03F6-FC10-0A33-3C93-2365738CADC1}"/>
              </a:ext>
            </a:extLst>
          </p:cNvPr>
          <p:cNvSpPr txBox="1"/>
          <p:nvPr/>
        </p:nvSpPr>
        <p:spPr>
          <a:xfrm>
            <a:off x="3232182" y="2153834"/>
            <a:ext cx="6080060" cy="461665"/>
          </a:xfrm>
          <a:prstGeom prst="rect">
            <a:avLst/>
          </a:prstGeom>
          <a:noFill/>
        </p:spPr>
        <p:txBody>
          <a:bodyPr wrap="square" rtlCol="0">
            <a:spAutoFit/>
          </a:bodyPr>
          <a:lstStyle/>
          <a:p>
            <a:pPr algn="ctr"/>
            <a:r>
              <a:rPr lang="en-US" sz="2400" b="1" dirty="0">
                <a:solidFill>
                  <a:schemeClr val="accent5"/>
                </a:solidFill>
              </a:rPr>
              <a:t>Response for category 3, scoring 300 points.</a:t>
            </a:r>
          </a:p>
        </p:txBody>
      </p:sp>
      <p:sp>
        <p:nvSpPr>
          <p:cNvPr id="16" name="TextBox 15">
            <a:extLst>
              <a:ext uri="{FF2B5EF4-FFF2-40B4-BE49-F238E27FC236}">
                <a16:creationId xmlns:a16="http://schemas.microsoft.com/office/drawing/2014/main" id="{588FFB9E-BAED-FFCF-0853-305770C0E028}"/>
              </a:ext>
            </a:extLst>
          </p:cNvPr>
          <p:cNvSpPr txBox="1"/>
          <p:nvPr/>
        </p:nvSpPr>
        <p:spPr>
          <a:xfrm>
            <a:off x="3743325" y="2710012"/>
            <a:ext cx="5191125" cy="1200329"/>
          </a:xfrm>
          <a:prstGeom prst="rect">
            <a:avLst/>
          </a:prstGeom>
          <a:noFill/>
        </p:spPr>
        <p:txBody>
          <a:bodyPr wrap="square" rtlCol="0">
            <a:spAutoFit/>
          </a:bodyPr>
          <a:lstStyle/>
          <a:p>
            <a:pPr algn="ctr"/>
            <a:r>
              <a:rPr lang="es-CO" b="0" i="0" dirty="0" err="1">
                <a:solidFill>
                  <a:schemeClr val="bg1"/>
                </a:solidFill>
                <a:effectLst/>
                <a:latin typeface="Open Sans" pitchFamily="2" charset="0"/>
              </a:rPr>
              <a:t>Lorem</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ipsum</a:t>
            </a:r>
            <a:r>
              <a:rPr lang="es-CO" b="0" i="0" dirty="0">
                <a:solidFill>
                  <a:schemeClr val="bg1"/>
                </a:solidFill>
                <a:effectLst/>
                <a:latin typeface="Open Sans" pitchFamily="2" charset="0"/>
              </a:rPr>
              <a:t> dolor </a:t>
            </a:r>
            <a:r>
              <a:rPr lang="es-CO" b="0" i="0" dirty="0" err="1">
                <a:solidFill>
                  <a:schemeClr val="bg1"/>
                </a:solidFill>
                <a:effectLst/>
                <a:latin typeface="Open Sans" pitchFamily="2" charset="0"/>
              </a:rPr>
              <a:t>sit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amet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consectetur</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adipiscing</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elit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Praesent</a:t>
            </a:r>
            <a:r>
              <a:rPr lang="es-CO" b="0" i="0" dirty="0">
                <a:solidFill>
                  <a:schemeClr val="bg1"/>
                </a:solidFill>
                <a:effectLst/>
                <a:latin typeface="Open Sans" pitchFamily="2" charset="0"/>
              </a:rPr>
              <a:t> vitae </a:t>
            </a:r>
            <a:r>
              <a:rPr lang="es-CO" b="0" i="0" dirty="0" err="1">
                <a:solidFill>
                  <a:schemeClr val="bg1"/>
                </a:solidFill>
                <a:effectLst/>
                <a:latin typeface="Open Sans" pitchFamily="2" charset="0"/>
              </a:rPr>
              <a:t>elit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consectetur</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varius</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ipsum</a:t>
            </a:r>
            <a:r>
              <a:rPr lang="es-CO" b="0" i="0" dirty="0">
                <a:solidFill>
                  <a:schemeClr val="bg1"/>
                </a:solidFill>
                <a:effectLst/>
                <a:latin typeface="Open Sans" pitchFamily="2" charset="0"/>
              </a:rPr>
              <a:t> vitae, </a:t>
            </a:r>
            <a:r>
              <a:rPr lang="es-CO" b="0" i="0" dirty="0" err="1">
                <a:solidFill>
                  <a:schemeClr val="bg1"/>
                </a:solidFill>
                <a:effectLst/>
                <a:latin typeface="Open Sans" pitchFamily="2" charset="0"/>
              </a:rPr>
              <a:t>tristique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felis</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Donec</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mattis</a:t>
            </a:r>
            <a:r>
              <a:rPr lang="es-CO" b="0" i="0" dirty="0">
                <a:solidFill>
                  <a:schemeClr val="bg1"/>
                </a:solidFill>
                <a:effectLst/>
                <a:latin typeface="Open Sans" pitchFamily="2" charset="0"/>
              </a:rPr>
              <a:t> non </a:t>
            </a:r>
            <a:r>
              <a:rPr lang="es-CO" b="0" i="0" dirty="0" err="1">
                <a:solidFill>
                  <a:schemeClr val="bg1"/>
                </a:solidFill>
                <a:effectLst/>
                <a:latin typeface="Open Sans" pitchFamily="2" charset="0"/>
              </a:rPr>
              <a:t>augue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scelerisque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finibus</a:t>
            </a:r>
            <a:r>
              <a:rPr lang="es-CO" b="0" i="0" dirty="0">
                <a:solidFill>
                  <a:schemeClr val="bg1"/>
                </a:solidFill>
                <a:effectLst/>
                <a:latin typeface="Open Sans" pitchFamily="2" charset="0"/>
              </a:rPr>
              <a:t>. </a:t>
            </a:r>
            <a:endParaRPr lang="en-US" b="1" dirty="0">
              <a:solidFill>
                <a:schemeClr val="bg1"/>
              </a:solidFill>
            </a:endParaRPr>
          </a:p>
        </p:txBody>
      </p:sp>
      <p:sp>
        <p:nvSpPr>
          <p:cNvPr id="5" name="Freeform 38">
            <a:hlinkClick r:id="rId2" action="ppaction://hlinksldjump"/>
            <a:extLst>
              <a:ext uri="{FF2B5EF4-FFF2-40B4-BE49-F238E27FC236}">
                <a16:creationId xmlns:a16="http://schemas.microsoft.com/office/drawing/2014/main" id="{B6524D39-D4BE-C341-B16F-71CB1C1AC5A2}"/>
              </a:ext>
            </a:extLst>
          </p:cNvPr>
          <p:cNvSpPr>
            <a:spLocks noChangeArrowheads="1"/>
          </p:cNvSpPr>
          <p:nvPr/>
        </p:nvSpPr>
        <p:spPr bwMode="auto">
          <a:xfrm flipH="1">
            <a:off x="9563068"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Tree>
    <p:extLst>
      <p:ext uri="{BB962C8B-B14F-4D97-AF65-F5344CB8AC3E}">
        <p14:creationId xmlns:p14="http://schemas.microsoft.com/office/powerpoint/2010/main" val="12119009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B470F-C9C0-75BE-1EE2-2304F82CC48F}"/>
              </a:ext>
            </a:extLst>
          </p:cNvPr>
          <p:cNvSpPr/>
          <p:nvPr/>
        </p:nvSpPr>
        <p:spPr>
          <a:xfrm>
            <a:off x="0" y="-6680"/>
            <a:ext cx="12191999" cy="5536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3</a:t>
            </a:r>
          </a:p>
        </p:txBody>
      </p:sp>
      <p:sp>
        <p:nvSpPr>
          <p:cNvPr id="4" name="Freeform 3">
            <a:extLst>
              <a:ext uri="{FF2B5EF4-FFF2-40B4-BE49-F238E27FC236}">
                <a16:creationId xmlns:a16="http://schemas.microsoft.com/office/drawing/2014/main" id="{D87571F8-B78E-2946-FF28-F8EA95D85132}"/>
              </a:ext>
            </a:extLst>
          </p:cNvPr>
          <p:cNvSpPr>
            <a:spLocks noChangeArrowheads="1"/>
          </p:cNvSpPr>
          <p:nvPr/>
        </p:nvSpPr>
        <p:spPr bwMode="auto">
          <a:xfrm>
            <a:off x="2368615" y="2615499"/>
            <a:ext cx="8343770" cy="2469075"/>
          </a:xfrm>
          <a:prstGeom prst="roundRect">
            <a:avLst>
              <a:gd name="adj" fmla="val 16011"/>
            </a:avLst>
          </a:prstGeom>
          <a:solidFill>
            <a:schemeClr val="bg1"/>
          </a:solidFill>
          <a:ln>
            <a:noFill/>
          </a:ln>
          <a:effectLst/>
        </p:spPr>
        <p:txBody>
          <a:bodyPr wrap="none" anchor="ctr"/>
          <a:lstStyle/>
          <a:p>
            <a:endParaRPr lang="en-US" sz="900" dirty="0">
              <a:latin typeface="Poppins" panose="00000500000000000000" pitchFamily="2" charset="0"/>
            </a:endParaRPr>
          </a:p>
        </p:txBody>
      </p:sp>
      <p:sp>
        <p:nvSpPr>
          <p:cNvPr id="9" name="Freeform 15">
            <a:extLst>
              <a:ext uri="{FF2B5EF4-FFF2-40B4-BE49-F238E27FC236}">
                <a16:creationId xmlns:a16="http://schemas.microsoft.com/office/drawing/2014/main" id="{0F3AB6BC-A3A8-85BF-5186-D826BAE6DA22}"/>
              </a:ext>
            </a:extLst>
          </p:cNvPr>
          <p:cNvSpPr>
            <a:spLocks noChangeArrowheads="1"/>
          </p:cNvSpPr>
          <p:nvPr/>
        </p:nvSpPr>
        <p:spPr bwMode="auto">
          <a:xfrm>
            <a:off x="753077" y="1143364"/>
            <a:ext cx="2469076" cy="2469075"/>
          </a:xfrm>
          <a:custGeom>
            <a:avLst/>
            <a:gdLst>
              <a:gd name="T0" fmla="*/ 3802 w 4639"/>
              <a:gd name="T1" fmla="*/ 826 h 4640"/>
              <a:gd name="T2" fmla="*/ 3802 w 4639"/>
              <a:gd name="T3" fmla="*/ 826 h 4640"/>
              <a:gd name="T4" fmla="*/ 805 w 4639"/>
              <a:gd name="T5" fmla="*/ 832 h 4640"/>
              <a:gd name="T6" fmla="*/ 805 w 4639"/>
              <a:gd name="T7" fmla="*/ 832 h 4640"/>
              <a:gd name="T8" fmla="*/ 460 w 4639"/>
              <a:gd name="T9" fmla="*/ 3380 h 4640"/>
              <a:gd name="T10" fmla="*/ 460 w 4639"/>
              <a:gd name="T11" fmla="*/ 3380 h 4640"/>
              <a:gd name="T12" fmla="*/ 474 w 4639"/>
              <a:gd name="T13" fmla="*/ 3515 h 4640"/>
              <a:gd name="T14" fmla="*/ 173 w 4639"/>
              <a:gd name="T15" fmla="*/ 4254 h 4640"/>
              <a:gd name="T16" fmla="*/ 173 w 4639"/>
              <a:gd name="T17" fmla="*/ 4254 h 4640"/>
              <a:gd name="T18" fmla="*/ 384 w 4639"/>
              <a:gd name="T19" fmla="*/ 4466 h 4640"/>
              <a:gd name="T20" fmla="*/ 1124 w 4639"/>
              <a:gd name="T21" fmla="*/ 4165 h 4640"/>
              <a:gd name="T22" fmla="*/ 1124 w 4639"/>
              <a:gd name="T23" fmla="*/ 4165 h 4640"/>
              <a:gd name="T24" fmla="*/ 1260 w 4639"/>
              <a:gd name="T25" fmla="*/ 4180 h 4640"/>
              <a:gd name="T26" fmla="*/ 1260 w 4639"/>
              <a:gd name="T27" fmla="*/ 4180 h 4640"/>
              <a:gd name="T28" fmla="*/ 3807 w 4639"/>
              <a:gd name="T29" fmla="*/ 3834 h 4640"/>
              <a:gd name="T30" fmla="*/ 3807 w 4639"/>
              <a:gd name="T31" fmla="*/ 3834 h 4640"/>
              <a:gd name="T32" fmla="*/ 3802 w 4639"/>
              <a:gd name="T33" fmla="*/ 826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39" h="4640">
                <a:moveTo>
                  <a:pt x="3802" y="826"/>
                </a:moveTo>
                <a:lnTo>
                  <a:pt x="3802" y="826"/>
                </a:lnTo>
                <a:cubicBezTo>
                  <a:pt x="2969" y="0"/>
                  <a:pt x="1635" y="3"/>
                  <a:pt x="805" y="832"/>
                </a:cubicBezTo>
                <a:lnTo>
                  <a:pt x="805" y="832"/>
                </a:lnTo>
                <a:cubicBezTo>
                  <a:pt x="115" y="1523"/>
                  <a:pt x="0" y="2571"/>
                  <a:pt x="460" y="3380"/>
                </a:cubicBezTo>
                <a:lnTo>
                  <a:pt x="460" y="3380"/>
                </a:lnTo>
                <a:cubicBezTo>
                  <a:pt x="483" y="3421"/>
                  <a:pt x="488" y="3470"/>
                  <a:pt x="474" y="3515"/>
                </a:cubicBezTo>
                <a:lnTo>
                  <a:pt x="173" y="4254"/>
                </a:lnTo>
                <a:lnTo>
                  <a:pt x="173" y="4254"/>
                </a:lnTo>
                <a:cubicBezTo>
                  <a:pt x="131" y="4385"/>
                  <a:pt x="254" y="4508"/>
                  <a:pt x="384" y="4466"/>
                </a:cubicBezTo>
                <a:lnTo>
                  <a:pt x="1124" y="4165"/>
                </a:lnTo>
                <a:lnTo>
                  <a:pt x="1124" y="4165"/>
                </a:lnTo>
                <a:cubicBezTo>
                  <a:pt x="1169" y="4150"/>
                  <a:pt x="1218" y="4156"/>
                  <a:pt x="1260" y="4180"/>
                </a:cubicBezTo>
                <a:lnTo>
                  <a:pt x="1260" y="4180"/>
                </a:lnTo>
                <a:cubicBezTo>
                  <a:pt x="2069" y="4639"/>
                  <a:pt x="3117" y="4524"/>
                  <a:pt x="3807" y="3834"/>
                </a:cubicBezTo>
                <a:lnTo>
                  <a:pt x="3807" y="3834"/>
                </a:lnTo>
                <a:cubicBezTo>
                  <a:pt x="4638" y="3002"/>
                  <a:pt x="4637" y="1655"/>
                  <a:pt x="3802" y="826"/>
                </a:cubicBezTo>
              </a:path>
            </a:pathLst>
          </a:custGeom>
          <a:solidFill>
            <a:schemeClr val="accent2"/>
          </a:solidFill>
          <a:ln>
            <a:noFill/>
          </a:ln>
          <a:effectLst/>
        </p:spPr>
        <p:txBody>
          <a:bodyPr wrap="none" anchor="ctr"/>
          <a:lstStyle/>
          <a:p>
            <a:endParaRPr lang="en-US" sz="700" dirty="0">
              <a:latin typeface="Poppins" panose="00000500000000000000" pitchFamily="2" charset="0"/>
            </a:endParaRPr>
          </a:p>
        </p:txBody>
      </p:sp>
      <p:sp>
        <p:nvSpPr>
          <p:cNvPr id="10" name="Freeform 16">
            <a:extLst>
              <a:ext uri="{FF2B5EF4-FFF2-40B4-BE49-F238E27FC236}">
                <a16:creationId xmlns:a16="http://schemas.microsoft.com/office/drawing/2014/main" id="{82834486-9012-C252-EFEF-13BFEDD2D58C}"/>
              </a:ext>
            </a:extLst>
          </p:cNvPr>
          <p:cNvSpPr>
            <a:spLocks noChangeArrowheads="1"/>
          </p:cNvSpPr>
          <p:nvPr/>
        </p:nvSpPr>
        <p:spPr bwMode="auto">
          <a:xfrm>
            <a:off x="2205489" y="1611638"/>
            <a:ext cx="2469076" cy="2469075"/>
          </a:xfrm>
          <a:custGeom>
            <a:avLst/>
            <a:gdLst>
              <a:gd name="T0" fmla="*/ 4466 w 4641"/>
              <a:gd name="T1" fmla="*/ 4254 h 4640"/>
              <a:gd name="T2" fmla="*/ 4166 w 4641"/>
              <a:gd name="T3" fmla="*/ 3515 h 4640"/>
              <a:gd name="T4" fmla="*/ 4166 w 4641"/>
              <a:gd name="T5" fmla="*/ 3515 h 4640"/>
              <a:gd name="T6" fmla="*/ 4180 w 4641"/>
              <a:gd name="T7" fmla="*/ 3379 h 4640"/>
              <a:gd name="T8" fmla="*/ 4180 w 4641"/>
              <a:gd name="T9" fmla="*/ 3379 h 4640"/>
              <a:gd name="T10" fmla="*/ 3833 w 4641"/>
              <a:gd name="T11" fmla="*/ 832 h 4640"/>
              <a:gd name="T12" fmla="*/ 3833 w 4641"/>
              <a:gd name="T13" fmla="*/ 832 h 4640"/>
              <a:gd name="T14" fmla="*/ 837 w 4641"/>
              <a:gd name="T15" fmla="*/ 827 h 4640"/>
              <a:gd name="T16" fmla="*/ 837 w 4641"/>
              <a:gd name="T17" fmla="*/ 827 h 4640"/>
              <a:gd name="T18" fmla="*/ 831 w 4641"/>
              <a:gd name="T19" fmla="*/ 3833 h 4640"/>
              <a:gd name="T20" fmla="*/ 831 w 4641"/>
              <a:gd name="T21" fmla="*/ 3833 h 4640"/>
              <a:gd name="T22" fmla="*/ 3379 w 4641"/>
              <a:gd name="T23" fmla="*/ 4179 h 4640"/>
              <a:gd name="T24" fmla="*/ 3379 w 4641"/>
              <a:gd name="T25" fmla="*/ 4179 h 4640"/>
              <a:gd name="T26" fmla="*/ 3516 w 4641"/>
              <a:gd name="T27" fmla="*/ 4165 h 4640"/>
              <a:gd name="T28" fmla="*/ 4254 w 4641"/>
              <a:gd name="T29" fmla="*/ 4465 h 4640"/>
              <a:gd name="T30" fmla="*/ 4254 w 4641"/>
              <a:gd name="T31" fmla="*/ 4465 h 4640"/>
              <a:gd name="T32" fmla="*/ 4466 w 4641"/>
              <a:gd name="T33" fmla="*/ 4254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41" h="4640">
                <a:moveTo>
                  <a:pt x="4466" y="4254"/>
                </a:moveTo>
                <a:lnTo>
                  <a:pt x="4166" y="3515"/>
                </a:lnTo>
                <a:lnTo>
                  <a:pt x="4166" y="3515"/>
                </a:lnTo>
                <a:cubicBezTo>
                  <a:pt x="4151" y="3470"/>
                  <a:pt x="4156" y="3420"/>
                  <a:pt x="4180" y="3379"/>
                </a:cubicBezTo>
                <a:lnTo>
                  <a:pt x="4180" y="3379"/>
                </a:lnTo>
                <a:cubicBezTo>
                  <a:pt x="4640" y="2570"/>
                  <a:pt x="4524" y="1523"/>
                  <a:pt x="3833" y="832"/>
                </a:cubicBezTo>
                <a:lnTo>
                  <a:pt x="3833" y="832"/>
                </a:lnTo>
                <a:cubicBezTo>
                  <a:pt x="3004" y="3"/>
                  <a:pt x="1669" y="0"/>
                  <a:pt x="837" y="827"/>
                </a:cubicBezTo>
                <a:lnTo>
                  <a:pt x="837" y="827"/>
                </a:lnTo>
                <a:cubicBezTo>
                  <a:pt x="3" y="1654"/>
                  <a:pt x="0" y="3002"/>
                  <a:pt x="831" y="3833"/>
                </a:cubicBezTo>
                <a:lnTo>
                  <a:pt x="831" y="3833"/>
                </a:lnTo>
                <a:cubicBezTo>
                  <a:pt x="1522" y="4524"/>
                  <a:pt x="2569" y="4639"/>
                  <a:pt x="3379" y="4179"/>
                </a:cubicBezTo>
                <a:lnTo>
                  <a:pt x="3379" y="4179"/>
                </a:lnTo>
                <a:cubicBezTo>
                  <a:pt x="3421" y="4155"/>
                  <a:pt x="3470" y="4150"/>
                  <a:pt x="3516" y="4165"/>
                </a:cubicBezTo>
                <a:lnTo>
                  <a:pt x="4254" y="4465"/>
                </a:lnTo>
                <a:lnTo>
                  <a:pt x="4254" y="4465"/>
                </a:lnTo>
                <a:cubicBezTo>
                  <a:pt x="4384" y="4508"/>
                  <a:pt x="4509" y="4384"/>
                  <a:pt x="4466" y="4254"/>
                </a:cubicBezTo>
              </a:path>
            </a:pathLst>
          </a:custGeom>
          <a:solidFill>
            <a:schemeClr val="accent5"/>
          </a:solidFill>
          <a:ln>
            <a:noFill/>
          </a:ln>
          <a:effectLst/>
        </p:spPr>
        <p:txBody>
          <a:bodyPr wrap="none" anchor="ctr"/>
          <a:lstStyle/>
          <a:p>
            <a:endParaRPr lang="en-US" sz="700" dirty="0">
              <a:latin typeface="Poppins" panose="00000500000000000000" pitchFamily="2" charset="0"/>
            </a:endParaRPr>
          </a:p>
        </p:txBody>
      </p:sp>
      <p:sp>
        <p:nvSpPr>
          <p:cNvPr id="11" name="Freeform 17">
            <a:extLst>
              <a:ext uri="{FF2B5EF4-FFF2-40B4-BE49-F238E27FC236}">
                <a16:creationId xmlns:a16="http://schemas.microsoft.com/office/drawing/2014/main" id="{DF78BB41-83CA-35B8-5ACE-7FF6EFC2C5BB}"/>
              </a:ext>
            </a:extLst>
          </p:cNvPr>
          <p:cNvSpPr>
            <a:spLocks noChangeArrowheads="1"/>
          </p:cNvSpPr>
          <p:nvPr/>
        </p:nvSpPr>
        <p:spPr bwMode="auto">
          <a:xfrm>
            <a:off x="1534687" y="1767120"/>
            <a:ext cx="797990" cy="1253314"/>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700" dirty="0">
              <a:latin typeface="Poppins" panose="00000500000000000000" pitchFamily="2" charset="0"/>
            </a:endParaRPr>
          </a:p>
        </p:txBody>
      </p:sp>
      <p:sp>
        <p:nvSpPr>
          <p:cNvPr id="12" name="Freeform 18">
            <a:extLst>
              <a:ext uri="{FF2B5EF4-FFF2-40B4-BE49-F238E27FC236}">
                <a16:creationId xmlns:a16="http://schemas.microsoft.com/office/drawing/2014/main" id="{6CA54333-541A-BBE6-53E2-C5182EE92A20}"/>
              </a:ext>
            </a:extLst>
          </p:cNvPr>
          <p:cNvSpPr>
            <a:spLocks noChangeArrowheads="1"/>
          </p:cNvSpPr>
          <p:nvPr/>
        </p:nvSpPr>
        <p:spPr bwMode="auto">
          <a:xfrm>
            <a:off x="3326571" y="2374367"/>
            <a:ext cx="340320" cy="1229843"/>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700" dirty="0">
              <a:latin typeface="Poppins" panose="00000500000000000000" pitchFamily="2" charset="0"/>
            </a:endParaRPr>
          </a:p>
        </p:txBody>
      </p:sp>
      <p:sp>
        <p:nvSpPr>
          <p:cNvPr id="13" name="Freeform 38">
            <a:hlinkClick r:id="rId2" action="ppaction://hlinksldjump"/>
            <a:extLst>
              <a:ext uri="{FF2B5EF4-FFF2-40B4-BE49-F238E27FC236}">
                <a16:creationId xmlns:a16="http://schemas.microsoft.com/office/drawing/2014/main" id="{0EE8F550-0504-2841-5FD0-FAFB99499BAE}"/>
              </a:ext>
            </a:extLst>
          </p:cNvPr>
          <p:cNvSpPr>
            <a:spLocks noChangeArrowheads="1"/>
          </p:cNvSpPr>
          <p:nvPr/>
        </p:nvSpPr>
        <p:spPr bwMode="auto">
          <a:xfrm flipH="1">
            <a:off x="217920"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
        <p:nvSpPr>
          <p:cNvPr id="14" name="Freeform 38">
            <a:hlinkClick r:id="" action="ppaction://hlinkshowjump?jump=nextslide"/>
            <a:extLst>
              <a:ext uri="{FF2B5EF4-FFF2-40B4-BE49-F238E27FC236}">
                <a16:creationId xmlns:a16="http://schemas.microsoft.com/office/drawing/2014/main" id="{90692AAB-6EBA-0312-659E-BD4B00295E17}"/>
              </a:ext>
            </a:extLst>
          </p:cNvPr>
          <p:cNvSpPr>
            <a:spLocks noChangeArrowheads="1"/>
          </p:cNvSpPr>
          <p:nvPr/>
        </p:nvSpPr>
        <p:spPr bwMode="auto">
          <a:xfrm flipH="1">
            <a:off x="9573703"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ANSWER</a:t>
            </a:r>
          </a:p>
        </p:txBody>
      </p:sp>
      <p:sp>
        <p:nvSpPr>
          <p:cNvPr id="3" name="Rectangle 2">
            <a:extLst>
              <a:ext uri="{FF2B5EF4-FFF2-40B4-BE49-F238E27FC236}">
                <a16:creationId xmlns:a16="http://schemas.microsoft.com/office/drawing/2014/main" id="{31B0FB58-616A-47FA-71CF-51F8C072693E}"/>
              </a:ext>
            </a:extLst>
          </p:cNvPr>
          <p:cNvSpPr/>
          <p:nvPr/>
        </p:nvSpPr>
        <p:spPr>
          <a:xfrm>
            <a:off x="0" y="525643"/>
            <a:ext cx="12191999" cy="553672"/>
          </a:xfrm>
          <a:prstGeom prst="rect">
            <a:avLst/>
          </a:prstGeom>
          <a:solidFill>
            <a:schemeClr val="accent1">
              <a:alpha val="88000"/>
            </a:schemeClr>
          </a:solidFill>
          <a:ln>
            <a:solidFill>
              <a:schemeClr val="accent5"/>
            </a:solidFill>
          </a:ln>
          <a:effectLst>
            <a:glow rad="63500">
              <a:schemeClr val="accent5">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400</a:t>
            </a:r>
          </a:p>
        </p:txBody>
      </p:sp>
      <p:sp>
        <p:nvSpPr>
          <p:cNvPr id="15" name="TextBox 14">
            <a:extLst>
              <a:ext uri="{FF2B5EF4-FFF2-40B4-BE49-F238E27FC236}">
                <a16:creationId xmlns:a16="http://schemas.microsoft.com/office/drawing/2014/main" id="{8FEE03F6-FC10-0A33-3C93-2365738CADC1}"/>
              </a:ext>
            </a:extLst>
          </p:cNvPr>
          <p:cNvSpPr txBox="1"/>
          <p:nvPr/>
        </p:nvSpPr>
        <p:spPr>
          <a:xfrm>
            <a:off x="5019675" y="2837659"/>
            <a:ext cx="5086350" cy="461665"/>
          </a:xfrm>
          <a:prstGeom prst="rect">
            <a:avLst/>
          </a:prstGeom>
          <a:noFill/>
        </p:spPr>
        <p:txBody>
          <a:bodyPr wrap="square" rtlCol="0">
            <a:spAutoFit/>
          </a:bodyPr>
          <a:lstStyle/>
          <a:p>
            <a:r>
              <a:rPr lang="en-US" sz="2400" b="1" dirty="0">
                <a:solidFill>
                  <a:schemeClr val="accent5"/>
                </a:solidFill>
              </a:rPr>
              <a:t>Category 3, question for 400 points </a:t>
            </a:r>
          </a:p>
        </p:txBody>
      </p:sp>
      <p:sp>
        <p:nvSpPr>
          <p:cNvPr id="16" name="TextBox 15">
            <a:extLst>
              <a:ext uri="{FF2B5EF4-FFF2-40B4-BE49-F238E27FC236}">
                <a16:creationId xmlns:a16="http://schemas.microsoft.com/office/drawing/2014/main" id="{588FFB9E-BAED-FFCF-0853-305770C0E028}"/>
              </a:ext>
            </a:extLst>
          </p:cNvPr>
          <p:cNvSpPr txBox="1"/>
          <p:nvPr/>
        </p:nvSpPr>
        <p:spPr>
          <a:xfrm>
            <a:off x="5019675" y="3360951"/>
            <a:ext cx="5191125" cy="1200329"/>
          </a:xfrm>
          <a:prstGeom prst="rect">
            <a:avLst/>
          </a:prstGeom>
          <a:noFill/>
        </p:spPr>
        <p:txBody>
          <a:bodyPr wrap="square" rtlCol="0">
            <a:spAutoFit/>
          </a:bodyPr>
          <a:lstStyle/>
          <a:p>
            <a:r>
              <a:rPr lang="es-CO" b="0" i="0" dirty="0" err="1">
                <a:solidFill>
                  <a:srgbClr val="000000"/>
                </a:solidFill>
                <a:effectLst/>
                <a:latin typeface="Open Sans" pitchFamily="2" charset="0"/>
              </a:rPr>
              <a:t>Lorem</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ipsum</a:t>
            </a:r>
            <a:r>
              <a:rPr lang="es-CO" b="0" i="0" dirty="0">
                <a:solidFill>
                  <a:srgbClr val="000000"/>
                </a:solidFill>
                <a:effectLst/>
                <a:latin typeface="Open Sans" pitchFamily="2" charset="0"/>
              </a:rPr>
              <a:t> dolor </a:t>
            </a:r>
            <a:r>
              <a:rPr lang="es-CO" b="0" i="0" dirty="0" err="1">
                <a:solidFill>
                  <a:srgbClr val="000000"/>
                </a:solidFill>
                <a:effectLst/>
                <a:latin typeface="Open Sans" pitchFamily="2" charset="0"/>
              </a:rPr>
              <a:t>sit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amet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consectetur</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adipiscing</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elit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Praesent</a:t>
            </a:r>
            <a:r>
              <a:rPr lang="es-CO" b="0" i="0" dirty="0">
                <a:solidFill>
                  <a:srgbClr val="000000"/>
                </a:solidFill>
                <a:effectLst/>
                <a:latin typeface="Open Sans" pitchFamily="2" charset="0"/>
              </a:rPr>
              <a:t> vitae </a:t>
            </a:r>
            <a:r>
              <a:rPr lang="es-CO" b="0" i="0" dirty="0" err="1">
                <a:solidFill>
                  <a:srgbClr val="000000"/>
                </a:solidFill>
                <a:effectLst/>
                <a:latin typeface="Open Sans" pitchFamily="2" charset="0"/>
              </a:rPr>
              <a:t>elit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consectetur</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varius</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ipsum</a:t>
            </a:r>
            <a:r>
              <a:rPr lang="es-CO" b="0" i="0" dirty="0">
                <a:solidFill>
                  <a:srgbClr val="000000"/>
                </a:solidFill>
                <a:effectLst/>
                <a:latin typeface="Open Sans" pitchFamily="2" charset="0"/>
              </a:rPr>
              <a:t> vitae, </a:t>
            </a:r>
            <a:r>
              <a:rPr lang="es-CO" b="0" i="0" dirty="0" err="1">
                <a:solidFill>
                  <a:srgbClr val="000000"/>
                </a:solidFill>
                <a:effectLst/>
                <a:latin typeface="Open Sans" pitchFamily="2" charset="0"/>
              </a:rPr>
              <a:t>tristique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felis</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Donec</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mattis</a:t>
            </a:r>
            <a:r>
              <a:rPr lang="es-CO" b="0" i="0" dirty="0">
                <a:solidFill>
                  <a:srgbClr val="000000"/>
                </a:solidFill>
                <a:effectLst/>
                <a:latin typeface="Open Sans" pitchFamily="2" charset="0"/>
              </a:rPr>
              <a:t> non </a:t>
            </a:r>
            <a:r>
              <a:rPr lang="es-CO" b="0" i="0" dirty="0" err="1">
                <a:solidFill>
                  <a:srgbClr val="000000"/>
                </a:solidFill>
                <a:effectLst/>
                <a:latin typeface="Open Sans" pitchFamily="2" charset="0"/>
              </a:rPr>
              <a:t>augue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scelerisque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finibus</a:t>
            </a:r>
            <a:r>
              <a:rPr lang="es-CO" b="0" i="0" dirty="0">
                <a:solidFill>
                  <a:srgbClr val="000000"/>
                </a:solidFill>
                <a:effectLst/>
                <a:latin typeface="Open Sans" pitchFamily="2" charset="0"/>
              </a:rPr>
              <a:t>. </a:t>
            </a:r>
            <a:endParaRPr lang="en-US" b="1" dirty="0"/>
          </a:p>
        </p:txBody>
      </p:sp>
    </p:spTree>
    <p:extLst>
      <p:ext uri="{BB962C8B-B14F-4D97-AF65-F5344CB8AC3E}">
        <p14:creationId xmlns:p14="http://schemas.microsoft.com/office/powerpoint/2010/main" val="39923386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B470F-C9C0-75BE-1EE2-2304F82CC48F}"/>
              </a:ext>
            </a:extLst>
          </p:cNvPr>
          <p:cNvSpPr/>
          <p:nvPr/>
        </p:nvSpPr>
        <p:spPr>
          <a:xfrm>
            <a:off x="0" y="-6680"/>
            <a:ext cx="12191999" cy="5536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3</a:t>
            </a:r>
          </a:p>
        </p:txBody>
      </p:sp>
      <p:sp>
        <p:nvSpPr>
          <p:cNvPr id="4" name="Freeform 3">
            <a:extLst>
              <a:ext uri="{FF2B5EF4-FFF2-40B4-BE49-F238E27FC236}">
                <a16:creationId xmlns:a16="http://schemas.microsoft.com/office/drawing/2014/main" id="{D87571F8-B78E-2946-FF28-F8EA95D85132}"/>
              </a:ext>
            </a:extLst>
          </p:cNvPr>
          <p:cNvSpPr>
            <a:spLocks noChangeArrowheads="1"/>
          </p:cNvSpPr>
          <p:nvPr/>
        </p:nvSpPr>
        <p:spPr bwMode="auto">
          <a:xfrm>
            <a:off x="-9895956" y="2615499"/>
            <a:ext cx="8343770" cy="2469075"/>
          </a:xfrm>
          <a:prstGeom prst="roundRect">
            <a:avLst>
              <a:gd name="adj" fmla="val 16011"/>
            </a:avLst>
          </a:prstGeom>
          <a:solidFill>
            <a:schemeClr val="bg1"/>
          </a:solidFill>
          <a:ln>
            <a:noFill/>
          </a:ln>
          <a:effectLst/>
        </p:spPr>
        <p:txBody>
          <a:bodyPr wrap="none" anchor="ctr"/>
          <a:lstStyle/>
          <a:p>
            <a:endParaRPr lang="en-US" sz="900" dirty="0">
              <a:latin typeface="Poppins" panose="00000500000000000000" pitchFamily="2" charset="0"/>
            </a:endParaRPr>
          </a:p>
        </p:txBody>
      </p:sp>
      <p:sp>
        <p:nvSpPr>
          <p:cNvPr id="13" name="Freeform 38">
            <a:hlinkClick r:id="rId2" action="ppaction://hlinksldjump"/>
            <a:extLst>
              <a:ext uri="{FF2B5EF4-FFF2-40B4-BE49-F238E27FC236}">
                <a16:creationId xmlns:a16="http://schemas.microsoft.com/office/drawing/2014/main" id="{0EE8F550-0504-2841-5FD0-FAFB99499BAE}"/>
              </a:ext>
            </a:extLst>
          </p:cNvPr>
          <p:cNvSpPr>
            <a:spLocks noChangeArrowheads="1"/>
          </p:cNvSpPr>
          <p:nvPr/>
        </p:nvSpPr>
        <p:spPr bwMode="auto">
          <a:xfrm flipH="1">
            <a:off x="217920"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
        <p:nvSpPr>
          <p:cNvPr id="3" name="Rectangle 2">
            <a:extLst>
              <a:ext uri="{FF2B5EF4-FFF2-40B4-BE49-F238E27FC236}">
                <a16:creationId xmlns:a16="http://schemas.microsoft.com/office/drawing/2014/main" id="{31B0FB58-616A-47FA-71CF-51F8C072693E}"/>
              </a:ext>
            </a:extLst>
          </p:cNvPr>
          <p:cNvSpPr/>
          <p:nvPr/>
        </p:nvSpPr>
        <p:spPr>
          <a:xfrm>
            <a:off x="0" y="525643"/>
            <a:ext cx="12191999" cy="553672"/>
          </a:xfrm>
          <a:prstGeom prst="rect">
            <a:avLst/>
          </a:prstGeom>
          <a:solidFill>
            <a:schemeClr val="accent1">
              <a:alpha val="88000"/>
            </a:schemeClr>
          </a:solidFill>
          <a:ln>
            <a:solidFill>
              <a:schemeClr val="accent5"/>
            </a:solidFill>
          </a:ln>
          <a:effectLst>
            <a:glow rad="63500">
              <a:schemeClr val="accent5">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400</a:t>
            </a:r>
          </a:p>
        </p:txBody>
      </p:sp>
      <p:sp>
        <p:nvSpPr>
          <p:cNvPr id="15" name="TextBox 14">
            <a:extLst>
              <a:ext uri="{FF2B5EF4-FFF2-40B4-BE49-F238E27FC236}">
                <a16:creationId xmlns:a16="http://schemas.microsoft.com/office/drawing/2014/main" id="{8FEE03F6-FC10-0A33-3C93-2365738CADC1}"/>
              </a:ext>
            </a:extLst>
          </p:cNvPr>
          <p:cNvSpPr txBox="1"/>
          <p:nvPr/>
        </p:nvSpPr>
        <p:spPr>
          <a:xfrm>
            <a:off x="3232182" y="2153834"/>
            <a:ext cx="6080060" cy="461665"/>
          </a:xfrm>
          <a:prstGeom prst="rect">
            <a:avLst/>
          </a:prstGeom>
          <a:noFill/>
        </p:spPr>
        <p:txBody>
          <a:bodyPr wrap="square" rtlCol="0">
            <a:spAutoFit/>
          </a:bodyPr>
          <a:lstStyle/>
          <a:p>
            <a:pPr algn="ctr"/>
            <a:r>
              <a:rPr lang="en-US" sz="2400" b="1" dirty="0">
                <a:solidFill>
                  <a:schemeClr val="accent5"/>
                </a:solidFill>
              </a:rPr>
              <a:t>Response for category 3, scoring 400 points.</a:t>
            </a:r>
          </a:p>
        </p:txBody>
      </p:sp>
      <p:sp>
        <p:nvSpPr>
          <p:cNvPr id="16" name="TextBox 15">
            <a:extLst>
              <a:ext uri="{FF2B5EF4-FFF2-40B4-BE49-F238E27FC236}">
                <a16:creationId xmlns:a16="http://schemas.microsoft.com/office/drawing/2014/main" id="{588FFB9E-BAED-FFCF-0853-305770C0E028}"/>
              </a:ext>
            </a:extLst>
          </p:cNvPr>
          <p:cNvSpPr txBox="1"/>
          <p:nvPr/>
        </p:nvSpPr>
        <p:spPr>
          <a:xfrm>
            <a:off x="3743325" y="2710012"/>
            <a:ext cx="5191125" cy="1200329"/>
          </a:xfrm>
          <a:prstGeom prst="rect">
            <a:avLst/>
          </a:prstGeom>
          <a:noFill/>
        </p:spPr>
        <p:txBody>
          <a:bodyPr wrap="square" rtlCol="0">
            <a:spAutoFit/>
          </a:bodyPr>
          <a:lstStyle/>
          <a:p>
            <a:pPr algn="ctr"/>
            <a:r>
              <a:rPr lang="es-CO" b="0" i="0" dirty="0" err="1">
                <a:solidFill>
                  <a:schemeClr val="bg1"/>
                </a:solidFill>
                <a:effectLst/>
                <a:latin typeface="Open Sans" pitchFamily="2" charset="0"/>
              </a:rPr>
              <a:t>Lorem</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ipsum</a:t>
            </a:r>
            <a:r>
              <a:rPr lang="es-CO" b="0" i="0" dirty="0">
                <a:solidFill>
                  <a:schemeClr val="bg1"/>
                </a:solidFill>
                <a:effectLst/>
                <a:latin typeface="Open Sans" pitchFamily="2" charset="0"/>
              </a:rPr>
              <a:t> dolor </a:t>
            </a:r>
            <a:r>
              <a:rPr lang="es-CO" b="0" i="0" dirty="0" err="1">
                <a:solidFill>
                  <a:schemeClr val="bg1"/>
                </a:solidFill>
                <a:effectLst/>
                <a:latin typeface="Open Sans" pitchFamily="2" charset="0"/>
              </a:rPr>
              <a:t>sit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amet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consectetur</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adipiscing</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elit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Praesent</a:t>
            </a:r>
            <a:r>
              <a:rPr lang="es-CO" b="0" i="0" dirty="0">
                <a:solidFill>
                  <a:schemeClr val="bg1"/>
                </a:solidFill>
                <a:effectLst/>
                <a:latin typeface="Open Sans" pitchFamily="2" charset="0"/>
              </a:rPr>
              <a:t> vitae </a:t>
            </a:r>
            <a:r>
              <a:rPr lang="es-CO" b="0" i="0" dirty="0" err="1">
                <a:solidFill>
                  <a:schemeClr val="bg1"/>
                </a:solidFill>
                <a:effectLst/>
                <a:latin typeface="Open Sans" pitchFamily="2" charset="0"/>
              </a:rPr>
              <a:t>elit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consectetur</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varius</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ipsum</a:t>
            </a:r>
            <a:r>
              <a:rPr lang="es-CO" b="0" i="0" dirty="0">
                <a:solidFill>
                  <a:schemeClr val="bg1"/>
                </a:solidFill>
                <a:effectLst/>
                <a:latin typeface="Open Sans" pitchFamily="2" charset="0"/>
              </a:rPr>
              <a:t> vitae, </a:t>
            </a:r>
            <a:r>
              <a:rPr lang="es-CO" b="0" i="0" dirty="0" err="1">
                <a:solidFill>
                  <a:schemeClr val="bg1"/>
                </a:solidFill>
                <a:effectLst/>
                <a:latin typeface="Open Sans" pitchFamily="2" charset="0"/>
              </a:rPr>
              <a:t>tristique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felis</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Donec</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mattis</a:t>
            </a:r>
            <a:r>
              <a:rPr lang="es-CO" b="0" i="0" dirty="0">
                <a:solidFill>
                  <a:schemeClr val="bg1"/>
                </a:solidFill>
                <a:effectLst/>
                <a:latin typeface="Open Sans" pitchFamily="2" charset="0"/>
              </a:rPr>
              <a:t> non </a:t>
            </a:r>
            <a:r>
              <a:rPr lang="es-CO" b="0" i="0" dirty="0" err="1">
                <a:solidFill>
                  <a:schemeClr val="bg1"/>
                </a:solidFill>
                <a:effectLst/>
                <a:latin typeface="Open Sans" pitchFamily="2" charset="0"/>
              </a:rPr>
              <a:t>augue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scelerisque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finibus</a:t>
            </a:r>
            <a:r>
              <a:rPr lang="es-CO" b="0" i="0" dirty="0">
                <a:solidFill>
                  <a:schemeClr val="bg1"/>
                </a:solidFill>
                <a:effectLst/>
                <a:latin typeface="Open Sans" pitchFamily="2" charset="0"/>
              </a:rPr>
              <a:t>. </a:t>
            </a:r>
            <a:endParaRPr lang="en-US" b="1" dirty="0">
              <a:solidFill>
                <a:schemeClr val="bg1"/>
              </a:solidFill>
            </a:endParaRPr>
          </a:p>
        </p:txBody>
      </p:sp>
      <p:sp>
        <p:nvSpPr>
          <p:cNvPr id="5" name="Freeform 38">
            <a:hlinkClick r:id="rId2" action="ppaction://hlinksldjump"/>
            <a:extLst>
              <a:ext uri="{FF2B5EF4-FFF2-40B4-BE49-F238E27FC236}">
                <a16:creationId xmlns:a16="http://schemas.microsoft.com/office/drawing/2014/main" id="{B6524D39-D4BE-C341-B16F-71CB1C1AC5A2}"/>
              </a:ext>
            </a:extLst>
          </p:cNvPr>
          <p:cNvSpPr>
            <a:spLocks noChangeArrowheads="1"/>
          </p:cNvSpPr>
          <p:nvPr/>
        </p:nvSpPr>
        <p:spPr bwMode="auto">
          <a:xfrm flipH="1">
            <a:off x="9563068"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Tree>
    <p:extLst>
      <p:ext uri="{BB962C8B-B14F-4D97-AF65-F5344CB8AC3E}">
        <p14:creationId xmlns:p14="http://schemas.microsoft.com/office/powerpoint/2010/main" val="644929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B470F-C9C0-75BE-1EE2-2304F82CC48F}"/>
              </a:ext>
            </a:extLst>
          </p:cNvPr>
          <p:cNvSpPr/>
          <p:nvPr/>
        </p:nvSpPr>
        <p:spPr>
          <a:xfrm>
            <a:off x="0" y="-6680"/>
            <a:ext cx="12191999" cy="5536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1</a:t>
            </a:r>
          </a:p>
        </p:txBody>
      </p:sp>
      <p:sp>
        <p:nvSpPr>
          <p:cNvPr id="4" name="Freeform 3">
            <a:extLst>
              <a:ext uri="{FF2B5EF4-FFF2-40B4-BE49-F238E27FC236}">
                <a16:creationId xmlns:a16="http://schemas.microsoft.com/office/drawing/2014/main" id="{D87571F8-B78E-2946-FF28-F8EA95D85132}"/>
              </a:ext>
            </a:extLst>
          </p:cNvPr>
          <p:cNvSpPr>
            <a:spLocks noChangeArrowheads="1"/>
          </p:cNvSpPr>
          <p:nvPr/>
        </p:nvSpPr>
        <p:spPr bwMode="auto">
          <a:xfrm>
            <a:off x="2368615" y="2615499"/>
            <a:ext cx="8343770" cy="2469075"/>
          </a:xfrm>
          <a:prstGeom prst="roundRect">
            <a:avLst>
              <a:gd name="adj" fmla="val 16011"/>
            </a:avLst>
          </a:prstGeom>
          <a:solidFill>
            <a:schemeClr val="bg1"/>
          </a:solidFill>
          <a:ln>
            <a:noFill/>
          </a:ln>
          <a:effectLst/>
        </p:spPr>
        <p:txBody>
          <a:bodyPr wrap="none" anchor="ctr"/>
          <a:lstStyle/>
          <a:p>
            <a:endParaRPr lang="en-US" sz="900" dirty="0">
              <a:latin typeface="Poppins" panose="00000500000000000000" pitchFamily="2" charset="0"/>
            </a:endParaRPr>
          </a:p>
        </p:txBody>
      </p:sp>
      <p:sp>
        <p:nvSpPr>
          <p:cNvPr id="9" name="Freeform 15">
            <a:extLst>
              <a:ext uri="{FF2B5EF4-FFF2-40B4-BE49-F238E27FC236}">
                <a16:creationId xmlns:a16="http://schemas.microsoft.com/office/drawing/2014/main" id="{0F3AB6BC-A3A8-85BF-5186-D826BAE6DA22}"/>
              </a:ext>
            </a:extLst>
          </p:cNvPr>
          <p:cNvSpPr>
            <a:spLocks noChangeArrowheads="1"/>
          </p:cNvSpPr>
          <p:nvPr/>
        </p:nvSpPr>
        <p:spPr bwMode="auto">
          <a:xfrm>
            <a:off x="753077" y="1143364"/>
            <a:ext cx="2469076" cy="2469075"/>
          </a:xfrm>
          <a:custGeom>
            <a:avLst/>
            <a:gdLst>
              <a:gd name="T0" fmla="*/ 3802 w 4639"/>
              <a:gd name="T1" fmla="*/ 826 h 4640"/>
              <a:gd name="T2" fmla="*/ 3802 w 4639"/>
              <a:gd name="T3" fmla="*/ 826 h 4640"/>
              <a:gd name="T4" fmla="*/ 805 w 4639"/>
              <a:gd name="T5" fmla="*/ 832 h 4640"/>
              <a:gd name="T6" fmla="*/ 805 w 4639"/>
              <a:gd name="T7" fmla="*/ 832 h 4640"/>
              <a:gd name="T8" fmla="*/ 460 w 4639"/>
              <a:gd name="T9" fmla="*/ 3380 h 4640"/>
              <a:gd name="T10" fmla="*/ 460 w 4639"/>
              <a:gd name="T11" fmla="*/ 3380 h 4640"/>
              <a:gd name="T12" fmla="*/ 474 w 4639"/>
              <a:gd name="T13" fmla="*/ 3515 h 4640"/>
              <a:gd name="T14" fmla="*/ 173 w 4639"/>
              <a:gd name="T15" fmla="*/ 4254 h 4640"/>
              <a:gd name="T16" fmla="*/ 173 w 4639"/>
              <a:gd name="T17" fmla="*/ 4254 h 4640"/>
              <a:gd name="T18" fmla="*/ 384 w 4639"/>
              <a:gd name="T19" fmla="*/ 4466 h 4640"/>
              <a:gd name="T20" fmla="*/ 1124 w 4639"/>
              <a:gd name="T21" fmla="*/ 4165 h 4640"/>
              <a:gd name="T22" fmla="*/ 1124 w 4639"/>
              <a:gd name="T23" fmla="*/ 4165 h 4640"/>
              <a:gd name="T24" fmla="*/ 1260 w 4639"/>
              <a:gd name="T25" fmla="*/ 4180 h 4640"/>
              <a:gd name="T26" fmla="*/ 1260 w 4639"/>
              <a:gd name="T27" fmla="*/ 4180 h 4640"/>
              <a:gd name="T28" fmla="*/ 3807 w 4639"/>
              <a:gd name="T29" fmla="*/ 3834 h 4640"/>
              <a:gd name="T30" fmla="*/ 3807 w 4639"/>
              <a:gd name="T31" fmla="*/ 3834 h 4640"/>
              <a:gd name="T32" fmla="*/ 3802 w 4639"/>
              <a:gd name="T33" fmla="*/ 826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39" h="4640">
                <a:moveTo>
                  <a:pt x="3802" y="826"/>
                </a:moveTo>
                <a:lnTo>
                  <a:pt x="3802" y="826"/>
                </a:lnTo>
                <a:cubicBezTo>
                  <a:pt x="2969" y="0"/>
                  <a:pt x="1635" y="3"/>
                  <a:pt x="805" y="832"/>
                </a:cubicBezTo>
                <a:lnTo>
                  <a:pt x="805" y="832"/>
                </a:lnTo>
                <a:cubicBezTo>
                  <a:pt x="115" y="1523"/>
                  <a:pt x="0" y="2571"/>
                  <a:pt x="460" y="3380"/>
                </a:cubicBezTo>
                <a:lnTo>
                  <a:pt x="460" y="3380"/>
                </a:lnTo>
                <a:cubicBezTo>
                  <a:pt x="483" y="3421"/>
                  <a:pt x="488" y="3470"/>
                  <a:pt x="474" y="3515"/>
                </a:cubicBezTo>
                <a:lnTo>
                  <a:pt x="173" y="4254"/>
                </a:lnTo>
                <a:lnTo>
                  <a:pt x="173" y="4254"/>
                </a:lnTo>
                <a:cubicBezTo>
                  <a:pt x="131" y="4385"/>
                  <a:pt x="254" y="4508"/>
                  <a:pt x="384" y="4466"/>
                </a:cubicBezTo>
                <a:lnTo>
                  <a:pt x="1124" y="4165"/>
                </a:lnTo>
                <a:lnTo>
                  <a:pt x="1124" y="4165"/>
                </a:lnTo>
                <a:cubicBezTo>
                  <a:pt x="1169" y="4150"/>
                  <a:pt x="1218" y="4156"/>
                  <a:pt x="1260" y="4180"/>
                </a:cubicBezTo>
                <a:lnTo>
                  <a:pt x="1260" y="4180"/>
                </a:lnTo>
                <a:cubicBezTo>
                  <a:pt x="2069" y="4639"/>
                  <a:pt x="3117" y="4524"/>
                  <a:pt x="3807" y="3834"/>
                </a:cubicBezTo>
                <a:lnTo>
                  <a:pt x="3807" y="3834"/>
                </a:lnTo>
                <a:cubicBezTo>
                  <a:pt x="4638" y="3002"/>
                  <a:pt x="4637" y="1655"/>
                  <a:pt x="3802" y="826"/>
                </a:cubicBezTo>
              </a:path>
            </a:pathLst>
          </a:custGeom>
          <a:solidFill>
            <a:schemeClr val="accent2"/>
          </a:solidFill>
          <a:ln>
            <a:noFill/>
          </a:ln>
          <a:effectLst/>
        </p:spPr>
        <p:txBody>
          <a:bodyPr wrap="none" anchor="ctr"/>
          <a:lstStyle/>
          <a:p>
            <a:endParaRPr lang="en-US" sz="700" dirty="0">
              <a:latin typeface="Poppins" panose="00000500000000000000" pitchFamily="2" charset="0"/>
            </a:endParaRPr>
          </a:p>
        </p:txBody>
      </p:sp>
      <p:sp>
        <p:nvSpPr>
          <p:cNvPr id="10" name="Freeform 16">
            <a:extLst>
              <a:ext uri="{FF2B5EF4-FFF2-40B4-BE49-F238E27FC236}">
                <a16:creationId xmlns:a16="http://schemas.microsoft.com/office/drawing/2014/main" id="{82834486-9012-C252-EFEF-13BFEDD2D58C}"/>
              </a:ext>
            </a:extLst>
          </p:cNvPr>
          <p:cNvSpPr>
            <a:spLocks noChangeArrowheads="1"/>
          </p:cNvSpPr>
          <p:nvPr/>
        </p:nvSpPr>
        <p:spPr bwMode="auto">
          <a:xfrm>
            <a:off x="2205489" y="1611638"/>
            <a:ext cx="2469076" cy="2469075"/>
          </a:xfrm>
          <a:custGeom>
            <a:avLst/>
            <a:gdLst>
              <a:gd name="T0" fmla="*/ 4466 w 4641"/>
              <a:gd name="T1" fmla="*/ 4254 h 4640"/>
              <a:gd name="T2" fmla="*/ 4166 w 4641"/>
              <a:gd name="T3" fmla="*/ 3515 h 4640"/>
              <a:gd name="T4" fmla="*/ 4166 w 4641"/>
              <a:gd name="T5" fmla="*/ 3515 h 4640"/>
              <a:gd name="T6" fmla="*/ 4180 w 4641"/>
              <a:gd name="T7" fmla="*/ 3379 h 4640"/>
              <a:gd name="T8" fmla="*/ 4180 w 4641"/>
              <a:gd name="T9" fmla="*/ 3379 h 4640"/>
              <a:gd name="T10" fmla="*/ 3833 w 4641"/>
              <a:gd name="T11" fmla="*/ 832 h 4640"/>
              <a:gd name="T12" fmla="*/ 3833 w 4641"/>
              <a:gd name="T13" fmla="*/ 832 h 4640"/>
              <a:gd name="T14" fmla="*/ 837 w 4641"/>
              <a:gd name="T15" fmla="*/ 827 h 4640"/>
              <a:gd name="T16" fmla="*/ 837 w 4641"/>
              <a:gd name="T17" fmla="*/ 827 h 4640"/>
              <a:gd name="T18" fmla="*/ 831 w 4641"/>
              <a:gd name="T19" fmla="*/ 3833 h 4640"/>
              <a:gd name="T20" fmla="*/ 831 w 4641"/>
              <a:gd name="T21" fmla="*/ 3833 h 4640"/>
              <a:gd name="T22" fmla="*/ 3379 w 4641"/>
              <a:gd name="T23" fmla="*/ 4179 h 4640"/>
              <a:gd name="T24" fmla="*/ 3379 w 4641"/>
              <a:gd name="T25" fmla="*/ 4179 h 4640"/>
              <a:gd name="T26" fmla="*/ 3516 w 4641"/>
              <a:gd name="T27" fmla="*/ 4165 h 4640"/>
              <a:gd name="T28" fmla="*/ 4254 w 4641"/>
              <a:gd name="T29" fmla="*/ 4465 h 4640"/>
              <a:gd name="T30" fmla="*/ 4254 w 4641"/>
              <a:gd name="T31" fmla="*/ 4465 h 4640"/>
              <a:gd name="T32" fmla="*/ 4466 w 4641"/>
              <a:gd name="T33" fmla="*/ 4254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41" h="4640">
                <a:moveTo>
                  <a:pt x="4466" y="4254"/>
                </a:moveTo>
                <a:lnTo>
                  <a:pt x="4166" y="3515"/>
                </a:lnTo>
                <a:lnTo>
                  <a:pt x="4166" y="3515"/>
                </a:lnTo>
                <a:cubicBezTo>
                  <a:pt x="4151" y="3470"/>
                  <a:pt x="4156" y="3420"/>
                  <a:pt x="4180" y="3379"/>
                </a:cubicBezTo>
                <a:lnTo>
                  <a:pt x="4180" y="3379"/>
                </a:lnTo>
                <a:cubicBezTo>
                  <a:pt x="4640" y="2570"/>
                  <a:pt x="4524" y="1523"/>
                  <a:pt x="3833" y="832"/>
                </a:cubicBezTo>
                <a:lnTo>
                  <a:pt x="3833" y="832"/>
                </a:lnTo>
                <a:cubicBezTo>
                  <a:pt x="3004" y="3"/>
                  <a:pt x="1669" y="0"/>
                  <a:pt x="837" y="827"/>
                </a:cubicBezTo>
                <a:lnTo>
                  <a:pt x="837" y="827"/>
                </a:lnTo>
                <a:cubicBezTo>
                  <a:pt x="3" y="1654"/>
                  <a:pt x="0" y="3002"/>
                  <a:pt x="831" y="3833"/>
                </a:cubicBezTo>
                <a:lnTo>
                  <a:pt x="831" y="3833"/>
                </a:lnTo>
                <a:cubicBezTo>
                  <a:pt x="1522" y="4524"/>
                  <a:pt x="2569" y="4639"/>
                  <a:pt x="3379" y="4179"/>
                </a:cubicBezTo>
                <a:lnTo>
                  <a:pt x="3379" y="4179"/>
                </a:lnTo>
                <a:cubicBezTo>
                  <a:pt x="3421" y="4155"/>
                  <a:pt x="3470" y="4150"/>
                  <a:pt x="3516" y="4165"/>
                </a:cubicBezTo>
                <a:lnTo>
                  <a:pt x="4254" y="4465"/>
                </a:lnTo>
                <a:lnTo>
                  <a:pt x="4254" y="4465"/>
                </a:lnTo>
                <a:cubicBezTo>
                  <a:pt x="4384" y="4508"/>
                  <a:pt x="4509" y="4384"/>
                  <a:pt x="4466" y="4254"/>
                </a:cubicBezTo>
              </a:path>
            </a:pathLst>
          </a:custGeom>
          <a:solidFill>
            <a:schemeClr val="accent5"/>
          </a:solidFill>
          <a:ln>
            <a:noFill/>
          </a:ln>
          <a:effectLst/>
        </p:spPr>
        <p:txBody>
          <a:bodyPr wrap="none" anchor="ctr"/>
          <a:lstStyle/>
          <a:p>
            <a:endParaRPr lang="en-US" sz="700" dirty="0">
              <a:latin typeface="Poppins" panose="00000500000000000000" pitchFamily="2" charset="0"/>
            </a:endParaRPr>
          </a:p>
        </p:txBody>
      </p:sp>
      <p:sp>
        <p:nvSpPr>
          <p:cNvPr id="11" name="Freeform 17">
            <a:extLst>
              <a:ext uri="{FF2B5EF4-FFF2-40B4-BE49-F238E27FC236}">
                <a16:creationId xmlns:a16="http://schemas.microsoft.com/office/drawing/2014/main" id="{DF78BB41-83CA-35B8-5ACE-7FF6EFC2C5BB}"/>
              </a:ext>
            </a:extLst>
          </p:cNvPr>
          <p:cNvSpPr>
            <a:spLocks noChangeArrowheads="1"/>
          </p:cNvSpPr>
          <p:nvPr/>
        </p:nvSpPr>
        <p:spPr bwMode="auto">
          <a:xfrm>
            <a:off x="1534687" y="1767120"/>
            <a:ext cx="797990" cy="1253314"/>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700" dirty="0">
              <a:latin typeface="Poppins" panose="00000500000000000000" pitchFamily="2" charset="0"/>
            </a:endParaRPr>
          </a:p>
        </p:txBody>
      </p:sp>
      <p:sp>
        <p:nvSpPr>
          <p:cNvPr id="12" name="Freeform 18">
            <a:extLst>
              <a:ext uri="{FF2B5EF4-FFF2-40B4-BE49-F238E27FC236}">
                <a16:creationId xmlns:a16="http://schemas.microsoft.com/office/drawing/2014/main" id="{6CA54333-541A-BBE6-53E2-C5182EE92A20}"/>
              </a:ext>
            </a:extLst>
          </p:cNvPr>
          <p:cNvSpPr>
            <a:spLocks noChangeArrowheads="1"/>
          </p:cNvSpPr>
          <p:nvPr/>
        </p:nvSpPr>
        <p:spPr bwMode="auto">
          <a:xfrm>
            <a:off x="3326571" y="2374367"/>
            <a:ext cx="340320" cy="1229843"/>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700" dirty="0">
              <a:latin typeface="Poppins" panose="00000500000000000000" pitchFamily="2" charset="0"/>
            </a:endParaRPr>
          </a:p>
        </p:txBody>
      </p:sp>
      <p:sp>
        <p:nvSpPr>
          <p:cNvPr id="13" name="Freeform 38">
            <a:hlinkClick r:id="rId2" action="ppaction://hlinksldjump"/>
            <a:extLst>
              <a:ext uri="{FF2B5EF4-FFF2-40B4-BE49-F238E27FC236}">
                <a16:creationId xmlns:a16="http://schemas.microsoft.com/office/drawing/2014/main" id="{0EE8F550-0504-2841-5FD0-FAFB99499BAE}"/>
              </a:ext>
            </a:extLst>
          </p:cNvPr>
          <p:cNvSpPr>
            <a:spLocks noChangeArrowheads="1"/>
          </p:cNvSpPr>
          <p:nvPr/>
        </p:nvSpPr>
        <p:spPr bwMode="auto">
          <a:xfrm flipH="1">
            <a:off x="217920"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
        <p:nvSpPr>
          <p:cNvPr id="14" name="Freeform 38">
            <a:hlinkClick r:id="" action="ppaction://hlinkshowjump?jump=nextslide"/>
            <a:extLst>
              <a:ext uri="{FF2B5EF4-FFF2-40B4-BE49-F238E27FC236}">
                <a16:creationId xmlns:a16="http://schemas.microsoft.com/office/drawing/2014/main" id="{90692AAB-6EBA-0312-659E-BD4B00295E17}"/>
              </a:ext>
            </a:extLst>
          </p:cNvPr>
          <p:cNvSpPr>
            <a:spLocks noChangeArrowheads="1"/>
          </p:cNvSpPr>
          <p:nvPr/>
        </p:nvSpPr>
        <p:spPr bwMode="auto">
          <a:xfrm flipH="1">
            <a:off x="9573703"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ANSWER</a:t>
            </a:r>
          </a:p>
        </p:txBody>
      </p:sp>
      <p:sp>
        <p:nvSpPr>
          <p:cNvPr id="3" name="Rectangle 2">
            <a:extLst>
              <a:ext uri="{FF2B5EF4-FFF2-40B4-BE49-F238E27FC236}">
                <a16:creationId xmlns:a16="http://schemas.microsoft.com/office/drawing/2014/main" id="{31B0FB58-616A-47FA-71CF-51F8C072693E}"/>
              </a:ext>
            </a:extLst>
          </p:cNvPr>
          <p:cNvSpPr/>
          <p:nvPr/>
        </p:nvSpPr>
        <p:spPr>
          <a:xfrm>
            <a:off x="0" y="525643"/>
            <a:ext cx="12191999" cy="553672"/>
          </a:xfrm>
          <a:prstGeom prst="rect">
            <a:avLst/>
          </a:prstGeom>
          <a:solidFill>
            <a:schemeClr val="accent1">
              <a:alpha val="88000"/>
            </a:schemeClr>
          </a:solidFill>
          <a:ln>
            <a:solidFill>
              <a:schemeClr val="accent3"/>
            </a:solidFill>
          </a:ln>
          <a:effectLst>
            <a:glow rad="101600">
              <a:schemeClr val="accent3">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100</a:t>
            </a:r>
          </a:p>
        </p:txBody>
      </p:sp>
      <p:sp>
        <p:nvSpPr>
          <p:cNvPr id="15" name="TextBox 14">
            <a:extLst>
              <a:ext uri="{FF2B5EF4-FFF2-40B4-BE49-F238E27FC236}">
                <a16:creationId xmlns:a16="http://schemas.microsoft.com/office/drawing/2014/main" id="{8FEE03F6-FC10-0A33-3C93-2365738CADC1}"/>
              </a:ext>
            </a:extLst>
          </p:cNvPr>
          <p:cNvSpPr txBox="1"/>
          <p:nvPr/>
        </p:nvSpPr>
        <p:spPr>
          <a:xfrm>
            <a:off x="5019675" y="2837659"/>
            <a:ext cx="5086350" cy="461665"/>
          </a:xfrm>
          <a:prstGeom prst="rect">
            <a:avLst/>
          </a:prstGeom>
          <a:noFill/>
        </p:spPr>
        <p:txBody>
          <a:bodyPr wrap="square" rtlCol="0">
            <a:spAutoFit/>
          </a:bodyPr>
          <a:lstStyle/>
          <a:p>
            <a:r>
              <a:rPr lang="en-US" sz="2400" b="1" dirty="0">
                <a:solidFill>
                  <a:schemeClr val="accent3"/>
                </a:solidFill>
              </a:rPr>
              <a:t>Category 1, question for 100 points </a:t>
            </a:r>
          </a:p>
        </p:txBody>
      </p:sp>
      <p:sp>
        <p:nvSpPr>
          <p:cNvPr id="16" name="TextBox 15">
            <a:extLst>
              <a:ext uri="{FF2B5EF4-FFF2-40B4-BE49-F238E27FC236}">
                <a16:creationId xmlns:a16="http://schemas.microsoft.com/office/drawing/2014/main" id="{588FFB9E-BAED-FFCF-0853-305770C0E028}"/>
              </a:ext>
            </a:extLst>
          </p:cNvPr>
          <p:cNvSpPr txBox="1"/>
          <p:nvPr/>
        </p:nvSpPr>
        <p:spPr>
          <a:xfrm>
            <a:off x="5019675" y="3360951"/>
            <a:ext cx="5191125" cy="1200329"/>
          </a:xfrm>
          <a:prstGeom prst="rect">
            <a:avLst/>
          </a:prstGeom>
          <a:noFill/>
        </p:spPr>
        <p:txBody>
          <a:bodyPr wrap="square" rtlCol="0">
            <a:spAutoFit/>
          </a:bodyPr>
          <a:lstStyle/>
          <a:p>
            <a:r>
              <a:rPr lang="es-CO" b="0" i="0" dirty="0" err="1">
                <a:solidFill>
                  <a:srgbClr val="000000"/>
                </a:solidFill>
                <a:effectLst/>
                <a:latin typeface="Open Sans" pitchFamily="2" charset="0"/>
              </a:rPr>
              <a:t>Lorem</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ipsum</a:t>
            </a:r>
            <a:r>
              <a:rPr lang="es-CO" b="0" i="0" dirty="0">
                <a:solidFill>
                  <a:srgbClr val="000000"/>
                </a:solidFill>
                <a:effectLst/>
                <a:latin typeface="Open Sans" pitchFamily="2" charset="0"/>
              </a:rPr>
              <a:t> dolor </a:t>
            </a:r>
            <a:r>
              <a:rPr lang="es-CO" b="0" i="0" dirty="0" err="1">
                <a:solidFill>
                  <a:srgbClr val="000000"/>
                </a:solidFill>
                <a:effectLst/>
                <a:latin typeface="Open Sans" pitchFamily="2" charset="0"/>
              </a:rPr>
              <a:t>sit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amet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consectetur</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adipiscing</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elit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Praesent</a:t>
            </a:r>
            <a:r>
              <a:rPr lang="es-CO" b="0" i="0" dirty="0">
                <a:solidFill>
                  <a:srgbClr val="000000"/>
                </a:solidFill>
                <a:effectLst/>
                <a:latin typeface="Open Sans" pitchFamily="2" charset="0"/>
              </a:rPr>
              <a:t> vitae </a:t>
            </a:r>
            <a:r>
              <a:rPr lang="es-CO" b="0" i="0" dirty="0" err="1">
                <a:solidFill>
                  <a:srgbClr val="000000"/>
                </a:solidFill>
                <a:effectLst/>
                <a:latin typeface="Open Sans" pitchFamily="2" charset="0"/>
              </a:rPr>
              <a:t>elit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consectetur</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varius</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ipsum</a:t>
            </a:r>
            <a:r>
              <a:rPr lang="es-CO" b="0" i="0" dirty="0">
                <a:solidFill>
                  <a:srgbClr val="000000"/>
                </a:solidFill>
                <a:effectLst/>
                <a:latin typeface="Open Sans" pitchFamily="2" charset="0"/>
              </a:rPr>
              <a:t> vitae, </a:t>
            </a:r>
            <a:r>
              <a:rPr lang="es-CO" b="0" i="0" dirty="0" err="1">
                <a:solidFill>
                  <a:srgbClr val="000000"/>
                </a:solidFill>
                <a:effectLst/>
                <a:latin typeface="Open Sans" pitchFamily="2" charset="0"/>
              </a:rPr>
              <a:t>tristique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felis</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Donec</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mattis</a:t>
            </a:r>
            <a:r>
              <a:rPr lang="es-CO" b="0" i="0" dirty="0">
                <a:solidFill>
                  <a:srgbClr val="000000"/>
                </a:solidFill>
                <a:effectLst/>
                <a:latin typeface="Open Sans" pitchFamily="2" charset="0"/>
              </a:rPr>
              <a:t> non </a:t>
            </a:r>
            <a:r>
              <a:rPr lang="es-CO" b="0" i="0" dirty="0" err="1">
                <a:solidFill>
                  <a:srgbClr val="000000"/>
                </a:solidFill>
                <a:effectLst/>
                <a:latin typeface="Open Sans" pitchFamily="2" charset="0"/>
              </a:rPr>
              <a:t>augue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scelerisque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finibus</a:t>
            </a:r>
            <a:r>
              <a:rPr lang="es-CO" b="0" i="0" dirty="0">
                <a:solidFill>
                  <a:srgbClr val="000000"/>
                </a:solidFill>
                <a:effectLst/>
                <a:latin typeface="Open Sans" pitchFamily="2" charset="0"/>
              </a:rPr>
              <a:t>. </a:t>
            </a:r>
            <a:endParaRPr lang="en-US" b="1" dirty="0"/>
          </a:p>
        </p:txBody>
      </p:sp>
    </p:spTree>
    <p:extLst>
      <p:ext uri="{BB962C8B-B14F-4D97-AF65-F5344CB8AC3E}">
        <p14:creationId xmlns:p14="http://schemas.microsoft.com/office/powerpoint/2010/main" val="34571193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B470F-C9C0-75BE-1EE2-2304F82CC48F}"/>
              </a:ext>
            </a:extLst>
          </p:cNvPr>
          <p:cNvSpPr/>
          <p:nvPr/>
        </p:nvSpPr>
        <p:spPr>
          <a:xfrm>
            <a:off x="0" y="-6680"/>
            <a:ext cx="12191999" cy="5536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3</a:t>
            </a:r>
          </a:p>
        </p:txBody>
      </p:sp>
      <p:sp>
        <p:nvSpPr>
          <p:cNvPr id="4" name="Freeform 3">
            <a:extLst>
              <a:ext uri="{FF2B5EF4-FFF2-40B4-BE49-F238E27FC236}">
                <a16:creationId xmlns:a16="http://schemas.microsoft.com/office/drawing/2014/main" id="{D87571F8-B78E-2946-FF28-F8EA95D85132}"/>
              </a:ext>
            </a:extLst>
          </p:cNvPr>
          <p:cNvSpPr>
            <a:spLocks noChangeArrowheads="1"/>
          </p:cNvSpPr>
          <p:nvPr/>
        </p:nvSpPr>
        <p:spPr bwMode="auto">
          <a:xfrm>
            <a:off x="2368615" y="2615499"/>
            <a:ext cx="8343770" cy="2469075"/>
          </a:xfrm>
          <a:prstGeom prst="roundRect">
            <a:avLst>
              <a:gd name="adj" fmla="val 16011"/>
            </a:avLst>
          </a:prstGeom>
          <a:solidFill>
            <a:schemeClr val="bg1"/>
          </a:solidFill>
          <a:ln>
            <a:noFill/>
          </a:ln>
          <a:effectLst/>
        </p:spPr>
        <p:txBody>
          <a:bodyPr wrap="none" anchor="ctr"/>
          <a:lstStyle/>
          <a:p>
            <a:endParaRPr lang="en-US" sz="900" dirty="0">
              <a:latin typeface="Poppins" panose="00000500000000000000" pitchFamily="2" charset="0"/>
            </a:endParaRPr>
          </a:p>
        </p:txBody>
      </p:sp>
      <p:sp>
        <p:nvSpPr>
          <p:cNvPr id="9" name="Freeform 15">
            <a:extLst>
              <a:ext uri="{FF2B5EF4-FFF2-40B4-BE49-F238E27FC236}">
                <a16:creationId xmlns:a16="http://schemas.microsoft.com/office/drawing/2014/main" id="{0F3AB6BC-A3A8-85BF-5186-D826BAE6DA22}"/>
              </a:ext>
            </a:extLst>
          </p:cNvPr>
          <p:cNvSpPr>
            <a:spLocks noChangeArrowheads="1"/>
          </p:cNvSpPr>
          <p:nvPr/>
        </p:nvSpPr>
        <p:spPr bwMode="auto">
          <a:xfrm>
            <a:off x="753077" y="1143364"/>
            <a:ext cx="2469076" cy="2469075"/>
          </a:xfrm>
          <a:custGeom>
            <a:avLst/>
            <a:gdLst>
              <a:gd name="T0" fmla="*/ 3802 w 4639"/>
              <a:gd name="T1" fmla="*/ 826 h 4640"/>
              <a:gd name="T2" fmla="*/ 3802 w 4639"/>
              <a:gd name="T3" fmla="*/ 826 h 4640"/>
              <a:gd name="T4" fmla="*/ 805 w 4639"/>
              <a:gd name="T5" fmla="*/ 832 h 4640"/>
              <a:gd name="T6" fmla="*/ 805 w 4639"/>
              <a:gd name="T7" fmla="*/ 832 h 4640"/>
              <a:gd name="T8" fmla="*/ 460 w 4639"/>
              <a:gd name="T9" fmla="*/ 3380 h 4640"/>
              <a:gd name="T10" fmla="*/ 460 w 4639"/>
              <a:gd name="T11" fmla="*/ 3380 h 4640"/>
              <a:gd name="T12" fmla="*/ 474 w 4639"/>
              <a:gd name="T13" fmla="*/ 3515 h 4640"/>
              <a:gd name="T14" fmla="*/ 173 w 4639"/>
              <a:gd name="T15" fmla="*/ 4254 h 4640"/>
              <a:gd name="T16" fmla="*/ 173 w 4639"/>
              <a:gd name="T17" fmla="*/ 4254 h 4640"/>
              <a:gd name="T18" fmla="*/ 384 w 4639"/>
              <a:gd name="T19" fmla="*/ 4466 h 4640"/>
              <a:gd name="T20" fmla="*/ 1124 w 4639"/>
              <a:gd name="T21" fmla="*/ 4165 h 4640"/>
              <a:gd name="T22" fmla="*/ 1124 w 4639"/>
              <a:gd name="T23" fmla="*/ 4165 h 4640"/>
              <a:gd name="T24" fmla="*/ 1260 w 4639"/>
              <a:gd name="T25" fmla="*/ 4180 h 4640"/>
              <a:gd name="T26" fmla="*/ 1260 w 4639"/>
              <a:gd name="T27" fmla="*/ 4180 h 4640"/>
              <a:gd name="T28" fmla="*/ 3807 w 4639"/>
              <a:gd name="T29" fmla="*/ 3834 h 4640"/>
              <a:gd name="T30" fmla="*/ 3807 w 4639"/>
              <a:gd name="T31" fmla="*/ 3834 h 4640"/>
              <a:gd name="T32" fmla="*/ 3802 w 4639"/>
              <a:gd name="T33" fmla="*/ 826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39" h="4640">
                <a:moveTo>
                  <a:pt x="3802" y="826"/>
                </a:moveTo>
                <a:lnTo>
                  <a:pt x="3802" y="826"/>
                </a:lnTo>
                <a:cubicBezTo>
                  <a:pt x="2969" y="0"/>
                  <a:pt x="1635" y="3"/>
                  <a:pt x="805" y="832"/>
                </a:cubicBezTo>
                <a:lnTo>
                  <a:pt x="805" y="832"/>
                </a:lnTo>
                <a:cubicBezTo>
                  <a:pt x="115" y="1523"/>
                  <a:pt x="0" y="2571"/>
                  <a:pt x="460" y="3380"/>
                </a:cubicBezTo>
                <a:lnTo>
                  <a:pt x="460" y="3380"/>
                </a:lnTo>
                <a:cubicBezTo>
                  <a:pt x="483" y="3421"/>
                  <a:pt x="488" y="3470"/>
                  <a:pt x="474" y="3515"/>
                </a:cubicBezTo>
                <a:lnTo>
                  <a:pt x="173" y="4254"/>
                </a:lnTo>
                <a:lnTo>
                  <a:pt x="173" y="4254"/>
                </a:lnTo>
                <a:cubicBezTo>
                  <a:pt x="131" y="4385"/>
                  <a:pt x="254" y="4508"/>
                  <a:pt x="384" y="4466"/>
                </a:cubicBezTo>
                <a:lnTo>
                  <a:pt x="1124" y="4165"/>
                </a:lnTo>
                <a:lnTo>
                  <a:pt x="1124" y="4165"/>
                </a:lnTo>
                <a:cubicBezTo>
                  <a:pt x="1169" y="4150"/>
                  <a:pt x="1218" y="4156"/>
                  <a:pt x="1260" y="4180"/>
                </a:cubicBezTo>
                <a:lnTo>
                  <a:pt x="1260" y="4180"/>
                </a:lnTo>
                <a:cubicBezTo>
                  <a:pt x="2069" y="4639"/>
                  <a:pt x="3117" y="4524"/>
                  <a:pt x="3807" y="3834"/>
                </a:cubicBezTo>
                <a:lnTo>
                  <a:pt x="3807" y="3834"/>
                </a:lnTo>
                <a:cubicBezTo>
                  <a:pt x="4638" y="3002"/>
                  <a:pt x="4637" y="1655"/>
                  <a:pt x="3802" y="826"/>
                </a:cubicBezTo>
              </a:path>
            </a:pathLst>
          </a:custGeom>
          <a:solidFill>
            <a:schemeClr val="accent2"/>
          </a:solidFill>
          <a:ln>
            <a:noFill/>
          </a:ln>
          <a:effectLst/>
        </p:spPr>
        <p:txBody>
          <a:bodyPr wrap="none" anchor="ctr"/>
          <a:lstStyle/>
          <a:p>
            <a:endParaRPr lang="en-US" sz="700" dirty="0">
              <a:latin typeface="Poppins" panose="00000500000000000000" pitchFamily="2" charset="0"/>
            </a:endParaRPr>
          </a:p>
        </p:txBody>
      </p:sp>
      <p:sp>
        <p:nvSpPr>
          <p:cNvPr id="10" name="Freeform 16">
            <a:extLst>
              <a:ext uri="{FF2B5EF4-FFF2-40B4-BE49-F238E27FC236}">
                <a16:creationId xmlns:a16="http://schemas.microsoft.com/office/drawing/2014/main" id="{82834486-9012-C252-EFEF-13BFEDD2D58C}"/>
              </a:ext>
            </a:extLst>
          </p:cNvPr>
          <p:cNvSpPr>
            <a:spLocks noChangeArrowheads="1"/>
          </p:cNvSpPr>
          <p:nvPr/>
        </p:nvSpPr>
        <p:spPr bwMode="auto">
          <a:xfrm>
            <a:off x="2205489" y="1611638"/>
            <a:ext cx="2469076" cy="2469075"/>
          </a:xfrm>
          <a:custGeom>
            <a:avLst/>
            <a:gdLst>
              <a:gd name="T0" fmla="*/ 4466 w 4641"/>
              <a:gd name="T1" fmla="*/ 4254 h 4640"/>
              <a:gd name="T2" fmla="*/ 4166 w 4641"/>
              <a:gd name="T3" fmla="*/ 3515 h 4640"/>
              <a:gd name="T4" fmla="*/ 4166 w 4641"/>
              <a:gd name="T5" fmla="*/ 3515 h 4640"/>
              <a:gd name="T6" fmla="*/ 4180 w 4641"/>
              <a:gd name="T7" fmla="*/ 3379 h 4640"/>
              <a:gd name="T8" fmla="*/ 4180 w 4641"/>
              <a:gd name="T9" fmla="*/ 3379 h 4640"/>
              <a:gd name="T10" fmla="*/ 3833 w 4641"/>
              <a:gd name="T11" fmla="*/ 832 h 4640"/>
              <a:gd name="T12" fmla="*/ 3833 w 4641"/>
              <a:gd name="T13" fmla="*/ 832 h 4640"/>
              <a:gd name="T14" fmla="*/ 837 w 4641"/>
              <a:gd name="T15" fmla="*/ 827 h 4640"/>
              <a:gd name="T16" fmla="*/ 837 w 4641"/>
              <a:gd name="T17" fmla="*/ 827 h 4640"/>
              <a:gd name="T18" fmla="*/ 831 w 4641"/>
              <a:gd name="T19" fmla="*/ 3833 h 4640"/>
              <a:gd name="T20" fmla="*/ 831 w 4641"/>
              <a:gd name="T21" fmla="*/ 3833 h 4640"/>
              <a:gd name="T22" fmla="*/ 3379 w 4641"/>
              <a:gd name="T23" fmla="*/ 4179 h 4640"/>
              <a:gd name="T24" fmla="*/ 3379 w 4641"/>
              <a:gd name="T25" fmla="*/ 4179 h 4640"/>
              <a:gd name="T26" fmla="*/ 3516 w 4641"/>
              <a:gd name="T27" fmla="*/ 4165 h 4640"/>
              <a:gd name="T28" fmla="*/ 4254 w 4641"/>
              <a:gd name="T29" fmla="*/ 4465 h 4640"/>
              <a:gd name="T30" fmla="*/ 4254 w 4641"/>
              <a:gd name="T31" fmla="*/ 4465 h 4640"/>
              <a:gd name="T32" fmla="*/ 4466 w 4641"/>
              <a:gd name="T33" fmla="*/ 4254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41" h="4640">
                <a:moveTo>
                  <a:pt x="4466" y="4254"/>
                </a:moveTo>
                <a:lnTo>
                  <a:pt x="4166" y="3515"/>
                </a:lnTo>
                <a:lnTo>
                  <a:pt x="4166" y="3515"/>
                </a:lnTo>
                <a:cubicBezTo>
                  <a:pt x="4151" y="3470"/>
                  <a:pt x="4156" y="3420"/>
                  <a:pt x="4180" y="3379"/>
                </a:cubicBezTo>
                <a:lnTo>
                  <a:pt x="4180" y="3379"/>
                </a:lnTo>
                <a:cubicBezTo>
                  <a:pt x="4640" y="2570"/>
                  <a:pt x="4524" y="1523"/>
                  <a:pt x="3833" y="832"/>
                </a:cubicBezTo>
                <a:lnTo>
                  <a:pt x="3833" y="832"/>
                </a:lnTo>
                <a:cubicBezTo>
                  <a:pt x="3004" y="3"/>
                  <a:pt x="1669" y="0"/>
                  <a:pt x="837" y="827"/>
                </a:cubicBezTo>
                <a:lnTo>
                  <a:pt x="837" y="827"/>
                </a:lnTo>
                <a:cubicBezTo>
                  <a:pt x="3" y="1654"/>
                  <a:pt x="0" y="3002"/>
                  <a:pt x="831" y="3833"/>
                </a:cubicBezTo>
                <a:lnTo>
                  <a:pt x="831" y="3833"/>
                </a:lnTo>
                <a:cubicBezTo>
                  <a:pt x="1522" y="4524"/>
                  <a:pt x="2569" y="4639"/>
                  <a:pt x="3379" y="4179"/>
                </a:cubicBezTo>
                <a:lnTo>
                  <a:pt x="3379" y="4179"/>
                </a:lnTo>
                <a:cubicBezTo>
                  <a:pt x="3421" y="4155"/>
                  <a:pt x="3470" y="4150"/>
                  <a:pt x="3516" y="4165"/>
                </a:cubicBezTo>
                <a:lnTo>
                  <a:pt x="4254" y="4465"/>
                </a:lnTo>
                <a:lnTo>
                  <a:pt x="4254" y="4465"/>
                </a:lnTo>
                <a:cubicBezTo>
                  <a:pt x="4384" y="4508"/>
                  <a:pt x="4509" y="4384"/>
                  <a:pt x="4466" y="4254"/>
                </a:cubicBezTo>
              </a:path>
            </a:pathLst>
          </a:custGeom>
          <a:solidFill>
            <a:schemeClr val="accent5"/>
          </a:solidFill>
          <a:ln>
            <a:noFill/>
          </a:ln>
          <a:effectLst/>
        </p:spPr>
        <p:txBody>
          <a:bodyPr wrap="none" anchor="ctr"/>
          <a:lstStyle/>
          <a:p>
            <a:endParaRPr lang="en-US" sz="700" dirty="0">
              <a:latin typeface="Poppins" panose="00000500000000000000" pitchFamily="2" charset="0"/>
            </a:endParaRPr>
          </a:p>
        </p:txBody>
      </p:sp>
      <p:sp>
        <p:nvSpPr>
          <p:cNvPr id="11" name="Freeform 17">
            <a:extLst>
              <a:ext uri="{FF2B5EF4-FFF2-40B4-BE49-F238E27FC236}">
                <a16:creationId xmlns:a16="http://schemas.microsoft.com/office/drawing/2014/main" id="{DF78BB41-83CA-35B8-5ACE-7FF6EFC2C5BB}"/>
              </a:ext>
            </a:extLst>
          </p:cNvPr>
          <p:cNvSpPr>
            <a:spLocks noChangeArrowheads="1"/>
          </p:cNvSpPr>
          <p:nvPr/>
        </p:nvSpPr>
        <p:spPr bwMode="auto">
          <a:xfrm>
            <a:off x="1534687" y="1767120"/>
            <a:ext cx="797990" cy="1253314"/>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700" dirty="0">
              <a:latin typeface="Poppins" panose="00000500000000000000" pitchFamily="2" charset="0"/>
            </a:endParaRPr>
          </a:p>
        </p:txBody>
      </p:sp>
      <p:sp>
        <p:nvSpPr>
          <p:cNvPr id="12" name="Freeform 18">
            <a:extLst>
              <a:ext uri="{FF2B5EF4-FFF2-40B4-BE49-F238E27FC236}">
                <a16:creationId xmlns:a16="http://schemas.microsoft.com/office/drawing/2014/main" id="{6CA54333-541A-BBE6-53E2-C5182EE92A20}"/>
              </a:ext>
            </a:extLst>
          </p:cNvPr>
          <p:cNvSpPr>
            <a:spLocks noChangeArrowheads="1"/>
          </p:cNvSpPr>
          <p:nvPr/>
        </p:nvSpPr>
        <p:spPr bwMode="auto">
          <a:xfrm>
            <a:off x="3326571" y="2374367"/>
            <a:ext cx="340320" cy="1229843"/>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700" dirty="0">
              <a:latin typeface="Poppins" panose="00000500000000000000" pitchFamily="2" charset="0"/>
            </a:endParaRPr>
          </a:p>
        </p:txBody>
      </p:sp>
      <p:sp>
        <p:nvSpPr>
          <p:cNvPr id="13" name="Freeform 38">
            <a:hlinkClick r:id="rId2" action="ppaction://hlinksldjump"/>
            <a:extLst>
              <a:ext uri="{FF2B5EF4-FFF2-40B4-BE49-F238E27FC236}">
                <a16:creationId xmlns:a16="http://schemas.microsoft.com/office/drawing/2014/main" id="{0EE8F550-0504-2841-5FD0-FAFB99499BAE}"/>
              </a:ext>
            </a:extLst>
          </p:cNvPr>
          <p:cNvSpPr>
            <a:spLocks noChangeArrowheads="1"/>
          </p:cNvSpPr>
          <p:nvPr/>
        </p:nvSpPr>
        <p:spPr bwMode="auto">
          <a:xfrm flipH="1">
            <a:off x="217920"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
        <p:nvSpPr>
          <p:cNvPr id="14" name="Freeform 38">
            <a:hlinkClick r:id="" action="ppaction://hlinkshowjump?jump=nextslide"/>
            <a:extLst>
              <a:ext uri="{FF2B5EF4-FFF2-40B4-BE49-F238E27FC236}">
                <a16:creationId xmlns:a16="http://schemas.microsoft.com/office/drawing/2014/main" id="{90692AAB-6EBA-0312-659E-BD4B00295E17}"/>
              </a:ext>
            </a:extLst>
          </p:cNvPr>
          <p:cNvSpPr>
            <a:spLocks noChangeArrowheads="1"/>
          </p:cNvSpPr>
          <p:nvPr/>
        </p:nvSpPr>
        <p:spPr bwMode="auto">
          <a:xfrm flipH="1">
            <a:off x="9573703"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ANSWER</a:t>
            </a:r>
          </a:p>
        </p:txBody>
      </p:sp>
      <p:sp>
        <p:nvSpPr>
          <p:cNvPr id="3" name="Rectangle 2">
            <a:extLst>
              <a:ext uri="{FF2B5EF4-FFF2-40B4-BE49-F238E27FC236}">
                <a16:creationId xmlns:a16="http://schemas.microsoft.com/office/drawing/2014/main" id="{31B0FB58-616A-47FA-71CF-51F8C072693E}"/>
              </a:ext>
            </a:extLst>
          </p:cNvPr>
          <p:cNvSpPr/>
          <p:nvPr/>
        </p:nvSpPr>
        <p:spPr>
          <a:xfrm>
            <a:off x="0" y="525643"/>
            <a:ext cx="12191999" cy="553672"/>
          </a:xfrm>
          <a:prstGeom prst="rect">
            <a:avLst/>
          </a:prstGeom>
          <a:solidFill>
            <a:schemeClr val="accent1">
              <a:alpha val="88000"/>
            </a:schemeClr>
          </a:solidFill>
          <a:ln>
            <a:solidFill>
              <a:schemeClr val="accent5"/>
            </a:solidFill>
          </a:ln>
          <a:effectLst>
            <a:glow rad="63500">
              <a:schemeClr val="accent5">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500</a:t>
            </a:r>
          </a:p>
        </p:txBody>
      </p:sp>
      <p:sp>
        <p:nvSpPr>
          <p:cNvPr id="15" name="TextBox 14">
            <a:extLst>
              <a:ext uri="{FF2B5EF4-FFF2-40B4-BE49-F238E27FC236}">
                <a16:creationId xmlns:a16="http://schemas.microsoft.com/office/drawing/2014/main" id="{8FEE03F6-FC10-0A33-3C93-2365738CADC1}"/>
              </a:ext>
            </a:extLst>
          </p:cNvPr>
          <p:cNvSpPr txBox="1"/>
          <p:nvPr/>
        </p:nvSpPr>
        <p:spPr>
          <a:xfrm>
            <a:off x="5019675" y="2837659"/>
            <a:ext cx="5086350" cy="461665"/>
          </a:xfrm>
          <a:prstGeom prst="rect">
            <a:avLst/>
          </a:prstGeom>
          <a:noFill/>
        </p:spPr>
        <p:txBody>
          <a:bodyPr wrap="square" rtlCol="0">
            <a:spAutoFit/>
          </a:bodyPr>
          <a:lstStyle/>
          <a:p>
            <a:r>
              <a:rPr lang="en-US" sz="2400" b="1" dirty="0">
                <a:solidFill>
                  <a:schemeClr val="accent5"/>
                </a:solidFill>
              </a:rPr>
              <a:t>Category 3, question for 500 points </a:t>
            </a:r>
          </a:p>
        </p:txBody>
      </p:sp>
      <p:sp>
        <p:nvSpPr>
          <p:cNvPr id="16" name="TextBox 15">
            <a:extLst>
              <a:ext uri="{FF2B5EF4-FFF2-40B4-BE49-F238E27FC236}">
                <a16:creationId xmlns:a16="http://schemas.microsoft.com/office/drawing/2014/main" id="{588FFB9E-BAED-FFCF-0853-305770C0E028}"/>
              </a:ext>
            </a:extLst>
          </p:cNvPr>
          <p:cNvSpPr txBox="1"/>
          <p:nvPr/>
        </p:nvSpPr>
        <p:spPr>
          <a:xfrm>
            <a:off x="5019675" y="3360951"/>
            <a:ext cx="5191125" cy="1200329"/>
          </a:xfrm>
          <a:prstGeom prst="rect">
            <a:avLst/>
          </a:prstGeom>
          <a:noFill/>
        </p:spPr>
        <p:txBody>
          <a:bodyPr wrap="square" rtlCol="0">
            <a:spAutoFit/>
          </a:bodyPr>
          <a:lstStyle/>
          <a:p>
            <a:r>
              <a:rPr lang="es-CO" b="0" i="0" dirty="0" err="1">
                <a:solidFill>
                  <a:srgbClr val="000000"/>
                </a:solidFill>
                <a:effectLst/>
                <a:latin typeface="Open Sans" pitchFamily="2" charset="0"/>
              </a:rPr>
              <a:t>Lorem</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ipsum</a:t>
            </a:r>
            <a:r>
              <a:rPr lang="es-CO" b="0" i="0" dirty="0">
                <a:solidFill>
                  <a:srgbClr val="000000"/>
                </a:solidFill>
                <a:effectLst/>
                <a:latin typeface="Open Sans" pitchFamily="2" charset="0"/>
              </a:rPr>
              <a:t> dolor </a:t>
            </a:r>
            <a:r>
              <a:rPr lang="es-CO" b="0" i="0" dirty="0" err="1">
                <a:solidFill>
                  <a:srgbClr val="000000"/>
                </a:solidFill>
                <a:effectLst/>
                <a:latin typeface="Open Sans" pitchFamily="2" charset="0"/>
              </a:rPr>
              <a:t>sit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amet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consectetur</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adipiscing</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elit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Praesent</a:t>
            </a:r>
            <a:r>
              <a:rPr lang="es-CO" b="0" i="0" dirty="0">
                <a:solidFill>
                  <a:srgbClr val="000000"/>
                </a:solidFill>
                <a:effectLst/>
                <a:latin typeface="Open Sans" pitchFamily="2" charset="0"/>
              </a:rPr>
              <a:t> vitae </a:t>
            </a:r>
            <a:r>
              <a:rPr lang="es-CO" b="0" i="0" dirty="0" err="1">
                <a:solidFill>
                  <a:srgbClr val="000000"/>
                </a:solidFill>
                <a:effectLst/>
                <a:latin typeface="Open Sans" pitchFamily="2" charset="0"/>
              </a:rPr>
              <a:t>elit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consectetur</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varius</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ipsum</a:t>
            </a:r>
            <a:r>
              <a:rPr lang="es-CO" b="0" i="0" dirty="0">
                <a:solidFill>
                  <a:srgbClr val="000000"/>
                </a:solidFill>
                <a:effectLst/>
                <a:latin typeface="Open Sans" pitchFamily="2" charset="0"/>
              </a:rPr>
              <a:t> vitae, </a:t>
            </a:r>
            <a:r>
              <a:rPr lang="es-CO" b="0" i="0" dirty="0" err="1">
                <a:solidFill>
                  <a:srgbClr val="000000"/>
                </a:solidFill>
                <a:effectLst/>
                <a:latin typeface="Open Sans" pitchFamily="2" charset="0"/>
              </a:rPr>
              <a:t>tristique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felis</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Donec</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mattis</a:t>
            </a:r>
            <a:r>
              <a:rPr lang="es-CO" b="0" i="0" dirty="0">
                <a:solidFill>
                  <a:srgbClr val="000000"/>
                </a:solidFill>
                <a:effectLst/>
                <a:latin typeface="Open Sans" pitchFamily="2" charset="0"/>
              </a:rPr>
              <a:t> non </a:t>
            </a:r>
            <a:r>
              <a:rPr lang="es-CO" b="0" i="0" dirty="0" err="1">
                <a:solidFill>
                  <a:srgbClr val="000000"/>
                </a:solidFill>
                <a:effectLst/>
                <a:latin typeface="Open Sans" pitchFamily="2" charset="0"/>
              </a:rPr>
              <a:t>augue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scelerisque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finibus</a:t>
            </a:r>
            <a:r>
              <a:rPr lang="es-CO" b="0" i="0" dirty="0">
                <a:solidFill>
                  <a:srgbClr val="000000"/>
                </a:solidFill>
                <a:effectLst/>
                <a:latin typeface="Open Sans" pitchFamily="2" charset="0"/>
              </a:rPr>
              <a:t>. </a:t>
            </a:r>
            <a:endParaRPr lang="en-US" b="1" dirty="0"/>
          </a:p>
        </p:txBody>
      </p:sp>
    </p:spTree>
    <p:extLst>
      <p:ext uri="{BB962C8B-B14F-4D97-AF65-F5344CB8AC3E}">
        <p14:creationId xmlns:p14="http://schemas.microsoft.com/office/powerpoint/2010/main" val="33782424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B470F-C9C0-75BE-1EE2-2304F82CC48F}"/>
              </a:ext>
            </a:extLst>
          </p:cNvPr>
          <p:cNvSpPr/>
          <p:nvPr/>
        </p:nvSpPr>
        <p:spPr>
          <a:xfrm>
            <a:off x="0" y="-6680"/>
            <a:ext cx="12191999" cy="5536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3</a:t>
            </a:r>
          </a:p>
        </p:txBody>
      </p:sp>
      <p:sp>
        <p:nvSpPr>
          <p:cNvPr id="4" name="Freeform 3">
            <a:extLst>
              <a:ext uri="{FF2B5EF4-FFF2-40B4-BE49-F238E27FC236}">
                <a16:creationId xmlns:a16="http://schemas.microsoft.com/office/drawing/2014/main" id="{D87571F8-B78E-2946-FF28-F8EA95D85132}"/>
              </a:ext>
            </a:extLst>
          </p:cNvPr>
          <p:cNvSpPr>
            <a:spLocks noChangeArrowheads="1"/>
          </p:cNvSpPr>
          <p:nvPr/>
        </p:nvSpPr>
        <p:spPr bwMode="auto">
          <a:xfrm>
            <a:off x="-9895956" y="2615499"/>
            <a:ext cx="8343770" cy="2469075"/>
          </a:xfrm>
          <a:prstGeom prst="roundRect">
            <a:avLst>
              <a:gd name="adj" fmla="val 16011"/>
            </a:avLst>
          </a:prstGeom>
          <a:solidFill>
            <a:schemeClr val="bg1"/>
          </a:solidFill>
          <a:ln>
            <a:noFill/>
          </a:ln>
          <a:effectLst/>
        </p:spPr>
        <p:txBody>
          <a:bodyPr wrap="none" anchor="ctr"/>
          <a:lstStyle/>
          <a:p>
            <a:endParaRPr lang="en-US" sz="900" dirty="0">
              <a:latin typeface="Poppins" panose="00000500000000000000" pitchFamily="2" charset="0"/>
            </a:endParaRPr>
          </a:p>
        </p:txBody>
      </p:sp>
      <p:sp>
        <p:nvSpPr>
          <p:cNvPr id="13" name="Freeform 38">
            <a:hlinkClick r:id="rId2" action="ppaction://hlinksldjump"/>
            <a:extLst>
              <a:ext uri="{FF2B5EF4-FFF2-40B4-BE49-F238E27FC236}">
                <a16:creationId xmlns:a16="http://schemas.microsoft.com/office/drawing/2014/main" id="{0EE8F550-0504-2841-5FD0-FAFB99499BAE}"/>
              </a:ext>
            </a:extLst>
          </p:cNvPr>
          <p:cNvSpPr>
            <a:spLocks noChangeArrowheads="1"/>
          </p:cNvSpPr>
          <p:nvPr/>
        </p:nvSpPr>
        <p:spPr bwMode="auto">
          <a:xfrm flipH="1">
            <a:off x="217920"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
        <p:nvSpPr>
          <p:cNvPr id="3" name="Rectangle 2">
            <a:extLst>
              <a:ext uri="{FF2B5EF4-FFF2-40B4-BE49-F238E27FC236}">
                <a16:creationId xmlns:a16="http://schemas.microsoft.com/office/drawing/2014/main" id="{31B0FB58-616A-47FA-71CF-51F8C072693E}"/>
              </a:ext>
            </a:extLst>
          </p:cNvPr>
          <p:cNvSpPr/>
          <p:nvPr/>
        </p:nvSpPr>
        <p:spPr>
          <a:xfrm>
            <a:off x="0" y="525643"/>
            <a:ext cx="12191999" cy="553672"/>
          </a:xfrm>
          <a:prstGeom prst="rect">
            <a:avLst/>
          </a:prstGeom>
          <a:solidFill>
            <a:schemeClr val="accent1">
              <a:alpha val="88000"/>
            </a:schemeClr>
          </a:solidFill>
          <a:ln>
            <a:solidFill>
              <a:schemeClr val="accent5"/>
            </a:solidFill>
          </a:ln>
          <a:effectLst>
            <a:glow rad="63500">
              <a:schemeClr val="accent5">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500</a:t>
            </a:r>
          </a:p>
        </p:txBody>
      </p:sp>
      <p:sp>
        <p:nvSpPr>
          <p:cNvPr id="15" name="TextBox 14">
            <a:extLst>
              <a:ext uri="{FF2B5EF4-FFF2-40B4-BE49-F238E27FC236}">
                <a16:creationId xmlns:a16="http://schemas.microsoft.com/office/drawing/2014/main" id="{8FEE03F6-FC10-0A33-3C93-2365738CADC1}"/>
              </a:ext>
            </a:extLst>
          </p:cNvPr>
          <p:cNvSpPr txBox="1"/>
          <p:nvPr/>
        </p:nvSpPr>
        <p:spPr>
          <a:xfrm>
            <a:off x="3232182" y="2153834"/>
            <a:ext cx="6080060" cy="461665"/>
          </a:xfrm>
          <a:prstGeom prst="rect">
            <a:avLst/>
          </a:prstGeom>
          <a:noFill/>
        </p:spPr>
        <p:txBody>
          <a:bodyPr wrap="square" rtlCol="0">
            <a:spAutoFit/>
          </a:bodyPr>
          <a:lstStyle/>
          <a:p>
            <a:pPr algn="ctr"/>
            <a:r>
              <a:rPr lang="en-US" sz="2400" b="1" dirty="0">
                <a:solidFill>
                  <a:schemeClr val="accent5"/>
                </a:solidFill>
              </a:rPr>
              <a:t>Response for category 3, scoring 500 points.</a:t>
            </a:r>
          </a:p>
        </p:txBody>
      </p:sp>
      <p:sp>
        <p:nvSpPr>
          <p:cNvPr id="16" name="TextBox 15">
            <a:extLst>
              <a:ext uri="{FF2B5EF4-FFF2-40B4-BE49-F238E27FC236}">
                <a16:creationId xmlns:a16="http://schemas.microsoft.com/office/drawing/2014/main" id="{588FFB9E-BAED-FFCF-0853-305770C0E028}"/>
              </a:ext>
            </a:extLst>
          </p:cNvPr>
          <p:cNvSpPr txBox="1"/>
          <p:nvPr/>
        </p:nvSpPr>
        <p:spPr>
          <a:xfrm>
            <a:off x="3743325" y="2710012"/>
            <a:ext cx="5191125" cy="1200329"/>
          </a:xfrm>
          <a:prstGeom prst="rect">
            <a:avLst/>
          </a:prstGeom>
          <a:noFill/>
        </p:spPr>
        <p:txBody>
          <a:bodyPr wrap="square" rtlCol="0">
            <a:spAutoFit/>
          </a:bodyPr>
          <a:lstStyle/>
          <a:p>
            <a:pPr algn="ctr"/>
            <a:r>
              <a:rPr lang="es-CO" b="0" i="0" dirty="0" err="1">
                <a:solidFill>
                  <a:schemeClr val="bg1"/>
                </a:solidFill>
                <a:effectLst/>
                <a:latin typeface="Open Sans" pitchFamily="2" charset="0"/>
              </a:rPr>
              <a:t>Lorem</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ipsum</a:t>
            </a:r>
            <a:r>
              <a:rPr lang="es-CO" b="0" i="0" dirty="0">
                <a:solidFill>
                  <a:schemeClr val="bg1"/>
                </a:solidFill>
                <a:effectLst/>
                <a:latin typeface="Open Sans" pitchFamily="2" charset="0"/>
              </a:rPr>
              <a:t> dolor </a:t>
            </a:r>
            <a:r>
              <a:rPr lang="es-CO" b="0" i="0" dirty="0" err="1">
                <a:solidFill>
                  <a:schemeClr val="bg1"/>
                </a:solidFill>
                <a:effectLst/>
                <a:latin typeface="Open Sans" pitchFamily="2" charset="0"/>
              </a:rPr>
              <a:t>sit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amet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consectetur</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adipiscing</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elit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Praesent</a:t>
            </a:r>
            <a:r>
              <a:rPr lang="es-CO" b="0" i="0" dirty="0">
                <a:solidFill>
                  <a:schemeClr val="bg1"/>
                </a:solidFill>
                <a:effectLst/>
                <a:latin typeface="Open Sans" pitchFamily="2" charset="0"/>
              </a:rPr>
              <a:t> vitae </a:t>
            </a:r>
            <a:r>
              <a:rPr lang="es-CO" b="0" i="0" dirty="0" err="1">
                <a:solidFill>
                  <a:schemeClr val="bg1"/>
                </a:solidFill>
                <a:effectLst/>
                <a:latin typeface="Open Sans" pitchFamily="2" charset="0"/>
              </a:rPr>
              <a:t>elit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consectetur</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varius</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ipsum</a:t>
            </a:r>
            <a:r>
              <a:rPr lang="es-CO" b="0" i="0" dirty="0">
                <a:solidFill>
                  <a:schemeClr val="bg1"/>
                </a:solidFill>
                <a:effectLst/>
                <a:latin typeface="Open Sans" pitchFamily="2" charset="0"/>
              </a:rPr>
              <a:t> vitae, </a:t>
            </a:r>
            <a:r>
              <a:rPr lang="es-CO" b="0" i="0" dirty="0" err="1">
                <a:solidFill>
                  <a:schemeClr val="bg1"/>
                </a:solidFill>
                <a:effectLst/>
                <a:latin typeface="Open Sans" pitchFamily="2" charset="0"/>
              </a:rPr>
              <a:t>tristique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felis</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Donec</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mattis</a:t>
            </a:r>
            <a:r>
              <a:rPr lang="es-CO" b="0" i="0" dirty="0">
                <a:solidFill>
                  <a:schemeClr val="bg1"/>
                </a:solidFill>
                <a:effectLst/>
                <a:latin typeface="Open Sans" pitchFamily="2" charset="0"/>
              </a:rPr>
              <a:t> non </a:t>
            </a:r>
            <a:r>
              <a:rPr lang="es-CO" b="0" i="0" dirty="0" err="1">
                <a:solidFill>
                  <a:schemeClr val="bg1"/>
                </a:solidFill>
                <a:effectLst/>
                <a:latin typeface="Open Sans" pitchFamily="2" charset="0"/>
              </a:rPr>
              <a:t>augue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scelerisque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finibus</a:t>
            </a:r>
            <a:r>
              <a:rPr lang="es-CO" b="0" i="0" dirty="0">
                <a:solidFill>
                  <a:schemeClr val="bg1"/>
                </a:solidFill>
                <a:effectLst/>
                <a:latin typeface="Open Sans" pitchFamily="2" charset="0"/>
              </a:rPr>
              <a:t>. </a:t>
            </a:r>
            <a:endParaRPr lang="en-US" b="1" dirty="0">
              <a:solidFill>
                <a:schemeClr val="bg1"/>
              </a:solidFill>
            </a:endParaRPr>
          </a:p>
        </p:txBody>
      </p:sp>
      <p:sp>
        <p:nvSpPr>
          <p:cNvPr id="5" name="Freeform 38">
            <a:hlinkClick r:id="rId2" action="ppaction://hlinksldjump"/>
            <a:extLst>
              <a:ext uri="{FF2B5EF4-FFF2-40B4-BE49-F238E27FC236}">
                <a16:creationId xmlns:a16="http://schemas.microsoft.com/office/drawing/2014/main" id="{B6524D39-D4BE-C341-B16F-71CB1C1AC5A2}"/>
              </a:ext>
            </a:extLst>
          </p:cNvPr>
          <p:cNvSpPr>
            <a:spLocks noChangeArrowheads="1"/>
          </p:cNvSpPr>
          <p:nvPr/>
        </p:nvSpPr>
        <p:spPr bwMode="auto">
          <a:xfrm flipH="1">
            <a:off x="9563068"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Tree>
    <p:extLst>
      <p:ext uri="{BB962C8B-B14F-4D97-AF65-F5344CB8AC3E}">
        <p14:creationId xmlns:p14="http://schemas.microsoft.com/office/powerpoint/2010/main" val="22223502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B470F-C9C0-75BE-1EE2-2304F82CC48F}"/>
              </a:ext>
            </a:extLst>
          </p:cNvPr>
          <p:cNvSpPr/>
          <p:nvPr/>
        </p:nvSpPr>
        <p:spPr>
          <a:xfrm>
            <a:off x="0" y="-6680"/>
            <a:ext cx="12191999" cy="5536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3</a:t>
            </a:r>
          </a:p>
        </p:txBody>
      </p:sp>
      <p:sp>
        <p:nvSpPr>
          <p:cNvPr id="4" name="Freeform 3">
            <a:extLst>
              <a:ext uri="{FF2B5EF4-FFF2-40B4-BE49-F238E27FC236}">
                <a16:creationId xmlns:a16="http://schemas.microsoft.com/office/drawing/2014/main" id="{D87571F8-B78E-2946-FF28-F8EA95D85132}"/>
              </a:ext>
            </a:extLst>
          </p:cNvPr>
          <p:cNvSpPr>
            <a:spLocks noChangeArrowheads="1"/>
          </p:cNvSpPr>
          <p:nvPr/>
        </p:nvSpPr>
        <p:spPr bwMode="auto">
          <a:xfrm>
            <a:off x="2368615" y="2615499"/>
            <a:ext cx="8343770" cy="2469075"/>
          </a:xfrm>
          <a:prstGeom prst="roundRect">
            <a:avLst>
              <a:gd name="adj" fmla="val 16011"/>
            </a:avLst>
          </a:prstGeom>
          <a:solidFill>
            <a:schemeClr val="bg1"/>
          </a:solidFill>
          <a:ln>
            <a:noFill/>
          </a:ln>
          <a:effectLst/>
        </p:spPr>
        <p:txBody>
          <a:bodyPr wrap="none" anchor="ctr"/>
          <a:lstStyle/>
          <a:p>
            <a:endParaRPr lang="en-US" sz="900" dirty="0">
              <a:latin typeface="Poppins" panose="00000500000000000000" pitchFamily="2" charset="0"/>
            </a:endParaRPr>
          </a:p>
        </p:txBody>
      </p:sp>
      <p:sp>
        <p:nvSpPr>
          <p:cNvPr id="9" name="Freeform 15">
            <a:extLst>
              <a:ext uri="{FF2B5EF4-FFF2-40B4-BE49-F238E27FC236}">
                <a16:creationId xmlns:a16="http://schemas.microsoft.com/office/drawing/2014/main" id="{0F3AB6BC-A3A8-85BF-5186-D826BAE6DA22}"/>
              </a:ext>
            </a:extLst>
          </p:cNvPr>
          <p:cNvSpPr>
            <a:spLocks noChangeArrowheads="1"/>
          </p:cNvSpPr>
          <p:nvPr/>
        </p:nvSpPr>
        <p:spPr bwMode="auto">
          <a:xfrm>
            <a:off x="753077" y="1143364"/>
            <a:ext cx="2469076" cy="2469075"/>
          </a:xfrm>
          <a:custGeom>
            <a:avLst/>
            <a:gdLst>
              <a:gd name="T0" fmla="*/ 3802 w 4639"/>
              <a:gd name="T1" fmla="*/ 826 h 4640"/>
              <a:gd name="T2" fmla="*/ 3802 w 4639"/>
              <a:gd name="T3" fmla="*/ 826 h 4640"/>
              <a:gd name="T4" fmla="*/ 805 w 4639"/>
              <a:gd name="T5" fmla="*/ 832 h 4640"/>
              <a:gd name="T6" fmla="*/ 805 w 4639"/>
              <a:gd name="T7" fmla="*/ 832 h 4640"/>
              <a:gd name="T8" fmla="*/ 460 w 4639"/>
              <a:gd name="T9" fmla="*/ 3380 h 4640"/>
              <a:gd name="T10" fmla="*/ 460 w 4639"/>
              <a:gd name="T11" fmla="*/ 3380 h 4640"/>
              <a:gd name="T12" fmla="*/ 474 w 4639"/>
              <a:gd name="T13" fmla="*/ 3515 h 4640"/>
              <a:gd name="T14" fmla="*/ 173 w 4639"/>
              <a:gd name="T15" fmla="*/ 4254 h 4640"/>
              <a:gd name="T16" fmla="*/ 173 w 4639"/>
              <a:gd name="T17" fmla="*/ 4254 h 4640"/>
              <a:gd name="T18" fmla="*/ 384 w 4639"/>
              <a:gd name="T19" fmla="*/ 4466 h 4640"/>
              <a:gd name="T20" fmla="*/ 1124 w 4639"/>
              <a:gd name="T21" fmla="*/ 4165 h 4640"/>
              <a:gd name="T22" fmla="*/ 1124 w 4639"/>
              <a:gd name="T23" fmla="*/ 4165 h 4640"/>
              <a:gd name="T24" fmla="*/ 1260 w 4639"/>
              <a:gd name="T25" fmla="*/ 4180 h 4640"/>
              <a:gd name="T26" fmla="*/ 1260 w 4639"/>
              <a:gd name="T27" fmla="*/ 4180 h 4640"/>
              <a:gd name="T28" fmla="*/ 3807 w 4639"/>
              <a:gd name="T29" fmla="*/ 3834 h 4640"/>
              <a:gd name="T30" fmla="*/ 3807 w 4639"/>
              <a:gd name="T31" fmla="*/ 3834 h 4640"/>
              <a:gd name="T32" fmla="*/ 3802 w 4639"/>
              <a:gd name="T33" fmla="*/ 826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39" h="4640">
                <a:moveTo>
                  <a:pt x="3802" y="826"/>
                </a:moveTo>
                <a:lnTo>
                  <a:pt x="3802" y="826"/>
                </a:lnTo>
                <a:cubicBezTo>
                  <a:pt x="2969" y="0"/>
                  <a:pt x="1635" y="3"/>
                  <a:pt x="805" y="832"/>
                </a:cubicBezTo>
                <a:lnTo>
                  <a:pt x="805" y="832"/>
                </a:lnTo>
                <a:cubicBezTo>
                  <a:pt x="115" y="1523"/>
                  <a:pt x="0" y="2571"/>
                  <a:pt x="460" y="3380"/>
                </a:cubicBezTo>
                <a:lnTo>
                  <a:pt x="460" y="3380"/>
                </a:lnTo>
                <a:cubicBezTo>
                  <a:pt x="483" y="3421"/>
                  <a:pt x="488" y="3470"/>
                  <a:pt x="474" y="3515"/>
                </a:cubicBezTo>
                <a:lnTo>
                  <a:pt x="173" y="4254"/>
                </a:lnTo>
                <a:lnTo>
                  <a:pt x="173" y="4254"/>
                </a:lnTo>
                <a:cubicBezTo>
                  <a:pt x="131" y="4385"/>
                  <a:pt x="254" y="4508"/>
                  <a:pt x="384" y="4466"/>
                </a:cubicBezTo>
                <a:lnTo>
                  <a:pt x="1124" y="4165"/>
                </a:lnTo>
                <a:lnTo>
                  <a:pt x="1124" y="4165"/>
                </a:lnTo>
                <a:cubicBezTo>
                  <a:pt x="1169" y="4150"/>
                  <a:pt x="1218" y="4156"/>
                  <a:pt x="1260" y="4180"/>
                </a:cubicBezTo>
                <a:lnTo>
                  <a:pt x="1260" y="4180"/>
                </a:lnTo>
                <a:cubicBezTo>
                  <a:pt x="2069" y="4639"/>
                  <a:pt x="3117" y="4524"/>
                  <a:pt x="3807" y="3834"/>
                </a:cubicBezTo>
                <a:lnTo>
                  <a:pt x="3807" y="3834"/>
                </a:lnTo>
                <a:cubicBezTo>
                  <a:pt x="4638" y="3002"/>
                  <a:pt x="4637" y="1655"/>
                  <a:pt x="3802" y="826"/>
                </a:cubicBezTo>
              </a:path>
            </a:pathLst>
          </a:custGeom>
          <a:solidFill>
            <a:schemeClr val="accent2"/>
          </a:solidFill>
          <a:ln>
            <a:noFill/>
          </a:ln>
          <a:effectLst/>
        </p:spPr>
        <p:txBody>
          <a:bodyPr wrap="none" anchor="ctr"/>
          <a:lstStyle/>
          <a:p>
            <a:endParaRPr lang="en-US" sz="700" dirty="0">
              <a:latin typeface="Poppins" panose="00000500000000000000" pitchFamily="2" charset="0"/>
            </a:endParaRPr>
          </a:p>
        </p:txBody>
      </p:sp>
      <p:sp>
        <p:nvSpPr>
          <p:cNvPr id="10" name="Freeform 16">
            <a:extLst>
              <a:ext uri="{FF2B5EF4-FFF2-40B4-BE49-F238E27FC236}">
                <a16:creationId xmlns:a16="http://schemas.microsoft.com/office/drawing/2014/main" id="{82834486-9012-C252-EFEF-13BFEDD2D58C}"/>
              </a:ext>
            </a:extLst>
          </p:cNvPr>
          <p:cNvSpPr>
            <a:spLocks noChangeArrowheads="1"/>
          </p:cNvSpPr>
          <p:nvPr/>
        </p:nvSpPr>
        <p:spPr bwMode="auto">
          <a:xfrm>
            <a:off x="2205489" y="1611638"/>
            <a:ext cx="2469076" cy="2469075"/>
          </a:xfrm>
          <a:custGeom>
            <a:avLst/>
            <a:gdLst>
              <a:gd name="T0" fmla="*/ 4466 w 4641"/>
              <a:gd name="T1" fmla="*/ 4254 h 4640"/>
              <a:gd name="T2" fmla="*/ 4166 w 4641"/>
              <a:gd name="T3" fmla="*/ 3515 h 4640"/>
              <a:gd name="T4" fmla="*/ 4166 w 4641"/>
              <a:gd name="T5" fmla="*/ 3515 h 4640"/>
              <a:gd name="T6" fmla="*/ 4180 w 4641"/>
              <a:gd name="T7" fmla="*/ 3379 h 4640"/>
              <a:gd name="T8" fmla="*/ 4180 w 4641"/>
              <a:gd name="T9" fmla="*/ 3379 h 4640"/>
              <a:gd name="T10" fmla="*/ 3833 w 4641"/>
              <a:gd name="T11" fmla="*/ 832 h 4640"/>
              <a:gd name="T12" fmla="*/ 3833 w 4641"/>
              <a:gd name="T13" fmla="*/ 832 h 4640"/>
              <a:gd name="T14" fmla="*/ 837 w 4641"/>
              <a:gd name="T15" fmla="*/ 827 h 4640"/>
              <a:gd name="T16" fmla="*/ 837 w 4641"/>
              <a:gd name="T17" fmla="*/ 827 h 4640"/>
              <a:gd name="T18" fmla="*/ 831 w 4641"/>
              <a:gd name="T19" fmla="*/ 3833 h 4640"/>
              <a:gd name="T20" fmla="*/ 831 w 4641"/>
              <a:gd name="T21" fmla="*/ 3833 h 4640"/>
              <a:gd name="T22" fmla="*/ 3379 w 4641"/>
              <a:gd name="T23" fmla="*/ 4179 h 4640"/>
              <a:gd name="T24" fmla="*/ 3379 w 4641"/>
              <a:gd name="T25" fmla="*/ 4179 h 4640"/>
              <a:gd name="T26" fmla="*/ 3516 w 4641"/>
              <a:gd name="T27" fmla="*/ 4165 h 4640"/>
              <a:gd name="T28" fmla="*/ 4254 w 4641"/>
              <a:gd name="T29" fmla="*/ 4465 h 4640"/>
              <a:gd name="T30" fmla="*/ 4254 w 4641"/>
              <a:gd name="T31" fmla="*/ 4465 h 4640"/>
              <a:gd name="T32" fmla="*/ 4466 w 4641"/>
              <a:gd name="T33" fmla="*/ 4254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41" h="4640">
                <a:moveTo>
                  <a:pt x="4466" y="4254"/>
                </a:moveTo>
                <a:lnTo>
                  <a:pt x="4166" y="3515"/>
                </a:lnTo>
                <a:lnTo>
                  <a:pt x="4166" y="3515"/>
                </a:lnTo>
                <a:cubicBezTo>
                  <a:pt x="4151" y="3470"/>
                  <a:pt x="4156" y="3420"/>
                  <a:pt x="4180" y="3379"/>
                </a:cubicBezTo>
                <a:lnTo>
                  <a:pt x="4180" y="3379"/>
                </a:lnTo>
                <a:cubicBezTo>
                  <a:pt x="4640" y="2570"/>
                  <a:pt x="4524" y="1523"/>
                  <a:pt x="3833" y="832"/>
                </a:cubicBezTo>
                <a:lnTo>
                  <a:pt x="3833" y="832"/>
                </a:lnTo>
                <a:cubicBezTo>
                  <a:pt x="3004" y="3"/>
                  <a:pt x="1669" y="0"/>
                  <a:pt x="837" y="827"/>
                </a:cubicBezTo>
                <a:lnTo>
                  <a:pt x="837" y="827"/>
                </a:lnTo>
                <a:cubicBezTo>
                  <a:pt x="3" y="1654"/>
                  <a:pt x="0" y="3002"/>
                  <a:pt x="831" y="3833"/>
                </a:cubicBezTo>
                <a:lnTo>
                  <a:pt x="831" y="3833"/>
                </a:lnTo>
                <a:cubicBezTo>
                  <a:pt x="1522" y="4524"/>
                  <a:pt x="2569" y="4639"/>
                  <a:pt x="3379" y="4179"/>
                </a:cubicBezTo>
                <a:lnTo>
                  <a:pt x="3379" y="4179"/>
                </a:lnTo>
                <a:cubicBezTo>
                  <a:pt x="3421" y="4155"/>
                  <a:pt x="3470" y="4150"/>
                  <a:pt x="3516" y="4165"/>
                </a:cubicBezTo>
                <a:lnTo>
                  <a:pt x="4254" y="4465"/>
                </a:lnTo>
                <a:lnTo>
                  <a:pt x="4254" y="4465"/>
                </a:lnTo>
                <a:cubicBezTo>
                  <a:pt x="4384" y="4508"/>
                  <a:pt x="4509" y="4384"/>
                  <a:pt x="4466" y="4254"/>
                </a:cubicBezTo>
              </a:path>
            </a:pathLst>
          </a:custGeom>
          <a:solidFill>
            <a:schemeClr val="accent5"/>
          </a:solidFill>
          <a:ln>
            <a:noFill/>
          </a:ln>
          <a:effectLst/>
        </p:spPr>
        <p:txBody>
          <a:bodyPr wrap="none" anchor="ctr"/>
          <a:lstStyle/>
          <a:p>
            <a:endParaRPr lang="en-US" sz="700" dirty="0">
              <a:latin typeface="Poppins" panose="00000500000000000000" pitchFamily="2" charset="0"/>
            </a:endParaRPr>
          </a:p>
        </p:txBody>
      </p:sp>
      <p:sp>
        <p:nvSpPr>
          <p:cNvPr id="11" name="Freeform 17">
            <a:extLst>
              <a:ext uri="{FF2B5EF4-FFF2-40B4-BE49-F238E27FC236}">
                <a16:creationId xmlns:a16="http://schemas.microsoft.com/office/drawing/2014/main" id="{DF78BB41-83CA-35B8-5ACE-7FF6EFC2C5BB}"/>
              </a:ext>
            </a:extLst>
          </p:cNvPr>
          <p:cNvSpPr>
            <a:spLocks noChangeArrowheads="1"/>
          </p:cNvSpPr>
          <p:nvPr/>
        </p:nvSpPr>
        <p:spPr bwMode="auto">
          <a:xfrm>
            <a:off x="1534687" y="1767120"/>
            <a:ext cx="797990" cy="1253314"/>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700" dirty="0">
              <a:latin typeface="Poppins" panose="00000500000000000000" pitchFamily="2" charset="0"/>
            </a:endParaRPr>
          </a:p>
        </p:txBody>
      </p:sp>
      <p:sp>
        <p:nvSpPr>
          <p:cNvPr id="12" name="Freeform 18">
            <a:extLst>
              <a:ext uri="{FF2B5EF4-FFF2-40B4-BE49-F238E27FC236}">
                <a16:creationId xmlns:a16="http://schemas.microsoft.com/office/drawing/2014/main" id="{6CA54333-541A-BBE6-53E2-C5182EE92A20}"/>
              </a:ext>
            </a:extLst>
          </p:cNvPr>
          <p:cNvSpPr>
            <a:spLocks noChangeArrowheads="1"/>
          </p:cNvSpPr>
          <p:nvPr/>
        </p:nvSpPr>
        <p:spPr bwMode="auto">
          <a:xfrm>
            <a:off x="3326571" y="2374367"/>
            <a:ext cx="340320" cy="1229843"/>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700" dirty="0">
              <a:latin typeface="Poppins" panose="00000500000000000000" pitchFamily="2" charset="0"/>
            </a:endParaRPr>
          </a:p>
        </p:txBody>
      </p:sp>
      <p:sp>
        <p:nvSpPr>
          <p:cNvPr id="13" name="Freeform 38">
            <a:hlinkClick r:id="rId2" action="ppaction://hlinksldjump"/>
            <a:extLst>
              <a:ext uri="{FF2B5EF4-FFF2-40B4-BE49-F238E27FC236}">
                <a16:creationId xmlns:a16="http://schemas.microsoft.com/office/drawing/2014/main" id="{0EE8F550-0504-2841-5FD0-FAFB99499BAE}"/>
              </a:ext>
            </a:extLst>
          </p:cNvPr>
          <p:cNvSpPr>
            <a:spLocks noChangeArrowheads="1"/>
          </p:cNvSpPr>
          <p:nvPr/>
        </p:nvSpPr>
        <p:spPr bwMode="auto">
          <a:xfrm flipH="1">
            <a:off x="217920"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
        <p:nvSpPr>
          <p:cNvPr id="14" name="Freeform 38">
            <a:hlinkClick r:id="" action="ppaction://hlinkshowjump?jump=nextslide"/>
            <a:extLst>
              <a:ext uri="{FF2B5EF4-FFF2-40B4-BE49-F238E27FC236}">
                <a16:creationId xmlns:a16="http://schemas.microsoft.com/office/drawing/2014/main" id="{90692AAB-6EBA-0312-659E-BD4B00295E17}"/>
              </a:ext>
            </a:extLst>
          </p:cNvPr>
          <p:cNvSpPr>
            <a:spLocks noChangeArrowheads="1"/>
          </p:cNvSpPr>
          <p:nvPr/>
        </p:nvSpPr>
        <p:spPr bwMode="auto">
          <a:xfrm flipH="1">
            <a:off x="9573703"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ANSWER</a:t>
            </a:r>
          </a:p>
        </p:txBody>
      </p:sp>
      <p:sp>
        <p:nvSpPr>
          <p:cNvPr id="3" name="Rectangle 2">
            <a:extLst>
              <a:ext uri="{FF2B5EF4-FFF2-40B4-BE49-F238E27FC236}">
                <a16:creationId xmlns:a16="http://schemas.microsoft.com/office/drawing/2014/main" id="{31B0FB58-616A-47FA-71CF-51F8C072693E}"/>
              </a:ext>
            </a:extLst>
          </p:cNvPr>
          <p:cNvSpPr/>
          <p:nvPr/>
        </p:nvSpPr>
        <p:spPr>
          <a:xfrm>
            <a:off x="0" y="525643"/>
            <a:ext cx="12191999" cy="553672"/>
          </a:xfrm>
          <a:prstGeom prst="rect">
            <a:avLst/>
          </a:prstGeom>
          <a:solidFill>
            <a:schemeClr val="accent1">
              <a:alpha val="88000"/>
            </a:schemeClr>
          </a:solidFill>
          <a:ln>
            <a:solidFill>
              <a:schemeClr val="accent5"/>
            </a:solidFill>
          </a:ln>
          <a:effectLst>
            <a:glow rad="63500">
              <a:schemeClr val="accent5">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600</a:t>
            </a:r>
          </a:p>
        </p:txBody>
      </p:sp>
      <p:sp>
        <p:nvSpPr>
          <p:cNvPr id="15" name="TextBox 14">
            <a:extLst>
              <a:ext uri="{FF2B5EF4-FFF2-40B4-BE49-F238E27FC236}">
                <a16:creationId xmlns:a16="http://schemas.microsoft.com/office/drawing/2014/main" id="{8FEE03F6-FC10-0A33-3C93-2365738CADC1}"/>
              </a:ext>
            </a:extLst>
          </p:cNvPr>
          <p:cNvSpPr txBox="1"/>
          <p:nvPr/>
        </p:nvSpPr>
        <p:spPr>
          <a:xfrm>
            <a:off x="5019675" y="2837659"/>
            <a:ext cx="5086350" cy="461665"/>
          </a:xfrm>
          <a:prstGeom prst="rect">
            <a:avLst/>
          </a:prstGeom>
          <a:noFill/>
        </p:spPr>
        <p:txBody>
          <a:bodyPr wrap="square" rtlCol="0">
            <a:spAutoFit/>
          </a:bodyPr>
          <a:lstStyle/>
          <a:p>
            <a:r>
              <a:rPr lang="en-US" sz="2400" b="1" dirty="0">
                <a:solidFill>
                  <a:schemeClr val="accent5"/>
                </a:solidFill>
              </a:rPr>
              <a:t>Category 3, question for 600 points </a:t>
            </a:r>
          </a:p>
        </p:txBody>
      </p:sp>
      <p:sp>
        <p:nvSpPr>
          <p:cNvPr id="16" name="TextBox 15">
            <a:extLst>
              <a:ext uri="{FF2B5EF4-FFF2-40B4-BE49-F238E27FC236}">
                <a16:creationId xmlns:a16="http://schemas.microsoft.com/office/drawing/2014/main" id="{588FFB9E-BAED-FFCF-0853-305770C0E028}"/>
              </a:ext>
            </a:extLst>
          </p:cNvPr>
          <p:cNvSpPr txBox="1"/>
          <p:nvPr/>
        </p:nvSpPr>
        <p:spPr>
          <a:xfrm>
            <a:off x="5019675" y="3360951"/>
            <a:ext cx="5191125" cy="1200329"/>
          </a:xfrm>
          <a:prstGeom prst="rect">
            <a:avLst/>
          </a:prstGeom>
          <a:noFill/>
        </p:spPr>
        <p:txBody>
          <a:bodyPr wrap="square" rtlCol="0">
            <a:spAutoFit/>
          </a:bodyPr>
          <a:lstStyle/>
          <a:p>
            <a:r>
              <a:rPr lang="es-CO" b="0" i="0" dirty="0" err="1">
                <a:solidFill>
                  <a:srgbClr val="000000"/>
                </a:solidFill>
                <a:effectLst/>
                <a:latin typeface="Open Sans" pitchFamily="2" charset="0"/>
              </a:rPr>
              <a:t>Lorem</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ipsum</a:t>
            </a:r>
            <a:r>
              <a:rPr lang="es-CO" b="0" i="0" dirty="0">
                <a:solidFill>
                  <a:srgbClr val="000000"/>
                </a:solidFill>
                <a:effectLst/>
                <a:latin typeface="Open Sans" pitchFamily="2" charset="0"/>
              </a:rPr>
              <a:t> dolor </a:t>
            </a:r>
            <a:r>
              <a:rPr lang="es-CO" b="0" i="0" dirty="0" err="1">
                <a:solidFill>
                  <a:srgbClr val="000000"/>
                </a:solidFill>
                <a:effectLst/>
                <a:latin typeface="Open Sans" pitchFamily="2" charset="0"/>
              </a:rPr>
              <a:t>sit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amet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consectetur</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adipiscing</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elit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Praesent</a:t>
            </a:r>
            <a:r>
              <a:rPr lang="es-CO" b="0" i="0" dirty="0">
                <a:solidFill>
                  <a:srgbClr val="000000"/>
                </a:solidFill>
                <a:effectLst/>
                <a:latin typeface="Open Sans" pitchFamily="2" charset="0"/>
              </a:rPr>
              <a:t> vitae </a:t>
            </a:r>
            <a:r>
              <a:rPr lang="es-CO" b="0" i="0" dirty="0" err="1">
                <a:solidFill>
                  <a:srgbClr val="000000"/>
                </a:solidFill>
                <a:effectLst/>
                <a:latin typeface="Open Sans" pitchFamily="2" charset="0"/>
              </a:rPr>
              <a:t>elit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consectetur</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varius</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ipsum</a:t>
            </a:r>
            <a:r>
              <a:rPr lang="es-CO" b="0" i="0" dirty="0">
                <a:solidFill>
                  <a:srgbClr val="000000"/>
                </a:solidFill>
                <a:effectLst/>
                <a:latin typeface="Open Sans" pitchFamily="2" charset="0"/>
              </a:rPr>
              <a:t> vitae, </a:t>
            </a:r>
            <a:r>
              <a:rPr lang="es-CO" b="0" i="0" dirty="0" err="1">
                <a:solidFill>
                  <a:srgbClr val="000000"/>
                </a:solidFill>
                <a:effectLst/>
                <a:latin typeface="Open Sans" pitchFamily="2" charset="0"/>
              </a:rPr>
              <a:t>tristique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felis</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Donec</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mattis</a:t>
            </a:r>
            <a:r>
              <a:rPr lang="es-CO" b="0" i="0" dirty="0">
                <a:solidFill>
                  <a:srgbClr val="000000"/>
                </a:solidFill>
                <a:effectLst/>
                <a:latin typeface="Open Sans" pitchFamily="2" charset="0"/>
              </a:rPr>
              <a:t> non </a:t>
            </a:r>
            <a:r>
              <a:rPr lang="es-CO" b="0" i="0" dirty="0" err="1">
                <a:solidFill>
                  <a:srgbClr val="000000"/>
                </a:solidFill>
                <a:effectLst/>
                <a:latin typeface="Open Sans" pitchFamily="2" charset="0"/>
              </a:rPr>
              <a:t>augue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scelerisque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finibus</a:t>
            </a:r>
            <a:r>
              <a:rPr lang="es-CO" b="0" i="0" dirty="0">
                <a:solidFill>
                  <a:srgbClr val="000000"/>
                </a:solidFill>
                <a:effectLst/>
                <a:latin typeface="Open Sans" pitchFamily="2" charset="0"/>
              </a:rPr>
              <a:t>. </a:t>
            </a:r>
            <a:endParaRPr lang="en-US" b="1" dirty="0"/>
          </a:p>
        </p:txBody>
      </p:sp>
    </p:spTree>
    <p:extLst>
      <p:ext uri="{BB962C8B-B14F-4D97-AF65-F5344CB8AC3E}">
        <p14:creationId xmlns:p14="http://schemas.microsoft.com/office/powerpoint/2010/main" val="15389921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B470F-C9C0-75BE-1EE2-2304F82CC48F}"/>
              </a:ext>
            </a:extLst>
          </p:cNvPr>
          <p:cNvSpPr/>
          <p:nvPr/>
        </p:nvSpPr>
        <p:spPr>
          <a:xfrm>
            <a:off x="0" y="-6680"/>
            <a:ext cx="12191999" cy="5536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3</a:t>
            </a:r>
          </a:p>
        </p:txBody>
      </p:sp>
      <p:sp>
        <p:nvSpPr>
          <p:cNvPr id="4" name="Freeform 3">
            <a:extLst>
              <a:ext uri="{FF2B5EF4-FFF2-40B4-BE49-F238E27FC236}">
                <a16:creationId xmlns:a16="http://schemas.microsoft.com/office/drawing/2014/main" id="{D87571F8-B78E-2946-FF28-F8EA95D85132}"/>
              </a:ext>
            </a:extLst>
          </p:cNvPr>
          <p:cNvSpPr>
            <a:spLocks noChangeArrowheads="1"/>
          </p:cNvSpPr>
          <p:nvPr/>
        </p:nvSpPr>
        <p:spPr bwMode="auto">
          <a:xfrm>
            <a:off x="-9895956" y="2615499"/>
            <a:ext cx="8343770" cy="2469075"/>
          </a:xfrm>
          <a:prstGeom prst="roundRect">
            <a:avLst>
              <a:gd name="adj" fmla="val 16011"/>
            </a:avLst>
          </a:prstGeom>
          <a:solidFill>
            <a:schemeClr val="bg1"/>
          </a:solidFill>
          <a:ln>
            <a:noFill/>
          </a:ln>
          <a:effectLst/>
        </p:spPr>
        <p:txBody>
          <a:bodyPr wrap="none" anchor="ctr"/>
          <a:lstStyle/>
          <a:p>
            <a:endParaRPr lang="en-US" sz="900" dirty="0">
              <a:latin typeface="Poppins" panose="00000500000000000000" pitchFamily="2" charset="0"/>
            </a:endParaRPr>
          </a:p>
        </p:txBody>
      </p:sp>
      <p:sp>
        <p:nvSpPr>
          <p:cNvPr id="13" name="Freeform 38">
            <a:hlinkClick r:id="rId2" action="ppaction://hlinksldjump"/>
            <a:extLst>
              <a:ext uri="{FF2B5EF4-FFF2-40B4-BE49-F238E27FC236}">
                <a16:creationId xmlns:a16="http://schemas.microsoft.com/office/drawing/2014/main" id="{0EE8F550-0504-2841-5FD0-FAFB99499BAE}"/>
              </a:ext>
            </a:extLst>
          </p:cNvPr>
          <p:cNvSpPr>
            <a:spLocks noChangeArrowheads="1"/>
          </p:cNvSpPr>
          <p:nvPr/>
        </p:nvSpPr>
        <p:spPr bwMode="auto">
          <a:xfrm flipH="1">
            <a:off x="217920"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
        <p:nvSpPr>
          <p:cNvPr id="3" name="Rectangle 2">
            <a:extLst>
              <a:ext uri="{FF2B5EF4-FFF2-40B4-BE49-F238E27FC236}">
                <a16:creationId xmlns:a16="http://schemas.microsoft.com/office/drawing/2014/main" id="{31B0FB58-616A-47FA-71CF-51F8C072693E}"/>
              </a:ext>
            </a:extLst>
          </p:cNvPr>
          <p:cNvSpPr/>
          <p:nvPr/>
        </p:nvSpPr>
        <p:spPr>
          <a:xfrm>
            <a:off x="0" y="525643"/>
            <a:ext cx="12191999" cy="553672"/>
          </a:xfrm>
          <a:prstGeom prst="rect">
            <a:avLst/>
          </a:prstGeom>
          <a:solidFill>
            <a:schemeClr val="accent1">
              <a:alpha val="88000"/>
            </a:schemeClr>
          </a:solidFill>
          <a:ln>
            <a:solidFill>
              <a:schemeClr val="accent5"/>
            </a:solidFill>
          </a:ln>
          <a:effectLst>
            <a:glow rad="63500">
              <a:schemeClr val="accent5">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600</a:t>
            </a:r>
          </a:p>
        </p:txBody>
      </p:sp>
      <p:sp>
        <p:nvSpPr>
          <p:cNvPr id="15" name="TextBox 14">
            <a:extLst>
              <a:ext uri="{FF2B5EF4-FFF2-40B4-BE49-F238E27FC236}">
                <a16:creationId xmlns:a16="http://schemas.microsoft.com/office/drawing/2014/main" id="{8FEE03F6-FC10-0A33-3C93-2365738CADC1}"/>
              </a:ext>
            </a:extLst>
          </p:cNvPr>
          <p:cNvSpPr txBox="1"/>
          <p:nvPr/>
        </p:nvSpPr>
        <p:spPr>
          <a:xfrm>
            <a:off x="3232182" y="2153834"/>
            <a:ext cx="6080060" cy="461665"/>
          </a:xfrm>
          <a:prstGeom prst="rect">
            <a:avLst/>
          </a:prstGeom>
          <a:noFill/>
        </p:spPr>
        <p:txBody>
          <a:bodyPr wrap="square" rtlCol="0">
            <a:spAutoFit/>
          </a:bodyPr>
          <a:lstStyle/>
          <a:p>
            <a:pPr algn="ctr"/>
            <a:r>
              <a:rPr lang="en-US" sz="2400" b="1" dirty="0">
                <a:solidFill>
                  <a:schemeClr val="accent5"/>
                </a:solidFill>
              </a:rPr>
              <a:t>Response for category 3, scoring 600 points.</a:t>
            </a:r>
          </a:p>
        </p:txBody>
      </p:sp>
      <p:sp>
        <p:nvSpPr>
          <p:cNvPr id="16" name="TextBox 15">
            <a:extLst>
              <a:ext uri="{FF2B5EF4-FFF2-40B4-BE49-F238E27FC236}">
                <a16:creationId xmlns:a16="http://schemas.microsoft.com/office/drawing/2014/main" id="{588FFB9E-BAED-FFCF-0853-305770C0E028}"/>
              </a:ext>
            </a:extLst>
          </p:cNvPr>
          <p:cNvSpPr txBox="1"/>
          <p:nvPr/>
        </p:nvSpPr>
        <p:spPr>
          <a:xfrm>
            <a:off x="3743325" y="2710012"/>
            <a:ext cx="5191125" cy="1200329"/>
          </a:xfrm>
          <a:prstGeom prst="rect">
            <a:avLst/>
          </a:prstGeom>
          <a:noFill/>
        </p:spPr>
        <p:txBody>
          <a:bodyPr wrap="square" rtlCol="0">
            <a:spAutoFit/>
          </a:bodyPr>
          <a:lstStyle/>
          <a:p>
            <a:pPr algn="ctr"/>
            <a:r>
              <a:rPr lang="es-CO" b="0" i="0" dirty="0" err="1">
                <a:solidFill>
                  <a:schemeClr val="bg1"/>
                </a:solidFill>
                <a:effectLst/>
                <a:latin typeface="Open Sans" pitchFamily="2" charset="0"/>
              </a:rPr>
              <a:t>Lorem</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ipsum</a:t>
            </a:r>
            <a:r>
              <a:rPr lang="es-CO" b="0" i="0" dirty="0">
                <a:solidFill>
                  <a:schemeClr val="bg1"/>
                </a:solidFill>
                <a:effectLst/>
                <a:latin typeface="Open Sans" pitchFamily="2" charset="0"/>
              </a:rPr>
              <a:t> dolor </a:t>
            </a:r>
            <a:r>
              <a:rPr lang="es-CO" b="0" i="0" dirty="0" err="1">
                <a:solidFill>
                  <a:schemeClr val="bg1"/>
                </a:solidFill>
                <a:effectLst/>
                <a:latin typeface="Open Sans" pitchFamily="2" charset="0"/>
              </a:rPr>
              <a:t>sit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amet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consectetur</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adipiscing</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elit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Praesent</a:t>
            </a:r>
            <a:r>
              <a:rPr lang="es-CO" b="0" i="0" dirty="0">
                <a:solidFill>
                  <a:schemeClr val="bg1"/>
                </a:solidFill>
                <a:effectLst/>
                <a:latin typeface="Open Sans" pitchFamily="2" charset="0"/>
              </a:rPr>
              <a:t> vitae </a:t>
            </a:r>
            <a:r>
              <a:rPr lang="es-CO" b="0" i="0" dirty="0" err="1">
                <a:solidFill>
                  <a:schemeClr val="bg1"/>
                </a:solidFill>
                <a:effectLst/>
                <a:latin typeface="Open Sans" pitchFamily="2" charset="0"/>
              </a:rPr>
              <a:t>elit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consectetur</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varius</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ipsum</a:t>
            </a:r>
            <a:r>
              <a:rPr lang="es-CO" b="0" i="0" dirty="0">
                <a:solidFill>
                  <a:schemeClr val="bg1"/>
                </a:solidFill>
                <a:effectLst/>
                <a:latin typeface="Open Sans" pitchFamily="2" charset="0"/>
              </a:rPr>
              <a:t> vitae, </a:t>
            </a:r>
            <a:r>
              <a:rPr lang="es-CO" b="0" i="0" dirty="0" err="1">
                <a:solidFill>
                  <a:schemeClr val="bg1"/>
                </a:solidFill>
                <a:effectLst/>
                <a:latin typeface="Open Sans" pitchFamily="2" charset="0"/>
              </a:rPr>
              <a:t>tristique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felis</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Donec</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mattis</a:t>
            </a:r>
            <a:r>
              <a:rPr lang="es-CO" b="0" i="0" dirty="0">
                <a:solidFill>
                  <a:schemeClr val="bg1"/>
                </a:solidFill>
                <a:effectLst/>
                <a:latin typeface="Open Sans" pitchFamily="2" charset="0"/>
              </a:rPr>
              <a:t> non </a:t>
            </a:r>
            <a:r>
              <a:rPr lang="es-CO" b="0" i="0" dirty="0" err="1">
                <a:solidFill>
                  <a:schemeClr val="bg1"/>
                </a:solidFill>
                <a:effectLst/>
                <a:latin typeface="Open Sans" pitchFamily="2" charset="0"/>
              </a:rPr>
              <a:t>augue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scelerisque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finibus</a:t>
            </a:r>
            <a:r>
              <a:rPr lang="es-CO" b="0" i="0" dirty="0">
                <a:solidFill>
                  <a:schemeClr val="bg1"/>
                </a:solidFill>
                <a:effectLst/>
                <a:latin typeface="Open Sans" pitchFamily="2" charset="0"/>
              </a:rPr>
              <a:t>. </a:t>
            </a:r>
            <a:endParaRPr lang="en-US" b="1" dirty="0">
              <a:solidFill>
                <a:schemeClr val="bg1"/>
              </a:solidFill>
            </a:endParaRPr>
          </a:p>
        </p:txBody>
      </p:sp>
      <p:sp>
        <p:nvSpPr>
          <p:cNvPr id="5" name="Freeform 38">
            <a:hlinkClick r:id="rId2" action="ppaction://hlinksldjump"/>
            <a:extLst>
              <a:ext uri="{FF2B5EF4-FFF2-40B4-BE49-F238E27FC236}">
                <a16:creationId xmlns:a16="http://schemas.microsoft.com/office/drawing/2014/main" id="{B6524D39-D4BE-C341-B16F-71CB1C1AC5A2}"/>
              </a:ext>
            </a:extLst>
          </p:cNvPr>
          <p:cNvSpPr>
            <a:spLocks noChangeArrowheads="1"/>
          </p:cNvSpPr>
          <p:nvPr/>
        </p:nvSpPr>
        <p:spPr bwMode="auto">
          <a:xfrm flipH="1">
            <a:off x="9563068"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Tree>
    <p:extLst>
      <p:ext uri="{BB962C8B-B14F-4D97-AF65-F5344CB8AC3E}">
        <p14:creationId xmlns:p14="http://schemas.microsoft.com/office/powerpoint/2010/main" val="1561022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B470F-C9C0-75BE-1EE2-2304F82CC48F}"/>
              </a:ext>
            </a:extLst>
          </p:cNvPr>
          <p:cNvSpPr/>
          <p:nvPr/>
        </p:nvSpPr>
        <p:spPr>
          <a:xfrm>
            <a:off x="0" y="-6680"/>
            <a:ext cx="12191999" cy="5536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3</a:t>
            </a:r>
          </a:p>
        </p:txBody>
      </p:sp>
      <p:sp>
        <p:nvSpPr>
          <p:cNvPr id="4" name="Freeform 3">
            <a:extLst>
              <a:ext uri="{FF2B5EF4-FFF2-40B4-BE49-F238E27FC236}">
                <a16:creationId xmlns:a16="http://schemas.microsoft.com/office/drawing/2014/main" id="{D87571F8-B78E-2946-FF28-F8EA95D85132}"/>
              </a:ext>
            </a:extLst>
          </p:cNvPr>
          <p:cNvSpPr>
            <a:spLocks noChangeArrowheads="1"/>
          </p:cNvSpPr>
          <p:nvPr/>
        </p:nvSpPr>
        <p:spPr bwMode="auto">
          <a:xfrm>
            <a:off x="2368615" y="2615499"/>
            <a:ext cx="8343770" cy="2469075"/>
          </a:xfrm>
          <a:prstGeom prst="roundRect">
            <a:avLst>
              <a:gd name="adj" fmla="val 16011"/>
            </a:avLst>
          </a:prstGeom>
          <a:solidFill>
            <a:schemeClr val="bg1"/>
          </a:solidFill>
          <a:ln>
            <a:noFill/>
          </a:ln>
          <a:effectLst/>
        </p:spPr>
        <p:txBody>
          <a:bodyPr wrap="none" anchor="ctr"/>
          <a:lstStyle/>
          <a:p>
            <a:endParaRPr lang="en-US" sz="900" dirty="0">
              <a:latin typeface="Poppins" panose="00000500000000000000" pitchFamily="2" charset="0"/>
            </a:endParaRPr>
          </a:p>
        </p:txBody>
      </p:sp>
      <p:sp>
        <p:nvSpPr>
          <p:cNvPr id="9" name="Freeform 15">
            <a:extLst>
              <a:ext uri="{FF2B5EF4-FFF2-40B4-BE49-F238E27FC236}">
                <a16:creationId xmlns:a16="http://schemas.microsoft.com/office/drawing/2014/main" id="{0F3AB6BC-A3A8-85BF-5186-D826BAE6DA22}"/>
              </a:ext>
            </a:extLst>
          </p:cNvPr>
          <p:cNvSpPr>
            <a:spLocks noChangeArrowheads="1"/>
          </p:cNvSpPr>
          <p:nvPr/>
        </p:nvSpPr>
        <p:spPr bwMode="auto">
          <a:xfrm>
            <a:off x="753077" y="1143364"/>
            <a:ext cx="2469076" cy="2469075"/>
          </a:xfrm>
          <a:custGeom>
            <a:avLst/>
            <a:gdLst>
              <a:gd name="T0" fmla="*/ 3802 w 4639"/>
              <a:gd name="T1" fmla="*/ 826 h 4640"/>
              <a:gd name="T2" fmla="*/ 3802 w 4639"/>
              <a:gd name="T3" fmla="*/ 826 h 4640"/>
              <a:gd name="T4" fmla="*/ 805 w 4639"/>
              <a:gd name="T5" fmla="*/ 832 h 4640"/>
              <a:gd name="T6" fmla="*/ 805 w 4639"/>
              <a:gd name="T7" fmla="*/ 832 h 4640"/>
              <a:gd name="T8" fmla="*/ 460 w 4639"/>
              <a:gd name="T9" fmla="*/ 3380 h 4640"/>
              <a:gd name="T10" fmla="*/ 460 w 4639"/>
              <a:gd name="T11" fmla="*/ 3380 h 4640"/>
              <a:gd name="T12" fmla="*/ 474 w 4639"/>
              <a:gd name="T13" fmla="*/ 3515 h 4640"/>
              <a:gd name="T14" fmla="*/ 173 w 4639"/>
              <a:gd name="T15" fmla="*/ 4254 h 4640"/>
              <a:gd name="T16" fmla="*/ 173 w 4639"/>
              <a:gd name="T17" fmla="*/ 4254 h 4640"/>
              <a:gd name="T18" fmla="*/ 384 w 4639"/>
              <a:gd name="T19" fmla="*/ 4466 h 4640"/>
              <a:gd name="T20" fmla="*/ 1124 w 4639"/>
              <a:gd name="T21" fmla="*/ 4165 h 4640"/>
              <a:gd name="T22" fmla="*/ 1124 w 4639"/>
              <a:gd name="T23" fmla="*/ 4165 h 4640"/>
              <a:gd name="T24" fmla="*/ 1260 w 4639"/>
              <a:gd name="T25" fmla="*/ 4180 h 4640"/>
              <a:gd name="T26" fmla="*/ 1260 w 4639"/>
              <a:gd name="T27" fmla="*/ 4180 h 4640"/>
              <a:gd name="T28" fmla="*/ 3807 w 4639"/>
              <a:gd name="T29" fmla="*/ 3834 h 4640"/>
              <a:gd name="T30" fmla="*/ 3807 w 4639"/>
              <a:gd name="T31" fmla="*/ 3834 h 4640"/>
              <a:gd name="T32" fmla="*/ 3802 w 4639"/>
              <a:gd name="T33" fmla="*/ 826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39" h="4640">
                <a:moveTo>
                  <a:pt x="3802" y="826"/>
                </a:moveTo>
                <a:lnTo>
                  <a:pt x="3802" y="826"/>
                </a:lnTo>
                <a:cubicBezTo>
                  <a:pt x="2969" y="0"/>
                  <a:pt x="1635" y="3"/>
                  <a:pt x="805" y="832"/>
                </a:cubicBezTo>
                <a:lnTo>
                  <a:pt x="805" y="832"/>
                </a:lnTo>
                <a:cubicBezTo>
                  <a:pt x="115" y="1523"/>
                  <a:pt x="0" y="2571"/>
                  <a:pt x="460" y="3380"/>
                </a:cubicBezTo>
                <a:lnTo>
                  <a:pt x="460" y="3380"/>
                </a:lnTo>
                <a:cubicBezTo>
                  <a:pt x="483" y="3421"/>
                  <a:pt x="488" y="3470"/>
                  <a:pt x="474" y="3515"/>
                </a:cubicBezTo>
                <a:lnTo>
                  <a:pt x="173" y="4254"/>
                </a:lnTo>
                <a:lnTo>
                  <a:pt x="173" y="4254"/>
                </a:lnTo>
                <a:cubicBezTo>
                  <a:pt x="131" y="4385"/>
                  <a:pt x="254" y="4508"/>
                  <a:pt x="384" y="4466"/>
                </a:cubicBezTo>
                <a:lnTo>
                  <a:pt x="1124" y="4165"/>
                </a:lnTo>
                <a:lnTo>
                  <a:pt x="1124" y="4165"/>
                </a:lnTo>
                <a:cubicBezTo>
                  <a:pt x="1169" y="4150"/>
                  <a:pt x="1218" y="4156"/>
                  <a:pt x="1260" y="4180"/>
                </a:cubicBezTo>
                <a:lnTo>
                  <a:pt x="1260" y="4180"/>
                </a:lnTo>
                <a:cubicBezTo>
                  <a:pt x="2069" y="4639"/>
                  <a:pt x="3117" y="4524"/>
                  <a:pt x="3807" y="3834"/>
                </a:cubicBezTo>
                <a:lnTo>
                  <a:pt x="3807" y="3834"/>
                </a:lnTo>
                <a:cubicBezTo>
                  <a:pt x="4638" y="3002"/>
                  <a:pt x="4637" y="1655"/>
                  <a:pt x="3802" y="826"/>
                </a:cubicBezTo>
              </a:path>
            </a:pathLst>
          </a:custGeom>
          <a:solidFill>
            <a:schemeClr val="accent2"/>
          </a:solidFill>
          <a:ln>
            <a:noFill/>
          </a:ln>
          <a:effectLst/>
        </p:spPr>
        <p:txBody>
          <a:bodyPr wrap="none" anchor="ctr"/>
          <a:lstStyle/>
          <a:p>
            <a:endParaRPr lang="en-US" sz="700" dirty="0">
              <a:latin typeface="Poppins" panose="00000500000000000000" pitchFamily="2" charset="0"/>
            </a:endParaRPr>
          </a:p>
        </p:txBody>
      </p:sp>
      <p:sp>
        <p:nvSpPr>
          <p:cNvPr id="10" name="Freeform 16">
            <a:extLst>
              <a:ext uri="{FF2B5EF4-FFF2-40B4-BE49-F238E27FC236}">
                <a16:creationId xmlns:a16="http://schemas.microsoft.com/office/drawing/2014/main" id="{82834486-9012-C252-EFEF-13BFEDD2D58C}"/>
              </a:ext>
            </a:extLst>
          </p:cNvPr>
          <p:cNvSpPr>
            <a:spLocks noChangeArrowheads="1"/>
          </p:cNvSpPr>
          <p:nvPr/>
        </p:nvSpPr>
        <p:spPr bwMode="auto">
          <a:xfrm>
            <a:off x="2205489" y="1611638"/>
            <a:ext cx="2469076" cy="2469075"/>
          </a:xfrm>
          <a:custGeom>
            <a:avLst/>
            <a:gdLst>
              <a:gd name="T0" fmla="*/ 4466 w 4641"/>
              <a:gd name="T1" fmla="*/ 4254 h 4640"/>
              <a:gd name="T2" fmla="*/ 4166 w 4641"/>
              <a:gd name="T3" fmla="*/ 3515 h 4640"/>
              <a:gd name="T4" fmla="*/ 4166 w 4641"/>
              <a:gd name="T5" fmla="*/ 3515 h 4640"/>
              <a:gd name="T6" fmla="*/ 4180 w 4641"/>
              <a:gd name="T7" fmla="*/ 3379 h 4640"/>
              <a:gd name="T8" fmla="*/ 4180 w 4641"/>
              <a:gd name="T9" fmla="*/ 3379 h 4640"/>
              <a:gd name="T10" fmla="*/ 3833 w 4641"/>
              <a:gd name="T11" fmla="*/ 832 h 4640"/>
              <a:gd name="T12" fmla="*/ 3833 w 4641"/>
              <a:gd name="T13" fmla="*/ 832 h 4640"/>
              <a:gd name="T14" fmla="*/ 837 w 4641"/>
              <a:gd name="T15" fmla="*/ 827 h 4640"/>
              <a:gd name="T16" fmla="*/ 837 w 4641"/>
              <a:gd name="T17" fmla="*/ 827 h 4640"/>
              <a:gd name="T18" fmla="*/ 831 w 4641"/>
              <a:gd name="T19" fmla="*/ 3833 h 4640"/>
              <a:gd name="T20" fmla="*/ 831 w 4641"/>
              <a:gd name="T21" fmla="*/ 3833 h 4640"/>
              <a:gd name="T22" fmla="*/ 3379 w 4641"/>
              <a:gd name="T23" fmla="*/ 4179 h 4640"/>
              <a:gd name="T24" fmla="*/ 3379 w 4641"/>
              <a:gd name="T25" fmla="*/ 4179 h 4640"/>
              <a:gd name="T26" fmla="*/ 3516 w 4641"/>
              <a:gd name="T27" fmla="*/ 4165 h 4640"/>
              <a:gd name="T28" fmla="*/ 4254 w 4641"/>
              <a:gd name="T29" fmla="*/ 4465 h 4640"/>
              <a:gd name="T30" fmla="*/ 4254 w 4641"/>
              <a:gd name="T31" fmla="*/ 4465 h 4640"/>
              <a:gd name="T32" fmla="*/ 4466 w 4641"/>
              <a:gd name="T33" fmla="*/ 4254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41" h="4640">
                <a:moveTo>
                  <a:pt x="4466" y="4254"/>
                </a:moveTo>
                <a:lnTo>
                  <a:pt x="4166" y="3515"/>
                </a:lnTo>
                <a:lnTo>
                  <a:pt x="4166" y="3515"/>
                </a:lnTo>
                <a:cubicBezTo>
                  <a:pt x="4151" y="3470"/>
                  <a:pt x="4156" y="3420"/>
                  <a:pt x="4180" y="3379"/>
                </a:cubicBezTo>
                <a:lnTo>
                  <a:pt x="4180" y="3379"/>
                </a:lnTo>
                <a:cubicBezTo>
                  <a:pt x="4640" y="2570"/>
                  <a:pt x="4524" y="1523"/>
                  <a:pt x="3833" y="832"/>
                </a:cubicBezTo>
                <a:lnTo>
                  <a:pt x="3833" y="832"/>
                </a:lnTo>
                <a:cubicBezTo>
                  <a:pt x="3004" y="3"/>
                  <a:pt x="1669" y="0"/>
                  <a:pt x="837" y="827"/>
                </a:cubicBezTo>
                <a:lnTo>
                  <a:pt x="837" y="827"/>
                </a:lnTo>
                <a:cubicBezTo>
                  <a:pt x="3" y="1654"/>
                  <a:pt x="0" y="3002"/>
                  <a:pt x="831" y="3833"/>
                </a:cubicBezTo>
                <a:lnTo>
                  <a:pt x="831" y="3833"/>
                </a:lnTo>
                <a:cubicBezTo>
                  <a:pt x="1522" y="4524"/>
                  <a:pt x="2569" y="4639"/>
                  <a:pt x="3379" y="4179"/>
                </a:cubicBezTo>
                <a:lnTo>
                  <a:pt x="3379" y="4179"/>
                </a:lnTo>
                <a:cubicBezTo>
                  <a:pt x="3421" y="4155"/>
                  <a:pt x="3470" y="4150"/>
                  <a:pt x="3516" y="4165"/>
                </a:cubicBezTo>
                <a:lnTo>
                  <a:pt x="4254" y="4465"/>
                </a:lnTo>
                <a:lnTo>
                  <a:pt x="4254" y="4465"/>
                </a:lnTo>
                <a:cubicBezTo>
                  <a:pt x="4384" y="4508"/>
                  <a:pt x="4509" y="4384"/>
                  <a:pt x="4466" y="4254"/>
                </a:cubicBezTo>
              </a:path>
            </a:pathLst>
          </a:custGeom>
          <a:solidFill>
            <a:schemeClr val="accent5"/>
          </a:solidFill>
          <a:ln>
            <a:noFill/>
          </a:ln>
          <a:effectLst/>
        </p:spPr>
        <p:txBody>
          <a:bodyPr wrap="none" anchor="ctr"/>
          <a:lstStyle/>
          <a:p>
            <a:endParaRPr lang="en-US" sz="700" dirty="0">
              <a:latin typeface="Poppins" panose="00000500000000000000" pitchFamily="2" charset="0"/>
            </a:endParaRPr>
          </a:p>
        </p:txBody>
      </p:sp>
      <p:sp>
        <p:nvSpPr>
          <p:cNvPr id="11" name="Freeform 17">
            <a:extLst>
              <a:ext uri="{FF2B5EF4-FFF2-40B4-BE49-F238E27FC236}">
                <a16:creationId xmlns:a16="http://schemas.microsoft.com/office/drawing/2014/main" id="{DF78BB41-83CA-35B8-5ACE-7FF6EFC2C5BB}"/>
              </a:ext>
            </a:extLst>
          </p:cNvPr>
          <p:cNvSpPr>
            <a:spLocks noChangeArrowheads="1"/>
          </p:cNvSpPr>
          <p:nvPr/>
        </p:nvSpPr>
        <p:spPr bwMode="auto">
          <a:xfrm>
            <a:off x="1534687" y="1767120"/>
            <a:ext cx="797990" cy="1253314"/>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700" dirty="0">
              <a:latin typeface="Poppins" panose="00000500000000000000" pitchFamily="2" charset="0"/>
            </a:endParaRPr>
          </a:p>
        </p:txBody>
      </p:sp>
      <p:sp>
        <p:nvSpPr>
          <p:cNvPr id="12" name="Freeform 18">
            <a:extLst>
              <a:ext uri="{FF2B5EF4-FFF2-40B4-BE49-F238E27FC236}">
                <a16:creationId xmlns:a16="http://schemas.microsoft.com/office/drawing/2014/main" id="{6CA54333-541A-BBE6-53E2-C5182EE92A20}"/>
              </a:ext>
            </a:extLst>
          </p:cNvPr>
          <p:cNvSpPr>
            <a:spLocks noChangeArrowheads="1"/>
          </p:cNvSpPr>
          <p:nvPr/>
        </p:nvSpPr>
        <p:spPr bwMode="auto">
          <a:xfrm>
            <a:off x="3326571" y="2374367"/>
            <a:ext cx="340320" cy="1229843"/>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700" dirty="0">
              <a:latin typeface="Poppins" panose="00000500000000000000" pitchFamily="2" charset="0"/>
            </a:endParaRPr>
          </a:p>
        </p:txBody>
      </p:sp>
      <p:sp>
        <p:nvSpPr>
          <p:cNvPr id="13" name="Freeform 38">
            <a:hlinkClick r:id="rId2" action="ppaction://hlinksldjump"/>
            <a:extLst>
              <a:ext uri="{FF2B5EF4-FFF2-40B4-BE49-F238E27FC236}">
                <a16:creationId xmlns:a16="http://schemas.microsoft.com/office/drawing/2014/main" id="{0EE8F550-0504-2841-5FD0-FAFB99499BAE}"/>
              </a:ext>
            </a:extLst>
          </p:cNvPr>
          <p:cNvSpPr>
            <a:spLocks noChangeArrowheads="1"/>
          </p:cNvSpPr>
          <p:nvPr/>
        </p:nvSpPr>
        <p:spPr bwMode="auto">
          <a:xfrm flipH="1">
            <a:off x="217920"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
        <p:nvSpPr>
          <p:cNvPr id="14" name="Freeform 38">
            <a:hlinkClick r:id="" action="ppaction://hlinkshowjump?jump=nextslide"/>
            <a:extLst>
              <a:ext uri="{FF2B5EF4-FFF2-40B4-BE49-F238E27FC236}">
                <a16:creationId xmlns:a16="http://schemas.microsoft.com/office/drawing/2014/main" id="{90692AAB-6EBA-0312-659E-BD4B00295E17}"/>
              </a:ext>
            </a:extLst>
          </p:cNvPr>
          <p:cNvSpPr>
            <a:spLocks noChangeArrowheads="1"/>
          </p:cNvSpPr>
          <p:nvPr/>
        </p:nvSpPr>
        <p:spPr bwMode="auto">
          <a:xfrm flipH="1">
            <a:off x="9573703"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ANSWER</a:t>
            </a:r>
          </a:p>
        </p:txBody>
      </p:sp>
      <p:sp>
        <p:nvSpPr>
          <p:cNvPr id="3" name="Rectangle 2">
            <a:extLst>
              <a:ext uri="{FF2B5EF4-FFF2-40B4-BE49-F238E27FC236}">
                <a16:creationId xmlns:a16="http://schemas.microsoft.com/office/drawing/2014/main" id="{31B0FB58-616A-47FA-71CF-51F8C072693E}"/>
              </a:ext>
            </a:extLst>
          </p:cNvPr>
          <p:cNvSpPr/>
          <p:nvPr/>
        </p:nvSpPr>
        <p:spPr>
          <a:xfrm>
            <a:off x="0" y="525643"/>
            <a:ext cx="12191999" cy="553672"/>
          </a:xfrm>
          <a:prstGeom prst="rect">
            <a:avLst/>
          </a:prstGeom>
          <a:solidFill>
            <a:schemeClr val="accent1">
              <a:alpha val="88000"/>
            </a:schemeClr>
          </a:solidFill>
          <a:ln>
            <a:solidFill>
              <a:schemeClr val="accent5"/>
            </a:solidFill>
          </a:ln>
          <a:effectLst>
            <a:glow rad="63500">
              <a:schemeClr val="accent5">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1000</a:t>
            </a:r>
          </a:p>
        </p:txBody>
      </p:sp>
      <p:sp>
        <p:nvSpPr>
          <p:cNvPr id="15" name="TextBox 14">
            <a:extLst>
              <a:ext uri="{FF2B5EF4-FFF2-40B4-BE49-F238E27FC236}">
                <a16:creationId xmlns:a16="http://schemas.microsoft.com/office/drawing/2014/main" id="{8FEE03F6-FC10-0A33-3C93-2365738CADC1}"/>
              </a:ext>
            </a:extLst>
          </p:cNvPr>
          <p:cNvSpPr txBox="1"/>
          <p:nvPr/>
        </p:nvSpPr>
        <p:spPr>
          <a:xfrm>
            <a:off x="5019675" y="2837659"/>
            <a:ext cx="5086350" cy="461665"/>
          </a:xfrm>
          <a:prstGeom prst="rect">
            <a:avLst/>
          </a:prstGeom>
          <a:noFill/>
        </p:spPr>
        <p:txBody>
          <a:bodyPr wrap="square" rtlCol="0">
            <a:spAutoFit/>
          </a:bodyPr>
          <a:lstStyle/>
          <a:p>
            <a:r>
              <a:rPr lang="en-US" sz="2400" b="1" dirty="0">
                <a:solidFill>
                  <a:schemeClr val="accent5"/>
                </a:solidFill>
              </a:rPr>
              <a:t>Category 3, question for 1000 points </a:t>
            </a:r>
          </a:p>
        </p:txBody>
      </p:sp>
      <p:sp>
        <p:nvSpPr>
          <p:cNvPr id="16" name="TextBox 15">
            <a:extLst>
              <a:ext uri="{FF2B5EF4-FFF2-40B4-BE49-F238E27FC236}">
                <a16:creationId xmlns:a16="http://schemas.microsoft.com/office/drawing/2014/main" id="{588FFB9E-BAED-FFCF-0853-305770C0E028}"/>
              </a:ext>
            </a:extLst>
          </p:cNvPr>
          <p:cNvSpPr txBox="1"/>
          <p:nvPr/>
        </p:nvSpPr>
        <p:spPr>
          <a:xfrm>
            <a:off x="5019675" y="3360951"/>
            <a:ext cx="5191125" cy="1200329"/>
          </a:xfrm>
          <a:prstGeom prst="rect">
            <a:avLst/>
          </a:prstGeom>
          <a:noFill/>
        </p:spPr>
        <p:txBody>
          <a:bodyPr wrap="square" rtlCol="0">
            <a:spAutoFit/>
          </a:bodyPr>
          <a:lstStyle/>
          <a:p>
            <a:r>
              <a:rPr lang="es-CO" b="0" i="0" dirty="0" err="1">
                <a:solidFill>
                  <a:srgbClr val="000000"/>
                </a:solidFill>
                <a:effectLst/>
                <a:latin typeface="Open Sans" pitchFamily="2" charset="0"/>
              </a:rPr>
              <a:t>Lorem</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ipsum</a:t>
            </a:r>
            <a:r>
              <a:rPr lang="es-CO" b="0" i="0" dirty="0">
                <a:solidFill>
                  <a:srgbClr val="000000"/>
                </a:solidFill>
                <a:effectLst/>
                <a:latin typeface="Open Sans" pitchFamily="2" charset="0"/>
              </a:rPr>
              <a:t> dolor </a:t>
            </a:r>
            <a:r>
              <a:rPr lang="es-CO" b="0" i="0" dirty="0" err="1">
                <a:solidFill>
                  <a:srgbClr val="000000"/>
                </a:solidFill>
                <a:effectLst/>
                <a:latin typeface="Open Sans" pitchFamily="2" charset="0"/>
              </a:rPr>
              <a:t>sit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amet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consectetur</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adipiscing</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elit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Praesent</a:t>
            </a:r>
            <a:r>
              <a:rPr lang="es-CO" b="0" i="0" dirty="0">
                <a:solidFill>
                  <a:srgbClr val="000000"/>
                </a:solidFill>
                <a:effectLst/>
                <a:latin typeface="Open Sans" pitchFamily="2" charset="0"/>
              </a:rPr>
              <a:t> vitae </a:t>
            </a:r>
            <a:r>
              <a:rPr lang="es-CO" b="0" i="0" dirty="0" err="1">
                <a:solidFill>
                  <a:srgbClr val="000000"/>
                </a:solidFill>
                <a:effectLst/>
                <a:latin typeface="Open Sans" pitchFamily="2" charset="0"/>
              </a:rPr>
              <a:t>elit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consectetur</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varius</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ipsum</a:t>
            </a:r>
            <a:r>
              <a:rPr lang="es-CO" b="0" i="0" dirty="0">
                <a:solidFill>
                  <a:srgbClr val="000000"/>
                </a:solidFill>
                <a:effectLst/>
                <a:latin typeface="Open Sans" pitchFamily="2" charset="0"/>
              </a:rPr>
              <a:t> vitae, </a:t>
            </a:r>
            <a:r>
              <a:rPr lang="es-CO" b="0" i="0" dirty="0" err="1">
                <a:solidFill>
                  <a:srgbClr val="000000"/>
                </a:solidFill>
                <a:effectLst/>
                <a:latin typeface="Open Sans" pitchFamily="2" charset="0"/>
              </a:rPr>
              <a:t>tristique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felis</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Donec</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mattis</a:t>
            </a:r>
            <a:r>
              <a:rPr lang="es-CO" b="0" i="0" dirty="0">
                <a:solidFill>
                  <a:srgbClr val="000000"/>
                </a:solidFill>
                <a:effectLst/>
                <a:latin typeface="Open Sans" pitchFamily="2" charset="0"/>
              </a:rPr>
              <a:t> non </a:t>
            </a:r>
            <a:r>
              <a:rPr lang="es-CO" b="0" i="0" dirty="0" err="1">
                <a:solidFill>
                  <a:srgbClr val="000000"/>
                </a:solidFill>
                <a:effectLst/>
                <a:latin typeface="Open Sans" pitchFamily="2" charset="0"/>
              </a:rPr>
              <a:t>augue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scelerisque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finibus</a:t>
            </a:r>
            <a:r>
              <a:rPr lang="es-CO" b="0" i="0" dirty="0">
                <a:solidFill>
                  <a:srgbClr val="000000"/>
                </a:solidFill>
                <a:effectLst/>
                <a:latin typeface="Open Sans" pitchFamily="2" charset="0"/>
              </a:rPr>
              <a:t>. </a:t>
            </a:r>
            <a:endParaRPr lang="en-US" b="1" dirty="0"/>
          </a:p>
        </p:txBody>
      </p:sp>
    </p:spTree>
    <p:extLst>
      <p:ext uri="{BB962C8B-B14F-4D97-AF65-F5344CB8AC3E}">
        <p14:creationId xmlns:p14="http://schemas.microsoft.com/office/powerpoint/2010/main" val="24034598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B470F-C9C0-75BE-1EE2-2304F82CC48F}"/>
              </a:ext>
            </a:extLst>
          </p:cNvPr>
          <p:cNvSpPr/>
          <p:nvPr/>
        </p:nvSpPr>
        <p:spPr>
          <a:xfrm>
            <a:off x="0" y="-6680"/>
            <a:ext cx="12191999" cy="5536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3</a:t>
            </a:r>
          </a:p>
        </p:txBody>
      </p:sp>
      <p:sp>
        <p:nvSpPr>
          <p:cNvPr id="4" name="Freeform 3">
            <a:extLst>
              <a:ext uri="{FF2B5EF4-FFF2-40B4-BE49-F238E27FC236}">
                <a16:creationId xmlns:a16="http://schemas.microsoft.com/office/drawing/2014/main" id="{D87571F8-B78E-2946-FF28-F8EA95D85132}"/>
              </a:ext>
            </a:extLst>
          </p:cNvPr>
          <p:cNvSpPr>
            <a:spLocks noChangeArrowheads="1"/>
          </p:cNvSpPr>
          <p:nvPr/>
        </p:nvSpPr>
        <p:spPr bwMode="auto">
          <a:xfrm>
            <a:off x="-9895956" y="2615499"/>
            <a:ext cx="8343770" cy="2469075"/>
          </a:xfrm>
          <a:prstGeom prst="roundRect">
            <a:avLst>
              <a:gd name="adj" fmla="val 16011"/>
            </a:avLst>
          </a:prstGeom>
          <a:solidFill>
            <a:schemeClr val="bg1"/>
          </a:solidFill>
          <a:ln>
            <a:noFill/>
          </a:ln>
          <a:effectLst/>
        </p:spPr>
        <p:txBody>
          <a:bodyPr wrap="none" anchor="ctr"/>
          <a:lstStyle/>
          <a:p>
            <a:endParaRPr lang="en-US" sz="900" dirty="0">
              <a:latin typeface="Poppins" panose="00000500000000000000" pitchFamily="2" charset="0"/>
            </a:endParaRPr>
          </a:p>
        </p:txBody>
      </p:sp>
      <p:sp>
        <p:nvSpPr>
          <p:cNvPr id="13" name="Freeform 38">
            <a:hlinkClick r:id="rId2" action="ppaction://hlinksldjump"/>
            <a:extLst>
              <a:ext uri="{FF2B5EF4-FFF2-40B4-BE49-F238E27FC236}">
                <a16:creationId xmlns:a16="http://schemas.microsoft.com/office/drawing/2014/main" id="{0EE8F550-0504-2841-5FD0-FAFB99499BAE}"/>
              </a:ext>
            </a:extLst>
          </p:cNvPr>
          <p:cNvSpPr>
            <a:spLocks noChangeArrowheads="1"/>
          </p:cNvSpPr>
          <p:nvPr/>
        </p:nvSpPr>
        <p:spPr bwMode="auto">
          <a:xfrm flipH="1">
            <a:off x="217920"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
        <p:nvSpPr>
          <p:cNvPr id="3" name="Rectangle 2">
            <a:extLst>
              <a:ext uri="{FF2B5EF4-FFF2-40B4-BE49-F238E27FC236}">
                <a16:creationId xmlns:a16="http://schemas.microsoft.com/office/drawing/2014/main" id="{31B0FB58-616A-47FA-71CF-51F8C072693E}"/>
              </a:ext>
            </a:extLst>
          </p:cNvPr>
          <p:cNvSpPr/>
          <p:nvPr/>
        </p:nvSpPr>
        <p:spPr>
          <a:xfrm>
            <a:off x="0" y="525643"/>
            <a:ext cx="12191999" cy="553672"/>
          </a:xfrm>
          <a:prstGeom prst="rect">
            <a:avLst/>
          </a:prstGeom>
          <a:solidFill>
            <a:schemeClr val="accent1">
              <a:alpha val="88000"/>
            </a:schemeClr>
          </a:solidFill>
          <a:ln>
            <a:solidFill>
              <a:schemeClr val="accent5"/>
            </a:solidFill>
          </a:ln>
          <a:effectLst>
            <a:glow rad="63500">
              <a:schemeClr val="accent5">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1000</a:t>
            </a:r>
          </a:p>
        </p:txBody>
      </p:sp>
      <p:sp>
        <p:nvSpPr>
          <p:cNvPr id="15" name="TextBox 14">
            <a:extLst>
              <a:ext uri="{FF2B5EF4-FFF2-40B4-BE49-F238E27FC236}">
                <a16:creationId xmlns:a16="http://schemas.microsoft.com/office/drawing/2014/main" id="{8FEE03F6-FC10-0A33-3C93-2365738CADC1}"/>
              </a:ext>
            </a:extLst>
          </p:cNvPr>
          <p:cNvSpPr txBox="1"/>
          <p:nvPr/>
        </p:nvSpPr>
        <p:spPr>
          <a:xfrm>
            <a:off x="3232182" y="2153834"/>
            <a:ext cx="6080060" cy="461665"/>
          </a:xfrm>
          <a:prstGeom prst="rect">
            <a:avLst/>
          </a:prstGeom>
          <a:noFill/>
        </p:spPr>
        <p:txBody>
          <a:bodyPr wrap="square" rtlCol="0">
            <a:spAutoFit/>
          </a:bodyPr>
          <a:lstStyle/>
          <a:p>
            <a:pPr algn="ctr"/>
            <a:r>
              <a:rPr lang="en-US" sz="2400" b="1" dirty="0">
                <a:solidFill>
                  <a:schemeClr val="accent5"/>
                </a:solidFill>
              </a:rPr>
              <a:t>Response for category 3, scoring 1000 points.</a:t>
            </a:r>
          </a:p>
        </p:txBody>
      </p:sp>
      <p:sp>
        <p:nvSpPr>
          <p:cNvPr id="16" name="TextBox 15">
            <a:extLst>
              <a:ext uri="{FF2B5EF4-FFF2-40B4-BE49-F238E27FC236}">
                <a16:creationId xmlns:a16="http://schemas.microsoft.com/office/drawing/2014/main" id="{588FFB9E-BAED-FFCF-0853-305770C0E028}"/>
              </a:ext>
            </a:extLst>
          </p:cNvPr>
          <p:cNvSpPr txBox="1"/>
          <p:nvPr/>
        </p:nvSpPr>
        <p:spPr>
          <a:xfrm>
            <a:off x="3743325" y="2710012"/>
            <a:ext cx="5191125" cy="1200329"/>
          </a:xfrm>
          <a:prstGeom prst="rect">
            <a:avLst/>
          </a:prstGeom>
          <a:noFill/>
        </p:spPr>
        <p:txBody>
          <a:bodyPr wrap="square" rtlCol="0">
            <a:spAutoFit/>
          </a:bodyPr>
          <a:lstStyle/>
          <a:p>
            <a:pPr algn="ctr"/>
            <a:r>
              <a:rPr lang="es-CO" b="0" i="0" dirty="0" err="1">
                <a:solidFill>
                  <a:schemeClr val="bg1"/>
                </a:solidFill>
                <a:effectLst/>
                <a:latin typeface="Open Sans" pitchFamily="2" charset="0"/>
              </a:rPr>
              <a:t>Lorem</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ipsum</a:t>
            </a:r>
            <a:r>
              <a:rPr lang="es-CO" b="0" i="0" dirty="0">
                <a:solidFill>
                  <a:schemeClr val="bg1"/>
                </a:solidFill>
                <a:effectLst/>
                <a:latin typeface="Open Sans" pitchFamily="2" charset="0"/>
              </a:rPr>
              <a:t> dolor </a:t>
            </a:r>
            <a:r>
              <a:rPr lang="es-CO" b="0" i="0" dirty="0" err="1">
                <a:solidFill>
                  <a:schemeClr val="bg1"/>
                </a:solidFill>
                <a:effectLst/>
                <a:latin typeface="Open Sans" pitchFamily="2" charset="0"/>
              </a:rPr>
              <a:t>sit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amet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consectetur</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adipiscing</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elit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Praesent</a:t>
            </a:r>
            <a:r>
              <a:rPr lang="es-CO" b="0" i="0" dirty="0">
                <a:solidFill>
                  <a:schemeClr val="bg1"/>
                </a:solidFill>
                <a:effectLst/>
                <a:latin typeface="Open Sans" pitchFamily="2" charset="0"/>
              </a:rPr>
              <a:t> vitae </a:t>
            </a:r>
            <a:r>
              <a:rPr lang="es-CO" b="0" i="0" dirty="0" err="1">
                <a:solidFill>
                  <a:schemeClr val="bg1"/>
                </a:solidFill>
                <a:effectLst/>
                <a:latin typeface="Open Sans" pitchFamily="2" charset="0"/>
              </a:rPr>
              <a:t>elit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consectetur</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varius</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ipsum</a:t>
            </a:r>
            <a:r>
              <a:rPr lang="es-CO" b="0" i="0" dirty="0">
                <a:solidFill>
                  <a:schemeClr val="bg1"/>
                </a:solidFill>
                <a:effectLst/>
                <a:latin typeface="Open Sans" pitchFamily="2" charset="0"/>
              </a:rPr>
              <a:t> vitae, </a:t>
            </a:r>
            <a:r>
              <a:rPr lang="es-CO" b="0" i="0" dirty="0" err="1">
                <a:solidFill>
                  <a:schemeClr val="bg1"/>
                </a:solidFill>
                <a:effectLst/>
                <a:latin typeface="Open Sans" pitchFamily="2" charset="0"/>
              </a:rPr>
              <a:t>tristique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felis</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Donec</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mattis</a:t>
            </a:r>
            <a:r>
              <a:rPr lang="es-CO" b="0" i="0" dirty="0">
                <a:solidFill>
                  <a:schemeClr val="bg1"/>
                </a:solidFill>
                <a:effectLst/>
                <a:latin typeface="Open Sans" pitchFamily="2" charset="0"/>
              </a:rPr>
              <a:t> non </a:t>
            </a:r>
            <a:r>
              <a:rPr lang="es-CO" b="0" i="0" dirty="0" err="1">
                <a:solidFill>
                  <a:schemeClr val="bg1"/>
                </a:solidFill>
                <a:effectLst/>
                <a:latin typeface="Open Sans" pitchFamily="2" charset="0"/>
              </a:rPr>
              <a:t>augue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scelerisque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finibus</a:t>
            </a:r>
            <a:r>
              <a:rPr lang="es-CO" b="0" i="0" dirty="0">
                <a:solidFill>
                  <a:schemeClr val="bg1"/>
                </a:solidFill>
                <a:effectLst/>
                <a:latin typeface="Open Sans" pitchFamily="2" charset="0"/>
              </a:rPr>
              <a:t>. </a:t>
            </a:r>
            <a:endParaRPr lang="en-US" b="1" dirty="0">
              <a:solidFill>
                <a:schemeClr val="bg1"/>
              </a:solidFill>
            </a:endParaRPr>
          </a:p>
        </p:txBody>
      </p:sp>
      <p:sp>
        <p:nvSpPr>
          <p:cNvPr id="5" name="Freeform 38">
            <a:hlinkClick r:id="rId2" action="ppaction://hlinksldjump"/>
            <a:extLst>
              <a:ext uri="{FF2B5EF4-FFF2-40B4-BE49-F238E27FC236}">
                <a16:creationId xmlns:a16="http://schemas.microsoft.com/office/drawing/2014/main" id="{B6524D39-D4BE-C341-B16F-71CB1C1AC5A2}"/>
              </a:ext>
            </a:extLst>
          </p:cNvPr>
          <p:cNvSpPr>
            <a:spLocks noChangeArrowheads="1"/>
          </p:cNvSpPr>
          <p:nvPr/>
        </p:nvSpPr>
        <p:spPr bwMode="auto">
          <a:xfrm flipH="1">
            <a:off x="9563068"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Tree>
    <p:extLst>
      <p:ext uri="{BB962C8B-B14F-4D97-AF65-F5344CB8AC3E}">
        <p14:creationId xmlns:p14="http://schemas.microsoft.com/office/powerpoint/2010/main" val="32271738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B470F-C9C0-75BE-1EE2-2304F82CC48F}"/>
              </a:ext>
            </a:extLst>
          </p:cNvPr>
          <p:cNvSpPr/>
          <p:nvPr/>
        </p:nvSpPr>
        <p:spPr>
          <a:xfrm>
            <a:off x="0" y="-6680"/>
            <a:ext cx="12191999" cy="5536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4</a:t>
            </a:r>
          </a:p>
        </p:txBody>
      </p:sp>
      <p:sp>
        <p:nvSpPr>
          <p:cNvPr id="4" name="Freeform 3">
            <a:extLst>
              <a:ext uri="{FF2B5EF4-FFF2-40B4-BE49-F238E27FC236}">
                <a16:creationId xmlns:a16="http://schemas.microsoft.com/office/drawing/2014/main" id="{D87571F8-B78E-2946-FF28-F8EA95D85132}"/>
              </a:ext>
            </a:extLst>
          </p:cNvPr>
          <p:cNvSpPr>
            <a:spLocks noChangeArrowheads="1"/>
          </p:cNvSpPr>
          <p:nvPr/>
        </p:nvSpPr>
        <p:spPr bwMode="auto">
          <a:xfrm>
            <a:off x="2368615" y="2615499"/>
            <a:ext cx="8343770" cy="2469075"/>
          </a:xfrm>
          <a:prstGeom prst="roundRect">
            <a:avLst>
              <a:gd name="adj" fmla="val 16011"/>
            </a:avLst>
          </a:prstGeom>
          <a:solidFill>
            <a:schemeClr val="bg1"/>
          </a:solidFill>
          <a:ln>
            <a:noFill/>
          </a:ln>
          <a:effectLst/>
        </p:spPr>
        <p:txBody>
          <a:bodyPr wrap="none" anchor="ctr"/>
          <a:lstStyle/>
          <a:p>
            <a:endParaRPr lang="en-US" sz="900" dirty="0">
              <a:latin typeface="Poppins" panose="00000500000000000000" pitchFamily="2" charset="0"/>
            </a:endParaRPr>
          </a:p>
        </p:txBody>
      </p:sp>
      <p:sp>
        <p:nvSpPr>
          <p:cNvPr id="9" name="Freeform 15">
            <a:extLst>
              <a:ext uri="{FF2B5EF4-FFF2-40B4-BE49-F238E27FC236}">
                <a16:creationId xmlns:a16="http://schemas.microsoft.com/office/drawing/2014/main" id="{0F3AB6BC-A3A8-85BF-5186-D826BAE6DA22}"/>
              </a:ext>
            </a:extLst>
          </p:cNvPr>
          <p:cNvSpPr>
            <a:spLocks noChangeArrowheads="1"/>
          </p:cNvSpPr>
          <p:nvPr/>
        </p:nvSpPr>
        <p:spPr bwMode="auto">
          <a:xfrm>
            <a:off x="753077" y="1143364"/>
            <a:ext cx="2469076" cy="2469075"/>
          </a:xfrm>
          <a:custGeom>
            <a:avLst/>
            <a:gdLst>
              <a:gd name="T0" fmla="*/ 3802 w 4639"/>
              <a:gd name="T1" fmla="*/ 826 h 4640"/>
              <a:gd name="T2" fmla="*/ 3802 w 4639"/>
              <a:gd name="T3" fmla="*/ 826 h 4640"/>
              <a:gd name="T4" fmla="*/ 805 w 4639"/>
              <a:gd name="T5" fmla="*/ 832 h 4640"/>
              <a:gd name="T6" fmla="*/ 805 w 4639"/>
              <a:gd name="T7" fmla="*/ 832 h 4640"/>
              <a:gd name="T8" fmla="*/ 460 w 4639"/>
              <a:gd name="T9" fmla="*/ 3380 h 4640"/>
              <a:gd name="T10" fmla="*/ 460 w 4639"/>
              <a:gd name="T11" fmla="*/ 3380 h 4640"/>
              <a:gd name="T12" fmla="*/ 474 w 4639"/>
              <a:gd name="T13" fmla="*/ 3515 h 4640"/>
              <a:gd name="T14" fmla="*/ 173 w 4639"/>
              <a:gd name="T15" fmla="*/ 4254 h 4640"/>
              <a:gd name="T16" fmla="*/ 173 w 4639"/>
              <a:gd name="T17" fmla="*/ 4254 h 4640"/>
              <a:gd name="T18" fmla="*/ 384 w 4639"/>
              <a:gd name="T19" fmla="*/ 4466 h 4640"/>
              <a:gd name="T20" fmla="*/ 1124 w 4639"/>
              <a:gd name="T21" fmla="*/ 4165 h 4640"/>
              <a:gd name="T22" fmla="*/ 1124 w 4639"/>
              <a:gd name="T23" fmla="*/ 4165 h 4640"/>
              <a:gd name="T24" fmla="*/ 1260 w 4639"/>
              <a:gd name="T25" fmla="*/ 4180 h 4640"/>
              <a:gd name="T26" fmla="*/ 1260 w 4639"/>
              <a:gd name="T27" fmla="*/ 4180 h 4640"/>
              <a:gd name="T28" fmla="*/ 3807 w 4639"/>
              <a:gd name="T29" fmla="*/ 3834 h 4640"/>
              <a:gd name="T30" fmla="*/ 3807 w 4639"/>
              <a:gd name="T31" fmla="*/ 3834 h 4640"/>
              <a:gd name="T32" fmla="*/ 3802 w 4639"/>
              <a:gd name="T33" fmla="*/ 826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39" h="4640">
                <a:moveTo>
                  <a:pt x="3802" y="826"/>
                </a:moveTo>
                <a:lnTo>
                  <a:pt x="3802" y="826"/>
                </a:lnTo>
                <a:cubicBezTo>
                  <a:pt x="2969" y="0"/>
                  <a:pt x="1635" y="3"/>
                  <a:pt x="805" y="832"/>
                </a:cubicBezTo>
                <a:lnTo>
                  <a:pt x="805" y="832"/>
                </a:lnTo>
                <a:cubicBezTo>
                  <a:pt x="115" y="1523"/>
                  <a:pt x="0" y="2571"/>
                  <a:pt x="460" y="3380"/>
                </a:cubicBezTo>
                <a:lnTo>
                  <a:pt x="460" y="3380"/>
                </a:lnTo>
                <a:cubicBezTo>
                  <a:pt x="483" y="3421"/>
                  <a:pt x="488" y="3470"/>
                  <a:pt x="474" y="3515"/>
                </a:cubicBezTo>
                <a:lnTo>
                  <a:pt x="173" y="4254"/>
                </a:lnTo>
                <a:lnTo>
                  <a:pt x="173" y="4254"/>
                </a:lnTo>
                <a:cubicBezTo>
                  <a:pt x="131" y="4385"/>
                  <a:pt x="254" y="4508"/>
                  <a:pt x="384" y="4466"/>
                </a:cubicBezTo>
                <a:lnTo>
                  <a:pt x="1124" y="4165"/>
                </a:lnTo>
                <a:lnTo>
                  <a:pt x="1124" y="4165"/>
                </a:lnTo>
                <a:cubicBezTo>
                  <a:pt x="1169" y="4150"/>
                  <a:pt x="1218" y="4156"/>
                  <a:pt x="1260" y="4180"/>
                </a:cubicBezTo>
                <a:lnTo>
                  <a:pt x="1260" y="4180"/>
                </a:lnTo>
                <a:cubicBezTo>
                  <a:pt x="2069" y="4639"/>
                  <a:pt x="3117" y="4524"/>
                  <a:pt x="3807" y="3834"/>
                </a:cubicBezTo>
                <a:lnTo>
                  <a:pt x="3807" y="3834"/>
                </a:lnTo>
                <a:cubicBezTo>
                  <a:pt x="4638" y="3002"/>
                  <a:pt x="4637" y="1655"/>
                  <a:pt x="3802" y="826"/>
                </a:cubicBezTo>
              </a:path>
            </a:pathLst>
          </a:custGeom>
          <a:solidFill>
            <a:schemeClr val="accent2"/>
          </a:solidFill>
          <a:ln>
            <a:noFill/>
          </a:ln>
          <a:effectLst/>
        </p:spPr>
        <p:txBody>
          <a:bodyPr wrap="none" anchor="ctr"/>
          <a:lstStyle/>
          <a:p>
            <a:endParaRPr lang="en-US" sz="700" dirty="0">
              <a:latin typeface="Poppins" panose="00000500000000000000" pitchFamily="2" charset="0"/>
            </a:endParaRPr>
          </a:p>
        </p:txBody>
      </p:sp>
      <p:sp>
        <p:nvSpPr>
          <p:cNvPr id="10" name="Freeform 16">
            <a:extLst>
              <a:ext uri="{FF2B5EF4-FFF2-40B4-BE49-F238E27FC236}">
                <a16:creationId xmlns:a16="http://schemas.microsoft.com/office/drawing/2014/main" id="{82834486-9012-C252-EFEF-13BFEDD2D58C}"/>
              </a:ext>
            </a:extLst>
          </p:cNvPr>
          <p:cNvSpPr>
            <a:spLocks noChangeArrowheads="1"/>
          </p:cNvSpPr>
          <p:nvPr/>
        </p:nvSpPr>
        <p:spPr bwMode="auto">
          <a:xfrm>
            <a:off x="2205489" y="1611638"/>
            <a:ext cx="2469076" cy="2469075"/>
          </a:xfrm>
          <a:custGeom>
            <a:avLst/>
            <a:gdLst>
              <a:gd name="T0" fmla="*/ 4466 w 4641"/>
              <a:gd name="T1" fmla="*/ 4254 h 4640"/>
              <a:gd name="T2" fmla="*/ 4166 w 4641"/>
              <a:gd name="T3" fmla="*/ 3515 h 4640"/>
              <a:gd name="T4" fmla="*/ 4166 w 4641"/>
              <a:gd name="T5" fmla="*/ 3515 h 4640"/>
              <a:gd name="T6" fmla="*/ 4180 w 4641"/>
              <a:gd name="T7" fmla="*/ 3379 h 4640"/>
              <a:gd name="T8" fmla="*/ 4180 w 4641"/>
              <a:gd name="T9" fmla="*/ 3379 h 4640"/>
              <a:gd name="T10" fmla="*/ 3833 w 4641"/>
              <a:gd name="T11" fmla="*/ 832 h 4640"/>
              <a:gd name="T12" fmla="*/ 3833 w 4641"/>
              <a:gd name="T13" fmla="*/ 832 h 4640"/>
              <a:gd name="T14" fmla="*/ 837 w 4641"/>
              <a:gd name="T15" fmla="*/ 827 h 4640"/>
              <a:gd name="T16" fmla="*/ 837 w 4641"/>
              <a:gd name="T17" fmla="*/ 827 h 4640"/>
              <a:gd name="T18" fmla="*/ 831 w 4641"/>
              <a:gd name="T19" fmla="*/ 3833 h 4640"/>
              <a:gd name="T20" fmla="*/ 831 w 4641"/>
              <a:gd name="T21" fmla="*/ 3833 h 4640"/>
              <a:gd name="T22" fmla="*/ 3379 w 4641"/>
              <a:gd name="T23" fmla="*/ 4179 h 4640"/>
              <a:gd name="T24" fmla="*/ 3379 w 4641"/>
              <a:gd name="T25" fmla="*/ 4179 h 4640"/>
              <a:gd name="T26" fmla="*/ 3516 w 4641"/>
              <a:gd name="T27" fmla="*/ 4165 h 4640"/>
              <a:gd name="T28" fmla="*/ 4254 w 4641"/>
              <a:gd name="T29" fmla="*/ 4465 h 4640"/>
              <a:gd name="T30" fmla="*/ 4254 w 4641"/>
              <a:gd name="T31" fmla="*/ 4465 h 4640"/>
              <a:gd name="T32" fmla="*/ 4466 w 4641"/>
              <a:gd name="T33" fmla="*/ 4254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41" h="4640">
                <a:moveTo>
                  <a:pt x="4466" y="4254"/>
                </a:moveTo>
                <a:lnTo>
                  <a:pt x="4166" y="3515"/>
                </a:lnTo>
                <a:lnTo>
                  <a:pt x="4166" y="3515"/>
                </a:lnTo>
                <a:cubicBezTo>
                  <a:pt x="4151" y="3470"/>
                  <a:pt x="4156" y="3420"/>
                  <a:pt x="4180" y="3379"/>
                </a:cubicBezTo>
                <a:lnTo>
                  <a:pt x="4180" y="3379"/>
                </a:lnTo>
                <a:cubicBezTo>
                  <a:pt x="4640" y="2570"/>
                  <a:pt x="4524" y="1523"/>
                  <a:pt x="3833" y="832"/>
                </a:cubicBezTo>
                <a:lnTo>
                  <a:pt x="3833" y="832"/>
                </a:lnTo>
                <a:cubicBezTo>
                  <a:pt x="3004" y="3"/>
                  <a:pt x="1669" y="0"/>
                  <a:pt x="837" y="827"/>
                </a:cubicBezTo>
                <a:lnTo>
                  <a:pt x="837" y="827"/>
                </a:lnTo>
                <a:cubicBezTo>
                  <a:pt x="3" y="1654"/>
                  <a:pt x="0" y="3002"/>
                  <a:pt x="831" y="3833"/>
                </a:cubicBezTo>
                <a:lnTo>
                  <a:pt x="831" y="3833"/>
                </a:lnTo>
                <a:cubicBezTo>
                  <a:pt x="1522" y="4524"/>
                  <a:pt x="2569" y="4639"/>
                  <a:pt x="3379" y="4179"/>
                </a:cubicBezTo>
                <a:lnTo>
                  <a:pt x="3379" y="4179"/>
                </a:lnTo>
                <a:cubicBezTo>
                  <a:pt x="3421" y="4155"/>
                  <a:pt x="3470" y="4150"/>
                  <a:pt x="3516" y="4165"/>
                </a:cubicBezTo>
                <a:lnTo>
                  <a:pt x="4254" y="4465"/>
                </a:lnTo>
                <a:lnTo>
                  <a:pt x="4254" y="4465"/>
                </a:lnTo>
                <a:cubicBezTo>
                  <a:pt x="4384" y="4508"/>
                  <a:pt x="4509" y="4384"/>
                  <a:pt x="4466" y="4254"/>
                </a:cubicBezTo>
              </a:path>
            </a:pathLst>
          </a:custGeom>
          <a:solidFill>
            <a:schemeClr val="accent5"/>
          </a:solidFill>
          <a:ln>
            <a:noFill/>
          </a:ln>
          <a:effectLst/>
        </p:spPr>
        <p:txBody>
          <a:bodyPr wrap="none" anchor="ctr"/>
          <a:lstStyle/>
          <a:p>
            <a:endParaRPr lang="en-US" sz="700" dirty="0">
              <a:latin typeface="Poppins" panose="00000500000000000000" pitchFamily="2" charset="0"/>
            </a:endParaRPr>
          </a:p>
        </p:txBody>
      </p:sp>
      <p:sp>
        <p:nvSpPr>
          <p:cNvPr id="11" name="Freeform 17">
            <a:extLst>
              <a:ext uri="{FF2B5EF4-FFF2-40B4-BE49-F238E27FC236}">
                <a16:creationId xmlns:a16="http://schemas.microsoft.com/office/drawing/2014/main" id="{DF78BB41-83CA-35B8-5ACE-7FF6EFC2C5BB}"/>
              </a:ext>
            </a:extLst>
          </p:cNvPr>
          <p:cNvSpPr>
            <a:spLocks noChangeArrowheads="1"/>
          </p:cNvSpPr>
          <p:nvPr/>
        </p:nvSpPr>
        <p:spPr bwMode="auto">
          <a:xfrm>
            <a:off x="1534687" y="1767120"/>
            <a:ext cx="797990" cy="1253314"/>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700" dirty="0">
              <a:latin typeface="Poppins" panose="00000500000000000000" pitchFamily="2" charset="0"/>
            </a:endParaRPr>
          </a:p>
        </p:txBody>
      </p:sp>
      <p:sp>
        <p:nvSpPr>
          <p:cNvPr id="12" name="Freeform 18">
            <a:extLst>
              <a:ext uri="{FF2B5EF4-FFF2-40B4-BE49-F238E27FC236}">
                <a16:creationId xmlns:a16="http://schemas.microsoft.com/office/drawing/2014/main" id="{6CA54333-541A-BBE6-53E2-C5182EE92A20}"/>
              </a:ext>
            </a:extLst>
          </p:cNvPr>
          <p:cNvSpPr>
            <a:spLocks noChangeArrowheads="1"/>
          </p:cNvSpPr>
          <p:nvPr/>
        </p:nvSpPr>
        <p:spPr bwMode="auto">
          <a:xfrm>
            <a:off x="3326571" y="2374367"/>
            <a:ext cx="340320" cy="1229843"/>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700" dirty="0">
              <a:latin typeface="Poppins" panose="00000500000000000000" pitchFamily="2" charset="0"/>
            </a:endParaRPr>
          </a:p>
        </p:txBody>
      </p:sp>
      <p:sp>
        <p:nvSpPr>
          <p:cNvPr id="13" name="Freeform 38">
            <a:hlinkClick r:id="rId2" action="ppaction://hlinksldjump"/>
            <a:extLst>
              <a:ext uri="{FF2B5EF4-FFF2-40B4-BE49-F238E27FC236}">
                <a16:creationId xmlns:a16="http://schemas.microsoft.com/office/drawing/2014/main" id="{0EE8F550-0504-2841-5FD0-FAFB99499BAE}"/>
              </a:ext>
            </a:extLst>
          </p:cNvPr>
          <p:cNvSpPr>
            <a:spLocks noChangeArrowheads="1"/>
          </p:cNvSpPr>
          <p:nvPr/>
        </p:nvSpPr>
        <p:spPr bwMode="auto">
          <a:xfrm flipH="1">
            <a:off x="217920"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
        <p:nvSpPr>
          <p:cNvPr id="14" name="Freeform 38">
            <a:hlinkClick r:id="" action="ppaction://hlinkshowjump?jump=nextslide"/>
            <a:extLst>
              <a:ext uri="{FF2B5EF4-FFF2-40B4-BE49-F238E27FC236}">
                <a16:creationId xmlns:a16="http://schemas.microsoft.com/office/drawing/2014/main" id="{90692AAB-6EBA-0312-659E-BD4B00295E17}"/>
              </a:ext>
            </a:extLst>
          </p:cNvPr>
          <p:cNvSpPr>
            <a:spLocks noChangeArrowheads="1"/>
          </p:cNvSpPr>
          <p:nvPr/>
        </p:nvSpPr>
        <p:spPr bwMode="auto">
          <a:xfrm flipH="1">
            <a:off x="9573703"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ANSWER</a:t>
            </a:r>
          </a:p>
        </p:txBody>
      </p:sp>
      <p:sp>
        <p:nvSpPr>
          <p:cNvPr id="3" name="Rectangle 2">
            <a:extLst>
              <a:ext uri="{FF2B5EF4-FFF2-40B4-BE49-F238E27FC236}">
                <a16:creationId xmlns:a16="http://schemas.microsoft.com/office/drawing/2014/main" id="{31B0FB58-616A-47FA-71CF-51F8C072693E}"/>
              </a:ext>
            </a:extLst>
          </p:cNvPr>
          <p:cNvSpPr/>
          <p:nvPr/>
        </p:nvSpPr>
        <p:spPr>
          <a:xfrm>
            <a:off x="0" y="525643"/>
            <a:ext cx="12191999" cy="553672"/>
          </a:xfrm>
          <a:prstGeom prst="rect">
            <a:avLst/>
          </a:prstGeom>
          <a:solidFill>
            <a:schemeClr val="accent1">
              <a:alpha val="88000"/>
            </a:schemeClr>
          </a:solidFill>
          <a:ln>
            <a:solidFill>
              <a:schemeClr val="accent6"/>
            </a:solidFill>
          </a:ln>
          <a:effectLst>
            <a:glow rad="101600">
              <a:schemeClr val="accent4">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100</a:t>
            </a:r>
          </a:p>
        </p:txBody>
      </p:sp>
      <p:sp>
        <p:nvSpPr>
          <p:cNvPr id="15" name="TextBox 14">
            <a:extLst>
              <a:ext uri="{FF2B5EF4-FFF2-40B4-BE49-F238E27FC236}">
                <a16:creationId xmlns:a16="http://schemas.microsoft.com/office/drawing/2014/main" id="{8FEE03F6-FC10-0A33-3C93-2365738CADC1}"/>
              </a:ext>
            </a:extLst>
          </p:cNvPr>
          <p:cNvSpPr txBox="1"/>
          <p:nvPr/>
        </p:nvSpPr>
        <p:spPr>
          <a:xfrm>
            <a:off x="5019675" y="2837659"/>
            <a:ext cx="5086350" cy="461665"/>
          </a:xfrm>
          <a:prstGeom prst="rect">
            <a:avLst/>
          </a:prstGeom>
          <a:noFill/>
        </p:spPr>
        <p:txBody>
          <a:bodyPr wrap="square" rtlCol="0">
            <a:spAutoFit/>
          </a:bodyPr>
          <a:lstStyle/>
          <a:p>
            <a:r>
              <a:rPr lang="en-US" sz="2400" b="1" dirty="0">
                <a:solidFill>
                  <a:schemeClr val="accent6"/>
                </a:solidFill>
              </a:rPr>
              <a:t>Category 4, question for 100 points </a:t>
            </a:r>
          </a:p>
        </p:txBody>
      </p:sp>
      <p:sp>
        <p:nvSpPr>
          <p:cNvPr id="16" name="TextBox 15">
            <a:extLst>
              <a:ext uri="{FF2B5EF4-FFF2-40B4-BE49-F238E27FC236}">
                <a16:creationId xmlns:a16="http://schemas.microsoft.com/office/drawing/2014/main" id="{588FFB9E-BAED-FFCF-0853-305770C0E028}"/>
              </a:ext>
            </a:extLst>
          </p:cNvPr>
          <p:cNvSpPr txBox="1"/>
          <p:nvPr/>
        </p:nvSpPr>
        <p:spPr>
          <a:xfrm>
            <a:off x="5019675" y="3360951"/>
            <a:ext cx="5191125" cy="1200329"/>
          </a:xfrm>
          <a:prstGeom prst="rect">
            <a:avLst/>
          </a:prstGeom>
          <a:noFill/>
        </p:spPr>
        <p:txBody>
          <a:bodyPr wrap="square" rtlCol="0">
            <a:spAutoFit/>
          </a:bodyPr>
          <a:lstStyle/>
          <a:p>
            <a:r>
              <a:rPr lang="es-CO" b="0" i="0" dirty="0" err="1">
                <a:solidFill>
                  <a:srgbClr val="000000"/>
                </a:solidFill>
                <a:effectLst/>
                <a:latin typeface="Open Sans" pitchFamily="2" charset="0"/>
              </a:rPr>
              <a:t>Lorem</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ipsum</a:t>
            </a:r>
            <a:r>
              <a:rPr lang="es-CO" b="0" i="0" dirty="0">
                <a:solidFill>
                  <a:srgbClr val="000000"/>
                </a:solidFill>
                <a:effectLst/>
                <a:latin typeface="Open Sans" pitchFamily="2" charset="0"/>
              </a:rPr>
              <a:t> dolor </a:t>
            </a:r>
            <a:r>
              <a:rPr lang="es-CO" b="0" i="0" dirty="0" err="1">
                <a:solidFill>
                  <a:srgbClr val="000000"/>
                </a:solidFill>
                <a:effectLst/>
                <a:latin typeface="Open Sans" pitchFamily="2" charset="0"/>
              </a:rPr>
              <a:t>sit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amet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consectetur</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adipiscing</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elit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Praesent</a:t>
            </a:r>
            <a:r>
              <a:rPr lang="es-CO" b="0" i="0" dirty="0">
                <a:solidFill>
                  <a:srgbClr val="000000"/>
                </a:solidFill>
                <a:effectLst/>
                <a:latin typeface="Open Sans" pitchFamily="2" charset="0"/>
              </a:rPr>
              <a:t> vitae </a:t>
            </a:r>
            <a:r>
              <a:rPr lang="es-CO" b="0" i="0" dirty="0" err="1">
                <a:solidFill>
                  <a:srgbClr val="000000"/>
                </a:solidFill>
                <a:effectLst/>
                <a:latin typeface="Open Sans" pitchFamily="2" charset="0"/>
              </a:rPr>
              <a:t>elit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consectetur</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varius</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ipsum</a:t>
            </a:r>
            <a:r>
              <a:rPr lang="es-CO" b="0" i="0" dirty="0">
                <a:solidFill>
                  <a:srgbClr val="000000"/>
                </a:solidFill>
                <a:effectLst/>
                <a:latin typeface="Open Sans" pitchFamily="2" charset="0"/>
              </a:rPr>
              <a:t> vitae, </a:t>
            </a:r>
            <a:r>
              <a:rPr lang="es-CO" b="0" i="0" dirty="0" err="1">
                <a:solidFill>
                  <a:srgbClr val="000000"/>
                </a:solidFill>
                <a:effectLst/>
                <a:latin typeface="Open Sans" pitchFamily="2" charset="0"/>
              </a:rPr>
              <a:t>tristique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felis</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Donec</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mattis</a:t>
            </a:r>
            <a:r>
              <a:rPr lang="es-CO" b="0" i="0" dirty="0">
                <a:solidFill>
                  <a:srgbClr val="000000"/>
                </a:solidFill>
                <a:effectLst/>
                <a:latin typeface="Open Sans" pitchFamily="2" charset="0"/>
              </a:rPr>
              <a:t> non </a:t>
            </a:r>
            <a:r>
              <a:rPr lang="es-CO" b="0" i="0" dirty="0" err="1">
                <a:solidFill>
                  <a:srgbClr val="000000"/>
                </a:solidFill>
                <a:effectLst/>
                <a:latin typeface="Open Sans" pitchFamily="2" charset="0"/>
              </a:rPr>
              <a:t>augue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scelerisque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finibus</a:t>
            </a:r>
            <a:r>
              <a:rPr lang="es-CO" b="0" i="0" dirty="0">
                <a:solidFill>
                  <a:srgbClr val="000000"/>
                </a:solidFill>
                <a:effectLst/>
                <a:latin typeface="Open Sans" pitchFamily="2" charset="0"/>
              </a:rPr>
              <a:t>. </a:t>
            </a:r>
            <a:endParaRPr lang="en-US" b="1" dirty="0"/>
          </a:p>
        </p:txBody>
      </p:sp>
    </p:spTree>
    <p:extLst>
      <p:ext uri="{BB962C8B-B14F-4D97-AF65-F5344CB8AC3E}">
        <p14:creationId xmlns:p14="http://schemas.microsoft.com/office/powerpoint/2010/main" val="29538571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B470F-C9C0-75BE-1EE2-2304F82CC48F}"/>
              </a:ext>
            </a:extLst>
          </p:cNvPr>
          <p:cNvSpPr/>
          <p:nvPr/>
        </p:nvSpPr>
        <p:spPr>
          <a:xfrm>
            <a:off x="0" y="-6680"/>
            <a:ext cx="12191999" cy="5536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4</a:t>
            </a:r>
          </a:p>
        </p:txBody>
      </p:sp>
      <p:sp>
        <p:nvSpPr>
          <p:cNvPr id="4" name="Freeform 3">
            <a:extLst>
              <a:ext uri="{FF2B5EF4-FFF2-40B4-BE49-F238E27FC236}">
                <a16:creationId xmlns:a16="http://schemas.microsoft.com/office/drawing/2014/main" id="{D87571F8-B78E-2946-FF28-F8EA95D85132}"/>
              </a:ext>
            </a:extLst>
          </p:cNvPr>
          <p:cNvSpPr>
            <a:spLocks noChangeArrowheads="1"/>
          </p:cNvSpPr>
          <p:nvPr/>
        </p:nvSpPr>
        <p:spPr bwMode="auto">
          <a:xfrm>
            <a:off x="-9895956" y="2615499"/>
            <a:ext cx="8343770" cy="2469075"/>
          </a:xfrm>
          <a:prstGeom prst="roundRect">
            <a:avLst>
              <a:gd name="adj" fmla="val 16011"/>
            </a:avLst>
          </a:prstGeom>
          <a:solidFill>
            <a:schemeClr val="bg1"/>
          </a:solidFill>
          <a:ln>
            <a:noFill/>
          </a:ln>
          <a:effectLst/>
        </p:spPr>
        <p:txBody>
          <a:bodyPr wrap="none" anchor="ctr"/>
          <a:lstStyle/>
          <a:p>
            <a:endParaRPr lang="en-US" sz="900" dirty="0">
              <a:latin typeface="Poppins" panose="00000500000000000000" pitchFamily="2" charset="0"/>
            </a:endParaRPr>
          </a:p>
        </p:txBody>
      </p:sp>
      <p:sp>
        <p:nvSpPr>
          <p:cNvPr id="13" name="Freeform 38">
            <a:hlinkClick r:id="rId2" action="ppaction://hlinksldjump"/>
            <a:extLst>
              <a:ext uri="{FF2B5EF4-FFF2-40B4-BE49-F238E27FC236}">
                <a16:creationId xmlns:a16="http://schemas.microsoft.com/office/drawing/2014/main" id="{0EE8F550-0504-2841-5FD0-FAFB99499BAE}"/>
              </a:ext>
            </a:extLst>
          </p:cNvPr>
          <p:cNvSpPr>
            <a:spLocks noChangeArrowheads="1"/>
          </p:cNvSpPr>
          <p:nvPr/>
        </p:nvSpPr>
        <p:spPr bwMode="auto">
          <a:xfrm flipH="1">
            <a:off x="217920"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
        <p:nvSpPr>
          <p:cNvPr id="3" name="Rectangle 2">
            <a:extLst>
              <a:ext uri="{FF2B5EF4-FFF2-40B4-BE49-F238E27FC236}">
                <a16:creationId xmlns:a16="http://schemas.microsoft.com/office/drawing/2014/main" id="{31B0FB58-616A-47FA-71CF-51F8C072693E}"/>
              </a:ext>
            </a:extLst>
          </p:cNvPr>
          <p:cNvSpPr/>
          <p:nvPr/>
        </p:nvSpPr>
        <p:spPr>
          <a:xfrm>
            <a:off x="0" y="525643"/>
            <a:ext cx="12191999" cy="553672"/>
          </a:xfrm>
          <a:prstGeom prst="rect">
            <a:avLst/>
          </a:prstGeom>
          <a:solidFill>
            <a:schemeClr val="accent1">
              <a:alpha val="88000"/>
            </a:schemeClr>
          </a:solidFill>
          <a:ln>
            <a:solidFill>
              <a:schemeClr val="accent6"/>
            </a:solidFill>
          </a:ln>
          <a:effectLst>
            <a:glow rad="101600">
              <a:schemeClr val="accent4">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100</a:t>
            </a:r>
          </a:p>
        </p:txBody>
      </p:sp>
      <p:sp>
        <p:nvSpPr>
          <p:cNvPr id="15" name="TextBox 14">
            <a:extLst>
              <a:ext uri="{FF2B5EF4-FFF2-40B4-BE49-F238E27FC236}">
                <a16:creationId xmlns:a16="http://schemas.microsoft.com/office/drawing/2014/main" id="{8FEE03F6-FC10-0A33-3C93-2365738CADC1}"/>
              </a:ext>
            </a:extLst>
          </p:cNvPr>
          <p:cNvSpPr txBox="1"/>
          <p:nvPr/>
        </p:nvSpPr>
        <p:spPr>
          <a:xfrm>
            <a:off x="3232182" y="2153834"/>
            <a:ext cx="6080060" cy="461665"/>
          </a:xfrm>
          <a:prstGeom prst="rect">
            <a:avLst/>
          </a:prstGeom>
          <a:noFill/>
        </p:spPr>
        <p:txBody>
          <a:bodyPr wrap="square" rtlCol="0">
            <a:spAutoFit/>
          </a:bodyPr>
          <a:lstStyle/>
          <a:p>
            <a:pPr algn="ctr"/>
            <a:r>
              <a:rPr lang="en-US" sz="2400" b="1" dirty="0">
                <a:solidFill>
                  <a:schemeClr val="accent6"/>
                </a:solidFill>
              </a:rPr>
              <a:t>Response for category 4, scoring 100 points.</a:t>
            </a:r>
          </a:p>
        </p:txBody>
      </p:sp>
      <p:sp>
        <p:nvSpPr>
          <p:cNvPr id="16" name="TextBox 15">
            <a:extLst>
              <a:ext uri="{FF2B5EF4-FFF2-40B4-BE49-F238E27FC236}">
                <a16:creationId xmlns:a16="http://schemas.microsoft.com/office/drawing/2014/main" id="{588FFB9E-BAED-FFCF-0853-305770C0E028}"/>
              </a:ext>
            </a:extLst>
          </p:cNvPr>
          <p:cNvSpPr txBox="1"/>
          <p:nvPr/>
        </p:nvSpPr>
        <p:spPr>
          <a:xfrm>
            <a:off x="3743325" y="2710012"/>
            <a:ext cx="5191125" cy="1200329"/>
          </a:xfrm>
          <a:prstGeom prst="rect">
            <a:avLst/>
          </a:prstGeom>
          <a:noFill/>
        </p:spPr>
        <p:txBody>
          <a:bodyPr wrap="square" rtlCol="0">
            <a:spAutoFit/>
          </a:bodyPr>
          <a:lstStyle/>
          <a:p>
            <a:pPr algn="ctr"/>
            <a:r>
              <a:rPr lang="es-CO" b="0" i="0" dirty="0" err="1">
                <a:solidFill>
                  <a:schemeClr val="bg1"/>
                </a:solidFill>
                <a:effectLst/>
                <a:latin typeface="Open Sans" pitchFamily="2" charset="0"/>
              </a:rPr>
              <a:t>Lorem</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ipsum</a:t>
            </a:r>
            <a:r>
              <a:rPr lang="es-CO" b="0" i="0" dirty="0">
                <a:solidFill>
                  <a:schemeClr val="bg1"/>
                </a:solidFill>
                <a:effectLst/>
                <a:latin typeface="Open Sans" pitchFamily="2" charset="0"/>
              </a:rPr>
              <a:t> dolor </a:t>
            </a:r>
            <a:r>
              <a:rPr lang="es-CO" b="0" i="0" dirty="0" err="1">
                <a:solidFill>
                  <a:schemeClr val="bg1"/>
                </a:solidFill>
                <a:effectLst/>
                <a:latin typeface="Open Sans" pitchFamily="2" charset="0"/>
              </a:rPr>
              <a:t>sit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amet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consectetur</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adipiscing</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elit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Praesent</a:t>
            </a:r>
            <a:r>
              <a:rPr lang="es-CO" b="0" i="0" dirty="0">
                <a:solidFill>
                  <a:schemeClr val="bg1"/>
                </a:solidFill>
                <a:effectLst/>
                <a:latin typeface="Open Sans" pitchFamily="2" charset="0"/>
              </a:rPr>
              <a:t> vitae </a:t>
            </a:r>
            <a:r>
              <a:rPr lang="es-CO" b="0" i="0" dirty="0" err="1">
                <a:solidFill>
                  <a:schemeClr val="bg1"/>
                </a:solidFill>
                <a:effectLst/>
                <a:latin typeface="Open Sans" pitchFamily="2" charset="0"/>
              </a:rPr>
              <a:t>elit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consectetur</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varius</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ipsum</a:t>
            </a:r>
            <a:r>
              <a:rPr lang="es-CO" b="0" i="0" dirty="0">
                <a:solidFill>
                  <a:schemeClr val="bg1"/>
                </a:solidFill>
                <a:effectLst/>
                <a:latin typeface="Open Sans" pitchFamily="2" charset="0"/>
              </a:rPr>
              <a:t> vitae, </a:t>
            </a:r>
            <a:r>
              <a:rPr lang="es-CO" b="0" i="0" dirty="0" err="1">
                <a:solidFill>
                  <a:schemeClr val="bg1"/>
                </a:solidFill>
                <a:effectLst/>
                <a:latin typeface="Open Sans" pitchFamily="2" charset="0"/>
              </a:rPr>
              <a:t>tristique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felis</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Donec</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mattis</a:t>
            </a:r>
            <a:r>
              <a:rPr lang="es-CO" b="0" i="0" dirty="0">
                <a:solidFill>
                  <a:schemeClr val="bg1"/>
                </a:solidFill>
                <a:effectLst/>
                <a:latin typeface="Open Sans" pitchFamily="2" charset="0"/>
              </a:rPr>
              <a:t> non </a:t>
            </a:r>
            <a:r>
              <a:rPr lang="es-CO" b="0" i="0" dirty="0" err="1">
                <a:solidFill>
                  <a:schemeClr val="bg1"/>
                </a:solidFill>
                <a:effectLst/>
                <a:latin typeface="Open Sans" pitchFamily="2" charset="0"/>
              </a:rPr>
              <a:t>augue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scelerisque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finibus</a:t>
            </a:r>
            <a:r>
              <a:rPr lang="es-CO" b="0" i="0" dirty="0">
                <a:solidFill>
                  <a:schemeClr val="bg1"/>
                </a:solidFill>
                <a:effectLst/>
                <a:latin typeface="Open Sans" pitchFamily="2" charset="0"/>
              </a:rPr>
              <a:t>. </a:t>
            </a:r>
            <a:endParaRPr lang="en-US" b="1" dirty="0">
              <a:solidFill>
                <a:schemeClr val="bg1"/>
              </a:solidFill>
            </a:endParaRPr>
          </a:p>
        </p:txBody>
      </p:sp>
      <p:sp>
        <p:nvSpPr>
          <p:cNvPr id="5" name="Freeform 38">
            <a:hlinkClick r:id="rId2" action="ppaction://hlinksldjump"/>
            <a:extLst>
              <a:ext uri="{FF2B5EF4-FFF2-40B4-BE49-F238E27FC236}">
                <a16:creationId xmlns:a16="http://schemas.microsoft.com/office/drawing/2014/main" id="{B6524D39-D4BE-C341-B16F-71CB1C1AC5A2}"/>
              </a:ext>
            </a:extLst>
          </p:cNvPr>
          <p:cNvSpPr>
            <a:spLocks noChangeArrowheads="1"/>
          </p:cNvSpPr>
          <p:nvPr/>
        </p:nvSpPr>
        <p:spPr bwMode="auto">
          <a:xfrm flipH="1">
            <a:off x="9563068"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Tree>
    <p:extLst>
      <p:ext uri="{BB962C8B-B14F-4D97-AF65-F5344CB8AC3E}">
        <p14:creationId xmlns:p14="http://schemas.microsoft.com/office/powerpoint/2010/main" val="11906641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B470F-C9C0-75BE-1EE2-2304F82CC48F}"/>
              </a:ext>
            </a:extLst>
          </p:cNvPr>
          <p:cNvSpPr/>
          <p:nvPr/>
        </p:nvSpPr>
        <p:spPr>
          <a:xfrm>
            <a:off x="0" y="-6680"/>
            <a:ext cx="12191999" cy="5536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4</a:t>
            </a:r>
          </a:p>
        </p:txBody>
      </p:sp>
      <p:sp>
        <p:nvSpPr>
          <p:cNvPr id="4" name="Freeform 3">
            <a:extLst>
              <a:ext uri="{FF2B5EF4-FFF2-40B4-BE49-F238E27FC236}">
                <a16:creationId xmlns:a16="http://schemas.microsoft.com/office/drawing/2014/main" id="{D87571F8-B78E-2946-FF28-F8EA95D85132}"/>
              </a:ext>
            </a:extLst>
          </p:cNvPr>
          <p:cNvSpPr>
            <a:spLocks noChangeArrowheads="1"/>
          </p:cNvSpPr>
          <p:nvPr/>
        </p:nvSpPr>
        <p:spPr bwMode="auto">
          <a:xfrm>
            <a:off x="2368615" y="2615499"/>
            <a:ext cx="8343770" cy="2469075"/>
          </a:xfrm>
          <a:prstGeom prst="roundRect">
            <a:avLst>
              <a:gd name="adj" fmla="val 16011"/>
            </a:avLst>
          </a:prstGeom>
          <a:solidFill>
            <a:schemeClr val="bg1"/>
          </a:solidFill>
          <a:ln>
            <a:noFill/>
          </a:ln>
          <a:effectLst/>
        </p:spPr>
        <p:txBody>
          <a:bodyPr wrap="none" anchor="ctr"/>
          <a:lstStyle/>
          <a:p>
            <a:endParaRPr lang="en-US" sz="900" dirty="0">
              <a:latin typeface="Poppins" panose="00000500000000000000" pitchFamily="2" charset="0"/>
            </a:endParaRPr>
          </a:p>
        </p:txBody>
      </p:sp>
      <p:sp>
        <p:nvSpPr>
          <p:cNvPr id="9" name="Freeform 15">
            <a:extLst>
              <a:ext uri="{FF2B5EF4-FFF2-40B4-BE49-F238E27FC236}">
                <a16:creationId xmlns:a16="http://schemas.microsoft.com/office/drawing/2014/main" id="{0F3AB6BC-A3A8-85BF-5186-D826BAE6DA22}"/>
              </a:ext>
            </a:extLst>
          </p:cNvPr>
          <p:cNvSpPr>
            <a:spLocks noChangeArrowheads="1"/>
          </p:cNvSpPr>
          <p:nvPr/>
        </p:nvSpPr>
        <p:spPr bwMode="auto">
          <a:xfrm>
            <a:off x="753077" y="1143364"/>
            <a:ext cx="2469076" cy="2469075"/>
          </a:xfrm>
          <a:custGeom>
            <a:avLst/>
            <a:gdLst>
              <a:gd name="T0" fmla="*/ 3802 w 4639"/>
              <a:gd name="T1" fmla="*/ 826 h 4640"/>
              <a:gd name="T2" fmla="*/ 3802 w 4639"/>
              <a:gd name="T3" fmla="*/ 826 h 4640"/>
              <a:gd name="T4" fmla="*/ 805 w 4639"/>
              <a:gd name="T5" fmla="*/ 832 h 4640"/>
              <a:gd name="T6" fmla="*/ 805 w 4639"/>
              <a:gd name="T7" fmla="*/ 832 h 4640"/>
              <a:gd name="T8" fmla="*/ 460 w 4639"/>
              <a:gd name="T9" fmla="*/ 3380 h 4640"/>
              <a:gd name="T10" fmla="*/ 460 w 4639"/>
              <a:gd name="T11" fmla="*/ 3380 h 4640"/>
              <a:gd name="T12" fmla="*/ 474 w 4639"/>
              <a:gd name="T13" fmla="*/ 3515 h 4640"/>
              <a:gd name="T14" fmla="*/ 173 w 4639"/>
              <a:gd name="T15" fmla="*/ 4254 h 4640"/>
              <a:gd name="T16" fmla="*/ 173 w 4639"/>
              <a:gd name="T17" fmla="*/ 4254 h 4640"/>
              <a:gd name="T18" fmla="*/ 384 w 4639"/>
              <a:gd name="T19" fmla="*/ 4466 h 4640"/>
              <a:gd name="T20" fmla="*/ 1124 w 4639"/>
              <a:gd name="T21" fmla="*/ 4165 h 4640"/>
              <a:gd name="T22" fmla="*/ 1124 w 4639"/>
              <a:gd name="T23" fmla="*/ 4165 h 4640"/>
              <a:gd name="T24" fmla="*/ 1260 w 4639"/>
              <a:gd name="T25" fmla="*/ 4180 h 4640"/>
              <a:gd name="T26" fmla="*/ 1260 w 4639"/>
              <a:gd name="T27" fmla="*/ 4180 h 4640"/>
              <a:gd name="T28" fmla="*/ 3807 w 4639"/>
              <a:gd name="T29" fmla="*/ 3834 h 4640"/>
              <a:gd name="T30" fmla="*/ 3807 w 4639"/>
              <a:gd name="T31" fmla="*/ 3834 h 4640"/>
              <a:gd name="T32" fmla="*/ 3802 w 4639"/>
              <a:gd name="T33" fmla="*/ 826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39" h="4640">
                <a:moveTo>
                  <a:pt x="3802" y="826"/>
                </a:moveTo>
                <a:lnTo>
                  <a:pt x="3802" y="826"/>
                </a:lnTo>
                <a:cubicBezTo>
                  <a:pt x="2969" y="0"/>
                  <a:pt x="1635" y="3"/>
                  <a:pt x="805" y="832"/>
                </a:cubicBezTo>
                <a:lnTo>
                  <a:pt x="805" y="832"/>
                </a:lnTo>
                <a:cubicBezTo>
                  <a:pt x="115" y="1523"/>
                  <a:pt x="0" y="2571"/>
                  <a:pt x="460" y="3380"/>
                </a:cubicBezTo>
                <a:lnTo>
                  <a:pt x="460" y="3380"/>
                </a:lnTo>
                <a:cubicBezTo>
                  <a:pt x="483" y="3421"/>
                  <a:pt x="488" y="3470"/>
                  <a:pt x="474" y="3515"/>
                </a:cubicBezTo>
                <a:lnTo>
                  <a:pt x="173" y="4254"/>
                </a:lnTo>
                <a:lnTo>
                  <a:pt x="173" y="4254"/>
                </a:lnTo>
                <a:cubicBezTo>
                  <a:pt x="131" y="4385"/>
                  <a:pt x="254" y="4508"/>
                  <a:pt x="384" y="4466"/>
                </a:cubicBezTo>
                <a:lnTo>
                  <a:pt x="1124" y="4165"/>
                </a:lnTo>
                <a:lnTo>
                  <a:pt x="1124" y="4165"/>
                </a:lnTo>
                <a:cubicBezTo>
                  <a:pt x="1169" y="4150"/>
                  <a:pt x="1218" y="4156"/>
                  <a:pt x="1260" y="4180"/>
                </a:cubicBezTo>
                <a:lnTo>
                  <a:pt x="1260" y="4180"/>
                </a:lnTo>
                <a:cubicBezTo>
                  <a:pt x="2069" y="4639"/>
                  <a:pt x="3117" y="4524"/>
                  <a:pt x="3807" y="3834"/>
                </a:cubicBezTo>
                <a:lnTo>
                  <a:pt x="3807" y="3834"/>
                </a:lnTo>
                <a:cubicBezTo>
                  <a:pt x="4638" y="3002"/>
                  <a:pt x="4637" y="1655"/>
                  <a:pt x="3802" y="826"/>
                </a:cubicBezTo>
              </a:path>
            </a:pathLst>
          </a:custGeom>
          <a:solidFill>
            <a:schemeClr val="accent2"/>
          </a:solidFill>
          <a:ln>
            <a:noFill/>
          </a:ln>
          <a:effectLst/>
        </p:spPr>
        <p:txBody>
          <a:bodyPr wrap="none" anchor="ctr"/>
          <a:lstStyle/>
          <a:p>
            <a:endParaRPr lang="en-US" sz="700" dirty="0">
              <a:latin typeface="Poppins" panose="00000500000000000000" pitchFamily="2" charset="0"/>
            </a:endParaRPr>
          </a:p>
        </p:txBody>
      </p:sp>
      <p:sp>
        <p:nvSpPr>
          <p:cNvPr id="10" name="Freeform 16">
            <a:extLst>
              <a:ext uri="{FF2B5EF4-FFF2-40B4-BE49-F238E27FC236}">
                <a16:creationId xmlns:a16="http://schemas.microsoft.com/office/drawing/2014/main" id="{82834486-9012-C252-EFEF-13BFEDD2D58C}"/>
              </a:ext>
            </a:extLst>
          </p:cNvPr>
          <p:cNvSpPr>
            <a:spLocks noChangeArrowheads="1"/>
          </p:cNvSpPr>
          <p:nvPr/>
        </p:nvSpPr>
        <p:spPr bwMode="auto">
          <a:xfrm>
            <a:off x="2205489" y="1611638"/>
            <a:ext cx="2469076" cy="2469075"/>
          </a:xfrm>
          <a:custGeom>
            <a:avLst/>
            <a:gdLst>
              <a:gd name="T0" fmla="*/ 4466 w 4641"/>
              <a:gd name="T1" fmla="*/ 4254 h 4640"/>
              <a:gd name="T2" fmla="*/ 4166 w 4641"/>
              <a:gd name="T3" fmla="*/ 3515 h 4640"/>
              <a:gd name="T4" fmla="*/ 4166 w 4641"/>
              <a:gd name="T5" fmla="*/ 3515 h 4640"/>
              <a:gd name="T6" fmla="*/ 4180 w 4641"/>
              <a:gd name="T7" fmla="*/ 3379 h 4640"/>
              <a:gd name="T8" fmla="*/ 4180 w 4641"/>
              <a:gd name="T9" fmla="*/ 3379 h 4640"/>
              <a:gd name="T10" fmla="*/ 3833 w 4641"/>
              <a:gd name="T11" fmla="*/ 832 h 4640"/>
              <a:gd name="T12" fmla="*/ 3833 w 4641"/>
              <a:gd name="T13" fmla="*/ 832 h 4640"/>
              <a:gd name="T14" fmla="*/ 837 w 4641"/>
              <a:gd name="T15" fmla="*/ 827 h 4640"/>
              <a:gd name="T16" fmla="*/ 837 w 4641"/>
              <a:gd name="T17" fmla="*/ 827 h 4640"/>
              <a:gd name="T18" fmla="*/ 831 w 4641"/>
              <a:gd name="T19" fmla="*/ 3833 h 4640"/>
              <a:gd name="T20" fmla="*/ 831 w 4641"/>
              <a:gd name="T21" fmla="*/ 3833 h 4640"/>
              <a:gd name="T22" fmla="*/ 3379 w 4641"/>
              <a:gd name="T23" fmla="*/ 4179 h 4640"/>
              <a:gd name="T24" fmla="*/ 3379 w 4641"/>
              <a:gd name="T25" fmla="*/ 4179 h 4640"/>
              <a:gd name="T26" fmla="*/ 3516 w 4641"/>
              <a:gd name="T27" fmla="*/ 4165 h 4640"/>
              <a:gd name="T28" fmla="*/ 4254 w 4641"/>
              <a:gd name="T29" fmla="*/ 4465 h 4640"/>
              <a:gd name="T30" fmla="*/ 4254 w 4641"/>
              <a:gd name="T31" fmla="*/ 4465 h 4640"/>
              <a:gd name="T32" fmla="*/ 4466 w 4641"/>
              <a:gd name="T33" fmla="*/ 4254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41" h="4640">
                <a:moveTo>
                  <a:pt x="4466" y="4254"/>
                </a:moveTo>
                <a:lnTo>
                  <a:pt x="4166" y="3515"/>
                </a:lnTo>
                <a:lnTo>
                  <a:pt x="4166" y="3515"/>
                </a:lnTo>
                <a:cubicBezTo>
                  <a:pt x="4151" y="3470"/>
                  <a:pt x="4156" y="3420"/>
                  <a:pt x="4180" y="3379"/>
                </a:cubicBezTo>
                <a:lnTo>
                  <a:pt x="4180" y="3379"/>
                </a:lnTo>
                <a:cubicBezTo>
                  <a:pt x="4640" y="2570"/>
                  <a:pt x="4524" y="1523"/>
                  <a:pt x="3833" y="832"/>
                </a:cubicBezTo>
                <a:lnTo>
                  <a:pt x="3833" y="832"/>
                </a:lnTo>
                <a:cubicBezTo>
                  <a:pt x="3004" y="3"/>
                  <a:pt x="1669" y="0"/>
                  <a:pt x="837" y="827"/>
                </a:cubicBezTo>
                <a:lnTo>
                  <a:pt x="837" y="827"/>
                </a:lnTo>
                <a:cubicBezTo>
                  <a:pt x="3" y="1654"/>
                  <a:pt x="0" y="3002"/>
                  <a:pt x="831" y="3833"/>
                </a:cubicBezTo>
                <a:lnTo>
                  <a:pt x="831" y="3833"/>
                </a:lnTo>
                <a:cubicBezTo>
                  <a:pt x="1522" y="4524"/>
                  <a:pt x="2569" y="4639"/>
                  <a:pt x="3379" y="4179"/>
                </a:cubicBezTo>
                <a:lnTo>
                  <a:pt x="3379" y="4179"/>
                </a:lnTo>
                <a:cubicBezTo>
                  <a:pt x="3421" y="4155"/>
                  <a:pt x="3470" y="4150"/>
                  <a:pt x="3516" y="4165"/>
                </a:cubicBezTo>
                <a:lnTo>
                  <a:pt x="4254" y="4465"/>
                </a:lnTo>
                <a:lnTo>
                  <a:pt x="4254" y="4465"/>
                </a:lnTo>
                <a:cubicBezTo>
                  <a:pt x="4384" y="4508"/>
                  <a:pt x="4509" y="4384"/>
                  <a:pt x="4466" y="4254"/>
                </a:cubicBezTo>
              </a:path>
            </a:pathLst>
          </a:custGeom>
          <a:solidFill>
            <a:schemeClr val="accent5"/>
          </a:solidFill>
          <a:ln>
            <a:noFill/>
          </a:ln>
          <a:effectLst/>
        </p:spPr>
        <p:txBody>
          <a:bodyPr wrap="none" anchor="ctr"/>
          <a:lstStyle/>
          <a:p>
            <a:endParaRPr lang="en-US" sz="700" dirty="0">
              <a:latin typeface="Poppins" panose="00000500000000000000" pitchFamily="2" charset="0"/>
            </a:endParaRPr>
          </a:p>
        </p:txBody>
      </p:sp>
      <p:sp>
        <p:nvSpPr>
          <p:cNvPr id="11" name="Freeform 17">
            <a:extLst>
              <a:ext uri="{FF2B5EF4-FFF2-40B4-BE49-F238E27FC236}">
                <a16:creationId xmlns:a16="http://schemas.microsoft.com/office/drawing/2014/main" id="{DF78BB41-83CA-35B8-5ACE-7FF6EFC2C5BB}"/>
              </a:ext>
            </a:extLst>
          </p:cNvPr>
          <p:cNvSpPr>
            <a:spLocks noChangeArrowheads="1"/>
          </p:cNvSpPr>
          <p:nvPr/>
        </p:nvSpPr>
        <p:spPr bwMode="auto">
          <a:xfrm>
            <a:off x="1534687" y="1767120"/>
            <a:ext cx="797990" cy="1253314"/>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700" dirty="0">
              <a:latin typeface="Poppins" panose="00000500000000000000" pitchFamily="2" charset="0"/>
            </a:endParaRPr>
          </a:p>
        </p:txBody>
      </p:sp>
      <p:sp>
        <p:nvSpPr>
          <p:cNvPr id="12" name="Freeform 18">
            <a:extLst>
              <a:ext uri="{FF2B5EF4-FFF2-40B4-BE49-F238E27FC236}">
                <a16:creationId xmlns:a16="http://schemas.microsoft.com/office/drawing/2014/main" id="{6CA54333-541A-BBE6-53E2-C5182EE92A20}"/>
              </a:ext>
            </a:extLst>
          </p:cNvPr>
          <p:cNvSpPr>
            <a:spLocks noChangeArrowheads="1"/>
          </p:cNvSpPr>
          <p:nvPr/>
        </p:nvSpPr>
        <p:spPr bwMode="auto">
          <a:xfrm>
            <a:off x="3326571" y="2374367"/>
            <a:ext cx="340320" cy="1229843"/>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700" dirty="0">
              <a:latin typeface="Poppins" panose="00000500000000000000" pitchFamily="2" charset="0"/>
            </a:endParaRPr>
          </a:p>
        </p:txBody>
      </p:sp>
      <p:sp>
        <p:nvSpPr>
          <p:cNvPr id="13" name="Freeform 38">
            <a:hlinkClick r:id="rId2" action="ppaction://hlinksldjump"/>
            <a:extLst>
              <a:ext uri="{FF2B5EF4-FFF2-40B4-BE49-F238E27FC236}">
                <a16:creationId xmlns:a16="http://schemas.microsoft.com/office/drawing/2014/main" id="{0EE8F550-0504-2841-5FD0-FAFB99499BAE}"/>
              </a:ext>
            </a:extLst>
          </p:cNvPr>
          <p:cNvSpPr>
            <a:spLocks noChangeArrowheads="1"/>
          </p:cNvSpPr>
          <p:nvPr/>
        </p:nvSpPr>
        <p:spPr bwMode="auto">
          <a:xfrm flipH="1">
            <a:off x="217920"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
        <p:nvSpPr>
          <p:cNvPr id="14" name="Freeform 38">
            <a:hlinkClick r:id="" action="ppaction://hlinkshowjump?jump=nextslide"/>
            <a:extLst>
              <a:ext uri="{FF2B5EF4-FFF2-40B4-BE49-F238E27FC236}">
                <a16:creationId xmlns:a16="http://schemas.microsoft.com/office/drawing/2014/main" id="{90692AAB-6EBA-0312-659E-BD4B00295E17}"/>
              </a:ext>
            </a:extLst>
          </p:cNvPr>
          <p:cNvSpPr>
            <a:spLocks noChangeArrowheads="1"/>
          </p:cNvSpPr>
          <p:nvPr/>
        </p:nvSpPr>
        <p:spPr bwMode="auto">
          <a:xfrm flipH="1">
            <a:off x="9573703"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ANSWER</a:t>
            </a:r>
          </a:p>
        </p:txBody>
      </p:sp>
      <p:sp>
        <p:nvSpPr>
          <p:cNvPr id="3" name="Rectangle 2">
            <a:extLst>
              <a:ext uri="{FF2B5EF4-FFF2-40B4-BE49-F238E27FC236}">
                <a16:creationId xmlns:a16="http://schemas.microsoft.com/office/drawing/2014/main" id="{31B0FB58-616A-47FA-71CF-51F8C072693E}"/>
              </a:ext>
            </a:extLst>
          </p:cNvPr>
          <p:cNvSpPr/>
          <p:nvPr/>
        </p:nvSpPr>
        <p:spPr>
          <a:xfrm>
            <a:off x="0" y="525643"/>
            <a:ext cx="12191999" cy="553672"/>
          </a:xfrm>
          <a:prstGeom prst="rect">
            <a:avLst/>
          </a:prstGeom>
          <a:solidFill>
            <a:schemeClr val="accent1">
              <a:alpha val="88000"/>
            </a:schemeClr>
          </a:solidFill>
          <a:ln>
            <a:solidFill>
              <a:schemeClr val="accent6"/>
            </a:solidFill>
          </a:ln>
          <a:effectLst>
            <a:glow rad="101600">
              <a:schemeClr val="accent4">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200</a:t>
            </a:r>
          </a:p>
        </p:txBody>
      </p:sp>
      <p:sp>
        <p:nvSpPr>
          <p:cNvPr id="15" name="TextBox 14">
            <a:extLst>
              <a:ext uri="{FF2B5EF4-FFF2-40B4-BE49-F238E27FC236}">
                <a16:creationId xmlns:a16="http://schemas.microsoft.com/office/drawing/2014/main" id="{8FEE03F6-FC10-0A33-3C93-2365738CADC1}"/>
              </a:ext>
            </a:extLst>
          </p:cNvPr>
          <p:cNvSpPr txBox="1"/>
          <p:nvPr/>
        </p:nvSpPr>
        <p:spPr>
          <a:xfrm>
            <a:off x="5019675" y="2837659"/>
            <a:ext cx="5086350" cy="461665"/>
          </a:xfrm>
          <a:prstGeom prst="rect">
            <a:avLst/>
          </a:prstGeom>
          <a:noFill/>
        </p:spPr>
        <p:txBody>
          <a:bodyPr wrap="square" rtlCol="0">
            <a:spAutoFit/>
          </a:bodyPr>
          <a:lstStyle/>
          <a:p>
            <a:r>
              <a:rPr lang="en-US" sz="2400" b="1" dirty="0">
                <a:solidFill>
                  <a:schemeClr val="accent6"/>
                </a:solidFill>
              </a:rPr>
              <a:t>Category 4, question for 200 points </a:t>
            </a:r>
          </a:p>
        </p:txBody>
      </p:sp>
      <p:sp>
        <p:nvSpPr>
          <p:cNvPr id="16" name="TextBox 15">
            <a:extLst>
              <a:ext uri="{FF2B5EF4-FFF2-40B4-BE49-F238E27FC236}">
                <a16:creationId xmlns:a16="http://schemas.microsoft.com/office/drawing/2014/main" id="{588FFB9E-BAED-FFCF-0853-305770C0E028}"/>
              </a:ext>
            </a:extLst>
          </p:cNvPr>
          <p:cNvSpPr txBox="1"/>
          <p:nvPr/>
        </p:nvSpPr>
        <p:spPr>
          <a:xfrm>
            <a:off x="5019675" y="3360951"/>
            <a:ext cx="5191125" cy="1200329"/>
          </a:xfrm>
          <a:prstGeom prst="rect">
            <a:avLst/>
          </a:prstGeom>
          <a:noFill/>
        </p:spPr>
        <p:txBody>
          <a:bodyPr wrap="square" rtlCol="0">
            <a:spAutoFit/>
          </a:bodyPr>
          <a:lstStyle/>
          <a:p>
            <a:r>
              <a:rPr lang="es-CO" b="0" i="0" dirty="0" err="1">
                <a:solidFill>
                  <a:srgbClr val="000000"/>
                </a:solidFill>
                <a:effectLst/>
                <a:latin typeface="Open Sans" pitchFamily="2" charset="0"/>
              </a:rPr>
              <a:t>Lorem</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ipsum</a:t>
            </a:r>
            <a:r>
              <a:rPr lang="es-CO" b="0" i="0" dirty="0">
                <a:solidFill>
                  <a:srgbClr val="000000"/>
                </a:solidFill>
                <a:effectLst/>
                <a:latin typeface="Open Sans" pitchFamily="2" charset="0"/>
              </a:rPr>
              <a:t> dolor </a:t>
            </a:r>
            <a:r>
              <a:rPr lang="es-CO" b="0" i="0" dirty="0" err="1">
                <a:solidFill>
                  <a:srgbClr val="000000"/>
                </a:solidFill>
                <a:effectLst/>
                <a:latin typeface="Open Sans" pitchFamily="2" charset="0"/>
              </a:rPr>
              <a:t>sit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amet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consectetur</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adipiscing</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elit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Praesent</a:t>
            </a:r>
            <a:r>
              <a:rPr lang="es-CO" b="0" i="0" dirty="0">
                <a:solidFill>
                  <a:srgbClr val="000000"/>
                </a:solidFill>
                <a:effectLst/>
                <a:latin typeface="Open Sans" pitchFamily="2" charset="0"/>
              </a:rPr>
              <a:t> vitae </a:t>
            </a:r>
            <a:r>
              <a:rPr lang="es-CO" b="0" i="0" dirty="0" err="1">
                <a:solidFill>
                  <a:srgbClr val="000000"/>
                </a:solidFill>
                <a:effectLst/>
                <a:latin typeface="Open Sans" pitchFamily="2" charset="0"/>
              </a:rPr>
              <a:t>elit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consectetur</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varius</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ipsum</a:t>
            </a:r>
            <a:r>
              <a:rPr lang="es-CO" b="0" i="0" dirty="0">
                <a:solidFill>
                  <a:srgbClr val="000000"/>
                </a:solidFill>
                <a:effectLst/>
                <a:latin typeface="Open Sans" pitchFamily="2" charset="0"/>
              </a:rPr>
              <a:t> vitae, </a:t>
            </a:r>
            <a:r>
              <a:rPr lang="es-CO" b="0" i="0" dirty="0" err="1">
                <a:solidFill>
                  <a:srgbClr val="000000"/>
                </a:solidFill>
                <a:effectLst/>
                <a:latin typeface="Open Sans" pitchFamily="2" charset="0"/>
              </a:rPr>
              <a:t>tristique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felis</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Donec</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mattis</a:t>
            </a:r>
            <a:r>
              <a:rPr lang="es-CO" b="0" i="0" dirty="0">
                <a:solidFill>
                  <a:srgbClr val="000000"/>
                </a:solidFill>
                <a:effectLst/>
                <a:latin typeface="Open Sans" pitchFamily="2" charset="0"/>
              </a:rPr>
              <a:t> non </a:t>
            </a:r>
            <a:r>
              <a:rPr lang="es-CO" b="0" i="0" dirty="0" err="1">
                <a:solidFill>
                  <a:srgbClr val="000000"/>
                </a:solidFill>
                <a:effectLst/>
                <a:latin typeface="Open Sans" pitchFamily="2" charset="0"/>
              </a:rPr>
              <a:t>augue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scelerisque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finibus</a:t>
            </a:r>
            <a:r>
              <a:rPr lang="es-CO" b="0" i="0" dirty="0">
                <a:solidFill>
                  <a:srgbClr val="000000"/>
                </a:solidFill>
                <a:effectLst/>
                <a:latin typeface="Open Sans" pitchFamily="2" charset="0"/>
              </a:rPr>
              <a:t>. </a:t>
            </a:r>
            <a:endParaRPr lang="en-US" b="1" dirty="0"/>
          </a:p>
        </p:txBody>
      </p:sp>
    </p:spTree>
    <p:extLst>
      <p:ext uri="{BB962C8B-B14F-4D97-AF65-F5344CB8AC3E}">
        <p14:creationId xmlns:p14="http://schemas.microsoft.com/office/powerpoint/2010/main" val="29688864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B470F-C9C0-75BE-1EE2-2304F82CC48F}"/>
              </a:ext>
            </a:extLst>
          </p:cNvPr>
          <p:cNvSpPr/>
          <p:nvPr/>
        </p:nvSpPr>
        <p:spPr>
          <a:xfrm>
            <a:off x="0" y="-6680"/>
            <a:ext cx="12191999" cy="5536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4</a:t>
            </a:r>
          </a:p>
        </p:txBody>
      </p:sp>
      <p:sp>
        <p:nvSpPr>
          <p:cNvPr id="4" name="Freeform 3">
            <a:extLst>
              <a:ext uri="{FF2B5EF4-FFF2-40B4-BE49-F238E27FC236}">
                <a16:creationId xmlns:a16="http://schemas.microsoft.com/office/drawing/2014/main" id="{D87571F8-B78E-2946-FF28-F8EA95D85132}"/>
              </a:ext>
            </a:extLst>
          </p:cNvPr>
          <p:cNvSpPr>
            <a:spLocks noChangeArrowheads="1"/>
          </p:cNvSpPr>
          <p:nvPr/>
        </p:nvSpPr>
        <p:spPr bwMode="auto">
          <a:xfrm>
            <a:off x="-9895956" y="2615499"/>
            <a:ext cx="8343770" cy="2469075"/>
          </a:xfrm>
          <a:prstGeom prst="roundRect">
            <a:avLst>
              <a:gd name="adj" fmla="val 16011"/>
            </a:avLst>
          </a:prstGeom>
          <a:solidFill>
            <a:schemeClr val="bg1"/>
          </a:solidFill>
          <a:ln>
            <a:noFill/>
          </a:ln>
          <a:effectLst/>
        </p:spPr>
        <p:txBody>
          <a:bodyPr wrap="none" anchor="ctr"/>
          <a:lstStyle/>
          <a:p>
            <a:endParaRPr lang="en-US" sz="900" dirty="0">
              <a:latin typeface="Poppins" panose="00000500000000000000" pitchFamily="2" charset="0"/>
            </a:endParaRPr>
          </a:p>
        </p:txBody>
      </p:sp>
      <p:sp>
        <p:nvSpPr>
          <p:cNvPr id="13" name="Freeform 38">
            <a:hlinkClick r:id="rId2" action="ppaction://hlinksldjump"/>
            <a:extLst>
              <a:ext uri="{FF2B5EF4-FFF2-40B4-BE49-F238E27FC236}">
                <a16:creationId xmlns:a16="http://schemas.microsoft.com/office/drawing/2014/main" id="{0EE8F550-0504-2841-5FD0-FAFB99499BAE}"/>
              </a:ext>
            </a:extLst>
          </p:cNvPr>
          <p:cNvSpPr>
            <a:spLocks noChangeArrowheads="1"/>
          </p:cNvSpPr>
          <p:nvPr/>
        </p:nvSpPr>
        <p:spPr bwMode="auto">
          <a:xfrm flipH="1">
            <a:off x="217920"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
        <p:nvSpPr>
          <p:cNvPr id="3" name="Rectangle 2">
            <a:extLst>
              <a:ext uri="{FF2B5EF4-FFF2-40B4-BE49-F238E27FC236}">
                <a16:creationId xmlns:a16="http://schemas.microsoft.com/office/drawing/2014/main" id="{31B0FB58-616A-47FA-71CF-51F8C072693E}"/>
              </a:ext>
            </a:extLst>
          </p:cNvPr>
          <p:cNvSpPr/>
          <p:nvPr/>
        </p:nvSpPr>
        <p:spPr>
          <a:xfrm>
            <a:off x="0" y="525643"/>
            <a:ext cx="12191999" cy="553672"/>
          </a:xfrm>
          <a:prstGeom prst="rect">
            <a:avLst/>
          </a:prstGeom>
          <a:solidFill>
            <a:schemeClr val="accent1">
              <a:alpha val="88000"/>
            </a:schemeClr>
          </a:solidFill>
          <a:ln>
            <a:solidFill>
              <a:schemeClr val="accent6"/>
            </a:solidFill>
          </a:ln>
          <a:effectLst>
            <a:glow rad="101600">
              <a:schemeClr val="accent4">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200</a:t>
            </a:r>
          </a:p>
        </p:txBody>
      </p:sp>
      <p:sp>
        <p:nvSpPr>
          <p:cNvPr id="15" name="TextBox 14">
            <a:extLst>
              <a:ext uri="{FF2B5EF4-FFF2-40B4-BE49-F238E27FC236}">
                <a16:creationId xmlns:a16="http://schemas.microsoft.com/office/drawing/2014/main" id="{8FEE03F6-FC10-0A33-3C93-2365738CADC1}"/>
              </a:ext>
            </a:extLst>
          </p:cNvPr>
          <p:cNvSpPr txBox="1"/>
          <p:nvPr/>
        </p:nvSpPr>
        <p:spPr>
          <a:xfrm>
            <a:off x="3232182" y="2153834"/>
            <a:ext cx="6080060" cy="461665"/>
          </a:xfrm>
          <a:prstGeom prst="rect">
            <a:avLst/>
          </a:prstGeom>
          <a:noFill/>
        </p:spPr>
        <p:txBody>
          <a:bodyPr wrap="square" rtlCol="0">
            <a:spAutoFit/>
          </a:bodyPr>
          <a:lstStyle/>
          <a:p>
            <a:pPr algn="ctr"/>
            <a:r>
              <a:rPr lang="en-US" sz="2400" b="1" dirty="0">
                <a:solidFill>
                  <a:schemeClr val="accent6"/>
                </a:solidFill>
              </a:rPr>
              <a:t>Response for category 4, scoring 200 points.</a:t>
            </a:r>
          </a:p>
        </p:txBody>
      </p:sp>
      <p:sp>
        <p:nvSpPr>
          <p:cNvPr id="16" name="TextBox 15">
            <a:extLst>
              <a:ext uri="{FF2B5EF4-FFF2-40B4-BE49-F238E27FC236}">
                <a16:creationId xmlns:a16="http://schemas.microsoft.com/office/drawing/2014/main" id="{588FFB9E-BAED-FFCF-0853-305770C0E028}"/>
              </a:ext>
            </a:extLst>
          </p:cNvPr>
          <p:cNvSpPr txBox="1"/>
          <p:nvPr/>
        </p:nvSpPr>
        <p:spPr>
          <a:xfrm>
            <a:off x="3743325" y="2710012"/>
            <a:ext cx="5191125" cy="1200329"/>
          </a:xfrm>
          <a:prstGeom prst="rect">
            <a:avLst/>
          </a:prstGeom>
          <a:noFill/>
        </p:spPr>
        <p:txBody>
          <a:bodyPr wrap="square" rtlCol="0">
            <a:spAutoFit/>
          </a:bodyPr>
          <a:lstStyle/>
          <a:p>
            <a:pPr algn="ctr"/>
            <a:r>
              <a:rPr lang="es-CO" b="0" i="0" dirty="0" err="1">
                <a:solidFill>
                  <a:schemeClr val="bg1"/>
                </a:solidFill>
                <a:effectLst/>
                <a:latin typeface="Open Sans" pitchFamily="2" charset="0"/>
              </a:rPr>
              <a:t>Lorem</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ipsum</a:t>
            </a:r>
            <a:r>
              <a:rPr lang="es-CO" b="0" i="0" dirty="0">
                <a:solidFill>
                  <a:schemeClr val="bg1"/>
                </a:solidFill>
                <a:effectLst/>
                <a:latin typeface="Open Sans" pitchFamily="2" charset="0"/>
              </a:rPr>
              <a:t> dolor </a:t>
            </a:r>
            <a:r>
              <a:rPr lang="es-CO" b="0" i="0" dirty="0" err="1">
                <a:solidFill>
                  <a:schemeClr val="bg1"/>
                </a:solidFill>
                <a:effectLst/>
                <a:latin typeface="Open Sans" pitchFamily="2" charset="0"/>
              </a:rPr>
              <a:t>sit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amet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consectetur</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adipiscing</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elit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Praesent</a:t>
            </a:r>
            <a:r>
              <a:rPr lang="es-CO" b="0" i="0" dirty="0">
                <a:solidFill>
                  <a:schemeClr val="bg1"/>
                </a:solidFill>
                <a:effectLst/>
                <a:latin typeface="Open Sans" pitchFamily="2" charset="0"/>
              </a:rPr>
              <a:t> vitae </a:t>
            </a:r>
            <a:r>
              <a:rPr lang="es-CO" b="0" i="0" dirty="0" err="1">
                <a:solidFill>
                  <a:schemeClr val="bg1"/>
                </a:solidFill>
                <a:effectLst/>
                <a:latin typeface="Open Sans" pitchFamily="2" charset="0"/>
              </a:rPr>
              <a:t>elit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consectetur</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varius</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ipsum</a:t>
            </a:r>
            <a:r>
              <a:rPr lang="es-CO" b="0" i="0" dirty="0">
                <a:solidFill>
                  <a:schemeClr val="bg1"/>
                </a:solidFill>
                <a:effectLst/>
                <a:latin typeface="Open Sans" pitchFamily="2" charset="0"/>
              </a:rPr>
              <a:t> vitae, </a:t>
            </a:r>
            <a:r>
              <a:rPr lang="es-CO" b="0" i="0" dirty="0" err="1">
                <a:solidFill>
                  <a:schemeClr val="bg1"/>
                </a:solidFill>
                <a:effectLst/>
                <a:latin typeface="Open Sans" pitchFamily="2" charset="0"/>
              </a:rPr>
              <a:t>tristique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felis</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Donec</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mattis</a:t>
            </a:r>
            <a:r>
              <a:rPr lang="es-CO" b="0" i="0" dirty="0">
                <a:solidFill>
                  <a:schemeClr val="bg1"/>
                </a:solidFill>
                <a:effectLst/>
                <a:latin typeface="Open Sans" pitchFamily="2" charset="0"/>
              </a:rPr>
              <a:t> non </a:t>
            </a:r>
            <a:r>
              <a:rPr lang="es-CO" b="0" i="0" dirty="0" err="1">
                <a:solidFill>
                  <a:schemeClr val="bg1"/>
                </a:solidFill>
                <a:effectLst/>
                <a:latin typeface="Open Sans" pitchFamily="2" charset="0"/>
              </a:rPr>
              <a:t>augue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scelerisque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finibus</a:t>
            </a:r>
            <a:r>
              <a:rPr lang="es-CO" b="0" i="0" dirty="0">
                <a:solidFill>
                  <a:schemeClr val="bg1"/>
                </a:solidFill>
                <a:effectLst/>
                <a:latin typeface="Open Sans" pitchFamily="2" charset="0"/>
              </a:rPr>
              <a:t>. </a:t>
            </a:r>
            <a:endParaRPr lang="en-US" b="1" dirty="0">
              <a:solidFill>
                <a:schemeClr val="bg1"/>
              </a:solidFill>
            </a:endParaRPr>
          </a:p>
        </p:txBody>
      </p:sp>
      <p:sp>
        <p:nvSpPr>
          <p:cNvPr id="5" name="Freeform 38">
            <a:hlinkClick r:id="rId2" action="ppaction://hlinksldjump"/>
            <a:extLst>
              <a:ext uri="{FF2B5EF4-FFF2-40B4-BE49-F238E27FC236}">
                <a16:creationId xmlns:a16="http://schemas.microsoft.com/office/drawing/2014/main" id="{B6524D39-D4BE-C341-B16F-71CB1C1AC5A2}"/>
              </a:ext>
            </a:extLst>
          </p:cNvPr>
          <p:cNvSpPr>
            <a:spLocks noChangeArrowheads="1"/>
          </p:cNvSpPr>
          <p:nvPr/>
        </p:nvSpPr>
        <p:spPr bwMode="auto">
          <a:xfrm flipH="1">
            <a:off x="9563068"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Tree>
    <p:extLst>
      <p:ext uri="{BB962C8B-B14F-4D97-AF65-F5344CB8AC3E}">
        <p14:creationId xmlns:p14="http://schemas.microsoft.com/office/powerpoint/2010/main" val="22054477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B470F-C9C0-75BE-1EE2-2304F82CC48F}"/>
              </a:ext>
            </a:extLst>
          </p:cNvPr>
          <p:cNvSpPr/>
          <p:nvPr/>
        </p:nvSpPr>
        <p:spPr>
          <a:xfrm>
            <a:off x="0" y="-6680"/>
            <a:ext cx="12191999" cy="5536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1</a:t>
            </a:r>
          </a:p>
        </p:txBody>
      </p:sp>
      <p:sp>
        <p:nvSpPr>
          <p:cNvPr id="4" name="Freeform 3">
            <a:extLst>
              <a:ext uri="{FF2B5EF4-FFF2-40B4-BE49-F238E27FC236}">
                <a16:creationId xmlns:a16="http://schemas.microsoft.com/office/drawing/2014/main" id="{D87571F8-B78E-2946-FF28-F8EA95D85132}"/>
              </a:ext>
            </a:extLst>
          </p:cNvPr>
          <p:cNvSpPr>
            <a:spLocks noChangeArrowheads="1"/>
          </p:cNvSpPr>
          <p:nvPr/>
        </p:nvSpPr>
        <p:spPr bwMode="auto">
          <a:xfrm>
            <a:off x="-9895956" y="2615499"/>
            <a:ext cx="8343770" cy="2469075"/>
          </a:xfrm>
          <a:prstGeom prst="roundRect">
            <a:avLst>
              <a:gd name="adj" fmla="val 16011"/>
            </a:avLst>
          </a:prstGeom>
          <a:solidFill>
            <a:schemeClr val="bg1"/>
          </a:solidFill>
          <a:ln>
            <a:noFill/>
          </a:ln>
          <a:effectLst/>
        </p:spPr>
        <p:txBody>
          <a:bodyPr wrap="none" anchor="ctr"/>
          <a:lstStyle/>
          <a:p>
            <a:endParaRPr lang="en-US" sz="900" dirty="0">
              <a:latin typeface="Poppins" panose="00000500000000000000" pitchFamily="2" charset="0"/>
            </a:endParaRPr>
          </a:p>
        </p:txBody>
      </p:sp>
      <p:sp>
        <p:nvSpPr>
          <p:cNvPr id="13" name="Freeform 38">
            <a:hlinkClick r:id="rId2" action="ppaction://hlinksldjump"/>
            <a:extLst>
              <a:ext uri="{FF2B5EF4-FFF2-40B4-BE49-F238E27FC236}">
                <a16:creationId xmlns:a16="http://schemas.microsoft.com/office/drawing/2014/main" id="{0EE8F550-0504-2841-5FD0-FAFB99499BAE}"/>
              </a:ext>
            </a:extLst>
          </p:cNvPr>
          <p:cNvSpPr>
            <a:spLocks noChangeArrowheads="1"/>
          </p:cNvSpPr>
          <p:nvPr/>
        </p:nvSpPr>
        <p:spPr bwMode="auto">
          <a:xfrm flipH="1">
            <a:off x="217920"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
        <p:nvSpPr>
          <p:cNvPr id="3" name="Rectangle 2">
            <a:extLst>
              <a:ext uri="{FF2B5EF4-FFF2-40B4-BE49-F238E27FC236}">
                <a16:creationId xmlns:a16="http://schemas.microsoft.com/office/drawing/2014/main" id="{31B0FB58-616A-47FA-71CF-51F8C072693E}"/>
              </a:ext>
            </a:extLst>
          </p:cNvPr>
          <p:cNvSpPr/>
          <p:nvPr/>
        </p:nvSpPr>
        <p:spPr>
          <a:xfrm>
            <a:off x="0" y="525643"/>
            <a:ext cx="12191999" cy="553672"/>
          </a:xfrm>
          <a:prstGeom prst="rect">
            <a:avLst/>
          </a:prstGeom>
          <a:solidFill>
            <a:schemeClr val="accent1">
              <a:alpha val="88000"/>
            </a:schemeClr>
          </a:solidFill>
          <a:ln>
            <a:solidFill>
              <a:schemeClr val="accent3"/>
            </a:solidFill>
          </a:ln>
          <a:effectLst>
            <a:glow rad="101600">
              <a:schemeClr val="accent3">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100</a:t>
            </a:r>
          </a:p>
        </p:txBody>
      </p:sp>
      <p:sp>
        <p:nvSpPr>
          <p:cNvPr id="15" name="TextBox 14">
            <a:extLst>
              <a:ext uri="{FF2B5EF4-FFF2-40B4-BE49-F238E27FC236}">
                <a16:creationId xmlns:a16="http://schemas.microsoft.com/office/drawing/2014/main" id="{8FEE03F6-FC10-0A33-3C93-2365738CADC1}"/>
              </a:ext>
            </a:extLst>
          </p:cNvPr>
          <p:cNvSpPr txBox="1"/>
          <p:nvPr/>
        </p:nvSpPr>
        <p:spPr>
          <a:xfrm>
            <a:off x="3232182" y="2153834"/>
            <a:ext cx="6080060" cy="461665"/>
          </a:xfrm>
          <a:prstGeom prst="rect">
            <a:avLst/>
          </a:prstGeom>
          <a:noFill/>
        </p:spPr>
        <p:txBody>
          <a:bodyPr wrap="square" rtlCol="0">
            <a:spAutoFit/>
          </a:bodyPr>
          <a:lstStyle/>
          <a:p>
            <a:pPr algn="ctr"/>
            <a:r>
              <a:rPr lang="en-US" sz="2400" b="1" dirty="0">
                <a:solidFill>
                  <a:schemeClr val="accent3"/>
                </a:solidFill>
              </a:rPr>
              <a:t>Response for category 1, scoring 100 points.</a:t>
            </a:r>
          </a:p>
        </p:txBody>
      </p:sp>
      <p:sp>
        <p:nvSpPr>
          <p:cNvPr id="16" name="TextBox 15">
            <a:extLst>
              <a:ext uri="{FF2B5EF4-FFF2-40B4-BE49-F238E27FC236}">
                <a16:creationId xmlns:a16="http://schemas.microsoft.com/office/drawing/2014/main" id="{588FFB9E-BAED-FFCF-0853-305770C0E028}"/>
              </a:ext>
            </a:extLst>
          </p:cNvPr>
          <p:cNvSpPr txBox="1"/>
          <p:nvPr/>
        </p:nvSpPr>
        <p:spPr>
          <a:xfrm>
            <a:off x="3743325" y="2710012"/>
            <a:ext cx="5191125" cy="1200329"/>
          </a:xfrm>
          <a:prstGeom prst="rect">
            <a:avLst/>
          </a:prstGeom>
          <a:noFill/>
        </p:spPr>
        <p:txBody>
          <a:bodyPr wrap="square" rtlCol="0">
            <a:spAutoFit/>
          </a:bodyPr>
          <a:lstStyle/>
          <a:p>
            <a:pPr algn="ctr"/>
            <a:r>
              <a:rPr lang="es-CO" b="0" i="0" dirty="0" err="1">
                <a:solidFill>
                  <a:schemeClr val="bg1"/>
                </a:solidFill>
                <a:effectLst/>
                <a:latin typeface="Open Sans" pitchFamily="2" charset="0"/>
              </a:rPr>
              <a:t>Lorem</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ipsum</a:t>
            </a:r>
            <a:r>
              <a:rPr lang="es-CO" b="0" i="0" dirty="0">
                <a:solidFill>
                  <a:schemeClr val="bg1"/>
                </a:solidFill>
                <a:effectLst/>
                <a:latin typeface="Open Sans" pitchFamily="2" charset="0"/>
              </a:rPr>
              <a:t> dolor </a:t>
            </a:r>
            <a:r>
              <a:rPr lang="es-CO" b="0" i="0" dirty="0" err="1">
                <a:solidFill>
                  <a:schemeClr val="bg1"/>
                </a:solidFill>
                <a:effectLst/>
                <a:latin typeface="Open Sans" pitchFamily="2" charset="0"/>
              </a:rPr>
              <a:t>sit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amet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consectetur</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adipiscing</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elit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Praesent</a:t>
            </a:r>
            <a:r>
              <a:rPr lang="es-CO" b="0" i="0" dirty="0">
                <a:solidFill>
                  <a:schemeClr val="bg1"/>
                </a:solidFill>
                <a:effectLst/>
                <a:latin typeface="Open Sans" pitchFamily="2" charset="0"/>
              </a:rPr>
              <a:t> vitae </a:t>
            </a:r>
            <a:r>
              <a:rPr lang="es-CO" b="0" i="0" dirty="0" err="1">
                <a:solidFill>
                  <a:schemeClr val="bg1"/>
                </a:solidFill>
                <a:effectLst/>
                <a:latin typeface="Open Sans" pitchFamily="2" charset="0"/>
              </a:rPr>
              <a:t>elit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consectetur</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varius</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ipsum</a:t>
            </a:r>
            <a:r>
              <a:rPr lang="es-CO" b="0" i="0" dirty="0">
                <a:solidFill>
                  <a:schemeClr val="bg1"/>
                </a:solidFill>
                <a:effectLst/>
                <a:latin typeface="Open Sans" pitchFamily="2" charset="0"/>
              </a:rPr>
              <a:t> vitae, </a:t>
            </a:r>
            <a:r>
              <a:rPr lang="es-CO" b="0" i="0" dirty="0" err="1">
                <a:solidFill>
                  <a:schemeClr val="bg1"/>
                </a:solidFill>
                <a:effectLst/>
                <a:latin typeface="Open Sans" pitchFamily="2" charset="0"/>
              </a:rPr>
              <a:t>tristique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felis</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Donec</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mattis</a:t>
            </a:r>
            <a:r>
              <a:rPr lang="es-CO" b="0" i="0" dirty="0">
                <a:solidFill>
                  <a:schemeClr val="bg1"/>
                </a:solidFill>
                <a:effectLst/>
                <a:latin typeface="Open Sans" pitchFamily="2" charset="0"/>
              </a:rPr>
              <a:t> non </a:t>
            </a:r>
            <a:r>
              <a:rPr lang="es-CO" b="0" i="0" dirty="0" err="1">
                <a:solidFill>
                  <a:schemeClr val="bg1"/>
                </a:solidFill>
                <a:effectLst/>
                <a:latin typeface="Open Sans" pitchFamily="2" charset="0"/>
              </a:rPr>
              <a:t>augue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scelerisque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finibus</a:t>
            </a:r>
            <a:r>
              <a:rPr lang="es-CO" b="0" i="0" dirty="0">
                <a:solidFill>
                  <a:schemeClr val="bg1"/>
                </a:solidFill>
                <a:effectLst/>
                <a:latin typeface="Open Sans" pitchFamily="2" charset="0"/>
              </a:rPr>
              <a:t>. </a:t>
            </a:r>
            <a:endParaRPr lang="en-US" b="1" dirty="0">
              <a:solidFill>
                <a:schemeClr val="bg1"/>
              </a:solidFill>
            </a:endParaRPr>
          </a:p>
        </p:txBody>
      </p:sp>
      <p:sp>
        <p:nvSpPr>
          <p:cNvPr id="5" name="Freeform 38">
            <a:hlinkClick r:id="rId2" action="ppaction://hlinksldjump"/>
            <a:extLst>
              <a:ext uri="{FF2B5EF4-FFF2-40B4-BE49-F238E27FC236}">
                <a16:creationId xmlns:a16="http://schemas.microsoft.com/office/drawing/2014/main" id="{B6524D39-D4BE-C341-B16F-71CB1C1AC5A2}"/>
              </a:ext>
            </a:extLst>
          </p:cNvPr>
          <p:cNvSpPr>
            <a:spLocks noChangeArrowheads="1"/>
          </p:cNvSpPr>
          <p:nvPr/>
        </p:nvSpPr>
        <p:spPr bwMode="auto">
          <a:xfrm flipH="1">
            <a:off x="9563068"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Tree>
    <p:extLst>
      <p:ext uri="{BB962C8B-B14F-4D97-AF65-F5344CB8AC3E}">
        <p14:creationId xmlns:p14="http://schemas.microsoft.com/office/powerpoint/2010/main" val="22678636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B470F-C9C0-75BE-1EE2-2304F82CC48F}"/>
              </a:ext>
            </a:extLst>
          </p:cNvPr>
          <p:cNvSpPr/>
          <p:nvPr/>
        </p:nvSpPr>
        <p:spPr>
          <a:xfrm>
            <a:off x="0" y="-6680"/>
            <a:ext cx="12191999" cy="5536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4</a:t>
            </a:r>
          </a:p>
        </p:txBody>
      </p:sp>
      <p:sp>
        <p:nvSpPr>
          <p:cNvPr id="4" name="Freeform 3">
            <a:extLst>
              <a:ext uri="{FF2B5EF4-FFF2-40B4-BE49-F238E27FC236}">
                <a16:creationId xmlns:a16="http://schemas.microsoft.com/office/drawing/2014/main" id="{D87571F8-B78E-2946-FF28-F8EA95D85132}"/>
              </a:ext>
            </a:extLst>
          </p:cNvPr>
          <p:cNvSpPr>
            <a:spLocks noChangeArrowheads="1"/>
          </p:cNvSpPr>
          <p:nvPr/>
        </p:nvSpPr>
        <p:spPr bwMode="auto">
          <a:xfrm>
            <a:off x="2368615" y="2615499"/>
            <a:ext cx="8343770" cy="2469075"/>
          </a:xfrm>
          <a:prstGeom prst="roundRect">
            <a:avLst>
              <a:gd name="adj" fmla="val 16011"/>
            </a:avLst>
          </a:prstGeom>
          <a:solidFill>
            <a:schemeClr val="bg1"/>
          </a:solidFill>
          <a:ln>
            <a:noFill/>
          </a:ln>
          <a:effectLst/>
        </p:spPr>
        <p:txBody>
          <a:bodyPr wrap="none" anchor="ctr"/>
          <a:lstStyle/>
          <a:p>
            <a:endParaRPr lang="en-US" sz="900" dirty="0">
              <a:latin typeface="Poppins" panose="00000500000000000000" pitchFamily="2" charset="0"/>
            </a:endParaRPr>
          </a:p>
        </p:txBody>
      </p:sp>
      <p:sp>
        <p:nvSpPr>
          <p:cNvPr id="9" name="Freeform 15">
            <a:extLst>
              <a:ext uri="{FF2B5EF4-FFF2-40B4-BE49-F238E27FC236}">
                <a16:creationId xmlns:a16="http://schemas.microsoft.com/office/drawing/2014/main" id="{0F3AB6BC-A3A8-85BF-5186-D826BAE6DA22}"/>
              </a:ext>
            </a:extLst>
          </p:cNvPr>
          <p:cNvSpPr>
            <a:spLocks noChangeArrowheads="1"/>
          </p:cNvSpPr>
          <p:nvPr/>
        </p:nvSpPr>
        <p:spPr bwMode="auto">
          <a:xfrm>
            <a:off x="753077" y="1143364"/>
            <a:ext cx="2469076" cy="2469075"/>
          </a:xfrm>
          <a:custGeom>
            <a:avLst/>
            <a:gdLst>
              <a:gd name="T0" fmla="*/ 3802 w 4639"/>
              <a:gd name="T1" fmla="*/ 826 h 4640"/>
              <a:gd name="T2" fmla="*/ 3802 w 4639"/>
              <a:gd name="T3" fmla="*/ 826 h 4640"/>
              <a:gd name="T4" fmla="*/ 805 w 4639"/>
              <a:gd name="T5" fmla="*/ 832 h 4640"/>
              <a:gd name="T6" fmla="*/ 805 w 4639"/>
              <a:gd name="T7" fmla="*/ 832 h 4640"/>
              <a:gd name="T8" fmla="*/ 460 w 4639"/>
              <a:gd name="T9" fmla="*/ 3380 h 4640"/>
              <a:gd name="T10" fmla="*/ 460 w 4639"/>
              <a:gd name="T11" fmla="*/ 3380 h 4640"/>
              <a:gd name="T12" fmla="*/ 474 w 4639"/>
              <a:gd name="T13" fmla="*/ 3515 h 4640"/>
              <a:gd name="T14" fmla="*/ 173 w 4639"/>
              <a:gd name="T15" fmla="*/ 4254 h 4640"/>
              <a:gd name="T16" fmla="*/ 173 w 4639"/>
              <a:gd name="T17" fmla="*/ 4254 h 4640"/>
              <a:gd name="T18" fmla="*/ 384 w 4639"/>
              <a:gd name="T19" fmla="*/ 4466 h 4640"/>
              <a:gd name="T20" fmla="*/ 1124 w 4639"/>
              <a:gd name="T21" fmla="*/ 4165 h 4640"/>
              <a:gd name="T22" fmla="*/ 1124 w 4639"/>
              <a:gd name="T23" fmla="*/ 4165 h 4640"/>
              <a:gd name="T24" fmla="*/ 1260 w 4639"/>
              <a:gd name="T25" fmla="*/ 4180 h 4640"/>
              <a:gd name="T26" fmla="*/ 1260 w 4639"/>
              <a:gd name="T27" fmla="*/ 4180 h 4640"/>
              <a:gd name="T28" fmla="*/ 3807 w 4639"/>
              <a:gd name="T29" fmla="*/ 3834 h 4640"/>
              <a:gd name="T30" fmla="*/ 3807 w 4639"/>
              <a:gd name="T31" fmla="*/ 3834 h 4640"/>
              <a:gd name="T32" fmla="*/ 3802 w 4639"/>
              <a:gd name="T33" fmla="*/ 826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39" h="4640">
                <a:moveTo>
                  <a:pt x="3802" y="826"/>
                </a:moveTo>
                <a:lnTo>
                  <a:pt x="3802" y="826"/>
                </a:lnTo>
                <a:cubicBezTo>
                  <a:pt x="2969" y="0"/>
                  <a:pt x="1635" y="3"/>
                  <a:pt x="805" y="832"/>
                </a:cubicBezTo>
                <a:lnTo>
                  <a:pt x="805" y="832"/>
                </a:lnTo>
                <a:cubicBezTo>
                  <a:pt x="115" y="1523"/>
                  <a:pt x="0" y="2571"/>
                  <a:pt x="460" y="3380"/>
                </a:cubicBezTo>
                <a:lnTo>
                  <a:pt x="460" y="3380"/>
                </a:lnTo>
                <a:cubicBezTo>
                  <a:pt x="483" y="3421"/>
                  <a:pt x="488" y="3470"/>
                  <a:pt x="474" y="3515"/>
                </a:cubicBezTo>
                <a:lnTo>
                  <a:pt x="173" y="4254"/>
                </a:lnTo>
                <a:lnTo>
                  <a:pt x="173" y="4254"/>
                </a:lnTo>
                <a:cubicBezTo>
                  <a:pt x="131" y="4385"/>
                  <a:pt x="254" y="4508"/>
                  <a:pt x="384" y="4466"/>
                </a:cubicBezTo>
                <a:lnTo>
                  <a:pt x="1124" y="4165"/>
                </a:lnTo>
                <a:lnTo>
                  <a:pt x="1124" y="4165"/>
                </a:lnTo>
                <a:cubicBezTo>
                  <a:pt x="1169" y="4150"/>
                  <a:pt x="1218" y="4156"/>
                  <a:pt x="1260" y="4180"/>
                </a:cubicBezTo>
                <a:lnTo>
                  <a:pt x="1260" y="4180"/>
                </a:lnTo>
                <a:cubicBezTo>
                  <a:pt x="2069" y="4639"/>
                  <a:pt x="3117" y="4524"/>
                  <a:pt x="3807" y="3834"/>
                </a:cubicBezTo>
                <a:lnTo>
                  <a:pt x="3807" y="3834"/>
                </a:lnTo>
                <a:cubicBezTo>
                  <a:pt x="4638" y="3002"/>
                  <a:pt x="4637" y="1655"/>
                  <a:pt x="3802" y="826"/>
                </a:cubicBezTo>
              </a:path>
            </a:pathLst>
          </a:custGeom>
          <a:solidFill>
            <a:schemeClr val="accent2"/>
          </a:solidFill>
          <a:ln>
            <a:noFill/>
          </a:ln>
          <a:effectLst/>
        </p:spPr>
        <p:txBody>
          <a:bodyPr wrap="none" anchor="ctr"/>
          <a:lstStyle/>
          <a:p>
            <a:endParaRPr lang="en-US" sz="700" dirty="0">
              <a:latin typeface="Poppins" panose="00000500000000000000" pitchFamily="2" charset="0"/>
            </a:endParaRPr>
          </a:p>
        </p:txBody>
      </p:sp>
      <p:sp>
        <p:nvSpPr>
          <p:cNvPr id="10" name="Freeform 16">
            <a:extLst>
              <a:ext uri="{FF2B5EF4-FFF2-40B4-BE49-F238E27FC236}">
                <a16:creationId xmlns:a16="http://schemas.microsoft.com/office/drawing/2014/main" id="{82834486-9012-C252-EFEF-13BFEDD2D58C}"/>
              </a:ext>
            </a:extLst>
          </p:cNvPr>
          <p:cNvSpPr>
            <a:spLocks noChangeArrowheads="1"/>
          </p:cNvSpPr>
          <p:nvPr/>
        </p:nvSpPr>
        <p:spPr bwMode="auto">
          <a:xfrm>
            <a:off x="2205489" y="1611638"/>
            <a:ext cx="2469076" cy="2469075"/>
          </a:xfrm>
          <a:custGeom>
            <a:avLst/>
            <a:gdLst>
              <a:gd name="T0" fmla="*/ 4466 w 4641"/>
              <a:gd name="T1" fmla="*/ 4254 h 4640"/>
              <a:gd name="T2" fmla="*/ 4166 w 4641"/>
              <a:gd name="T3" fmla="*/ 3515 h 4640"/>
              <a:gd name="T4" fmla="*/ 4166 w 4641"/>
              <a:gd name="T5" fmla="*/ 3515 h 4640"/>
              <a:gd name="T6" fmla="*/ 4180 w 4641"/>
              <a:gd name="T7" fmla="*/ 3379 h 4640"/>
              <a:gd name="T8" fmla="*/ 4180 w 4641"/>
              <a:gd name="T9" fmla="*/ 3379 h 4640"/>
              <a:gd name="T10" fmla="*/ 3833 w 4641"/>
              <a:gd name="T11" fmla="*/ 832 h 4640"/>
              <a:gd name="T12" fmla="*/ 3833 w 4641"/>
              <a:gd name="T13" fmla="*/ 832 h 4640"/>
              <a:gd name="T14" fmla="*/ 837 w 4641"/>
              <a:gd name="T15" fmla="*/ 827 h 4640"/>
              <a:gd name="T16" fmla="*/ 837 w 4641"/>
              <a:gd name="T17" fmla="*/ 827 h 4640"/>
              <a:gd name="T18" fmla="*/ 831 w 4641"/>
              <a:gd name="T19" fmla="*/ 3833 h 4640"/>
              <a:gd name="T20" fmla="*/ 831 w 4641"/>
              <a:gd name="T21" fmla="*/ 3833 h 4640"/>
              <a:gd name="T22" fmla="*/ 3379 w 4641"/>
              <a:gd name="T23" fmla="*/ 4179 h 4640"/>
              <a:gd name="T24" fmla="*/ 3379 w 4641"/>
              <a:gd name="T25" fmla="*/ 4179 h 4640"/>
              <a:gd name="T26" fmla="*/ 3516 w 4641"/>
              <a:gd name="T27" fmla="*/ 4165 h 4640"/>
              <a:gd name="T28" fmla="*/ 4254 w 4641"/>
              <a:gd name="T29" fmla="*/ 4465 h 4640"/>
              <a:gd name="T30" fmla="*/ 4254 w 4641"/>
              <a:gd name="T31" fmla="*/ 4465 h 4640"/>
              <a:gd name="T32" fmla="*/ 4466 w 4641"/>
              <a:gd name="T33" fmla="*/ 4254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41" h="4640">
                <a:moveTo>
                  <a:pt x="4466" y="4254"/>
                </a:moveTo>
                <a:lnTo>
                  <a:pt x="4166" y="3515"/>
                </a:lnTo>
                <a:lnTo>
                  <a:pt x="4166" y="3515"/>
                </a:lnTo>
                <a:cubicBezTo>
                  <a:pt x="4151" y="3470"/>
                  <a:pt x="4156" y="3420"/>
                  <a:pt x="4180" y="3379"/>
                </a:cubicBezTo>
                <a:lnTo>
                  <a:pt x="4180" y="3379"/>
                </a:lnTo>
                <a:cubicBezTo>
                  <a:pt x="4640" y="2570"/>
                  <a:pt x="4524" y="1523"/>
                  <a:pt x="3833" y="832"/>
                </a:cubicBezTo>
                <a:lnTo>
                  <a:pt x="3833" y="832"/>
                </a:lnTo>
                <a:cubicBezTo>
                  <a:pt x="3004" y="3"/>
                  <a:pt x="1669" y="0"/>
                  <a:pt x="837" y="827"/>
                </a:cubicBezTo>
                <a:lnTo>
                  <a:pt x="837" y="827"/>
                </a:lnTo>
                <a:cubicBezTo>
                  <a:pt x="3" y="1654"/>
                  <a:pt x="0" y="3002"/>
                  <a:pt x="831" y="3833"/>
                </a:cubicBezTo>
                <a:lnTo>
                  <a:pt x="831" y="3833"/>
                </a:lnTo>
                <a:cubicBezTo>
                  <a:pt x="1522" y="4524"/>
                  <a:pt x="2569" y="4639"/>
                  <a:pt x="3379" y="4179"/>
                </a:cubicBezTo>
                <a:lnTo>
                  <a:pt x="3379" y="4179"/>
                </a:lnTo>
                <a:cubicBezTo>
                  <a:pt x="3421" y="4155"/>
                  <a:pt x="3470" y="4150"/>
                  <a:pt x="3516" y="4165"/>
                </a:cubicBezTo>
                <a:lnTo>
                  <a:pt x="4254" y="4465"/>
                </a:lnTo>
                <a:lnTo>
                  <a:pt x="4254" y="4465"/>
                </a:lnTo>
                <a:cubicBezTo>
                  <a:pt x="4384" y="4508"/>
                  <a:pt x="4509" y="4384"/>
                  <a:pt x="4466" y="4254"/>
                </a:cubicBezTo>
              </a:path>
            </a:pathLst>
          </a:custGeom>
          <a:solidFill>
            <a:schemeClr val="accent5"/>
          </a:solidFill>
          <a:ln>
            <a:noFill/>
          </a:ln>
          <a:effectLst/>
        </p:spPr>
        <p:txBody>
          <a:bodyPr wrap="none" anchor="ctr"/>
          <a:lstStyle/>
          <a:p>
            <a:endParaRPr lang="en-US" sz="700" dirty="0">
              <a:latin typeface="Poppins" panose="00000500000000000000" pitchFamily="2" charset="0"/>
            </a:endParaRPr>
          </a:p>
        </p:txBody>
      </p:sp>
      <p:sp>
        <p:nvSpPr>
          <p:cNvPr id="11" name="Freeform 17">
            <a:extLst>
              <a:ext uri="{FF2B5EF4-FFF2-40B4-BE49-F238E27FC236}">
                <a16:creationId xmlns:a16="http://schemas.microsoft.com/office/drawing/2014/main" id="{DF78BB41-83CA-35B8-5ACE-7FF6EFC2C5BB}"/>
              </a:ext>
            </a:extLst>
          </p:cNvPr>
          <p:cNvSpPr>
            <a:spLocks noChangeArrowheads="1"/>
          </p:cNvSpPr>
          <p:nvPr/>
        </p:nvSpPr>
        <p:spPr bwMode="auto">
          <a:xfrm>
            <a:off x="1534687" y="1767120"/>
            <a:ext cx="797990" cy="1253314"/>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700" dirty="0">
              <a:latin typeface="Poppins" panose="00000500000000000000" pitchFamily="2" charset="0"/>
            </a:endParaRPr>
          </a:p>
        </p:txBody>
      </p:sp>
      <p:sp>
        <p:nvSpPr>
          <p:cNvPr id="12" name="Freeform 18">
            <a:extLst>
              <a:ext uri="{FF2B5EF4-FFF2-40B4-BE49-F238E27FC236}">
                <a16:creationId xmlns:a16="http://schemas.microsoft.com/office/drawing/2014/main" id="{6CA54333-541A-BBE6-53E2-C5182EE92A20}"/>
              </a:ext>
            </a:extLst>
          </p:cNvPr>
          <p:cNvSpPr>
            <a:spLocks noChangeArrowheads="1"/>
          </p:cNvSpPr>
          <p:nvPr/>
        </p:nvSpPr>
        <p:spPr bwMode="auto">
          <a:xfrm>
            <a:off x="3326571" y="2374367"/>
            <a:ext cx="340320" cy="1229843"/>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700" dirty="0">
              <a:latin typeface="Poppins" panose="00000500000000000000" pitchFamily="2" charset="0"/>
            </a:endParaRPr>
          </a:p>
        </p:txBody>
      </p:sp>
      <p:sp>
        <p:nvSpPr>
          <p:cNvPr id="13" name="Freeform 38">
            <a:hlinkClick r:id="rId2" action="ppaction://hlinksldjump"/>
            <a:extLst>
              <a:ext uri="{FF2B5EF4-FFF2-40B4-BE49-F238E27FC236}">
                <a16:creationId xmlns:a16="http://schemas.microsoft.com/office/drawing/2014/main" id="{0EE8F550-0504-2841-5FD0-FAFB99499BAE}"/>
              </a:ext>
            </a:extLst>
          </p:cNvPr>
          <p:cNvSpPr>
            <a:spLocks noChangeArrowheads="1"/>
          </p:cNvSpPr>
          <p:nvPr/>
        </p:nvSpPr>
        <p:spPr bwMode="auto">
          <a:xfrm flipH="1">
            <a:off x="217920"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
        <p:nvSpPr>
          <p:cNvPr id="14" name="Freeform 38">
            <a:hlinkClick r:id="" action="ppaction://hlinkshowjump?jump=nextslide"/>
            <a:extLst>
              <a:ext uri="{FF2B5EF4-FFF2-40B4-BE49-F238E27FC236}">
                <a16:creationId xmlns:a16="http://schemas.microsoft.com/office/drawing/2014/main" id="{90692AAB-6EBA-0312-659E-BD4B00295E17}"/>
              </a:ext>
            </a:extLst>
          </p:cNvPr>
          <p:cNvSpPr>
            <a:spLocks noChangeArrowheads="1"/>
          </p:cNvSpPr>
          <p:nvPr/>
        </p:nvSpPr>
        <p:spPr bwMode="auto">
          <a:xfrm flipH="1">
            <a:off x="9573703"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ANSWER</a:t>
            </a:r>
          </a:p>
        </p:txBody>
      </p:sp>
      <p:sp>
        <p:nvSpPr>
          <p:cNvPr id="3" name="Rectangle 2">
            <a:extLst>
              <a:ext uri="{FF2B5EF4-FFF2-40B4-BE49-F238E27FC236}">
                <a16:creationId xmlns:a16="http://schemas.microsoft.com/office/drawing/2014/main" id="{31B0FB58-616A-47FA-71CF-51F8C072693E}"/>
              </a:ext>
            </a:extLst>
          </p:cNvPr>
          <p:cNvSpPr/>
          <p:nvPr/>
        </p:nvSpPr>
        <p:spPr>
          <a:xfrm>
            <a:off x="0" y="525643"/>
            <a:ext cx="12191999" cy="553672"/>
          </a:xfrm>
          <a:prstGeom prst="rect">
            <a:avLst/>
          </a:prstGeom>
          <a:solidFill>
            <a:schemeClr val="accent1">
              <a:alpha val="88000"/>
            </a:schemeClr>
          </a:solidFill>
          <a:ln>
            <a:solidFill>
              <a:schemeClr val="accent6"/>
            </a:solidFill>
          </a:ln>
          <a:effectLst>
            <a:glow rad="101600">
              <a:schemeClr val="accent4">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300</a:t>
            </a:r>
          </a:p>
        </p:txBody>
      </p:sp>
      <p:sp>
        <p:nvSpPr>
          <p:cNvPr id="15" name="TextBox 14">
            <a:extLst>
              <a:ext uri="{FF2B5EF4-FFF2-40B4-BE49-F238E27FC236}">
                <a16:creationId xmlns:a16="http://schemas.microsoft.com/office/drawing/2014/main" id="{8FEE03F6-FC10-0A33-3C93-2365738CADC1}"/>
              </a:ext>
            </a:extLst>
          </p:cNvPr>
          <p:cNvSpPr txBox="1"/>
          <p:nvPr/>
        </p:nvSpPr>
        <p:spPr>
          <a:xfrm>
            <a:off x="5019675" y="2837659"/>
            <a:ext cx="5086350" cy="461665"/>
          </a:xfrm>
          <a:prstGeom prst="rect">
            <a:avLst/>
          </a:prstGeom>
          <a:noFill/>
        </p:spPr>
        <p:txBody>
          <a:bodyPr wrap="square" rtlCol="0">
            <a:spAutoFit/>
          </a:bodyPr>
          <a:lstStyle/>
          <a:p>
            <a:r>
              <a:rPr lang="en-US" sz="2400" b="1" dirty="0">
                <a:solidFill>
                  <a:schemeClr val="accent6"/>
                </a:solidFill>
              </a:rPr>
              <a:t>Category 4, question for 300 points </a:t>
            </a:r>
          </a:p>
        </p:txBody>
      </p:sp>
      <p:sp>
        <p:nvSpPr>
          <p:cNvPr id="16" name="TextBox 15">
            <a:extLst>
              <a:ext uri="{FF2B5EF4-FFF2-40B4-BE49-F238E27FC236}">
                <a16:creationId xmlns:a16="http://schemas.microsoft.com/office/drawing/2014/main" id="{588FFB9E-BAED-FFCF-0853-305770C0E028}"/>
              </a:ext>
            </a:extLst>
          </p:cNvPr>
          <p:cNvSpPr txBox="1"/>
          <p:nvPr/>
        </p:nvSpPr>
        <p:spPr>
          <a:xfrm>
            <a:off x="5019675" y="3360951"/>
            <a:ext cx="5191125" cy="1200329"/>
          </a:xfrm>
          <a:prstGeom prst="rect">
            <a:avLst/>
          </a:prstGeom>
          <a:noFill/>
        </p:spPr>
        <p:txBody>
          <a:bodyPr wrap="square" rtlCol="0">
            <a:spAutoFit/>
          </a:bodyPr>
          <a:lstStyle/>
          <a:p>
            <a:r>
              <a:rPr lang="es-CO" b="0" i="0" dirty="0" err="1">
                <a:solidFill>
                  <a:srgbClr val="000000"/>
                </a:solidFill>
                <a:effectLst/>
                <a:latin typeface="Open Sans" pitchFamily="2" charset="0"/>
              </a:rPr>
              <a:t>Lorem</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ipsum</a:t>
            </a:r>
            <a:r>
              <a:rPr lang="es-CO" b="0" i="0" dirty="0">
                <a:solidFill>
                  <a:srgbClr val="000000"/>
                </a:solidFill>
                <a:effectLst/>
                <a:latin typeface="Open Sans" pitchFamily="2" charset="0"/>
              </a:rPr>
              <a:t> dolor </a:t>
            </a:r>
            <a:r>
              <a:rPr lang="es-CO" b="0" i="0" dirty="0" err="1">
                <a:solidFill>
                  <a:srgbClr val="000000"/>
                </a:solidFill>
                <a:effectLst/>
                <a:latin typeface="Open Sans" pitchFamily="2" charset="0"/>
              </a:rPr>
              <a:t>sit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amet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consectetur</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adipiscing</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elit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Praesent</a:t>
            </a:r>
            <a:r>
              <a:rPr lang="es-CO" b="0" i="0" dirty="0">
                <a:solidFill>
                  <a:srgbClr val="000000"/>
                </a:solidFill>
                <a:effectLst/>
                <a:latin typeface="Open Sans" pitchFamily="2" charset="0"/>
              </a:rPr>
              <a:t> vitae </a:t>
            </a:r>
            <a:r>
              <a:rPr lang="es-CO" b="0" i="0" dirty="0" err="1">
                <a:solidFill>
                  <a:srgbClr val="000000"/>
                </a:solidFill>
                <a:effectLst/>
                <a:latin typeface="Open Sans" pitchFamily="2" charset="0"/>
              </a:rPr>
              <a:t>elit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consectetur</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varius</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ipsum</a:t>
            </a:r>
            <a:r>
              <a:rPr lang="es-CO" b="0" i="0" dirty="0">
                <a:solidFill>
                  <a:srgbClr val="000000"/>
                </a:solidFill>
                <a:effectLst/>
                <a:latin typeface="Open Sans" pitchFamily="2" charset="0"/>
              </a:rPr>
              <a:t> vitae, </a:t>
            </a:r>
            <a:r>
              <a:rPr lang="es-CO" b="0" i="0" dirty="0" err="1">
                <a:solidFill>
                  <a:srgbClr val="000000"/>
                </a:solidFill>
                <a:effectLst/>
                <a:latin typeface="Open Sans" pitchFamily="2" charset="0"/>
              </a:rPr>
              <a:t>tristique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felis</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Donec</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mattis</a:t>
            </a:r>
            <a:r>
              <a:rPr lang="es-CO" b="0" i="0" dirty="0">
                <a:solidFill>
                  <a:srgbClr val="000000"/>
                </a:solidFill>
                <a:effectLst/>
                <a:latin typeface="Open Sans" pitchFamily="2" charset="0"/>
              </a:rPr>
              <a:t> non </a:t>
            </a:r>
            <a:r>
              <a:rPr lang="es-CO" b="0" i="0" dirty="0" err="1">
                <a:solidFill>
                  <a:srgbClr val="000000"/>
                </a:solidFill>
                <a:effectLst/>
                <a:latin typeface="Open Sans" pitchFamily="2" charset="0"/>
              </a:rPr>
              <a:t>augue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scelerisque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finibus</a:t>
            </a:r>
            <a:r>
              <a:rPr lang="es-CO" b="0" i="0" dirty="0">
                <a:solidFill>
                  <a:srgbClr val="000000"/>
                </a:solidFill>
                <a:effectLst/>
                <a:latin typeface="Open Sans" pitchFamily="2" charset="0"/>
              </a:rPr>
              <a:t>. </a:t>
            </a:r>
            <a:endParaRPr lang="en-US" b="1" dirty="0"/>
          </a:p>
        </p:txBody>
      </p:sp>
    </p:spTree>
    <p:extLst>
      <p:ext uri="{BB962C8B-B14F-4D97-AF65-F5344CB8AC3E}">
        <p14:creationId xmlns:p14="http://schemas.microsoft.com/office/powerpoint/2010/main" val="468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B470F-C9C0-75BE-1EE2-2304F82CC48F}"/>
              </a:ext>
            </a:extLst>
          </p:cNvPr>
          <p:cNvSpPr/>
          <p:nvPr/>
        </p:nvSpPr>
        <p:spPr>
          <a:xfrm>
            <a:off x="0" y="-6680"/>
            <a:ext cx="12191999" cy="5536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4</a:t>
            </a:r>
          </a:p>
        </p:txBody>
      </p:sp>
      <p:sp>
        <p:nvSpPr>
          <p:cNvPr id="4" name="Freeform 3">
            <a:extLst>
              <a:ext uri="{FF2B5EF4-FFF2-40B4-BE49-F238E27FC236}">
                <a16:creationId xmlns:a16="http://schemas.microsoft.com/office/drawing/2014/main" id="{D87571F8-B78E-2946-FF28-F8EA95D85132}"/>
              </a:ext>
            </a:extLst>
          </p:cNvPr>
          <p:cNvSpPr>
            <a:spLocks noChangeArrowheads="1"/>
          </p:cNvSpPr>
          <p:nvPr/>
        </p:nvSpPr>
        <p:spPr bwMode="auto">
          <a:xfrm>
            <a:off x="-9895956" y="2615499"/>
            <a:ext cx="8343770" cy="2469075"/>
          </a:xfrm>
          <a:prstGeom prst="roundRect">
            <a:avLst>
              <a:gd name="adj" fmla="val 16011"/>
            </a:avLst>
          </a:prstGeom>
          <a:solidFill>
            <a:schemeClr val="bg1"/>
          </a:solidFill>
          <a:ln>
            <a:noFill/>
          </a:ln>
          <a:effectLst/>
        </p:spPr>
        <p:txBody>
          <a:bodyPr wrap="none" anchor="ctr"/>
          <a:lstStyle/>
          <a:p>
            <a:endParaRPr lang="en-US" sz="900" dirty="0">
              <a:latin typeface="Poppins" panose="00000500000000000000" pitchFamily="2" charset="0"/>
            </a:endParaRPr>
          </a:p>
        </p:txBody>
      </p:sp>
      <p:sp>
        <p:nvSpPr>
          <p:cNvPr id="13" name="Freeform 38">
            <a:hlinkClick r:id="rId2" action="ppaction://hlinksldjump"/>
            <a:extLst>
              <a:ext uri="{FF2B5EF4-FFF2-40B4-BE49-F238E27FC236}">
                <a16:creationId xmlns:a16="http://schemas.microsoft.com/office/drawing/2014/main" id="{0EE8F550-0504-2841-5FD0-FAFB99499BAE}"/>
              </a:ext>
            </a:extLst>
          </p:cNvPr>
          <p:cNvSpPr>
            <a:spLocks noChangeArrowheads="1"/>
          </p:cNvSpPr>
          <p:nvPr/>
        </p:nvSpPr>
        <p:spPr bwMode="auto">
          <a:xfrm flipH="1">
            <a:off x="217920"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
        <p:nvSpPr>
          <p:cNvPr id="3" name="Rectangle 2">
            <a:extLst>
              <a:ext uri="{FF2B5EF4-FFF2-40B4-BE49-F238E27FC236}">
                <a16:creationId xmlns:a16="http://schemas.microsoft.com/office/drawing/2014/main" id="{31B0FB58-616A-47FA-71CF-51F8C072693E}"/>
              </a:ext>
            </a:extLst>
          </p:cNvPr>
          <p:cNvSpPr/>
          <p:nvPr/>
        </p:nvSpPr>
        <p:spPr>
          <a:xfrm>
            <a:off x="0" y="525643"/>
            <a:ext cx="12191999" cy="553672"/>
          </a:xfrm>
          <a:prstGeom prst="rect">
            <a:avLst/>
          </a:prstGeom>
          <a:solidFill>
            <a:schemeClr val="accent1">
              <a:alpha val="88000"/>
            </a:schemeClr>
          </a:solidFill>
          <a:ln>
            <a:solidFill>
              <a:schemeClr val="accent6"/>
            </a:solidFill>
          </a:ln>
          <a:effectLst>
            <a:glow rad="101600">
              <a:schemeClr val="accent4">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300</a:t>
            </a:r>
          </a:p>
        </p:txBody>
      </p:sp>
      <p:sp>
        <p:nvSpPr>
          <p:cNvPr id="15" name="TextBox 14">
            <a:extLst>
              <a:ext uri="{FF2B5EF4-FFF2-40B4-BE49-F238E27FC236}">
                <a16:creationId xmlns:a16="http://schemas.microsoft.com/office/drawing/2014/main" id="{8FEE03F6-FC10-0A33-3C93-2365738CADC1}"/>
              </a:ext>
            </a:extLst>
          </p:cNvPr>
          <p:cNvSpPr txBox="1"/>
          <p:nvPr/>
        </p:nvSpPr>
        <p:spPr>
          <a:xfrm>
            <a:off x="3232182" y="2153834"/>
            <a:ext cx="6080060" cy="461665"/>
          </a:xfrm>
          <a:prstGeom prst="rect">
            <a:avLst/>
          </a:prstGeom>
          <a:noFill/>
        </p:spPr>
        <p:txBody>
          <a:bodyPr wrap="square" rtlCol="0">
            <a:spAutoFit/>
          </a:bodyPr>
          <a:lstStyle/>
          <a:p>
            <a:pPr algn="ctr"/>
            <a:r>
              <a:rPr lang="en-US" sz="2400" b="1" dirty="0">
                <a:solidFill>
                  <a:schemeClr val="accent6"/>
                </a:solidFill>
              </a:rPr>
              <a:t>Response for category 4, scoring 300 points.</a:t>
            </a:r>
          </a:p>
        </p:txBody>
      </p:sp>
      <p:sp>
        <p:nvSpPr>
          <p:cNvPr id="16" name="TextBox 15">
            <a:extLst>
              <a:ext uri="{FF2B5EF4-FFF2-40B4-BE49-F238E27FC236}">
                <a16:creationId xmlns:a16="http://schemas.microsoft.com/office/drawing/2014/main" id="{588FFB9E-BAED-FFCF-0853-305770C0E028}"/>
              </a:ext>
            </a:extLst>
          </p:cNvPr>
          <p:cNvSpPr txBox="1"/>
          <p:nvPr/>
        </p:nvSpPr>
        <p:spPr>
          <a:xfrm>
            <a:off x="3743325" y="2710012"/>
            <a:ext cx="5191125" cy="1200329"/>
          </a:xfrm>
          <a:prstGeom prst="rect">
            <a:avLst/>
          </a:prstGeom>
          <a:noFill/>
        </p:spPr>
        <p:txBody>
          <a:bodyPr wrap="square" rtlCol="0">
            <a:spAutoFit/>
          </a:bodyPr>
          <a:lstStyle/>
          <a:p>
            <a:pPr algn="ctr"/>
            <a:r>
              <a:rPr lang="es-CO" b="0" i="0" dirty="0" err="1">
                <a:solidFill>
                  <a:schemeClr val="bg1"/>
                </a:solidFill>
                <a:effectLst/>
                <a:latin typeface="Open Sans" pitchFamily="2" charset="0"/>
              </a:rPr>
              <a:t>Lorem</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ipsum</a:t>
            </a:r>
            <a:r>
              <a:rPr lang="es-CO" b="0" i="0" dirty="0">
                <a:solidFill>
                  <a:schemeClr val="bg1"/>
                </a:solidFill>
                <a:effectLst/>
                <a:latin typeface="Open Sans" pitchFamily="2" charset="0"/>
              </a:rPr>
              <a:t> dolor </a:t>
            </a:r>
            <a:r>
              <a:rPr lang="es-CO" b="0" i="0" dirty="0" err="1">
                <a:solidFill>
                  <a:schemeClr val="bg1"/>
                </a:solidFill>
                <a:effectLst/>
                <a:latin typeface="Open Sans" pitchFamily="2" charset="0"/>
              </a:rPr>
              <a:t>sit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amet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consectetur</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adipiscing</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elit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Praesent</a:t>
            </a:r>
            <a:r>
              <a:rPr lang="es-CO" b="0" i="0" dirty="0">
                <a:solidFill>
                  <a:schemeClr val="bg1"/>
                </a:solidFill>
                <a:effectLst/>
                <a:latin typeface="Open Sans" pitchFamily="2" charset="0"/>
              </a:rPr>
              <a:t> vitae </a:t>
            </a:r>
            <a:r>
              <a:rPr lang="es-CO" b="0" i="0" dirty="0" err="1">
                <a:solidFill>
                  <a:schemeClr val="bg1"/>
                </a:solidFill>
                <a:effectLst/>
                <a:latin typeface="Open Sans" pitchFamily="2" charset="0"/>
              </a:rPr>
              <a:t>elit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consectetur</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varius</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ipsum</a:t>
            </a:r>
            <a:r>
              <a:rPr lang="es-CO" b="0" i="0" dirty="0">
                <a:solidFill>
                  <a:schemeClr val="bg1"/>
                </a:solidFill>
                <a:effectLst/>
                <a:latin typeface="Open Sans" pitchFamily="2" charset="0"/>
              </a:rPr>
              <a:t> vitae, </a:t>
            </a:r>
            <a:r>
              <a:rPr lang="es-CO" b="0" i="0" dirty="0" err="1">
                <a:solidFill>
                  <a:schemeClr val="bg1"/>
                </a:solidFill>
                <a:effectLst/>
                <a:latin typeface="Open Sans" pitchFamily="2" charset="0"/>
              </a:rPr>
              <a:t>tristique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felis</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Donec</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mattis</a:t>
            </a:r>
            <a:r>
              <a:rPr lang="es-CO" b="0" i="0" dirty="0">
                <a:solidFill>
                  <a:schemeClr val="bg1"/>
                </a:solidFill>
                <a:effectLst/>
                <a:latin typeface="Open Sans" pitchFamily="2" charset="0"/>
              </a:rPr>
              <a:t> non </a:t>
            </a:r>
            <a:r>
              <a:rPr lang="es-CO" b="0" i="0" dirty="0" err="1">
                <a:solidFill>
                  <a:schemeClr val="bg1"/>
                </a:solidFill>
                <a:effectLst/>
                <a:latin typeface="Open Sans" pitchFamily="2" charset="0"/>
              </a:rPr>
              <a:t>augue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scelerisque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finibus</a:t>
            </a:r>
            <a:r>
              <a:rPr lang="es-CO" b="0" i="0" dirty="0">
                <a:solidFill>
                  <a:schemeClr val="bg1"/>
                </a:solidFill>
                <a:effectLst/>
                <a:latin typeface="Open Sans" pitchFamily="2" charset="0"/>
              </a:rPr>
              <a:t>. </a:t>
            </a:r>
            <a:endParaRPr lang="en-US" b="1" dirty="0">
              <a:solidFill>
                <a:schemeClr val="bg1"/>
              </a:solidFill>
            </a:endParaRPr>
          </a:p>
        </p:txBody>
      </p:sp>
      <p:sp>
        <p:nvSpPr>
          <p:cNvPr id="5" name="Freeform 38">
            <a:hlinkClick r:id="rId2" action="ppaction://hlinksldjump"/>
            <a:extLst>
              <a:ext uri="{FF2B5EF4-FFF2-40B4-BE49-F238E27FC236}">
                <a16:creationId xmlns:a16="http://schemas.microsoft.com/office/drawing/2014/main" id="{B6524D39-D4BE-C341-B16F-71CB1C1AC5A2}"/>
              </a:ext>
            </a:extLst>
          </p:cNvPr>
          <p:cNvSpPr>
            <a:spLocks noChangeArrowheads="1"/>
          </p:cNvSpPr>
          <p:nvPr/>
        </p:nvSpPr>
        <p:spPr bwMode="auto">
          <a:xfrm flipH="1">
            <a:off x="9563068"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Tree>
    <p:extLst>
      <p:ext uri="{BB962C8B-B14F-4D97-AF65-F5344CB8AC3E}">
        <p14:creationId xmlns:p14="http://schemas.microsoft.com/office/powerpoint/2010/main" val="22548699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B470F-C9C0-75BE-1EE2-2304F82CC48F}"/>
              </a:ext>
            </a:extLst>
          </p:cNvPr>
          <p:cNvSpPr/>
          <p:nvPr/>
        </p:nvSpPr>
        <p:spPr>
          <a:xfrm>
            <a:off x="0" y="-6680"/>
            <a:ext cx="12191999" cy="5536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4</a:t>
            </a:r>
          </a:p>
        </p:txBody>
      </p:sp>
      <p:sp>
        <p:nvSpPr>
          <p:cNvPr id="4" name="Freeform 3">
            <a:extLst>
              <a:ext uri="{FF2B5EF4-FFF2-40B4-BE49-F238E27FC236}">
                <a16:creationId xmlns:a16="http://schemas.microsoft.com/office/drawing/2014/main" id="{D87571F8-B78E-2946-FF28-F8EA95D85132}"/>
              </a:ext>
            </a:extLst>
          </p:cNvPr>
          <p:cNvSpPr>
            <a:spLocks noChangeArrowheads="1"/>
          </p:cNvSpPr>
          <p:nvPr/>
        </p:nvSpPr>
        <p:spPr bwMode="auto">
          <a:xfrm>
            <a:off x="2368615" y="2615499"/>
            <a:ext cx="8343770" cy="2469075"/>
          </a:xfrm>
          <a:prstGeom prst="roundRect">
            <a:avLst>
              <a:gd name="adj" fmla="val 16011"/>
            </a:avLst>
          </a:prstGeom>
          <a:solidFill>
            <a:schemeClr val="bg1"/>
          </a:solidFill>
          <a:ln>
            <a:noFill/>
          </a:ln>
          <a:effectLst/>
        </p:spPr>
        <p:txBody>
          <a:bodyPr wrap="none" anchor="ctr"/>
          <a:lstStyle/>
          <a:p>
            <a:endParaRPr lang="en-US" sz="900" dirty="0">
              <a:latin typeface="Poppins" panose="00000500000000000000" pitchFamily="2" charset="0"/>
            </a:endParaRPr>
          </a:p>
        </p:txBody>
      </p:sp>
      <p:sp>
        <p:nvSpPr>
          <p:cNvPr id="9" name="Freeform 15">
            <a:extLst>
              <a:ext uri="{FF2B5EF4-FFF2-40B4-BE49-F238E27FC236}">
                <a16:creationId xmlns:a16="http://schemas.microsoft.com/office/drawing/2014/main" id="{0F3AB6BC-A3A8-85BF-5186-D826BAE6DA22}"/>
              </a:ext>
            </a:extLst>
          </p:cNvPr>
          <p:cNvSpPr>
            <a:spLocks noChangeArrowheads="1"/>
          </p:cNvSpPr>
          <p:nvPr/>
        </p:nvSpPr>
        <p:spPr bwMode="auto">
          <a:xfrm>
            <a:off x="753077" y="1143364"/>
            <a:ext cx="2469076" cy="2469075"/>
          </a:xfrm>
          <a:custGeom>
            <a:avLst/>
            <a:gdLst>
              <a:gd name="T0" fmla="*/ 3802 w 4639"/>
              <a:gd name="T1" fmla="*/ 826 h 4640"/>
              <a:gd name="T2" fmla="*/ 3802 w 4639"/>
              <a:gd name="T3" fmla="*/ 826 h 4640"/>
              <a:gd name="T4" fmla="*/ 805 w 4639"/>
              <a:gd name="T5" fmla="*/ 832 h 4640"/>
              <a:gd name="T6" fmla="*/ 805 w 4639"/>
              <a:gd name="T7" fmla="*/ 832 h 4640"/>
              <a:gd name="T8" fmla="*/ 460 w 4639"/>
              <a:gd name="T9" fmla="*/ 3380 h 4640"/>
              <a:gd name="T10" fmla="*/ 460 w 4639"/>
              <a:gd name="T11" fmla="*/ 3380 h 4640"/>
              <a:gd name="T12" fmla="*/ 474 w 4639"/>
              <a:gd name="T13" fmla="*/ 3515 h 4640"/>
              <a:gd name="T14" fmla="*/ 173 w 4639"/>
              <a:gd name="T15" fmla="*/ 4254 h 4640"/>
              <a:gd name="T16" fmla="*/ 173 w 4639"/>
              <a:gd name="T17" fmla="*/ 4254 h 4640"/>
              <a:gd name="T18" fmla="*/ 384 w 4639"/>
              <a:gd name="T19" fmla="*/ 4466 h 4640"/>
              <a:gd name="T20" fmla="*/ 1124 w 4639"/>
              <a:gd name="T21" fmla="*/ 4165 h 4640"/>
              <a:gd name="T22" fmla="*/ 1124 w 4639"/>
              <a:gd name="T23" fmla="*/ 4165 h 4640"/>
              <a:gd name="T24" fmla="*/ 1260 w 4639"/>
              <a:gd name="T25" fmla="*/ 4180 h 4640"/>
              <a:gd name="T26" fmla="*/ 1260 w 4639"/>
              <a:gd name="T27" fmla="*/ 4180 h 4640"/>
              <a:gd name="T28" fmla="*/ 3807 w 4639"/>
              <a:gd name="T29" fmla="*/ 3834 h 4640"/>
              <a:gd name="T30" fmla="*/ 3807 w 4639"/>
              <a:gd name="T31" fmla="*/ 3834 h 4640"/>
              <a:gd name="T32" fmla="*/ 3802 w 4639"/>
              <a:gd name="T33" fmla="*/ 826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39" h="4640">
                <a:moveTo>
                  <a:pt x="3802" y="826"/>
                </a:moveTo>
                <a:lnTo>
                  <a:pt x="3802" y="826"/>
                </a:lnTo>
                <a:cubicBezTo>
                  <a:pt x="2969" y="0"/>
                  <a:pt x="1635" y="3"/>
                  <a:pt x="805" y="832"/>
                </a:cubicBezTo>
                <a:lnTo>
                  <a:pt x="805" y="832"/>
                </a:lnTo>
                <a:cubicBezTo>
                  <a:pt x="115" y="1523"/>
                  <a:pt x="0" y="2571"/>
                  <a:pt x="460" y="3380"/>
                </a:cubicBezTo>
                <a:lnTo>
                  <a:pt x="460" y="3380"/>
                </a:lnTo>
                <a:cubicBezTo>
                  <a:pt x="483" y="3421"/>
                  <a:pt x="488" y="3470"/>
                  <a:pt x="474" y="3515"/>
                </a:cubicBezTo>
                <a:lnTo>
                  <a:pt x="173" y="4254"/>
                </a:lnTo>
                <a:lnTo>
                  <a:pt x="173" y="4254"/>
                </a:lnTo>
                <a:cubicBezTo>
                  <a:pt x="131" y="4385"/>
                  <a:pt x="254" y="4508"/>
                  <a:pt x="384" y="4466"/>
                </a:cubicBezTo>
                <a:lnTo>
                  <a:pt x="1124" y="4165"/>
                </a:lnTo>
                <a:lnTo>
                  <a:pt x="1124" y="4165"/>
                </a:lnTo>
                <a:cubicBezTo>
                  <a:pt x="1169" y="4150"/>
                  <a:pt x="1218" y="4156"/>
                  <a:pt x="1260" y="4180"/>
                </a:cubicBezTo>
                <a:lnTo>
                  <a:pt x="1260" y="4180"/>
                </a:lnTo>
                <a:cubicBezTo>
                  <a:pt x="2069" y="4639"/>
                  <a:pt x="3117" y="4524"/>
                  <a:pt x="3807" y="3834"/>
                </a:cubicBezTo>
                <a:lnTo>
                  <a:pt x="3807" y="3834"/>
                </a:lnTo>
                <a:cubicBezTo>
                  <a:pt x="4638" y="3002"/>
                  <a:pt x="4637" y="1655"/>
                  <a:pt x="3802" y="826"/>
                </a:cubicBezTo>
              </a:path>
            </a:pathLst>
          </a:custGeom>
          <a:solidFill>
            <a:schemeClr val="accent2"/>
          </a:solidFill>
          <a:ln>
            <a:noFill/>
          </a:ln>
          <a:effectLst/>
        </p:spPr>
        <p:txBody>
          <a:bodyPr wrap="none" anchor="ctr"/>
          <a:lstStyle/>
          <a:p>
            <a:endParaRPr lang="en-US" sz="700" dirty="0">
              <a:latin typeface="Poppins" panose="00000500000000000000" pitchFamily="2" charset="0"/>
            </a:endParaRPr>
          </a:p>
        </p:txBody>
      </p:sp>
      <p:sp>
        <p:nvSpPr>
          <p:cNvPr id="10" name="Freeform 16">
            <a:extLst>
              <a:ext uri="{FF2B5EF4-FFF2-40B4-BE49-F238E27FC236}">
                <a16:creationId xmlns:a16="http://schemas.microsoft.com/office/drawing/2014/main" id="{82834486-9012-C252-EFEF-13BFEDD2D58C}"/>
              </a:ext>
            </a:extLst>
          </p:cNvPr>
          <p:cNvSpPr>
            <a:spLocks noChangeArrowheads="1"/>
          </p:cNvSpPr>
          <p:nvPr/>
        </p:nvSpPr>
        <p:spPr bwMode="auto">
          <a:xfrm>
            <a:off x="2205489" y="1611638"/>
            <a:ext cx="2469076" cy="2469075"/>
          </a:xfrm>
          <a:custGeom>
            <a:avLst/>
            <a:gdLst>
              <a:gd name="T0" fmla="*/ 4466 w 4641"/>
              <a:gd name="T1" fmla="*/ 4254 h 4640"/>
              <a:gd name="T2" fmla="*/ 4166 w 4641"/>
              <a:gd name="T3" fmla="*/ 3515 h 4640"/>
              <a:gd name="T4" fmla="*/ 4166 w 4641"/>
              <a:gd name="T5" fmla="*/ 3515 h 4640"/>
              <a:gd name="T6" fmla="*/ 4180 w 4641"/>
              <a:gd name="T7" fmla="*/ 3379 h 4640"/>
              <a:gd name="T8" fmla="*/ 4180 w 4641"/>
              <a:gd name="T9" fmla="*/ 3379 h 4640"/>
              <a:gd name="T10" fmla="*/ 3833 w 4641"/>
              <a:gd name="T11" fmla="*/ 832 h 4640"/>
              <a:gd name="T12" fmla="*/ 3833 w 4641"/>
              <a:gd name="T13" fmla="*/ 832 h 4640"/>
              <a:gd name="T14" fmla="*/ 837 w 4641"/>
              <a:gd name="T15" fmla="*/ 827 h 4640"/>
              <a:gd name="T16" fmla="*/ 837 w 4641"/>
              <a:gd name="T17" fmla="*/ 827 h 4640"/>
              <a:gd name="T18" fmla="*/ 831 w 4641"/>
              <a:gd name="T19" fmla="*/ 3833 h 4640"/>
              <a:gd name="T20" fmla="*/ 831 w 4641"/>
              <a:gd name="T21" fmla="*/ 3833 h 4640"/>
              <a:gd name="T22" fmla="*/ 3379 w 4641"/>
              <a:gd name="T23" fmla="*/ 4179 h 4640"/>
              <a:gd name="T24" fmla="*/ 3379 w 4641"/>
              <a:gd name="T25" fmla="*/ 4179 h 4640"/>
              <a:gd name="T26" fmla="*/ 3516 w 4641"/>
              <a:gd name="T27" fmla="*/ 4165 h 4640"/>
              <a:gd name="T28" fmla="*/ 4254 w 4641"/>
              <a:gd name="T29" fmla="*/ 4465 h 4640"/>
              <a:gd name="T30" fmla="*/ 4254 w 4641"/>
              <a:gd name="T31" fmla="*/ 4465 h 4640"/>
              <a:gd name="T32" fmla="*/ 4466 w 4641"/>
              <a:gd name="T33" fmla="*/ 4254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41" h="4640">
                <a:moveTo>
                  <a:pt x="4466" y="4254"/>
                </a:moveTo>
                <a:lnTo>
                  <a:pt x="4166" y="3515"/>
                </a:lnTo>
                <a:lnTo>
                  <a:pt x="4166" y="3515"/>
                </a:lnTo>
                <a:cubicBezTo>
                  <a:pt x="4151" y="3470"/>
                  <a:pt x="4156" y="3420"/>
                  <a:pt x="4180" y="3379"/>
                </a:cubicBezTo>
                <a:lnTo>
                  <a:pt x="4180" y="3379"/>
                </a:lnTo>
                <a:cubicBezTo>
                  <a:pt x="4640" y="2570"/>
                  <a:pt x="4524" y="1523"/>
                  <a:pt x="3833" y="832"/>
                </a:cubicBezTo>
                <a:lnTo>
                  <a:pt x="3833" y="832"/>
                </a:lnTo>
                <a:cubicBezTo>
                  <a:pt x="3004" y="3"/>
                  <a:pt x="1669" y="0"/>
                  <a:pt x="837" y="827"/>
                </a:cubicBezTo>
                <a:lnTo>
                  <a:pt x="837" y="827"/>
                </a:lnTo>
                <a:cubicBezTo>
                  <a:pt x="3" y="1654"/>
                  <a:pt x="0" y="3002"/>
                  <a:pt x="831" y="3833"/>
                </a:cubicBezTo>
                <a:lnTo>
                  <a:pt x="831" y="3833"/>
                </a:lnTo>
                <a:cubicBezTo>
                  <a:pt x="1522" y="4524"/>
                  <a:pt x="2569" y="4639"/>
                  <a:pt x="3379" y="4179"/>
                </a:cubicBezTo>
                <a:lnTo>
                  <a:pt x="3379" y="4179"/>
                </a:lnTo>
                <a:cubicBezTo>
                  <a:pt x="3421" y="4155"/>
                  <a:pt x="3470" y="4150"/>
                  <a:pt x="3516" y="4165"/>
                </a:cubicBezTo>
                <a:lnTo>
                  <a:pt x="4254" y="4465"/>
                </a:lnTo>
                <a:lnTo>
                  <a:pt x="4254" y="4465"/>
                </a:lnTo>
                <a:cubicBezTo>
                  <a:pt x="4384" y="4508"/>
                  <a:pt x="4509" y="4384"/>
                  <a:pt x="4466" y="4254"/>
                </a:cubicBezTo>
              </a:path>
            </a:pathLst>
          </a:custGeom>
          <a:solidFill>
            <a:schemeClr val="accent5"/>
          </a:solidFill>
          <a:ln>
            <a:noFill/>
          </a:ln>
          <a:effectLst/>
        </p:spPr>
        <p:txBody>
          <a:bodyPr wrap="none" anchor="ctr"/>
          <a:lstStyle/>
          <a:p>
            <a:endParaRPr lang="en-US" sz="700" dirty="0">
              <a:latin typeface="Poppins" panose="00000500000000000000" pitchFamily="2" charset="0"/>
            </a:endParaRPr>
          </a:p>
        </p:txBody>
      </p:sp>
      <p:sp>
        <p:nvSpPr>
          <p:cNvPr id="11" name="Freeform 17">
            <a:extLst>
              <a:ext uri="{FF2B5EF4-FFF2-40B4-BE49-F238E27FC236}">
                <a16:creationId xmlns:a16="http://schemas.microsoft.com/office/drawing/2014/main" id="{DF78BB41-83CA-35B8-5ACE-7FF6EFC2C5BB}"/>
              </a:ext>
            </a:extLst>
          </p:cNvPr>
          <p:cNvSpPr>
            <a:spLocks noChangeArrowheads="1"/>
          </p:cNvSpPr>
          <p:nvPr/>
        </p:nvSpPr>
        <p:spPr bwMode="auto">
          <a:xfrm>
            <a:off x="1534687" y="1767120"/>
            <a:ext cx="797990" cy="1253314"/>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700" dirty="0">
              <a:latin typeface="Poppins" panose="00000500000000000000" pitchFamily="2" charset="0"/>
            </a:endParaRPr>
          </a:p>
        </p:txBody>
      </p:sp>
      <p:sp>
        <p:nvSpPr>
          <p:cNvPr id="12" name="Freeform 18">
            <a:extLst>
              <a:ext uri="{FF2B5EF4-FFF2-40B4-BE49-F238E27FC236}">
                <a16:creationId xmlns:a16="http://schemas.microsoft.com/office/drawing/2014/main" id="{6CA54333-541A-BBE6-53E2-C5182EE92A20}"/>
              </a:ext>
            </a:extLst>
          </p:cNvPr>
          <p:cNvSpPr>
            <a:spLocks noChangeArrowheads="1"/>
          </p:cNvSpPr>
          <p:nvPr/>
        </p:nvSpPr>
        <p:spPr bwMode="auto">
          <a:xfrm>
            <a:off x="3326571" y="2374367"/>
            <a:ext cx="340320" cy="1229843"/>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700" dirty="0">
              <a:latin typeface="Poppins" panose="00000500000000000000" pitchFamily="2" charset="0"/>
            </a:endParaRPr>
          </a:p>
        </p:txBody>
      </p:sp>
      <p:sp>
        <p:nvSpPr>
          <p:cNvPr id="13" name="Freeform 38">
            <a:hlinkClick r:id="rId2" action="ppaction://hlinksldjump"/>
            <a:extLst>
              <a:ext uri="{FF2B5EF4-FFF2-40B4-BE49-F238E27FC236}">
                <a16:creationId xmlns:a16="http://schemas.microsoft.com/office/drawing/2014/main" id="{0EE8F550-0504-2841-5FD0-FAFB99499BAE}"/>
              </a:ext>
            </a:extLst>
          </p:cNvPr>
          <p:cNvSpPr>
            <a:spLocks noChangeArrowheads="1"/>
          </p:cNvSpPr>
          <p:nvPr/>
        </p:nvSpPr>
        <p:spPr bwMode="auto">
          <a:xfrm flipH="1">
            <a:off x="217920"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
        <p:nvSpPr>
          <p:cNvPr id="14" name="Freeform 38">
            <a:hlinkClick r:id="" action="ppaction://hlinkshowjump?jump=nextslide"/>
            <a:extLst>
              <a:ext uri="{FF2B5EF4-FFF2-40B4-BE49-F238E27FC236}">
                <a16:creationId xmlns:a16="http://schemas.microsoft.com/office/drawing/2014/main" id="{90692AAB-6EBA-0312-659E-BD4B00295E17}"/>
              </a:ext>
            </a:extLst>
          </p:cNvPr>
          <p:cNvSpPr>
            <a:spLocks noChangeArrowheads="1"/>
          </p:cNvSpPr>
          <p:nvPr/>
        </p:nvSpPr>
        <p:spPr bwMode="auto">
          <a:xfrm flipH="1">
            <a:off x="9573703"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ANSWER</a:t>
            </a:r>
          </a:p>
        </p:txBody>
      </p:sp>
      <p:sp>
        <p:nvSpPr>
          <p:cNvPr id="3" name="Rectangle 2">
            <a:extLst>
              <a:ext uri="{FF2B5EF4-FFF2-40B4-BE49-F238E27FC236}">
                <a16:creationId xmlns:a16="http://schemas.microsoft.com/office/drawing/2014/main" id="{31B0FB58-616A-47FA-71CF-51F8C072693E}"/>
              </a:ext>
            </a:extLst>
          </p:cNvPr>
          <p:cNvSpPr/>
          <p:nvPr/>
        </p:nvSpPr>
        <p:spPr>
          <a:xfrm>
            <a:off x="0" y="525643"/>
            <a:ext cx="12191999" cy="553672"/>
          </a:xfrm>
          <a:prstGeom prst="rect">
            <a:avLst/>
          </a:prstGeom>
          <a:solidFill>
            <a:schemeClr val="accent1">
              <a:alpha val="88000"/>
            </a:schemeClr>
          </a:solidFill>
          <a:ln>
            <a:solidFill>
              <a:schemeClr val="accent6"/>
            </a:solidFill>
          </a:ln>
          <a:effectLst>
            <a:glow rad="101600">
              <a:schemeClr val="accent4">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400</a:t>
            </a:r>
          </a:p>
        </p:txBody>
      </p:sp>
      <p:sp>
        <p:nvSpPr>
          <p:cNvPr id="15" name="TextBox 14">
            <a:extLst>
              <a:ext uri="{FF2B5EF4-FFF2-40B4-BE49-F238E27FC236}">
                <a16:creationId xmlns:a16="http://schemas.microsoft.com/office/drawing/2014/main" id="{8FEE03F6-FC10-0A33-3C93-2365738CADC1}"/>
              </a:ext>
            </a:extLst>
          </p:cNvPr>
          <p:cNvSpPr txBox="1"/>
          <p:nvPr/>
        </p:nvSpPr>
        <p:spPr>
          <a:xfrm>
            <a:off x="5019675" y="2837659"/>
            <a:ext cx="5086350" cy="461665"/>
          </a:xfrm>
          <a:prstGeom prst="rect">
            <a:avLst/>
          </a:prstGeom>
          <a:noFill/>
        </p:spPr>
        <p:txBody>
          <a:bodyPr wrap="square" rtlCol="0">
            <a:spAutoFit/>
          </a:bodyPr>
          <a:lstStyle/>
          <a:p>
            <a:r>
              <a:rPr lang="en-US" sz="2400" b="1" dirty="0">
                <a:solidFill>
                  <a:schemeClr val="accent6"/>
                </a:solidFill>
              </a:rPr>
              <a:t>Category 4, question for 400 points </a:t>
            </a:r>
          </a:p>
        </p:txBody>
      </p:sp>
      <p:sp>
        <p:nvSpPr>
          <p:cNvPr id="16" name="TextBox 15">
            <a:extLst>
              <a:ext uri="{FF2B5EF4-FFF2-40B4-BE49-F238E27FC236}">
                <a16:creationId xmlns:a16="http://schemas.microsoft.com/office/drawing/2014/main" id="{588FFB9E-BAED-FFCF-0853-305770C0E028}"/>
              </a:ext>
            </a:extLst>
          </p:cNvPr>
          <p:cNvSpPr txBox="1"/>
          <p:nvPr/>
        </p:nvSpPr>
        <p:spPr>
          <a:xfrm>
            <a:off x="5019675" y="3360951"/>
            <a:ext cx="5191125" cy="1200329"/>
          </a:xfrm>
          <a:prstGeom prst="rect">
            <a:avLst/>
          </a:prstGeom>
          <a:noFill/>
        </p:spPr>
        <p:txBody>
          <a:bodyPr wrap="square" rtlCol="0">
            <a:spAutoFit/>
          </a:bodyPr>
          <a:lstStyle/>
          <a:p>
            <a:r>
              <a:rPr lang="es-CO" b="0" i="0" dirty="0" err="1">
                <a:solidFill>
                  <a:srgbClr val="000000"/>
                </a:solidFill>
                <a:effectLst/>
                <a:latin typeface="Open Sans" pitchFamily="2" charset="0"/>
              </a:rPr>
              <a:t>Lorem</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ipsum</a:t>
            </a:r>
            <a:r>
              <a:rPr lang="es-CO" b="0" i="0" dirty="0">
                <a:solidFill>
                  <a:srgbClr val="000000"/>
                </a:solidFill>
                <a:effectLst/>
                <a:latin typeface="Open Sans" pitchFamily="2" charset="0"/>
              </a:rPr>
              <a:t> dolor </a:t>
            </a:r>
            <a:r>
              <a:rPr lang="es-CO" b="0" i="0" dirty="0" err="1">
                <a:solidFill>
                  <a:srgbClr val="000000"/>
                </a:solidFill>
                <a:effectLst/>
                <a:latin typeface="Open Sans" pitchFamily="2" charset="0"/>
              </a:rPr>
              <a:t>sit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amet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consectetur</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adipiscing</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elit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Praesent</a:t>
            </a:r>
            <a:r>
              <a:rPr lang="es-CO" b="0" i="0" dirty="0">
                <a:solidFill>
                  <a:srgbClr val="000000"/>
                </a:solidFill>
                <a:effectLst/>
                <a:latin typeface="Open Sans" pitchFamily="2" charset="0"/>
              </a:rPr>
              <a:t> vitae </a:t>
            </a:r>
            <a:r>
              <a:rPr lang="es-CO" b="0" i="0" dirty="0" err="1">
                <a:solidFill>
                  <a:srgbClr val="000000"/>
                </a:solidFill>
                <a:effectLst/>
                <a:latin typeface="Open Sans" pitchFamily="2" charset="0"/>
              </a:rPr>
              <a:t>elit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consectetur</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varius</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ipsum</a:t>
            </a:r>
            <a:r>
              <a:rPr lang="es-CO" b="0" i="0" dirty="0">
                <a:solidFill>
                  <a:srgbClr val="000000"/>
                </a:solidFill>
                <a:effectLst/>
                <a:latin typeface="Open Sans" pitchFamily="2" charset="0"/>
              </a:rPr>
              <a:t> vitae, </a:t>
            </a:r>
            <a:r>
              <a:rPr lang="es-CO" b="0" i="0" dirty="0" err="1">
                <a:solidFill>
                  <a:srgbClr val="000000"/>
                </a:solidFill>
                <a:effectLst/>
                <a:latin typeface="Open Sans" pitchFamily="2" charset="0"/>
              </a:rPr>
              <a:t>tristique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felis</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Donec</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mattis</a:t>
            </a:r>
            <a:r>
              <a:rPr lang="es-CO" b="0" i="0" dirty="0">
                <a:solidFill>
                  <a:srgbClr val="000000"/>
                </a:solidFill>
                <a:effectLst/>
                <a:latin typeface="Open Sans" pitchFamily="2" charset="0"/>
              </a:rPr>
              <a:t> non </a:t>
            </a:r>
            <a:r>
              <a:rPr lang="es-CO" b="0" i="0" dirty="0" err="1">
                <a:solidFill>
                  <a:srgbClr val="000000"/>
                </a:solidFill>
                <a:effectLst/>
                <a:latin typeface="Open Sans" pitchFamily="2" charset="0"/>
              </a:rPr>
              <a:t>augue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scelerisque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finibus</a:t>
            </a:r>
            <a:r>
              <a:rPr lang="es-CO" b="0" i="0" dirty="0">
                <a:solidFill>
                  <a:srgbClr val="000000"/>
                </a:solidFill>
                <a:effectLst/>
                <a:latin typeface="Open Sans" pitchFamily="2" charset="0"/>
              </a:rPr>
              <a:t>. </a:t>
            </a:r>
            <a:endParaRPr lang="en-US" b="1" dirty="0"/>
          </a:p>
        </p:txBody>
      </p:sp>
    </p:spTree>
    <p:extLst>
      <p:ext uri="{BB962C8B-B14F-4D97-AF65-F5344CB8AC3E}">
        <p14:creationId xmlns:p14="http://schemas.microsoft.com/office/powerpoint/2010/main" val="18978522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B470F-C9C0-75BE-1EE2-2304F82CC48F}"/>
              </a:ext>
            </a:extLst>
          </p:cNvPr>
          <p:cNvSpPr/>
          <p:nvPr/>
        </p:nvSpPr>
        <p:spPr>
          <a:xfrm>
            <a:off x="0" y="-6680"/>
            <a:ext cx="12191999" cy="5536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4</a:t>
            </a:r>
          </a:p>
        </p:txBody>
      </p:sp>
      <p:sp>
        <p:nvSpPr>
          <p:cNvPr id="4" name="Freeform 3">
            <a:extLst>
              <a:ext uri="{FF2B5EF4-FFF2-40B4-BE49-F238E27FC236}">
                <a16:creationId xmlns:a16="http://schemas.microsoft.com/office/drawing/2014/main" id="{D87571F8-B78E-2946-FF28-F8EA95D85132}"/>
              </a:ext>
            </a:extLst>
          </p:cNvPr>
          <p:cNvSpPr>
            <a:spLocks noChangeArrowheads="1"/>
          </p:cNvSpPr>
          <p:nvPr/>
        </p:nvSpPr>
        <p:spPr bwMode="auto">
          <a:xfrm>
            <a:off x="-9895956" y="2615499"/>
            <a:ext cx="8343770" cy="2469075"/>
          </a:xfrm>
          <a:prstGeom prst="roundRect">
            <a:avLst>
              <a:gd name="adj" fmla="val 16011"/>
            </a:avLst>
          </a:prstGeom>
          <a:solidFill>
            <a:schemeClr val="bg1"/>
          </a:solidFill>
          <a:ln>
            <a:noFill/>
          </a:ln>
          <a:effectLst/>
        </p:spPr>
        <p:txBody>
          <a:bodyPr wrap="none" anchor="ctr"/>
          <a:lstStyle/>
          <a:p>
            <a:endParaRPr lang="en-US" sz="900" dirty="0">
              <a:latin typeface="Poppins" panose="00000500000000000000" pitchFamily="2" charset="0"/>
            </a:endParaRPr>
          </a:p>
        </p:txBody>
      </p:sp>
      <p:sp>
        <p:nvSpPr>
          <p:cNvPr id="13" name="Freeform 38">
            <a:hlinkClick r:id="rId2" action="ppaction://hlinksldjump"/>
            <a:extLst>
              <a:ext uri="{FF2B5EF4-FFF2-40B4-BE49-F238E27FC236}">
                <a16:creationId xmlns:a16="http://schemas.microsoft.com/office/drawing/2014/main" id="{0EE8F550-0504-2841-5FD0-FAFB99499BAE}"/>
              </a:ext>
            </a:extLst>
          </p:cNvPr>
          <p:cNvSpPr>
            <a:spLocks noChangeArrowheads="1"/>
          </p:cNvSpPr>
          <p:nvPr/>
        </p:nvSpPr>
        <p:spPr bwMode="auto">
          <a:xfrm flipH="1">
            <a:off x="217920"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
        <p:nvSpPr>
          <p:cNvPr id="3" name="Rectangle 2">
            <a:extLst>
              <a:ext uri="{FF2B5EF4-FFF2-40B4-BE49-F238E27FC236}">
                <a16:creationId xmlns:a16="http://schemas.microsoft.com/office/drawing/2014/main" id="{31B0FB58-616A-47FA-71CF-51F8C072693E}"/>
              </a:ext>
            </a:extLst>
          </p:cNvPr>
          <p:cNvSpPr/>
          <p:nvPr/>
        </p:nvSpPr>
        <p:spPr>
          <a:xfrm>
            <a:off x="0" y="525643"/>
            <a:ext cx="12191999" cy="553672"/>
          </a:xfrm>
          <a:prstGeom prst="rect">
            <a:avLst/>
          </a:prstGeom>
          <a:solidFill>
            <a:schemeClr val="accent1">
              <a:alpha val="88000"/>
            </a:schemeClr>
          </a:solidFill>
          <a:ln>
            <a:solidFill>
              <a:schemeClr val="accent6"/>
            </a:solidFill>
          </a:ln>
          <a:effectLst>
            <a:glow rad="101600">
              <a:schemeClr val="accent4">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400</a:t>
            </a:r>
          </a:p>
        </p:txBody>
      </p:sp>
      <p:sp>
        <p:nvSpPr>
          <p:cNvPr id="15" name="TextBox 14">
            <a:extLst>
              <a:ext uri="{FF2B5EF4-FFF2-40B4-BE49-F238E27FC236}">
                <a16:creationId xmlns:a16="http://schemas.microsoft.com/office/drawing/2014/main" id="{8FEE03F6-FC10-0A33-3C93-2365738CADC1}"/>
              </a:ext>
            </a:extLst>
          </p:cNvPr>
          <p:cNvSpPr txBox="1"/>
          <p:nvPr/>
        </p:nvSpPr>
        <p:spPr>
          <a:xfrm>
            <a:off x="3232182" y="2153834"/>
            <a:ext cx="6080060" cy="461665"/>
          </a:xfrm>
          <a:prstGeom prst="rect">
            <a:avLst/>
          </a:prstGeom>
          <a:noFill/>
        </p:spPr>
        <p:txBody>
          <a:bodyPr wrap="square" rtlCol="0">
            <a:spAutoFit/>
          </a:bodyPr>
          <a:lstStyle/>
          <a:p>
            <a:pPr algn="ctr"/>
            <a:r>
              <a:rPr lang="en-US" sz="2400" b="1" dirty="0">
                <a:solidFill>
                  <a:schemeClr val="accent6"/>
                </a:solidFill>
              </a:rPr>
              <a:t>Response for category 4, scoring 400 points.</a:t>
            </a:r>
          </a:p>
        </p:txBody>
      </p:sp>
      <p:sp>
        <p:nvSpPr>
          <p:cNvPr id="16" name="TextBox 15">
            <a:extLst>
              <a:ext uri="{FF2B5EF4-FFF2-40B4-BE49-F238E27FC236}">
                <a16:creationId xmlns:a16="http://schemas.microsoft.com/office/drawing/2014/main" id="{588FFB9E-BAED-FFCF-0853-305770C0E028}"/>
              </a:ext>
            </a:extLst>
          </p:cNvPr>
          <p:cNvSpPr txBox="1"/>
          <p:nvPr/>
        </p:nvSpPr>
        <p:spPr>
          <a:xfrm>
            <a:off x="3743325" y="2710012"/>
            <a:ext cx="5191125" cy="1200329"/>
          </a:xfrm>
          <a:prstGeom prst="rect">
            <a:avLst/>
          </a:prstGeom>
          <a:noFill/>
        </p:spPr>
        <p:txBody>
          <a:bodyPr wrap="square" rtlCol="0">
            <a:spAutoFit/>
          </a:bodyPr>
          <a:lstStyle/>
          <a:p>
            <a:pPr algn="ctr"/>
            <a:r>
              <a:rPr lang="es-CO" b="0" i="0" dirty="0" err="1">
                <a:solidFill>
                  <a:schemeClr val="bg1"/>
                </a:solidFill>
                <a:effectLst/>
                <a:latin typeface="Open Sans" pitchFamily="2" charset="0"/>
              </a:rPr>
              <a:t>Lorem</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ipsum</a:t>
            </a:r>
            <a:r>
              <a:rPr lang="es-CO" b="0" i="0" dirty="0">
                <a:solidFill>
                  <a:schemeClr val="bg1"/>
                </a:solidFill>
                <a:effectLst/>
                <a:latin typeface="Open Sans" pitchFamily="2" charset="0"/>
              </a:rPr>
              <a:t> dolor </a:t>
            </a:r>
            <a:r>
              <a:rPr lang="es-CO" b="0" i="0" dirty="0" err="1">
                <a:solidFill>
                  <a:schemeClr val="bg1"/>
                </a:solidFill>
                <a:effectLst/>
                <a:latin typeface="Open Sans" pitchFamily="2" charset="0"/>
              </a:rPr>
              <a:t>sit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amet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consectetur</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adipiscing</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elit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Praesent</a:t>
            </a:r>
            <a:r>
              <a:rPr lang="es-CO" b="0" i="0" dirty="0">
                <a:solidFill>
                  <a:schemeClr val="bg1"/>
                </a:solidFill>
                <a:effectLst/>
                <a:latin typeface="Open Sans" pitchFamily="2" charset="0"/>
              </a:rPr>
              <a:t> vitae </a:t>
            </a:r>
            <a:r>
              <a:rPr lang="es-CO" b="0" i="0" dirty="0" err="1">
                <a:solidFill>
                  <a:schemeClr val="bg1"/>
                </a:solidFill>
                <a:effectLst/>
                <a:latin typeface="Open Sans" pitchFamily="2" charset="0"/>
              </a:rPr>
              <a:t>elit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consectetur</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varius</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ipsum</a:t>
            </a:r>
            <a:r>
              <a:rPr lang="es-CO" b="0" i="0" dirty="0">
                <a:solidFill>
                  <a:schemeClr val="bg1"/>
                </a:solidFill>
                <a:effectLst/>
                <a:latin typeface="Open Sans" pitchFamily="2" charset="0"/>
              </a:rPr>
              <a:t> vitae, </a:t>
            </a:r>
            <a:r>
              <a:rPr lang="es-CO" b="0" i="0" dirty="0" err="1">
                <a:solidFill>
                  <a:schemeClr val="bg1"/>
                </a:solidFill>
                <a:effectLst/>
                <a:latin typeface="Open Sans" pitchFamily="2" charset="0"/>
              </a:rPr>
              <a:t>tristique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felis</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Donec</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mattis</a:t>
            </a:r>
            <a:r>
              <a:rPr lang="es-CO" b="0" i="0" dirty="0">
                <a:solidFill>
                  <a:schemeClr val="bg1"/>
                </a:solidFill>
                <a:effectLst/>
                <a:latin typeface="Open Sans" pitchFamily="2" charset="0"/>
              </a:rPr>
              <a:t> non </a:t>
            </a:r>
            <a:r>
              <a:rPr lang="es-CO" b="0" i="0" dirty="0" err="1">
                <a:solidFill>
                  <a:schemeClr val="bg1"/>
                </a:solidFill>
                <a:effectLst/>
                <a:latin typeface="Open Sans" pitchFamily="2" charset="0"/>
              </a:rPr>
              <a:t>augue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scelerisque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finibus</a:t>
            </a:r>
            <a:r>
              <a:rPr lang="es-CO" b="0" i="0" dirty="0">
                <a:solidFill>
                  <a:schemeClr val="bg1"/>
                </a:solidFill>
                <a:effectLst/>
                <a:latin typeface="Open Sans" pitchFamily="2" charset="0"/>
              </a:rPr>
              <a:t>. </a:t>
            </a:r>
            <a:endParaRPr lang="en-US" b="1" dirty="0">
              <a:solidFill>
                <a:schemeClr val="bg1"/>
              </a:solidFill>
            </a:endParaRPr>
          </a:p>
        </p:txBody>
      </p:sp>
      <p:sp>
        <p:nvSpPr>
          <p:cNvPr id="5" name="Freeform 38">
            <a:hlinkClick r:id="rId2" action="ppaction://hlinksldjump"/>
            <a:extLst>
              <a:ext uri="{FF2B5EF4-FFF2-40B4-BE49-F238E27FC236}">
                <a16:creationId xmlns:a16="http://schemas.microsoft.com/office/drawing/2014/main" id="{B6524D39-D4BE-C341-B16F-71CB1C1AC5A2}"/>
              </a:ext>
            </a:extLst>
          </p:cNvPr>
          <p:cNvSpPr>
            <a:spLocks noChangeArrowheads="1"/>
          </p:cNvSpPr>
          <p:nvPr/>
        </p:nvSpPr>
        <p:spPr bwMode="auto">
          <a:xfrm flipH="1">
            <a:off x="9563068"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Tree>
    <p:extLst>
      <p:ext uri="{BB962C8B-B14F-4D97-AF65-F5344CB8AC3E}">
        <p14:creationId xmlns:p14="http://schemas.microsoft.com/office/powerpoint/2010/main" val="27112885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B470F-C9C0-75BE-1EE2-2304F82CC48F}"/>
              </a:ext>
            </a:extLst>
          </p:cNvPr>
          <p:cNvSpPr/>
          <p:nvPr/>
        </p:nvSpPr>
        <p:spPr>
          <a:xfrm>
            <a:off x="0" y="-6680"/>
            <a:ext cx="12191999" cy="5536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4</a:t>
            </a:r>
          </a:p>
        </p:txBody>
      </p:sp>
      <p:sp>
        <p:nvSpPr>
          <p:cNvPr id="4" name="Freeform 3">
            <a:extLst>
              <a:ext uri="{FF2B5EF4-FFF2-40B4-BE49-F238E27FC236}">
                <a16:creationId xmlns:a16="http://schemas.microsoft.com/office/drawing/2014/main" id="{D87571F8-B78E-2946-FF28-F8EA95D85132}"/>
              </a:ext>
            </a:extLst>
          </p:cNvPr>
          <p:cNvSpPr>
            <a:spLocks noChangeArrowheads="1"/>
          </p:cNvSpPr>
          <p:nvPr/>
        </p:nvSpPr>
        <p:spPr bwMode="auto">
          <a:xfrm>
            <a:off x="2368615" y="2615499"/>
            <a:ext cx="8343770" cy="2469075"/>
          </a:xfrm>
          <a:prstGeom prst="roundRect">
            <a:avLst>
              <a:gd name="adj" fmla="val 16011"/>
            </a:avLst>
          </a:prstGeom>
          <a:solidFill>
            <a:schemeClr val="bg1"/>
          </a:solidFill>
          <a:ln>
            <a:noFill/>
          </a:ln>
          <a:effectLst/>
        </p:spPr>
        <p:txBody>
          <a:bodyPr wrap="none" anchor="ctr"/>
          <a:lstStyle/>
          <a:p>
            <a:endParaRPr lang="en-US" sz="900" dirty="0">
              <a:latin typeface="Poppins" panose="00000500000000000000" pitchFamily="2" charset="0"/>
            </a:endParaRPr>
          </a:p>
        </p:txBody>
      </p:sp>
      <p:sp>
        <p:nvSpPr>
          <p:cNvPr id="9" name="Freeform 15">
            <a:extLst>
              <a:ext uri="{FF2B5EF4-FFF2-40B4-BE49-F238E27FC236}">
                <a16:creationId xmlns:a16="http://schemas.microsoft.com/office/drawing/2014/main" id="{0F3AB6BC-A3A8-85BF-5186-D826BAE6DA22}"/>
              </a:ext>
            </a:extLst>
          </p:cNvPr>
          <p:cNvSpPr>
            <a:spLocks noChangeArrowheads="1"/>
          </p:cNvSpPr>
          <p:nvPr/>
        </p:nvSpPr>
        <p:spPr bwMode="auto">
          <a:xfrm>
            <a:off x="753077" y="1143364"/>
            <a:ext cx="2469076" cy="2469075"/>
          </a:xfrm>
          <a:custGeom>
            <a:avLst/>
            <a:gdLst>
              <a:gd name="T0" fmla="*/ 3802 w 4639"/>
              <a:gd name="T1" fmla="*/ 826 h 4640"/>
              <a:gd name="T2" fmla="*/ 3802 w 4639"/>
              <a:gd name="T3" fmla="*/ 826 h 4640"/>
              <a:gd name="T4" fmla="*/ 805 w 4639"/>
              <a:gd name="T5" fmla="*/ 832 h 4640"/>
              <a:gd name="T6" fmla="*/ 805 w 4639"/>
              <a:gd name="T7" fmla="*/ 832 h 4640"/>
              <a:gd name="T8" fmla="*/ 460 w 4639"/>
              <a:gd name="T9" fmla="*/ 3380 h 4640"/>
              <a:gd name="T10" fmla="*/ 460 w 4639"/>
              <a:gd name="T11" fmla="*/ 3380 h 4640"/>
              <a:gd name="T12" fmla="*/ 474 w 4639"/>
              <a:gd name="T13" fmla="*/ 3515 h 4640"/>
              <a:gd name="T14" fmla="*/ 173 w 4639"/>
              <a:gd name="T15" fmla="*/ 4254 h 4640"/>
              <a:gd name="T16" fmla="*/ 173 w 4639"/>
              <a:gd name="T17" fmla="*/ 4254 h 4640"/>
              <a:gd name="T18" fmla="*/ 384 w 4639"/>
              <a:gd name="T19" fmla="*/ 4466 h 4640"/>
              <a:gd name="T20" fmla="*/ 1124 w 4639"/>
              <a:gd name="T21" fmla="*/ 4165 h 4640"/>
              <a:gd name="T22" fmla="*/ 1124 w 4639"/>
              <a:gd name="T23" fmla="*/ 4165 h 4640"/>
              <a:gd name="T24" fmla="*/ 1260 w 4639"/>
              <a:gd name="T25" fmla="*/ 4180 h 4640"/>
              <a:gd name="T26" fmla="*/ 1260 w 4639"/>
              <a:gd name="T27" fmla="*/ 4180 h 4640"/>
              <a:gd name="T28" fmla="*/ 3807 w 4639"/>
              <a:gd name="T29" fmla="*/ 3834 h 4640"/>
              <a:gd name="T30" fmla="*/ 3807 w 4639"/>
              <a:gd name="T31" fmla="*/ 3834 h 4640"/>
              <a:gd name="T32" fmla="*/ 3802 w 4639"/>
              <a:gd name="T33" fmla="*/ 826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39" h="4640">
                <a:moveTo>
                  <a:pt x="3802" y="826"/>
                </a:moveTo>
                <a:lnTo>
                  <a:pt x="3802" y="826"/>
                </a:lnTo>
                <a:cubicBezTo>
                  <a:pt x="2969" y="0"/>
                  <a:pt x="1635" y="3"/>
                  <a:pt x="805" y="832"/>
                </a:cubicBezTo>
                <a:lnTo>
                  <a:pt x="805" y="832"/>
                </a:lnTo>
                <a:cubicBezTo>
                  <a:pt x="115" y="1523"/>
                  <a:pt x="0" y="2571"/>
                  <a:pt x="460" y="3380"/>
                </a:cubicBezTo>
                <a:lnTo>
                  <a:pt x="460" y="3380"/>
                </a:lnTo>
                <a:cubicBezTo>
                  <a:pt x="483" y="3421"/>
                  <a:pt x="488" y="3470"/>
                  <a:pt x="474" y="3515"/>
                </a:cubicBezTo>
                <a:lnTo>
                  <a:pt x="173" y="4254"/>
                </a:lnTo>
                <a:lnTo>
                  <a:pt x="173" y="4254"/>
                </a:lnTo>
                <a:cubicBezTo>
                  <a:pt x="131" y="4385"/>
                  <a:pt x="254" y="4508"/>
                  <a:pt x="384" y="4466"/>
                </a:cubicBezTo>
                <a:lnTo>
                  <a:pt x="1124" y="4165"/>
                </a:lnTo>
                <a:lnTo>
                  <a:pt x="1124" y="4165"/>
                </a:lnTo>
                <a:cubicBezTo>
                  <a:pt x="1169" y="4150"/>
                  <a:pt x="1218" y="4156"/>
                  <a:pt x="1260" y="4180"/>
                </a:cubicBezTo>
                <a:lnTo>
                  <a:pt x="1260" y="4180"/>
                </a:lnTo>
                <a:cubicBezTo>
                  <a:pt x="2069" y="4639"/>
                  <a:pt x="3117" y="4524"/>
                  <a:pt x="3807" y="3834"/>
                </a:cubicBezTo>
                <a:lnTo>
                  <a:pt x="3807" y="3834"/>
                </a:lnTo>
                <a:cubicBezTo>
                  <a:pt x="4638" y="3002"/>
                  <a:pt x="4637" y="1655"/>
                  <a:pt x="3802" y="826"/>
                </a:cubicBezTo>
              </a:path>
            </a:pathLst>
          </a:custGeom>
          <a:solidFill>
            <a:schemeClr val="accent2"/>
          </a:solidFill>
          <a:ln>
            <a:noFill/>
          </a:ln>
          <a:effectLst/>
        </p:spPr>
        <p:txBody>
          <a:bodyPr wrap="none" anchor="ctr"/>
          <a:lstStyle/>
          <a:p>
            <a:endParaRPr lang="en-US" sz="700" dirty="0">
              <a:latin typeface="Poppins" panose="00000500000000000000" pitchFamily="2" charset="0"/>
            </a:endParaRPr>
          </a:p>
        </p:txBody>
      </p:sp>
      <p:sp>
        <p:nvSpPr>
          <p:cNvPr id="10" name="Freeform 16">
            <a:extLst>
              <a:ext uri="{FF2B5EF4-FFF2-40B4-BE49-F238E27FC236}">
                <a16:creationId xmlns:a16="http://schemas.microsoft.com/office/drawing/2014/main" id="{82834486-9012-C252-EFEF-13BFEDD2D58C}"/>
              </a:ext>
            </a:extLst>
          </p:cNvPr>
          <p:cNvSpPr>
            <a:spLocks noChangeArrowheads="1"/>
          </p:cNvSpPr>
          <p:nvPr/>
        </p:nvSpPr>
        <p:spPr bwMode="auto">
          <a:xfrm>
            <a:off x="2205489" y="1611638"/>
            <a:ext cx="2469076" cy="2469075"/>
          </a:xfrm>
          <a:custGeom>
            <a:avLst/>
            <a:gdLst>
              <a:gd name="T0" fmla="*/ 4466 w 4641"/>
              <a:gd name="T1" fmla="*/ 4254 h 4640"/>
              <a:gd name="T2" fmla="*/ 4166 w 4641"/>
              <a:gd name="T3" fmla="*/ 3515 h 4640"/>
              <a:gd name="T4" fmla="*/ 4166 w 4641"/>
              <a:gd name="T5" fmla="*/ 3515 h 4640"/>
              <a:gd name="T6" fmla="*/ 4180 w 4641"/>
              <a:gd name="T7" fmla="*/ 3379 h 4640"/>
              <a:gd name="T8" fmla="*/ 4180 w 4641"/>
              <a:gd name="T9" fmla="*/ 3379 h 4640"/>
              <a:gd name="T10" fmla="*/ 3833 w 4641"/>
              <a:gd name="T11" fmla="*/ 832 h 4640"/>
              <a:gd name="T12" fmla="*/ 3833 w 4641"/>
              <a:gd name="T13" fmla="*/ 832 h 4640"/>
              <a:gd name="T14" fmla="*/ 837 w 4641"/>
              <a:gd name="T15" fmla="*/ 827 h 4640"/>
              <a:gd name="T16" fmla="*/ 837 w 4641"/>
              <a:gd name="T17" fmla="*/ 827 h 4640"/>
              <a:gd name="T18" fmla="*/ 831 w 4641"/>
              <a:gd name="T19" fmla="*/ 3833 h 4640"/>
              <a:gd name="T20" fmla="*/ 831 w 4641"/>
              <a:gd name="T21" fmla="*/ 3833 h 4640"/>
              <a:gd name="T22" fmla="*/ 3379 w 4641"/>
              <a:gd name="T23" fmla="*/ 4179 h 4640"/>
              <a:gd name="T24" fmla="*/ 3379 w 4641"/>
              <a:gd name="T25" fmla="*/ 4179 h 4640"/>
              <a:gd name="T26" fmla="*/ 3516 w 4641"/>
              <a:gd name="T27" fmla="*/ 4165 h 4640"/>
              <a:gd name="T28" fmla="*/ 4254 w 4641"/>
              <a:gd name="T29" fmla="*/ 4465 h 4640"/>
              <a:gd name="T30" fmla="*/ 4254 w 4641"/>
              <a:gd name="T31" fmla="*/ 4465 h 4640"/>
              <a:gd name="T32" fmla="*/ 4466 w 4641"/>
              <a:gd name="T33" fmla="*/ 4254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41" h="4640">
                <a:moveTo>
                  <a:pt x="4466" y="4254"/>
                </a:moveTo>
                <a:lnTo>
                  <a:pt x="4166" y="3515"/>
                </a:lnTo>
                <a:lnTo>
                  <a:pt x="4166" y="3515"/>
                </a:lnTo>
                <a:cubicBezTo>
                  <a:pt x="4151" y="3470"/>
                  <a:pt x="4156" y="3420"/>
                  <a:pt x="4180" y="3379"/>
                </a:cubicBezTo>
                <a:lnTo>
                  <a:pt x="4180" y="3379"/>
                </a:lnTo>
                <a:cubicBezTo>
                  <a:pt x="4640" y="2570"/>
                  <a:pt x="4524" y="1523"/>
                  <a:pt x="3833" y="832"/>
                </a:cubicBezTo>
                <a:lnTo>
                  <a:pt x="3833" y="832"/>
                </a:lnTo>
                <a:cubicBezTo>
                  <a:pt x="3004" y="3"/>
                  <a:pt x="1669" y="0"/>
                  <a:pt x="837" y="827"/>
                </a:cubicBezTo>
                <a:lnTo>
                  <a:pt x="837" y="827"/>
                </a:lnTo>
                <a:cubicBezTo>
                  <a:pt x="3" y="1654"/>
                  <a:pt x="0" y="3002"/>
                  <a:pt x="831" y="3833"/>
                </a:cubicBezTo>
                <a:lnTo>
                  <a:pt x="831" y="3833"/>
                </a:lnTo>
                <a:cubicBezTo>
                  <a:pt x="1522" y="4524"/>
                  <a:pt x="2569" y="4639"/>
                  <a:pt x="3379" y="4179"/>
                </a:cubicBezTo>
                <a:lnTo>
                  <a:pt x="3379" y="4179"/>
                </a:lnTo>
                <a:cubicBezTo>
                  <a:pt x="3421" y="4155"/>
                  <a:pt x="3470" y="4150"/>
                  <a:pt x="3516" y="4165"/>
                </a:cubicBezTo>
                <a:lnTo>
                  <a:pt x="4254" y="4465"/>
                </a:lnTo>
                <a:lnTo>
                  <a:pt x="4254" y="4465"/>
                </a:lnTo>
                <a:cubicBezTo>
                  <a:pt x="4384" y="4508"/>
                  <a:pt x="4509" y="4384"/>
                  <a:pt x="4466" y="4254"/>
                </a:cubicBezTo>
              </a:path>
            </a:pathLst>
          </a:custGeom>
          <a:solidFill>
            <a:schemeClr val="accent5"/>
          </a:solidFill>
          <a:ln>
            <a:noFill/>
          </a:ln>
          <a:effectLst/>
        </p:spPr>
        <p:txBody>
          <a:bodyPr wrap="none" anchor="ctr"/>
          <a:lstStyle/>
          <a:p>
            <a:endParaRPr lang="en-US" sz="700" dirty="0">
              <a:latin typeface="Poppins" panose="00000500000000000000" pitchFamily="2" charset="0"/>
            </a:endParaRPr>
          </a:p>
        </p:txBody>
      </p:sp>
      <p:sp>
        <p:nvSpPr>
          <p:cNvPr id="11" name="Freeform 17">
            <a:extLst>
              <a:ext uri="{FF2B5EF4-FFF2-40B4-BE49-F238E27FC236}">
                <a16:creationId xmlns:a16="http://schemas.microsoft.com/office/drawing/2014/main" id="{DF78BB41-83CA-35B8-5ACE-7FF6EFC2C5BB}"/>
              </a:ext>
            </a:extLst>
          </p:cNvPr>
          <p:cNvSpPr>
            <a:spLocks noChangeArrowheads="1"/>
          </p:cNvSpPr>
          <p:nvPr/>
        </p:nvSpPr>
        <p:spPr bwMode="auto">
          <a:xfrm>
            <a:off x="1534687" y="1767120"/>
            <a:ext cx="797990" cy="1253314"/>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700" dirty="0">
              <a:latin typeface="Poppins" panose="00000500000000000000" pitchFamily="2" charset="0"/>
            </a:endParaRPr>
          </a:p>
        </p:txBody>
      </p:sp>
      <p:sp>
        <p:nvSpPr>
          <p:cNvPr id="12" name="Freeform 18">
            <a:extLst>
              <a:ext uri="{FF2B5EF4-FFF2-40B4-BE49-F238E27FC236}">
                <a16:creationId xmlns:a16="http://schemas.microsoft.com/office/drawing/2014/main" id="{6CA54333-541A-BBE6-53E2-C5182EE92A20}"/>
              </a:ext>
            </a:extLst>
          </p:cNvPr>
          <p:cNvSpPr>
            <a:spLocks noChangeArrowheads="1"/>
          </p:cNvSpPr>
          <p:nvPr/>
        </p:nvSpPr>
        <p:spPr bwMode="auto">
          <a:xfrm>
            <a:off x="3326571" y="2374367"/>
            <a:ext cx="340320" cy="1229843"/>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700" dirty="0">
              <a:latin typeface="Poppins" panose="00000500000000000000" pitchFamily="2" charset="0"/>
            </a:endParaRPr>
          </a:p>
        </p:txBody>
      </p:sp>
      <p:sp>
        <p:nvSpPr>
          <p:cNvPr id="13" name="Freeform 38">
            <a:hlinkClick r:id="rId2" action="ppaction://hlinksldjump"/>
            <a:extLst>
              <a:ext uri="{FF2B5EF4-FFF2-40B4-BE49-F238E27FC236}">
                <a16:creationId xmlns:a16="http://schemas.microsoft.com/office/drawing/2014/main" id="{0EE8F550-0504-2841-5FD0-FAFB99499BAE}"/>
              </a:ext>
            </a:extLst>
          </p:cNvPr>
          <p:cNvSpPr>
            <a:spLocks noChangeArrowheads="1"/>
          </p:cNvSpPr>
          <p:nvPr/>
        </p:nvSpPr>
        <p:spPr bwMode="auto">
          <a:xfrm flipH="1">
            <a:off x="217920"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
        <p:nvSpPr>
          <p:cNvPr id="14" name="Freeform 38">
            <a:hlinkClick r:id="" action="ppaction://hlinkshowjump?jump=nextslide"/>
            <a:extLst>
              <a:ext uri="{FF2B5EF4-FFF2-40B4-BE49-F238E27FC236}">
                <a16:creationId xmlns:a16="http://schemas.microsoft.com/office/drawing/2014/main" id="{90692AAB-6EBA-0312-659E-BD4B00295E17}"/>
              </a:ext>
            </a:extLst>
          </p:cNvPr>
          <p:cNvSpPr>
            <a:spLocks noChangeArrowheads="1"/>
          </p:cNvSpPr>
          <p:nvPr/>
        </p:nvSpPr>
        <p:spPr bwMode="auto">
          <a:xfrm flipH="1">
            <a:off x="9573703"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ANSWER</a:t>
            </a:r>
          </a:p>
        </p:txBody>
      </p:sp>
      <p:sp>
        <p:nvSpPr>
          <p:cNvPr id="3" name="Rectangle 2">
            <a:extLst>
              <a:ext uri="{FF2B5EF4-FFF2-40B4-BE49-F238E27FC236}">
                <a16:creationId xmlns:a16="http://schemas.microsoft.com/office/drawing/2014/main" id="{31B0FB58-616A-47FA-71CF-51F8C072693E}"/>
              </a:ext>
            </a:extLst>
          </p:cNvPr>
          <p:cNvSpPr/>
          <p:nvPr/>
        </p:nvSpPr>
        <p:spPr>
          <a:xfrm>
            <a:off x="0" y="525643"/>
            <a:ext cx="12191999" cy="553672"/>
          </a:xfrm>
          <a:prstGeom prst="rect">
            <a:avLst/>
          </a:prstGeom>
          <a:solidFill>
            <a:schemeClr val="accent1">
              <a:alpha val="88000"/>
            </a:schemeClr>
          </a:solidFill>
          <a:ln>
            <a:solidFill>
              <a:schemeClr val="accent6"/>
            </a:solidFill>
          </a:ln>
          <a:effectLst>
            <a:glow rad="101600">
              <a:schemeClr val="accent4">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500</a:t>
            </a:r>
          </a:p>
        </p:txBody>
      </p:sp>
      <p:sp>
        <p:nvSpPr>
          <p:cNvPr id="15" name="TextBox 14">
            <a:extLst>
              <a:ext uri="{FF2B5EF4-FFF2-40B4-BE49-F238E27FC236}">
                <a16:creationId xmlns:a16="http://schemas.microsoft.com/office/drawing/2014/main" id="{8FEE03F6-FC10-0A33-3C93-2365738CADC1}"/>
              </a:ext>
            </a:extLst>
          </p:cNvPr>
          <p:cNvSpPr txBox="1"/>
          <p:nvPr/>
        </p:nvSpPr>
        <p:spPr>
          <a:xfrm>
            <a:off x="5019675" y="2837659"/>
            <a:ext cx="5086350" cy="461665"/>
          </a:xfrm>
          <a:prstGeom prst="rect">
            <a:avLst/>
          </a:prstGeom>
          <a:noFill/>
        </p:spPr>
        <p:txBody>
          <a:bodyPr wrap="square" rtlCol="0">
            <a:spAutoFit/>
          </a:bodyPr>
          <a:lstStyle/>
          <a:p>
            <a:r>
              <a:rPr lang="en-US" sz="2400" b="1" dirty="0">
                <a:solidFill>
                  <a:schemeClr val="accent6"/>
                </a:solidFill>
              </a:rPr>
              <a:t>Category 4, question for 500 points </a:t>
            </a:r>
          </a:p>
        </p:txBody>
      </p:sp>
      <p:sp>
        <p:nvSpPr>
          <p:cNvPr id="16" name="TextBox 15">
            <a:extLst>
              <a:ext uri="{FF2B5EF4-FFF2-40B4-BE49-F238E27FC236}">
                <a16:creationId xmlns:a16="http://schemas.microsoft.com/office/drawing/2014/main" id="{588FFB9E-BAED-FFCF-0853-305770C0E028}"/>
              </a:ext>
            </a:extLst>
          </p:cNvPr>
          <p:cNvSpPr txBox="1"/>
          <p:nvPr/>
        </p:nvSpPr>
        <p:spPr>
          <a:xfrm>
            <a:off x="5019675" y="3360951"/>
            <a:ext cx="5191125" cy="1200329"/>
          </a:xfrm>
          <a:prstGeom prst="rect">
            <a:avLst/>
          </a:prstGeom>
          <a:noFill/>
        </p:spPr>
        <p:txBody>
          <a:bodyPr wrap="square" rtlCol="0">
            <a:spAutoFit/>
          </a:bodyPr>
          <a:lstStyle/>
          <a:p>
            <a:r>
              <a:rPr lang="es-CO" b="0" i="0" dirty="0" err="1">
                <a:solidFill>
                  <a:srgbClr val="000000"/>
                </a:solidFill>
                <a:effectLst/>
                <a:latin typeface="Open Sans" pitchFamily="2" charset="0"/>
              </a:rPr>
              <a:t>Lorem</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ipsum</a:t>
            </a:r>
            <a:r>
              <a:rPr lang="es-CO" b="0" i="0" dirty="0">
                <a:solidFill>
                  <a:srgbClr val="000000"/>
                </a:solidFill>
                <a:effectLst/>
                <a:latin typeface="Open Sans" pitchFamily="2" charset="0"/>
              </a:rPr>
              <a:t> dolor </a:t>
            </a:r>
            <a:r>
              <a:rPr lang="es-CO" b="0" i="0" dirty="0" err="1">
                <a:solidFill>
                  <a:srgbClr val="000000"/>
                </a:solidFill>
                <a:effectLst/>
                <a:latin typeface="Open Sans" pitchFamily="2" charset="0"/>
              </a:rPr>
              <a:t>sit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amet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consectetur</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adipiscing</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elit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Praesent</a:t>
            </a:r>
            <a:r>
              <a:rPr lang="es-CO" b="0" i="0" dirty="0">
                <a:solidFill>
                  <a:srgbClr val="000000"/>
                </a:solidFill>
                <a:effectLst/>
                <a:latin typeface="Open Sans" pitchFamily="2" charset="0"/>
              </a:rPr>
              <a:t> vitae </a:t>
            </a:r>
            <a:r>
              <a:rPr lang="es-CO" b="0" i="0" dirty="0" err="1">
                <a:solidFill>
                  <a:srgbClr val="000000"/>
                </a:solidFill>
                <a:effectLst/>
                <a:latin typeface="Open Sans" pitchFamily="2" charset="0"/>
              </a:rPr>
              <a:t>elit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consectetur</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varius</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ipsum</a:t>
            </a:r>
            <a:r>
              <a:rPr lang="es-CO" b="0" i="0" dirty="0">
                <a:solidFill>
                  <a:srgbClr val="000000"/>
                </a:solidFill>
                <a:effectLst/>
                <a:latin typeface="Open Sans" pitchFamily="2" charset="0"/>
              </a:rPr>
              <a:t> vitae, </a:t>
            </a:r>
            <a:r>
              <a:rPr lang="es-CO" b="0" i="0" dirty="0" err="1">
                <a:solidFill>
                  <a:srgbClr val="000000"/>
                </a:solidFill>
                <a:effectLst/>
                <a:latin typeface="Open Sans" pitchFamily="2" charset="0"/>
              </a:rPr>
              <a:t>tristique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felis</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Donec</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mattis</a:t>
            </a:r>
            <a:r>
              <a:rPr lang="es-CO" b="0" i="0" dirty="0">
                <a:solidFill>
                  <a:srgbClr val="000000"/>
                </a:solidFill>
                <a:effectLst/>
                <a:latin typeface="Open Sans" pitchFamily="2" charset="0"/>
              </a:rPr>
              <a:t> non </a:t>
            </a:r>
            <a:r>
              <a:rPr lang="es-CO" b="0" i="0" dirty="0" err="1">
                <a:solidFill>
                  <a:srgbClr val="000000"/>
                </a:solidFill>
                <a:effectLst/>
                <a:latin typeface="Open Sans" pitchFamily="2" charset="0"/>
              </a:rPr>
              <a:t>augue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scelerisque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finibus</a:t>
            </a:r>
            <a:r>
              <a:rPr lang="es-CO" b="0" i="0" dirty="0">
                <a:solidFill>
                  <a:srgbClr val="000000"/>
                </a:solidFill>
                <a:effectLst/>
                <a:latin typeface="Open Sans" pitchFamily="2" charset="0"/>
              </a:rPr>
              <a:t>. </a:t>
            </a:r>
            <a:endParaRPr lang="en-US" b="1" dirty="0"/>
          </a:p>
        </p:txBody>
      </p:sp>
    </p:spTree>
    <p:extLst>
      <p:ext uri="{BB962C8B-B14F-4D97-AF65-F5344CB8AC3E}">
        <p14:creationId xmlns:p14="http://schemas.microsoft.com/office/powerpoint/2010/main" val="5315672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B470F-C9C0-75BE-1EE2-2304F82CC48F}"/>
              </a:ext>
            </a:extLst>
          </p:cNvPr>
          <p:cNvSpPr/>
          <p:nvPr/>
        </p:nvSpPr>
        <p:spPr>
          <a:xfrm>
            <a:off x="0" y="-6680"/>
            <a:ext cx="12191999" cy="5536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4</a:t>
            </a:r>
          </a:p>
        </p:txBody>
      </p:sp>
      <p:sp>
        <p:nvSpPr>
          <p:cNvPr id="4" name="Freeform 3">
            <a:extLst>
              <a:ext uri="{FF2B5EF4-FFF2-40B4-BE49-F238E27FC236}">
                <a16:creationId xmlns:a16="http://schemas.microsoft.com/office/drawing/2014/main" id="{D87571F8-B78E-2946-FF28-F8EA95D85132}"/>
              </a:ext>
            </a:extLst>
          </p:cNvPr>
          <p:cNvSpPr>
            <a:spLocks noChangeArrowheads="1"/>
          </p:cNvSpPr>
          <p:nvPr/>
        </p:nvSpPr>
        <p:spPr bwMode="auto">
          <a:xfrm>
            <a:off x="-9895956" y="2615499"/>
            <a:ext cx="8343770" cy="2469075"/>
          </a:xfrm>
          <a:prstGeom prst="roundRect">
            <a:avLst>
              <a:gd name="adj" fmla="val 16011"/>
            </a:avLst>
          </a:prstGeom>
          <a:solidFill>
            <a:schemeClr val="bg1"/>
          </a:solidFill>
          <a:ln>
            <a:noFill/>
          </a:ln>
          <a:effectLst/>
        </p:spPr>
        <p:txBody>
          <a:bodyPr wrap="none" anchor="ctr"/>
          <a:lstStyle/>
          <a:p>
            <a:endParaRPr lang="en-US" sz="900" dirty="0">
              <a:latin typeface="Poppins" panose="00000500000000000000" pitchFamily="2" charset="0"/>
            </a:endParaRPr>
          </a:p>
        </p:txBody>
      </p:sp>
      <p:sp>
        <p:nvSpPr>
          <p:cNvPr id="13" name="Freeform 38">
            <a:hlinkClick r:id="rId2" action="ppaction://hlinksldjump"/>
            <a:extLst>
              <a:ext uri="{FF2B5EF4-FFF2-40B4-BE49-F238E27FC236}">
                <a16:creationId xmlns:a16="http://schemas.microsoft.com/office/drawing/2014/main" id="{0EE8F550-0504-2841-5FD0-FAFB99499BAE}"/>
              </a:ext>
            </a:extLst>
          </p:cNvPr>
          <p:cNvSpPr>
            <a:spLocks noChangeArrowheads="1"/>
          </p:cNvSpPr>
          <p:nvPr/>
        </p:nvSpPr>
        <p:spPr bwMode="auto">
          <a:xfrm flipH="1">
            <a:off x="217920"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
        <p:nvSpPr>
          <p:cNvPr id="3" name="Rectangle 2">
            <a:extLst>
              <a:ext uri="{FF2B5EF4-FFF2-40B4-BE49-F238E27FC236}">
                <a16:creationId xmlns:a16="http://schemas.microsoft.com/office/drawing/2014/main" id="{31B0FB58-616A-47FA-71CF-51F8C072693E}"/>
              </a:ext>
            </a:extLst>
          </p:cNvPr>
          <p:cNvSpPr/>
          <p:nvPr/>
        </p:nvSpPr>
        <p:spPr>
          <a:xfrm>
            <a:off x="0" y="525643"/>
            <a:ext cx="12191999" cy="553672"/>
          </a:xfrm>
          <a:prstGeom prst="rect">
            <a:avLst/>
          </a:prstGeom>
          <a:solidFill>
            <a:schemeClr val="accent1">
              <a:alpha val="88000"/>
            </a:schemeClr>
          </a:solidFill>
          <a:ln>
            <a:solidFill>
              <a:schemeClr val="accent6"/>
            </a:solidFill>
          </a:ln>
          <a:effectLst>
            <a:glow rad="101600">
              <a:schemeClr val="accent4">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500</a:t>
            </a:r>
          </a:p>
        </p:txBody>
      </p:sp>
      <p:sp>
        <p:nvSpPr>
          <p:cNvPr id="15" name="TextBox 14">
            <a:extLst>
              <a:ext uri="{FF2B5EF4-FFF2-40B4-BE49-F238E27FC236}">
                <a16:creationId xmlns:a16="http://schemas.microsoft.com/office/drawing/2014/main" id="{8FEE03F6-FC10-0A33-3C93-2365738CADC1}"/>
              </a:ext>
            </a:extLst>
          </p:cNvPr>
          <p:cNvSpPr txBox="1"/>
          <p:nvPr/>
        </p:nvSpPr>
        <p:spPr>
          <a:xfrm>
            <a:off x="3232182" y="2153834"/>
            <a:ext cx="6080060" cy="461665"/>
          </a:xfrm>
          <a:prstGeom prst="rect">
            <a:avLst/>
          </a:prstGeom>
          <a:noFill/>
        </p:spPr>
        <p:txBody>
          <a:bodyPr wrap="square" rtlCol="0">
            <a:spAutoFit/>
          </a:bodyPr>
          <a:lstStyle/>
          <a:p>
            <a:pPr algn="ctr"/>
            <a:r>
              <a:rPr lang="en-US" sz="2400" b="1" dirty="0">
                <a:solidFill>
                  <a:schemeClr val="accent6"/>
                </a:solidFill>
              </a:rPr>
              <a:t>Response for category 4, scoring 500 points.</a:t>
            </a:r>
          </a:p>
        </p:txBody>
      </p:sp>
      <p:sp>
        <p:nvSpPr>
          <p:cNvPr id="16" name="TextBox 15">
            <a:extLst>
              <a:ext uri="{FF2B5EF4-FFF2-40B4-BE49-F238E27FC236}">
                <a16:creationId xmlns:a16="http://schemas.microsoft.com/office/drawing/2014/main" id="{588FFB9E-BAED-FFCF-0853-305770C0E028}"/>
              </a:ext>
            </a:extLst>
          </p:cNvPr>
          <p:cNvSpPr txBox="1"/>
          <p:nvPr/>
        </p:nvSpPr>
        <p:spPr>
          <a:xfrm>
            <a:off x="3743325" y="2710012"/>
            <a:ext cx="5191125" cy="1200329"/>
          </a:xfrm>
          <a:prstGeom prst="rect">
            <a:avLst/>
          </a:prstGeom>
          <a:noFill/>
        </p:spPr>
        <p:txBody>
          <a:bodyPr wrap="square" rtlCol="0">
            <a:spAutoFit/>
          </a:bodyPr>
          <a:lstStyle/>
          <a:p>
            <a:pPr algn="ctr"/>
            <a:r>
              <a:rPr lang="es-CO" b="0" i="0" dirty="0" err="1">
                <a:solidFill>
                  <a:schemeClr val="bg1"/>
                </a:solidFill>
                <a:effectLst/>
                <a:latin typeface="Open Sans" pitchFamily="2" charset="0"/>
              </a:rPr>
              <a:t>Lorem</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ipsum</a:t>
            </a:r>
            <a:r>
              <a:rPr lang="es-CO" b="0" i="0" dirty="0">
                <a:solidFill>
                  <a:schemeClr val="bg1"/>
                </a:solidFill>
                <a:effectLst/>
                <a:latin typeface="Open Sans" pitchFamily="2" charset="0"/>
              </a:rPr>
              <a:t> dolor </a:t>
            </a:r>
            <a:r>
              <a:rPr lang="es-CO" b="0" i="0" dirty="0" err="1">
                <a:solidFill>
                  <a:schemeClr val="bg1"/>
                </a:solidFill>
                <a:effectLst/>
                <a:latin typeface="Open Sans" pitchFamily="2" charset="0"/>
              </a:rPr>
              <a:t>sit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amet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consectetur</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adipiscing</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elit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Praesent</a:t>
            </a:r>
            <a:r>
              <a:rPr lang="es-CO" b="0" i="0" dirty="0">
                <a:solidFill>
                  <a:schemeClr val="bg1"/>
                </a:solidFill>
                <a:effectLst/>
                <a:latin typeface="Open Sans" pitchFamily="2" charset="0"/>
              </a:rPr>
              <a:t> vitae </a:t>
            </a:r>
            <a:r>
              <a:rPr lang="es-CO" b="0" i="0" dirty="0" err="1">
                <a:solidFill>
                  <a:schemeClr val="bg1"/>
                </a:solidFill>
                <a:effectLst/>
                <a:latin typeface="Open Sans" pitchFamily="2" charset="0"/>
              </a:rPr>
              <a:t>elit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consectetur</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varius</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ipsum</a:t>
            </a:r>
            <a:r>
              <a:rPr lang="es-CO" b="0" i="0" dirty="0">
                <a:solidFill>
                  <a:schemeClr val="bg1"/>
                </a:solidFill>
                <a:effectLst/>
                <a:latin typeface="Open Sans" pitchFamily="2" charset="0"/>
              </a:rPr>
              <a:t> vitae, </a:t>
            </a:r>
            <a:r>
              <a:rPr lang="es-CO" b="0" i="0" dirty="0" err="1">
                <a:solidFill>
                  <a:schemeClr val="bg1"/>
                </a:solidFill>
                <a:effectLst/>
                <a:latin typeface="Open Sans" pitchFamily="2" charset="0"/>
              </a:rPr>
              <a:t>tristique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felis</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Donec</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mattis</a:t>
            </a:r>
            <a:r>
              <a:rPr lang="es-CO" b="0" i="0" dirty="0">
                <a:solidFill>
                  <a:schemeClr val="bg1"/>
                </a:solidFill>
                <a:effectLst/>
                <a:latin typeface="Open Sans" pitchFamily="2" charset="0"/>
              </a:rPr>
              <a:t> non </a:t>
            </a:r>
            <a:r>
              <a:rPr lang="es-CO" b="0" i="0" dirty="0" err="1">
                <a:solidFill>
                  <a:schemeClr val="bg1"/>
                </a:solidFill>
                <a:effectLst/>
                <a:latin typeface="Open Sans" pitchFamily="2" charset="0"/>
              </a:rPr>
              <a:t>augue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scelerisque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finibus</a:t>
            </a:r>
            <a:r>
              <a:rPr lang="es-CO" b="0" i="0" dirty="0">
                <a:solidFill>
                  <a:schemeClr val="bg1"/>
                </a:solidFill>
                <a:effectLst/>
                <a:latin typeface="Open Sans" pitchFamily="2" charset="0"/>
              </a:rPr>
              <a:t>. </a:t>
            </a:r>
            <a:endParaRPr lang="en-US" b="1" dirty="0">
              <a:solidFill>
                <a:schemeClr val="bg1"/>
              </a:solidFill>
            </a:endParaRPr>
          </a:p>
        </p:txBody>
      </p:sp>
      <p:sp>
        <p:nvSpPr>
          <p:cNvPr id="5" name="Freeform 38">
            <a:hlinkClick r:id="rId2" action="ppaction://hlinksldjump"/>
            <a:extLst>
              <a:ext uri="{FF2B5EF4-FFF2-40B4-BE49-F238E27FC236}">
                <a16:creationId xmlns:a16="http://schemas.microsoft.com/office/drawing/2014/main" id="{B6524D39-D4BE-C341-B16F-71CB1C1AC5A2}"/>
              </a:ext>
            </a:extLst>
          </p:cNvPr>
          <p:cNvSpPr>
            <a:spLocks noChangeArrowheads="1"/>
          </p:cNvSpPr>
          <p:nvPr/>
        </p:nvSpPr>
        <p:spPr bwMode="auto">
          <a:xfrm flipH="1">
            <a:off x="9563068"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Tree>
    <p:extLst>
      <p:ext uri="{BB962C8B-B14F-4D97-AF65-F5344CB8AC3E}">
        <p14:creationId xmlns:p14="http://schemas.microsoft.com/office/powerpoint/2010/main" val="3828731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B470F-C9C0-75BE-1EE2-2304F82CC48F}"/>
              </a:ext>
            </a:extLst>
          </p:cNvPr>
          <p:cNvSpPr/>
          <p:nvPr/>
        </p:nvSpPr>
        <p:spPr>
          <a:xfrm>
            <a:off x="0" y="-6680"/>
            <a:ext cx="12191999" cy="5536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4</a:t>
            </a:r>
          </a:p>
        </p:txBody>
      </p:sp>
      <p:sp>
        <p:nvSpPr>
          <p:cNvPr id="4" name="Freeform 3">
            <a:extLst>
              <a:ext uri="{FF2B5EF4-FFF2-40B4-BE49-F238E27FC236}">
                <a16:creationId xmlns:a16="http://schemas.microsoft.com/office/drawing/2014/main" id="{D87571F8-B78E-2946-FF28-F8EA95D85132}"/>
              </a:ext>
            </a:extLst>
          </p:cNvPr>
          <p:cNvSpPr>
            <a:spLocks noChangeArrowheads="1"/>
          </p:cNvSpPr>
          <p:nvPr/>
        </p:nvSpPr>
        <p:spPr bwMode="auto">
          <a:xfrm>
            <a:off x="2368615" y="2615499"/>
            <a:ext cx="8343770" cy="2469075"/>
          </a:xfrm>
          <a:prstGeom prst="roundRect">
            <a:avLst>
              <a:gd name="adj" fmla="val 16011"/>
            </a:avLst>
          </a:prstGeom>
          <a:solidFill>
            <a:schemeClr val="bg1"/>
          </a:solidFill>
          <a:ln>
            <a:noFill/>
          </a:ln>
          <a:effectLst/>
        </p:spPr>
        <p:txBody>
          <a:bodyPr wrap="none" anchor="ctr"/>
          <a:lstStyle/>
          <a:p>
            <a:endParaRPr lang="en-US" sz="900" dirty="0">
              <a:latin typeface="Poppins" panose="00000500000000000000" pitchFamily="2" charset="0"/>
            </a:endParaRPr>
          </a:p>
        </p:txBody>
      </p:sp>
      <p:sp>
        <p:nvSpPr>
          <p:cNvPr id="9" name="Freeform 15">
            <a:extLst>
              <a:ext uri="{FF2B5EF4-FFF2-40B4-BE49-F238E27FC236}">
                <a16:creationId xmlns:a16="http://schemas.microsoft.com/office/drawing/2014/main" id="{0F3AB6BC-A3A8-85BF-5186-D826BAE6DA22}"/>
              </a:ext>
            </a:extLst>
          </p:cNvPr>
          <p:cNvSpPr>
            <a:spLocks noChangeArrowheads="1"/>
          </p:cNvSpPr>
          <p:nvPr/>
        </p:nvSpPr>
        <p:spPr bwMode="auto">
          <a:xfrm>
            <a:off x="753077" y="1143364"/>
            <a:ext cx="2469076" cy="2469075"/>
          </a:xfrm>
          <a:custGeom>
            <a:avLst/>
            <a:gdLst>
              <a:gd name="T0" fmla="*/ 3802 w 4639"/>
              <a:gd name="T1" fmla="*/ 826 h 4640"/>
              <a:gd name="T2" fmla="*/ 3802 w 4639"/>
              <a:gd name="T3" fmla="*/ 826 h 4640"/>
              <a:gd name="T4" fmla="*/ 805 w 4639"/>
              <a:gd name="T5" fmla="*/ 832 h 4640"/>
              <a:gd name="T6" fmla="*/ 805 w 4639"/>
              <a:gd name="T7" fmla="*/ 832 h 4640"/>
              <a:gd name="T8" fmla="*/ 460 w 4639"/>
              <a:gd name="T9" fmla="*/ 3380 h 4640"/>
              <a:gd name="T10" fmla="*/ 460 w 4639"/>
              <a:gd name="T11" fmla="*/ 3380 h 4640"/>
              <a:gd name="T12" fmla="*/ 474 w 4639"/>
              <a:gd name="T13" fmla="*/ 3515 h 4640"/>
              <a:gd name="T14" fmla="*/ 173 w 4639"/>
              <a:gd name="T15" fmla="*/ 4254 h 4640"/>
              <a:gd name="T16" fmla="*/ 173 w 4639"/>
              <a:gd name="T17" fmla="*/ 4254 h 4640"/>
              <a:gd name="T18" fmla="*/ 384 w 4639"/>
              <a:gd name="T19" fmla="*/ 4466 h 4640"/>
              <a:gd name="T20" fmla="*/ 1124 w 4639"/>
              <a:gd name="T21" fmla="*/ 4165 h 4640"/>
              <a:gd name="T22" fmla="*/ 1124 w 4639"/>
              <a:gd name="T23" fmla="*/ 4165 h 4640"/>
              <a:gd name="T24" fmla="*/ 1260 w 4639"/>
              <a:gd name="T25" fmla="*/ 4180 h 4640"/>
              <a:gd name="T26" fmla="*/ 1260 w 4639"/>
              <a:gd name="T27" fmla="*/ 4180 h 4640"/>
              <a:gd name="T28" fmla="*/ 3807 w 4639"/>
              <a:gd name="T29" fmla="*/ 3834 h 4640"/>
              <a:gd name="T30" fmla="*/ 3807 w 4639"/>
              <a:gd name="T31" fmla="*/ 3834 h 4640"/>
              <a:gd name="T32" fmla="*/ 3802 w 4639"/>
              <a:gd name="T33" fmla="*/ 826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39" h="4640">
                <a:moveTo>
                  <a:pt x="3802" y="826"/>
                </a:moveTo>
                <a:lnTo>
                  <a:pt x="3802" y="826"/>
                </a:lnTo>
                <a:cubicBezTo>
                  <a:pt x="2969" y="0"/>
                  <a:pt x="1635" y="3"/>
                  <a:pt x="805" y="832"/>
                </a:cubicBezTo>
                <a:lnTo>
                  <a:pt x="805" y="832"/>
                </a:lnTo>
                <a:cubicBezTo>
                  <a:pt x="115" y="1523"/>
                  <a:pt x="0" y="2571"/>
                  <a:pt x="460" y="3380"/>
                </a:cubicBezTo>
                <a:lnTo>
                  <a:pt x="460" y="3380"/>
                </a:lnTo>
                <a:cubicBezTo>
                  <a:pt x="483" y="3421"/>
                  <a:pt x="488" y="3470"/>
                  <a:pt x="474" y="3515"/>
                </a:cubicBezTo>
                <a:lnTo>
                  <a:pt x="173" y="4254"/>
                </a:lnTo>
                <a:lnTo>
                  <a:pt x="173" y="4254"/>
                </a:lnTo>
                <a:cubicBezTo>
                  <a:pt x="131" y="4385"/>
                  <a:pt x="254" y="4508"/>
                  <a:pt x="384" y="4466"/>
                </a:cubicBezTo>
                <a:lnTo>
                  <a:pt x="1124" y="4165"/>
                </a:lnTo>
                <a:lnTo>
                  <a:pt x="1124" y="4165"/>
                </a:lnTo>
                <a:cubicBezTo>
                  <a:pt x="1169" y="4150"/>
                  <a:pt x="1218" y="4156"/>
                  <a:pt x="1260" y="4180"/>
                </a:cubicBezTo>
                <a:lnTo>
                  <a:pt x="1260" y="4180"/>
                </a:lnTo>
                <a:cubicBezTo>
                  <a:pt x="2069" y="4639"/>
                  <a:pt x="3117" y="4524"/>
                  <a:pt x="3807" y="3834"/>
                </a:cubicBezTo>
                <a:lnTo>
                  <a:pt x="3807" y="3834"/>
                </a:lnTo>
                <a:cubicBezTo>
                  <a:pt x="4638" y="3002"/>
                  <a:pt x="4637" y="1655"/>
                  <a:pt x="3802" y="826"/>
                </a:cubicBezTo>
              </a:path>
            </a:pathLst>
          </a:custGeom>
          <a:solidFill>
            <a:schemeClr val="accent2"/>
          </a:solidFill>
          <a:ln>
            <a:noFill/>
          </a:ln>
          <a:effectLst/>
        </p:spPr>
        <p:txBody>
          <a:bodyPr wrap="none" anchor="ctr"/>
          <a:lstStyle/>
          <a:p>
            <a:endParaRPr lang="en-US" sz="700" dirty="0">
              <a:latin typeface="Poppins" panose="00000500000000000000" pitchFamily="2" charset="0"/>
            </a:endParaRPr>
          </a:p>
        </p:txBody>
      </p:sp>
      <p:sp>
        <p:nvSpPr>
          <p:cNvPr id="10" name="Freeform 16">
            <a:extLst>
              <a:ext uri="{FF2B5EF4-FFF2-40B4-BE49-F238E27FC236}">
                <a16:creationId xmlns:a16="http://schemas.microsoft.com/office/drawing/2014/main" id="{82834486-9012-C252-EFEF-13BFEDD2D58C}"/>
              </a:ext>
            </a:extLst>
          </p:cNvPr>
          <p:cNvSpPr>
            <a:spLocks noChangeArrowheads="1"/>
          </p:cNvSpPr>
          <p:nvPr/>
        </p:nvSpPr>
        <p:spPr bwMode="auto">
          <a:xfrm>
            <a:off x="2205489" y="1611638"/>
            <a:ext cx="2469076" cy="2469075"/>
          </a:xfrm>
          <a:custGeom>
            <a:avLst/>
            <a:gdLst>
              <a:gd name="T0" fmla="*/ 4466 w 4641"/>
              <a:gd name="T1" fmla="*/ 4254 h 4640"/>
              <a:gd name="T2" fmla="*/ 4166 w 4641"/>
              <a:gd name="T3" fmla="*/ 3515 h 4640"/>
              <a:gd name="T4" fmla="*/ 4166 w 4641"/>
              <a:gd name="T5" fmla="*/ 3515 h 4640"/>
              <a:gd name="T6" fmla="*/ 4180 w 4641"/>
              <a:gd name="T7" fmla="*/ 3379 h 4640"/>
              <a:gd name="T8" fmla="*/ 4180 w 4641"/>
              <a:gd name="T9" fmla="*/ 3379 h 4640"/>
              <a:gd name="T10" fmla="*/ 3833 w 4641"/>
              <a:gd name="T11" fmla="*/ 832 h 4640"/>
              <a:gd name="T12" fmla="*/ 3833 w 4641"/>
              <a:gd name="T13" fmla="*/ 832 h 4640"/>
              <a:gd name="T14" fmla="*/ 837 w 4641"/>
              <a:gd name="T15" fmla="*/ 827 h 4640"/>
              <a:gd name="T16" fmla="*/ 837 w 4641"/>
              <a:gd name="T17" fmla="*/ 827 h 4640"/>
              <a:gd name="T18" fmla="*/ 831 w 4641"/>
              <a:gd name="T19" fmla="*/ 3833 h 4640"/>
              <a:gd name="T20" fmla="*/ 831 w 4641"/>
              <a:gd name="T21" fmla="*/ 3833 h 4640"/>
              <a:gd name="T22" fmla="*/ 3379 w 4641"/>
              <a:gd name="T23" fmla="*/ 4179 h 4640"/>
              <a:gd name="T24" fmla="*/ 3379 w 4641"/>
              <a:gd name="T25" fmla="*/ 4179 h 4640"/>
              <a:gd name="T26" fmla="*/ 3516 w 4641"/>
              <a:gd name="T27" fmla="*/ 4165 h 4640"/>
              <a:gd name="T28" fmla="*/ 4254 w 4641"/>
              <a:gd name="T29" fmla="*/ 4465 h 4640"/>
              <a:gd name="T30" fmla="*/ 4254 w 4641"/>
              <a:gd name="T31" fmla="*/ 4465 h 4640"/>
              <a:gd name="T32" fmla="*/ 4466 w 4641"/>
              <a:gd name="T33" fmla="*/ 4254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41" h="4640">
                <a:moveTo>
                  <a:pt x="4466" y="4254"/>
                </a:moveTo>
                <a:lnTo>
                  <a:pt x="4166" y="3515"/>
                </a:lnTo>
                <a:lnTo>
                  <a:pt x="4166" y="3515"/>
                </a:lnTo>
                <a:cubicBezTo>
                  <a:pt x="4151" y="3470"/>
                  <a:pt x="4156" y="3420"/>
                  <a:pt x="4180" y="3379"/>
                </a:cubicBezTo>
                <a:lnTo>
                  <a:pt x="4180" y="3379"/>
                </a:lnTo>
                <a:cubicBezTo>
                  <a:pt x="4640" y="2570"/>
                  <a:pt x="4524" y="1523"/>
                  <a:pt x="3833" y="832"/>
                </a:cubicBezTo>
                <a:lnTo>
                  <a:pt x="3833" y="832"/>
                </a:lnTo>
                <a:cubicBezTo>
                  <a:pt x="3004" y="3"/>
                  <a:pt x="1669" y="0"/>
                  <a:pt x="837" y="827"/>
                </a:cubicBezTo>
                <a:lnTo>
                  <a:pt x="837" y="827"/>
                </a:lnTo>
                <a:cubicBezTo>
                  <a:pt x="3" y="1654"/>
                  <a:pt x="0" y="3002"/>
                  <a:pt x="831" y="3833"/>
                </a:cubicBezTo>
                <a:lnTo>
                  <a:pt x="831" y="3833"/>
                </a:lnTo>
                <a:cubicBezTo>
                  <a:pt x="1522" y="4524"/>
                  <a:pt x="2569" y="4639"/>
                  <a:pt x="3379" y="4179"/>
                </a:cubicBezTo>
                <a:lnTo>
                  <a:pt x="3379" y="4179"/>
                </a:lnTo>
                <a:cubicBezTo>
                  <a:pt x="3421" y="4155"/>
                  <a:pt x="3470" y="4150"/>
                  <a:pt x="3516" y="4165"/>
                </a:cubicBezTo>
                <a:lnTo>
                  <a:pt x="4254" y="4465"/>
                </a:lnTo>
                <a:lnTo>
                  <a:pt x="4254" y="4465"/>
                </a:lnTo>
                <a:cubicBezTo>
                  <a:pt x="4384" y="4508"/>
                  <a:pt x="4509" y="4384"/>
                  <a:pt x="4466" y="4254"/>
                </a:cubicBezTo>
              </a:path>
            </a:pathLst>
          </a:custGeom>
          <a:solidFill>
            <a:schemeClr val="accent5"/>
          </a:solidFill>
          <a:ln>
            <a:noFill/>
          </a:ln>
          <a:effectLst/>
        </p:spPr>
        <p:txBody>
          <a:bodyPr wrap="none" anchor="ctr"/>
          <a:lstStyle/>
          <a:p>
            <a:endParaRPr lang="en-US" sz="700" dirty="0">
              <a:latin typeface="Poppins" panose="00000500000000000000" pitchFamily="2" charset="0"/>
            </a:endParaRPr>
          </a:p>
        </p:txBody>
      </p:sp>
      <p:sp>
        <p:nvSpPr>
          <p:cNvPr id="11" name="Freeform 17">
            <a:extLst>
              <a:ext uri="{FF2B5EF4-FFF2-40B4-BE49-F238E27FC236}">
                <a16:creationId xmlns:a16="http://schemas.microsoft.com/office/drawing/2014/main" id="{DF78BB41-83CA-35B8-5ACE-7FF6EFC2C5BB}"/>
              </a:ext>
            </a:extLst>
          </p:cNvPr>
          <p:cNvSpPr>
            <a:spLocks noChangeArrowheads="1"/>
          </p:cNvSpPr>
          <p:nvPr/>
        </p:nvSpPr>
        <p:spPr bwMode="auto">
          <a:xfrm>
            <a:off x="1534687" y="1767120"/>
            <a:ext cx="797990" cy="1253314"/>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700" dirty="0">
              <a:latin typeface="Poppins" panose="00000500000000000000" pitchFamily="2" charset="0"/>
            </a:endParaRPr>
          </a:p>
        </p:txBody>
      </p:sp>
      <p:sp>
        <p:nvSpPr>
          <p:cNvPr id="12" name="Freeform 18">
            <a:extLst>
              <a:ext uri="{FF2B5EF4-FFF2-40B4-BE49-F238E27FC236}">
                <a16:creationId xmlns:a16="http://schemas.microsoft.com/office/drawing/2014/main" id="{6CA54333-541A-BBE6-53E2-C5182EE92A20}"/>
              </a:ext>
            </a:extLst>
          </p:cNvPr>
          <p:cNvSpPr>
            <a:spLocks noChangeArrowheads="1"/>
          </p:cNvSpPr>
          <p:nvPr/>
        </p:nvSpPr>
        <p:spPr bwMode="auto">
          <a:xfrm>
            <a:off x="3326571" y="2374367"/>
            <a:ext cx="340320" cy="1229843"/>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700" dirty="0">
              <a:latin typeface="Poppins" panose="00000500000000000000" pitchFamily="2" charset="0"/>
            </a:endParaRPr>
          </a:p>
        </p:txBody>
      </p:sp>
      <p:sp>
        <p:nvSpPr>
          <p:cNvPr id="13" name="Freeform 38">
            <a:hlinkClick r:id="rId2" action="ppaction://hlinksldjump"/>
            <a:extLst>
              <a:ext uri="{FF2B5EF4-FFF2-40B4-BE49-F238E27FC236}">
                <a16:creationId xmlns:a16="http://schemas.microsoft.com/office/drawing/2014/main" id="{0EE8F550-0504-2841-5FD0-FAFB99499BAE}"/>
              </a:ext>
            </a:extLst>
          </p:cNvPr>
          <p:cNvSpPr>
            <a:spLocks noChangeArrowheads="1"/>
          </p:cNvSpPr>
          <p:nvPr/>
        </p:nvSpPr>
        <p:spPr bwMode="auto">
          <a:xfrm flipH="1">
            <a:off x="217920"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
        <p:nvSpPr>
          <p:cNvPr id="14" name="Freeform 38">
            <a:hlinkClick r:id="" action="ppaction://hlinkshowjump?jump=nextslide"/>
            <a:extLst>
              <a:ext uri="{FF2B5EF4-FFF2-40B4-BE49-F238E27FC236}">
                <a16:creationId xmlns:a16="http://schemas.microsoft.com/office/drawing/2014/main" id="{90692AAB-6EBA-0312-659E-BD4B00295E17}"/>
              </a:ext>
            </a:extLst>
          </p:cNvPr>
          <p:cNvSpPr>
            <a:spLocks noChangeArrowheads="1"/>
          </p:cNvSpPr>
          <p:nvPr/>
        </p:nvSpPr>
        <p:spPr bwMode="auto">
          <a:xfrm flipH="1">
            <a:off x="9573703"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ANSWER</a:t>
            </a:r>
          </a:p>
        </p:txBody>
      </p:sp>
      <p:sp>
        <p:nvSpPr>
          <p:cNvPr id="3" name="Rectangle 2">
            <a:extLst>
              <a:ext uri="{FF2B5EF4-FFF2-40B4-BE49-F238E27FC236}">
                <a16:creationId xmlns:a16="http://schemas.microsoft.com/office/drawing/2014/main" id="{31B0FB58-616A-47FA-71CF-51F8C072693E}"/>
              </a:ext>
            </a:extLst>
          </p:cNvPr>
          <p:cNvSpPr/>
          <p:nvPr/>
        </p:nvSpPr>
        <p:spPr>
          <a:xfrm>
            <a:off x="0" y="525643"/>
            <a:ext cx="12191999" cy="553672"/>
          </a:xfrm>
          <a:prstGeom prst="rect">
            <a:avLst/>
          </a:prstGeom>
          <a:solidFill>
            <a:schemeClr val="accent1">
              <a:alpha val="88000"/>
            </a:schemeClr>
          </a:solidFill>
          <a:ln>
            <a:solidFill>
              <a:schemeClr val="accent6"/>
            </a:solidFill>
          </a:ln>
          <a:effectLst>
            <a:glow rad="101600">
              <a:schemeClr val="accent4">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600</a:t>
            </a:r>
          </a:p>
        </p:txBody>
      </p:sp>
      <p:sp>
        <p:nvSpPr>
          <p:cNvPr id="15" name="TextBox 14">
            <a:extLst>
              <a:ext uri="{FF2B5EF4-FFF2-40B4-BE49-F238E27FC236}">
                <a16:creationId xmlns:a16="http://schemas.microsoft.com/office/drawing/2014/main" id="{8FEE03F6-FC10-0A33-3C93-2365738CADC1}"/>
              </a:ext>
            </a:extLst>
          </p:cNvPr>
          <p:cNvSpPr txBox="1"/>
          <p:nvPr/>
        </p:nvSpPr>
        <p:spPr>
          <a:xfrm>
            <a:off x="5019675" y="2837659"/>
            <a:ext cx="5086350" cy="461665"/>
          </a:xfrm>
          <a:prstGeom prst="rect">
            <a:avLst/>
          </a:prstGeom>
          <a:noFill/>
        </p:spPr>
        <p:txBody>
          <a:bodyPr wrap="square" rtlCol="0">
            <a:spAutoFit/>
          </a:bodyPr>
          <a:lstStyle/>
          <a:p>
            <a:r>
              <a:rPr lang="en-US" sz="2400" b="1" dirty="0">
                <a:solidFill>
                  <a:schemeClr val="accent6"/>
                </a:solidFill>
              </a:rPr>
              <a:t>Category 4, question for 600 points </a:t>
            </a:r>
          </a:p>
        </p:txBody>
      </p:sp>
      <p:sp>
        <p:nvSpPr>
          <p:cNvPr id="16" name="TextBox 15">
            <a:extLst>
              <a:ext uri="{FF2B5EF4-FFF2-40B4-BE49-F238E27FC236}">
                <a16:creationId xmlns:a16="http://schemas.microsoft.com/office/drawing/2014/main" id="{588FFB9E-BAED-FFCF-0853-305770C0E028}"/>
              </a:ext>
            </a:extLst>
          </p:cNvPr>
          <p:cNvSpPr txBox="1"/>
          <p:nvPr/>
        </p:nvSpPr>
        <p:spPr>
          <a:xfrm>
            <a:off x="5019675" y="3360951"/>
            <a:ext cx="5191125" cy="1200329"/>
          </a:xfrm>
          <a:prstGeom prst="rect">
            <a:avLst/>
          </a:prstGeom>
          <a:noFill/>
        </p:spPr>
        <p:txBody>
          <a:bodyPr wrap="square" rtlCol="0">
            <a:spAutoFit/>
          </a:bodyPr>
          <a:lstStyle/>
          <a:p>
            <a:r>
              <a:rPr lang="es-CO" b="0" i="0" dirty="0" err="1">
                <a:solidFill>
                  <a:srgbClr val="000000"/>
                </a:solidFill>
                <a:effectLst/>
                <a:latin typeface="Open Sans" pitchFamily="2" charset="0"/>
              </a:rPr>
              <a:t>Lorem</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ipsum</a:t>
            </a:r>
            <a:r>
              <a:rPr lang="es-CO" b="0" i="0" dirty="0">
                <a:solidFill>
                  <a:srgbClr val="000000"/>
                </a:solidFill>
                <a:effectLst/>
                <a:latin typeface="Open Sans" pitchFamily="2" charset="0"/>
              </a:rPr>
              <a:t> dolor </a:t>
            </a:r>
            <a:r>
              <a:rPr lang="es-CO" b="0" i="0" dirty="0" err="1">
                <a:solidFill>
                  <a:srgbClr val="000000"/>
                </a:solidFill>
                <a:effectLst/>
                <a:latin typeface="Open Sans" pitchFamily="2" charset="0"/>
              </a:rPr>
              <a:t>sit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amet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consectetur</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adipiscing</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elit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Praesent</a:t>
            </a:r>
            <a:r>
              <a:rPr lang="es-CO" b="0" i="0" dirty="0">
                <a:solidFill>
                  <a:srgbClr val="000000"/>
                </a:solidFill>
                <a:effectLst/>
                <a:latin typeface="Open Sans" pitchFamily="2" charset="0"/>
              </a:rPr>
              <a:t> vitae </a:t>
            </a:r>
            <a:r>
              <a:rPr lang="es-CO" b="0" i="0" dirty="0" err="1">
                <a:solidFill>
                  <a:srgbClr val="000000"/>
                </a:solidFill>
                <a:effectLst/>
                <a:latin typeface="Open Sans" pitchFamily="2" charset="0"/>
              </a:rPr>
              <a:t>elit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consectetur</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varius</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ipsum</a:t>
            </a:r>
            <a:r>
              <a:rPr lang="es-CO" b="0" i="0" dirty="0">
                <a:solidFill>
                  <a:srgbClr val="000000"/>
                </a:solidFill>
                <a:effectLst/>
                <a:latin typeface="Open Sans" pitchFamily="2" charset="0"/>
              </a:rPr>
              <a:t> vitae, </a:t>
            </a:r>
            <a:r>
              <a:rPr lang="es-CO" b="0" i="0" dirty="0" err="1">
                <a:solidFill>
                  <a:srgbClr val="000000"/>
                </a:solidFill>
                <a:effectLst/>
                <a:latin typeface="Open Sans" pitchFamily="2" charset="0"/>
              </a:rPr>
              <a:t>tristique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felis</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Donec</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mattis</a:t>
            </a:r>
            <a:r>
              <a:rPr lang="es-CO" b="0" i="0" dirty="0">
                <a:solidFill>
                  <a:srgbClr val="000000"/>
                </a:solidFill>
                <a:effectLst/>
                <a:latin typeface="Open Sans" pitchFamily="2" charset="0"/>
              </a:rPr>
              <a:t> non </a:t>
            </a:r>
            <a:r>
              <a:rPr lang="es-CO" b="0" i="0" dirty="0" err="1">
                <a:solidFill>
                  <a:srgbClr val="000000"/>
                </a:solidFill>
                <a:effectLst/>
                <a:latin typeface="Open Sans" pitchFamily="2" charset="0"/>
              </a:rPr>
              <a:t>augue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scelerisque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finibus</a:t>
            </a:r>
            <a:r>
              <a:rPr lang="es-CO" b="0" i="0" dirty="0">
                <a:solidFill>
                  <a:srgbClr val="000000"/>
                </a:solidFill>
                <a:effectLst/>
                <a:latin typeface="Open Sans" pitchFamily="2" charset="0"/>
              </a:rPr>
              <a:t>. </a:t>
            </a:r>
            <a:endParaRPr lang="en-US" b="1" dirty="0"/>
          </a:p>
        </p:txBody>
      </p:sp>
    </p:spTree>
    <p:extLst>
      <p:ext uri="{BB962C8B-B14F-4D97-AF65-F5344CB8AC3E}">
        <p14:creationId xmlns:p14="http://schemas.microsoft.com/office/powerpoint/2010/main" val="16094045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B470F-C9C0-75BE-1EE2-2304F82CC48F}"/>
              </a:ext>
            </a:extLst>
          </p:cNvPr>
          <p:cNvSpPr/>
          <p:nvPr/>
        </p:nvSpPr>
        <p:spPr>
          <a:xfrm>
            <a:off x="0" y="-6680"/>
            <a:ext cx="12191999" cy="5536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4</a:t>
            </a:r>
          </a:p>
        </p:txBody>
      </p:sp>
      <p:sp>
        <p:nvSpPr>
          <p:cNvPr id="4" name="Freeform 3">
            <a:extLst>
              <a:ext uri="{FF2B5EF4-FFF2-40B4-BE49-F238E27FC236}">
                <a16:creationId xmlns:a16="http://schemas.microsoft.com/office/drawing/2014/main" id="{D87571F8-B78E-2946-FF28-F8EA95D85132}"/>
              </a:ext>
            </a:extLst>
          </p:cNvPr>
          <p:cNvSpPr>
            <a:spLocks noChangeArrowheads="1"/>
          </p:cNvSpPr>
          <p:nvPr/>
        </p:nvSpPr>
        <p:spPr bwMode="auto">
          <a:xfrm>
            <a:off x="-9895956" y="2615499"/>
            <a:ext cx="8343770" cy="2469075"/>
          </a:xfrm>
          <a:prstGeom prst="roundRect">
            <a:avLst>
              <a:gd name="adj" fmla="val 16011"/>
            </a:avLst>
          </a:prstGeom>
          <a:solidFill>
            <a:schemeClr val="bg1"/>
          </a:solidFill>
          <a:ln>
            <a:noFill/>
          </a:ln>
          <a:effectLst/>
        </p:spPr>
        <p:txBody>
          <a:bodyPr wrap="none" anchor="ctr"/>
          <a:lstStyle/>
          <a:p>
            <a:endParaRPr lang="en-US" sz="900" dirty="0">
              <a:latin typeface="Poppins" panose="00000500000000000000" pitchFamily="2" charset="0"/>
            </a:endParaRPr>
          </a:p>
        </p:txBody>
      </p:sp>
      <p:sp>
        <p:nvSpPr>
          <p:cNvPr id="13" name="Freeform 38">
            <a:hlinkClick r:id="rId2" action="ppaction://hlinksldjump"/>
            <a:extLst>
              <a:ext uri="{FF2B5EF4-FFF2-40B4-BE49-F238E27FC236}">
                <a16:creationId xmlns:a16="http://schemas.microsoft.com/office/drawing/2014/main" id="{0EE8F550-0504-2841-5FD0-FAFB99499BAE}"/>
              </a:ext>
            </a:extLst>
          </p:cNvPr>
          <p:cNvSpPr>
            <a:spLocks noChangeArrowheads="1"/>
          </p:cNvSpPr>
          <p:nvPr/>
        </p:nvSpPr>
        <p:spPr bwMode="auto">
          <a:xfrm flipH="1">
            <a:off x="217920"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
        <p:nvSpPr>
          <p:cNvPr id="3" name="Rectangle 2">
            <a:extLst>
              <a:ext uri="{FF2B5EF4-FFF2-40B4-BE49-F238E27FC236}">
                <a16:creationId xmlns:a16="http://schemas.microsoft.com/office/drawing/2014/main" id="{31B0FB58-616A-47FA-71CF-51F8C072693E}"/>
              </a:ext>
            </a:extLst>
          </p:cNvPr>
          <p:cNvSpPr/>
          <p:nvPr/>
        </p:nvSpPr>
        <p:spPr>
          <a:xfrm>
            <a:off x="0" y="525643"/>
            <a:ext cx="12191999" cy="553672"/>
          </a:xfrm>
          <a:prstGeom prst="rect">
            <a:avLst/>
          </a:prstGeom>
          <a:solidFill>
            <a:schemeClr val="accent1">
              <a:alpha val="88000"/>
            </a:schemeClr>
          </a:solidFill>
          <a:ln>
            <a:solidFill>
              <a:schemeClr val="accent6"/>
            </a:solidFill>
          </a:ln>
          <a:effectLst>
            <a:glow rad="101600">
              <a:schemeClr val="accent4">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600</a:t>
            </a:r>
          </a:p>
        </p:txBody>
      </p:sp>
      <p:sp>
        <p:nvSpPr>
          <p:cNvPr id="15" name="TextBox 14">
            <a:extLst>
              <a:ext uri="{FF2B5EF4-FFF2-40B4-BE49-F238E27FC236}">
                <a16:creationId xmlns:a16="http://schemas.microsoft.com/office/drawing/2014/main" id="{8FEE03F6-FC10-0A33-3C93-2365738CADC1}"/>
              </a:ext>
            </a:extLst>
          </p:cNvPr>
          <p:cNvSpPr txBox="1"/>
          <p:nvPr/>
        </p:nvSpPr>
        <p:spPr>
          <a:xfrm>
            <a:off x="3232182" y="2153834"/>
            <a:ext cx="6080060" cy="461665"/>
          </a:xfrm>
          <a:prstGeom prst="rect">
            <a:avLst/>
          </a:prstGeom>
          <a:noFill/>
        </p:spPr>
        <p:txBody>
          <a:bodyPr wrap="square" rtlCol="0">
            <a:spAutoFit/>
          </a:bodyPr>
          <a:lstStyle/>
          <a:p>
            <a:pPr algn="ctr"/>
            <a:r>
              <a:rPr lang="en-US" sz="2400" b="1" dirty="0">
                <a:solidFill>
                  <a:schemeClr val="accent6"/>
                </a:solidFill>
              </a:rPr>
              <a:t>Response for category 4, scoring 600 points.</a:t>
            </a:r>
          </a:p>
        </p:txBody>
      </p:sp>
      <p:sp>
        <p:nvSpPr>
          <p:cNvPr id="16" name="TextBox 15">
            <a:extLst>
              <a:ext uri="{FF2B5EF4-FFF2-40B4-BE49-F238E27FC236}">
                <a16:creationId xmlns:a16="http://schemas.microsoft.com/office/drawing/2014/main" id="{588FFB9E-BAED-FFCF-0853-305770C0E028}"/>
              </a:ext>
            </a:extLst>
          </p:cNvPr>
          <p:cNvSpPr txBox="1"/>
          <p:nvPr/>
        </p:nvSpPr>
        <p:spPr>
          <a:xfrm>
            <a:off x="3743325" y="2710012"/>
            <a:ext cx="5191125" cy="1200329"/>
          </a:xfrm>
          <a:prstGeom prst="rect">
            <a:avLst/>
          </a:prstGeom>
          <a:noFill/>
        </p:spPr>
        <p:txBody>
          <a:bodyPr wrap="square" rtlCol="0">
            <a:spAutoFit/>
          </a:bodyPr>
          <a:lstStyle/>
          <a:p>
            <a:pPr algn="ctr"/>
            <a:r>
              <a:rPr lang="es-CO" b="0" i="0" dirty="0" err="1">
                <a:solidFill>
                  <a:schemeClr val="bg1"/>
                </a:solidFill>
                <a:effectLst/>
                <a:latin typeface="Open Sans" pitchFamily="2" charset="0"/>
              </a:rPr>
              <a:t>Lorem</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ipsum</a:t>
            </a:r>
            <a:r>
              <a:rPr lang="es-CO" b="0" i="0" dirty="0">
                <a:solidFill>
                  <a:schemeClr val="bg1"/>
                </a:solidFill>
                <a:effectLst/>
                <a:latin typeface="Open Sans" pitchFamily="2" charset="0"/>
              </a:rPr>
              <a:t> dolor </a:t>
            </a:r>
            <a:r>
              <a:rPr lang="es-CO" b="0" i="0" dirty="0" err="1">
                <a:solidFill>
                  <a:schemeClr val="bg1"/>
                </a:solidFill>
                <a:effectLst/>
                <a:latin typeface="Open Sans" pitchFamily="2" charset="0"/>
              </a:rPr>
              <a:t>sit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amet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consectetur</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adipiscing</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elit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Praesent</a:t>
            </a:r>
            <a:r>
              <a:rPr lang="es-CO" b="0" i="0" dirty="0">
                <a:solidFill>
                  <a:schemeClr val="bg1"/>
                </a:solidFill>
                <a:effectLst/>
                <a:latin typeface="Open Sans" pitchFamily="2" charset="0"/>
              </a:rPr>
              <a:t> vitae </a:t>
            </a:r>
            <a:r>
              <a:rPr lang="es-CO" b="0" i="0" dirty="0" err="1">
                <a:solidFill>
                  <a:schemeClr val="bg1"/>
                </a:solidFill>
                <a:effectLst/>
                <a:latin typeface="Open Sans" pitchFamily="2" charset="0"/>
              </a:rPr>
              <a:t>elit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consectetur</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varius</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ipsum</a:t>
            </a:r>
            <a:r>
              <a:rPr lang="es-CO" b="0" i="0" dirty="0">
                <a:solidFill>
                  <a:schemeClr val="bg1"/>
                </a:solidFill>
                <a:effectLst/>
                <a:latin typeface="Open Sans" pitchFamily="2" charset="0"/>
              </a:rPr>
              <a:t> vitae, </a:t>
            </a:r>
            <a:r>
              <a:rPr lang="es-CO" b="0" i="0" dirty="0" err="1">
                <a:solidFill>
                  <a:schemeClr val="bg1"/>
                </a:solidFill>
                <a:effectLst/>
                <a:latin typeface="Open Sans" pitchFamily="2" charset="0"/>
              </a:rPr>
              <a:t>tristique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felis</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Donec</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mattis</a:t>
            </a:r>
            <a:r>
              <a:rPr lang="es-CO" b="0" i="0" dirty="0">
                <a:solidFill>
                  <a:schemeClr val="bg1"/>
                </a:solidFill>
                <a:effectLst/>
                <a:latin typeface="Open Sans" pitchFamily="2" charset="0"/>
              </a:rPr>
              <a:t> non </a:t>
            </a:r>
            <a:r>
              <a:rPr lang="es-CO" b="0" i="0" dirty="0" err="1">
                <a:solidFill>
                  <a:schemeClr val="bg1"/>
                </a:solidFill>
                <a:effectLst/>
                <a:latin typeface="Open Sans" pitchFamily="2" charset="0"/>
              </a:rPr>
              <a:t>augue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scelerisque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finibus</a:t>
            </a:r>
            <a:r>
              <a:rPr lang="es-CO" b="0" i="0" dirty="0">
                <a:solidFill>
                  <a:schemeClr val="bg1"/>
                </a:solidFill>
                <a:effectLst/>
                <a:latin typeface="Open Sans" pitchFamily="2" charset="0"/>
              </a:rPr>
              <a:t>. </a:t>
            </a:r>
            <a:endParaRPr lang="en-US" b="1" dirty="0">
              <a:solidFill>
                <a:schemeClr val="bg1"/>
              </a:solidFill>
            </a:endParaRPr>
          </a:p>
        </p:txBody>
      </p:sp>
      <p:sp>
        <p:nvSpPr>
          <p:cNvPr id="5" name="Freeform 38">
            <a:hlinkClick r:id="rId2" action="ppaction://hlinksldjump"/>
            <a:extLst>
              <a:ext uri="{FF2B5EF4-FFF2-40B4-BE49-F238E27FC236}">
                <a16:creationId xmlns:a16="http://schemas.microsoft.com/office/drawing/2014/main" id="{B6524D39-D4BE-C341-B16F-71CB1C1AC5A2}"/>
              </a:ext>
            </a:extLst>
          </p:cNvPr>
          <p:cNvSpPr>
            <a:spLocks noChangeArrowheads="1"/>
          </p:cNvSpPr>
          <p:nvPr/>
        </p:nvSpPr>
        <p:spPr bwMode="auto">
          <a:xfrm flipH="1">
            <a:off x="9563068"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Tree>
    <p:extLst>
      <p:ext uri="{BB962C8B-B14F-4D97-AF65-F5344CB8AC3E}">
        <p14:creationId xmlns:p14="http://schemas.microsoft.com/office/powerpoint/2010/main" val="7252454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B470F-C9C0-75BE-1EE2-2304F82CC48F}"/>
              </a:ext>
            </a:extLst>
          </p:cNvPr>
          <p:cNvSpPr/>
          <p:nvPr/>
        </p:nvSpPr>
        <p:spPr>
          <a:xfrm>
            <a:off x="0" y="-6680"/>
            <a:ext cx="12191999" cy="5536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4</a:t>
            </a:r>
          </a:p>
        </p:txBody>
      </p:sp>
      <p:sp>
        <p:nvSpPr>
          <p:cNvPr id="4" name="Freeform 3">
            <a:extLst>
              <a:ext uri="{FF2B5EF4-FFF2-40B4-BE49-F238E27FC236}">
                <a16:creationId xmlns:a16="http://schemas.microsoft.com/office/drawing/2014/main" id="{D87571F8-B78E-2946-FF28-F8EA95D85132}"/>
              </a:ext>
            </a:extLst>
          </p:cNvPr>
          <p:cNvSpPr>
            <a:spLocks noChangeArrowheads="1"/>
          </p:cNvSpPr>
          <p:nvPr/>
        </p:nvSpPr>
        <p:spPr bwMode="auto">
          <a:xfrm>
            <a:off x="2368615" y="2615499"/>
            <a:ext cx="8343770" cy="2469075"/>
          </a:xfrm>
          <a:prstGeom prst="roundRect">
            <a:avLst>
              <a:gd name="adj" fmla="val 16011"/>
            </a:avLst>
          </a:prstGeom>
          <a:solidFill>
            <a:schemeClr val="bg1"/>
          </a:solidFill>
          <a:ln>
            <a:noFill/>
          </a:ln>
          <a:effectLst/>
        </p:spPr>
        <p:txBody>
          <a:bodyPr wrap="none" anchor="ctr"/>
          <a:lstStyle/>
          <a:p>
            <a:endParaRPr lang="en-US" sz="900" dirty="0">
              <a:latin typeface="Poppins" panose="00000500000000000000" pitchFamily="2" charset="0"/>
            </a:endParaRPr>
          </a:p>
        </p:txBody>
      </p:sp>
      <p:sp>
        <p:nvSpPr>
          <p:cNvPr id="9" name="Freeform 15">
            <a:extLst>
              <a:ext uri="{FF2B5EF4-FFF2-40B4-BE49-F238E27FC236}">
                <a16:creationId xmlns:a16="http://schemas.microsoft.com/office/drawing/2014/main" id="{0F3AB6BC-A3A8-85BF-5186-D826BAE6DA22}"/>
              </a:ext>
            </a:extLst>
          </p:cNvPr>
          <p:cNvSpPr>
            <a:spLocks noChangeArrowheads="1"/>
          </p:cNvSpPr>
          <p:nvPr/>
        </p:nvSpPr>
        <p:spPr bwMode="auto">
          <a:xfrm>
            <a:off x="753077" y="1143364"/>
            <a:ext cx="2469076" cy="2469075"/>
          </a:xfrm>
          <a:custGeom>
            <a:avLst/>
            <a:gdLst>
              <a:gd name="T0" fmla="*/ 3802 w 4639"/>
              <a:gd name="T1" fmla="*/ 826 h 4640"/>
              <a:gd name="T2" fmla="*/ 3802 w 4639"/>
              <a:gd name="T3" fmla="*/ 826 h 4640"/>
              <a:gd name="T4" fmla="*/ 805 w 4639"/>
              <a:gd name="T5" fmla="*/ 832 h 4640"/>
              <a:gd name="T6" fmla="*/ 805 w 4639"/>
              <a:gd name="T7" fmla="*/ 832 h 4640"/>
              <a:gd name="T8" fmla="*/ 460 w 4639"/>
              <a:gd name="T9" fmla="*/ 3380 h 4640"/>
              <a:gd name="T10" fmla="*/ 460 w 4639"/>
              <a:gd name="T11" fmla="*/ 3380 h 4640"/>
              <a:gd name="T12" fmla="*/ 474 w 4639"/>
              <a:gd name="T13" fmla="*/ 3515 h 4640"/>
              <a:gd name="T14" fmla="*/ 173 w 4639"/>
              <a:gd name="T15" fmla="*/ 4254 h 4640"/>
              <a:gd name="T16" fmla="*/ 173 w 4639"/>
              <a:gd name="T17" fmla="*/ 4254 h 4640"/>
              <a:gd name="T18" fmla="*/ 384 w 4639"/>
              <a:gd name="T19" fmla="*/ 4466 h 4640"/>
              <a:gd name="T20" fmla="*/ 1124 w 4639"/>
              <a:gd name="T21" fmla="*/ 4165 h 4640"/>
              <a:gd name="T22" fmla="*/ 1124 w 4639"/>
              <a:gd name="T23" fmla="*/ 4165 h 4640"/>
              <a:gd name="T24" fmla="*/ 1260 w 4639"/>
              <a:gd name="T25" fmla="*/ 4180 h 4640"/>
              <a:gd name="T26" fmla="*/ 1260 w 4639"/>
              <a:gd name="T27" fmla="*/ 4180 h 4640"/>
              <a:gd name="T28" fmla="*/ 3807 w 4639"/>
              <a:gd name="T29" fmla="*/ 3834 h 4640"/>
              <a:gd name="T30" fmla="*/ 3807 w 4639"/>
              <a:gd name="T31" fmla="*/ 3834 h 4640"/>
              <a:gd name="T32" fmla="*/ 3802 w 4639"/>
              <a:gd name="T33" fmla="*/ 826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39" h="4640">
                <a:moveTo>
                  <a:pt x="3802" y="826"/>
                </a:moveTo>
                <a:lnTo>
                  <a:pt x="3802" y="826"/>
                </a:lnTo>
                <a:cubicBezTo>
                  <a:pt x="2969" y="0"/>
                  <a:pt x="1635" y="3"/>
                  <a:pt x="805" y="832"/>
                </a:cubicBezTo>
                <a:lnTo>
                  <a:pt x="805" y="832"/>
                </a:lnTo>
                <a:cubicBezTo>
                  <a:pt x="115" y="1523"/>
                  <a:pt x="0" y="2571"/>
                  <a:pt x="460" y="3380"/>
                </a:cubicBezTo>
                <a:lnTo>
                  <a:pt x="460" y="3380"/>
                </a:lnTo>
                <a:cubicBezTo>
                  <a:pt x="483" y="3421"/>
                  <a:pt x="488" y="3470"/>
                  <a:pt x="474" y="3515"/>
                </a:cubicBezTo>
                <a:lnTo>
                  <a:pt x="173" y="4254"/>
                </a:lnTo>
                <a:lnTo>
                  <a:pt x="173" y="4254"/>
                </a:lnTo>
                <a:cubicBezTo>
                  <a:pt x="131" y="4385"/>
                  <a:pt x="254" y="4508"/>
                  <a:pt x="384" y="4466"/>
                </a:cubicBezTo>
                <a:lnTo>
                  <a:pt x="1124" y="4165"/>
                </a:lnTo>
                <a:lnTo>
                  <a:pt x="1124" y="4165"/>
                </a:lnTo>
                <a:cubicBezTo>
                  <a:pt x="1169" y="4150"/>
                  <a:pt x="1218" y="4156"/>
                  <a:pt x="1260" y="4180"/>
                </a:cubicBezTo>
                <a:lnTo>
                  <a:pt x="1260" y="4180"/>
                </a:lnTo>
                <a:cubicBezTo>
                  <a:pt x="2069" y="4639"/>
                  <a:pt x="3117" y="4524"/>
                  <a:pt x="3807" y="3834"/>
                </a:cubicBezTo>
                <a:lnTo>
                  <a:pt x="3807" y="3834"/>
                </a:lnTo>
                <a:cubicBezTo>
                  <a:pt x="4638" y="3002"/>
                  <a:pt x="4637" y="1655"/>
                  <a:pt x="3802" y="826"/>
                </a:cubicBezTo>
              </a:path>
            </a:pathLst>
          </a:custGeom>
          <a:solidFill>
            <a:schemeClr val="accent2"/>
          </a:solidFill>
          <a:ln>
            <a:noFill/>
          </a:ln>
          <a:effectLst/>
        </p:spPr>
        <p:txBody>
          <a:bodyPr wrap="none" anchor="ctr"/>
          <a:lstStyle/>
          <a:p>
            <a:endParaRPr lang="en-US" sz="700" dirty="0">
              <a:latin typeface="Poppins" panose="00000500000000000000" pitchFamily="2" charset="0"/>
            </a:endParaRPr>
          </a:p>
        </p:txBody>
      </p:sp>
      <p:sp>
        <p:nvSpPr>
          <p:cNvPr id="10" name="Freeform 16">
            <a:extLst>
              <a:ext uri="{FF2B5EF4-FFF2-40B4-BE49-F238E27FC236}">
                <a16:creationId xmlns:a16="http://schemas.microsoft.com/office/drawing/2014/main" id="{82834486-9012-C252-EFEF-13BFEDD2D58C}"/>
              </a:ext>
            </a:extLst>
          </p:cNvPr>
          <p:cNvSpPr>
            <a:spLocks noChangeArrowheads="1"/>
          </p:cNvSpPr>
          <p:nvPr/>
        </p:nvSpPr>
        <p:spPr bwMode="auto">
          <a:xfrm>
            <a:off x="2205489" y="1611638"/>
            <a:ext cx="2469076" cy="2469075"/>
          </a:xfrm>
          <a:custGeom>
            <a:avLst/>
            <a:gdLst>
              <a:gd name="T0" fmla="*/ 4466 w 4641"/>
              <a:gd name="T1" fmla="*/ 4254 h 4640"/>
              <a:gd name="T2" fmla="*/ 4166 w 4641"/>
              <a:gd name="T3" fmla="*/ 3515 h 4640"/>
              <a:gd name="T4" fmla="*/ 4166 w 4641"/>
              <a:gd name="T5" fmla="*/ 3515 h 4640"/>
              <a:gd name="T6" fmla="*/ 4180 w 4641"/>
              <a:gd name="T7" fmla="*/ 3379 h 4640"/>
              <a:gd name="T8" fmla="*/ 4180 w 4641"/>
              <a:gd name="T9" fmla="*/ 3379 h 4640"/>
              <a:gd name="T10" fmla="*/ 3833 w 4641"/>
              <a:gd name="T11" fmla="*/ 832 h 4640"/>
              <a:gd name="T12" fmla="*/ 3833 w 4641"/>
              <a:gd name="T13" fmla="*/ 832 h 4640"/>
              <a:gd name="T14" fmla="*/ 837 w 4641"/>
              <a:gd name="T15" fmla="*/ 827 h 4640"/>
              <a:gd name="T16" fmla="*/ 837 w 4641"/>
              <a:gd name="T17" fmla="*/ 827 h 4640"/>
              <a:gd name="T18" fmla="*/ 831 w 4641"/>
              <a:gd name="T19" fmla="*/ 3833 h 4640"/>
              <a:gd name="T20" fmla="*/ 831 w 4641"/>
              <a:gd name="T21" fmla="*/ 3833 h 4640"/>
              <a:gd name="T22" fmla="*/ 3379 w 4641"/>
              <a:gd name="T23" fmla="*/ 4179 h 4640"/>
              <a:gd name="T24" fmla="*/ 3379 w 4641"/>
              <a:gd name="T25" fmla="*/ 4179 h 4640"/>
              <a:gd name="T26" fmla="*/ 3516 w 4641"/>
              <a:gd name="T27" fmla="*/ 4165 h 4640"/>
              <a:gd name="T28" fmla="*/ 4254 w 4641"/>
              <a:gd name="T29" fmla="*/ 4465 h 4640"/>
              <a:gd name="T30" fmla="*/ 4254 w 4641"/>
              <a:gd name="T31" fmla="*/ 4465 h 4640"/>
              <a:gd name="T32" fmla="*/ 4466 w 4641"/>
              <a:gd name="T33" fmla="*/ 4254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41" h="4640">
                <a:moveTo>
                  <a:pt x="4466" y="4254"/>
                </a:moveTo>
                <a:lnTo>
                  <a:pt x="4166" y="3515"/>
                </a:lnTo>
                <a:lnTo>
                  <a:pt x="4166" y="3515"/>
                </a:lnTo>
                <a:cubicBezTo>
                  <a:pt x="4151" y="3470"/>
                  <a:pt x="4156" y="3420"/>
                  <a:pt x="4180" y="3379"/>
                </a:cubicBezTo>
                <a:lnTo>
                  <a:pt x="4180" y="3379"/>
                </a:lnTo>
                <a:cubicBezTo>
                  <a:pt x="4640" y="2570"/>
                  <a:pt x="4524" y="1523"/>
                  <a:pt x="3833" y="832"/>
                </a:cubicBezTo>
                <a:lnTo>
                  <a:pt x="3833" y="832"/>
                </a:lnTo>
                <a:cubicBezTo>
                  <a:pt x="3004" y="3"/>
                  <a:pt x="1669" y="0"/>
                  <a:pt x="837" y="827"/>
                </a:cubicBezTo>
                <a:lnTo>
                  <a:pt x="837" y="827"/>
                </a:lnTo>
                <a:cubicBezTo>
                  <a:pt x="3" y="1654"/>
                  <a:pt x="0" y="3002"/>
                  <a:pt x="831" y="3833"/>
                </a:cubicBezTo>
                <a:lnTo>
                  <a:pt x="831" y="3833"/>
                </a:lnTo>
                <a:cubicBezTo>
                  <a:pt x="1522" y="4524"/>
                  <a:pt x="2569" y="4639"/>
                  <a:pt x="3379" y="4179"/>
                </a:cubicBezTo>
                <a:lnTo>
                  <a:pt x="3379" y="4179"/>
                </a:lnTo>
                <a:cubicBezTo>
                  <a:pt x="3421" y="4155"/>
                  <a:pt x="3470" y="4150"/>
                  <a:pt x="3516" y="4165"/>
                </a:cubicBezTo>
                <a:lnTo>
                  <a:pt x="4254" y="4465"/>
                </a:lnTo>
                <a:lnTo>
                  <a:pt x="4254" y="4465"/>
                </a:lnTo>
                <a:cubicBezTo>
                  <a:pt x="4384" y="4508"/>
                  <a:pt x="4509" y="4384"/>
                  <a:pt x="4466" y="4254"/>
                </a:cubicBezTo>
              </a:path>
            </a:pathLst>
          </a:custGeom>
          <a:solidFill>
            <a:schemeClr val="accent5"/>
          </a:solidFill>
          <a:ln>
            <a:noFill/>
          </a:ln>
          <a:effectLst/>
        </p:spPr>
        <p:txBody>
          <a:bodyPr wrap="none" anchor="ctr"/>
          <a:lstStyle/>
          <a:p>
            <a:endParaRPr lang="en-US" sz="700" dirty="0">
              <a:latin typeface="Poppins" panose="00000500000000000000" pitchFamily="2" charset="0"/>
            </a:endParaRPr>
          </a:p>
        </p:txBody>
      </p:sp>
      <p:sp>
        <p:nvSpPr>
          <p:cNvPr id="11" name="Freeform 17">
            <a:extLst>
              <a:ext uri="{FF2B5EF4-FFF2-40B4-BE49-F238E27FC236}">
                <a16:creationId xmlns:a16="http://schemas.microsoft.com/office/drawing/2014/main" id="{DF78BB41-83CA-35B8-5ACE-7FF6EFC2C5BB}"/>
              </a:ext>
            </a:extLst>
          </p:cNvPr>
          <p:cNvSpPr>
            <a:spLocks noChangeArrowheads="1"/>
          </p:cNvSpPr>
          <p:nvPr/>
        </p:nvSpPr>
        <p:spPr bwMode="auto">
          <a:xfrm>
            <a:off x="1534687" y="1767120"/>
            <a:ext cx="797990" cy="1253314"/>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700" dirty="0">
              <a:latin typeface="Poppins" panose="00000500000000000000" pitchFamily="2" charset="0"/>
            </a:endParaRPr>
          </a:p>
        </p:txBody>
      </p:sp>
      <p:sp>
        <p:nvSpPr>
          <p:cNvPr id="12" name="Freeform 18">
            <a:extLst>
              <a:ext uri="{FF2B5EF4-FFF2-40B4-BE49-F238E27FC236}">
                <a16:creationId xmlns:a16="http://schemas.microsoft.com/office/drawing/2014/main" id="{6CA54333-541A-BBE6-53E2-C5182EE92A20}"/>
              </a:ext>
            </a:extLst>
          </p:cNvPr>
          <p:cNvSpPr>
            <a:spLocks noChangeArrowheads="1"/>
          </p:cNvSpPr>
          <p:nvPr/>
        </p:nvSpPr>
        <p:spPr bwMode="auto">
          <a:xfrm>
            <a:off x="3326571" y="2374367"/>
            <a:ext cx="340320" cy="1229843"/>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700" dirty="0">
              <a:latin typeface="Poppins" panose="00000500000000000000" pitchFamily="2" charset="0"/>
            </a:endParaRPr>
          </a:p>
        </p:txBody>
      </p:sp>
      <p:sp>
        <p:nvSpPr>
          <p:cNvPr id="13" name="Freeform 38">
            <a:hlinkClick r:id="rId2" action="ppaction://hlinksldjump"/>
            <a:extLst>
              <a:ext uri="{FF2B5EF4-FFF2-40B4-BE49-F238E27FC236}">
                <a16:creationId xmlns:a16="http://schemas.microsoft.com/office/drawing/2014/main" id="{0EE8F550-0504-2841-5FD0-FAFB99499BAE}"/>
              </a:ext>
            </a:extLst>
          </p:cNvPr>
          <p:cNvSpPr>
            <a:spLocks noChangeArrowheads="1"/>
          </p:cNvSpPr>
          <p:nvPr/>
        </p:nvSpPr>
        <p:spPr bwMode="auto">
          <a:xfrm flipH="1">
            <a:off x="217920"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
        <p:nvSpPr>
          <p:cNvPr id="14" name="Freeform 38">
            <a:hlinkClick r:id="" action="ppaction://hlinkshowjump?jump=nextslide"/>
            <a:extLst>
              <a:ext uri="{FF2B5EF4-FFF2-40B4-BE49-F238E27FC236}">
                <a16:creationId xmlns:a16="http://schemas.microsoft.com/office/drawing/2014/main" id="{90692AAB-6EBA-0312-659E-BD4B00295E17}"/>
              </a:ext>
            </a:extLst>
          </p:cNvPr>
          <p:cNvSpPr>
            <a:spLocks noChangeArrowheads="1"/>
          </p:cNvSpPr>
          <p:nvPr/>
        </p:nvSpPr>
        <p:spPr bwMode="auto">
          <a:xfrm flipH="1">
            <a:off x="9573703"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ANSWER</a:t>
            </a:r>
          </a:p>
        </p:txBody>
      </p:sp>
      <p:sp>
        <p:nvSpPr>
          <p:cNvPr id="3" name="Rectangle 2">
            <a:extLst>
              <a:ext uri="{FF2B5EF4-FFF2-40B4-BE49-F238E27FC236}">
                <a16:creationId xmlns:a16="http://schemas.microsoft.com/office/drawing/2014/main" id="{31B0FB58-616A-47FA-71CF-51F8C072693E}"/>
              </a:ext>
            </a:extLst>
          </p:cNvPr>
          <p:cNvSpPr/>
          <p:nvPr/>
        </p:nvSpPr>
        <p:spPr>
          <a:xfrm>
            <a:off x="0" y="525643"/>
            <a:ext cx="12191999" cy="553672"/>
          </a:xfrm>
          <a:prstGeom prst="rect">
            <a:avLst/>
          </a:prstGeom>
          <a:solidFill>
            <a:schemeClr val="accent1">
              <a:alpha val="88000"/>
            </a:schemeClr>
          </a:solidFill>
          <a:ln>
            <a:solidFill>
              <a:schemeClr val="accent6"/>
            </a:solidFill>
          </a:ln>
          <a:effectLst>
            <a:glow rad="101600">
              <a:schemeClr val="accent4">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1000</a:t>
            </a:r>
          </a:p>
        </p:txBody>
      </p:sp>
      <p:sp>
        <p:nvSpPr>
          <p:cNvPr id="15" name="TextBox 14">
            <a:extLst>
              <a:ext uri="{FF2B5EF4-FFF2-40B4-BE49-F238E27FC236}">
                <a16:creationId xmlns:a16="http://schemas.microsoft.com/office/drawing/2014/main" id="{8FEE03F6-FC10-0A33-3C93-2365738CADC1}"/>
              </a:ext>
            </a:extLst>
          </p:cNvPr>
          <p:cNvSpPr txBox="1"/>
          <p:nvPr/>
        </p:nvSpPr>
        <p:spPr>
          <a:xfrm>
            <a:off x="5019675" y="2837659"/>
            <a:ext cx="5086350" cy="461665"/>
          </a:xfrm>
          <a:prstGeom prst="rect">
            <a:avLst/>
          </a:prstGeom>
          <a:noFill/>
        </p:spPr>
        <p:txBody>
          <a:bodyPr wrap="square" rtlCol="0">
            <a:spAutoFit/>
          </a:bodyPr>
          <a:lstStyle/>
          <a:p>
            <a:r>
              <a:rPr lang="en-US" sz="2400" b="1" dirty="0">
                <a:solidFill>
                  <a:schemeClr val="accent6"/>
                </a:solidFill>
              </a:rPr>
              <a:t>Category 4, question for 1000 points </a:t>
            </a:r>
          </a:p>
        </p:txBody>
      </p:sp>
      <p:sp>
        <p:nvSpPr>
          <p:cNvPr id="16" name="TextBox 15">
            <a:extLst>
              <a:ext uri="{FF2B5EF4-FFF2-40B4-BE49-F238E27FC236}">
                <a16:creationId xmlns:a16="http://schemas.microsoft.com/office/drawing/2014/main" id="{588FFB9E-BAED-FFCF-0853-305770C0E028}"/>
              </a:ext>
            </a:extLst>
          </p:cNvPr>
          <p:cNvSpPr txBox="1"/>
          <p:nvPr/>
        </p:nvSpPr>
        <p:spPr>
          <a:xfrm>
            <a:off x="5019675" y="3360951"/>
            <a:ext cx="5191125" cy="1200329"/>
          </a:xfrm>
          <a:prstGeom prst="rect">
            <a:avLst/>
          </a:prstGeom>
          <a:noFill/>
        </p:spPr>
        <p:txBody>
          <a:bodyPr wrap="square" rtlCol="0">
            <a:spAutoFit/>
          </a:bodyPr>
          <a:lstStyle/>
          <a:p>
            <a:r>
              <a:rPr lang="es-CO" b="0" i="0" dirty="0" err="1">
                <a:solidFill>
                  <a:srgbClr val="000000"/>
                </a:solidFill>
                <a:effectLst/>
                <a:latin typeface="Open Sans" pitchFamily="2" charset="0"/>
              </a:rPr>
              <a:t>Lorem</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ipsum</a:t>
            </a:r>
            <a:r>
              <a:rPr lang="es-CO" b="0" i="0" dirty="0">
                <a:solidFill>
                  <a:srgbClr val="000000"/>
                </a:solidFill>
                <a:effectLst/>
                <a:latin typeface="Open Sans" pitchFamily="2" charset="0"/>
              </a:rPr>
              <a:t> dolor </a:t>
            </a:r>
            <a:r>
              <a:rPr lang="es-CO" b="0" i="0" dirty="0" err="1">
                <a:solidFill>
                  <a:srgbClr val="000000"/>
                </a:solidFill>
                <a:effectLst/>
                <a:latin typeface="Open Sans" pitchFamily="2" charset="0"/>
              </a:rPr>
              <a:t>sit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amet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consectetur</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adipiscing</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elit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Praesent</a:t>
            </a:r>
            <a:r>
              <a:rPr lang="es-CO" b="0" i="0" dirty="0">
                <a:solidFill>
                  <a:srgbClr val="000000"/>
                </a:solidFill>
                <a:effectLst/>
                <a:latin typeface="Open Sans" pitchFamily="2" charset="0"/>
              </a:rPr>
              <a:t> vitae </a:t>
            </a:r>
            <a:r>
              <a:rPr lang="es-CO" b="0" i="0" dirty="0" err="1">
                <a:solidFill>
                  <a:srgbClr val="000000"/>
                </a:solidFill>
                <a:effectLst/>
                <a:latin typeface="Open Sans" pitchFamily="2" charset="0"/>
              </a:rPr>
              <a:t>elit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consectetur</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varius</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ipsum</a:t>
            </a:r>
            <a:r>
              <a:rPr lang="es-CO" b="0" i="0" dirty="0">
                <a:solidFill>
                  <a:srgbClr val="000000"/>
                </a:solidFill>
                <a:effectLst/>
                <a:latin typeface="Open Sans" pitchFamily="2" charset="0"/>
              </a:rPr>
              <a:t> vitae, </a:t>
            </a:r>
            <a:r>
              <a:rPr lang="es-CO" b="0" i="0" dirty="0" err="1">
                <a:solidFill>
                  <a:srgbClr val="000000"/>
                </a:solidFill>
                <a:effectLst/>
                <a:latin typeface="Open Sans" pitchFamily="2" charset="0"/>
              </a:rPr>
              <a:t>tristique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felis</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Donec</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mattis</a:t>
            </a:r>
            <a:r>
              <a:rPr lang="es-CO" b="0" i="0" dirty="0">
                <a:solidFill>
                  <a:srgbClr val="000000"/>
                </a:solidFill>
                <a:effectLst/>
                <a:latin typeface="Open Sans" pitchFamily="2" charset="0"/>
              </a:rPr>
              <a:t> non </a:t>
            </a:r>
            <a:r>
              <a:rPr lang="es-CO" b="0" i="0" dirty="0" err="1">
                <a:solidFill>
                  <a:srgbClr val="000000"/>
                </a:solidFill>
                <a:effectLst/>
                <a:latin typeface="Open Sans" pitchFamily="2" charset="0"/>
              </a:rPr>
              <a:t>augue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scelerisque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finibus</a:t>
            </a:r>
            <a:r>
              <a:rPr lang="es-CO" b="0" i="0" dirty="0">
                <a:solidFill>
                  <a:srgbClr val="000000"/>
                </a:solidFill>
                <a:effectLst/>
                <a:latin typeface="Open Sans" pitchFamily="2" charset="0"/>
              </a:rPr>
              <a:t>. </a:t>
            </a:r>
            <a:endParaRPr lang="en-US" b="1" dirty="0"/>
          </a:p>
        </p:txBody>
      </p:sp>
    </p:spTree>
    <p:extLst>
      <p:ext uri="{BB962C8B-B14F-4D97-AF65-F5344CB8AC3E}">
        <p14:creationId xmlns:p14="http://schemas.microsoft.com/office/powerpoint/2010/main" val="742299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B470F-C9C0-75BE-1EE2-2304F82CC48F}"/>
              </a:ext>
            </a:extLst>
          </p:cNvPr>
          <p:cNvSpPr/>
          <p:nvPr/>
        </p:nvSpPr>
        <p:spPr>
          <a:xfrm>
            <a:off x="0" y="-6680"/>
            <a:ext cx="12191999" cy="5536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4</a:t>
            </a:r>
          </a:p>
        </p:txBody>
      </p:sp>
      <p:sp>
        <p:nvSpPr>
          <p:cNvPr id="4" name="Freeform 3">
            <a:extLst>
              <a:ext uri="{FF2B5EF4-FFF2-40B4-BE49-F238E27FC236}">
                <a16:creationId xmlns:a16="http://schemas.microsoft.com/office/drawing/2014/main" id="{D87571F8-B78E-2946-FF28-F8EA95D85132}"/>
              </a:ext>
            </a:extLst>
          </p:cNvPr>
          <p:cNvSpPr>
            <a:spLocks noChangeArrowheads="1"/>
          </p:cNvSpPr>
          <p:nvPr/>
        </p:nvSpPr>
        <p:spPr bwMode="auto">
          <a:xfrm>
            <a:off x="-9895956" y="2615499"/>
            <a:ext cx="8343770" cy="2469075"/>
          </a:xfrm>
          <a:prstGeom prst="roundRect">
            <a:avLst>
              <a:gd name="adj" fmla="val 16011"/>
            </a:avLst>
          </a:prstGeom>
          <a:solidFill>
            <a:schemeClr val="bg1"/>
          </a:solidFill>
          <a:ln>
            <a:noFill/>
          </a:ln>
          <a:effectLst/>
        </p:spPr>
        <p:txBody>
          <a:bodyPr wrap="none" anchor="ctr"/>
          <a:lstStyle/>
          <a:p>
            <a:endParaRPr lang="en-US" sz="900" dirty="0">
              <a:latin typeface="Poppins" panose="00000500000000000000" pitchFamily="2" charset="0"/>
            </a:endParaRPr>
          </a:p>
        </p:txBody>
      </p:sp>
      <p:sp>
        <p:nvSpPr>
          <p:cNvPr id="13" name="Freeform 38">
            <a:hlinkClick r:id="rId2" action="ppaction://hlinksldjump"/>
            <a:extLst>
              <a:ext uri="{FF2B5EF4-FFF2-40B4-BE49-F238E27FC236}">
                <a16:creationId xmlns:a16="http://schemas.microsoft.com/office/drawing/2014/main" id="{0EE8F550-0504-2841-5FD0-FAFB99499BAE}"/>
              </a:ext>
            </a:extLst>
          </p:cNvPr>
          <p:cNvSpPr>
            <a:spLocks noChangeArrowheads="1"/>
          </p:cNvSpPr>
          <p:nvPr/>
        </p:nvSpPr>
        <p:spPr bwMode="auto">
          <a:xfrm flipH="1">
            <a:off x="217920"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
        <p:nvSpPr>
          <p:cNvPr id="3" name="Rectangle 2">
            <a:extLst>
              <a:ext uri="{FF2B5EF4-FFF2-40B4-BE49-F238E27FC236}">
                <a16:creationId xmlns:a16="http://schemas.microsoft.com/office/drawing/2014/main" id="{31B0FB58-616A-47FA-71CF-51F8C072693E}"/>
              </a:ext>
            </a:extLst>
          </p:cNvPr>
          <p:cNvSpPr/>
          <p:nvPr/>
        </p:nvSpPr>
        <p:spPr>
          <a:xfrm>
            <a:off x="0" y="525643"/>
            <a:ext cx="12191999" cy="553672"/>
          </a:xfrm>
          <a:prstGeom prst="rect">
            <a:avLst/>
          </a:prstGeom>
          <a:solidFill>
            <a:schemeClr val="accent1">
              <a:alpha val="88000"/>
            </a:schemeClr>
          </a:solidFill>
          <a:ln>
            <a:solidFill>
              <a:schemeClr val="accent6"/>
            </a:solidFill>
          </a:ln>
          <a:effectLst>
            <a:glow rad="101600">
              <a:schemeClr val="accent4">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600</a:t>
            </a:r>
          </a:p>
        </p:txBody>
      </p:sp>
      <p:sp>
        <p:nvSpPr>
          <p:cNvPr id="15" name="TextBox 14">
            <a:extLst>
              <a:ext uri="{FF2B5EF4-FFF2-40B4-BE49-F238E27FC236}">
                <a16:creationId xmlns:a16="http://schemas.microsoft.com/office/drawing/2014/main" id="{8FEE03F6-FC10-0A33-3C93-2365738CADC1}"/>
              </a:ext>
            </a:extLst>
          </p:cNvPr>
          <p:cNvSpPr txBox="1"/>
          <p:nvPr/>
        </p:nvSpPr>
        <p:spPr>
          <a:xfrm>
            <a:off x="3232182" y="2153834"/>
            <a:ext cx="6080060" cy="461665"/>
          </a:xfrm>
          <a:prstGeom prst="rect">
            <a:avLst/>
          </a:prstGeom>
          <a:noFill/>
        </p:spPr>
        <p:txBody>
          <a:bodyPr wrap="square" rtlCol="0">
            <a:spAutoFit/>
          </a:bodyPr>
          <a:lstStyle/>
          <a:p>
            <a:pPr algn="ctr"/>
            <a:r>
              <a:rPr lang="en-US" sz="2400" b="1" dirty="0">
                <a:solidFill>
                  <a:schemeClr val="accent6"/>
                </a:solidFill>
              </a:rPr>
              <a:t>Response for category 4, scoring 1000 points.</a:t>
            </a:r>
          </a:p>
        </p:txBody>
      </p:sp>
      <p:sp>
        <p:nvSpPr>
          <p:cNvPr id="16" name="TextBox 15">
            <a:extLst>
              <a:ext uri="{FF2B5EF4-FFF2-40B4-BE49-F238E27FC236}">
                <a16:creationId xmlns:a16="http://schemas.microsoft.com/office/drawing/2014/main" id="{588FFB9E-BAED-FFCF-0853-305770C0E028}"/>
              </a:ext>
            </a:extLst>
          </p:cNvPr>
          <p:cNvSpPr txBox="1"/>
          <p:nvPr/>
        </p:nvSpPr>
        <p:spPr>
          <a:xfrm>
            <a:off x="3743325" y="2710012"/>
            <a:ext cx="5191125" cy="1200329"/>
          </a:xfrm>
          <a:prstGeom prst="rect">
            <a:avLst/>
          </a:prstGeom>
          <a:noFill/>
        </p:spPr>
        <p:txBody>
          <a:bodyPr wrap="square" rtlCol="0">
            <a:spAutoFit/>
          </a:bodyPr>
          <a:lstStyle/>
          <a:p>
            <a:pPr algn="ctr"/>
            <a:r>
              <a:rPr lang="es-CO" b="0" i="0" dirty="0" err="1">
                <a:solidFill>
                  <a:schemeClr val="bg1"/>
                </a:solidFill>
                <a:effectLst/>
                <a:latin typeface="Open Sans" pitchFamily="2" charset="0"/>
              </a:rPr>
              <a:t>Lorem</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ipsum</a:t>
            </a:r>
            <a:r>
              <a:rPr lang="es-CO" b="0" i="0" dirty="0">
                <a:solidFill>
                  <a:schemeClr val="bg1"/>
                </a:solidFill>
                <a:effectLst/>
                <a:latin typeface="Open Sans" pitchFamily="2" charset="0"/>
              </a:rPr>
              <a:t> dolor </a:t>
            </a:r>
            <a:r>
              <a:rPr lang="es-CO" b="0" i="0" dirty="0" err="1">
                <a:solidFill>
                  <a:schemeClr val="bg1"/>
                </a:solidFill>
                <a:effectLst/>
                <a:latin typeface="Open Sans" pitchFamily="2" charset="0"/>
              </a:rPr>
              <a:t>sit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amet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consectetur</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adipiscing</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elit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Praesent</a:t>
            </a:r>
            <a:r>
              <a:rPr lang="es-CO" b="0" i="0" dirty="0">
                <a:solidFill>
                  <a:schemeClr val="bg1"/>
                </a:solidFill>
                <a:effectLst/>
                <a:latin typeface="Open Sans" pitchFamily="2" charset="0"/>
              </a:rPr>
              <a:t> vitae </a:t>
            </a:r>
            <a:r>
              <a:rPr lang="es-CO" b="0" i="0" dirty="0" err="1">
                <a:solidFill>
                  <a:schemeClr val="bg1"/>
                </a:solidFill>
                <a:effectLst/>
                <a:latin typeface="Open Sans" pitchFamily="2" charset="0"/>
              </a:rPr>
              <a:t>elit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consectetur</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varius</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ipsum</a:t>
            </a:r>
            <a:r>
              <a:rPr lang="es-CO" b="0" i="0" dirty="0">
                <a:solidFill>
                  <a:schemeClr val="bg1"/>
                </a:solidFill>
                <a:effectLst/>
                <a:latin typeface="Open Sans" pitchFamily="2" charset="0"/>
              </a:rPr>
              <a:t> vitae, </a:t>
            </a:r>
            <a:r>
              <a:rPr lang="es-CO" b="0" i="0" dirty="0" err="1">
                <a:solidFill>
                  <a:schemeClr val="bg1"/>
                </a:solidFill>
                <a:effectLst/>
                <a:latin typeface="Open Sans" pitchFamily="2" charset="0"/>
              </a:rPr>
              <a:t>tristique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felis</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Donec</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mattis</a:t>
            </a:r>
            <a:r>
              <a:rPr lang="es-CO" b="0" i="0" dirty="0">
                <a:solidFill>
                  <a:schemeClr val="bg1"/>
                </a:solidFill>
                <a:effectLst/>
                <a:latin typeface="Open Sans" pitchFamily="2" charset="0"/>
              </a:rPr>
              <a:t> non </a:t>
            </a:r>
            <a:r>
              <a:rPr lang="es-CO" b="0" i="0" dirty="0" err="1">
                <a:solidFill>
                  <a:schemeClr val="bg1"/>
                </a:solidFill>
                <a:effectLst/>
                <a:latin typeface="Open Sans" pitchFamily="2" charset="0"/>
              </a:rPr>
              <a:t>augue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scelerisque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finibus</a:t>
            </a:r>
            <a:r>
              <a:rPr lang="es-CO" b="0" i="0" dirty="0">
                <a:solidFill>
                  <a:schemeClr val="bg1"/>
                </a:solidFill>
                <a:effectLst/>
                <a:latin typeface="Open Sans" pitchFamily="2" charset="0"/>
              </a:rPr>
              <a:t>. </a:t>
            </a:r>
            <a:endParaRPr lang="en-US" b="1" dirty="0">
              <a:solidFill>
                <a:schemeClr val="bg1"/>
              </a:solidFill>
            </a:endParaRPr>
          </a:p>
        </p:txBody>
      </p:sp>
      <p:sp>
        <p:nvSpPr>
          <p:cNvPr id="5" name="Freeform 38">
            <a:hlinkClick r:id="rId2" action="ppaction://hlinksldjump"/>
            <a:extLst>
              <a:ext uri="{FF2B5EF4-FFF2-40B4-BE49-F238E27FC236}">
                <a16:creationId xmlns:a16="http://schemas.microsoft.com/office/drawing/2014/main" id="{B6524D39-D4BE-C341-B16F-71CB1C1AC5A2}"/>
              </a:ext>
            </a:extLst>
          </p:cNvPr>
          <p:cNvSpPr>
            <a:spLocks noChangeArrowheads="1"/>
          </p:cNvSpPr>
          <p:nvPr/>
        </p:nvSpPr>
        <p:spPr bwMode="auto">
          <a:xfrm flipH="1">
            <a:off x="9563068"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Tree>
    <p:extLst>
      <p:ext uri="{BB962C8B-B14F-4D97-AF65-F5344CB8AC3E}">
        <p14:creationId xmlns:p14="http://schemas.microsoft.com/office/powerpoint/2010/main" val="40038594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B470F-C9C0-75BE-1EE2-2304F82CC48F}"/>
              </a:ext>
            </a:extLst>
          </p:cNvPr>
          <p:cNvSpPr/>
          <p:nvPr/>
        </p:nvSpPr>
        <p:spPr>
          <a:xfrm>
            <a:off x="0" y="-6680"/>
            <a:ext cx="12191999" cy="5536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1</a:t>
            </a:r>
          </a:p>
        </p:txBody>
      </p:sp>
      <p:sp>
        <p:nvSpPr>
          <p:cNvPr id="4" name="Freeform 3">
            <a:extLst>
              <a:ext uri="{FF2B5EF4-FFF2-40B4-BE49-F238E27FC236}">
                <a16:creationId xmlns:a16="http://schemas.microsoft.com/office/drawing/2014/main" id="{D87571F8-B78E-2946-FF28-F8EA95D85132}"/>
              </a:ext>
            </a:extLst>
          </p:cNvPr>
          <p:cNvSpPr>
            <a:spLocks noChangeArrowheads="1"/>
          </p:cNvSpPr>
          <p:nvPr/>
        </p:nvSpPr>
        <p:spPr bwMode="auto">
          <a:xfrm>
            <a:off x="2368615" y="2615499"/>
            <a:ext cx="8343770" cy="2469075"/>
          </a:xfrm>
          <a:prstGeom prst="roundRect">
            <a:avLst>
              <a:gd name="adj" fmla="val 16011"/>
            </a:avLst>
          </a:prstGeom>
          <a:solidFill>
            <a:schemeClr val="bg1"/>
          </a:solidFill>
          <a:ln>
            <a:noFill/>
          </a:ln>
          <a:effectLst/>
        </p:spPr>
        <p:txBody>
          <a:bodyPr wrap="none" anchor="ctr"/>
          <a:lstStyle/>
          <a:p>
            <a:endParaRPr lang="en-US" sz="900" dirty="0">
              <a:latin typeface="Poppins" panose="00000500000000000000" pitchFamily="2" charset="0"/>
            </a:endParaRPr>
          </a:p>
        </p:txBody>
      </p:sp>
      <p:sp>
        <p:nvSpPr>
          <p:cNvPr id="9" name="Freeform 15">
            <a:extLst>
              <a:ext uri="{FF2B5EF4-FFF2-40B4-BE49-F238E27FC236}">
                <a16:creationId xmlns:a16="http://schemas.microsoft.com/office/drawing/2014/main" id="{0F3AB6BC-A3A8-85BF-5186-D826BAE6DA22}"/>
              </a:ext>
            </a:extLst>
          </p:cNvPr>
          <p:cNvSpPr>
            <a:spLocks noChangeArrowheads="1"/>
          </p:cNvSpPr>
          <p:nvPr/>
        </p:nvSpPr>
        <p:spPr bwMode="auto">
          <a:xfrm>
            <a:off x="753077" y="1143364"/>
            <a:ext cx="2469076" cy="2469075"/>
          </a:xfrm>
          <a:custGeom>
            <a:avLst/>
            <a:gdLst>
              <a:gd name="T0" fmla="*/ 3802 w 4639"/>
              <a:gd name="T1" fmla="*/ 826 h 4640"/>
              <a:gd name="T2" fmla="*/ 3802 w 4639"/>
              <a:gd name="T3" fmla="*/ 826 h 4640"/>
              <a:gd name="T4" fmla="*/ 805 w 4639"/>
              <a:gd name="T5" fmla="*/ 832 h 4640"/>
              <a:gd name="T6" fmla="*/ 805 w 4639"/>
              <a:gd name="T7" fmla="*/ 832 h 4640"/>
              <a:gd name="T8" fmla="*/ 460 w 4639"/>
              <a:gd name="T9" fmla="*/ 3380 h 4640"/>
              <a:gd name="T10" fmla="*/ 460 w 4639"/>
              <a:gd name="T11" fmla="*/ 3380 h 4640"/>
              <a:gd name="T12" fmla="*/ 474 w 4639"/>
              <a:gd name="T13" fmla="*/ 3515 h 4640"/>
              <a:gd name="T14" fmla="*/ 173 w 4639"/>
              <a:gd name="T15" fmla="*/ 4254 h 4640"/>
              <a:gd name="T16" fmla="*/ 173 w 4639"/>
              <a:gd name="T17" fmla="*/ 4254 h 4640"/>
              <a:gd name="T18" fmla="*/ 384 w 4639"/>
              <a:gd name="T19" fmla="*/ 4466 h 4640"/>
              <a:gd name="T20" fmla="*/ 1124 w 4639"/>
              <a:gd name="T21" fmla="*/ 4165 h 4640"/>
              <a:gd name="T22" fmla="*/ 1124 w 4639"/>
              <a:gd name="T23" fmla="*/ 4165 h 4640"/>
              <a:gd name="T24" fmla="*/ 1260 w 4639"/>
              <a:gd name="T25" fmla="*/ 4180 h 4640"/>
              <a:gd name="T26" fmla="*/ 1260 w 4639"/>
              <a:gd name="T27" fmla="*/ 4180 h 4640"/>
              <a:gd name="T28" fmla="*/ 3807 w 4639"/>
              <a:gd name="T29" fmla="*/ 3834 h 4640"/>
              <a:gd name="T30" fmla="*/ 3807 w 4639"/>
              <a:gd name="T31" fmla="*/ 3834 h 4640"/>
              <a:gd name="T32" fmla="*/ 3802 w 4639"/>
              <a:gd name="T33" fmla="*/ 826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39" h="4640">
                <a:moveTo>
                  <a:pt x="3802" y="826"/>
                </a:moveTo>
                <a:lnTo>
                  <a:pt x="3802" y="826"/>
                </a:lnTo>
                <a:cubicBezTo>
                  <a:pt x="2969" y="0"/>
                  <a:pt x="1635" y="3"/>
                  <a:pt x="805" y="832"/>
                </a:cubicBezTo>
                <a:lnTo>
                  <a:pt x="805" y="832"/>
                </a:lnTo>
                <a:cubicBezTo>
                  <a:pt x="115" y="1523"/>
                  <a:pt x="0" y="2571"/>
                  <a:pt x="460" y="3380"/>
                </a:cubicBezTo>
                <a:lnTo>
                  <a:pt x="460" y="3380"/>
                </a:lnTo>
                <a:cubicBezTo>
                  <a:pt x="483" y="3421"/>
                  <a:pt x="488" y="3470"/>
                  <a:pt x="474" y="3515"/>
                </a:cubicBezTo>
                <a:lnTo>
                  <a:pt x="173" y="4254"/>
                </a:lnTo>
                <a:lnTo>
                  <a:pt x="173" y="4254"/>
                </a:lnTo>
                <a:cubicBezTo>
                  <a:pt x="131" y="4385"/>
                  <a:pt x="254" y="4508"/>
                  <a:pt x="384" y="4466"/>
                </a:cubicBezTo>
                <a:lnTo>
                  <a:pt x="1124" y="4165"/>
                </a:lnTo>
                <a:lnTo>
                  <a:pt x="1124" y="4165"/>
                </a:lnTo>
                <a:cubicBezTo>
                  <a:pt x="1169" y="4150"/>
                  <a:pt x="1218" y="4156"/>
                  <a:pt x="1260" y="4180"/>
                </a:cubicBezTo>
                <a:lnTo>
                  <a:pt x="1260" y="4180"/>
                </a:lnTo>
                <a:cubicBezTo>
                  <a:pt x="2069" y="4639"/>
                  <a:pt x="3117" y="4524"/>
                  <a:pt x="3807" y="3834"/>
                </a:cubicBezTo>
                <a:lnTo>
                  <a:pt x="3807" y="3834"/>
                </a:lnTo>
                <a:cubicBezTo>
                  <a:pt x="4638" y="3002"/>
                  <a:pt x="4637" y="1655"/>
                  <a:pt x="3802" y="826"/>
                </a:cubicBezTo>
              </a:path>
            </a:pathLst>
          </a:custGeom>
          <a:solidFill>
            <a:schemeClr val="accent2"/>
          </a:solidFill>
          <a:ln>
            <a:noFill/>
          </a:ln>
          <a:effectLst/>
        </p:spPr>
        <p:txBody>
          <a:bodyPr wrap="none" anchor="ctr"/>
          <a:lstStyle/>
          <a:p>
            <a:endParaRPr lang="en-US" sz="700" dirty="0">
              <a:latin typeface="Poppins" panose="00000500000000000000" pitchFamily="2" charset="0"/>
            </a:endParaRPr>
          </a:p>
        </p:txBody>
      </p:sp>
      <p:sp>
        <p:nvSpPr>
          <p:cNvPr id="10" name="Freeform 16">
            <a:extLst>
              <a:ext uri="{FF2B5EF4-FFF2-40B4-BE49-F238E27FC236}">
                <a16:creationId xmlns:a16="http://schemas.microsoft.com/office/drawing/2014/main" id="{82834486-9012-C252-EFEF-13BFEDD2D58C}"/>
              </a:ext>
            </a:extLst>
          </p:cNvPr>
          <p:cNvSpPr>
            <a:spLocks noChangeArrowheads="1"/>
          </p:cNvSpPr>
          <p:nvPr/>
        </p:nvSpPr>
        <p:spPr bwMode="auto">
          <a:xfrm>
            <a:off x="2205489" y="1611638"/>
            <a:ext cx="2469076" cy="2469075"/>
          </a:xfrm>
          <a:custGeom>
            <a:avLst/>
            <a:gdLst>
              <a:gd name="T0" fmla="*/ 4466 w 4641"/>
              <a:gd name="T1" fmla="*/ 4254 h 4640"/>
              <a:gd name="T2" fmla="*/ 4166 w 4641"/>
              <a:gd name="T3" fmla="*/ 3515 h 4640"/>
              <a:gd name="T4" fmla="*/ 4166 w 4641"/>
              <a:gd name="T5" fmla="*/ 3515 h 4640"/>
              <a:gd name="T6" fmla="*/ 4180 w 4641"/>
              <a:gd name="T7" fmla="*/ 3379 h 4640"/>
              <a:gd name="T8" fmla="*/ 4180 w 4641"/>
              <a:gd name="T9" fmla="*/ 3379 h 4640"/>
              <a:gd name="T10" fmla="*/ 3833 w 4641"/>
              <a:gd name="T11" fmla="*/ 832 h 4640"/>
              <a:gd name="T12" fmla="*/ 3833 w 4641"/>
              <a:gd name="T13" fmla="*/ 832 h 4640"/>
              <a:gd name="T14" fmla="*/ 837 w 4641"/>
              <a:gd name="T15" fmla="*/ 827 h 4640"/>
              <a:gd name="T16" fmla="*/ 837 w 4641"/>
              <a:gd name="T17" fmla="*/ 827 h 4640"/>
              <a:gd name="T18" fmla="*/ 831 w 4641"/>
              <a:gd name="T19" fmla="*/ 3833 h 4640"/>
              <a:gd name="T20" fmla="*/ 831 w 4641"/>
              <a:gd name="T21" fmla="*/ 3833 h 4640"/>
              <a:gd name="T22" fmla="*/ 3379 w 4641"/>
              <a:gd name="T23" fmla="*/ 4179 h 4640"/>
              <a:gd name="T24" fmla="*/ 3379 w 4641"/>
              <a:gd name="T25" fmla="*/ 4179 h 4640"/>
              <a:gd name="T26" fmla="*/ 3516 w 4641"/>
              <a:gd name="T27" fmla="*/ 4165 h 4640"/>
              <a:gd name="T28" fmla="*/ 4254 w 4641"/>
              <a:gd name="T29" fmla="*/ 4465 h 4640"/>
              <a:gd name="T30" fmla="*/ 4254 w 4641"/>
              <a:gd name="T31" fmla="*/ 4465 h 4640"/>
              <a:gd name="T32" fmla="*/ 4466 w 4641"/>
              <a:gd name="T33" fmla="*/ 4254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41" h="4640">
                <a:moveTo>
                  <a:pt x="4466" y="4254"/>
                </a:moveTo>
                <a:lnTo>
                  <a:pt x="4166" y="3515"/>
                </a:lnTo>
                <a:lnTo>
                  <a:pt x="4166" y="3515"/>
                </a:lnTo>
                <a:cubicBezTo>
                  <a:pt x="4151" y="3470"/>
                  <a:pt x="4156" y="3420"/>
                  <a:pt x="4180" y="3379"/>
                </a:cubicBezTo>
                <a:lnTo>
                  <a:pt x="4180" y="3379"/>
                </a:lnTo>
                <a:cubicBezTo>
                  <a:pt x="4640" y="2570"/>
                  <a:pt x="4524" y="1523"/>
                  <a:pt x="3833" y="832"/>
                </a:cubicBezTo>
                <a:lnTo>
                  <a:pt x="3833" y="832"/>
                </a:lnTo>
                <a:cubicBezTo>
                  <a:pt x="3004" y="3"/>
                  <a:pt x="1669" y="0"/>
                  <a:pt x="837" y="827"/>
                </a:cubicBezTo>
                <a:lnTo>
                  <a:pt x="837" y="827"/>
                </a:lnTo>
                <a:cubicBezTo>
                  <a:pt x="3" y="1654"/>
                  <a:pt x="0" y="3002"/>
                  <a:pt x="831" y="3833"/>
                </a:cubicBezTo>
                <a:lnTo>
                  <a:pt x="831" y="3833"/>
                </a:lnTo>
                <a:cubicBezTo>
                  <a:pt x="1522" y="4524"/>
                  <a:pt x="2569" y="4639"/>
                  <a:pt x="3379" y="4179"/>
                </a:cubicBezTo>
                <a:lnTo>
                  <a:pt x="3379" y="4179"/>
                </a:lnTo>
                <a:cubicBezTo>
                  <a:pt x="3421" y="4155"/>
                  <a:pt x="3470" y="4150"/>
                  <a:pt x="3516" y="4165"/>
                </a:cubicBezTo>
                <a:lnTo>
                  <a:pt x="4254" y="4465"/>
                </a:lnTo>
                <a:lnTo>
                  <a:pt x="4254" y="4465"/>
                </a:lnTo>
                <a:cubicBezTo>
                  <a:pt x="4384" y="4508"/>
                  <a:pt x="4509" y="4384"/>
                  <a:pt x="4466" y="4254"/>
                </a:cubicBezTo>
              </a:path>
            </a:pathLst>
          </a:custGeom>
          <a:solidFill>
            <a:schemeClr val="accent5"/>
          </a:solidFill>
          <a:ln>
            <a:noFill/>
          </a:ln>
          <a:effectLst/>
        </p:spPr>
        <p:txBody>
          <a:bodyPr wrap="none" anchor="ctr"/>
          <a:lstStyle/>
          <a:p>
            <a:endParaRPr lang="en-US" sz="700" dirty="0">
              <a:latin typeface="Poppins" panose="00000500000000000000" pitchFamily="2" charset="0"/>
            </a:endParaRPr>
          </a:p>
        </p:txBody>
      </p:sp>
      <p:sp>
        <p:nvSpPr>
          <p:cNvPr id="11" name="Freeform 17">
            <a:extLst>
              <a:ext uri="{FF2B5EF4-FFF2-40B4-BE49-F238E27FC236}">
                <a16:creationId xmlns:a16="http://schemas.microsoft.com/office/drawing/2014/main" id="{DF78BB41-83CA-35B8-5ACE-7FF6EFC2C5BB}"/>
              </a:ext>
            </a:extLst>
          </p:cNvPr>
          <p:cNvSpPr>
            <a:spLocks noChangeArrowheads="1"/>
          </p:cNvSpPr>
          <p:nvPr/>
        </p:nvSpPr>
        <p:spPr bwMode="auto">
          <a:xfrm>
            <a:off x="1534687" y="1767120"/>
            <a:ext cx="797990" cy="1253314"/>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700" dirty="0">
              <a:latin typeface="Poppins" panose="00000500000000000000" pitchFamily="2" charset="0"/>
            </a:endParaRPr>
          </a:p>
        </p:txBody>
      </p:sp>
      <p:sp>
        <p:nvSpPr>
          <p:cNvPr id="12" name="Freeform 18">
            <a:extLst>
              <a:ext uri="{FF2B5EF4-FFF2-40B4-BE49-F238E27FC236}">
                <a16:creationId xmlns:a16="http://schemas.microsoft.com/office/drawing/2014/main" id="{6CA54333-541A-BBE6-53E2-C5182EE92A20}"/>
              </a:ext>
            </a:extLst>
          </p:cNvPr>
          <p:cNvSpPr>
            <a:spLocks noChangeArrowheads="1"/>
          </p:cNvSpPr>
          <p:nvPr/>
        </p:nvSpPr>
        <p:spPr bwMode="auto">
          <a:xfrm>
            <a:off x="3326571" y="2374367"/>
            <a:ext cx="340320" cy="1229843"/>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700" dirty="0">
              <a:latin typeface="Poppins" panose="00000500000000000000" pitchFamily="2" charset="0"/>
            </a:endParaRPr>
          </a:p>
        </p:txBody>
      </p:sp>
      <p:sp>
        <p:nvSpPr>
          <p:cNvPr id="13" name="Freeform 38">
            <a:hlinkClick r:id="rId2" action="ppaction://hlinksldjump"/>
            <a:extLst>
              <a:ext uri="{FF2B5EF4-FFF2-40B4-BE49-F238E27FC236}">
                <a16:creationId xmlns:a16="http://schemas.microsoft.com/office/drawing/2014/main" id="{0EE8F550-0504-2841-5FD0-FAFB99499BAE}"/>
              </a:ext>
            </a:extLst>
          </p:cNvPr>
          <p:cNvSpPr>
            <a:spLocks noChangeArrowheads="1"/>
          </p:cNvSpPr>
          <p:nvPr/>
        </p:nvSpPr>
        <p:spPr bwMode="auto">
          <a:xfrm flipH="1">
            <a:off x="217920"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
        <p:nvSpPr>
          <p:cNvPr id="14" name="Freeform 38">
            <a:hlinkClick r:id="" action="ppaction://hlinkshowjump?jump=nextslide"/>
            <a:extLst>
              <a:ext uri="{FF2B5EF4-FFF2-40B4-BE49-F238E27FC236}">
                <a16:creationId xmlns:a16="http://schemas.microsoft.com/office/drawing/2014/main" id="{90692AAB-6EBA-0312-659E-BD4B00295E17}"/>
              </a:ext>
            </a:extLst>
          </p:cNvPr>
          <p:cNvSpPr>
            <a:spLocks noChangeArrowheads="1"/>
          </p:cNvSpPr>
          <p:nvPr/>
        </p:nvSpPr>
        <p:spPr bwMode="auto">
          <a:xfrm flipH="1">
            <a:off x="9573703"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ANSWER</a:t>
            </a:r>
          </a:p>
        </p:txBody>
      </p:sp>
      <p:sp>
        <p:nvSpPr>
          <p:cNvPr id="3" name="Rectangle 2">
            <a:extLst>
              <a:ext uri="{FF2B5EF4-FFF2-40B4-BE49-F238E27FC236}">
                <a16:creationId xmlns:a16="http://schemas.microsoft.com/office/drawing/2014/main" id="{31B0FB58-616A-47FA-71CF-51F8C072693E}"/>
              </a:ext>
            </a:extLst>
          </p:cNvPr>
          <p:cNvSpPr/>
          <p:nvPr/>
        </p:nvSpPr>
        <p:spPr>
          <a:xfrm>
            <a:off x="0" y="525643"/>
            <a:ext cx="12191999" cy="553672"/>
          </a:xfrm>
          <a:prstGeom prst="rect">
            <a:avLst/>
          </a:prstGeom>
          <a:solidFill>
            <a:schemeClr val="accent1">
              <a:alpha val="88000"/>
            </a:schemeClr>
          </a:solidFill>
          <a:ln>
            <a:solidFill>
              <a:schemeClr val="accent3"/>
            </a:solidFill>
          </a:ln>
          <a:effectLst>
            <a:glow rad="101600">
              <a:schemeClr val="accent3">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200</a:t>
            </a:r>
          </a:p>
        </p:txBody>
      </p:sp>
      <p:sp>
        <p:nvSpPr>
          <p:cNvPr id="15" name="TextBox 14">
            <a:extLst>
              <a:ext uri="{FF2B5EF4-FFF2-40B4-BE49-F238E27FC236}">
                <a16:creationId xmlns:a16="http://schemas.microsoft.com/office/drawing/2014/main" id="{8FEE03F6-FC10-0A33-3C93-2365738CADC1}"/>
              </a:ext>
            </a:extLst>
          </p:cNvPr>
          <p:cNvSpPr txBox="1"/>
          <p:nvPr/>
        </p:nvSpPr>
        <p:spPr>
          <a:xfrm>
            <a:off x="5019675" y="2837659"/>
            <a:ext cx="5086350" cy="461665"/>
          </a:xfrm>
          <a:prstGeom prst="rect">
            <a:avLst/>
          </a:prstGeom>
          <a:noFill/>
        </p:spPr>
        <p:txBody>
          <a:bodyPr wrap="square" rtlCol="0">
            <a:spAutoFit/>
          </a:bodyPr>
          <a:lstStyle/>
          <a:p>
            <a:r>
              <a:rPr lang="en-US" sz="2400" b="1" dirty="0">
                <a:solidFill>
                  <a:schemeClr val="accent3"/>
                </a:solidFill>
              </a:rPr>
              <a:t>Category 1, question for 200 points </a:t>
            </a:r>
          </a:p>
        </p:txBody>
      </p:sp>
      <p:sp>
        <p:nvSpPr>
          <p:cNvPr id="16" name="TextBox 15">
            <a:extLst>
              <a:ext uri="{FF2B5EF4-FFF2-40B4-BE49-F238E27FC236}">
                <a16:creationId xmlns:a16="http://schemas.microsoft.com/office/drawing/2014/main" id="{588FFB9E-BAED-FFCF-0853-305770C0E028}"/>
              </a:ext>
            </a:extLst>
          </p:cNvPr>
          <p:cNvSpPr txBox="1"/>
          <p:nvPr/>
        </p:nvSpPr>
        <p:spPr>
          <a:xfrm>
            <a:off x="5019675" y="3360951"/>
            <a:ext cx="5191125" cy="1200329"/>
          </a:xfrm>
          <a:prstGeom prst="rect">
            <a:avLst/>
          </a:prstGeom>
          <a:noFill/>
        </p:spPr>
        <p:txBody>
          <a:bodyPr wrap="square" rtlCol="0">
            <a:spAutoFit/>
          </a:bodyPr>
          <a:lstStyle/>
          <a:p>
            <a:r>
              <a:rPr lang="es-CO" b="0" i="0" dirty="0" err="1">
                <a:solidFill>
                  <a:srgbClr val="000000"/>
                </a:solidFill>
                <a:effectLst/>
                <a:latin typeface="Open Sans" pitchFamily="2" charset="0"/>
              </a:rPr>
              <a:t>Lorem</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ipsum</a:t>
            </a:r>
            <a:r>
              <a:rPr lang="es-CO" b="0" i="0" dirty="0">
                <a:solidFill>
                  <a:srgbClr val="000000"/>
                </a:solidFill>
                <a:effectLst/>
                <a:latin typeface="Open Sans" pitchFamily="2" charset="0"/>
              </a:rPr>
              <a:t> dolor </a:t>
            </a:r>
            <a:r>
              <a:rPr lang="es-CO" b="0" i="0" dirty="0" err="1">
                <a:solidFill>
                  <a:srgbClr val="000000"/>
                </a:solidFill>
                <a:effectLst/>
                <a:latin typeface="Open Sans" pitchFamily="2" charset="0"/>
              </a:rPr>
              <a:t>sit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amet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consectetur</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adipiscing</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elit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Praesent</a:t>
            </a:r>
            <a:r>
              <a:rPr lang="es-CO" b="0" i="0" dirty="0">
                <a:solidFill>
                  <a:srgbClr val="000000"/>
                </a:solidFill>
                <a:effectLst/>
                <a:latin typeface="Open Sans" pitchFamily="2" charset="0"/>
              </a:rPr>
              <a:t> vitae </a:t>
            </a:r>
            <a:r>
              <a:rPr lang="es-CO" b="0" i="0" dirty="0" err="1">
                <a:solidFill>
                  <a:srgbClr val="000000"/>
                </a:solidFill>
                <a:effectLst/>
                <a:latin typeface="Open Sans" pitchFamily="2" charset="0"/>
              </a:rPr>
              <a:t>elit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consectetur</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varius</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ipsum</a:t>
            </a:r>
            <a:r>
              <a:rPr lang="es-CO" b="0" i="0" dirty="0">
                <a:solidFill>
                  <a:srgbClr val="000000"/>
                </a:solidFill>
                <a:effectLst/>
                <a:latin typeface="Open Sans" pitchFamily="2" charset="0"/>
              </a:rPr>
              <a:t> vitae, </a:t>
            </a:r>
            <a:r>
              <a:rPr lang="es-CO" b="0" i="0" dirty="0" err="1">
                <a:solidFill>
                  <a:srgbClr val="000000"/>
                </a:solidFill>
                <a:effectLst/>
                <a:latin typeface="Open Sans" pitchFamily="2" charset="0"/>
              </a:rPr>
              <a:t>tristique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felis</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Donec</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mattis</a:t>
            </a:r>
            <a:r>
              <a:rPr lang="es-CO" b="0" i="0" dirty="0">
                <a:solidFill>
                  <a:srgbClr val="000000"/>
                </a:solidFill>
                <a:effectLst/>
                <a:latin typeface="Open Sans" pitchFamily="2" charset="0"/>
              </a:rPr>
              <a:t> non </a:t>
            </a:r>
            <a:r>
              <a:rPr lang="es-CO" b="0" i="0" dirty="0" err="1">
                <a:solidFill>
                  <a:srgbClr val="000000"/>
                </a:solidFill>
                <a:effectLst/>
                <a:latin typeface="Open Sans" pitchFamily="2" charset="0"/>
              </a:rPr>
              <a:t>augue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scelerisque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finibus</a:t>
            </a:r>
            <a:r>
              <a:rPr lang="es-CO" b="0" i="0" dirty="0">
                <a:solidFill>
                  <a:srgbClr val="000000"/>
                </a:solidFill>
                <a:effectLst/>
                <a:latin typeface="Open Sans" pitchFamily="2" charset="0"/>
              </a:rPr>
              <a:t>. </a:t>
            </a:r>
            <a:endParaRPr lang="en-US" b="1" dirty="0"/>
          </a:p>
        </p:txBody>
      </p:sp>
    </p:spTree>
    <p:extLst>
      <p:ext uri="{BB962C8B-B14F-4D97-AF65-F5344CB8AC3E}">
        <p14:creationId xmlns:p14="http://schemas.microsoft.com/office/powerpoint/2010/main" val="14217981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1588" y="-1"/>
            <a:ext cx="12188825" cy="6858000"/>
          </a:xfrm>
          <a:prstGeom prst="rect">
            <a:avLst/>
          </a:prstGeom>
          <a:solidFill>
            <a:srgbClr val="14214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6" name="タイトル 15"/>
          <p:cNvSpPr>
            <a:spLocks noGrp="1"/>
          </p:cNvSpPr>
          <p:nvPr>
            <p:ph type="ctrTitle" idx="4294967295"/>
          </p:nvPr>
        </p:nvSpPr>
        <p:spPr>
          <a:xfrm>
            <a:off x="1588" y="1266032"/>
            <a:ext cx="12188825" cy="1056481"/>
          </a:xfrm>
          <a:prstGeom prst="rect">
            <a:avLst/>
          </a:prstGeom>
        </p:spPr>
        <p:txBody>
          <a:bodyPr/>
          <a:lstStyle/>
          <a:p>
            <a:pPr algn="ctr"/>
            <a:r>
              <a:rPr kumimoji="1" lang="en-US" altLang="ja-JP" sz="3000" b="1" dirty="0">
                <a:solidFill>
                  <a:schemeClr val="accent4"/>
                </a:solidFill>
                <a:latin typeface="Lato Black" panose="020F0A02020204030203" pitchFamily="34" charset="0"/>
              </a:rPr>
              <a:t>THANKS FOR DOWNLOADING THESE TEMPLATES! </a:t>
            </a:r>
            <a:br>
              <a:rPr kumimoji="1" lang="en-US" altLang="ja-JP" b="1" dirty="0">
                <a:solidFill>
                  <a:schemeClr val="bg1"/>
                </a:solidFill>
                <a:latin typeface="Lato Light" panose="020F0302020204030203" pitchFamily="34" charset="0"/>
              </a:rPr>
            </a:br>
            <a:r>
              <a:rPr kumimoji="1" lang="en-US" altLang="ja-JP" sz="2400" b="1" dirty="0">
                <a:solidFill>
                  <a:schemeClr val="bg1"/>
                </a:solidFill>
                <a:latin typeface="Lato Light" panose="020F0302020204030203" pitchFamily="34" charset="0"/>
              </a:rPr>
              <a:t>Find even more free templates at </a:t>
            </a:r>
            <a:endParaRPr kumimoji="1" lang="en-US" altLang="ja-JP" b="1" dirty="0">
              <a:solidFill>
                <a:schemeClr val="bg1"/>
              </a:solidFill>
              <a:latin typeface="Lato Light" panose="020F0302020204030203" pitchFamily="34" charset="0"/>
            </a:endParaRPr>
          </a:p>
        </p:txBody>
      </p:sp>
      <p:sp>
        <p:nvSpPr>
          <p:cNvPr id="17" name="サブタイトル 16"/>
          <p:cNvSpPr>
            <a:spLocks noGrp="1"/>
          </p:cNvSpPr>
          <p:nvPr>
            <p:ph type="subTitle" idx="4294967295"/>
          </p:nvPr>
        </p:nvSpPr>
        <p:spPr>
          <a:xfrm>
            <a:off x="2255229" y="2136667"/>
            <a:ext cx="8228013" cy="674688"/>
          </a:xfrm>
          <a:prstGeom prst="rect">
            <a:avLst/>
          </a:prstGeom>
        </p:spPr>
        <p:txBody>
          <a:bodyPr>
            <a:noAutofit/>
          </a:bodyPr>
          <a:lstStyle/>
          <a:p>
            <a:pPr marL="0" indent="0" algn="ctr">
              <a:buNone/>
            </a:pPr>
            <a:r>
              <a:rPr lang="en-US" sz="1500" dirty="0">
                <a:solidFill>
                  <a:schemeClr val="bg1"/>
                </a:solidFill>
                <a:hlinkClick r:id="rId2">
                  <a:extLst>
                    <a:ext uri="{A12FA001-AC4F-418D-AE19-62706E023703}">
                      <ahyp:hlinkClr xmlns:ahyp="http://schemas.microsoft.com/office/drawing/2018/hyperlinkcolor" val="tx"/>
                    </a:ext>
                  </a:extLst>
                </a:hlinkClick>
              </a:rPr>
              <a:t>https://ppthemes.com/</a:t>
            </a:r>
            <a:r>
              <a:rPr lang="en-US" sz="1500" dirty="0">
                <a:solidFill>
                  <a:schemeClr val="bg1"/>
                </a:solidFill>
              </a:rPr>
              <a:t> / </a:t>
            </a:r>
            <a:r>
              <a:rPr lang="en-US" sz="1500" dirty="0">
                <a:solidFill>
                  <a:schemeClr val="bg1"/>
                </a:solidFill>
                <a:hlinkClick r:id="rId3">
                  <a:extLst>
                    <a:ext uri="{A12FA001-AC4F-418D-AE19-62706E023703}">
                      <ahyp:hlinkClr xmlns:ahyp="http://schemas.microsoft.com/office/drawing/2018/hyperlinkcolor" val="tx"/>
                    </a:ext>
                  </a:extLst>
                </a:hlinkClick>
              </a:rPr>
              <a:t>www.slidesgratis.com</a:t>
            </a:r>
            <a:r>
              <a:rPr lang="en-US" sz="1500" dirty="0">
                <a:solidFill>
                  <a:schemeClr val="bg1"/>
                </a:solidFill>
              </a:rPr>
              <a:t>  </a:t>
            </a:r>
          </a:p>
          <a:p>
            <a:pPr marL="0" indent="0" algn="ctr">
              <a:buNone/>
            </a:pPr>
            <a:r>
              <a:rPr lang="en-US" sz="1500" dirty="0">
                <a:solidFill>
                  <a:schemeClr val="bg1"/>
                </a:solidFill>
              </a:rPr>
              <a:t>Premium Templates: </a:t>
            </a:r>
            <a:r>
              <a:rPr lang="en-US" sz="1500" dirty="0">
                <a:solidFill>
                  <a:schemeClr val="bg1"/>
                </a:solidFill>
                <a:hlinkClick r:id="rId4"/>
              </a:rPr>
              <a:t>https://www.pptbundle.com/</a:t>
            </a:r>
            <a:r>
              <a:rPr lang="en-US" sz="1500" dirty="0">
                <a:solidFill>
                  <a:schemeClr val="bg1"/>
                </a:solidFill>
              </a:rPr>
              <a:t> </a:t>
            </a:r>
          </a:p>
          <a:p>
            <a:pPr marL="0" indent="0" algn="ctr">
              <a:buNone/>
            </a:pPr>
            <a:br>
              <a:rPr lang="en-US" altLang="ja-JP" sz="1500" dirty="0">
                <a:solidFill>
                  <a:schemeClr val="bg1"/>
                </a:solidFill>
                <a:cs typeface="Arial" panose="020B0604020202020204" pitchFamily="34" charset="0"/>
              </a:rPr>
            </a:br>
            <a:endParaRPr lang="en-US" altLang="ja-JP" sz="1500" dirty="0">
              <a:solidFill>
                <a:schemeClr val="bg1"/>
              </a:solidFill>
              <a:cs typeface="Arial" panose="020B0604020202020204"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6382" y="2936788"/>
            <a:ext cx="7961648" cy="2092881"/>
          </a:xfrm>
          <a:prstGeom prst="rect">
            <a:avLst/>
          </a:prstGeom>
          <a:noFill/>
        </p:spPr>
        <p:txBody>
          <a:bodyPr wrap="square" rtlCol="0">
            <a:spAutoFit/>
          </a:bodyPr>
          <a:lstStyle/>
          <a:p>
            <a:pPr algn="ctr"/>
            <a:r>
              <a:rPr lang="en-US" altLang="ja-JP" sz="2000" b="1" dirty="0">
                <a:solidFill>
                  <a:schemeClr val="bg1"/>
                </a:solidFill>
                <a:cs typeface="Arial" panose="020B0604020202020204" pitchFamily="34" charset="0"/>
              </a:rPr>
              <a:t>If you loved the template and want to show your support, I’d really appreciate it if you followed me on social media!! </a:t>
            </a:r>
            <a:r>
              <a:rPr lang="es-CO" altLang="ja-JP" sz="2000" b="1" dirty="0">
                <a:solidFill>
                  <a:schemeClr val="bg1"/>
                </a:solidFill>
                <a:cs typeface="Arial" panose="020B0604020202020204" pitchFamily="34" charset="0"/>
                <a:sym typeface="Wingdings" panose="05000000000000000000" pitchFamily="2" charset="2"/>
              </a:rPr>
              <a:t></a:t>
            </a:r>
            <a:endParaRPr lang="es-CO" altLang="ja-JP" sz="2000" b="1" dirty="0">
              <a:solidFill>
                <a:schemeClr val="bg1"/>
              </a:solidFill>
              <a:cs typeface="Arial" panose="020B0604020202020204" pitchFamily="34" charset="0"/>
            </a:endParaRPr>
          </a:p>
          <a:p>
            <a:pPr algn="ctr"/>
            <a:r>
              <a:rPr lang="es-CO" altLang="ja-JP" dirty="0">
                <a:solidFill>
                  <a:schemeClr val="bg1"/>
                </a:solidFill>
                <a:cs typeface="Arial" panose="020B0604020202020204" pitchFamily="34" charset="0"/>
                <a:hlinkClick r:id="rId5">
                  <a:extLst>
                    <a:ext uri="{A12FA001-AC4F-418D-AE19-62706E023703}">
                      <ahyp:hlinkClr xmlns:ahyp="http://schemas.microsoft.com/office/drawing/2018/hyperlinkcolor" val="tx"/>
                    </a:ext>
                  </a:extLst>
                </a:hlinkClick>
              </a:rPr>
              <a:t>https://www.instagram.com/ppthemes/</a:t>
            </a:r>
            <a:r>
              <a:rPr lang="es-CO" altLang="ja-JP" dirty="0">
                <a:solidFill>
                  <a:schemeClr val="bg1"/>
                </a:solidFill>
                <a:cs typeface="Arial" panose="020B0604020202020204" pitchFamily="34" charset="0"/>
              </a:rPr>
              <a:t> </a:t>
            </a:r>
          </a:p>
          <a:p>
            <a:pPr algn="ctr"/>
            <a:r>
              <a:rPr lang="es-CO" altLang="ja-JP" dirty="0">
                <a:solidFill>
                  <a:schemeClr val="bg1"/>
                </a:solidFill>
                <a:cs typeface="Arial" panose="020B0604020202020204" pitchFamily="34" charset="0"/>
                <a:hlinkClick r:id="rId6"/>
              </a:rPr>
              <a:t>https://www.facebook.com/pptheme</a:t>
            </a:r>
            <a:endParaRPr lang="es-CO" altLang="ja-JP" dirty="0">
              <a:solidFill>
                <a:schemeClr val="bg1"/>
              </a:solidFill>
              <a:cs typeface="Arial" panose="020B0604020202020204" pitchFamily="34" charset="0"/>
            </a:endParaRPr>
          </a:p>
          <a:p>
            <a:pPr algn="ctr"/>
            <a:r>
              <a:rPr lang="es-CO" altLang="ja-JP" dirty="0">
                <a:solidFill>
                  <a:schemeClr val="bg1"/>
                </a:solidFill>
                <a:cs typeface="Arial" panose="020B0604020202020204" pitchFamily="34" charset="0"/>
                <a:hlinkClick r:id="rId7"/>
              </a:rPr>
              <a:t>https://www.youtube.com/@Ppthemes</a:t>
            </a:r>
            <a:r>
              <a:rPr lang="es-CO" altLang="ja-JP" dirty="0">
                <a:solidFill>
                  <a:schemeClr val="bg1"/>
                </a:solidFill>
                <a:cs typeface="Arial" panose="020B0604020202020204" pitchFamily="34" charset="0"/>
              </a:rPr>
              <a:t> </a:t>
            </a:r>
          </a:p>
          <a:p>
            <a:pPr algn="ctr"/>
            <a:r>
              <a:rPr lang="es-CO" altLang="ja-JP" dirty="0">
                <a:solidFill>
                  <a:schemeClr val="bg1"/>
                </a:solidFill>
                <a:cs typeface="Arial" panose="020B0604020202020204" pitchFamily="34" charset="0"/>
                <a:hlinkClick r:id="rId8"/>
              </a:rPr>
              <a:t>https://www.tiktok.com/@Ppthemes</a:t>
            </a:r>
            <a:r>
              <a:rPr lang="es-CO" altLang="ja-JP" dirty="0">
                <a:solidFill>
                  <a:schemeClr val="bg1"/>
                </a:solidFill>
                <a:cs typeface="Arial" panose="020B0604020202020204" pitchFamily="34" charset="0"/>
              </a:rPr>
              <a:t> </a:t>
            </a:r>
          </a:p>
          <a:p>
            <a:pPr algn="ctr"/>
            <a:endParaRPr lang="es-CO" altLang="ja-JP" sz="900" dirty="0">
              <a:solidFill>
                <a:schemeClr val="bg1"/>
              </a:solidFill>
              <a:cs typeface="Arial" panose="020B0604020202020204" pitchFamily="34" charset="0"/>
            </a:endParaRPr>
          </a:p>
          <a:p>
            <a:pPr algn="ctr"/>
            <a:endParaRPr lang="es-CO" altLang="ja-JP" sz="900" dirty="0">
              <a:solidFill>
                <a:schemeClr val="bg1"/>
              </a:solidFill>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7750" y="6057104"/>
            <a:ext cx="6877050" cy="369332"/>
          </a:xfrm>
          <a:prstGeom prst="rect">
            <a:avLst/>
          </a:prstGeom>
          <a:noFill/>
        </p:spPr>
        <p:txBody>
          <a:bodyPr wrap="square" rtlCol="0">
            <a:spAutoFit/>
          </a:bodyPr>
          <a:lstStyle/>
          <a:p>
            <a:pPr algn="ctr"/>
            <a:r>
              <a:rPr lang="en-US" altLang="ja-JP" dirty="0">
                <a:solidFill>
                  <a:schemeClr val="accent4"/>
                </a:solidFill>
                <a:cs typeface="Arial" panose="020B0604020202020204" pitchFamily="34" charset="0"/>
              </a:rPr>
              <a:t>Images used in this template are courtesy of </a:t>
            </a:r>
            <a:r>
              <a:rPr lang="en-US" altLang="ja-JP" dirty="0" err="1">
                <a:solidFill>
                  <a:schemeClr val="accent4"/>
                </a:solidFill>
                <a:cs typeface="Arial" panose="020B0604020202020204" pitchFamily="34" charset="0"/>
              </a:rPr>
              <a:t>Freepik</a:t>
            </a:r>
            <a:r>
              <a:rPr lang="en-US" altLang="ja-JP" dirty="0">
                <a:solidFill>
                  <a:schemeClr val="accent4"/>
                </a:solidFill>
                <a:cs typeface="Arial" panose="020B0604020202020204" pitchFamily="34" charset="0"/>
              </a:rPr>
              <a:t> and </a:t>
            </a:r>
            <a:r>
              <a:rPr lang="en-US" altLang="ja-JP" dirty="0" err="1">
                <a:solidFill>
                  <a:schemeClr val="accent4"/>
                </a:solidFill>
                <a:cs typeface="Arial" panose="020B0604020202020204" pitchFamily="34" charset="0"/>
              </a:rPr>
              <a:t>Pixabay</a:t>
            </a:r>
            <a:r>
              <a:rPr lang="en-US" altLang="ja-JP" dirty="0">
                <a:solidFill>
                  <a:schemeClr val="accent4"/>
                </a:solidFill>
                <a:cs typeface="Arial" panose="020B0604020202020204" pitchFamily="34" charset="0"/>
              </a:rPr>
              <a:t>.</a:t>
            </a:r>
            <a:endParaRPr lang="es-CO" sz="900" dirty="0">
              <a:solidFill>
                <a:schemeClr val="accent4"/>
              </a:solidFill>
            </a:endParaRPr>
          </a:p>
        </p:txBody>
      </p:sp>
      <p:sp>
        <p:nvSpPr>
          <p:cNvPr id="3" name="Rectangle 2">
            <a:hlinkClick r:id="rId7"/>
            <a:extLst>
              <a:ext uri="{FF2B5EF4-FFF2-40B4-BE49-F238E27FC236}">
                <a16:creationId xmlns:a16="http://schemas.microsoft.com/office/drawing/2014/main" id="{928C2DEF-D347-BC89-AECF-1B7CBA6FF171}"/>
              </a:ext>
            </a:extLst>
          </p:cNvPr>
          <p:cNvSpPr/>
          <p:nvPr/>
        </p:nvSpPr>
        <p:spPr>
          <a:xfrm>
            <a:off x="7232021" y="4941628"/>
            <a:ext cx="808258" cy="63774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6" name="Rectangle 5">
            <a:hlinkClick r:id="rId6"/>
            <a:extLst>
              <a:ext uri="{FF2B5EF4-FFF2-40B4-BE49-F238E27FC236}">
                <a16:creationId xmlns:a16="http://schemas.microsoft.com/office/drawing/2014/main" id="{26C07AB2-8886-1404-41EF-D1270C73B29C}"/>
              </a:ext>
            </a:extLst>
          </p:cNvPr>
          <p:cNvSpPr/>
          <p:nvPr/>
        </p:nvSpPr>
        <p:spPr>
          <a:xfrm>
            <a:off x="4519981" y="4941628"/>
            <a:ext cx="808258" cy="6377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1" name="Freeform 75">
            <a:hlinkClick r:id="rId6"/>
            <a:extLst>
              <a:ext uri="{FF2B5EF4-FFF2-40B4-BE49-F238E27FC236}">
                <a16:creationId xmlns:a16="http://schemas.microsoft.com/office/drawing/2014/main" id="{702ACFE8-377E-8586-7DE6-9A4DAFF3CBD0}"/>
              </a:ext>
            </a:extLst>
          </p:cNvPr>
          <p:cNvSpPr>
            <a:spLocks noChangeArrowheads="1"/>
          </p:cNvSpPr>
          <p:nvPr/>
        </p:nvSpPr>
        <p:spPr bwMode="auto">
          <a:xfrm>
            <a:off x="4795963" y="5039364"/>
            <a:ext cx="210591" cy="387430"/>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a:p>
        </p:txBody>
      </p:sp>
      <p:sp>
        <p:nvSpPr>
          <p:cNvPr id="13" name="Rectangle 12">
            <a:hlinkClick r:id="rId8"/>
            <a:extLst>
              <a:ext uri="{FF2B5EF4-FFF2-40B4-BE49-F238E27FC236}">
                <a16:creationId xmlns:a16="http://schemas.microsoft.com/office/drawing/2014/main" id="{E9BB9DB0-C4FF-EF03-D649-B60F5161FE61}"/>
              </a:ext>
            </a:extLst>
          </p:cNvPr>
          <p:cNvSpPr/>
          <p:nvPr/>
        </p:nvSpPr>
        <p:spPr>
          <a:xfrm>
            <a:off x="5468017" y="4941628"/>
            <a:ext cx="808258" cy="63774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5" name="Freeform 6">
            <a:hlinkClick r:id="rId8"/>
            <a:extLst>
              <a:ext uri="{FF2B5EF4-FFF2-40B4-BE49-F238E27FC236}">
                <a16:creationId xmlns:a16="http://schemas.microsoft.com/office/drawing/2014/main" id="{3400C557-8F12-2346-6F15-9B0E1B4E9C53}"/>
              </a:ext>
            </a:extLst>
          </p:cNvPr>
          <p:cNvSpPr>
            <a:spLocks/>
          </p:cNvSpPr>
          <p:nvPr/>
        </p:nvSpPr>
        <p:spPr bwMode="auto">
          <a:xfrm>
            <a:off x="5672103" y="5018937"/>
            <a:ext cx="351892" cy="406719"/>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700"/>
          </a:p>
        </p:txBody>
      </p:sp>
      <p:sp>
        <p:nvSpPr>
          <p:cNvPr id="14" name="Rectangle 13">
            <a:hlinkClick r:id="rId5"/>
            <a:extLst>
              <a:ext uri="{FF2B5EF4-FFF2-40B4-BE49-F238E27FC236}">
                <a16:creationId xmlns:a16="http://schemas.microsoft.com/office/drawing/2014/main" id="{71D98B8F-F8D8-6022-6A88-957212C997E8}"/>
              </a:ext>
            </a:extLst>
          </p:cNvPr>
          <p:cNvSpPr/>
          <p:nvPr/>
        </p:nvSpPr>
        <p:spPr>
          <a:xfrm>
            <a:off x="6369236" y="4941628"/>
            <a:ext cx="808258" cy="63774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8" name="Shape 1658">
            <a:hlinkClick r:id="rId5"/>
            <a:extLst>
              <a:ext uri="{FF2B5EF4-FFF2-40B4-BE49-F238E27FC236}">
                <a16:creationId xmlns:a16="http://schemas.microsoft.com/office/drawing/2014/main" id="{BFC62D93-4B50-993E-81D5-32DC717B26EC}"/>
              </a:ext>
            </a:extLst>
          </p:cNvPr>
          <p:cNvSpPr/>
          <p:nvPr/>
        </p:nvSpPr>
        <p:spPr>
          <a:xfrm>
            <a:off x="6608024" y="5039364"/>
            <a:ext cx="348206" cy="34820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7109">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7"/>
            <a:extLst>
              <a:ext uri="{FF2B5EF4-FFF2-40B4-BE49-F238E27FC236}">
                <a16:creationId xmlns:a16="http://schemas.microsoft.com/office/drawing/2014/main" id="{22E9A0E3-E4FA-6118-3809-3A68BBFDC98B}"/>
              </a:ext>
            </a:extLst>
          </p:cNvPr>
          <p:cNvSpPr>
            <a:spLocks/>
          </p:cNvSpPr>
          <p:nvPr/>
        </p:nvSpPr>
        <p:spPr bwMode="auto">
          <a:xfrm>
            <a:off x="7416281" y="5091103"/>
            <a:ext cx="418884" cy="296467"/>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p>
        </p:txBody>
      </p:sp>
      <p:sp>
        <p:nvSpPr>
          <p:cNvPr id="21" name="Freeform 6">
            <a:hlinkClick r:id="rId7"/>
            <a:extLst>
              <a:ext uri="{FF2B5EF4-FFF2-40B4-BE49-F238E27FC236}">
                <a16:creationId xmlns:a16="http://schemas.microsoft.com/office/drawing/2014/main" id="{4CBD0548-2812-7AAA-D87D-47DDCA2BE2B5}"/>
              </a:ext>
            </a:extLst>
          </p:cNvPr>
          <p:cNvSpPr>
            <a:spLocks/>
          </p:cNvSpPr>
          <p:nvPr/>
        </p:nvSpPr>
        <p:spPr bwMode="auto">
          <a:xfrm>
            <a:off x="7583544" y="5175461"/>
            <a:ext cx="107872" cy="127023"/>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a:p>
        </p:txBody>
      </p:sp>
    </p:spTree>
    <p:extLst>
      <p:ext uri="{BB962C8B-B14F-4D97-AF65-F5344CB8AC3E}">
        <p14:creationId xmlns:p14="http://schemas.microsoft.com/office/powerpoint/2010/main" val="3313802975"/>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B470F-C9C0-75BE-1EE2-2304F82CC48F}"/>
              </a:ext>
            </a:extLst>
          </p:cNvPr>
          <p:cNvSpPr/>
          <p:nvPr/>
        </p:nvSpPr>
        <p:spPr>
          <a:xfrm>
            <a:off x="0" y="-6680"/>
            <a:ext cx="12191999" cy="5536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1</a:t>
            </a:r>
          </a:p>
        </p:txBody>
      </p:sp>
      <p:sp>
        <p:nvSpPr>
          <p:cNvPr id="4" name="Freeform 3">
            <a:extLst>
              <a:ext uri="{FF2B5EF4-FFF2-40B4-BE49-F238E27FC236}">
                <a16:creationId xmlns:a16="http://schemas.microsoft.com/office/drawing/2014/main" id="{D87571F8-B78E-2946-FF28-F8EA95D85132}"/>
              </a:ext>
            </a:extLst>
          </p:cNvPr>
          <p:cNvSpPr>
            <a:spLocks noChangeArrowheads="1"/>
          </p:cNvSpPr>
          <p:nvPr/>
        </p:nvSpPr>
        <p:spPr bwMode="auto">
          <a:xfrm>
            <a:off x="-9895956" y="2615499"/>
            <a:ext cx="8343770" cy="2469075"/>
          </a:xfrm>
          <a:prstGeom prst="roundRect">
            <a:avLst>
              <a:gd name="adj" fmla="val 16011"/>
            </a:avLst>
          </a:prstGeom>
          <a:solidFill>
            <a:schemeClr val="bg1"/>
          </a:solidFill>
          <a:ln>
            <a:noFill/>
          </a:ln>
          <a:effectLst/>
        </p:spPr>
        <p:txBody>
          <a:bodyPr wrap="none" anchor="ctr"/>
          <a:lstStyle/>
          <a:p>
            <a:endParaRPr lang="en-US" sz="900" dirty="0">
              <a:latin typeface="Poppins" panose="00000500000000000000" pitchFamily="2" charset="0"/>
            </a:endParaRPr>
          </a:p>
        </p:txBody>
      </p:sp>
      <p:sp>
        <p:nvSpPr>
          <p:cNvPr id="13" name="Freeform 38">
            <a:hlinkClick r:id="rId2" action="ppaction://hlinksldjump"/>
            <a:extLst>
              <a:ext uri="{FF2B5EF4-FFF2-40B4-BE49-F238E27FC236}">
                <a16:creationId xmlns:a16="http://schemas.microsoft.com/office/drawing/2014/main" id="{0EE8F550-0504-2841-5FD0-FAFB99499BAE}"/>
              </a:ext>
            </a:extLst>
          </p:cNvPr>
          <p:cNvSpPr>
            <a:spLocks noChangeArrowheads="1"/>
          </p:cNvSpPr>
          <p:nvPr/>
        </p:nvSpPr>
        <p:spPr bwMode="auto">
          <a:xfrm flipH="1">
            <a:off x="217920"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
        <p:nvSpPr>
          <p:cNvPr id="3" name="Rectangle 2">
            <a:extLst>
              <a:ext uri="{FF2B5EF4-FFF2-40B4-BE49-F238E27FC236}">
                <a16:creationId xmlns:a16="http://schemas.microsoft.com/office/drawing/2014/main" id="{31B0FB58-616A-47FA-71CF-51F8C072693E}"/>
              </a:ext>
            </a:extLst>
          </p:cNvPr>
          <p:cNvSpPr/>
          <p:nvPr/>
        </p:nvSpPr>
        <p:spPr>
          <a:xfrm>
            <a:off x="0" y="525643"/>
            <a:ext cx="12191999" cy="553672"/>
          </a:xfrm>
          <a:prstGeom prst="rect">
            <a:avLst/>
          </a:prstGeom>
          <a:solidFill>
            <a:schemeClr val="accent1">
              <a:alpha val="88000"/>
            </a:schemeClr>
          </a:solidFill>
          <a:ln>
            <a:solidFill>
              <a:schemeClr val="accent3"/>
            </a:solidFill>
          </a:ln>
          <a:effectLst>
            <a:glow rad="101600">
              <a:schemeClr val="accent3">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200</a:t>
            </a:r>
          </a:p>
        </p:txBody>
      </p:sp>
      <p:sp>
        <p:nvSpPr>
          <p:cNvPr id="15" name="TextBox 14">
            <a:extLst>
              <a:ext uri="{FF2B5EF4-FFF2-40B4-BE49-F238E27FC236}">
                <a16:creationId xmlns:a16="http://schemas.microsoft.com/office/drawing/2014/main" id="{8FEE03F6-FC10-0A33-3C93-2365738CADC1}"/>
              </a:ext>
            </a:extLst>
          </p:cNvPr>
          <p:cNvSpPr txBox="1"/>
          <p:nvPr/>
        </p:nvSpPr>
        <p:spPr>
          <a:xfrm>
            <a:off x="3232182" y="2153834"/>
            <a:ext cx="6080060" cy="461665"/>
          </a:xfrm>
          <a:prstGeom prst="rect">
            <a:avLst/>
          </a:prstGeom>
          <a:noFill/>
        </p:spPr>
        <p:txBody>
          <a:bodyPr wrap="square" rtlCol="0">
            <a:spAutoFit/>
          </a:bodyPr>
          <a:lstStyle/>
          <a:p>
            <a:pPr algn="ctr"/>
            <a:r>
              <a:rPr lang="en-US" sz="2400" b="1" dirty="0">
                <a:solidFill>
                  <a:schemeClr val="accent3"/>
                </a:solidFill>
              </a:rPr>
              <a:t>Response for category 1, scoring 200 points.</a:t>
            </a:r>
          </a:p>
        </p:txBody>
      </p:sp>
      <p:sp>
        <p:nvSpPr>
          <p:cNvPr id="16" name="TextBox 15">
            <a:extLst>
              <a:ext uri="{FF2B5EF4-FFF2-40B4-BE49-F238E27FC236}">
                <a16:creationId xmlns:a16="http://schemas.microsoft.com/office/drawing/2014/main" id="{588FFB9E-BAED-FFCF-0853-305770C0E028}"/>
              </a:ext>
            </a:extLst>
          </p:cNvPr>
          <p:cNvSpPr txBox="1"/>
          <p:nvPr/>
        </p:nvSpPr>
        <p:spPr>
          <a:xfrm>
            <a:off x="3743325" y="2710012"/>
            <a:ext cx="5191125" cy="1200329"/>
          </a:xfrm>
          <a:prstGeom prst="rect">
            <a:avLst/>
          </a:prstGeom>
          <a:noFill/>
        </p:spPr>
        <p:txBody>
          <a:bodyPr wrap="square" rtlCol="0">
            <a:spAutoFit/>
          </a:bodyPr>
          <a:lstStyle/>
          <a:p>
            <a:pPr algn="ctr"/>
            <a:r>
              <a:rPr lang="es-CO" b="0" i="0" dirty="0" err="1">
                <a:solidFill>
                  <a:schemeClr val="bg1"/>
                </a:solidFill>
                <a:effectLst/>
                <a:latin typeface="Open Sans" pitchFamily="2" charset="0"/>
              </a:rPr>
              <a:t>Lorem</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ipsum</a:t>
            </a:r>
            <a:r>
              <a:rPr lang="es-CO" b="0" i="0" dirty="0">
                <a:solidFill>
                  <a:schemeClr val="bg1"/>
                </a:solidFill>
                <a:effectLst/>
                <a:latin typeface="Open Sans" pitchFamily="2" charset="0"/>
              </a:rPr>
              <a:t> dolor </a:t>
            </a:r>
            <a:r>
              <a:rPr lang="es-CO" b="0" i="0" dirty="0" err="1">
                <a:solidFill>
                  <a:schemeClr val="bg1"/>
                </a:solidFill>
                <a:effectLst/>
                <a:latin typeface="Open Sans" pitchFamily="2" charset="0"/>
              </a:rPr>
              <a:t>sit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amet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consectetur</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adipiscing</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elit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Praesent</a:t>
            </a:r>
            <a:r>
              <a:rPr lang="es-CO" b="0" i="0" dirty="0">
                <a:solidFill>
                  <a:schemeClr val="bg1"/>
                </a:solidFill>
                <a:effectLst/>
                <a:latin typeface="Open Sans" pitchFamily="2" charset="0"/>
              </a:rPr>
              <a:t> vitae </a:t>
            </a:r>
            <a:r>
              <a:rPr lang="es-CO" b="0" i="0" dirty="0" err="1">
                <a:solidFill>
                  <a:schemeClr val="bg1"/>
                </a:solidFill>
                <a:effectLst/>
                <a:latin typeface="Open Sans" pitchFamily="2" charset="0"/>
              </a:rPr>
              <a:t>elit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consectetur</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varius</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ipsum</a:t>
            </a:r>
            <a:r>
              <a:rPr lang="es-CO" b="0" i="0" dirty="0">
                <a:solidFill>
                  <a:schemeClr val="bg1"/>
                </a:solidFill>
                <a:effectLst/>
                <a:latin typeface="Open Sans" pitchFamily="2" charset="0"/>
              </a:rPr>
              <a:t> vitae, </a:t>
            </a:r>
            <a:r>
              <a:rPr lang="es-CO" b="0" i="0" dirty="0" err="1">
                <a:solidFill>
                  <a:schemeClr val="bg1"/>
                </a:solidFill>
                <a:effectLst/>
                <a:latin typeface="Open Sans" pitchFamily="2" charset="0"/>
              </a:rPr>
              <a:t>tristique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felis</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Donec</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mattis</a:t>
            </a:r>
            <a:r>
              <a:rPr lang="es-CO" b="0" i="0" dirty="0">
                <a:solidFill>
                  <a:schemeClr val="bg1"/>
                </a:solidFill>
                <a:effectLst/>
                <a:latin typeface="Open Sans" pitchFamily="2" charset="0"/>
              </a:rPr>
              <a:t> non </a:t>
            </a:r>
            <a:r>
              <a:rPr lang="es-CO" b="0" i="0" dirty="0" err="1">
                <a:solidFill>
                  <a:schemeClr val="bg1"/>
                </a:solidFill>
                <a:effectLst/>
                <a:latin typeface="Open Sans" pitchFamily="2" charset="0"/>
              </a:rPr>
              <a:t>augue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scelerisque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finibus</a:t>
            </a:r>
            <a:r>
              <a:rPr lang="es-CO" b="0" i="0" dirty="0">
                <a:solidFill>
                  <a:schemeClr val="bg1"/>
                </a:solidFill>
                <a:effectLst/>
                <a:latin typeface="Open Sans" pitchFamily="2" charset="0"/>
              </a:rPr>
              <a:t>. </a:t>
            </a:r>
            <a:endParaRPr lang="en-US" b="1" dirty="0">
              <a:solidFill>
                <a:schemeClr val="bg1"/>
              </a:solidFill>
            </a:endParaRPr>
          </a:p>
        </p:txBody>
      </p:sp>
      <p:sp>
        <p:nvSpPr>
          <p:cNvPr id="5" name="Freeform 38">
            <a:hlinkClick r:id="rId2" action="ppaction://hlinksldjump"/>
            <a:extLst>
              <a:ext uri="{FF2B5EF4-FFF2-40B4-BE49-F238E27FC236}">
                <a16:creationId xmlns:a16="http://schemas.microsoft.com/office/drawing/2014/main" id="{B6524D39-D4BE-C341-B16F-71CB1C1AC5A2}"/>
              </a:ext>
            </a:extLst>
          </p:cNvPr>
          <p:cNvSpPr>
            <a:spLocks noChangeArrowheads="1"/>
          </p:cNvSpPr>
          <p:nvPr/>
        </p:nvSpPr>
        <p:spPr bwMode="auto">
          <a:xfrm flipH="1">
            <a:off x="9563068"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Tree>
    <p:extLst>
      <p:ext uri="{BB962C8B-B14F-4D97-AF65-F5344CB8AC3E}">
        <p14:creationId xmlns:p14="http://schemas.microsoft.com/office/powerpoint/2010/main" val="13631945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B470F-C9C0-75BE-1EE2-2304F82CC48F}"/>
              </a:ext>
            </a:extLst>
          </p:cNvPr>
          <p:cNvSpPr/>
          <p:nvPr/>
        </p:nvSpPr>
        <p:spPr>
          <a:xfrm>
            <a:off x="0" y="-6680"/>
            <a:ext cx="12191999" cy="5536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1</a:t>
            </a:r>
          </a:p>
        </p:txBody>
      </p:sp>
      <p:sp>
        <p:nvSpPr>
          <p:cNvPr id="4" name="Freeform 3">
            <a:extLst>
              <a:ext uri="{FF2B5EF4-FFF2-40B4-BE49-F238E27FC236}">
                <a16:creationId xmlns:a16="http://schemas.microsoft.com/office/drawing/2014/main" id="{D87571F8-B78E-2946-FF28-F8EA95D85132}"/>
              </a:ext>
            </a:extLst>
          </p:cNvPr>
          <p:cNvSpPr>
            <a:spLocks noChangeArrowheads="1"/>
          </p:cNvSpPr>
          <p:nvPr/>
        </p:nvSpPr>
        <p:spPr bwMode="auto">
          <a:xfrm>
            <a:off x="2368615" y="2615499"/>
            <a:ext cx="8343770" cy="2469075"/>
          </a:xfrm>
          <a:prstGeom prst="roundRect">
            <a:avLst>
              <a:gd name="adj" fmla="val 16011"/>
            </a:avLst>
          </a:prstGeom>
          <a:solidFill>
            <a:schemeClr val="bg1"/>
          </a:solidFill>
          <a:ln>
            <a:noFill/>
          </a:ln>
          <a:effectLst/>
        </p:spPr>
        <p:txBody>
          <a:bodyPr wrap="none" anchor="ctr"/>
          <a:lstStyle/>
          <a:p>
            <a:endParaRPr lang="en-US" sz="900" dirty="0">
              <a:latin typeface="Poppins" panose="00000500000000000000" pitchFamily="2" charset="0"/>
            </a:endParaRPr>
          </a:p>
        </p:txBody>
      </p:sp>
      <p:sp>
        <p:nvSpPr>
          <p:cNvPr id="9" name="Freeform 15">
            <a:extLst>
              <a:ext uri="{FF2B5EF4-FFF2-40B4-BE49-F238E27FC236}">
                <a16:creationId xmlns:a16="http://schemas.microsoft.com/office/drawing/2014/main" id="{0F3AB6BC-A3A8-85BF-5186-D826BAE6DA22}"/>
              </a:ext>
            </a:extLst>
          </p:cNvPr>
          <p:cNvSpPr>
            <a:spLocks noChangeArrowheads="1"/>
          </p:cNvSpPr>
          <p:nvPr/>
        </p:nvSpPr>
        <p:spPr bwMode="auto">
          <a:xfrm>
            <a:off x="753077" y="1143364"/>
            <a:ext cx="2469076" cy="2469075"/>
          </a:xfrm>
          <a:custGeom>
            <a:avLst/>
            <a:gdLst>
              <a:gd name="T0" fmla="*/ 3802 w 4639"/>
              <a:gd name="T1" fmla="*/ 826 h 4640"/>
              <a:gd name="T2" fmla="*/ 3802 w 4639"/>
              <a:gd name="T3" fmla="*/ 826 h 4640"/>
              <a:gd name="T4" fmla="*/ 805 w 4639"/>
              <a:gd name="T5" fmla="*/ 832 h 4640"/>
              <a:gd name="T6" fmla="*/ 805 w 4639"/>
              <a:gd name="T7" fmla="*/ 832 h 4640"/>
              <a:gd name="T8" fmla="*/ 460 w 4639"/>
              <a:gd name="T9" fmla="*/ 3380 h 4640"/>
              <a:gd name="T10" fmla="*/ 460 w 4639"/>
              <a:gd name="T11" fmla="*/ 3380 h 4640"/>
              <a:gd name="T12" fmla="*/ 474 w 4639"/>
              <a:gd name="T13" fmla="*/ 3515 h 4640"/>
              <a:gd name="T14" fmla="*/ 173 w 4639"/>
              <a:gd name="T15" fmla="*/ 4254 h 4640"/>
              <a:gd name="T16" fmla="*/ 173 w 4639"/>
              <a:gd name="T17" fmla="*/ 4254 h 4640"/>
              <a:gd name="T18" fmla="*/ 384 w 4639"/>
              <a:gd name="T19" fmla="*/ 4466 h 4640"/>
              <a:gd name="T20" fmla="*/ 1124 w 4639"/>
              <a:gd name="T21" fmla="*/ 4165 h 4640"/>
              <a:gd name="T22" fmla="*/ 1124 w 4639"/>
              <a:gd name="T23" fmla="*/ 4165 h 4640"/>
              <a:gd name="T24" fmla="*/ 1260 w 4639"/>
              <a:gd name="T25" fmla="*/ 4180 h 4640"/>
              <a:gd name="T26" fmla="*/ 1260 w 4639"/>
              <a:gd name="T27" fmla="*/ 4180 h 4640"/>
              <a:gd name="T28" fmla="*/ 3807 w 4639"/>
              <a:gd name="T29" fmla="*/ 3834 h 4640"/>
              <a:gd name="T30" fmla="*/ 3807 w 4639"/>
              <a:gd name="T31" fmla="*/ 3834 h 4640"/>
              <a:gd name="T32" fmla="*/ 3802 w 4639"/>
              <a:gd name="T33" fmla="*/ 826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39" h="4640">
                <a:moveTo>
                  <a:pt x="3802" y="826"/>
                </a:moveTo>
                <a:lnTo>
                  <a:pt x="3802" y="826"/>
                </a:lnTo>
                <a:cubicBezTo>
                  <a:pt x="2969" y="0"/>
                  <a:pt x="1635" y="3"/>
                  <a:pt x="805" y="832"/>
                </a:cubicBezTo>
                <a:lnTo>
                  <a:pt x="805" y="832"/>
                </a:lnTo>
                <a:cubicBezTo>
                  <a:pt x="115" y="1523"/>
                  <a:pt x="0" y="2571"/>
                  <a:pt x="460" y="3380"/>
                </a:cubicBezTo>
                <a:lnTo>
                  <a:pt x="460" y="3380"/>
                </a:lnTo>
                <a:cubicBezTo>
                  <a:pt x="483" y="3421"/>
                  <a:pt x="488" y="3470"/>
                  <a:pt x="474" y="3515"/>
                </a:cubicBezTo>
                <a:lnTo>
                  <a:pt x="173" y="4254"/>
                </a:lnTo>
                <a:lnTo>
                  <a:pt x="173" y="4254"/>
                </a:lnTo>
                <a:cubicBezTo>
                  <a:pt x="131" y="4385"/>
                  <a:pt x="254" y="4508"/>
                  <a:pt x="384" y="4466"/>
                </a:cubicBezTo>
                <a:lnTo>
                  <a:pt x="1124" y="4165"/>
                </a:lnTo>
                <a:lnTo>
                  <a:pt x="1124" y="4165"/>
                </a:lnTo>
                <a:cubicBezTo>
                  <a:pt x="1169" y="4150"/>
                  <a:pt x="1218" y="4156"/>
                  <a:pt x="1260" y="4180"/>
                </a:cubicBezTo>
                <a:lnTo>
                  <a:pt x="1260" y="4180"/>
                </a:lnTo>
                <a:cubicBezTo>
                  <a:pt x="2069" y="4639"/>
                  <a:pt x="3117" y="4524"/>
                  <a:pt x="3807" y="3834"/>
                </a:cubicBezTo>
                <a:lnTo>
                  <a:pt x="3807" y="3834"/>
                </a:lnTo>
                <a:cubicBezTo>
                  <a:pt x="4638" y="3002"/>
                  <a:pt x="4637" y="1655"/>
                  <a:pt x="3802" y="826"/>
                </a:cubicBezTo>
              </a:path>
            </a:pathLst>
          </a:custGeom>
          <a:solidFill>
            <a:schemeClr val="accent2"/>
          </a:solidFill>
          <a:ln>
            <a:noFill/>
          </a:ln>
          <a:effectLst/>
        </p:spPr>
        <p:txBody>
          <a:bodyPr wrap="none" anchor="ctr"/>
          <a:lstStyle/>
          <a:p>
            <a:endParaRPr lang="en-US" sz="700" dirty="0">
              <a:latin typeface="Poppins" panose="00000500000000000000" pitchFamily="2" charset="0"/>
            </a:endParaRPr>
          </a:p>
        </p:txBody>
      </p:sp>
      <p:sp>
        <p:nvSpPr>
          <p:cNvPr id="10" name="Freeform 16">
            <a:extLst>
              <a:ext uri="{FF2B5EF4-FFF2-40B4-BE49-F238E27FC236}">
                <a16:creationId xmlns:a16="http://schemas.microsoft.com/office/drawing/2014/main" id="{82834486-9012-C252-EFEF-13BFEDD2D58C}"/>
              </a:ext>
            </a:extLst>
          </p:cNvPr>
          <p:cNvSpPr>
            <a:spLocks noChangeArrowheads="1"/>
          </p:cNvSpPr>
          <p:nvPr/>
        </p:nvSpPr>
        <p:spPr bwMode="auto">
          <a:xfrm>
            <a:off x="2205489" y="1611638"/>
            <a:ext cx="2469076" cy="2469075"/>
          </a:xfrm>
          <a:custGeom>
            <a:avLst/>
            <a:gdLst>
              <a:gd name="T0" fmla="*/ 4466 w 4641"/>
              <a:gd name="T1" fmla="*/ 4254 h 4640"/>
              <a:gd name="T2" fmla="*/ 4166 w 4641"/>
              <a:gd name="T3" fmla="*/ 3515 h 4640"/>
              <a:gd name="T4" fmla="*/ 4166 w 4641"/>
              <a:gd name="T5" fmla="*/ 3515 h 4640"/>
              <a:gd name="T6" fmla="*/ 4180 w 4641"/>
              <a:gd name="T7" fmla="*/ 3379 h 4640"/>
              <a:gd name="T8" fmla="*/ 4180 w 4641"/>
              <a:gd name="T9" fmla="*/ 3379 h 4640"/>
              <a:gd name="T10" fmla="*/ 3833 w 4641"/>
              <a:gd name="T11" fmla="*/ 832 h 4640"/>
              <a:gd name="T12" fmla="*/ 3833 w 4641"/>
              <a:gd name="T13" fmla="*/ 832 h 4640"/>
              <a:gd name="T14" fmla="*/ 837 w 4641"/>
              <a:gd name="T15" fmla="*/ 827 h 4640"/>
              <a:gd name="T16" fmla="*/ 837 w 4641"/>
              <a:gd name="T17" fmla="*/ 827 h 4640"/>
              <a:gd name="T18" fmla="*/ 831 w 4641"/>
              <a:gd name="T19" fmla="*/ 3833 h 4640"/>
              <a:gd name="T20" fmla="*/ 831 w 4641"/>
              <a:gd name="T21" fmla="*/ 3833 h 4640"/>
              <a:gd name="T22" fmla="*/ 3379 w 4641"/>
              <a:gd name="T23" fmla="*/ 4179 h 4640"/>
              <a:gd name="T24" fmla="*/ 3379 w 4641"/>
              <a:gd name="T25" fmla="*/ 4179 h 4640"/>
              <a:gd name="T26" fmla="*/ 3516 w 4641"/>
              <a:gd name="T27" fmla="*/ 4165 h 4640"/>
              <a:gd name="T28" fmla="*/ 4254 w 4641"/>
              <a:gd name="T29" fmla="*/ 4465 h 4640"/>
              <a:gd name="T30" fmla="*/ 4254 w 4641"/>
              <a:gd name="T31" fmla="*/ 4465 h 4640"/>
              <a:gd name="T32" fmla="*/ 4466 w 4641"/>
              <a:gd name="T33" fmla="*/ 4254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41" h="4640">
                <a:moveTo>
                  <a:pt x="4466" y="4254"/>
                </a:moveTo>
                <a:lnTo>
                  <a:pt x="4166" y="3515"/>
                </a:lnTo>
                <a:lnTo>
                  <a:pt x="4166" y="3515"/>
                </a:lnTo>
                <a:cubicBezTo>
                  <a:pt x="4151" y="3470"/>
                  <a:pt x="4156" y="3420"/>
                  <a:pt x="4180" y="3379"/>
                </a:cubicBezTo>
                <a:lnTo>
                  <a:pt x="4180" y="3379"/>
                </a:lnTo>
                <a:cubicBezTo>
                  <a:pt x="4640" y="2570"/>
                  <a:pt x="4524" y="1523"/>
                  <a:pt x="3833" y="832"/>
                </a:cubicBezTo>
                <a:lnTo>
                  <a:pt x="3833" y="832"/>
                </a:lnTo>
                <a:cubicBezTo>
                  <a:pt x="3004" y="3"/>
                  <a:pt x="1669" y="0"/>
                  <a:pt x="837" y="827"/>
                </a:cubicBezTo>
                <a:lnTo>
                  <a:pt x="837" y="827"/>
                </a:lnTo>
                <a:cubicBezTo>
                  <a:pt x="3" y="1654"/>
                  <a:pt x="0" y="3002"/>
                  <a:pt x="831" y="3833"/>
                </a:cubicBezTo>
                <a:lnTo>
                  <a:pt x="831" y="3833"/>
                </a:lnTo>
                <a:cubicBezTo>
                  <a:pt x="1522" y="4524"/>
                  <a:pt x="2569" y="4639"/>
                  <a:pt x="3379" y="4179"/>
                </a:cubicBezTo>
                <a:lnTo>
                  <a:pt x="3379" y="4179"/>
                </a:lnTo>
                <a:cubicBezTo>
                  <a:pt x="3421" y="4155"/>
                  <a:pt x="3470" y="4150"/>
                  <a:pt x="3516" y="4165"/>
                </a:cubicBezTo>
                <a:lnTo>
                  <a:pt x="4254" y="4465"/>
                </a:lnTo>
                <a:lnTo>
                  <a:pt x="4254" y="4465"/>
                </a:lnTo>
                <a:cubicBezTo>
                  <a:pt x="4384" y="4508"/>
                  <a:pt x="4509" y="4384"/>
                  <a:pt x="4466" y="4254"/>
                </a:cubicBezTo>
              </a:path>
            </a:pathLst>
          </a:custGeom>
          <a:solidFill>
            <a:schemeClr val="accent5"/>
          </a:solidFill>
          <a:ln>
            <a:noFill/>
          </a:ln>
          <a:effectLst/>
        </p:spPr>
        <p:txBody>
          <a:bodyPr wrap="none" anchor="ctr"/>
          <a:lstStyle/>
          <a:p>
            <a:endParaRPr lang="en-US" sz="700" dirty="0">
              <a:latin typeface="Poppins" panose="00000500000000000000" pitchFamily="2" charset="0"/>
            </a:endParaRPr>
          </a:p>
        </p:txBody>
      </p:sp>
      <p:sp>
        <p:nvSpPr>
          <p:cNvPr id="11" name="Freeform 17">
            <a:extLst>
              <a:ext uri="{FF2B5EF4-FFF2-40B4-BE49-F238E27FC236}">
                <a16:creationId xmlns:a16="http://schemas.microsoft.com/office/drawing/2014/main" id="{DF78BB41-83CA-35B8-5ACE-7FF6EFC2C5BB}"/>
              </a:ext>
            </a:extLst>
          </p:cNvPr>
          <p:cNvSpPr>
            <a:spLocks noChangeArrowheads="1"/>
          </p:cNvSpPr>
          <p:nvPr/>
        </p:nvSpPr>
        <p:spPr bwMode="auto">
          <a:xfrm>
            <a:off x="1534687" y="1767120"/>
            <a:ext cx="797990" cy="1253314"/>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700" dirty="0">
              <a:latin typeface="Poppins" panose="00000500000000000000" pitchFamily="2" charset="0"/>
            </a:endParaRPr>
          </a:p>
        </p:txBody>
      </p:sp>
      <p:sp>
        <p:nvSpPr>
          <p:cNvPr id="12" name="Freeform 18">
            <a:extLst>
              <a:ext uri="{FF2B5EF4-FFF2-40B4-BE49-F238E27FC236}">
                <a16:creationId xmlns:a16="http://schemas.microsoft.com/office/drawing/2014/main" id="{6CA54333-541A-BBE6-53E2-C5182EE92A20}"/>
              </a:ext>
            </a:extLst>
          </p:cNvPr>
          <p:cNvSpPr>
            <a:spLocks noChangeArrowheads="1"/>
          </p:cNvSpPr>
          <p:nvPr/>
        </p:nvSpPr>
        <p:spPr bwMode="auto">
          <a:xfrm>
            <a:off x="3326571" y="2374367"/>
            <a:ext cx="340320" cy="1229843"/>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700" dirty="0">
              <a:latin typeface="Poppins" panose="00000500000000000000" pitchFamily="2" charset="0"/>
            </a:endParaRPr>
          </a:p>
        </p:txBody>
      </p:sp>
      <p:sp>
        <p:nvSpPr>
          <p:cNvPr id="13" name="Freeform 38">
            <a:hlinkClick r:id="rId2" action="ppaction://hlinksldjump"/>
            <a:extLst>
              <a:ext uri="{FF2B5EF4-FFF2-40B4-BE49-F238E27FC236}">
                <a16:creationId xmlns:a16="http://schemas.microsoft.com/office/drawing/2014/main" id="{0EE8F550-0504-2841-5FD0-FAFB99499BAE}"/>
              </a:ext>
            </a:extLst>
          </p:cNvPr>
          <p:cNvSpPr>
            <a:spLocks noChangeArrowheads="1"/>
          </p:cNvSpPr>
          <p:nvPr/>
        </p:nvSpPr>
        <p:spPr bwMode="auto">
          <a:xfrm flipH="1">
            <a:off x="217920"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
        <p:nvSpPr>
          <p:cNvPr id="14" name="Freeform 38">
            <a:hlinkClick r:id="" action="ppaction://hlinkshowjump?jump=nextslide"/>
            <a:extLst>
              <a:ext uri="{FF2B5EF4-FFF2-40B4-BE49-F238E27FC236}">
                <a16:creationId xmlns:a16="http://schemas.microsoft.com/office/drawing/2014/main" id="{90692AAB-6EBA-0312-659E-BD4B00295E17}"/>
              </a:ext>
            </a:extLst>
          </p:cNvPr>
          <p:cNvSpPr>
            <a:spLocks noChangeArrowheads="1"/>
          </p:cNvSpPr>
          <p:nvPr/>
        </p:nvSpPr>
        <p:spPr bwMode="auto">
          <a:xfrm flipH="1">
            <a:off x="9573703"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ANSWER</a:t>
            </a:r>
          </a:p>
        </p:txBody>
      </p:sp>
      <p:sp>
        <p:nvSpPr>
          <p:cNvPr id="3" name="Rectangle 2">
            <a:extLst>
              <a:ext uri="{FF2B5EF4-FFF2-40B4-BE49-F238E27FC236}">
                <a16:creationId xmlns:a16="http://schemas.microsoft.com/office/drawing/2014/main" id="{31B0FB58-616A-47FA-71CF-51F8C072693E}"/>
              </a:ext>
            </a:extLst>
          </p:cNvPr>
          <p:cNvSpPr/>
          <p:nvPr/>
        </p:nvSpPr>
        <p:spPr>
          <a:xfrm>
            <a:off x="0" y="525643"/>
            <a:ext cx="12191999" cy="553672"/>
          </a:xfrm>
          <a:prstGeom prst="rect">
            <a:avLst/>
          </a:prstGeom>
          <a:solidFill>
            <a:schemeClr val="accent1">
              <a:alpha val="88000"/>
            </a:schemeClr>
          </a:solidFill>
          <a:ln>
            <a:solidFill>
              <a:schemeClr val="accent3"/>
            </a:solidFill>
          </a:ln>
          <a:effectLst>
            <a:glow rad="101600">
              <a:schemeClr val="accent3">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300</a:t>
            </a:r>
          </a:p>
        </p:txBody>
      </p:sp>
      <p:sp>
        <p:nvSpPr>
          <p:cNvPr id="15" name="TextBox 14">
            <a:extLst>
              <a:ext uri="{FF2B5EF4-FFF2-40B4-BE49-F238E27FC236}">
                <a16:creationId xmlns:a16="http://schemas.microsoft.com/office/drawing/2014/main" id="{8FEE03F6-FC10-0A33-3C93-2365738CADC1}"/>
              </a:ext>
            </a:extLst>
          </p:cNvPr>
          <p:cNvSpPr txBox="1"/>
          <p:nvPr/>
        </p:nvSpPr>
        <p:spPr>
          <a:xfrm>
            <a:off x="5019675" y="2837659"/>
            <a:ext cx="5086350" cy="461665"/>
          </a:xfrm>
          <a:prstGeom prst="rect">
            <a:avLst/>
          </a:prstGeom>
          <a:noFill/>
        </p:spPr>
        <p:txBody>
          <a:bodyPr wrap="square" rtlCol="0">
            <a:spAutoFit/>
          </a:bodyPr>
          <a:lstStyle/>
          <a:p>
            <a:r>
              <a:rPr lang="en-US" sz="2400" b="1" dirty="0">
                <a:solidFill>
                  <a:schemeClr val="accent3"/>
                </a:solidFill>
              </a:rPr>
              <a:t>Category 1, question for 300 points </a:t>
            </a:r>
          </a:p>
        </p:txBody>
      </p:sp>
      <p:sp>
        <p:nvSpPr>
          <p:cNvPr id="16" name="TextBox 15">
            <a:extLst>
              <a:ext uri="{FF2B5EF4-FFF2-40B4-BE49-F238E27FC236}">
                <a16:creationId xmlns:a16="http://schemas.microsoft.com/office/drawing/2014/main" id="{588FFB9E-BAED-FFCF-0853-305770C0E028}"/>
              </a:ext>
            </a:extLst>
          </p:cNvPr>
          <p:cNvSpPr txBox="1"/>
          <p:nvPr/>
        </p:nvSpPr>
        <p:spPr>
          <a:xfrm>
            <a:off x="5019675" y="3360951"/>
            <a:ext cx="5191125" cy="1200329"/>
          </a:xfrm>
          <a:prstGeom prst="rect">
            <a:avLst/>
          </a:prstGeom>
          <a:noFill/>
        </p:spPr>
        <p:txBody>
          <a:bodyPr wrap="square" rtlCol="0">
            <a:spAutoFit/>
          </a:bodyPr>
          <a:lstStyle/>
          <a:p>
            <a:r>
              <a:rPr lang="es-CO" b="0" i="0" dirty="0" err="1">
                <a:solidFill>
                  <a:srgbClr val="000000"/>
                </a:solidFill>
                <a:effectLst/>
                <a:latin typeface="Open Sans" pitchFamily="2" charset="0"/>
              </a:rPr>
              <a:t>Lorem</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ipsum</a:t>
            </a:r>
            <a:r>
              <a:rPr lang="es-CO" b="0" i="0" dirty="0">
                <a:solidFill>
                  <a:srgbClr val="000000"/>
                </a:solidFill>
                <a:effectLst/>
                <a:latin typeface="Open Sans" pitchFamily="2" charset="0"/>
              </a:rPr>
              <a:t> dolor </a:t>
            </a:r>
            <a:r>
              <a:rPr lang="es-CO" b="0" i="0" dirty="0" err="1">
                <a:solidFill>
                  <a:srgbClr val="000000"/>
                </a:solidFill>
                <a:effectLst/>
                <a:latin typeface="Open Sans" pitchFamily="2" charset="0"/>
              </a:rPr>
              <a:t>sit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amet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consectetur</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adipiscing</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elit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Praesent</a:t>
            </a:r>
            <a:r>
              <a:rPr lang="es-CO" b="0" i="0" dirty="0">
                <a:solidFill>
                  <a:srgbClr val="000000"/>
                </a:solidFill>
                <a:effectLst/>
                <a:latin typeface="Open Sans" pitchFamily="2" charset="0"/>
              </a:rPr>
              <a:t> vitae </a:t>
            </a:r>
            <a:r>
              <a:rPr lang="es-CO" b="0" i="0" dirty="0" err="1">
                <a:solidFill>
                  <a:srgbClr val="000000"/>
                </a:solidFill>
                <a:effectLst/>
                <a:latin typeface="Open Sans" pitchFamily="2" charset="0"/>
              </a:rPr>
              <a:t>elit</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consectetur</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varius</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ipsum</a:t>
            </a:r>
            <a:r>
              <a:rPr lang="es-CO" b="0" i="0" dirty="0">
                <a:solidFill>
                  <a:srgbClr val="000000"/>
                </a:solidFill>
                <a:effectLst/>
                <a:latin typeface="Open Sans" pitchFamily="2" charset="0"/>
              </a:rPr>
              <a:t> vitae, </a:t>
            </a:r>
            <a:r>
              <a:rPr lang="es-CO" b="0" i="0" dirty="0" err="1">
                <a:solidFill>
                  <a:srgbClr val="000000"/>
                </a:solidFill>
                <a:effectLst/>
                <a:latin typeface="Open Sans" pitchFamily="2" charset="0"/>
              </a:rPr>
              <a:t>tristique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felis</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Donec</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mattis</a:t>
            </a:r>
            <a:r>
              <a:rPr lang="es-CO" b="0" i="0" dirty="0">
                <a:solidFill>
                  <a:srgbClr val="000000"/>
                </a:solidFill>
                <a:effectLst/>
                <a:latin typeface="Open Sans" pitchFamily="2" charset="0"/>
              </a:rPr>
              <a:t> non </a:t>
            </a:r>
            <a:r>
              <a:rPr lang="es-CO" b="0" i="0" dirty="0" err="1">
                <a:solidFill>
                  <a:srgbClr val="000000"/>
                </a:solidFill>
                <a:effectLst/>
                <a:latin typeface="Open Sans" pitchFamily="2" charset="0"/>
              </a:rPr>
              <a:t>augue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scelerisque</a:t>
            </a:r>
            <a:r>
              <a:rPr lang="es-CO" b="0" i="0" dirty="0">
                <a:solidFill>
                  <a:srgbClr val="000000"/>
                </a:solidFill>
                <a:effectLst/>
                <a:latin typeface="Open Sans" pitchFamily="2" charset="0"/>
              </a:rPr>
              <a:t> </a:t>
            </a:r>
            <a:r>
              <a:rPr lang="es-CO" b="0" i="0" dirty="0" err="1">
                <a:solidFill>
                  <a:srgbClr val="000000"/>
                </a:solidFill>
                <a:effectLst/>
                <a:latin typeface="Open Sans" pitchFamily="2" charset="0"/>
              </a:rPr>
              <a:t>finibus</a:t>
            </a:r>
            <a:r>
              <a:rPr lang="es-CO" b="0" i="0" dirty="0">
                <a:solidFill>
                  <a:srgbClr val="000000"/>
                </a:solidFill>
                <a:effectLst/>
                <a:latin typeface="Open Sans" pitchFamily="2" charset="0"/>
              </a:rPr>
              <a:t>. </a:t>
            </a:r>
            <a:endParaRPr lang="en-US" b="1" dirty="0"/>
          </a:p>
        </p:txBody>
      </p:sp>
    </p:spTree>
    <p:extLst>
      <p:ext uri="{BB962C8B-B14F-4D97-AF65-F5344CB8AC3E}">
        <p14:creationId xmlns:p14="http://schemas.microsoft.com/office/powerpoint/2010/main" val="26812381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25000">
              <a:schemeClr val="accent1"/>
            </a:gs>
            <a:gs pos="57000">
              <a:schemeClr val="accent4">
                <a:lumMod val="50000"/>
              </a:schemeClr>
            </a:gs>
            <a:gs pos="86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B470F-C9C0-75BE-1EE2-2304F82CC48F}"/>
              </a:ext>
            </a:extLst>
          </p:cNvPr>
          <p:cNvSpPr/>
          <p:nvPr/>
        </p:nvSpPr>
        <p:spPr>
          <a:xfrm>
            <a:off x="0" y="-6680"/>
            <a:ext cx="12191999" cy="5536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mj-lt"/>
              </a:rPr>
              <a:t>CATEGORY 1</a:t>
            </a:r>
          </a:p>
        </p:txBody>
      </p:sp>
      <p:sp>
        <p:nvSpPr>
          <p:cNvPr id="4" name="Freeform 3">
            <a:extLst>
              <a:ext uri="{FF2B5EF4-FFF2-40B4-BE49-F238E27FC236}">
                <a16:creationId xmlns:a16="http://schemas.microsoft.com/office/drawing/2014/main" id="{D87571F8-B78E-2946-FF28-F8EA95D85132}"/>
              </a:ext>
            </a:extLst>
          </p:cNvPr>
          <p:cNvSpPr>
            <a:spLocks noChangeArrowheads="1"/>
          </p:cNvSpPr>
          <p:nvPr/>
        </p:nvSpPr>
        <p:spPr bwMode="auto">
          <a:xfrm>
            <a:off x="-9895956" y="2615499"/>
            <a:ext cx="8343770" cy="2469075"/>
          </a:xfrm>
          <a:prstGeom prst="roundRect">
            <a:avLst>
              <a:gd name="adj" fmla="val 16011"/>
            </a:avLst>
          </a:prstGeom>
          <a:solidFill>
            <a:schemeClr val="bg1"/>
          </a:solidFill>
          <a:ln>
            <a:noFill/>
          </a:ln>
          <a:effectLst/>
        </p:spPr>
        <p:txBody>
          <a:bodyPr wrap="none" anchor="ctr"/>
          <a:lstStyle/>
          <a:p>
            <a:endParaRPr lang="en-US" sz="900" dirty="0">
              <a:latin typeface="Poppins" panose="00000500000000000000" pitchFamily="2" charset="0"/>
            </a:endParaRPr>
          </a:p>
        </p:txBody>
      </p:sp>
      <p:sp>
        <p:nvSpPr>
          <p:cNvPr id="13" name="Freeform 38">
            <a:hlinkClick r:id="rId2" action="ppaction://hlinksldjump"/>
            <a:extLst>
              <a:ext uri="{FF2B5EF4-FFF2-40B4-BE49-F238E27FC236}">
                <a16:creationId xmlns:a16="http://schemas.microsoft.com/office/drawing/2014/main" id="{0EE8F550-0504-2841-5FD0-FAFB99499BAE}"/>
              </a:ext>
            </a:extLst>
          </p:cNvPr>
          <p:cNvSpPr>
            <a:spLocks noChangeArrowheads="1"/>
          </p:cNvSpPr>
          <p:nvPr/>
        </p:nvSpPr>
        <p:spPr bwMode="auto">
          <a:xfrm flipH="1">
            <a:off x="217920"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
        <p:nvSpPr>
          <p:cNvPr id="3" name="Rectangle 2">
            <a:extLst>
              <a:ext uri="{FF2B5EF4-FFF2-40B4-BE49-F238E27FC236}">
                <a16:creationId xmlns:a16="http://schemas.microsoft.com/office/drawing/2014/main" id="{31B0FB58-616A-47FA-71CF-51F8C072693E}"/>
              </a:ext>
            </a:extLst>
          </p:cNvPr>
          <p:cNvSpPr/>
          <p:nvPr/>
        </p:nvSpPr>
        <p:spPr>
          <a:xfrm>
            <a:off x="0" y="525643"/>
            <a:ext cx="12191999" cy="553672"/>
          </a:xfrm>
          <a:prstGeom prst="rect">
            <a:avLst/>
          </a:prstGeom>
          <a:solidFill>
            <a:schemeClr val="accent1">
              <a:alpha val="88000"/>
            </a:schemeClr>
          </a:solidFill>
          <a:ln>
            <a:solidFill>
              <a:schemeClr val="accent3"/>
            </a:solidFill>
          </a:ln>
          <a:effectLst>
            <a:glow rad="101600">
              <a:schemeClr val="accent3">
                <a:satMod val="175000"/>
                <a:alpha val="1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300</a:t>
            </a:r>
          </a:p>
        </p:txBody>
      </p:sp>
      <p:sp>
        <p:nvSpPr>
          <p:cNvPr id="15" name="TextBox 14">
            <a:extLst>
              <a:ext uri="{FF2B5EF4-FFF2-40B4-BE49-F238E27FC236}">
                <a16:creationId xmlns:a16="http://schemas.microsoft.com/office/drawing/2014/main" id="{8FEE03F6-FC10-0A33-3C93-2365738CADC1}"/>
              </a:ext>
            </a:extLst>
          </p:cNvPr>
          <p:cNvSpPr txBox="1"/>
          <p:nvPr/>
        </p:nvSpPr>
        <p:spPr>
          <a:xfrm>
            <a:off x="3232182" y="2153834"/>
            <a:ext cx="6080060" cy="461665"/>
          </a:xfrm>
          <a:prstGeom prst="rect">
            <a:avLst/>
          </a:prstGeom>
          <a:noFill/>
        </p:spPr>
        <p:txBody>
          <a:bodyPr wrap="square" rtlCol="0">
            <a:spAutoFit/>
          </a:bodyPr>
          <a:lstStyle/>
          <a:p>
            <a:pPr algn="ctr"/>
            <a:r>
              <a:rPr lang="en-US" sz="2400" b="1" dirty="0">
                <a:solidFill>
                  <a:schemeClr val="accent3"/>
                </a:solidFill>
              </a:rPr>
              <a:t>Response for category 1, scoring 300 points.</a:t>
            </a:r>
          </a:p>
        </p:txBody>
      </p:sp>
      <p:sp>
        <p:nvSpPr>
          <p:cNvPr id="16" name="TextBox 15">
            <a:extLst>
              <a:ext uri="{FF2B5EF4-FFF2-40B4-BE49-F238E27FC236}">
                <a16:creationId xmlns:a16="http://schemas.microsoft.com/office/drawing/2014/main" id="{588FFB9E-BAED-FFCF-0853-305770C0E028}"/>
              </a:ext>
            </a:extLst>
          </p:cNvPr>
          <p:cNvSpPr txBox="1"/>
          <p:nvPr/>
        </p:nvSpPr>
        <p:spPr>
          <a:xfrm>
            <a:off x="3743325" y="2710012"/>
            <a:ext cx="5191125" cy="1200329"/>
          </a:xfrm>
          <a:prstGeom prst="rect">
            <a:avLst/>
          </a:prstGeom>
          <a:noFill/>
        </p:spPr>
        <p:txBody>
          <a:bodyPr wrap="square" rtlCol="0">
            <a:spAutoFit/>
          </a:bodyPr>
          <a:lstStyle/>
          <a:p>
            <a:pPr algn="ctr"/>
            <a:r>
              <a:rPr lang="es-CO" b="0" i="0" dirty="0" err="1">
                <a:solidFill>
                  <a:schemeClr val="bg1"/>
                </a:solidFill>
                <a:effectLst/>
                <a:latin typeface="Open Sans" pitchFamily="2" charset="0"/>
              </a:rPr>
              <a:t>Lorem</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ipsum</a:t>
            </a:r>
            <a:r>
              <a:rPr lang="es-CO" b="0" i="0" dirty="0">
                <a:solidFill>
                  <a:schemeClr val="bg1"/>
                </a:solidFill>
                <a:effectLst/>
                <a:latin typeface="Open Sans" pitchFamily="2" charset="0"/>
              </a:rPr>
              <a:t> dolor </a:t>
            </a:r>
            <a:r>
              <a:rPr lang="es-CO" b="0" i="0" dirty="0" err="1">
                <a:solidFill>
                  <a:schemeClr val="bg1"/>
                </a:solidFill>
                <a:effectLst/>
                <a:latin typeface="Open Sans" pitchFamily="2" charset="0"/>
              </a:rPr>
              <a:t>sit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amet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consectetur</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adipiscing</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elit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Praesent</a:t>
            </a:r>
            <a:r>
              <a:rPr lang="es-CO" b="0" i="0" dirty="0">
                <a:solidFill>
                  <a:schemeClr val="bg1"/>
                </a:solidFill>
                <a:effectLst/>
                <a:latin typeface="Open Sans" pitchFamily="2" charset="0"/>
              </a:rPr>
              <a:t> vitae </a:t>
            </a:r>
            <a:r>
              <a:rPr lang="es-CO" b="0" i="0" dirty="0" err="1">
                <a:solidFill>
                  <a:schemeClr val="bg1"/>
                </a:solidFill>
                <a:effectLst/>
                <a:latin typeface="Open Sans" pitchFamily="2" charset="0"/>
              </a:rPr>
              <a:t>elit</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consectetur</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varius</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ipsum</a:t>
            </a:r>
            <a:r>
              <a:rPr lang="es-CO" b="0" i="0" dirty="0">
                <a:solidFill>
                  <a:schemeClr val="bg1"/>
                </a:solidFill>
                <a:effectLst/>
                <a:latin typeface="Open Sans" pitchFamily="2" charset="0"/>
              </a:rPr>
              <a:t> vitae, </a:t>
            </a:r>
            <a:r>
              <a:rPr lang="es-CO" b="0" i="0" dirty="0" err="1">
                <a:solidFill>
                  <a:schemeClr val="bg1"/>
                </a:solidFill>
                <a:effectLst/>
                <a:latin typeface="Open Sans" pitchFamily="2" charset="0"/>
              </a:rPr>
              <a:t>tristique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felis</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Donec</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mattis</a:t>
            </a:r>
            <a:r>
              <a:rPr lang="es-CO" b="0" i="0" dirty="0">
                <a:solidFill>
                  <a:schemeClr val="bg1"/>
                </a:solidFill>
                <a:effectLst/>
                <a:latin typeface="Open Sans" pitchFamily="2" charset="0"/>
              </a:rPr>
              <a:t> non </a:t>
            </a:r>
            <a:r>
              <a:rPr lang="es-CO" b="0" i="0" dirty="0" err="1">
                <a:solidFill>
                  <a:schemeClr val="bg1"/>
                </a:solidFill>
                <a:effectLst/>
                <a:latin typeface="Open Sans" pitchFamily="2" charset="0"/>
              </a:rPr>
              <a:t>augue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scelerisque</a:t>
            </a:r>
            <a:r>
              <a:rPr lang="es-CO" b="0" i="0" dirty="0">
                <a:solidFill>
                  <a:schemeClr val="bg1"/>
                </a:solidFill>
                <a:effectLst/>
                <a:latin typeface="Open Sans" pitchFamily="2" charset="0"/>
              </a:rPr>
              <a:t> </a:t>
            </a:r>
            <a:r>
              <a:rPr lang="es-CO" b="0" i="0" dirty="0" err="1">
                <a:solidFill>
                  <a:schemeClr val="bg1"/>
                </a:solidFill>
                <a:effectLst/>
                <a:latin typeface="Open Sans" pitchFamily="2" charset="0"/>
              </a:rPr>
              <a:t>finibus</a:t>
            </a:r>
            <a:r>
              <a:rPr lang="es-CO" b="0" i="0" dirty="0">
                <a:solidFill>
                  <a:schemeClr val="bg1"/>
                </a:solidFill>
                <a:effectLst/>
                <a:latin typeface="Open Sans" pitchFamily="2" charset="0"/>
              </a:rPr>
              <a:t>. </a:t>
            </a:r>
            <a:endParaRPr lang="en-US" b="1" dirty="0">
              <a:solidFill>
                <a:schemeClr val="bg1"/>
              </a:solidFill>
            </a:endParaRPr>
          </a:p>
        </p:txBody>
      </p:sp>
      <p:sp>
        <p:nvSpPr>
          <p:cNvPr id="5" name="Freeform 38">
            <a:hlinkClick r:id="rId2" action="ppaction://hlinksldjump"/>
            <a:extLst>
              <a:ext uri="{FF2B5EF4-FFF2-40B4-BE49-F238E27FC236}">
                <a16:creationId xmlns:a16="http://schemas.microsoft.com/office/drawing/2014/main" id="{B6524D39-D4BE-C341-B16F-71CB1C1AC5A2}"/>
              </a:ext>
            </a:extLst>
          </p:cNvPr>
          <p:cNvSpPr>
            <a:spLocks noChangeArrowheads="1"/>
          </p:cNvSpPr>
          <p:nvPr/>
        </p:nvSpPr>
        <p:spPr bwMode="auto">
          <a:xfrm flipH="1">
            <a:off x="9563068" y="5572086"/>
            <a:ext cx="2298634" cy="921189"/>
          </a:xfrm>
          <a:prstGeom prst="round2DiagRect">
            <a:avLst>
              <a:gd name="adj1" fmla="val 27814"/>
              <a:gd name="adj2" fmla="val 0"/>
            </a:avLst>
          </a:prstGeom>
          <a:solidFill>
            <a:schemeClr val="accent5"/>
          </a:solidFill>
          <a:ln>
            <a:noFill/>
          </a:ln>
          <a:effectLst/>
        </p:spPr>
        <p:txBody>
          <a:bodyPr wrap="none" anchor="ctr"/>
          <a:lstStyle/>
          <a:p>
            <a:pPr algn="ctr"/>
            <a:r>
              <a:rPr lang="en-US" b="1" dirty="0">
                <a:solidFill>
                  <a:schemeClr val="accent1"/>
                </a:solidFill>
                <a:latin typeface="Poppins" panose="00000500000000000000" pitchFamily="2" charset="0"/>
              </a:rPr>
              <a:t>GAME BOARD</a:t>
            </a:r>
          </a:p>
        </p:txBody>
      </p:sp>
    </p:spTree>
    <p:extLst>
      <p:ext uri="{BB962C8B-B14F-4D97-AF65-F5344CB8AC3E}">
        <p14:creationId xmlns:p14="http://schemas.microsoft.com/office/powerpoint/2010/main" val="32058380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Company Introduction PPThemes">
  <a:themeElements>
    <a:clrScheme name="jeopardy theme">
      <a:dk1>
        <a:srgbClr val="000000"/>
      </a:dk1>
      <a:lt1>
        <a:srgbClr val="FFFFFF"/>
      </a:lt1>
      <a:dk2>
        <a:srgbClr val="5B9BD5"/>
      </a:dk2>
      <a:lt2>
        <a:srgbClr val="E7E6E6"/>
      </a:lt2>
      <a:accent1>
        <a:srgbClr val="300243"/>
      </a:accent1>
      <a:accent2>
        <a:srgbClr val="AC0B74"/>
      </a:accent2>
      <a:accent3>
        <a:srgbClr val="FA962F"/>
      </a:accent3>
      <a:accent4>
        <a:srgbClr val="AD61FB"/>
      </a:accent4>
      <a:accent5>
        <a:srgbClr val="11F5FE"/>
      </a:accent5>
      <a:accent6>
        <a:srgbClr val="FE67EC"/>
      </a:accent6>
      <a:hlink>
        <a:srgbClr val="ABCCD5"/>
      </a:hlink>
      <a:folHlink>
        <a:srgbClr val="7E77BA"/>
      </a:folHlink>
    </a:clrScheme>
    <a:fontScheme name="Company introduction Font">
      <a:majorFont>
        <a:latin typeface="Montserrat Black"/>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ompany Introduction PPThemes" id="{015749B7-A49E-4510-A81F-D6988EC311C4}" vid="{49F573B0-F5ED-4792-A962-BC1BA2C38D8C}"/>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 dockstate="right" visibility="0" width="350" row="6">
    <wetp:webextensionref xmlns:r="http://schemas.openxmlformats.org/officeDocument/2006/relationships" r:id="rId2"/>
  </wetp:taskpane>
  <wetp:taskpane dockstate="right" visibility="0" width="350" row="7">
    <wetp:webextensionref xmlns:r="http://schemas.openxmlformats.org/officeDocument/2006/relationships" r:id="rId3"/>
  </wetp:taskpane>
  <wetp:taskpane dockstate="right" visibility="0" width="350" row="8">
    <wetp:webextensionref xmlns:r="http://schemas.openxmlformats.org/officeDocument/2006/relationships" r:id="rId4"/>
  </wetp:taskpane>
</wetp:taskpanes>
</file>

<file path=ppt/webextensions/webextension1.xml><?xml version="1.0" encoding="utf-8"?>
<we:webextension xmlns:we="http://schemas.microsoft.com/office/webextensions/webextension/2010/11" id="{710DF37B-39F9-4993-A6F1-04016D8497DF}">
  <we:reference id="wa104379279" version="2.1.0.0" store="en-US" storeType="OMEX"/>
  <we:alternateReferences>
    <we:reference id="wa104379279" version="2.1.0.0" store="WA104379279"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03BD25C-6E12-48D5-9CE1-6D456C52C2E8}">
  <we:reference id="wa104380907" version="3.0.0.0" store="en-US" storeType="OMEX"/>
  <we:alternateReferences>
    <we:reference id="wa104380907" version="3.0.0.0" store="WA104380907"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42C0D6B0-2A6B-4092-8B0F-07D241863A00}">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8224C668-B6FA-4100-A20C-1DE857E1615D}">
  <we:reference id="wa104381411" version="1.0.0.0" store="en-US" storeType="OMEX"/>
  <we:alternateReferences>
    <we:reference id="wa104381411" version="1.0.0.0" store="WA10438141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Company Introduction PPThemes</Template>
  <TotalTime>8984</TotalTime>
  <Words>2792</Words>
  <Application>Microsoft Office PowerPoint</Application>
  <PresentationFormat>Widescreen</PresentationFormat>
  <Paragraphs>392</Paragraphs>
  <Slides>60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60</vt:i4>
      </vt:variant>
    </vt:vector>
  </HeadingPairs>
  <TitlesOfParts>
    <vt:vector size="69" baseType="lpstr">
      <vt:lpstr>Arial</vt:lpstr>
      <vt:lpstr>Calibri</vt:lpstr>
      <vt:lpstr>Calibri Light</vt:lpstr>
      <vt:lpstr>Gill Sans</vt:lpstr>
      <vt:lpstr>Lato Black</vt:lpstr>
      <vt:lpstr>Lato Light</vt:lpstr>
      <vt:lpstr>Open Sans</vt:lpstr>
      <vt:lpstr>Poppins</vt:lpstr>
      <vt:lpstr>Company Introduction PPThemes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FOR DOWNLOADING THESE TEMPLATES!  Find even more free templates at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Jolie Nayibe Serrano</dc:creator>
  <cp:lastModifiedBy>Jolie Serrano Delgado</cp:lastModifiedBy>
  <cp:revision>491</cp:revision>
  <dcterms:created xsi:type="dcterms:W3CDTF">2020-03-21T22:03:23Z</dcterms:created>
  <dcterms:modified xsi:type="dcterms:W3CDTF">2025-02-23T21:41:02Z</dcterms:modified>
</cp:coreProperties>
</file>