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B32D"/>
    <a:srgbClr val="B4207D"/>
    <a:srgbClr val="FF8902"/>
    <a:srgbClr val="00A79D"/>
    <a:srgbClr val="E1E122"/>
    <a:srgbClr val="01C8F2"/>
    <a:srgbClr val="FCB040"/>
    <a:srgbClr val="5AA0AF"/>
    <a:srgbClr val="8ACCD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>
        <p:scale>
          <a:sx n="100" d="100"/>
          <a:sy n="100" d="100"/>
        </p:scale>
        <p:origin x="1206" y="3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lie Serrano Delgado" userId="d52b4219-5c60-4a0c-87ad-b1ec335c0c37" providerId="ADAL" clId="{B663DA73-0E19-49EC-9265-A97A19D4631B}"/>
    <pc:docChg chg="custSel modMainMaster">
      <pc:chgData name="Jolie Serrano Delgado" userId="d52b4219-5c60-4a0c-87ad-b1ec335c0c37" providerId="ADAL" clId="{B663DA73-0E19-49EC-9265-A97A19D4631B}" dt="2025-06-15T17:41:14.047" v="3" actId="478"/>
      <pc:docMkLst>
        <pc:docMk/>
      </pc:docMkLst>
      <pc:sldMasterChg chg="delSp modSp mod modSldLayout">
        <pc:chgData name="Jolie Serrano Delgado" userId="d52b4219-5c60-4a0c-87ad-b1ec335c0c37" providerId="ADAL" clId="{B663DA73-0E19-49EC-9265-A97A19D4631B}" dt="2025-06-15T17:41:14.047" v="3" actId="478"/>
        <pc:sldMasterMkLst>
          <pc:docMk/>
          <pc:sldMasterMk cId="3968079979" sldId="2147483648"/>
        </pc:sldMasterMkLst>
        <pc:spChg chg="del">
          <ac:chgData name="Jolie Serrano Delgado" userId="d52b4219-5c60-4a0c-87ad-b1ec335c0c37" providerId="ADAL" clId="{B663DA73-0E19-49EC-9265-A97A19D4631B}" dt="2025-06-15T17:41:13.671" v="2" actId="478"/>
          <ac:spMkLst>
            <pc:docMk/>
            <pc:sldMasterMk cId="3968079979" sldId="2147483648"/>
            <ac:spMk id="6" creationId="{A15F1CD4-2D85-4990-8D52-784E7B242A06}"/>
          </ac:spMkLst>
        </pc:spChg>
        <pc:spChg chg="del">
          <ac:chgData name="Jolie Serrano Delgado" userId="d52b4219-5c60-4a0c-87ad-b1ec335c0c37" providerId="ADAL" clId="{B663DA73-0E19-49EC-9265-A97A19D4631B}" dt="2025-06-15T17:41:14.047" v="3" actId="478"/>
          <ac:spMkLst>
            <pc:docMk/>
            <pc:sldMasterMk cId="3968079979" sldId="2147483648"/>
            <ac:spMk id="7" creationId="{B0B4A640-C0F4-4D20-B946-EBF2D1318CBD}"/>
          </ac:spMkLst>
        </pc:spChg>
        <pc:sldLayoutChg chg="modSp">
          <pc:chgData name="Jolie Serrano Delgado" userId="d52b4219-5c60-4a0c-87ad-b1ec335c0c37" providerId="ADAL" clId="{B663DA73-0E19-49EC-9265-A97A19D4631B}" dt="2025-06-15T17:41:08.986" v="0" actId="735"/>
          <pc:sldLayoutMkLst>
            <pc:docMk/>
            <pc:sldMasterMk cId="3968079979" sldId="2147483648"/>
            <pc:sldLayoutMk cId="3183259798" sldId="214748370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15/06/2025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15/06/2025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2AD2B1D-919F-4B4B-9EA4-6B8862BB2E92}"/>
              </a:ext>
            </a:extLst>
          </p:cNvPr>
          <p:cNvSpPr/>
          <p:nvPr userDrawn="1"/>
        </p:nvSpPr>
        <p:spPr>
          <a:xfrm>
            <a:off x="9296400" y="4686300"/>
            <a:ext cx="2895600" cy="217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D3DC459A-3C24-4445-8E41-D3C974BC45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25725" y="1871662"/>
            <a:ext cx="3900488" cy="3900488"/>
          </a:xfrm>
          <a:prstGeom prst="ellipse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4A1E1C62-7682-45EB-A414-2445831CA7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82150" y="1371600"/>
            <a:ext cx="2305050" cy="4076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67FDB8DE-73CA-434E-AB2D-412B8633F2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77100" y="1047750"/>
            <a:ext cx="2609850" cy="4648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18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B4AE9F9E-652F-43BC-A855-1A8A6E6F90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9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3F98DE-149F-4E3C-A226-2AF4B9218D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0600" y="476250"/>
            <a:ext cx="10210800" cy="8191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solidFill>
                  <a:srgbClr val="004C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CO" dirty="0"/>
              <a:t>ESCRIBE TU TÍTULO AQUÍ</a:t>
            </a:r>
          </a:p>
        </p:txBody>
      </p:sp>
    </p:spTree>
    <p:extLst>
      <p:ext uri="{BB962C8B-B14F-4D97-AF65-F5344CB8AC3E}">
        <p14:creationId xmlns:p14="http://schemas.microsoft.com/office/powerpoint/2010/main" val="318325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0347B16B-9C2C-4D16-9B21-06B9EABFFD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900" y="3067050"/>
            <a:ext cx="2647950" cy="37909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5">
            <a:extLst>
              <a:ext uri="{FF2B5EF4-FFF2-40B4-BE49-F238E27FC236}">
                <a16:creationId xmlns:a16="http://schemas.microsoft.com/office/drawing/2014/main" id="{EFB27D9A-2D65-40EB-8469-4CCCE84A8F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19900" y="424815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73EE433E-FDFC-4524-9C88-3716406B8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48600" y="186690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Marcador de posición de imagen 5">
            <a:extLst>
              <a:ext uri="{FF2B5EF4-FFF2-40B4-BE49-F238E27FC236}">
                <a16:creationId xmlns:a16="http://schemas.microsoft.com/office/drawing/2014/main" id="{FBD22183-ECEA-4B2E-8E71-FED174EF38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57651" y="-676274"/>
            <a:ext cx="4819649" cy="4819649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F37E0FB7-5DFD-457C-9973-CF27072BC0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62500" y="1066800"/>
            <a:ext cx="2647950" cy="4705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62D4B476-27DE-4E36-B143-EE3D5E816C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05050" y="2895600"/>
            <a:ext cx="72390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4FB51C-EAB8-454B-AA5E-2D566DE147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43088" y="2903538"/>
            <a:ext cx="2598737" cy="39544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A5BF10-1837-40BA-A101-7939856BCE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0"/>
            <a:ext cx="6705600" cy="6705600"/>
          </a:xfrm>
          <a:prstGeom prst="teardrop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5F5567E8-3E6D-4407-B177-D2D3262F61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0550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23361A33-0DF6-455A-9F52-7A2DD4F98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81375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92" r:id="rId4"/>
    <p:sldLayoutId id="2147483688" r:id="rId5"/>
    <p:sldLayoutId id="2147483689" r:id="rId6"/>
    <p:sldLayoutId id="2147483686" r:id="rId7"/>
    <p:sldLayoutId id="2147483668" r:id="rId8"/>
    <p:sldLayoutId id="2147483682" r:id="rId9"/>
    <p:sldLayoutId id="2147483660" r:id="rId10"/>
    <p:sldLayoutId id="2147483699" r:id="rId11"/>
    <p:sldLayoutId id="2147483698" r:id="rId12"/>
    <p:sldLayoutId id="214748370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7">
            <a:extLst>
              <a:ext uri="{FF2B5EF4-FFF2-40B4-BE49-F238E27FC236}">
                <a16:creationId xmlns:a16="http://schemas.microsoft.com/office/drawing/2014/main" id="{3DC5B883-C681-4D70-98DC-9C4D90DDAD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55254" y="2439988"/>
            <a:ext cx="10176692" cy="2493962"/>
            <a:chOff x="652" y="1057"/>
            <a:chExt cx="5827" cy="1428"/>
          </a:xfrm>
        </p:grpSpPr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C9F7CAE2-88AB-4E24-8988-0AF5B93E78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8" y="1841"/>
              <a:ext cx="1471" cy="644"/>
            </a:xfrm>
            <a:custGeom>
              <a:avLst/>
              <a:gdLst>
                <a:gd name="T0" fmla="*/ 1079 w 1079"/>
                <a:gd name="T1" fmla="*/ 0 h 471"/>
                <a:gd name="T2" fmla="*/ 933 w 1079"/>
                <a:gd name="T3" fmla="*/ 387 h 471"/>
                <a:gd name="T4" fmla="*/ 884 w 1079"/>
                <a:gd name="T5" fmla="*/ 316 h 471"/>
                <a:gd name="T6" fmla="*/ 834 w 1079"/>
                <a:gd name="T7" fmla="*/ 350 h 471"/>
                <a:gd name="T8" fmla="*/ 246 w 1079"/>
                <a:gd name="T9" fmla="*/ 358 h 471"/>
                <a:gd name="T10" fmla="*/ 0 w 1079"/>
                <a:gd name="T11" fmla="*/ 0 h 471"/>
                <a:gd name="T12" fmla="*/ 651 w 1079"/>
                <a:gd name="T13" fmla="*/ 115 h 471"/>
                <a:gd name="T14" fmla="*/ 715 w 1079"/>
                <a:gd name="T15" fmla="*/ 71 h 471"/>
                <a:gd name="T16" fmla="*/ 666 w 1079"/>
                <a:gd name="T17" fmla="*/ 0 h 471"/>
                <a:gd name="T18" fmla="*/ 1079 w 1079"/>
                <a:gd name="T1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9" h="471">
                  <a:moveTo>
                    <a:pt x="1079" y="0"/>
                  </a:moveTo>
                  <a:cubicBezTo>
                    <a:pt x="933" y="387"/>
                    <a:pt x="933" y="387"/>
                    <a:pt x="933" y="387"/>
                  </a:cubicBezTo>
                  <a:cubicBezTo>
                    <a:pt x="884" y="316"/>
                    <a:pt x="884" y="316"/>
                    <a:pt x="884" y="316"/>
                  </a:cubicBezTo>
                  <a:cubicBezTo>
                    <a:pt x="834" y="350"/>
                    <a:pt x="834" y="350"/>
                    <a:pt x="834" y="350"/>
                  </a:cubicBezTo>
                  <a:cubicBezTo>
                    <a:pt x="686" y="450"/>
                    <a:pt x="434" y="471"/>
                    <a:pt x="246" y="358"/>
                  </a:cubicBezTo>
                  <a:cubicBezTo>
                    <a:pt x="74" y="256"/>
                    <a:pt x="0" y="104"/>
                    <a:pt x="0" y="0"/>
                  </a:cubicBezTo>
                  <a:cubicBezTo>
                    <a:pt x="130" y="235"/>
                    <a:pt x="483" y="230"/>
                    <a:pt x="651" y="115"/>
                  </a:cubicBezTo>
                  <a:cubicBezTo>
                    <a:pt x="715" y="71"/>
                    <a:pt x="715" y="71"/>
                    <a:pt x="715" y="71"/>
                  </a:cubicBezTo>
                  <a:cubicBezTo>
                    <a:pt x="666" y="0"/>
                    <a:pt x="666" y="0"/>
                    <a:pt x="666" y="0"/>
                  </a:cubicBezTo>
                  <a:cubicBezTo>
                    <a:pt x="1079" y="0"/>
                    <a:pt x="1079" y="0"/>
                    <a:pt x="1079" y="0"/>
                  </a:cubicBezTo>
                </a:path>
              </a:pathLst>
            </a:custGeom>
            <a:solidFill>
              <a:srgbClr val="F7B3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FB773123-98A6-43CA-BF2C-1EB0C1194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7" y="1520"/>
              <a:ext cx="640" cy="583"/>
            </a:xfrm>
            <a:custGeom>
              <a:avLst/>
              <a:gdLst>
                <a:gd name="T0" fmla="*/ 235 w 470"/>
                <a:gd name="T1" fmla="*/ 0 h 427"/>
                <a:gd name="T2" fmla="*/ 36 w 470"/>
                <a:gd name="T3" fmla="*/ 109 h 427"/>
                <a:gd name="T4" fmla="*/ 44 w 470"/>
                <a:gd name="T5" fmla="*/ 131 h 427"/>
                <a:gd name="T6" fmla="*/ 24 w 470"/>
                <a:gd name="T7" fmla="*/ 131 h 427"/>
                <a:gd name="T8" fmla="*/ 0 w 470"/>
                <a:gd name="T9" fmla="*/ 235 h 427"/>
                <a:gd name="T10" fmla="*/ 79 w 470"/>
                <a:gd name="T11" fmla="*/ 412 h 427"/>
                <a:gd name="T12" fmla="*/ 23 w 470"/>
                <a:gd name="T13" fmla="*/ 235 h 427"/>
                <a:gd name="T14" fmla="*/ 372 w 470"/>
                <a:gd name="T15" fmla="*/ 427 h 427"/>
                <a:gd name="T16" fmla="*/ 470 w 470"/>
                <a:gd name="T17" fmla="*/ 235 h 427"/>
                <a:gd name="T18" fmla="*/ 235 w 470"/>
                <a:gd name="T19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0" h="427">
                  <a:moveTo>
                    <a:pt x="235" y="0"/>
                  </a:moveTo>
                  <a:cubicBezTo>
                    <a:pt x="151" y="0"/>
                    <a:pt x="78" y="44"/>
                    <a:pt x="36" y="109"/>
                  </a:cubicBezTo>
                  <a:cubicBezTo>
                    <a:pt x="44" y="131"/>
                    <a:pt x="44" y="131"/>
                    <a:pt x="44" y="131"/>
                  </a:cubicBezTo>
                  <a:cubicBezTo>
                    <a:pt x="24" y="131"/>
                    <a:pt x="24" y="131"/>
                    <a:pt x="24" y="131"/>
                  </a:cubicBezTo>
                  <a:cubicBezTo>
                    <a:pt x="8" y="162"/>
                    <a:pt x="0" y="198"/>
                    <a:pt x="0" y="235"/>
                  </a:cubicBezTo>
                  <a:cubicBezTo>
                    <a:pt x="0" y="306"/>
                    <a:pt x="30" y="369"/>
                    <a:pt x="79" y="412"/>
                  </a:cubicBezTo>
                  <a:cubicBezTo>
                    <a:pt x="41" y="349"/>
                    <a:pt x="23" y="286"/>
                    <a:pt x="23" y="235"/>
                  </a:cubicBezTo>
                  <a:cubicBezTo>
                    <a:pt x="94" y="364"/>
                    <a:pt x="233" y="421"/>
                    <a:pt x="372" y="427"/>
                  </a:cubicBezTo>
                  <a:cubicBezTo>
                    <a:pt x="431" y="384"/>
                    <a:pt x="470" y="314"/>
                    <a:pt x="470" y="235"/>
                  </a:cubicBezTo>
                  <a:cubicBezTo>
                    <a:pt x="470" y="105"/>
                    <a:pt x="365" y="0"/>
                    <a:pt x="23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3" name="Freeform 34">
              <a:extLst>
                <a:ext uri="{FF2B5EF4-FFF2-40B4-BE49-F238E27FC236}">
                  <a16:creationId xmlns:a16="http://schemas.microsoft.com/office/drawing/2014/main" id="{1E201BA4-0B48-4874-9A78-57C25F4D0C2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8" y="1841"/>
              <a:ext cx="476" cy="323"/>
            </a:xfrm>
            <a:custGeom>
              <a:avLst/>
              <a:gdLst>
                <a:gd name="T0" fmla="*/ 0 w 349"/>
                <a:gd name="T1" fmla="*/ 0 h 236"/>
                <a:gd name="T2" fmla="*/ 56 w 349"/>
                <a:gd name="T3" fmla="*/ 177 h 236"/>
                <a:gd name="T4" fmla="*/ 212 w 349"/>
                <a:gd name="T5" fmla="*/ 236 h 236"/>
                <a:gd name="T6" fmla="*/ 349 w 349"/>
                <a:gd name="T7" fmla="*/ 192 h 236"/>
                <a:gd name="T8" fmla="*/ 0 w 349"/>
                <a:gd name="T9" fmla="*/ 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236">
                  <a:moveTo>
                    <a:pt x="0" y="0"/>
                  </a:moveTo>
                  <a:cubicBezTo>
                    <a:pt x="0" y="51"/>
                    <a:pt x="18" y="114"/>
                    <a:pt x="56" y="177"/>
                  </a:cubicBezTo>
                  <a:cubicBezTo>
                    <a:pt x="98" y="213"/>
                    <a:pt x="152" y="236"/>
                    <a:pt x="212" y="236"/>
                  </a:cubicBezTo>
                  <a:cubicBezTo>
                    <a:pt x="263" y="236"/>
                    <a:pt x="310" y="219"/>
                    <a:pt x="349" y="192"/>
                  </a:cubicBezTo>
                  <a:cubicBezTo>
                    <a:pt x="210" y="186"/>
                    <a:pt x="71" y="129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4" name="Oval 35">
              <a:extLst>
                <a:ext uri="{FF2B5EF4-FFF2-40B4-BE49-F238E27FC236}">
                  <a16:creationId xmlns:a16="http://schemas.microsoft.com/office/drawing/2014/main" id="{AA5CDA93-4423-43D4-8811-5F50460E7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8" y="1551"/>
              <a:ext cx="578" cy="58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5" name="Freeform 36">
              <a:extLst>
                <a:ext uri="{FF2B5EF4-FFF2-40B4-BE49-F238E27FC236}">
                  <a16:creationId xmlns:a16="http://schemas.microsoft.com/office/drawing/2014/main" id="{EF5A35EB-611F-4E17-9FDF-36F04C9BB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7" y="1057"/>
              <a:ext cx="1470" cy="642"/>
            </a:xfrm>
            <a:custGeom>
              <a:avLst/>
              <a:gdLst>
                <a:gd name="T0" fmla="*/ 1079 w 1079"/>
                <a:gd name="T1" fmla="*/ 470 h 470"/>
                <a:gd name="T2" fmla="*/ 933 w 1079"/>
                <a:gd name="T3" fmla="*/ 84 h 470"/>
                <a:gd name="T4" fmla="*/ 884 w 1079"/>
                <a:gd name="T5" fmla="*/ 155 h 470"/>
                <a:gd name="T6" fmla="*/ 834 w 1079"/>
                <a:gd name="T7" fmla="*/ 120 h 470"/>
                <a:gd name="T8" fmla="*/ 246 w 1079"/>
                <a:gd name="T9" fmla="*/ 112 h 470"/>
                <a:gd name="T10" fmla="*/ 0 w 1079"/>
                <a:gd name="T11" fmla="*/ 470 h 470"/>
                <a:gd name="T12" fmla="*/ 651 w 1079"/>
                <a:gd name="T13" fmla="*/ 355 h 470"/>
                <a:gd name="T14" fmla="*/ 715 w 1079"/>
                <a:gd name="T15" fmla="*/ 399 h 470"/>
                <a:gd name="T16" fmla="*/ 666 w 1079"/>
                <a:gd name="T17" fmla="*/ 470 h 470"/>
                <a:gd name="T18" fmla="*/ 1079 w 1079"/>
                <a:gd name="T1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9" h="470">
                  <a:moveTo>
                    <a:pt x="1079" y="470"/>
                  </a:moveTo>
                  <a:cubicBezTo>
                    <a:pt x="933" y="84"/>
                    <a:pt x="933" y="84"/>
                    <a:pt x="933" y="84"/>
                  </a:cubicBezTo>
                  <a:cubicBezTo>
                    <a:pt x="884" y="155"/>
                    <a:pt x="884" y="155"/>
                    <a:pt x="884" y="155"/>
                  </a:cubicBezTo>
                  <a:cubicBezTo>
                    <a:pt x="834" y="120"/>
                    <a:pt x="834" y="120"/>
                    <a:pt x="834" y="120"/>
                  </a:cubicBezTo>
                  <a:cubicBezTo>
                    <a:pt x="686" y="21"/>
                    <a:pt x="434" y="0"/>
                    <a:pt x="246" y="112"/>
                  </a:cubicBezTo>
                  <a:cubicBezTo>
                    <a:pt x="74" y="215"/>
                    <a:pt x="0" y="366"/>
                    <a:pt x="0" y="470"/>
                  </a:cubicBezTo>
                  <a:cubicBezTo>
                    <a:pt x="130" y="235"/>
                    <a:pt x="483" y="241"/>
                    <a:pt x="651" y="355"/>
                  </a:cubicBezTo>
                  <a:cubicBezTo>
                    <a:pt x="715" y="399"/>
                    <a:pt x="715" y="399"/>
                    <a:pt x="715" y="399"/>
                  </a:cubicBezTo>
                  <a:cubicBezTo>
                    <a:pt x="666" y="470"/>
                    <a:pt x="666" y="470"/>
                    <a:pt x="666" y="470"/>
                  </a:cubicBezTo>
                  <a:cubicBezTo>
                    <a:pt x="1079" y="470"/>
                    <a:pt x="1079" y="470"/>
                    <a:pt x="1079" y="470"/>
                  </a:cubicBezTo>
                </a:path>
              </a:pathLst>
            </a:custGeom>
            <a:solidFill>
              <a:srgbClr val="004C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47640231-349E-4DF6-BCAD-492D9C1CEA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6" y="1438"/>
              <a:ext cx="640" cy="582"/>
            </a:xfrm>
            <a:custGeom>
              <a:avLst/>
              <a:gdLst>
                <a:gd name="T0" fmla="*/ 372 w 470"/>
                <a:gd name="T1" fmla="*/ 0 h 426"/>
                <a:gd name="T2" fmla="*/ 23 w 470"/>
                <a:gd name="T3" fmla="*/ 191 h 426"/>
                <a:gd name="T4" fmla="*/ 79 w 470"/>
                <a:gd name="T5" fmla="*/ 15 h 426"/>
                <a:gd name="T6" fmla="*/ 0 w 470"/>
                <a:gd name="T7" fmla="*/ 191 h 426"/>
                <a:gd name="T8" fmla="*/ 24 w 470"/>
                <a:gd name="T9" fmla="*/ 295 h 426"/>
                <a:gd name="T10" fmla="*/ 45 w 470"/>
                <a:gd name="T11" fmla="*/ 295 h 426"/>
                <a:gd name="T12" fmla="*/ 36 w 470"/>
                <a:gd name="T13" fmla="*/ 317 h 426"/>
                <a:gd name="T14" fmla="*/ 235 w 470"/>
                <a:gd name="T15" fmla="*/ 426 h 426"/>
                <a:gd name="T16" fmla="*/ 470 w 470"/>
                <a:gd name="T17" fmla="*/ 191 h 426"/>
                <a:gd name="T18" fmla="*/ 372 w 470"/>
                <a:gd name="T19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0" h="426">
                  <a:moveTo>
                    <a:pt x="372" y="0"/>
                  </a:moveTo>
                  <a:cubicBezTo>
                    <a:pt x="234" y="5"/>
                    <a:pt x="95" y="62"/>
                    <a:pt x="23" y="191"/>
                  </a:cubicBezTo>
                  <a:cubicBezTo>
                    <a:pt x="23" y="140"/>
                    <a:pt x="41" y="77"/>
                    <a:pt x="79" y="15"/>
                  </a:cubicBezTo>
                  <a:cubicBezTo>
                    <a:pt x="31" y="58"/>
                    <a:pt x="0" y="121"/>
                    <a:pt x="0" y="191"/>
                  </a:cubicBezTo>
                  <a:cubicBezTo>
                    <a:pt x="0" y="228"/>
                    <a:pt x="9" y="264"/>
                    <a:pt x="24" y="295"/>
                  </a:cubicBezTo>
                  <a:cubicBezTo>
                    <a:pt x="45" y="295"/>
                    <a:pt x="45" y="295"/>
                    <a:pt x="45" y="295"/>
                  </a:cubicBezTo>
                  <a:cubicBezTo>
                    <a:pt x="36" y="317"/>
                    <a:pt x="36" y="317"/>
                    <a:pt x="36" y="317"/>
                  </a:cubicBezTo>
                  <a:cubicBezTo>
                    <a:pt x="78" y="383"/>
                    <a:pt x="152" y="426"/>
                    <a:pt x="235" y="426"/>
                  </a:cubicBezTo>
                  <a:cubicBezTo>
                    <a:pt x="365" y="426"/>
                    <a:pt x="470" y="321"/>
                    <a:pt x="470" y="191"/>
                  </a:cubicBezTo>
                  <a:cubicBezTo>
                    <a:pt x="470" y="112"/>
                    <a:pt x="432" y="43"/>
                    <a:pt x="372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7" name="Freeform 38">
              <a:extLst>
                <a:ext uri="{FF2B5EF4-FFF2-40B4-BE49-F238E27FC236}">
                  <a16:creationId xmlns:a16="http://schemas.microsoft.com/office/drawing/2014/main" id="{4A91BF62-FC39-46E2-8499-91D8B050F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7" y="1378"/>
              <a:ext cx="475" cy="321"/>
            </a:xfrm>
            <a:custGeom>
              <a:avLst/>
              <a:gdLst>
                <a:gd name="T0" fmla="*/ 212 w 349"/>
                <a:gd name="T1" fmla="*/ 0 h 235"/>
                <a:gd name="T2" fmla="*/ 56 w 349"/>
                <a:gd name="T3" fmla="*/ 59 h 235"/>
                <a:gd name="T4" fmla="*/ 0 w 349"/>
                <a:gd name="T5" fmla="*/ 235 h 235"/>
                <a:gd name="T6" fmla="*/ 349 w 349"/>
                <a:gd name="T7" fmla="*/ 44 h 235"/>
                <a:gd name="T8" fmla="*/ 212 w 349"/>
                <a:gd name="T9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235">
                  <a:moveTo>
                    <a:pt x="212" y="0"/>
                  </a:moveTo>
                  <a:cubicBezTo>
                    <a:pt x="152" y="0"/>
                    <a:pt x="98" y="22"/>
                    <a:pt x="56" y="59"/>
                  </a:cubicBezTo>
                  <a:cubicBezTo>
                    <a:pt x="18" y="121"/>
                    <a:pt x="0" y="184"/>
                    <a:pt x="0" y="235"/>
                  </a:cubicBezTo>
                  <a:cubicBezTo>
                    <a:pt x="72" y="106"/>
                    <a:pt x="211" y="49"/>
                    <a:pt x="349" y="44"/>
                  </a:cubicBezTo>
                  <a:cubicBezTo>
                    <a:pt x="311" y="16"/>
                    <a:pt x="263" y="0"/>
                    <a:pt x="212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8" name="Oval 39">
              <a:extLst>
                <a:ext uri="{FF2B5EF4-FFF2-40B4-BE49-F238E27FC236}">
                  <a16:creationId xmlns:a16="http://schemas.microsoft.com/office/drawing/2014/main" id="{D1FF9E95-4BFD-4C89-A4DD-C68BDB646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" y="1409"/>
              <a:ext cx="578" cy="5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9" name="Freeform 40">
              <a:extLst>
                <a:ext uri="{FF2B5EF4-FFF2-40B4-BE49-F238E27FC236}">
                  <a16:creationId xmlns:a16="http://schemas.microsoft.com/office/drawing/2014/main" id="{FB044D8F-E534-46BC-BC5E-43CDB933C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1841"/>
              <a:ext cx="1472" cy="644"/>
            </a:xfrm>
            <a:custGeom>
              <a:avLst/>
              <a:gdLst>
                <a:gd name="T0" fmla="*/ 1080 w 1080"/>
                <a:gd name="T1" fmla="*/ 0 h 471"/>
                <a:gd name="T2" fmla="*/ 933 w 1080"/>
                <a:gd name="T3" fmla="*/ 387 h 471"/>
                <a:gd name="T4" fmla="*/ 884 w 1080"/>
                <a:gd name="T5" fmla="*/ 316 h 471"/>
                <a:gd name="T6" fmla="*/ 834 w 1080"/>
                <a:gd name="T7" fmla="*/ 350 h 471"/>
                <a:gd name="T8" fmla="*/ 246 w 1080"/>
                <a:gd name="T9" fmla="*/ 358 h 471"/>
                <a:gd name="T10" fmla="*/ 0 w 1080"/>
                <a:gd name="T11" fmla="*/ 0 h 471"/>
                <a:gd name="T12" fmla="*/ 652 w 1080"/>
                <a:gd name="T13" fmla="*/ 115 h 471"/>
                <a:gd name="T14" fmla="*/ 715 w 1080"/>
                <a:gd name="T15" fmla="*/ 71 h 471"/>
                <a:gd name="T16" fmla="*/ 666 w 1080"/>
                <a:gd name="T17" fmla="*/ 0 h 471"/>
                <a:gd name="T18" fmla="*/ 1080 w 1080"/>
                <a:gd name="T1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0" h="471">
                  <a:moveTo>
                    <a:pt x="1080" y="0"/>
                  </a:moveTo>
                  <a:cubicBezTo>
                    <a:pt x="933" y="387"/>
                    <a:pt x="933" y="387"/>
                    <a:pt x="933" y="387"/>
                  </a:cubicBezTo>
                  <a:cubicBezTo>
                    <a:pt x="884" y="316"/>
                    <a:pt x="884" y="316"/>
                    <a:pt x="884" y="316"/>
                  </a:cubicBezTo>
                  <a:cubicBezTo>
                    <a:pt x="834" y="350"/>
                    <a:pt x="834" y="350"/>
                    <a:pt x="834" y="350"/>
                  </a:cubicBezTo>
                  <a:cubicBezTo>
                    <a:pt x="686" y="450"/>
                    <a:pt x="435" y="471"/>
                    <a:pt x="246" y="358"/>
                  </a:cubicBezTo>
                  <a:cubicBezTo>
                    <a:pt x="74" y="256"/>
                    <a:pt x="0" y="104"/>
                    <a:pt x="0" y="0"/>
                  </a:cubicBezTo>
                  <a:cubicBezTo>
                    <a:pt x="131" y="235"/>
                    <a:pt x="484" y="230"/>
                    <a:pt x="652" y="115"/>
                  </a:cubicBezTo>
                  <a:cubicBezTo>
                    <a:pt x="715" y="71"/>
                    <a:pt x="715" y="71"/>
                    <a:pt x="715" y="71"/>
                  </a:cubicBezTo>
                  <a:cubicBezTo>
                    <a:pt x="666" y="0"/>
                    <a:pt x="666" y="0"/>
                    <a:pt x="666" y="0"/>
                  </a:cubicBezTo>
                  <a:cubicBezTo>
                    <a:pt x="1080" y="0"/>
                    <a:pt x="1080" y="0"/>
                    <a:pt x="1080" y="0"/>
                  </a:cubicBezTo>
                </a:path>
              </a:pathLst>
            </a:custGeom>
            <a:solidFill>
              <a:srgbClr val="4ABD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0" name="Freeform 41">
              <a:extLst>
                <a:ext uri="{FF2B5EF4-FFF2-40B4-BE49-F238E27FC236}">
                  <a16:creationId xmlns:a16="http://schemas.microsoft.com/office/drawing/2014/main" id="{C4317AF6-BC37-4002-B0C0-ADB196BCF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4" y="1520"/>
              <a:ext cx="642" cy="583"/>
            </a:xfrm>
            <a:custGeom>
              <a:avLst/>
              <a:gdLst>
                <a:gd name="T0" fmla="*/ 235 w 471"/>
                <a:gd name="T1" fmla="*/ 0 h 427"/>
                <a:gd name="T2" fmla="*/ 37 w 471"/>
                <a:gd name="T3" fmla="*/ 109 h 427"/>
                <a:gd name="T4" fmla="*/ 45 w 471"/>
                <a:gd name="T5" fmla="*/ 131 h 427"/>
                <a:gd name="T6" fmla="*/ 24 w 471"/>
                <a:gd name="T7" fmla="*/ 131 h 427"/>
                <a:gd name="T8" fmla="*/ 0 w 471"/>
                <a:gd name="T9" fmla="*/ 235 h 427"/>
                <a:gd name="T10" fmla="*/ 80 w 471"/>
                <a:gd name="T11" fmla="*/ 412 h 427"/>
                <a:gd name="T12" fmla="*/ 23 w 471"/>
                <a:gd name="T13" fmla="*/ 235 h 427"/>
                <a:gd name="T14" fmla="*/ 372 w 471"/>
                <a:gd name="T15" fmla="*/ 427 h 427"/>
                <a:gd name="T16" fmla="*/ 471 w 471"/>
                <a:gd name="T17" fmla="*/ 235 h 427"/>
                <a:gd name="T18" fmla="*/ 235 w 471"/>
                <a:gd name="T19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1" h="427">
                  <a:moveTo>
                    <a:pt x="235" y="0"/>
                  </a:moveTo>
                  <a:cubicBezTo>
                    <a:pt x="152" y="0"/>
                    <a:pt x="78" y="44"/>
                    <a:pt x="37" y="109"/>
                  </a:cubicBezTo>
                  <a:cubicBezTo>
                    <a:pt x="45" y="131"/>
                    <a:pt x="45" y="131"/>
                    <a:pt x="45" y="131"/>
                  </a:cubicBezTo>
                  <a:cubicBezTo>
                    <a:pt x="24" y="131"/>
                    <a:pt x="24" y="131"/>
                    <a:pt x="24" y="131"/>
                  </a:cubicBezTo>
                  <a:cubicBezTo>
                    <a:pt x="9" y="162"/>
                    <a:pt x="0" y="198"/>
                    <a:pt x="0" y="235"/>
                  </a:cubicBezTo>
                  <a:cubicBezTo>
                    <a:pt x="0" y="306"/>
                    <a:pt x="31" y="369"/>
                    <a:pt x="80" y="412"/>
                  </a:cubicBezTo>
                  <a:cubicBezTo>
                    <a:pt x="41" y="349"/>
                    <a:pt x="23" y="286"/>
                    <a:pt x="23" y="235"/>
                  </a:cubicBezTo>
                  <a:cubicBezTo>
                    <a:pt x="95" y="364"/>
                    <a:pt x="234" y="421"/>
                    <a:pt x="372" y="427"/>
                  </a:cubicBezTo>
                  <a:cubicBezTo>
                    <a:pt x="432" y="384"/>
                    <a:pt x="471" y="314"/>
                    <a:pt x="471" y="235"/>
                  </a:cubicBezTo>
                  <a:cubicBezTo>
                    <a:pt x="471" y="105"/>
                    <a:pt x="365" y="0"/>
                    <a:pt x="23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1" name="Freeform 42">
              <a:extLst>
                <a:ext uri="{FF2B5EF4-FFF2-40B4-BE49-F238E27FC236}">
                  <a16:creationId xmlns:a16="http://schemas.microsoft.com/office/drawing/2014/main" id="{D452175A-8CF3-43E1-8168-58227BAC2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1841"/>
              <a:ext cx="476" cy="323"/>
            </a:xfrm>
            <a:custGeom>
              <a:avLst/>
              <a:gdLst>
                <a:gd name="T0" fmla="*/ 0 w 349"/>
                <a:gd name="T1" fmla="*/ 0 h 236"/>
                <a:gd name="T2" fmla="*/ 57 w 349"/>
                <a:gd name="T3" fmla="*/ 177 h 236"/>
                <a:gd name="T4" fmla="*/ 212 w 349"/>
                <a:gd name="T5" fmla="*/ 236 h 236"/>
                <a:gd name="T6" fmla="*/ 349 w 349"/>
                <a:gd name="T7" fmla="*/ 192 h 236"/>
                <a:gd name="T8" fmla="*/ 0 w 349"/>
                <a:gd name="T9" fmla="*/ 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236">
                  <a:moveTo>
                    <a:pt x="0" y="0"/>
                  </a:moveTo>
                  <a:cubicBezTo>
                    <a:pt x="0" y="51"/>
                    <a:pt x="18" y="114"/>
                    <a:pt x="57" y="177"/>
                  </a:cubicBezTo>
                  <a:cubicBezTo>
                    <a:pt x="98" y="213"/>
                    <a:pt x="153" y="236"/>
                    <a:pt x="212" y="236"/>
                  </a:cubicBezTo>
                  <a:cubicBezTo>
                    <a:pt x="263" y="236"/>
                    <a:pt x="311" y="219"/>
                    <a:pt x="349" y="192"/>
                  </a:cubicBezTo>
                  <a:cubicBezTo>
                    <a:pt x="211" y="186"/>
                    <a:pt x="72" y="129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2" name="Oval 43">
              <a:extLst>
                <a:ext uri="{FF2B5EF4-FFF2-40B4-BE49-F238E27FC236}">
                  <a16:creationId xmlns:a16="http://schemas.microsoft.com/office/drawing/2014/main" id="{7FD11F14-98C0-4EA4-A5D0-9B5E4F2E9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5" y="1551"/>
              <a:ext cx="579" cy="58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3" name="Freeform 44">
              <a:extLst>
                <a:ext uri="{FF2B5EF4-FFF2-40B4-BE49-F238E27FC236}">
                  <a16:creationId xmlns:a16="http://schemas.microsoft.com/office/drawing/2014/main" id="{5FC53D8D-B543-4CBC-B879-1152AEBE3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1057"/>
              <a:ext cx="1471" cy="642"/>
            </a:xfrm>
            <a:custGeom>
              <a:avLst/>
              <a:gdLst>
                <a:gd name="T0" fmla="*/ 1080 w 1080"/>
                <a:gd name="T1" fmla="*/ 470 h 470"/>
                <a:gd name="T2" fmla="*/ 933 w 1080"/>
                <a:gd name="T3" fmla="*/ 84 h 470"/>
                <a:gd name="T4" fmla="*/ 884 w 1080"/>
                <a:gd name="T5" fmla="*/ 155 h 470"/>
                <a:gd name="T6" fmla="*/ 834 w 1080"/>
                <a:gd name="T7" fmla="*/ 120 h 470"/>
                <a:gd name="T8" fmla="*/ 246 w 1080"/>
                <a:gd name="T9" fmla="*/ 112 h 470"/>
                <a:gd name="T10" fmla="*/ 0 w 1080"/>
                <a:gd name="T11" fmla="*/ 470 h 470"/>
                <a:gd name="T12" fmla="*/ 652 w 1080"/>
                <a:gd name="T13" fmla="*/ 355 h 470"/>
                <a:gd name="T14" fmla="*/ 716 w 1080"/>
                <a:gd name="T15" fmla="*/ 399 h 470"/>
                <a:gd name="T16" fmla="*/ 667 w 1080"/>
                <a:gd name="T17" fmla="*/ 470 h 470"/>
                <a:gd name="T18" fmla="*/ 1080 w 1080"/>
                <a:gd name="T1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0" h="470">
                  <a:moveTo>
                    <a:pt x="1080" y="470"/>
                  </a:moveTo>
                  <a:cubicBezTo>
                    <a:pt x="933" y="84"/>
                    <a:pt x="933" y="84"/>
                    <a:pt x="933" y="84"/>
                  </a:cubicBezTo>
                  <a:cubicBezTo>
                    <a:pt x="884" y="155"/>
                    <a:pt x="884" y="155"/>
                    <a:pt x="884" y="155"/>
                  </a:cubicBezTo>
                  <a:cubicBezTo>
                    <a:pt x="834" y="120"/>
                    <a:pt x="834" y="120"/>
                    <a:pt x="834" y="120"/>
                  </a:cubicBezTo>
                  <a:cubicBezTo>
                    <a:pt x="686" y="21"/>
                    <a:pt x="435" y="0"/>
                    <a:pt x="246" y="112"/>
                  </a:cubicBezTo>
                  <a:cubicBezTo>
                    <a:pt x="74" y="215"/>
                    <a:pt x="0" y="366"/>
                    <a:pt x="0" y="470"/>
                  </a:cubicBezTo>
                  <a:cubicBezTo>
                    <a:pt x="131" y="235"/>
                    <a:pt x="484" y="241"/>
                    <a:pt x="652" y="355"/>
                  </a:cubicBezTo>
                  <a:cubicBezTo>
                    <a:pt x="716" y="399"/>
                    <a:pt x="716" y="399"/>
                    <a:pt x="716" y="399"/>
                  </a:cubicBezTo>
                  <a:cubicBezTo>
                    <a:pt x="667" y="470"/>
                    <a:pt x="667" y="470"/>
                    <a:pt x="667" y="470"/>
                  </a:cubicBezTo>
                  <a:cubicBezTo>
                    <a:pt x="1080" y="470"/>
                    <a:pt x="1080" y="470"/>
                    <a:pt x="1080" y="470"/>
                  </a:cubicBezTo>
                </a:path>
              </a:pathLst>
            </a:custGeom>
            <a:solidFill>
              <a:srgbClr val="76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4" name="Freeform 45">
              <a:extLst>
                <a:ext uri="{FF2B5EF4-FFF2-40B4-BE49-F238E27FC236}">
                  <a16:creationId xmlns:a16="http://schemas.microsoft.com/office/drawing/2014/main" id="{471D3E98-EF50-4CE9-BDD0-A002D12CB4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" y="1438"/>
              <a:ext cx="642" cy="582"/>
            </a:xfrm>
            <a:custGeom>
              <a:avLst/>
              <a:gdLst>
                <a:gd name="T0" fmla="*/ 373 w 471"/>
                <a:gd name="T1" fmla="*/ 0 h 426"/>
                <a:gd name="T2" fmla="*/ 23 w 471"/>
                <a:gd name="T3" fmla="*/ 191 h 426"/>
                <a:gd name="T4" fmla="*/ 80 w 471"/>
                <a:gd name="T5" fmla="*/ 15 h 426"/>
                <a:gd name="T6" fmla="*/ 0 w 471"/>
                <a:gd name="T7" fmla="*/ 191 h 426"/>
                <a:gd name="T8" fmla="*/ 236 w 471"/>
                <a:gd name="T9" fmla="*/ 426 h 426"/>
                <a:gd name="T10" fmla="*/ 471 w 471"/>
                <a:gd name="T11" fmla="*/ 191 h 426"/>
                <a:gd name="T12" fmla="*/ 373 w 471"/>
                <a:gd name="T13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1" h="426">
                  <a:moveTo>
                    <a:pt x="373" y="0"/>
                  </a:moveTo>
                  <a:cubicBezTo>
                    <a:pt x="234" y="5"/>
                    <a:pt x="95" y="62"/>
                    <a:pt x="23" y="191"/>
                  </a:cubicBezTo>
                  <a:cubicBezTo>
                    <a:pt x="23" y="140"/>
                    <a:pt x="41" y="77"/>
                    <a:pt x="80" y="15"/>
                  </a:cubicBezTo>
                  <a:cubicBezTo>
                    <a:pt x="31" y="58"/>
                    <a:pt x="0" y="121"/>
                    <a:pt x="0" y="191"/>
                  </a:cubicBezTo>
                  <a:cubicBezTo>
                    <a:pt x="0" y="321"/>
                    <a:pt x="106" y="426"/>
                    <a:pt x="236" y="426"/>
                  </a:cubicBezTo>
                  <a:cubicBezTo>
                    <a:pt x="365" y="426"/>
                    <a:pt x="471" y="321"/>
                    <a:pt x="471" y="191"/>
                  </a:cubicBezTo>
                  <a:cubicBezTo>
                    <a:pt x="471" y="112"/>
                    <a:pt x="432" y="43"/>
                    <a:pt x="373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s-CO" dirty="0"/>
                <a:t> </a:t>
              </a:r>
            </a:p>
          </p:txBody>
        </p:sp>
        <p:sp>
          <p:nvSpPr>
            <p:cNvPr id="35" name="Freeform 46">
              <a:extLst>
                <a:ext uri="{FF2B5EF4-FFF2-40B4-BE49-F238E27FC236}">
                  <a16:creationId xmlns:a16="http://schemas.microsoft.com/office/drawing/2014/main" id="{5CB4F23E-F165-4F37-8722-8051BFB88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1378"/>
              <a:ext cx="477" cy="321"/>
            </a:xfrm>
            <a:custGeom>
              <a:avLst/>
              <a:gdLst>
                <a:gd name="T0" fmla="*/ 213 w 350"/>
                <a:gd name="T1" fmla="*/ 0 h 235"/>
                <a:gd name="T2" fmla="*/ 57 w 350"/>
                <a:gd name="T3" fmla="*/ 59 h 235"/>
                <a:gd name="T4" fmla="*/ 0 w 350"/>
                <a:gd name="T5" fmla="*/ 235 h 235"/>
                <a:gd name="T6" fmla="*/ 350 w 350"/>
                <a:gd name="T7" fmla="*/ 44 h 235"/>
                <a:gd name="T8" fmla="*/ 213 w 350"/>
                <a:gd name="T9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" h="235">
                  <a:moveTo>
                    <a:pt x="213" y="0"/>
                  </a:moveTo>
                  <a:cubicBezTo>
                    <a:pt x="153" y="0"/>
                    <a:pt x="98" y="22"/>
                    <a:pt x="57" y="59"/>
                  </a:cubicBezTo>
                  <a:cubicBezTo>
                    <a:pt x="18" y="121"/>
                    <a:pt x="0" y="184"/>
                    <a:pt x="0" y="235"/>
                  </a:cubicBezTo>
                  <a:cubicBezTo>
                    <a:pt x="72" y="106"/>
                    <a:pt x="211" y="49"/>
                    <a:pt x="350" y="44"/>
                  </a:cubicBezTo>
                  <a:cubicBezTo>
                    <a:pt x="311" y="16"/>
                    <a:pt x="264" y="0"/>
                    <a:pt x="213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6" name="Oval 47">
              <a:extLst>
                <a:ext uri="{FF2B5EF4-FFF2-40B4-BE49-F238E27FC236}">
                  <a16:creationId xmlns:a16="http://schemas.microsoft.com/office/drawing/2014/main" id="{5C4F93B2-D8C0-425E-9DE7-1CC0FC2BC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1409"/>
              <a:ext cx="579" cy="5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932C79-5CCB-4A83-9667-96D6CACBBAE1}"/>
              </a:ext>
            </a:extLst>
          </p:cNvPr>
          <p:cNvSpPr txBox="1"/>
          <p:nvPr/>
        </p:nvSpPr>
        <p:spPr>
          <a:xfrm>
            <a:off x="829793" y="4202472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76D8FF"/>
                </a:solidFill>
                <a:latin typeface="Lato Black" panose="020F0A02020204030203" pitchFamily="34" charset="0"/>
              </a:rPr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F0180CCF-23EF-48B5-ADC4-90598089295C}"/>
              </a:ext>
            </a:extLst>
          </p:cNvPr>
          <p:cNvSpPr txBox="1"/>
          <p:nvPr/>
        </p:nvSpPr>
        <p:spPr>
          <a:xfrm>
            <a:off x="1520630" y="4325582"/>
            <a:ext cx="1377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6D8FF"/>
                </a:solidFill>
              </a:rPr>
              <a:t>Title</a:t>
            </a:r>
            <a:endParaRPr lang="en-US" sz="2400" dirty="0"/>
          </a:p>
        </p:txBody>
      </p:sp>
      <p:pic>
        <p:nvPicPr>
          <p:cNvPr id="88" name="Imagen 87">
            <a:extLst>
              <a:ext uri="{FF2B5EF4-FFF2-40B4-BE49-F238E27FC236}">
                <a16:creationId xmlns:a16="http://schemas.microsoft.com/office/drawing/2014/main" id="{1E826A84-FC05-4D92-9AE9-FB17E3280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511" y="3280915"/>
            <a:ext cx="553232" cy="595143"/>
          </a:xfrm>
          <a:prstGeom prst="rect">
            <a:avLst/>
          </a:prstGeom>
        </p:spPr>
      </p:pic>
      <p:pic>
        <p:nvPicPr>
          <p:cNvPr id="90" name="Imagen 89">
            <a:extLst>
              <a:ext uri="{FF2B5EF4-FFF2-40B4-BE49-F238E27FC236}">
                <a16:creationId xmlns:a16="http://schemas.microsoft.com/office/drawing/2014/main" id="{C24B3A98-4AC9-4E14-9D41-6FC3CF645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5361" y="3516830"/>
            <a:ext cx="554866" cy="516861"/>
          </a:xfrm>
          <a:prstGeom prst="rect">
            <a:avLst/>
          </a:prstGeom>
        </p:spPr>
      </p:pic>
      <p:pic>
        <p:nvPicPr>
          <p:cNvPr id="91" name="Imagen 90">
            <a:extLst>
              <a:ext uri="{FF2B5EF4-FFF2-40B4-BE49-F238E27FC236}">
                <a16:creationId xmlns:a16="http://schemas.microsoft.com/office/drawing/2014/main" id="{A1961C8E-7F91-402D-ACBF-97C3E428E0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7037" y="3302745"/>
            <a:ext cx="750496" cy="493997"/>
          </a:xfrm>
          <a:prstGeom prst="rect">
            <a:avLst/>
          </a:prstGeom>
        </p:spPr>
      </p:pic>
      <p:grpSp>
        <p:nvGrpSpPr>
          <p:cNvPr id="42" name="Group 50">
            <a:extLst>
              <a:ext uri="{FF2B5EF4-FFF2-40B4-BE49-F238E27FC236}">
                <a16:creationId xmlns:a16="http://schemas.microsoft.com/office/drawing/2014/main" id="{1CBBDD89-C3D0-4099-92BE-48F9019CC6F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705348" y="3466628"/>
            <a:ext cx="570081" cy="579130"/>
            <a:chOff x="5524" y="1880"/>
            <a:chExt cx="441" cy="448"/>
          </a:xfrm>
        </p:grpSpPr>
        <p:sp>
          <p:nvSpPr>
            <p:cNvPr id="43" name="AutoShape 49">
              <a:extLst>
                <a:ext uri="{FF2B5EF4-FFF2-40B4-BE49-F238E27FC236}">
                  <a16:creationId xmlns:a16="http://schemas.microsoft.com/office/drawing/2014/main" id="{0BB98FEC-6E64-4034-BA10-0D0FB87B742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524" y="1880"/>
              <a:ext cx="441" cy="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Freeform 51">
              <a:extLst>
                <a:ext uri="{FF2B5EF4-FFF2-40B4-BE49-F238E27FC236}">
                  <a16:creationId xmlns:a16="http://schemas.microsoft.com/office/drawing/2014/main" id="{74E16F1E-A70E-4D04-933B-94009DB70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2" y="1940"/>
              <a:ext cx="380" cy="388"/>
            </a:xfrm>
            <a:custGeom>
              <a:avLst/>
              <a:gdLst>
                <a:gd name="T0" fmla="*/ 79 w 158"/>
                <a:gd name="T1" fmla="*/ 0 h 161"/>
                <a:gd name="T2" fmla="*/ 0 w 158"/>
                <a:gd name="T3" fmla="*/ 79 h 161"/>
                <a:gd name="T4" fmla="*/ 21 w 158"/>
                <a:gd name="T5" fmla="*/ 133 h 161"/>
                <a:gd name="T6" fmla="*/ 21 w 158"/>
                <a:gd name="T7" fmla="*/ 133 h 161"/>
                <a:gd name="T8" fmla="*/ 21 w 158"/>
                <a:gd name="T9" fmla="*/ 161 h 161"/>
                <a:gd name="T10" fmla="*/ 32 w 158"/>
                <a:gd name="T11" fmla="*/ 161 h 161"/>
                <a:gd name="T12" fmla="*/ 32 w 158"/>
                <a:gd name="T13" fmla="*/ 143 h 161"/>
                <a:gd name="T14" fmla="*/ 79 w 158"/>
                <a:gd name="T15" fmla="*/ 158 h 161"/>
                <a:gd name="T16" fmla="*/ 126 w 158"/>
                <a:gd name="T17" fmla="*/ 143 h 161"/>
                <a:gd name="T18" fmla="*/ 126 w 158"/>
                <a:gd name="T19" fmla="*/ 161 h 161"/>
                <a:gd name="T20" fmla="*/ 137 w 158"/>
                <a:gd name="T21" fmla="*/ 161 h 161"/>
                <a:gd name="T22" fmla="*/ 137 w 158"/>
                <a:gd name="T23" fmla="*/ 133 h 161"/>
                <a:gd name="T24" fmla="*/ 158 w 158"/>
                <a:gd name="T25" fmla="*/ 79 h 161"/>
                <a:gd name="T26" fmla="*/ 143 w 158"/>
                <a:gd name="T27" fmla="*/ 32 h 161"/>
                <a:gd name="T28" fmla="*/ 136 w 158"/>
                <a:gd name="T29" fmla="*/ 39 h 161"/>
                <a:gd name="T30" fmla="*/ 148 w 158"/>
                <a:gd name="T31" fmla="*/ 79 h 161"/>
                <a:gd name="T32" fmla="*/ 79 w 158"/>
                <a:gd name="T33" fmla="*/ 148 h 161"/>
                <a:gd name="T34" fmla="*/ 10 w 158"/>
                <a:gd name="T35" fmla="*/ 79 h 161"/>
                <a:gd name="T36" fmla="*/ 79 w 158"/>
                <a:gd name="T37" fmla="*/ 10 h 161"/>
                <a:gd name="T38" fmla="*/ 119 w 158"/>
                <a:gd name="T39" fmla="*/ 23 h 161"/>
                <a:gd name="T40" fmla="*/ 126 w 158"/>
                <a:gd name="T41" fmla="*/ 15 h 161"/>
                <a:gd name="T42" fmla="*/ 79 w 158"/>
                <a:gd name="T43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8" h="161">
                  <a:moveTo>
                    <a:pt x="79" y="0"/>
                  </a:moveTo>
                  <a:cubicBezTo>
                    <a:pt x="35" y="0"/>
                    <a:pt x="0" y="35"/>
                    <a:pt x="0" y="79"/>
                  </a:cubicBezTo>
                  <a:cubicBezTo>
                    <a:pt x="0" y="100"/>
                    <a:pt x="8" y="119"/>
                    <a:pt x="21" y="133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21" y="161"/>
                    <a:pt x="21" y="161"/>
                    <a:pt x="21" y="161"/>
                  </a:cubicBezTo>
                  <a:cubicBezTo>
                    <a:pt x="32" y="161"/>
                    <a:pt x="32" y="161"/>
                    <a:pt x="32" y="161"/>
                  </a:cubicBezTo>
                  <a:cubicBezTo>
                    <a:pt x="32" y="143"/>
                    <a:pt x="32" y="143"/>
                    <a:pt x="32" y="143"/>
                  </a:cubicBezTo>
                  <a:cubicBezTo>
                    <a:pt x="45" y="152"/>
                    <a:pt x="61" y="158"/>
                    <a:pt x="79" y="158"/>
                  </a:cubicBezTo>
                  <a:cubicBezTo>
                    <a:pt x="97" y="158"/>
                    <a:pt x="113" y="153"/>
                    <a:pt x="126" y="143"/>
                  </a:cubicBezTo>
                  <a:cubicBezTo>
                    <a:pt x="126" y="161"/>
                    <a:pt x="126" y="161"/>
                    <a:pt x="126" y="161"/>
                  </a:cubicBezTo>
                  <a:cubicBezTo>
                    <a:pt x="137" y="161"/>
                    <a:pt x="137" y="161"/>
                    <a:pt x="137" y="161"/>
                  </a:cubicBezTo>
                  <a:cubicBezTo>
                    <a:pt x="137" y="133"/>
                    <a:pt x="137" y="133"/>
                    <a:pt x="137" y="133"/>
                  </a:cubicBezTo>
                  <a:cubicBezTo>
                    <a:pt x="150" y="119"/>
                    <a:pt x="158" y="100"/>
                    <a:pt x="158" y="79"/>
                  </a:cubicBezTo>
                  <a:cubicBezTo>
                    <a:pt x="158" y="61"/>
                    <a:pt x="153" y="45"/>
                    <a:pt x="143" y="32"/>
                  </a:cubicBezTo>
                  <a:cubicBezTo>
                    <a:pt x="141" y="34"/>
                    <a:pt x="138" y="36"/>
                    <a:pt x="136" y="39"/>
                  </a:cubicBezTo>
                  <a:cubicBezTo>
                    <a:pt x="144" y="50"/>
                    <a:pt x="148" y="64"/>
                    <a:pt x="148" y="79"/>
                  </a:cubicBezTo>
                  <a:cubicBezTo>
                    <a:pt x="148" y="117"/>
                    <a:pt x="117" y="148"/>
                    <a:pt x="79" y="148"/>
                  </a:cubicBezTo>
                  <a:cubicBezTo>
                    <a:pt x="41" y="148"/>
                    <a:pt x="10" y="117"/>
                    <a:pt x="10" y="79"/>
                  </a:cubicBezTo>
                  <a:cubicBezTo>
                    <a:pt x="10" y="41"/>
                    <a:pt x="41" y="10"/>
                    <a:pt x="79" y="10"/>
                  </a:cubicBezTo>
                  <a:cubicBezTo>
                    <a:pt x="94" y="10"/>
                    <a:pt x="108" y="15"/>
                    <a:pt x="119" y="23"/>
                  </a:cubicBezTo>
                  <a:cubicBezTo>
                    <a:pt x="122" y="20"/>
                    <a:pt x="124" y="18"/>
                    <a:pt x="126" y="15"/>
                  </a:cubicBezTo>
                  <a:cubicBezTo>
                    <a:pt x="113" y="5"/>
                    <a:pt x="97" y="0"/>
                    <a:pt x="79" y="0"/>
                  </a:cubicBezTo>
                </a:path>
              </a:pathLst>
            </a:custGeom>
            <a:solidFill>
              <a:srgbClr val="304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5" name="Freeform 52">
              <a:extLst>
                <a:ext uri="{FF2B5EF4-FFF2-40B4-BE49-F238E27FC236}">
                  <a16:creationId xmlns:a16="http://schemas.microsoft.com/office/drawing/2014/main" id="{B3AF4762-AD1D-477E-B856-E77801DC80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75" y="1993"/>
              <a:ext cx="274" cy="275"/>
            </a:xfrm>
            <a:custGeom>
              <a:avLst/>
              <a:gdLst>
                <a:gd name="T0" fmla="*/ 57 w 114"/>
                <a:gd name="T1" fmla="*/ 23 h 114"/>
                <a:gd name="T2" fmla="*/ 24 w 114"/>
                <a:gd name="T3" fmla="*/ 57 h 114"/>
                <a:gd name="T4" fmla="*/ 57 w 114"/>
                <a:gd name="T5" fmla="*/ 91 h 114"/>
                <a:gd name="T6" fmla="*/ 91 w 114"/>
                <a:gd name="T7" fmla="*/ 57 h 114"/>
                <a:gd name="T8" fmla="*/ 88 w 114"/>
                <a:gd name="T9" fmla="*/ 43 h 114"/>
                <a:gd name="T10" fmla="*/ 80 w 114"/>
                <a:gd name="T11" fmla="*/ 51 h 114"/>
                <a:gd name="T12" fmla="*/ 81 w 114"/>
                <a:gd name="T13" fmla="*/ 57 h 114"/>
                <a:gd name="T14" fmla="*/ 57 w 114"/>
                <a:gd name="T15" fmla="*/ 80 h 114"/>
                <a:gd name="T16" fmla="*/ 34 w 114"/>
                <a:gd name="T17" fmla="*/ 57 h 114"/>
                <a:gd name="T18" fmla="*/ 57 w 114"/>
                <a:gd name="T19" fmla="*/ 34 h 114"/>
                <a:gd name="T20" fmla="*/ 63 w 114"/>
                <a:gd name="T21" fmla="*/ 34 h 114"/>
                <a:gd name="T22" fmla="*/ 71 w 114"/>
                <a:gd name="T23" fmla="*/ 27 h 114"/>
                <a:gd name="T24" fmla="*/ 57 w 114"/>
                <a:gd name="T25" fmla="*/ 23 h 114"/>
                <a:gd name="T26" fmla="*/ 57 w 114"/>
                <a:gd name="T27" fmla="*/ 0 h 114"/>
                <a:gd name="T28" fmla="*/ 0 w 114"/>
                <a:gd name="T29" fmla="*/ 57 h 114"/>
                <a:gd name="T30" fmla="*/ 57 w 114"/>
                <a:gd name="T31" fmla="*/ 114 h 114"/>
                <a:gd name="T32" fmla="*/ 114 w 114"/>
                <a:gd name="T33" fmla="*/ 57 h 114"/>
                <a:gd name="T34" fmla="*/ 105 w 114"/>
                <a:gd name="T35" fmla="*/ 25 h 114"/>
                <a:gd name="T36" fmla="*/ 98 w 114"/>
                <a:gd name="T37" fmla="*/ 33 h 114"/>
                <a:gd name="T38" fmla="*/ 104 w 114"/>
                <a:gd name="T39" fmla="*/ 57 h 114"/>
                <a:gd name="T40" fmla="*/ 57 w 114"/>
                <a:gd name="T41" fmla="*/ 104 h 114"/>
                <a:gd name="T42" fmla="*/ 10 w 114"/>
                <a:gd name="T43" fmla="*/ 57 h 114"/>
                <a:gd name="T44" fmla="*/ 57 w 114"/>
                <a:gd name="T45" fmla="*/ 10 h 114"/>
                <a:gd name="T46" fmla="*/ 81 w 114"/>
                <a:gd name="T47" fmla="*/ 17 h 114"/>
                <a:gd name="T48" fmla="*/ 89 w 114"/>
                <a:gd name="T49" fmla="*/ 9 h 114"/>
                <a:gd name="T50" fmla="*/ 57 w 114"/>
                <a:gd name="T51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4" h="114">
                  <a:moveTo>
                    <a:pt x="57" y="23"/>
                  </a:moveTo>
                  <a:cubicBezTo>
                    <a:pt x="39" y="23"/>
                    <a:pt x="24" y="38"/>
                    <a:pt x="24" y="57"/>
                  </a:cubicBezTo>
                  <a:cubicBezTo>
                    <a:pt x="24" y="76"/>
                    <a:pt x="39" y="91"/>
                    <a:pt x="57" y="91"/>
                  </a:cubicBezTo>
                  <a:cubicBezTo>
                    <a:pt x="76" y="91"/>
                    <a:pt x="91" y="76"/>
                    <a:pt x="91" y="57"/>
                  </a:cubicBezTo>
                  <a:cubicBezTo>
                    <a:pt x="91" y="52"/>
                    <a:pt x="90" y="47"/>
                    <a:pt x="88" y="43"/>
                  </a:cubicBezTo>
                  <a:cubicBezTo>
                    <a:pt x="85" y="46"/>
                    <a:pt x="82" y="48"/>
                    <a:pt x="80" y="51"/>
                  </a:cubicBezTo>
                  <a:cubicBezTo>
                    <a:pt x="80" y="53"/>
                    <a:pt x="81" y="55"/>
                    <a:pt x="81" y="57"/>
                  </a:cubicBezTo>
                  <a:cubicBezTo>
                    <a:pt x="81" y="70"/>
                    <a:pt x="70" y="80"/>
                    <a:pt x="57" y="80"/>
                  </a:cubicBezTo>
                  <a:cubicBezTo>
                    <a:pt x="44" y="80"/>
                    <a:pt x="34" y="70"/>
                    <a:pt x="34" y="57"/>
                  </a:cubicBezTo>
                  <a:cubicBezTo>
                    <a:pt x="34" y="44"/>
                    <a:pt x="44" y="34"/>
                    <a:pt x="57" y="34"/>
                  </a:cubicBezTo>
                  <a:cubicBezTo>
                    <a:pt x="59" y="34"/>
                    <a:pt x="61" y="34"/>
                    <a:pt x="63" y="34"/>
                  </a:cubicBezTo>
                  <a:cubicBezTo>
                    <a:pt x="66" y="32"/>
                    <a:pt x="68" y="29"/>
                    <a:pt x="71" y="27"/>
                  </a:cubicBezTo>
                  <a:cubicBezTo>
                    <a:pt x="67" y="25"/>
                    <a:pt x="62" y="23"/>
                    <a:pt x="57" y="23"/>
                  </a:cubicBezTo>
                  <a:moveTo>
                    <a:pt x="57" y="0"/>
                  </a:moveTo>
                  <a:cubicBezTo>
                    <a:pt x="25" y="0"/>
                    <a:pt x="0" y="25"/>
                    <a:pt x="0" y="57"/>
                  </a:cubicBezTo>
                  <a:cubicBezTo>
                    <a:pt x="0" y="89"/>
                    <a:pt x="25" y="114"/>
                    <a:pt x="57" y="114"/>
                  </a:cubicBezTo>
                  <a:cubicBezTo>
                    <a:pt x="89" y="114"/>
                    <a:pt x="114" y="89"/>
                    <a:pt x="114" y="57"/>
                  </a:cubicBezTo>
                  <a:cubicBezTo>
                    <a:pt x="114" y="45"/>
                    <a:pt x="111" y="35"/>
                    <a:pt x="105" y="25"/>
                  </a:cubicBezTo>
                  <a:cubicBezTo>
                    <a:pt x="103" y="28"/>
                    <a:pt x="100" y="30"/>
                    <a:pt x="98" y="33"/>
                  </a:cubicBezTo>
                  <a:cubicBezTo>
                    <a:pt x="102" y="40"/>
                    <a:pt x="104" y="48"/>
                    <a:pt x="104" y="57"/>
                  </a:cubicBezTo>
                  <a:cubicBezTo>
                    <a:pt x="104" y="83"/>
                    <a:pt x="83" y="104"/>
                    <a:pt x="57" y="104"/>
                  </a:cubicBezTo>
                  <a:cubicBezTo>
                    <a:pt x="31" y="104"/>
                    <a:pt x="10" y="83"/>
                    <a:pt x="10" y="57"/>
                  </a:cubicBezTo>
                  <a:cubicBezTo>
                    <a:pt x="10" y="31"/>
                    <a:pt x="31" y="10"/>
                    <a:pt x="57" y="10"/>
                  </a:cubicBezTo>
                  <a:cubicBezTo>
                    <a:pt x="66" y="10"/>
                    <a:pt x="74" y="12"/>
                    <a:pt x="81" y="17"/>
                  </a:cubicBezTo>
                  <a:cubicBezTo>
                    <a:pt x="84" y="14"/>
                    <a:pt x="86" y="12"/>
                    <a:pt x="89" y="9"/>
                  </a:cubicBezTo>
                  <a:cubicBezTo>
                    <a:pt x="80" y="3"/>
                    <a:pt x="69" y="0"/>
                    <a:pt x="57" y="0"/>
                  </a:cubicBezTo>
                </a:path>
              </a:pathLst>
            </a:custGeom>
            <a:solidFill>
              <a:srgbClr val="FA36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6" name="Freeform 53">
              <a:extLst>
                <a:ext uri="{FF2B5EF4-FFF2-40B4-BE49-F238E27FC236}">
                  <a16:creationId xmlns:a16="http://schemas.microsoft.com/office/drawing/2014/main" id="{E8CA2ED2-DA91-41A0-8304-F9FC5F4F91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5" y="1880"/>
              <a:ext cx="258" cy="258"/>
            </a:xfrm>
            <a:custGeom>
              <a:avLst/>
              <a:gdLst>
                <a:gd name="T0" fmla="*/ 85 w 107"/>
                <a:gd name="T1" fmla="*/ 0 h 107"/>
                <a:gd name="T2" fmla="*/ 61 w 107"/>
                <a:gd name="T3" fmla="*/ 24 h 107"/>
                <a:gd name="T4" fmla="*/ 61 w 107"/>
                <a:gd name="T5" fmla="*/ 40 h 107"/>
                <a:gd name="T6" fmla="*/ 2 w 107"/>
                <a:gd name="T7" fmla="*/ 100 h 107"/>
                <a:gd name="T8" fmla="*/ 2 w 107"/>
                <a:gd name="T9" fmla="*/ 105 h 107"/>
                <a:gd name="T10" fmla="*/ 4 w 107"/>
                <a:gd name="T11" fmla="*/ 107 h 107"/>
                <a:gd name="T12" fmla="*/ 7 w 107"/>
                <a:gd name="T13" fmla="*/ 105 h 107"/>
                <a:gd name="T14" fmla="*/ 67 w 107"/>
                <a:gd name="T15" fmla="*/ 46 h 107"/>
                <a:gd name="T16" fmla="*/ 83 w 107"/>
                <a:gd name="T17" fmla="*/ 46 h 107"/>
                <a:gd name="T18" fmla="*/ 107 w 107"/>
                <a:gd name="T19" fmla="*/ 22 h 107"/>
                <a:gd name="T20" fmla="*/ 85 w 107"/>
                <a:gd name="T21" fmla="*/ 22 h 107"/>
                <a:gd name="T22" fmla="*/ 85 w 107"/>
                <a:gd name="T2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107">
                  <a:moveTo>
                    <a:pt x="85" y="0"/>
                  </a:moveTo>
                  <a:cubicBezTo>
                    <a:pt x="61" y="24"/>
                    <a:pt x="61" y="24"/>
                    <a:pt x="61" y="24"/>
                  </a:cubicBezTo>
                  <a:cubicBezTo>
                    <a:pt x="61" y="40"/>
                    <a:pt x="61" y="40"/>
                    <a:pt x="61" y="40"/>
                  </a:cubicBezTo>
                  <a:cubicBezTo>
                    <a:pt x="2" y="100"/>
                    <a:pt x="2" y="100"/>
                    <a:pt x="2" y="100"/>
                  </a:cubicBezTo>
                  <a:cubicBezTo>
                    <a:pt x="0" y="101"/>
                    <a:pt x="0" y="104"/>
                    <a:pt x="2" y="105"/>
                  </a:cubicBezTo>
                  <a:cubicBezTo>
                    <a:pt x="2" y="106"/>
                    <a:pt x="3" y="107"/>
                    <a:pt x="4" y="107"/>
                  </a:cubicBezTo>
                  <a:cubicBezTo>
                    <a:pt x="5" y="107"/>
                    <a:pt x="6" y="106"/>
                    <a:pt x="7" y="105"/>
                  </a:cubicBezTo>
                  <a:cubicBezTo>
                    <a:pt x="67" y="46"/>
                    <a:pt x="67" y="46"/>
                    <a:pt x="67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85" y="22"/>
                    <a:pt x="85" y="22"/>
                    <a:pt x="85" y="22"/>
                  </a:cubicBezTo>
                  <a:cubicBezTo>
                    <a:pt x="85" y="0"/>
                    <a:pt x="85" y="0"/>
                    <a:pt x="85" y="0"/>
                  </a:cubicBezTo>
                </a:path>
              </a:pathLst>
            </a:custGeom>
            <a:solidFill>
              <a:srgbClr val="304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47" name="Rectángulo 46">
            <a:extLst>
              <a:ext uri="{FF2B5EF4-FFF2-40B4-BE49-F238E27FC236}">
                <a16:creationId xmlns:a16="http://schemas.microsoft.com/office/drawing/2014/main" id="{E67B43E2-B604-4F73-88C3-FBB80D3DD63C}"/>
              </a:ext>
            </a:extLst>
          </p:cNvPr>
          <p:cNvSpPr/>
          <p:nvPr/>
        </p:nvSpPr>
        <p:spPr>
          <a:xfrm>
            <a:off x="829793" y="4763023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9772559F-E6D0-4656-B99C-A1EBAFB8B21C}"/>
              </a:ext>
            </a:extLst>
          </p:cNvPr>
          <p:cNvSpPr txBox="1"/>
          <p:nvPr/>
        </p:nvSpPr>
        <p:spPr>
          <a:xfrm>
            <a:off x="3592286" y="1482452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4ABDC6"/>
                </a:solidFill>
                <a:latin typeface="Lato Black" panose="020F0A02020204030203" pitchFamily="34" charset="0"/>
              </a:rPr>
              <a:t>02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5B621E1-D9D2-4F1E-B460-338644CE908A}"/>
              </a:ext>
            </a:extLst>
          </p:cNvPr>
          <p:cNvSpPr txBox="1"/>
          <p:nvPr/>
        </p:nvSpPr>
        <p:spPr>
          <a:xfrm>
            <a:off x="4259128" y="1605562"/>
            <a:ext cx="1306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ABDC6"/>
                </a:solidFill>
              </a:rPr>
              <a:t>Title</a:t>
            </a:r>
            <a:endParaRPr lang="en-US" sz="2400" dirty="0">
              <a:solidFill>
                <a:srgbClr val="4ABDC6"/>
              </a:solidFill>
            </a:endParaRP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BBDD02B2-AEC7-4C3D-9DFC-C38A19BF0C3F}"/>
              </a:ext>
            </a:extLst>
          </p:cNvPr>
          <p:cNvSpPr/>
          <p:nvPr/>
        </p:nvSpPr>
        <p:spPr>
          <a:xfrm>
            <a:off x="3592286" y="2015251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B5F55DF-0F2C-4539-8C1F-A19E8C92A095}"/>
              </a:ext>
            </a:extLst>
          </p:cNvPr>
          <p:cNvSpPr txBox="1"/>
          <p:nvPr/>
        </p:nvSpPr>
        <p:spPr>
          <a:xfrm>
            <a:off x="6039063" y="4202472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004C64"/>
                </a:solidFill>
                <a:latin typeface="Lato Black" panose="020F0A02020204030203" pitchFamily="34" charset="0"/>
              </a:rPr>
              <a:t>03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DA8DCE8-1600-41F5-8235-2BBA241D1767}"/>
              </a:ext>
            </a:extLst>
          </p:cNvPr>
          <p:cNvSpPr txBox="1"/>
          <p:nvPr/>
        </p:nvSpPr>
        <p:spPr>
          <a:xfrm>
            <a:off x="6683829" y="4325582"/>
            <a:ext cx="1192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4C64"/>
                </a:solidFill>
              </a:rPr>
              <a:t>Title</a:t>
            </a:r>
            <a:endParaRPr lang="en-US" sz="2400" dirty="0">
              <a:solidFill>
                <a:srgbClr val="004C64"/>
              </a:solidFill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505F8AEF-08D2-4B97-BECB-D1E252B8F9C8}"/>
              </a:ext>
            </a:extLst>
          </p:cNvPr>
          <p:cNvSpPr/>
          <p:nvPr/>
        </p:nvSpPr>
        <p:spPr>
          <a:xfrm>
            <a:off x="6039063" y="4763023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85E5B44B-6EB6-42ED-875F-AE669176D08F}"/>
              </a:ext>
            </a:extLst>
          </p:cNvPr>
          <p:cNvSpPr txBox="1"/>
          <p:nvPr/>
        </p:nvSpPr>
        <p:spPr>
          <a:xfrm>
            <a:off x="8633656" y="1499383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F7B32D"/>
                </a:solidFill>
                <a:latin typeface="Lato Black" panose="020F0A02020204030203" pitchFamily="34" charset="0"/>
              </a:rPr>
              <a:t>04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00015194-5A75-4853-965D-22D47C3B346B}"/>
              </a:ext>
            </a:extLst>
          </p:cNvPr>
          <p:cNvSpPr txBox="1"/>
          <p:nvPr/>
        </p:nvSpPr>
        <p:spPr>
          <a:xfrm>
            <a:off x="9294207" y="1622493"/>
            <a:ext cx="1481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7B32D"/>
                </a:solidFill>
              </a:rPr>
              <a:t>Title</a:t>
            </a:r>
            <a:endParaRPr lang="en-US" sz="2400" dirty="0">
              <a:solidFill>
                <a:srgbClr val="F7B32D"/>
              </a:solidFill>
            </a:endParaRPr>
          </a:p>
        </p:txBody>
      </p:sp>
      <p:sp>
        <p:nvSpPr>
          <p:cNvPr id="117" name="Rectángulo 116">
            <a:extLst>
              <a:ext uri="{FF2B5EF4-FFF2-40B4-BE49-F238E27FC236}">
                <a16:creationId xmlns:a16="http://schemas.microsoft.com/office/drawing/2014/main" id="{067D896F-15C5-4A31-8543-23C1AC728F6A}"/>
              </a:ext>
            </a:extLst>
          </p:cNvPr>
          <p:cNvSpPr/>
          <p:nvPr/>
        </p:nvSpPr>
        <p:spPr>
          <a:xfrm>
            <a:off x="8633656" y="2032182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50" name="Marcador de texto 49">
            <a:extLst>
              <a:ext uri="{FF2B5EF4-FFF2-40B4-BE49-F238E27FC236}">
                <a16:creationId xmlns:a16="http://schemas.microsoft.com/office/drawing/2014/main" id="{7D959827-5A38-4640-AF74-C71E178753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Process four steps Infographic</a:t>
            </a:r>
            <a:endParaRPr lang="en-US" dirty="0">
              <a:solidFill>
                <a:srgbClr val="F7B3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218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4377</TotalTime>
  <Words>57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Lato Black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Serrano Delgado</cp:lastModifiedBy>
  <cp:revision>313</cp:revision>
  <dcterms:created xsi:type="dcterms:W3CDTF">2020-03-21T22:03:23Z</dcterms:created>
  <dcterms:modified xsi:type="dcterms:W3CDTF">2025-06-15T17:41:19Z</dcterms:modified>
</cp:coreProperties>
</file>