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5" r:id="rId1"/>
  </p:sldMasterIdLst>
  <p:notesMasterIdLst>
    <p:notesMasterId r:id="rId19"/>
  </p:notesMasterIdLst>
  <p:sldIdLst>
    <p:sldId id="1482" r:id="rId2"/>
    <p:sldId id="1525" r:id="rId3"/>
    <p:sldId id="4122" r:id="rId4"/>
    <p:sldId id="4121" r:id="rId5"/>
    <p:sldId id="4113" r:id="rId6"/>
    <p:sldId id="4096" r:id="rId7"/>
    <p:sldId id="4111" r:id="rId8"/>
    <p:sldId id="4097" r:id="rId9"/>
    <p:sldId id="4098" r:id="rId10"/>
    <p:sldId id="4123" r:id="rId11"/>
    <p:sldId id="4124" r:id="rId12"/>
    <p:sldId id="4099" r:id="rId13"/>
    <p:sldId id="4101" r:id="rId14"/>
    <p:sldId id="4104" r:id="rId15"/>
    <p:sldId id="4105" r:id="rId16"/>
    <p:sldId id="4102" r:id="rId17"/>
    <p:sldId id="1772" r:id="rId18"/>
  </p:sldIdLst>
  <p:sldSz cx="24377650" cy="13716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57E95461-6433-4F4F-B3C9-C01667BB73F0}">
          <p14:sldIdLst>
            <p14:sldId id="1482"/>
            <p14:sldId id="1525"/>
            <p14:sldId id="4122"/>
            <p14:sldId id="4121"/>
            <p14:sldId id="4113"/>
            <p14:sldId id="4096"/>
            <p14:sldId id="4111"/>
            <p14:sldId id="4097"/>
            <p14:sldId id="4098"/>
            <p14:sldId id="4123"/>
            <p14:sldId id="4124"/>
            <p14:sldId id="4099"/>
            <p14:sldId id="4101"/>
            <p14:sldId id="4104"/>
            <p14:sldId id="4105"/>
            <p14:sldId id="4102"/>
            <p14:sldId id="17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55123E"/>
    <a:srgbClr val="E59B43"/>
    <a:srgbClr val="DA8BBB"/>
    <a:srgbClr val="9555E9"/>
    <a:srgbClr val="969CEA"/>
    <a:srgbClr val="F0CA5F"/>
    <a:srgbClr val="95DBDB"/>
    <a:srgbClr val="A35EEE"/>
    <a:srgbClr val="93CDD0"/>
    <a:srgbClr val="F679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62DEC7-7824-4A30-A26F-0176EC2B07FD}" v="123" dt="2025-01-27T17:08:25.089"/>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16" autoAdjust="0"/>
    <p:restoredTop sz="95141" autoAdjust="0"/>
  </p:normalViewPr>
  <p:slideViewPr>
    <p:cSldViewPr snapToGrid="0" snapToObjects="1">
      <p:cViewPr>
        <p:scale>
          <a:sx n="50" d="100"/>
          <a:sy n="50" d="100"/>
        </p:scale>
        <p:origin x="582" y="402"/>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30" d="100"/>
        <a:sy n="3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lie Serrano Delgado" userId="d52b4219-5c60-4a0c-87ad-b1ec335c0c37" providerId="ADAL" clId="{F362DEC7-7824-4A30-A26F-0176EC2B07FD}"/>
    <pc:docChg chg="undo redo custSel addSld delSld modSld sldOrd modMainMaster modSection">
      <pc:chgData name="Jolie Serrano Delgado" userId="d52b4219-5c60-4a0c-87ad-b1ec335c0c37" providerId="ADAL" clId="{F362DEC7-7824-4A30-A26F-0176EC2B07FD}" dt="2025-01-27T17:08:03.431" v="1296" actId="20577"/>
      <pc:docMkLst>
        <pc:docMk/>
      </pc:docMkLst>
      <pc:sldChg chg="modSp mod">
        <pc:chgData name="Jolie Serrano Delgado" userId="d52b4219-5c60-4a0c-87ad-b1ec335c0c37" providerId="ADAL" clId="{F362DEC7-7824-4A30-A26F-0176EC2B07FD}" dt="2025-01-27T17:08:03.431" v="1296" actId="20577"/>
        <pc:sldMkLst>
          <pc:docMk/>
          <pc:sldMk cId="0" sldId="1482"/>
        </pc:sldMkLst>
        <pc:spChg chg="mod">
          <ac:chgData name="Jolie Serrano Delgado" userId="d52b4219-5c60-4a0c-87ad-b1ec335c0c37" providerId="ADAL" clId="{F362DEC7-7824-4A30-A26F-0176EC2B07FD}" dt="2025-01-27T16:58:43.025" v="1105" actId="207"/>
          <ac:spMkLst>
            <pc:docMk/>
            <pc:sldMk cId="0" sldId="1482"/>
            <ac:spMk id="18" creationId="{8F5F15BF-00E8-0146-9639-0FB07145B42A}"/>
          </ac:spMkLst>
        </pc:spChg>
        <pc:spChg chg="mod">
          <ac:chgData name="Jolie Serrano Delgado" userId="d52b4219-5c60-4a0c-87ad-b1ec335c0c37" providerId="ADAL" clId="{F362DEC7-7824-4A30-A26F-0176EC2B07FD}" dt="2025-01-27T16:58:28.739" v="1103" actId="20577"/>
          <ac:spMkLst>
            <pc:docMk/>
            <pc:sldMk cId="0" sldId="1482"/>
            <ac:spMk id="30" creationId="{4994152A-3327-45D6-9425-D1DCEF519E86}"/>
          </ac:spMkLst>
        </pc:spChg>
        <pc:spChg chg="mod">
          <ac:chgData name="Jolie Serrano Delgado" userId="d52b4219-5c60-4a0c-87ad-b1ec335c0c37" providerId="ADAL" clId="{F362DEC7-7824-4A30-A26F-0176EC2B07FD}" dt="2025-01-27T17:08:03.431" v="1296" actId="20577"/>
          <ac:spMkLst>
            <pc:docMk/>
            <pc:sldMk cId="0" sldId="1482"/>
            <ac:spMk id="55309" creationId="{00000000-0000-0000-0000-000000000000}"/>
          </ac:spMkLst>
        </pc:spChg>
      </pc:sldChg>
      <pc:sldChg chg="modSp add mod">
        <pc:chgData name="Jolie Serrano Delgado" userId="d52b4219-5c60-4a0c-87ad-b1ec335c0c37" providerId="ADAL" clId="{F362DEC7-7824-4A30-A26F-0176EC2B07FD}" dt="2025-01-27T17:03:23.265" v="1283" actId="207"/>
        <pc:sldMkLst>
          <pc:docMk/>
          <pc:sldMk cId="9783458" sldId="1525"/>
        </pc:sldMkLst>
        <pc:spChg chg="mod">
          <ac:chgData name="Jolie Serrano Delgado" userId="d52b4219-5c60-4a0c-87ad-b1ec335c0c37" providerId="ADAL" clId="{F362DEC7-7824-4A30-A26F-0176EC2B07FD}" dt="2025-01-27T17:03:23.265" v="1283" actId="207"/>
          <ac:spMkLst>
            <pc:docMk/>
            <pc:sldMk cId="9783458" sldId="1525"/>
            <ac:spMk id="66" creationId="{D193A888-0009-4302-49FD-8668110DE35B}"/>
          </ac:spMkLst>
        </pc:spChg>
      </pc:sldChg>
      <pc:sldChg chg="modSp mod">
        <pc:chgData name="Jolie Serrano Delgado" userId="d52b4219-5c60-4a0c-87ad-b1ec335c0c37" providerId="ADAL" clId="{F362DEC7-7824-4A30-A26F-0176EC2B07FD}" dt="2025-01-27T16:57:59.118" v="1099" actId="255"/>
        <pc:sldMkLst>
          <pc:docMk/>
          <pc:sldMk cId="3313802975" sldId="1772"/>
        </pc:sldMkLst>
        <pc:spChg chg="mod">
          <ac:chgData name="Jolie Serrano Delgado" userId="d52b4219-5c60-4a0c-87ad-b1ec335c0c37" providerId="ADAL" clId="{F362DEC7-7824-4A30-A26F-0176EC2B07FD}" dt="2025-01-27T16:57:44.835" v="1076" actId="403"/>
          <ac:spMkLst>
            <pc:docMk/>
            <pc:sldMk cId="3313802975" sldId="1772"/>
            <ac:spMk id="4" creationId="{F3C1E99B-F7CB-459B-A348-CDF66B2291AB}"/>
          </ac:spMkLst>
        </pc:spChg>
        <pc:spChg chg="mod">
          <ac:chgData name="Jolie Serrano Delgado" userId="d52b4219-5c60-4a0c-87ad-b1ec335c0c37" providerId="ADAL" clId="{F362DEC7-7824-4A30-A26F-0176EC2B07FD}" dt="2025-01-16T19:58:21.503" v="11"/>
          <ac:spMkLst>
            <pc:docMk/>
            <pc:sldMk cId="3313802975" sldId="1772"/>
            <ac:spMk id="16" creationId="{00000000-0000-0000-0000-000000000000}"/>
          </ac:spMkLst>
        </pc:spChg>
        <pc:spChg chg="mod">
          <ac:chgData name="Jolie Serrano Delgado" userId="d52b4219-5c60-4a0c-87ad-b1ec335c0c37" providerId="ADAL" clId="{F362DEC7-7824-4A30-A26F-0176EC2B07FD}" dt="2025-01-27T16:57:59.118" v="1099" actId="255"/>
          <ac:spMkLst>
            <pc:docMk/>
            <pc:sldMk cId="3313802975" sldId="1772"/>
            <ac:spMk id="17" creationId="{00000000-0000-0000-0000-000000000000}"/>
          </ac:spMkLst>
        </pc:spChg>
      </pc:sldChg>
      <pc:sldChg chg="del">
        <pc:chgData name="Jolie Serrano Delgado" userId="d52b4219-5c60-4a0c-87ad-b1ec335c0c37" providerId="ADAL" clId="{F362DEC7-7824-4A30-A26F-0176EC2B07FD}" dt="2025-01-26T22:24:31.028" v="750" actId="47"/>
        <pc:sldMkLst>
          <pc:docMk/>
          <pc:sldMk cId="3553100847" sldId="4087"/>
        </pc:sldMkLst>
      </pc:sldChg>
      <pc:sldChg chg="del">
        <pc:chgData name="Jolie Serrano Delgado" userId="d52b4219-5c60-4a0c-87ad-b1ec335c0c37" providerId="ADAL" clId="{F362DEC7-7824-4A30-A26F-0176EC2B07FD}" dt="2025-01-26T22:24:31.028" v="750" actId="47"/>
        <pc:sldMkLst>
          <pc:docMk/>
          <pc:sldMk cId="4186066234" sldId="4094"/>
        </pc:sldMkLst>
      </pc:sldChg>
      <pc:sldChg chg="addSp delSp modSp add mod modTransition">
        <pc:chgData name="Jolie Serrano Delgado" userId="d52b4219-5c60-4a0c-87ad-b1ec335c0c37" providerId="ADAL" clId="{F362DEC7-7824-4A30-A26F-0176EC2B07FD}" dt="2025-01-27T17:05:42.380" v="1284"/>
        <pc:sldMkLst>
          <pc:docMk/>
          <pc:sldMk cId="772957689" sldId="4096"/>
        </pc:sldMkLst>
        <pc:spChg chg="add del mod">
          <ac:chgData name="Jolie Serrano Delgado" userId="d52b4219-5c60-4a0c-87ad-b1ec335c0c37" providerId="ADAL" clId="{F362DEC7-7824-4A30-A26F-0176EC2B07FD}" dt="2025-01-26T22:32:30.885" v="833" actId="478"/>
          <ac:spMkLst>
            <pc:docMk/>
            <pc:sldMk cId="772957689" sldId="4096"/>
            <ac:spMk id="2" creationId="{02058CA1-0B84-5EE8-6DB4-9BDABE3EEC3D}"/>
          </ac:spMkLst>
        </pc:spChg>
        <pc:spChg chg="add del mod">
          <ac:chgData name="Jolie Serrano Delgado" userId="d52b4219-5c60-4a0c-87ad-b1ec335c0c37" providerId="ADAL" clId="{F362DEC7-7824-4A30-A26F-0176EC2B07FD}" dt="2025-01-26T22:32:30.885" v="833" actId="478"/>
          <ac:spMkLst>
            <pc:docMk/>
            <pc:sldMk cId="772957689" sldId="4096"/>
            <ac:spMk id="3" creationId="{02F16ADD-BC2B-BF71-FEBD-DF2CA67A28E7}"/>
          </ac:spMkLst>
        </pc:spChg>
        <pc:spChg chg="add mod">
          <ac:chgData name="Jolie Serrano Delgado" userId="d52b4219-5c60-4a0c-87ad-b1ec335c0c37" providerId="ADAL" clId="{F362DEC7-7824-4A30-A26F-0176EC2B07FD}" dt="2025-01-26T22:29:19.873" v="781" actId="1076"/>
          <ac:spMkLst>
            <pc:docMk/>
            <pc:sldMk cId="772957689" sldId="4096"/>
            <ac:spMk id="4" creationId="{DBE5BB5D-06B4-5B56-54C9-22C9A6BAF3EF}"/>
          </ac:spMkLst>
        </pc:spChg>
        <pc:spChg chg="add mod">
          <ac:chgData name="Jolie Serrano Delgado" userId="d52b4219-5c60-4a0c-87ad-b1ec335c0c37" providerId="ADAL" clId="{F362DEC7-7824-4A30-A26F-0176EC2B07FD}" dt="2025-01-26T22:29:24.848" v="782" actId="571"/>
          <ac:spMkLst>
            <pc:docMk/>
            <pc:sldMk cId="772957689" sldId="4096"/>
            <ac:spMk id="5" creationId="{77411D23-88BF-2075-215B-96AA3E948D84}"/>
          </ac:spMkLst>
        </pc:spChg>
        <pc:spChg chg="add mod">
          <ac:chgData name="Jolie Serrano Delgado" userId="d52b4219-5c60-4a0c-87ad-b1ec335c0c37" providerId="ADAL" clId="{F362DEC7-7824-4A30-A26F-0176EC2B07FD}" dt="2025-01-26T22:29:28.315" v="783" actId="571"/>
          <ac:spMkLst>
            <pc:docMk/>
            <pc:sldMk cId="772957689" sldId="4096"/>
            <ac:spMk id="6" creationId="{3CEFB8C9-D61D-2748-015C-D4C1B3077782}"/>
          </ac:spMkLst>
        </pc:spChg>
        <pc:spChg chg="add mod">
          <ac:chgData name="Jolie Serrano Delgado" userId="d52b4219-5c60-4a0c-87ad-b1ec335c0c37" providerId="ADAL" clId="{F362DEC7-7824-4A30-A26F-0176EC2B07FD}" dt="2025-01-26T22:29:30.065" v="784" actId="571"/>
          <ac:spMkLst>
            <pc:docMk/>
            <pc:sldMk cId="772957689" sldId="4096"/>
            <ac:spMk id="7" creationId="{62204F1C-F14F-DB9A-37BD-648EBC12CEE8}"/>
          </ac:spMkLst>
        </pc:spChg>
        <pc:spChg chg="add mod">
          <ac:chgData name="Jolie Serrano Delgado" userId="d52b4219-5c60-4a0c-87ad-b1ec335c0c37" providerId="ADAL" clId="{F362DEC7-7824-4A30-A26F-0176EC2B07FD}" dt="2025-01-26T22:32:31.503" v="834"/>
          <ac:spMkLst>
            <pc:docMk/>
            <pc:sldMk cId="772957689" sldId="4096"/>
            <ac:spMk id="8" creationId="{C101022E-B15A-C73D-1D54-121834D61882}"/>
          </ac:spMkLst>
        </pc:spChg>
        <pc:spChg chg="add mod">
          <ac:chgData name="Jolie Serrano Delgado" userId="d52b4219-5c60-4a0c-87ad-b1ec335c0c37" providerId="ADAL" clId="{F362DEC7-7824-4A30-A26F-0176EC2B07FD}" dt="2025-01-26T22:32:31.503" v="834"/>
          <ac:spMkLst>
            <pc:docMk/>
            <pc:sldMk cId="772957689" sldId="4096"/>
            <ac:spMk id="9" creationId="{DAE4527F-C15F-2078-4695-14DB1B8DAAB4}"/>
          </ac:spMkLst>
        </pc:spChg>
        <pc:spChg chg="del">
          <ac:chgData name="Jolie Serrano Delgado" userId="d52b4219-5c60-4a0c-87ad-b1ec335c0c37" providerId="ADAL" clId="{F362DEC7-7824-4A30-A26F-0176EC2B07FD}" dt="2025-01-26T22:28:40.126" v="769" actId="478"/>
          <ac:spMkLst>
            <pc:docMk/>
            <pc:sldMk cId="772957689" sldId="4096"/>
            <ac:spMk id="42" creationId="{0B0E0E6F-9DD4-4ED6-98B4-4CCB60CE545A}"/>
          </ac:spMkLst>
        </pc:spChg>
        <pc:spChg chg="del">
          <ac:chgData name="Jolie Serrano Delgado" userId="d52b4219-5c60-4a0c-87ad-b1ec335c0c37" providerId="ADAL" clId="{F362DEC7-7824-4A30-A26F-0176EC2B07FD}" dt="2025-01-26T22:28:40.126" v="769" actId="478"/>
          <ac:spMkLst>
            <pc:docMk/>
            <pc:sldMk cId="772957689" sldId="4096"/>
            <ac:spMk id="43" creationId="{8A63E1E5-FAEC-4EEF-AFFA-F3247B0BB520}"/>
          </ac:spMkLst>
        </pc:spChg>
        <pc:spChg chg="del mod">
          <ac:chgData name="Jolie Serrano Delgado" userId="d52b4219-5c60-4a0c-87ad-b1ec335c0c37" providerId="ADAL" clId="{F362DEC7-7824-4A30-A26F-0176EC2B07FD}" dt="2025-01-26T22:28:55.609" v="772" actId="478"/>
          <ac:spMkLst>
            <pc:docMk/>
            <pc:sldMk cId="772957689" sldId="4096"/>
            <ac:spMk id="48" creationId="{FAEFDC68-8467-4275-8F9A-A59BA9A09BEC}"/>
          </ac:spMkLst>
        </pc:spChg>
        <pc:spChg chg="mod">
          <ac:chgData name="Jolie Serrano Delgado" userId="d52b4219-5c60-4a0c-87ad-b1ec335c0c37" providerId="ADAL" clId="{F362DEC7-7824-4A30-A26F-0176EC2B07FD}" dt="2025-01-27T16:49:26.046" v="953" actId="207"/>
          <ac:spMkLst>
            <pc:docMk/>
            <pc:sldMk cId="772957689" sldId="4096"/>
            <ac:spMk id="49" creationId="{2713A3CE-C74B-42C1-A5FB-9FDF3C949EE1}"/>
          </ac:spMkLst>
        </pc:spChg>
        <pc:spChg chg="del mod">
          <ac:chgData name="Jolie Serrano Delgado" userId="d52b4219-5c60-4a0c-87ad-b1ec335c0c37" providerId="ADAL" clId="{F362DEC7-7824-4A30-A26F-0176EC2B07FD}" dt="2025-01-26T22:28:55.609" v="772" actId="478"/>
          <ac:spMkLst>
            <pc:docMk/>
            <pc:sldMk cId="772957689" sldId="4096"/>
            <ac:spMk id="50" creationId="{BBDEA0AB-9AAE-4F61-B33C-B672C6DA7CFF}"/>
          </ac:spMkLst>
        </pc:spChg>
        <pc:spChg chg="mod">
          <ac:chgData name="Jolie Serrano Delgado" userId="d52b4219-5c60-4a0c-87ad-b1ec335c0c37" providerId="ADAL" clId="{F362DEC7-7824-4A30-A26F-0176EC2B07FD}" dt="2025-01-27T16:49:22.149" v="952" actId="207"/>
          <ac:spMkLst>
            <pc:docMk/>
            <pc:sldMk cId="772957689" sldId="4096"/>
            <ac:spMk id="51" creationId="{87060A75-D301-49AD-A02C-37FFF4CEE9CA}"/>
          </ac:spMkLst>
        </pc:spChg>
        <pc:spChg chg="del mod">
          <ac:chgData name="Jolie Serrano Delgado" userId="d52b4219-5c60-4a0c-87ad-b1ec335c0c37" providerId="ADAL" clId="{F362DEC7-7824-4A30-A26F-0176EC2B07FD}" dt="2025-01-26T22:28:55.609" v="772" actId="478"/>
          <ac:spMkLst>
            <pc:docMk/>
            <pc:sldMk cId="772957689" sldId="4096"/>
            <ac:spMk id="52" creationId="{CEEDCCCA-4B62-4ACE-BB71-E624156FE128}"/>
          </ac:spMkLst>
        </pc:spChg>
        <pc:spChg chg="mod">
          <ac:chgData name="Jolie Serrano Delgado" userId="d52b4219-5c60-4a0c-87ad-b1ec335c0c37" providerId="ADAL" clId="{F362DEC7-7824-4A30-A26F-0176EC2B07FD}" dt="2025-01-27T16:49:32.764" v="954" actId="207"/>
          <ac:spMkLst>
            <pc:docMk/>
            <pc:sldMk cId="772957689" sldId="4096"/>
            <ac:spMk id="53" creationId="{5812A26F-4247-41AA-B87A-7B55F213FB12}"/>
          </ac:spMkLst>
        </pc:spChg>
        <pc:spChg chg="del">
          <ac:chgData name="Jolie Serrano Delgado" userId="d52b4219-5c60-4a0c-87ad-b1ec335c0c37" providerId="ADAL" clId="{F362DEC7-7824-4A30-A26F-0176EC2B07FD}" dt="2025-01-26T22:29:04.582" v="773" actId="478"/>
          <ac:spMkLst>
            <pc:docMk/>
            <pc:sldMk cId="772957689" sldId="4096"/>
            <ac:spMk id="54" creationId="{CB56CB54-9708-4FB2-9C91-E0267ADA8497}"/>
          </ac:spMkLst>
        </pc:spChg>
        <pc:spChg chg="mod">
          <ac:chgData name="Jolie Serrano Delgado" userId="d52b4219-5c60-4a0c-87ad-b1ec335c0c37" providerId="ADAL" clId="{F362DEC7-7824-4A30-A26F-0176EC2B07FD}" dt="2025-01-27T16:49:36.821" v="955" actId="207"/>
          <ac:spMkLst>
            <pc:docMk/>
            <pc:sldMk cId="772957689" sldId="4096"/>
            <ac:spMk id="55" creationId="{A69745CC-7545-43E2-87BD-A0B3E31A5099}"/>
          </ac:spMkLst>
        </pc:spChg>
        <pc:spChg chg="mod">
          <ac:chgData name="Jolie Serrano Delgado" userId="d52b4219-5c60-4a0c-87ad-b1ec335c0c37" providerId="ADAL" clId="{F362DEC7-7824-4A30-A26F-0176EC2B07FD}" dt="2025-01-26T22:30:16.803" v="791" actId="255"/>
          <ac:spMkLst>
            <pc:docMk/>
            <pc:sldMk cId="772957689" sldId="4096"/>
            <ac:spMk id="59" creationId="{6AEE9FCC-5349-48B4-9668-7E0D8B0C71B6}"/>
          </ac:spMkLst>
        </pc:spChg>
        <pc:spChg chg="mod">
          <ac:chgData name="Jolie Serrano Delgado" userId="d52b4219-5c60-4a0c-87ad-b1ec335c0c37" providerId="ADAL" clId="{F362DEC7-7824-4A30-A26F-0176EC2B07FD}" dt="2025-01-26T22:30:16.803" v="791" actId="255"/>
          <ac:spMkLst>
            <pc:docMk/>
            <pc:sldMk cId="772957689" sldId="4096"/>
            <ac:spMk id="60" creationId="{572C799B-4711-4258-92AF-729D9E4353F1}"/>
          </ac:spMkLst>
        </pc:spChg>
        <pc:spChg chg="mod">
          <ac:chgData name="Jolie Serrano Delgado" userId="d52b4219-5c60-4a0c-87ad-b1ec335c0c37" providerId="ADAL" clId="{F362DEC7-7824-4A30-A26F-0176EC2B07FD}" dt="2025-01-26T22:30:16.803" v="791" actId="255"/>
          <ac:spMkLst>
            <pc:docMk/>
            <pc:sldMk cId="772957689" sldId="4096"/>
            <ac:spMk id="61" creationId="{B6CBB3F8-1CAA-49B1-9DD8-259C69CBE855}"/>
          </ac:spMkLst>
        </pc:spChg>
        <pc:spChg chg="mod">
          <ac:chgData name="Jolie Serrano Delgado" userId="d52b4219-5c60-4a0c-87ad-b1ec335c0c37" providerId="ADAL" clId="{F362DEC7-7824-4A30-A26F-0176EC2B07FD}" dt="2025-01-26T22:30:16.803" v="791" actId="255"/>
          <ac:spMkLst>
            <pc:docMk/>
            <pc:sldMk cId="772957689" sldId="4096"/>
            <ac:spMk id="62" creationId="{9818BC17-093E-476D-BA83-1D3F5138E635}"/>
          </ac:spMkLst>
        </pc:spChg>
      </pc:sldChg>
      <pc:sldChg chg="del">
        <pc:chgData name="Jolie Serrano Delgado" userId="d52b4219-5c60-4a0c-87ad-b1ec335c0c37" providerId="ADAL" clId="{F362DEC7-7824-4A30-A26F-0176EC2B07FD}" dt="2025-01-26T22:24:31.028" v="750" actId="47"/>
        <pc:sldMkLst>
          <pc:docMk/>
          <pc:sldMk cId="3862467078" sldId="4096"/>
        </pc:sldMkLst>
      </pc:sldChg>
      <pc:sldChg chg="del">
        <pc:chgData name="Jolie Serrano Delgado" userId="d52b4219-5c60-4a0c-87ad-b1ec335c0c37" providerId="ADAL" clId="{F362DEC7-7824-4A30-A26F-0176EC2B07FD}" dt="2025-01-26T22:24:31.028" v="750" actId="47"/>
        <pc:sldMkLst>
          <pc:docMk/>
          <pc:sldMk cId="288082567" sldId="4097"/>
        </pc:sldMkLst>
      </pc:sldChg>
      <pc:sldChg chg="addSp delSp modSp add mod modTransition">
        <pc:chgData name="Jolie Serrano Delgado" userId="d52b4219-5c60-4a0c-87ad-b1ec335c0c37" providerId="ADAL" clId="{F362DEC7-7824-4A30-A26F-0176EC2B07FD}" dt="2025-01-27T17:05:42.380" v="1284"/>
        <pc:sldMkLst>
          <pc:docMk/>
          <pc:sldMk cId="1385588236" sldId="4097"/>
        </pc:sldMkLst>
        <pc:spChg chg="add del mod">
          <ac:chgData name="Jolie Serrano Delgado" userId="d52b4219-5c60-4a0c-87ad-b1ec335c0c37" providerId="ADAL" clId="{F362DEC7-7824-4A30-A26F-0176EC2B07FD}" dt="2025-01-26T22:32:45.133" v="837" actId="478"/>
          <ac:spMkLst>
            <pc:docMk/>
            <pc:sldMk cId="1385588236" sldId="4097"/>
            <ac:spMk id="2" creationId="{E130DB24-5AF9-0D70-24BD-37C33443A682}"/>
          </ac:spMkLst>
        </pc:spChg>
        <pc:spChg chg="add mod">
          <ac:chgData name="Jolie Serrano Delgado" userId="d52b4219-5c60-4a0c-87ad-b1ec335c0c37" providerId="ADAL" clId="{F362DEC7-7824-4A30-A26F-0176EC2B07FD}" dt="2025-01-27T16:52:05.053" v="984" actId="571"/>
          <ac:spMkLst>
            <pc:docMk/>
            <pc:sldMk cId="1385588236" sldId="4097"/>
            <ac:spMk id="2" creationId="{EA4B65CF-A04D-91EB-2044-8E60163B9076}"/>
          </ac:spMkLst>
        </pc:spChg>
        <pc:spChg chg="add mod">
          <ac:chgData name="Jolie Serrano Delgado" userId="d52b4219-5c60-4a0c-87ad-b1ec335c0c37" providerId="ADAL" clId="{F362DEC7-7824-4A30-A26F-0176EC2B07FD}" dt="2025-01-27T16:52:08.761" v="985" actId="571"/>
          <ac:spMkLst>
            <pc:docMk/>
            <pc:sldMk cId="1385588236" sldId="4097"/>
            <ac:spMk id="3" creationId="{5E1B343F-0563-D801-9209-8CF7E74DBEF3}"/>
          </ac:spMkLst>
        </pc:spChg>
        <pc:spChg chg="add del mod">
          <ac:chgData name="Jolie Serrano Delgado" userId="d52b4219-5c60-4a0c-87ad-b1ec335c0c37" providerId="ADAL" clId="{F362DEC7-7824-4A30-A26F-0176EC2B07FD}" dt="2025-01-26T22:32:45.133" v="837" actId="478"/>
          <ac:spMkLst>
            <pc:docMk/>
            <pc:sldMk cId="1385588236" sldId="4097"/>
            <ac:spMk id="3" creationId="{D0D92ACF-C0FA-A865-BBC3-97E8C0654B9C}"/>
          </ac:spMkLst>
        </pc:spChg>
        <pc:spChg chg="add mod">
          <ac:chgData name="Jolie Serrano Delgado" userId="d52b4219-5c60-4a0c-87ad-b1ec335c0c37" providerId="ADAL" clId="{F362DEC7-7824-4A30-A26F-0176EC2B07FD}" dt="2025-01-26T22:32:45.862" v="838"/>
          <ac:spMkLst>
            <pc:docMk/>
            <pc:sldMk cId="1385588236" sldId="4097"/>
            <ac:spMk id="4" creationId="{710E3498-C936-49BB-B9F8-E95109549872}"/>
          </ac:spMkLst>
        </pc:spChg>
        <pc:spChg chg="add mod">
          <ac:chgData name="Jolie Serrano Delgado" userId="d52b4219-5c60-4a0c-87ad-b1ec335c0c37" providerId="ADAL" clId="{F362DEC7-7824-4A30-A26F-0176EC2B07FD}" dt="2025-01-26T22:32:45.862" v="838"/>
          <ac:spMkLst>
            <pc:docMk/>
            <pc:sldMk cId="1385588236" sldId="4097"/>
            <ac:spMk id="5" creationId="{30CEEF24-3A97-D158-01C4-ED2F87F39D0F}"/>
          </ac:spMkLst>
        </pc:spChg>
        <pc:spChg chg="add mod">
          <ac:chgData name="Jolie Serrano Delgado" userId="d52b4219-5c60-4a0c-87ad-b1ec335c0c37" providerId="ADAL" clId="{F362DEC7-7824-4A30-A26F-0176EC2B07FD}" dt="2025-01-27T16:52:15.489" v="986" actId="571"/>
          <ac:spMkLst>
            <pc:docMk/>
            <pc:sldMk cId="1385588236" sldId="4097"/>
            <ac:spMk id="6" creationId="{78CD43BD-A1D9-46E2-D0ED-2B0D27CDA432}"/>
          </ac:spMkLst>
        </pc:spChg>
        <pc:spChg chg="add mod">
          <ac:chgData name="Jolie Serrano Delgado" userId="d52b4219-5c60-4a0c-87ad-b1ec335c0c37" providerId="ADAL" clId="{F362DEC7-7824-4A30-A26F-0176EC2B07FD}" dt="2025-01-27T16:52:17.905" v="987" actId="571"/>
          <ac:spMkLst>
            <pc:docMk/>
            <pc:sldMk cId="1385588236" sldId="4097"/>
            <ac:spMk id="7" creationId="{4D694747-BBE7-8212-3A69-99695207594F}"/>
          </ac:spMkLst>
        </pc:spChg>
        <pc:spChg chg="mod">
          <ac:chgData name="Jolie Serrano Delgado" userId="d52b4219-5c60-4a0c-87ad-b1ec335c0c37" providerId="ADAL" clId="{F362DEC7-7824-4A30-A26F-0176EC2B07FD}" dt="2025-01-27T16:51:53.505" v="982" actId="14100"/>
          <ac:spMkLst>
            <pc:docMk/>
            <pc:sldMk cId="1385588236" sldId="4097"/>
            <ac:spMk id="26" creationId="{1D16F821-C860-4103-82C3-DB854A41F585}"/>
          </ac:spMkLst>
        </pc:spChg>
        <pc:spChg chg="mod">
          <ac:chgData name="Jolie Serrano Delgado" userId="d52b4219-5c60-4a0c-87ad-b1ec335c0c37" providerId="ADAL" clId="{F362DEC7-7824-4A30-A26F-0176EC2B07FD}" dt="2025-01-27T16:51:41.374" v="977" actId="1076"/>
          <ac:spMkLst>
            <pc:docMk/>
            <pc:sldMk cId="1385588236" sldId="4097"/>
            <ac:spMk id="27" creationId="{8A77845F-F681-4BDC-8FC3-2FE09F259E27}"/>
          </ac:spMkLst>
        </pc:spChg>
        <pc:spChg chg="del">
          <ac:chgData name="Jolie Serrano Delgado" userId="d52b4219-5c60-4a0c-87ad-b1ec335c0c37" providerId="ADAL" clId="{F362DEC7-7824-4A30-A26F-0176EC2B07FD}" dt="2025-01-27T16:51:58.291" v="983" actId="478"/>
          <ac:spMkLst>
            <pc:docMk/>
            <pc:sldMk cId="1385588236" sldId="4097"/>
            <ac:spMk id="28" creationId="{F3CD2C50-06D8-4EEB-B8C2-CAEE1EC7ADD7}"/>
          </ac:spMkLst>
        </pc:spChg>
        <pc:spChg chg="mod">
          <ac:chgData name="Jolie Serrano Delgado" userId="d52b4219-5c60-4a0c-87ad-b1ec335c0c37" providerId="ADAL" clId="{F362DEC7-7824-4A30-A26F-0176EC2B07FD}" dt="2025-01-27T16:50:30.212" v="962" actId="207"/>
          <ac:spMkLst>
            <pc:docMk/>
            <pc:sldMk cId="1385588236" sldId="4097"/>
            <ac:spMk id="29" creationId="{0EC87218-F6B8-41D8-A6F0-2A2964FB3CEB}"/>
          </ac:spMkLst>
        </pc:spChg>
        <pc:spChg chg="del">
          <ac:chgData name="Jolie Serrano Delgado" userId="d52b4219-5c60-4a0c-87ad-b1ec335c0c37" providerId="ADAL" clId="{F362DEC7-7824-4A30-A26F-0176EC2B07FD}" dt="2025-01-27T16:51:58.291" v="983" actId="478"/>
          <ac:spMkLst>
            <pc:docMk/>
            <pc:sldMk cId="1385588236" sldId="4097"/>
            <ac:spMk id="30" creationId="{15627543-BBC8-4ACE-8AC7-020A766E36CD}"/>
          </ac:spMkLst>
        </pc:spChg>
        <pc:spChg chg="mod">
          <ac:chgData name="Jolie Serrano Delgado" userId="d52b4219-5c60-4a0c-87ad-b1ec335c0c37" providerId="ADAL" clId="{F362DEC7-7824-4A30-A26F-0176EC2B07FD}" dt="2025-01-27T16:50:47.780" v="964" actId="207"/>
          <ac:spMkLst>
            <pc:docMk/>
            <pc:sldMk cId="1385588236" sldId="4097"/>
            <ac:spMk id="31" creationId="{E2BA4A52-6C89-4F06-BB8D-7D32BFD96622}"/>
          </ac:spMkLst>
        </pc:spChg>
        <pc:spChg chg="del">
          <ac:chgData name="Jolie Serrano Delgado" userId="d52b4219-5c60-4a0c-87ad-b1ec335c0c37" providerId="ADAL" clId="{F362DEC7-7824-4A30-A26F-0176EC2B07FD}" dt="2025-01-27T16:51:58.291" v="983" actId="478"/>
          <ac:spMkLst>
            <pc:docMk/>
            <pc:sldMk cId="1385588236" sldId="4097"/>
            <ac:spMk id="32" creationId="{310E71DF-5D47-43AE-95CC-ED3D507A8175}"/>
          </ac:spMkLst>
        </pc:spChg>
        <pc:spChg chg="mod">
          <ac:chgData name="Jolie Serrano Delgado" userId="d52b4219-5c60-4a0c-87ad-b1ec335c0c37" providerId="ADAL" clId="{F362DEC7-7824-4A30-A26F-0176EC2B07FD}" dt="2025-01-27T16:50:34.624" v="963" actId="207"/>
          <ac:spMkLst>
            <pc:docMk/>
            <pc:sldMk cId="1385588236" sldId="4097"/>
            <ac:spMk id="33" creationId="{3F6348C8-A4BC-4464-B576-ADC35150D96B}"/>
          </ac:spMkLst>
        </pc:spChg>
        <pc:spChg chg="del">
          <ac:chgData name="Jolie Serrano Delgado" userId="d52b4219-5c60-4a0c-87ad-b1ec335c0c37" providerId="ADAL" clId="{F362DEC7-7824-4A30-A26F-0176EC2B07FD}" dt="2025-01-27T16:51:58.291" v="983" actId="478"/>
          <ac:spMkLst>
            <pc:docMk/>
            <pc:sldMk cId="1385588236" sldId="4097"/>
            <ac:spMk id="34" creationId="{4EF14EBC-CB4B-4876-82C2-9A502DA8DABA}"/>
          </ac:spMkLst>
        </pc:spChg>
        <pc:spChg chg="mod">
          <ac:chgData name="Jolie Serrano Delgado" userId="d52b4219-5c60-4a0c-87ad-b1ec335c0c37" providerId="ADAL" clId="{F362DEC7-7824-4A30-A26F-0176EC2B07FD}" dt="2025-01-27T16:50:25.384" v="961" actId="207"/>
          <ac:spMkLst>
            <pc:docMk/>
            <pc:sldMk cId="1385588236" sldId="4097"/>
            <ac:spMk id="35" creationId="{62D1DA68-03A6-4B1C-9F05-8915203A2B19}"/>
          </ac:spMkLst>
        </pc:spChg>
        <pc:spChg chg="del">
          <ac:chgData name="Jolie Serrano Delgado" userId="d52b4219-5c60-4a0c-87ad-b1ec335c0c37" providerId="ADAL" clId="{F362DEC7-7824-4A30-A26F-0176EC2B07FD}" dt="2025-01-26T22:31:24.636" v="807" actId="478"/>
          <ac:spMkLst>
            <pc:docMk/>
            <pc:sldMk cId="1385588236" sldId="4097"/>
            <ac:spMk id="43" creationId="{5625B867-4D7E-4296-AD1C-CAD6F93948F8}"/>
          </ac:spMkLst>
        </pc:spChg>
        <pc:spChg chg="del">
          <ac:chgData name="Jolie Serrano Delgado" userId="d52b4219-5c60-4a0c-87ad-b1ec335c0c37" providerId="ADAL" clId="{F362DEC7-7824-4A30-A26F-0176EC2B07FD}" dt="2025-01-26T22:31:24.636" v="807" actId="478"/>
          <ac:spMkLst>
            <pc:docMk/>
            <pc:sldMk cId="1385588236" sldId="4097"/>
            <ac:spMk id="44" creationId="{29403526-FE3C-48E9-B158-17CE77A342AF}"/>
          </ac:spMkLst>
        </pc:spChg>
        <pc:spChg chg="mod">
          <ac:chgData name="Jolie Serrano Delgado" userId="d52b4219-5c60-4a0c-87ad-b1ec335c0c37" providerId="ADAL" clId="{F362DEC7-7824-4A30-A26F-0176EC2B07FD}" dt="2025-01-27T16:50:52.897" v="966" actId="207"/>
          <ac:spMkLst>
            <pc:docMk/>
            <pc:sldMk cId="1385588236" sldId="4097"/>
            <ac:spMk id="337" creationId="{86762E0E-E69A-41B1-9626-092E5CCCF2DD}"/>
          </ac:spMkLst>
        </pc:spChg>
        <pc:spChg chg="mod">
          <ac:chgData name="Jolie Serrano Delgado" userId="d52b4219-5c60-4a0c-87ad-b1ec335c0c37" providerId="ADAL" clId="{F362DEC7-7824-4A30-A26F-0176EC2B07FD}" dt="2025-01-27T16:50:50.870" v="965" actId="207"/>
          <ac:spMkLst>
            <pc:docMk/>
            <pc:sldMk cId="1385588236" sldId="4097"/>
            <ac:spMk id="338" creationId="{CBBE4256-B6BC-4C69-880A-3210F057A743}"/>
          </ac:spMkLst>
        </pc:spChg>
        <pc:spChg chg="mod">
          <ac:chgData name="Jolie Serrano Delgado" userId="d52b4219-5c60-4a0c-87ad-b1ec335c0c37" providerId="ADAL" clId="{F362DEC7-7824-4A30-A26F-0176EC2B07FD}" dt="2025-01-27T16:51:11.510" v="970" actId="207"/>
          <ac:spMkLst>
            <pc:docMk/>
            <pc:sldMk cId="1385588236" sldId="4097"/>
            <ac:spMk id="406" creationId="{C624A209-506C-4660-9D2E-16271EB6B318}"/>
          </ac:spMkLst>
        </pc:spChg>
        <pc:spChg chg="mod">
          <ac:chgData name="Jolie Serrano Delgado" userId="d52b4219-5c60-4a0c-87ad-b1ec335c0c37" providerId="ADAL" clId="{F362DEC7-7824-4A30-A26F-0176EC2B07FD}" dt="2025-01-27T16:51:14.494" v="971" actId="207"/>
          <ac:spMkLst>
            <pc:docMk/>
            <pc:sldMk cId="1385588236" sldId="4097"/>
            <ac:spMk id="407" creationId="{7C043597-A628-4926-9F77-C79B719B0CDF}"/>
          </ac:spMkLst>
        </pc:spChg>
        <pc:spChg chg="mod">
          <ac:chgData name="Jolie Serrano Delgado" userId="d52b4219-5c60-4a0c-87ad-b1ec335c0c37" providerId="ADAL" clId="{F362DEC7-7824-4A30-A26F-0176EC2B07FD}" dt="2025-01-27T16:51:17.745" v="972" actId="207"/>
          <ac:spMkLst>
            <pc:docMk/>
            <pc:sldMk cId="1385588236" sldId="4097"/>
            <ac:spMk id="408" creationId="{5F84B47C-6790-4FCA-9AA7-A1371A2E3E90}"/>
          </ac:spMkLst>
        </pc:spChg>
        <pc:spChg chg="mod">
          <ac:chgData name="Jolie Serrano Delgado" userId="d52b4219-5c60-4a0c-87ad-b1ec335c0c37" providerId="ADAL" clId="{F362DEC7-7824-4A30-A26F-0176EC2B07FD}" dt="2025-01-27T16:51:05.477" v="969" actId="207"/>
          <ac:spMkLst>
            <pc:docMk/>
            <pc:sldMk cId="1385588236" sldId="4097"/>
            <ac:spMk id="409" creationId="{3C3408F5-4CDD-498E-8A9E-EE1CFB0CCA81}"/>
          </ac:spMkLst>
        </pc:spChg>
        <pc:spChg chg="mod">
          <ac:chgData name="Jolie Serrano Delgado" userId="d52b4219-5c60-4a0c-87ad-b1ec335c0c37" providerId="ADAL" clId="{F362DEC7-7824-4A30-A26F-0176EC2B07FD}" dt="2025-01-27T16:51:41.374" v="977" actId="1076"/>
          <ac:spMkLst>
            <pc:docMk/>
            <pc:sldMk cId="1385588236" sldId="4097"/>
            <ac:spMk id="421" creationId="{1A6CAD17-DC04-423F-82CC-25604B2484B2}"/>
          </ac:spMkLst>
        </pc:spChg>
        <pc:spChg chg="mod">
          <ac:chgData name="Jolie Serrano Delgado" userId="d52b4219-5c60-4a0c-87ad-b1ec335c0c37" providerId="ADAL" clId="{F362DEC7-7824-4A30-A26F-0176EC2B07FD}" dt="2025-01-27T16:50:58.869" v="968" actId="208"/>
          <ac:spMkLst>
            <pc:docMk/>
            <pc:sldMk cId="1385588236" sldId="4097"/>
            <ac:spMk id="653" creationId="{7530CC4F-60F7-4A0A-8005-6953BA38FA83}"/>
          </ac:spMkLst>
        </pc:spChg>
        <pc:spChg chg="mod">
          <ac:chgData name="Jolie Serrano Delgado" userId="d52b4219-5c60-4a0c-87ad-b1ec335c0c37" providerId="ADAL" clId="{F362DEC7-7824-4A30-A26F-0176EC2B07FD}" dt="2025-01-27T16:50:55.891" v="967" actId="207"/>
          <ac:spMkLst>
            <pc:docMk/>
            <pc:sldMk cId="1385588236" sldId="4097"/>
            <ac:spMk id="654" creationId="{14A4DD76-48DB-47C2-841A-FA383D66AEDD}"/>
          </ac:spMkLst>
        </pc:spChg>
      </pc:sldChg>
      <pc:sldChg chg="addSp delSp modSp add mod modTransition">
        <pc:chgData name="Jolie Serrano Delgado" userId="d52b4219-5c60-4a0c-87ad-b1ec335c0c37" providerId="ADAL" clId="{F362DEC7-7824-4A30-A26F-0176EC2B07FD}" dt="2025-01-27T17:05:42.380" v="1284"/>
        <pc:sldMkLst>
          <pc:docMk/>
          <pc:sldMk cId="2506090419" sldId="4098"/>
        </pc:sldMkLst>
        <pc:spChg chg="add mod">
          <ac:chgData name="Jolie Serrano Delgado" userId="d52b4219-5c60-4a0c-87ad-b1ec335c0c37" providerId="ADAL" clId="{F362DEC7-7824-4A30-A26F-0176EC2B07FD}" dt="2025-01-26T22:32:52.119" v="840"/>
          <ac:spMkLst>
            <pc:docMk/>
            <pc:sldMk cId="2506090419" sldId="4098"/>
            <ac:spMk id="2" creationId="{C060D423-2AD8-1DFE-A483-78771779F772}"/>
          </ac:spMkLst>
        </pc:spChg>
        <pc:spChg chg="add mod">
          <ac:chgData name="Jolie Serrano Delgado" userId="d52b4219-5c60-4a0c-87ad-b1ec335c0c37" providerId="ADAL" clId="{F362DEC7-7824-4A30-A26F-0176EC2B07FD}" dt="2025-01-26T22:32:52.119" v="840"/>
          <ac:spMkLst>
            <pc:docMk/>
            <pc:sldMk cId="2506090419" sldId="4098"/>
            <ac:spMk id="13" creationId="{C042B62D-7921-4EBD-EB2F-76781A310B69}"/>
          </ac:spMkLst>
        </pc:spChg>
        <pc:spChg chg="add mod">
          <ac:chgData name="Jolie Serrano Delgado" userId="d52b4219-5c60-4a0c-87ad-b1ec335c0c37" providerId="ADAL" clId="{F362DEC7-7824-4A30-A26F-0176EC2B07FD}" dt="2025-01-26T22:36:35.494" v="871" actId="571"/>
          <ac:spMkLst>
            <pc:docMk/>
            <pc:sldMk cId="2506090419" sldId="4098"/>
            <ac:spMk id="14" creationId="{77CF1706-108C-1495-7B29-D5356EFB7566}"/>
          </ac:spMkLst>
        </pc:spChg>
        <pc:spChg chg="add mod">
          <ac:chgData name="Jolie Serrano Delgado" userId="d52b4219-5c60-4a0c-87ad-b1ec335c0c37" providerId="ADAL" clId="{F362DEC7-7824-4A30-A26F-0176EC2B07FD}" dt="2025-01-26T22:36:40.084" v="872" actId="571"/>
          <ac:spMkLst>
            <pc:docMk/>
            <pc:sldMk cId="2506090419" sldId="4098"/>
            <ac:spMk id="15" creationId="{4C3280F2-3599-4DF6-6F1A-BE103552F239}"/>
          </ac:spMkLst>
        </pc:spChg>
        <pc:spChg chg="add mod">
          <ac:chgData name="Jolie Serrano Delgado" userId="d52b4219-5c60-4a0c-87ad-b1ec335c0c37" providerId="ADAL" clId="{F362DEC7-7824-4A30-A26F-0176EC2B07FD}" dt="2025-01-26T22:36:40.084" v="872" actId="571"/>
          <ac:spMkLst>
            <pc:docMk/>
            <pc:sldMk cId="2506090419" sldId="4098"/>
            <ac:spMk id="16" creationId="{1042254E-2163-5803-2817-237C477B5DA0}"/>
          </ac:spMkLst>
        </pc:spChg>
        <pc:spChg chg="add mod">
          <ac:chgData name="Jolie Serrano Delgado" userId="d52b4219-5c60-4a0c-87ad-b1ec335c0c37" providerId="ADAL" clId="{F362DEC7-7824-4A30-A26F-0176EC2B07FD}" dt="2025-01-26T22:36:42.044" v="874" actId="571"/>
          <ac:spMkLst>
            <pc:docMk/>
            <pc:sldMk cId="2506090419" sldId="4098"/>
            <ac:spMk id="17" creationId="{88496DE8-C090-15FF-D305-49C1A2C69F76}"/>
          </ac:spMkLst>
        </pc:spChg>
        <pc:spChg chg="add mod">
          <ac:chgData name="Jolie Serrano Delgado" userId="d52b4219-5c60-4a0c-87ad-b1ec335c0c37" providerId="ADAL" clId="{F362DEC7-7824-4A30-A26F-0176EC2B07FD}" dt="2025-01-26T22:36:42.044" v="874" actId="571"/>
          <ac:spMkLst>
            <pc:docMk/>
            <pc:sldMk cId="2506090419" sldId="4098"/>
            <ac:spMk id="18" creationId="{C60E11D1-A6DF-B8AD-C7D0-0C8947F4764D}"/>
          </ac:spMkLst>
        </pc:spChg>
        <pc:spChg chg="add mod">
          <ac:chgData name="Jolie Serrano Delgado" userId="d52b4219-5c60-4a0c-87ad-b1ec335c0c37" providerId="ADAL" clId="{F362DEC7-7824-4A30-A26F-0176EC2B07FD}" dt="2025-01-26T22:36:42.044" v="874" actId="571"/>
          <ac:spMkLst>
            <pc:docMk/>
            <pc:sldMk cId="2506090419" sldId="4098"/>
            <ac:spMk id="19" creationId="{13FB43BE-EDDF-FD8C-DCA0-457BECE0ED25}"/>
          </ac:spMkLst>
        </pc:spChg>
        <pc:spChg chg="add mod">
          <ac:chgData name="Jolie Serrano Delgado" userId="d52b4219-5c60-4a0c-87ad-b1ec335c0c37" providerId="ADAL" clId="{F362DEC7-7824-4A30-A26F-0176EC2B07FD}" dt="2025-01-26T22:36:57.939" v="878" actId="1076"/>
          <ac:spMkLst>
            <pc:docMk/>
            <pc:sldMk cId="2506090419" sldId="4098"/>
            <ac:spMk id="20" creationId="{F58B37EE-892E-1C04-F95C-BB3A8E20F81F}"/>
          </ac:spMkLst>
        </pc:spChg>
        <pc:spChg chg="add mod">
          <ac:chgData name="Jolie Serrano Delgado" userId="d52b4219-5c60-4a0c-87ad-b1ec335c0c37" providerId="ADAL" clId="{F362DEC7-7824-4A30-A26F-0176EC2B07FD}" dt="2025-01-26T22:36:57.939" v="878" actId="1076"/>
          <ac:spMkLst>
            <pc:docMk/>
            <pc:sldMk cId="2506090419" sldId="4098"/>
            <ac:spMk id="21" creationId="{F084151F-3D7E-42C5-C2AF-E35D2FE6B714}"/>
          </ac:spMkLst>
        </pc:spChg>
        <pc:spChg chg="add mod">
          <ac:chgData name="Jolie Serrano Delgado" userId="d52b4219-5c60-4a0c-87ad-b1ec335c0c37" providerId="ADAL" clId="{F362DEC7-7824-4A30-A26F-0176EC2B07FD}" dt="2025-01-26T22:36:52.235" v="877" actId="571"/>
          <ac:spMkLst>
            <pc:docMk/>
            <pc:sldMk cId="2506090419" sldId="4098"/>
            <ac:spMk id="22" creationId="{4437B0D3-EEE2-F35E-9DD4-7AD48CD9EADF}"/>
          </ac:spMkLst>
        </pc:spChg>
        <pc:spChg chg="add mod">
          <ac:chgData name="Jolie Serrano Delgado" userId="d52b4219-5c60-4a0c-87ad-b1ec335c0c37" providerId="ADAL" clId="{F362DEC7-7824-4A30-A26F-0176EC2B07FD}" dt="2025-01-26T22:36:52.235" v="877" actId="571"/>
          <ac:spMkLst>
            <pc:docMk/>
            <pc:sldMk cId="2506090419" sldId="4098"/>
            <ac:spMk id="23" creationId="{7FAAEF64-15D5-0962-CDD1-D65A71FCDE06}"/>
          </ac:spMkLst>
        </pc:spChg>
        <pc:spChg chg="mod">
          <ac:chgData name="Jolie Serrano Delgado" userId="d52b4219-5c60-4a0c-87ad-b1ec335c0c37" providerId="ADAL" clId="{F362DEC7-7824-4A30-A26F-0176EC2B07FD}" dt="2025-01-26T22:35:46.501" v="869" actId="2710"/>
          <ac:spMkLst>
            <pc:docMk/>
            <pc:sldMk cId="2506090419" sldId="4098"/>
            <ac:spMk id="28" creationId="{9E87CE83-6A9B-4DE6-9E2C-72CB4FE5E2B0}"/>
          </ac:spMkLst>
        </pc:spChg>
        <pc:spChg chg="mod">
          <ac:chgData name="Jolie Serrano Delgado" userId="d52b4219-5c60-4a0c-87ad-b1ec335c0c37" providerId="ADAL" clId="{F362DEC7-7824-4A30-A26F-0176EC2B07FD}" dt="2025-01-27T16:52:30.172" v="990" actId="404"/>
          <ac:spMkLst>
            <pc:docMk/>
            <pc:sldMk cId="2506090419" sldId="4098"/>
            <ac:spMk id="29" creationId="{5C37D783-03AF-4F69-8947-B82D9D081256}"/>
          </ac:spMkLst>
        </pc:spChg>
        <pc:spChg chg="del">
          <ac:chgData name="Jolie Serrano Delgado" userId="d52b4219-5c60-4a0c-87ad-b1ec335c0c37" providerId="ADAL" clId="{F362DEC7-7824-4A30-A26F-0176EC2B07FD}" dt="2025-01-26T22:36:26.955" v="870" actId="478"/>
          <ac:spMkLst>
            <pc:docMk/>
            <pc:sldMk cId="2506090419" sldId="4098"/>
            <ac:spMk id="30" creationId="{72043FA3-C184-4C08-99DC-A519BE60677F}"/>
          </ac:spMkLst>
        </pc:spChg>
        <pc:spChg chg="mod">
          <ac:chgData name="Jolie Serrano Delgado" userId="d52b4219-5c60-4a0c-87ad-b1ec335c0c37" providerId="ADAL" clId="{F362DEC7-7824-4A30-A26F-0176EC2B07FD}" dt="2025-01-27T16:52:30.172" v="990" actId="404"/>
          <ac:spMkLst>
            <pc:docMk/>
            <pc:sldMk cId="2506090419" sldId="4098"/>
            <ac:spMk id="31" creationId="{C33EB052-142E-43F3-ADE4-A2450F0EA75F}"/>
          </ac:spMkLst>
        </pc:spChg>
        <pc:spChg chg="del">
          <ac:chgData name="Jolie Serrano Delgado" userId="d52b4219-5c60-4a0c-87ad-b1ec335c0c37" providerId="ADAL" clId="{F362DEC7-7824-4A30-A26F-0176EC2B07FD}" dt="2025-01-26T22:36:26.955" v="870" actId="478"/>
          <ac:spMkLst>
            <pc:docMk/>
            <pc:sldMk cId="2506090419" sldId="4098"/>
            <ac:spMk id="32" creationId="{7204BBDD-A9BA-408B-8FF6-9AB4DC69050F}"/>
          </ac:spMkLst>
        </pc:spChg>
        <pc:spChg chg="mod">
          <ac:chgData name="Jolie Serrano Delgado" userId="d52b4219-5c60-4a0c-87ad-b1ec335c0c37" providerId="ADAL" clId="{F362DEC7-7824-4A30-A26F-0176EC2B07FD}" dt="2025-01-27T16:52:30.172" v="990" actId="404"/>
          <ac:spMkLst>
            <pc:docMk/>
            <pc:sldMk cId="2506090419" sldId="4098"/>
            <ac:spMk id="33" creationId="{E182F875-DC0C-41DF-A1EE-42EBB8F6FAB9}"/>
          </ac:spMkLst>
        </pc:spChg>
        <pc:spChg chg="del">
          <ac:chgData name="Jolie Serrano Delgado" userId="d52b4219-5c60-4a0c-87ad-b1ec335c0c37" providerId="ADAL" clId="{F362DEC7-7824-4A30-A26F-0176EC2B07FD}" dt="2025-01-26T22:36:26.955" v="870" actId="478"/>
          <ac:spMkLst>
            <pc:docMk/>
            <pc:sldMk cId="2506090419" sldId="4098"/>
            <ac:spMk id="34" creationId="{6290E2FF-0BA0-4958-9E67-FD2EAF206FAA}"/>
          </ac:spMkLst>
        </pc:spChg>
        <pc:spChg chg="mod">
          <ac:chgData name="Jolie Serrano Delgado" userId="d52b4219-5c60-4a0c-87ad-b1ec335c0c37" providerId="ADAL" clId="{F362DEC7-7824-4A30-A26F-0176EC2B07FD}" dt="2025-01-27T16:52:30.172" v="990" actId="404"/>
          <ac:spMkLst>
            <pc:docMk/>
            <pc:sldMk cId="2506090419" sldId="4098"/>
            <ac:spMk id="35" creationId="{6A2597AF-137D-4857-B7D3-90E0DFFD19F8}"/>
          </ac:spMkLst>
        </pc:spChg>
        <pc:spChg chg="del">
          <ac:chgData name="Jolie Serrano Delgado" userId="d52b4219-5c60-4a0c-87ad-b1ec335c0c37" providerId="ADAL" clId="{F362DEC7-7824-4A30-A26F-0176EC2B07FD}" dt="2025-01-26T22:36:26.955" v="870" actId="478"/>
          <ac:spMkLst>
            <pc:docMk/>
            <pc:sldMk cId="2506090419" sldId="4098"/>
            <ac:spMk id="36" creationId="{914704E7-8DDB-4DA9-9A36-A7CB3CFA7036}"/>
          </ac:spMkLst>
        </pc:spChg>
        <pc:spChg chg="mod">
          <ac:chgData name="Jolie Serrano Delgado" userId="d52b4219-5c60-4a0c-87ad-b1ec335c0c37" providerId="ADAL" clId="{F362DEC7-7824-4A30-A26F-0176EC2B07FD}" dt="2025-01-27T16:52:30.172" v="990" actId="404"/>
          <ac:spMkLst>
            <pc:docMk/>
            <pc:sldMk cId="2506090419" sldId="4098"/>
            <ac:spMk id="37" creationId="{B4CF6029-B8D5-4F43-B82C-98631C2CB8E9}"/>
          </ac:spMkLst>
        </pc:spChg>
        <pc:spChg chg="del">
          <ac:chgData name="Jolie Serrano Delgado" userId="d52b4219-5c60-4a0c-87ad-b1ec335c0c37" providerId="ADAL" clId="{F362DEC7-7824-4A30-A26F-0176EC2B07FD}" dt="2025-01-26T22:32:51.566" v="839" actId="478"/>
          <ac:spMkLst>
            <pc:docMk/>
            <pc:sldMk cId="2506090419" sldId="4098"/>
            <ac:spMk id="39" creationId="{C1179432-6E4A-47E0-991D-0B0FD886CFE7}"/>
          </ac:spMkLst>
        </pc:spChg>
        <pc:spChg chg="del">
          <ac:chgData name="Jolie Serrano Delgado" userId="d52b4219-5c60-4a0c-87ad-b1ec335c0c37" providerId="ADAL" clId="{F362DEC7-7824-4A30-A26F-0176EC2B07FD}" dt="2025-01-26T22:32:51.566" v="839" actId="478"/>
          <ac:spMkLst>
            <pc:docMk/>
            <pc:sldMk cId="2506090419" sldId="4098"/>
            <ac:spMk id="40" creationId="{8818C94C-4175-4959-91E3-2835208DC955}"/>
          </ac:spMkLst>
        </pc:spChg>
      </pc:sldChg>
      <pc:sldChg chg="addSp modSp del">
        <pc:chgData name="Jolie Serrano Delgado" userId="d52b4219-5c60-4a0c-87ad-b1ec335c0c37" providerId="ADAL" clId="{F362DEC7-7824-4A30-A26F-0176EC2B07FD}" dt="2025-01-26T22:24:31.028" v="750" actId="47"/>
        <pc:sldMkLst>
          <pc:docMk/>
          <pc:sldMk cId="2507489070" sldId="4098"/>
        </pc:sldMkLst>
      </pc:sldChg>
      <pc:sldChg chg="addSp delSp modSp add mod modTransition">
        <pc:chgData name="Jolie Serrano Delgado" userId="d52b4219-5c60-4a0c-87ad-b1ec335c0c37" providerId="ADAL" clId="{F362DEC7-7824-4A30-A26F-0176EC2B07FD}" dt="2025-01-27T17:05:42.380" v="1284"/>
        <pc:sldMkLst>
          <pc:docMk/>
          <pc:sldMk cId="3295299354" sldId="4099"/>
        </pc:sldMkLst>
        <pc:spChg chg="add mod">
          <ac:chgData name="Jolie Serrano Delgado" userId="d52b4219-5c60-4a0c-87ad-b1ec335c0c37" providerId="ADAL" clId="{F362DEC7-7824-4A30-A26F-0176EC2B07FD}" dt="2025-01-26T22:32:02.272" v="826" actId="1076"/>
          <ac:spMkLst>
            <pc:docMk/>
            <pc:sldMk cId="3295299354" sldId="4099"/>
            <ac:spMk id="2" creationId="{D34130E7-5044-3481-6E38-919CD157A351}"/>
          </ac:spMkLst>
        </pc:spChg>
        <pc:spChg chg="add mod">
          <ac:chgData name="Jolie Serrano Delgado" userId="d52b4219-5c60-4a0c-87ad-b1ec335c0c37" providerId="ADAL" clId="{F362DEC7-7824-4A30-A26F-0176EC2B07FD}" dt="2025-01-26T22:31:58.903" v="825" actId="20577"/>
          <ac:spMkLst>
            <pc:docMk/>
            <pc:sldMk cId="3295299354" sldId="4099"/>
            <ac:spMk id="3" creationId="{17E1F0F6-16F1-E3CE-36F5-723F82D508B5}"/>
          </ac:spMkLst>
        </pc:spChg>
        <pc:spChg chg="add mod">
          <ac:chgData name="Jolie Serrano Delgado" userId="d52b4219-5c60-4a0c-87ad-b1ec335c0c37" providerId="ADAL" clId="{F362DEC7-7824-4A30-A26F-0176EC2B07FD}" dt="2025-01-26T22:34:20.339" v="858" actId="571"/>
          <ac:spMkLst>
            <pc:docMk/>
            <pc:sldMk cId="3295299354" sldId="4099"/>
            <ac:spMk id="4" creationId="{27610E22-9675-D394-A959-DA5B9F1376DA}"/>
          </ac:spMkLst>
        </pc:spChg>
        <pc:spChg chg="add mod">
          <ac:chgData name="Jolie Serrano Delgado" userId="d52b4219-5c60-4a0c-87ad-b1ec335c0c37" providerId="ADAL" clId="{F362DEC7-7824-4A30-A26F-0176EC2B07FD}" dt="2025-01-26T22:34:23.090" v="859" actId="571"/>
          <ac:spMkLst>
            <pc:docMk/>
            <pc:sldMk cId="3295299354" sldId="4099"/>
            <ac:spMk id="5" creationId="{E2F62B3F-ADEA-90C1-2432-4603CB12D10D}"/>
          </ac:spMkLst>
        </pc:spChg>
        <pc:spChg chg="add mod">
          <ac:chgData name="Jolie Serrano Delgado" userId="d52b4219-5c60-4a0c-87ad-b1ec335c0c37" providerId="ADAL" clId="{F362DEC7-7824-4A30-A26F-0176EC2B07FD}" dt="2025-01-26T22:34:26.203" v="860" actId="571"/>
          <ac:spMkLst>
            <pc:docMk/>
            <pc:sldMk cId="3295299354" sldId="4099"/>
            <ac:spMk id="6" creationId="{7C5BDD62-CD7C-D830-E464-4F0E43476150}"/>
          </ac:spMkLst>
        </pc:spChg>
        <pc:spChg chg="add mod">
          <ac:chgData name="Jolie Serrano Delgado" userId="d52b4219-5c60-4a0c-87ad-b1ec335c0c37" providerId="ADAL" clId="{F362DEC7-7824-4A30-A26F-0176EC2B07FD}" dt="2025-01-26T22:34:41.001" v="862"/>
          <ac:spMkLst>
            <pc:docMk/>
            <pc:sldMk cId="3295299354" sldId="4099"/>
            <ac:spMk id="7" creationId="{40C8D0DA-4DB3-C4E2-6666-8BD37A885A36}"/>
          </ac:spMkLst>
        </pc:spChg>
        <pc:spChg chg="del">
          <ac:chgData name="Jolie Serrano Delgado" userId="d52b4219-5c60-4a0c-87ad-b1ec335c0c37" providerId="ADAL" clId="{F362DEC7-7824-4A30-A26F-0176EC2B07FD}" dt="2025-01-26T22:34:29.426" v="861" actId="478"/>
          <ac:spMkLst>
            <pc:docMk/>
            <pc:sldMk cId="3295299354" sldId="4099"/>
            <ac:spMk id="33" creationId="{D28EFE90-241F-4ABA-9C14-A110E889F443}"/>
          </ac:spMkLst>
        </pc:spChg>
        <pc:spChg chg="del">
          <ac:chgData name="Jolie Serrano Delgado" userId="d52b4219-5c60-4a0c-87ad-b1ec335c0c37" providerId="ADAL" clId="{F362DEC7-7824-4A30-A26F-0176EC2B07FD}" dt="2025-01-26T22:34:29.426" v="861" actId="478"/>
          <ac:spMkLst>
            <pc:docMk/>
            <pc:sldMk cId="3295299354" sldId="4099"/>
            <ac:spMk id="34" creationId="{89772064-E8C9-450A-B158-DFA047819B1C}"/>
          </ac:spMkLst>
        </pc:spChg>
        <pc:spChg chg="del">
          <ac:chgData name="Jolie Serrano Delgado" userId="d52b4219-5c60-4a0c-87ad-b1ec335c0c37" providerId="ADAL" clId="{F362DEC7-7824-4A30-A26F-0176EC2B07FD}" dt="2025-01-26T22:31:44.902" v="813" actId="478"/>
          <ac:spMkLst>
            <pc:docMk/>
            <pc:sldMk cId="3295299354" sldId="4099"/>
            <ac:spMk id="35" creationId="{B3144ACE-C5B0-4FA7-A024-AE7DFDB6FAE5}"/>
          </ac:spMkLst>
        </pc:spChg>
        <pc:spChg chg="del">
          <ac:chgData name="Jolie Serrano Delgado" userId="d52b4219-5c60-4a0c-87ad-b1ec335c0c37" providerId="ADAL" clId="{F362DEC7-7824-4A30-A26F-0176EC2B07FD}" dt="2025-01-26T22:31:44.902" v="813" actId="478"/>
          <ac:spMkLst>
            <pc:docMk/>
            <pc:sldMk cId="3295299354" sldId="4099"/>
            <ac:spMk id="36" creationId="{1CF1E14F-4F67-4731-AC86-0945B96125DD}"/>
          </ac:spMkLst>
        </pc:spChg>
        <pc:spChg chg="mod">
          <ac:chgData name="Jolie Serrano Delgado" userId="d52b4219-5c60-4a0c-87ad-b1ec335c0c37" providerId="ADAL" clId="{F362DEC7-7824-4A30-A26F-0176EC2B07FD}" dt="2025-01-26T22:34:09.051" v="856" actId="2710"/>
          <ac:spMkLst>
            <pc:docMk/>
            <pc:sldMk cId="3295299354" sldId="4099"/>
            <ac:spMk id="37" creationId="{B9F266CB-DF83-4C59-B9C8-00F1F12E3A28}"/>
          </ac:spMkLst>
        </pc:spChg>
        <pc:spChg chg="mod">
          <ac:chgData name="Jolie Serrano Delgado" userId="d52b4219-5c60-4a0c-87ad-b1ec335c0c37" providerId="ADAL" clId="{F362DEC7-7824-4A30-A26F-0176EC2B07FD}" dt="2025-01-27T16:53:45.211" v="1010" actId="403"/>
          <ac:spMkLst>
            <pc:docMk/>
            <pc:sldMk cId="3295299354" sldId="4099"/>
            <ac:spMk id="38" creationId="{199D2B22-FE36-47A8-BB17-EB70B6EC6811}"/>
          </ac:spMkLst>
        </pc:spChg>
        <pc:spChg chg="del">
          <ac:chgData name="Jolie Serrano Delgado" userId="d52b4219-5c60-4a0c-87ad-b1ec335c0c37" providerId="ADAL" clId="{F362DEC7-7824-4A30-A26F-0176EC2B07FD}" dt="2025-01-26T22:34:13.932" v="857" actId="478"/>
          <ac:spMkLst>
            <pc:docMk/>
            <pc:sldMk cId="3295299354" sldId="4099"/>
            <ac:spMk id="39" creationId="{78C5C680-883C-4B36-B8BE-EA87F84EAF9B}"/>
          </ac:spMkLst>
        </pc:spChg>
        <pc:spChg chg="mod">
          <ac:chgData name="Jolie Serrano Delgado" userId="d52b4219-5c60-4a0c-87ad-b1ec335c0c37" providerId="ADAL" clId="{F362DEC7-7824-4A30-A26F-0176EC2B07FD}" dt="2025-01-27T16:53:45.211" v="1010" actId="403"/>
          <ac:spMkLst>
            <pc:docMk/>
            <pc:sldMk cId="3295299354" sldId="4099"/>
            <ac:spMk id="40" creationId="{FDBBF263-8CA2-42E6-ABB4-4180D51039BD}"/>
          </ac:spMkLst>
        </pc:spChg>
        <pc:spChg chg="del">
          <ac:chgData name="Jolie Serrano Delgado" userId="d52b4219-5c60-4a0c-87ad-b1ec335c0c37" providerId="ADAL" clId="{F362DEC7-7824-4A30-A26F-0176EC2B07FD}" dt="2025-01-26T22:34:13.932" v="857" actId="478"/>
          <ac:spMkLst>
            <pc:docMk/>
            <pc:sldMk cId="3295299354" sldId="4099"/>
            <ac:spMk id="41" creationId="{6E9FCA1E-C479-411B-9AC9-FA7D5387F30C}"/>
          </ac:spMkLst>
        </pc:spChg>
        <pc:spChg chg="mod">
          <ac:chgData name="Jolie Serrano Delgado" userId="d52b4219-5c60-4a0c-87ad-b1ec335c0c37" providerId="ADAL" clId="{F362DEC7-7824-4A30-A26F-0176EC2B07FD}" dt="2025-01-27T16:53:45.211" v="1010" actId="403"/>
          <ac:spMkLst>
            <pc:docMk/>
            <pc:sldMk cId="3295299354" sldId="4099"/>
            <ac:spMk id="42" creationId="{1F20A635-CE3D-4599-8438-D9CC88E13BEE}"/>
          </ac:spMkLst>
        </pc:spChg>
        <pc:spChg chg="del">
          <ac:chgData name="Jolie Serrano Delgado" userId="d52b4219-5c60-4a0c-87ad-b1ec335c0c37" providerId="ADAL" clId="{F362DEC7-7824-4A30-A26F-0176EC2B07FD}" dt="2025-01-26T22:34:13.932" v="857" actId="478"/>
          <ac:spMkLst>
            <pc:docMk/>
            <pc:sldMk cId="3295299354" sldId="4099"/>
            <ac:spMk id="43" creationId="{6E806505-8705-47B5-BF5E-DF4869CC4394}"/>
          </ac:spMkLst>
        </pc:spChg>
        <pc:spChg chg="mod">
          <ac:chgData name="Jolie Serrano Delgado" userId="d52b4219-5c60-4a0c-87ad-b1ec335c0c37" providerId="ADAL" clId="{F362DEC7-7824-4A30-A26F-0176EC2B07FD}" dt="2025-01-27T16:53:45.211" v="1010" actId="403"/>
          <ac:spMkLst>
            <pc:docMk/>
            <pc:sldMk cId="3295299354" sldId="4099"/>
            <ac:spMk id="44" creationId="{F643ADF6-5D55-4FC8-AED7-992C7AA99CA3}"/>
          </ac:spMkLst>
        </pc:spChg>
      </pc:sldChg>
      <pc:sldChg chg="addSp delSp modSp add mod modTransition">
        <pc:chgData name="Jolie Serrano Delgado" userId="d52b4219-5c60-4a0c-87ad-b1ec335c0c37" providerId="ADAL" clId="{F362DEC7-7824-4A30-A26F-0176EC2B07FD}" dt="2025-01-27T17:05:42.380" v="1284"/>
        <pc:sldMkLst>
          <pc:docMk/>
          <pc:sldMk cId="1192552310" sldId="4101"/>
        </pc:sldMkLst>
        <pc:spChg chg="add mod">
          <ac:chgData name="Jolie Serrano Delgado" userId="d52b4219-5c60-4a0c-87ad-b1ec335c0c37" providerId="ADAL" clId="{F362DEC7-7824-4A30-A26F-0176EC2B07FD}" dt="2025-01-26T22:33:09.377" v="844"/>
          <ac:spMkLst>
            <pc:docMk/>
            <pc:sldMk cId="1192552310" sldId="4101"/>
            <ac:spMk id="2" creationId="{52133FDA-AC89-0144-D53F-6808E31D4D44}"/>
          </ac:spMkLst>
        </pc:spChg>
        <pc:spChg chg="add mod">
          <ac:chgData name="Jolie Serrano Delgado" userId="d52b4219-5c60-4a0c-87ad-b1ec335c0c37" providerId="ADAL" clId="{F362DEC7-7824-4A30-A26F-0176EC2B07FD}" dt="2025-01-26T22:33:09.377" v="844"/>
          <ac:spMkLst>
            <pc:docMk/>
            <pc:sldMk cId="1192552310" sldId="4101"/>
            <ac:spMk id="7" creationId="{C3368B8E-3EF4-F6C9-6328-0E3701A8EEFB}"/>
          </ac:spMkLst>
        </pc:spChg>
        <pc:spChg chg="mod">
          <ac:chgData name="Jolie Serrano Delgado" userId="d52b4219-5c60-4a0c-87ad-b1ec335c0c37" providerId="ADAL" clId="{F362DEC7-7824-4A30-A26F-0176EC2B07FD}" dt="2025-01-27T16:55:22.110" v="1030"/>
          <ac:spMkLst>
            <pc:docMk/>
            <pc:sldMk cId="1192552310" sldId="4101"/>
            <ac:spMk id="59" creationId="{5D092C4C-061C-4EAD-A7D7-8CF3E66F8AE2}"/>
          </ac:spMkLst>
        </pc:spChg>
        <pc:spChg chg="mod">
          <ac:chgData name="Jolie Serrano Delgado" userId="d52b4219-5c60-4a0c-87ad-b1ec335c0c37" providerId="ADAL" clId="{F362DEC7-7824-4A30-A26F-0176EC2B07FD}" dt="2025-01-27T16:54:05.862" v="1015" actId="207"/>
          <ac:spMkLst>
            <pc:docMk/>
            <pc:sldMk cId="1192552310" sldId="4101"/>
            <ac:spMk id="60" creationId="{B4A64D54-8CA0-456F-B262-29542CE3E2AE}"/>
          </ac:spMkLst>
        </pc:spChg>
        <pc:spChg chg="mod">
          <ac:chgData name="Jolie Serrano Delgado" userId="d52b4219-5c60-4a0c-87ad-b1ec335c0c37" providerId="ADAL" clId="{F362DEC7-7824-4A30-A26F-0176EC2B07FD}" dt="2025-01-27T16:55:23.819" v="1031"/>
          <ac:spMkLst>
            <pc:docMk/>
            <pc:sldMk cId="1192552310" sldId="4101"/>
            <ac:spMk id="61" creationId="{E9E6FDAF-B22A-4321-9625-23A3D058A9D3}"/>
          </ac:spMkLst>
        </pc:spChg>
        <pc:spChg chg="mod">
          <ac:chgData name="Jolie Serrano Delgado" userId="d52b4219-5c60-4a0c-87ad-b1ec335c0c37" providerId="ADAL" clId="{F362DEC7-7824-4A30-A26F-0176EC2B07FD}" dt="2025-01-27T16:54:13.506" v="1017" actId="207"/>
          <ac:spMkLst>
            <pc:docMk/>
            <pc:sldMk cId="1192552310" sldId="4101"/>
            <ac:spMk id="62" creationId="{9C7BE467-5464-4FC0-AF00-7F7622BB2AE2}"/>
          </ac:spMkLst>
        </pc:spChg>
        <pc:spChg chg="mod">
          <ac:chgData name="Jolie Serrano Delgado" userId="d52b4219-5c60-4a0c-87ad-b1ec335c0c37" providerId="ADAL" clId="{F362DEC7-7824-4A30-A26F-0176EC2B07FD}" dt="2025-01-27T16:55:25.093" v="1032"/>
          <ac:spMkLst>
            <pc:docMk/>
            <pc:sldMk cId="1192552310" sldId="4101"/>
            <ac:spMk id="63" creationId="{11BF3B4B-2792-4C60-8F25-102FDD4FEDD5}"/>
          </ac:spMkLst>
        </pc:spChg>
        <pc:spChg chg="mod">
          <ac:chgData name="Jolie Serrano Delgado" userId="d52b4219-5c60-4a0c-87ad-b1ec335c0c37" providerId="ADAL" clId="{F362DEC7-7824-4A30-A26F-0176EC2B07FD}" dt="2025-01-27T16:53:59.563" v="1014" actId="403"/>
          <ac:spMkLst>
            <pc:docMk/>
            <pc:sldMk cId="1192552310" sldId="4101"/>
            <ac:spMk id="64" creationId="{A9C48311-9C16-4560-A41E-61C92A0CBFAF}"/>
          </ac:spMkLst>
        </pc:spChg>
        <pc:spChg chg="mod">
          <ac:chgData name="Jolie Serrano Delgado" userId="d52b4219-5c60-4a0c-87ad-b1ec335c0c37" providerId="ADAL" clId="{F362DEC7-7824-4A30-A26F-0176EC2B07FD}" dt="2025-01-27T16:55:27.875" v="1034"/>
          <ac:spMkLst>
            <pc:docMk/>
            <pc:sldMk cId="1192552310" sldId="4101"/>
            <ac:spMk id="65" creationId="{7D621D27-B368-4F20-857A-0F6A86AD17B4}"/>
          </ac:spMkLst>
        </pc:spChg>
        <pc:spChg chg="mod">
          <ac:chgData name="Jolie Serrano Delgado" userId="d52b4219-5c60-4a0c-87ad-b1ec335c0c37" providerId="ADAL" clId="{F362DEC7-7824-4A30-A26F-0176EC2B07FD}" dt="2025-01-27T16:54:10.184" v="1016" actId="207"/>
          <ac:spMkLst>
            <pc:docMk/>
            <pc:sldMk cId="1192552310" sldId="4101"/>
            <ac:spMk id="66" creationId="{773B8238-2A7F-4CA8-A18C-41F9296418D7}"/>
          </ac:spMkLst>
        </pc:spChg>
        <pc:spChg chg="mod">
          <ac:chgData name="Jolie Serrano Delgado" userId="d52b4219-5c60-4a0c-87ad-b1ec335c0c37" providerId="ADAL" clId="{F362DEC7-7824-4A30-A26F-0176EC2B07FD}" dt="2025-01-27T16:55:26.541" v="1033"/>
          <ac:spMkLst>
            <pc:docMk/>
            <pc:sldMk cId="1192552310" sldId="4101"/>
            <ac:spMk id="67" creationId="{C464412B-074A-4477-BBB1-9CD7C726561E}"/>
          </ac:spMkLst>
        </pc:spChg>
        <pc:spChg chg="mod">
          <ac:chgData name="Jolie Serrano Delgado" userId="d52b4219-5c60-4a0c-87ad-b1ec335c0c37" providerId="ADAL" clId="{F362DEC7-7824-4A30-A26F-0176EC2B07FD}" dt="2025-01-27T16:54:17.192" v="1018" actId="207"/>
          <ac:spMkLst>
            <pc:docMk/>
            <pc:sldMk cId="1192552310" sldId="4101"/>
            <ac:spMk id="68" creationId="{1E26A093-0059-4944-8F0A-D73FA364899C}"/>
          </ac:spMkLst>
        </pc:spChg>
        <pc:spChg chg="del">
          <ac:chgData name="Jolie Serrano Delgado" userId="d52b4219-5c60-4a0c-87ad-b1ec335c0c37" providerId="ADAL" clId="{F362DEC7-7824-4A30-A26F-0176EC2B07FD}" dt="2025-01-26T22:33:08.623" v="843" actId="478"/>
          <ac:spMkLst>
            <pc:docMk/>
            <pc:sldMk cId="1192552310" sldId="4101"/>
            <ac:spMk id="71" creationId="{257D5B02-C506-4FF4-A208-7CDC68C805B0}"/>
          </ac:spMkLst>
        </pc:spChg>
        <pc:spChg chg="del">
          <ac:chgData name="Jolie Serrano Delgado" userId="d52b4219-5c60-4a0c-87ad-b1ec335c0c37" providerId="ADAL" clId="{F362DEC7-7824-4A30-A26F-0176EC2B07FD}" dt="2025-01-26T22:33:08.623" v="843" actId="478"/>
          <ac:spMkLst>
            <pc:docMk/>
            <pc:sldMk cId="1192552310" sldId="4101"/>
            <ac:spMk id="72" creationId="{328579A7-C0A4-4047-AB01-C087D5ABA174}"/>
          </ac:spMkLst>
        </pc:spChg>
        <pc:spChg chg="mod">
          <ac:chgData name="Jolie Serrano Delgado" userId="d52b4219-5c60-4a0c-87ad-b1ec335c0c37" providerId="ADAL" clId="{F362DEC7-7824-4A30-A26F-0176EC2B07FD}" dt="2025-01-27T16:54:47.190" v="1024" actId="207"/>
          <ac:spMkLst>
            <pc:docMk/>
            <pc:sldMk cId="1192552310" sldId="4101"/>
            <ac:spMk id="438" creationId="{22A618A5-B545-4F1C-9DB0-EB2FB94D0F5A}"/>
          </ac:spMkLst>
        </pc:spChg>
        <pc:spChg chg="mod">
          <ac:chgData name="Jolie Serrano Delgado" userId="d52b4219-5c60-4a0c-87ad-b1ec335c0c37" providerId="ADAL" clId="{F362DEC7-7824-4A30-A26F-0176EC2B07FD}" dt="2025-01-27T16:54:47.190" v="1024" actId="207"/>
          <ac:spMkLst>
            <pc:docMk/>
            <pc:sldMk cId="1192552310" sldId="4101"/>
            <ac:spMk id="439" creationId="{2571C293-9374-455D-909E-DD5E872273CF}"/>
          </ac:spMkLst>
        </pc:spChg>
        <pc:spChg chg="mod">
          <ac:chgData name="Jolie Serrano Delgado" userId="d52b4219-5c60-4a0c-87ad-b1ec335c0c37" providerId="ADAL" clId="{F362DEC7-7824-4A30-A26F-0176EC2B07FD}" dt="2025-01-27T16:54:28.361" v="1022" actId="207"/>
          <ac:spMkLst>
            <pc:docMk/>
            <pc:sldMk cId="1192552310" sldId="4101"/>
            <ac:spMk id="440" creationId="{CAAFF767-E165-41CE-B754-185FCD74665E}"/>
          </ac:spMkLst>
        </pc:spChg>
        <pc:spChg chg="mod">
          <ac:chgData name="Jolie Serrano Delgado" userId="d52b4219-5c60-4a0c-87ad-b1ec335c0c37" providerId="ADAL" clId="{F362DEC7-7824-4A30-A26F-0176EC2B07FD}" dt="2025-01-27T16:54:51.318" v="1026" actId="207"/>
          <ac:spMkLst>
            <pc:docMk/>
            <pc:sldMk cId="1192552310" sldId="4101"/>
            <ac:spMk id="442" creationId="{B8517E85-0BEF-44EA-9908-D0FF5FEEA69B}"/>
          </ac:spMkLst>
        </pc:spChg>
        <pc:spChg chg="mod">
          <ac:chgData name="Jolie Serrano Delgado" userId="d52b4219-5c60-4a0c-87ad-b1ec335c0c37" providerId="ADAL" clId="{F362DEC7-7824-4A30-A26F-0176EC2B07FD}" dt="2025-01-27T16:54:33.064" v="1023" actId="207"/>
          <ac:spMkLst>
            <pc:docMk/>
            <pc:sldMk cId="1192552310" sldId="4101"/>
            <ac:spMk id="450" creationId="{EB1719D6-803E-4549-B0CC-DBC8BBE05838}"/>
          </ac:spMkLst>
        </pc:spChg>
        <pc:spChg chg="mod">
          <ac:chgData name="Jolie Serrano Delgado" userId="d52b4219-5c60-4a0c-87ad-b1ec335c0c37" providerId="ADAL" clId="{F362DEC7-7824-4A30-A26F-0176EC2B07FD}" dt="2025-01-27T16:54:55.887" v="1027" actId="207"/>
          <ac:spMkLst>
            <pc:docMk/>
            <pc:sldMk cId="1192552310" sldId="4101"/>
            <ac:spMk id="458" creationId="{0AC25866-D050-42B7-BCBB-FDA777B9B2A8}"/>
          </ac:spMkLst>
        </pc:spChg>
        <pc:spChg chg="mod">
          <ac:chgData name="Jolie Serrano Delgado" userId="d52b4219-5c60-4a0c-87ad-b1ec335c0c37" providerId="ADAL" clId="{F362DEC7-7824-4A30-A26F-0176EC2B07FD}" dt="2025-01-27T16:54:55.887" v="1027" actId="207"/>
          <ac:spMkLst>
            <pc:docMk/>
            <pc:sldMk cId="1192552310" sldId="4101"/>
            <ac:spMk id="459" creationId="{58CB2F89-ECBB-43B7-8B19-E0975E5C0F26}"/>
          </ac:spMkLst>
        </pc:spChg>
        <pc:spChg chg="mod">
          <ac:chgData name="Jolie Serrano Delgado" userId="d52b4219-5c60-4a0c-87ad-b1ec335c0c37" providerId="ADAL" clId="{F362DEC7-7824-4A30-A26F-0176EC2B07FD}" dt="2025-01-27T16:54:33.064" v="1023" actId="207"/>
          <ac:spMkLst>
            <pc:docMk/>
            <pc:sldMk cId="1192552310" sldId="4101"/>
            <ac:spMk id="460" creationId="{6493D866-9A92-489C-88F3-B9A0AC5CBC17}"/>
          </ac:spMkLst>
        </pc:spChg>
        <pc:spChg chg="mod">
          <ac:chgData name="Jolie Serrano Delgado" userId="d52b4219-5c60-4a0c-87ad-b1ec335c0c37" providerId="ADAL" clId="{F362DEC7-7824-4A30-A26F-0176EC2B07FD}" dt="2025-01-27T16:54:59.844" v="1028" actId="207"/>
          <ac:spMkLst>
            <pc:docMk/>
            <pc:sldMk cId="1192552310" sldId="4101"/>
            <ac:spMk id="468" creationId="{A1459256-39B1-497A-BBFF-E50EA70495A6}"/>
          </ac:spMkLst>
        </pc:spChg>
        <pc:spChg chg="mod">
          <ac:chgData name="Jolie Serrano Delgado" userId="d52b4219-5c60-4a0c-87ad-b1ec335c0c37" providerId="ADAL" clId="{F362DEC7-7824-4A30-A26F-0176EC2B07FD}" dt="2025-01-27T16:54:59.844" v="1028" actId="207"/>
          <ac:spMkLst>
            <pc:docMk/>
            <pc:sldMk cId="1192552310" sldId="4101"/>
            <ac:spMk id="469" creationId="{A913DCC5-507E-4DA6-A9BC-44F6BCC8FFA8}"/>
          </ac:spMkLst>
        </pc:spChg>
        <pc:spChg chg="mod">
          <ac:chgData name="Jolie Serrano Delgado" userId="d52b4219-5c60-4a0c-87ad-b1ec335c0c37" providerId="ADAL" clId="{F362DEC7-7824-4A30-A26F-0176EC2B07FD}" dt="2025-01-27T16:54:33.064" v="1023" actId="207"/>
          <ac:spMkLst>
            <pc:docMk/>
            <pc:sldMk cId="1192552310" sldId="4101"/>
            <ac:spMk id="470" creationId="{017B2E15-B3D0-4D0E-B8C6-C76897092AF7}"/>
          </ac:spMkLst>
        </pc:spChg>
        <pc:spChg chg="mod">
          <ac:chgData name="Jolie Serrano Delgado" userId="d52b4219-5c60-4a0c-87ad-b1ec335c0c37" providerId="ADAL" clId="{F362DEC7-7824-4A30-A26F-0176EC2B07FD}" dt="2025-01-27T16:55:04.032" v="1029" actId="207"/>
          <ac:spMkLst>
            <pc:docMk/>
            <pc:sldMk cId="1192552310" sldId="4101"/>
            <ac:spMk id="478" creationId="{8DA7D76C-79C5-44AD-B42A-DBF8188051E1}"/>
          </ac:spMkLst>
        </pc:spChg>
        <pc:spChg chg="mod">
          <ac:chgData name="Jolie Serrano Delgado" userId="d52b4219-5c60-4a0c-87ad-b1ec335c0c37" providerId="ADAL" clId="{F362DEC7-7824-4A30-A26F-0176EC2B07FD}" dt="2025-01-27T16:55:04.032" v="1029" actId="207"/>
          <ac:spMkLst>
            <pc:docMk/>
            <pc:sldMk cId="1192552310" sldId="4101"/>
            <ac:spMk id="479" creationId="{609E11B5-C10E-4224-AD67-9B7237DCF206}"/>
          </ac:spMkLst>
        </pc:spChg>
        <pc:spChg chg="mod">
          <ac:chgData name="Jolie Serrano Delgado" userId="d52b4219-5c60-4a0c-87ad-b1ec335c0c37" providerId="ADAL" clId="{F362DEC7-7824-4A30-A26F-0176EC2B07FD}" dt="2025-01-27T16:54:33.064" v="1023" actId="207"/>
          <ac:spMkLst>
            <pc:docMk/>
            <pc:sldMk cId="1192552310" sldId="4101"/>
            <ac:spMk id="480" creationId="{8D8402EE-3CD4-41EC-8103-0200A1ABF179}"/>
          </ac:spMkLst>
        </pc:spChg>
        <pc:spChg chg="mod">
          <ac:chgData name="Jolie Serrano Delgado" userId="d52b4219-5c60-4a0c-87ad-b1ec335c0c37" providerId="ADAL" clId="{F362DEC7-7824-4A30-A26F-0176EC2B07FD}" dt="2025-01-27T16:54:21.311" v="1019" actId="207"/>
          <ac:spMkLst>
            <pc:docMk/>
            <pc:sldMk cId="1192552310" sldId="4101"/>
            <ac:spMk id="483" creationId="{7C68E480-B2A7-4360-A3F4-9693984C82C5}"/>
          </ac:spMkLst>
        </pc:spChg>
      </pc:sldChg>
      <pc:sldChg chg="modSp">
        <pc:chgData name="Jolie Serrano Delgado" userId="d52b4219-5c60-4a0c-87ad-b1ec335c0c37" providerId="ADAL" clId="{F362DEC7-7824-4A30-A26F-0176EC2B07FD}" dt="2025-01-16T19:58:21.503" v="11"/>
        <pc:sldMkLst>
          <pc:docMk/>
          <pc:sldMk cId="3416501735" sldId="4102"/>
        </pc:sldMkLst>
        <pc:picChg chg="mod">
          <ac:chgData name="Jolie Serrano Delgado" userId="d52b4219-5c60-4a0c-87ad-b1ec335c0c37" providerId="ADAL" clId="{F362DEC7-7824-4A30-A26F-0176EC2B07FD}" dt="2025-01-16T19:58:21.503" v="11"/>
          <ac:picMkLst>
            <pc:docMk/>
            <pc:sldMk cId="3416501735" sldId="4102"/>
            <ac:picMk id="2" creationId="{E6B8DB05-1E4C-67DF-23CD-284BA91A2078}"/>
          </ac:picMkLst>
        </pc:picChg>
      </pc:sldChg>
      <pc:sldChg chg="addSp delSp modSp add mod modTransition">
        <pc:chgData name="Jolie Serrano Delgado" userId="d52b4219-5c60-4a0c-87ad-b1ec335c0c37" providerId="ADAL" clId="{F362DEC7-7824-4A30-A26F-0176EC2B07FD}" dt="2025-01-27T17:05:42.380" v="1284"/>
        <pc:sldMkLst>
          <pc:docMk/>
          <pc:sldMk cId="1695118240" sldId="4104"/>
        </pc:sldMkLst>
        <pc:spChg chg="add mod">
          <ac:chgData name="Jolie Serrano Delgado" userId="d52b4219-5c60-4a0c-87ad-b1ec335c0c37" providerId="ADAL" clId="{F362DEC7-7824-4A30-A26F-0176EC2B07FD}" dt="2025-01-26T22:33:16.097" v="846"/>
          <ac:spMkLst>
            <pc:docMk/>
            <pc:sldMk cId="1695118240" sldId="4104"/>
            <ac:spMk id="2" creationId="{D7EFAA5B-0A8B-BA57-5A08-2DEAF1E5749C}"/>
          </ac:spMkLst>
        </pc:spChg>
        <pc:spChg chg="add mod">
          <ac:chgData name="Jolie Serrano Delgado" userId="d52b4219-5c60-4a0c-87ad-b1ec335c0c37" providerId="ADAL" clId="{F362DEC7-7824-4A30-A26F-0176EC2B07FD}" dt="2025-01-26T22:33:16.097" v="846"/>
          <ac:spMkLst>
            <pc:docMk/>
            <pc:sldMk cId="1695118240" sldId="4104"/>
            <ac:spMk id="3" creationId="{396C73F8-57A9-9526-F7A0-01F7F04454C7}"/>
          </ac:spMkLst>
        </pc:spChg>
        <pc:spChg chg="mod">
          <ac:chgData name="Jolie Serrano Delgado" userId="d52b4219-5c60-4a0c-87ad-b1ec335c0c37" providerId="ADAL" clId="{F362DEC7-7824-4A30-A26F-0176EC2B07FD}" dt="2025-01-27T16:56:04.419" v="1050" actId="403"/>
          <ac:spMkLst>
            <pc:docMk/>
            <pc:sldMk cId="1695118240" sldId="4104"/>
            <ac:spMk id="37" creationId="{8A1678F9-429B-488F-8787-715469ED80B1}"/>
          </ac:spMkLst>
        </pc:spChg>
        <pc:spChg chg="mod">
          <ac:chgData name="Jolie Serrano Delgado" userId="d52b4219-5c60-4a0c-87ad-b1ec335c0c37" providerId="ADAL" clId="{F362DEC7-7824-4A30-A26F-0176EC2B07FD}" dt="2025-01-27T16:56:04.419" v="1050" actId="403"/>
          <ac:spMkLst>
            <pc:docMk/>
            <pc:sldMk cId="1695118240" sldId="4104"/>
            <ac:spMk id="38" creationId="{27E55429-FDA5-493C-9907-C212629D9004}"/>
          </ac:spMkLst>
        </pc:spChg>
        <pc:spChg chg="mod">
          <ac:chgData name="Jolie Serrano Delgado" userId="d52b4219-5c60-4a0c-87ad-b1ec335c0c37" providerId="ADAL" clId="{F362DEC7-7824-4A30-A26F-0176EC2B07FD}" dt="2025-01-27T16:56:04.419" v="1050" actId="403"/>
          <ac:spMkLst>
            <pc:docMk/>
            <pc:sldMk cId="1695118240" sldId="4104"/>
            <ac:spMk id="39" creationId="{FE3E7CF6-3A1F-47A7-A8FD-615CD88CF3BB}"/>
          </ac:spMkLst>
        </pc:spChg>
        <pc:spChg chg="mod">
          <ac:chgData name="Jolie Serrano Delgado" userId="d52b4219-5c60-4a0c-87ad-b1ec335c0c37" providerId="ADAL" clId="{F362DEC7-7824-4A30-A26F-0176EC2B07FD}" dt="2025-01-27T16:56:04.419" v="1050" actId="403"/>
          <ac:spMkLst>
            <pc:docMk/>
            <pc:sldMk cId="1695118240" sldId="4104"/>
            <ac:spMk id="40" creationId="{6EB33CAC-4F42-4E67-91B4-39203E0C49C8}"/>
          </ac:spMkLst>
        </pc:spChg>
        <pc:spChg chg="del">
          <ac:chgData name="Jolie Serrano Delgado" userId="d52b4219-5c60-4a0c-87ad-b1ec335c0c37" providerId="ADAL" clId="{F362DEC7-7824-4A30-A26F-0176EC2B07FD}" dt="2025-01-26T22:33:15.503" v="845" actId="478"/>
          <ac:spMkLst>
            <pc:docMk/>
            <pc:sldMk cId="1695118240" sldId="4104"/>
            <ac:spMk id="45" creationId="{C2AB5774-E3FF-4D4A-BF57-1E1E36140C45}"/>
          </ac:spMkLst>
        </pc:spChg>
        <pc:spChg chg="del">
          <ac:chgData name="Jolie Serrano Delgado" userId="d52b4219-5c60-4a0c-87ad-b1ec335c0c37" providerId="ADAL" clId="{F362DEC7-7824-4A30-A26F-0176EC2B07FD}" dt="2025-01-26T22:33:15.503" v="845" actId="478"/>
          <ac:spMkLst>
            <pc:docMk/>
            <pc:sldMk cId="1695118240" sldId="4104"/>
            <ac:spMk id="46" creationId="{41E5DE02-E043-4853-A2E3-035FD3A99BF7}"/>
          </ac:spMkLst>
        </pc:spChg>
        <pc:spChg chg="mod">
          <ac:chgData name="Jolie Serrano Delgado" userId="d52b4219-5c60-4a0c-87ad-b1ec335c0c37" providerId="ADAL" clId="{F362DEC7-7824-4A30-A26F-0176EC2B07FD}" dt="2025-01-27T16:56:27.296" v="1055" actId="14100"/>
          <ac:spMkLst>
            <pc:docMk/>
            <pc:sldMk cId="1695118240" sldId="4104"/>
            <ac:spMk id="49" creationId="{40E97989-1AE1-4B4B-82F6-61D0CAD2B141}"/>
          </ac:spMkLst>
        </pc:spChg>
        <pc:spChg chg="mod">
          <ac:chgData name="Jolie Serrano Delgado" userId="d52b4219-5c60-4a0c-87ad-b1ec335c0c37" providerId="ADAL" clId="{F362DEC7-7824-4A30-A26F-0176EC2B07FD}" dt="2025-01-27T16:56:08.952" v="1051" actId="207"/>
          <ac:spMkLst>
            <pc:docMk/>
            <pc:sldMk cId="1695118240" sldId="4104"/>
            <ac:spMk id="50" creationId="{B9FF056F-3D25-4085-B9F7-3950DA1E9653}"/>
          </ac:spMkLst>
        </pc:spChg>
        <pc:spChg chg="mod">
          <ac:chgData name="Jolie Serrano Delgado" userId="d52b4219-5c60-4a0c-87ad-b1ec335c0c37" providerId="ADAL" clId="{F362DEC7-7824-4A30-A26F-0176EC2B07FD}" dt="2025-01-27T16:56:27.296" v="1055" actId="14100"/>
          <ac:spMkLst>
            <pc:docMk/>
            <pc:sldMk cId="1695118240" sldId="4104"/>
            <ac:spMk id="51" creationId="{D68047FB-DCC7-4A60-8101-BD275259527E}"/>
          </ac:spMkLst>
        </pc:spChg>
        <pc:spChg chg="mod">
          <ac:chgData name="Jolie Serrano Delgado" userId="d52b4219-5c60-4a0c-87ad-b1ec335c0c37" providerId="ADAL" clId="{F362DEC7-7824-4A30-A26F-0176EC2B07FD}" dt="2025-01-27T16:56:14.986" v="1052" actId="207"/>
          <ac:spMkLst>
            <pc:docMk/>
            <pc:sldMk cId="1695118240" sldId="4104"/>
            <ac:spMk id="52" creationId="{94E7C441-26E8-43D3-8B31-55C9D758DDCB}"/>
          </ac:spMkLst>
        </pc:spChg>
        <pc:spChg chg="mod">
          <ac:chgData name="Jolie Serrano Delgado" userId="d52b4219-5c60-4a0c-87ad-b1ec335c0c37" providerId="ADAL" clId="{F362DEC7-7824-4A30-A26F-0176EC2B07FD}" dt="2025-01-27T16:56:27.296" v="1055" actId="14100"/>
          <ac:spMkLst>
            <pc:docMk/>
            <pc:sldMk cId="1695118240" sldId="4104"/>
            <ac:spMk id="53" creationId="{098A83D7-7A20-4510-99C3-BE7F5B8613BD}"/>
          </ac:spMkLst>
        </pc:spChg>
        <pc:spChg chg="mod">
          <ac:chgData name="Jolie Serrano Delgado" userId="d52b4219-5c60-4a0c-87ad-b1ec335c0c37" providerId="ADAL" clId="{F362DEC7-7824-4A30-A26F-0176EC2B07FD}" dt="2025-01-27T16:56:18.652" v="1053" actId="207"/>
          <ac:spMkLst>
            <pc:docMk/>
            <pc:sldMk cId="1695118240" sldId="4104"/>
            <ac:spMk id="54" creationId="{0D1CD7AD-8D7C-4ABE-920D-E6F43EFB508B}"/>
          </ac:spMkLst>
        </pc:spChg>
        <pc:spChg chg="mod">
          <ac:chgData name="Jolie Serrano Delgado" userId="d52b4219-5c60-4a0c-87ad-b1ec335c0c37" providerId="ADAL" clId="{F362DEC7-7824-4A30-A26F-0176EC2B07FD}" dt="2025-01-27T16:56:27.296" v="1055" actId="14100"/>
          <ac:spMkLst>
            <pc:docMk/>
            <pc:sldMk cId="1695118240" sldId="4104"/>
            <ac:spMk id="55" creationId="{2800F4F9-7EAE-4CB8-B91B-6EAE96DC46FA}"/>
          </ac:spMkLst>
        </pc:spChg>
        <pc:spChg chg="mod">
          <ac:chgData name="Jolie Serrano Delgado" userId="d52b4219-5c60-4a0c-87ad-b1ec335c0c37" providerId="ADAL" clId="{F362DEC7-7824-4A30-A26F-0176EC2B07FD}" dt="2025-01-27T16:56:22.503" v="1054" actId="207"/>
          <ac:spMkLst>
            <pc:docMk/>
            <pc:sldMk cId="1695118240" sldId="4104"/>
            <ac:spMk id="56" creationId="{C7E92F43-D3F2-42C6-B587-8D83FC627910}"/>
          </ac:spMkLst>
        </pc:spChg>
      </pc:sldChg>
      <pc:sldChg chg="addSp delSp modSp add mod modTransition">
        <pc:chgData name="Jolie Serrano Delgado" userId="d52b4219-5c60-4a0c-87ad-b1ec335c0c37" providerId="ADAL" clId="{F362DEC7-7824-4A30-A26F-0176EC2B07FD}" dt="2025-01-27T17:05:42.380" v="1284"/>
        <pc:sldMkLst>
          <pc:docMk/>
          <pc:sldMk cId="7979503" sldId="4105"/>
        </pc:sldMkLst>
        <pc:spChg chg="add mod">
          <ac:chgData name="Jolie Serrano Delgado" userId="d52b4219-5c60-4a0c-87ad-b1ec335c0c37" providerId="ADAL" clId="{F362DEC7-7824-4A30-A26F-0176EC2B07FD}" dt="2025-01-26T22:33:21.534" v="848"/>
          <ac:spMkLst>
            <pc:docMk/>
            <pc:sldMk cId="7979503" sldId="4105"/>
            <ac:spMk id="2" creationId="{FFEDFF80-E2BA-EA13-F54E-F81D3D125322}"/>
          </ac:spMkLst>
        </pc:spChg>
        <pc:spChg chg="add mod">
          <ac:chgData name="Jolie Serrano Delgado" userId="d52b4219-5c60-4a0c-87ad-b1ec335c0c37" providerId="ADAL" clId="{F362DEC7-7824-4A30-A26F-0176EC2B07FD}" dt="2025-01-26T22:33:21.534" v="848"/>
          <ac:spMkLst>
            <pc:docMk/>
            <pc:sldMk cId="7979503" sldId="4105"/>
            <ac:spMk id="3" creationId="{8B5C071F-AD71-624C-093C-C3FED30848CF}"/>
          </ac:spMkLst>
        </pc:spChg>
        <pc:spChg chg="mod">
          <ac:chgData name="Jolie Serrano Delgado" userId="d52b4219-5c60-4a0c-87ad-b1ec335c0c37" providerId="ADAL" clId="{F362DEC7-7824-4A30-A26F-0176EC2B07FD}" dt="2025-01-27T16:57:24.626" v="1071" actId="404"/>
          <ac:spMkLst>
            <pc:docMk/>
            <pc:sldMk cId="7979503" sldId="4105"/>
            <ac:spMk id="34" creationId="{B0D27E2E-10DB-4679-8151-CBE31EB1D3C5}"/>
          </ac:spMkLst>
        </pc:spChg>
        <pc:spChg chg="mod">
          <ac:chgData name="Jolie Serrano Delgado" userId="d52b4219-5c60-4a0c-87ad-b1ec335c0c37" providerId="ADAL" clId="{F362DEC7-7824-4A30-A26F-0176EC2B07FD}" dt="2025-01-27T16:57:01.071" v="1067" actId="207"/>
          <ac:spMkLst>
            <pc:docMk/>
            <pc:sldMk cId="7979503" sldId="4105"/>
            <ac:spMk id="35" creationId="{7E39102F-C9CF-4FB7-9F4F-F903662ED24C}"/>
          </ac:spMkLst>
        </pc:spChg>
        <pc:spChg chg="mod">
          <ac:chgData name="Jolie Serrano Delgado" userId="d52b4219-5c60-4a0c-87ad-b1ec335c0c37" providerId="ADAL" clId="{F362DEC7-7824-4A30-A26F-0176EC2B07FD}" dt="2025-01-27T16:57:24.626" v="1071" actId="404"/>
          <ac:spMkLst>
            <pc:docMk/>
            <pc:sldMk cId="7979503" sldId="4105"/>
            <ac:spMk id="36" creationId="{14A527F3-3877-4358-8866-A206204EE0A4}"/>
          </ac:spMkLst>
        </pc:spChg>
        <pc:spChg chg="mod">
          <ac:chgData name="Jolie Serrano Delgado" userId="d52b4219-5c60-4a0c-87ad-b1ec335c0c37" providerId="ADAL" clId="{F362DEC7-7824-4A30-A26F-0176EC2B07FD}" dt="2025-01-27T16:57:05.649" v="1068" actId="207"/>
          <ac:spMkLst>
            <pc:docMk/>
            <pc:sldMk cId="7979503" sldId="4105"/>
            <ac:spMk id="37" creationId="{AC24EA8A-9C3A-4079-9406-CEBBF4549B36}"/>
          </ac:spMkLst>
        </pc:spChg>
        <pc:spChg chg="mod">
          <ac:chgData name="Jolie Serrano Delgado" userId="d52b4219-5c60-4a0c-87ad-b1ec335c0c37" providerId="ADAL" clId="{F362DEC7-7824-4A30-A26F-0176EC2B07FD}" dt="2025-01-27T16:57:24.626" v="1071" actId="404"/>
          <ac:spMkLst>
            <pc:docMk/>
            <pc:sldMk cId="7979503" sldId="4105"/>
            <ac:spMk id="38" creationId="{DF403DAF-9826-40C7-AA44-020129189D55}"/>
          </ac:spMkLst>
        </pc:spChg>
        <pc:spChg chg="mod">
          <ac:chgData name="Jolie Serrano Delgado" userId="d52b4219-5c60-4a0c-87ad-b1ec335c0c37" providerId="ADAL" clId="{F362DEC7-7824-4A30-A26F-0176EC2B07FD}" dt="2025-01-27T16:57:09.162" v="1069" actId="207"/>
          <ac:spMkLst>
            <pc:docMk/>
            <pc:sldMk cId="7979503" sldId="4105"/>
            <ac:spMk id="39" creationId="{7BFF7475-075B-421B-80B8-308D1728B716}"/>
          </ac:spMkLst>
        </pc:spChg>
        <pc:spChg chg="mod">
          <ac:chgData name="Jolie Serrano Delgado" userId="d52b4219-5c60-4a0c-87ad-b1ec335c0c37" providerId="ADAL" clId="{F362DEC7-7824-4A30-A26F-0176EC2B07FD}" dt="2025-01-27T16:57:24.626" v="1071" actId="404"/>
          <ac:spMkLst>
            <pc:docMk/>
            <pc:sldMk cId="7979503" sldId="4105"/>
            <ac:spMk id="40" creationId="{86B0483B-E374-4456-A693-D368DA46A7D5}"/>
          </ac:spMkLst>
        </pc:spChg>
        <pc:spChg chg="mod">
          <ac:chgData name="Jolie Serrano Delgado" userId="d52b4219-5c60-4a0c-87ad-b1ec335c0c37" providerId="ADAL" clId="{F362DEC7-7824-4A30-A26F-0176EC2B07FD}" dt="2025-01-27T16:57:13.282" v="1070" actId="207"/>
          <ac:spMkLst>
            <pc:docMk/>
            <pc:sldMk cId="7979503" sldId="4105"/>
            <ac:spMk id="41" creationId="{BFA05BC4-EAF7-4BBB-95AD-C9BA1B7FD039}"/>
          </ac:spMkLst>
        </pc:spChg>
        <pc:spChg chg="mod">
          <ac:chgData name="Jolie Serrano Delgado" userId="d52b4219-5c60-4a0c-87ad-b1ec335c0c37" providerId="ADAL" clId="{F362DEC7-7824-4A30-A26F-0176EC2B07FD}" dt="2025-01-27T16:57:24.626" v="1071" actId="404"/>
          <ac:spMkLst>
            <pc:docMk/>
            <pc:sldMk cId="7979503" sldId="4105"/>
            <ac:spMk id="42" creationId="{9B67EDB1-6DAA-4117-A744-8E5441E7C87C}"/>
          </ac:spMkLst>
        </pc:spChg>
        <pc:spChg chg="mod">
          <ac:chgData name="Jolie Serrano Delgado" userId="d52b4219-5c60-4a0c-87ad-b1ec335c0c37" providerId="ADAL" clId="{F362DEC7-7824-4A30-A26F-0176EC2B07FD}" dt="2025-01-27T16:56:54.106" v="1066" actId="404"/>
          <ac:spMkLst>
            <pc:docMk/>
            <pc:sldMk cId="7979503" sldId="4105"/>
            <ac:spMk id="43" creationId="{21C603D0-D500-4D3B-9F5A-98D070B84080}"/>
          </ac:spMkLst>
        </pc:spChg>
        <pc:spChg chg="del">
          <ac:chgData name="Jolie Serrano Delgado" userId="d52b4219-5c60-4a0c-87ad-b1ec335c0c37" providerId="ADAL" clId="{F362DEC7-7824-4A30-A26F-0176EC2B07FD}" dt="2025-01-26T22:33:20.831" v="847" actId="478"/>
          <ac:spMkLst>
            <pc:docMk/>
            <pc:sldMk cId="7979503" sldId="4105"/>
            <ac:spMk id="44" creationId="{5DEA5614-D450-41ED-BDB6-C8E52564B99E}"/>
          </ac:spMkLst>
        </pc:spChg>
        <pc:spChg chg="del">
          <ac:chgData name="Jolie Serrano Delgado" userId="d52b4219-5c60-4a0c-87ad-b1ec335c0c37" providerId="ADAL" clId="{F362DEC7-7824-4A30-A26F-0176EC2B07FD}" dt="2025-01-26T22:33:20.831" v="847" actId="478"/>
          <ac:spMkLst>
            <pc:docMk/>
            <pc:sldMk cId="7979503" sldId="4105"/>
            <ac:spMk id="45" creationId="{1509E360-B671-4486-8EB5-1DAAF4DDFABD}"/>
          </ac:spMkLst>
        </pc:spChg>
      </pc:sldChg>
      <pc:sldChg chg="addSp delSp modSp add mod modTransition">
        <pc:chgData name="Jolie Serrano Delgado" userId="d52b4219-5c60-4a0c-87ad-b1ec335c0c37" providerId="ADAL" clId="{F362DEC7-7824-4A30-A26F-0176EC2B07FD}" dt="2025-01-27T17:05:42.380" v="1284"/>
        <pc:sldMkLst>
          <pc:docMk/>
          <pc:sldMk cId="1442121032" sldId="4111"/>
        </pc:sldMkLst>
        <pc:spChg chg="add mod">
          <ac:chgData name="Jolie Serrano Delgado" userId="d52b4219-5c60-4a0c-87ad-b1ec335c0c37" providerId="ADAL" clId="{F362DEC7-7824-4A30-A26F-0176EC2B07FD}" dt="2025-01-26T22:30:39.020" v="794" actId="1076"/>
          <ac:spMkLst>
            <pc:docMk/>
            <pc:sldMk cId="1442121032" sldId="4111"/>
            <ac:spMk id="2" creationId="{1468F19C-24D1-D42B-2070-B7EA0CAF6077}"/>
          </ac:spMkLst>
        </pc:spChg>
        <pc:spChg chg="add mod">
          <ac:chgData name="Jolie Serrano Delgado" userId="d52b4219-5c60-4a0c-87ad-b1ec335c0c37" providerId="ADAL" clId="{F362DEC7-7824-4A30-A26F-0176EC2B07FD}" dt="2025-01-26T22:30:42.692" v="795" actId="571"/>
          <ac:spMkLst>
            <pc:docMk/>
            <pc:sldMk cId="1442121032" sldId="4111"/>
            <ac:spMk id="4" creationId="{A4709780-D5B7-586B-594A-49D9E8A24DEF}"/>
          </ac:spMkLst>
        </pc:spChg>
        <pc:spChg chg="add mod">
          <ac:chgData name="Jolie Serrano Delgado" userId="d52b4219-5c60-4a0c-87ad-b1ec335c0c37" providerId="ADAL" clId="{F362DEC7-7824-4A30-A26F-0176EC2B07FD}" dt="2025-01-26T22:30:54.926" v="800" actId="14100"/>
          <ac:spMkLst>
            <pc:docMk/>
            <pc:sldMk cId="1442121032" sldId="4111"/>
            <ac:spMk id="5" creationId="{A27CD57A-B3BF-0B2B-5D4F-19313AAC11F8}"/>
          </ac:spMkLst>
        </pc:spChg>
        <pc:spChg chg="add mod">
          <ac:chgData name="Jolie Serrano Delgado" userId="d52b4219-5c60-4a0c-87ad-b1ec335c0c37" providerId="ADAL" clId="{F362DEC7-7824-4A30-A26F-0176EC2B07FD}" dt="2025-01-26T22:30:45.817" v="798" actId="571"/>
          <ac:spMkLst>
            <pc:docMk/>
            <pc:sldMk cId="1442121032" sldId="4111"/>
            <ac:spMk id="6" creationId="{2A6DBC01-CE26-1D00-6D02-65968EABC788}"/>
          </ac:spMkLst>
        </pc:spChg>
        <pc:spChg chg="add mod">
          <ac:chgData name="Jolie Serrano Delgado" userId="d52b4219-5c60-4a0c-87ad-b1ec335c0c37" providerId="ADAL" clId="{F362DEC7-7824-4A30-A26F-0176EC2B07FD}" dt="2025-01-26T22:30:45.817" v="798" actId="571"/>
          <ac:spMkLst>
            <pc:docMk/>
            <pc:sldMk cId="1442121032" sldId="4111"/>
            <ac:spMk id="7" creationId="{54A842CF-BB3B-7B2C-8967-7982B8956FD9}"/>
          </ac:spMkLst>
        </pc:spChg>
        <pc:spChg chg="add mod">
          <ac:chgData name="Jolie Serrano Delgado" userId="d52b4219-5c60-4a0c-87ad-b1ec335c0c37" providerId="ADAL" clId="{F362DEC7-7824-4A30-A26F-0176EC2B07FD}" dt="2025-01-26T22:31:04.683" v="804" actId="1076"/>
          <ac:spMkLst>
            <pc:docMk/>
            <pc:sldMk cId="1442121032" sldId="4111"/>
            <ac:spMk id="8" creationId="{315E9AAB-2595-F80D-8F2E-83935AAA8564}"/>
          </ac:spMkLst>
        </pc:spChg>
        <pc:spChg chg="add del mod">
          <ac:chgData name="Jolie Serrano Delgado" userId="d52b4219-5c60-4a0c-87ad-b1ec335c0c37" providerId="ADAL" clId="{F362DEC7-7824-4A30-A26F-0176EC2B07FD}" dt="2025-01-26T22:31:00.241" v="803" actId="478"/>
          <ac:spMkLst>
            <pc:docMk/>
            <pc:sldMk cId="1442121032" sldId="4111"/>
            <ac:spMk id="9" creationId="{9BA44E04-25A6-7B40-ADC1-97CA83A7D963}"/>
          </ac:spMkLst>
        </pc:spChg>
        <pc:spChg chg="add del mod">
          <ac:chgData name="Jolie Serrano Delgado" userId="d52b4219-5c60-4a0c-87ad-b1ec335c0c37" providerId="ADAL" clId="{F362DEC7-7824-4A30-A26F-0176EC2B07FD}" dt="2025-01-26T22:32:37.082" v="835" actId="478"/>
          <ac:spMkLst>
            <pc:docMk/>
            <pc:sldMk cId="1442121032" sldId="4111"/>
            <ac:spMk id="10" creationId="{38A25275-97E7-6635-5DC8-BD3A5E284D2B}"/>
          </ac:spMkLst>
        </pc:spChg>
        <pc:spChg chg="add del mod">
          <ac:chgData name="Jolie Serrano Delgado" userId="d52b4219-5c60-4a0c-87ad-b1ec335c0c37" providerId="ADAL" clId="{F362DEC7-7824-4A30-A26F-0176EC2B07FD}" dt="2025-01-26T22:32:37.082" v="835" actId="478"/>
          <ac:spMkLst>
            <pc:docMk/>
            <pc:sldMk cId="1442121032" sldId="4111"/>
            <ac:spMk id="11" creationId="{FE8C84D7-DF50-5873-60A9-A4C8E1991EFE}"/>
          </ac:spMkLst>
        </pc:spChg>
        <pc:spChg chg="add mod">
          <ac:chgData name="Jolie Serrano Delgado" userId="d52b4219-5c60-4a0c-87ad-b1ec335c0c37" providerId="ADAL" clId="{F362DEC7-7824-4A30-A26F-0176EC2B07FD}" dt="2025-01-26T22:32:38.087" v="836"/>
          <ac:spMkLst>
            <pc:docMk/>
            <pc:sldMk cId="1442121032" sldId="4111"/>
            <ac:spMk id="12" creationId="{658B40D4-3507-6539-1BFD-8F0AE07C8DCC}"/>
          </ac:spMkLst>
        </pc:spChg>
        <pc:spChg chg="add mod">
          <ac:chgData name="Jolie Serrano Delgado" userId="d52b4219-5c60-4a0c-87ad-b1ec335c0c37" providerId="ADAL" clId="{F362DEC7-7824-4A30-A26F-0176EC2B07FD}" dt="2025-01-26T22:32:38.087" v="836"/>
          <ac:spMkLst>
            <pc:docMk/>
            <pc:sldMk cId="1442121032" sldId="4111"/>
            <ac:spMk id="13" creationId="{AD8B50E2-B196-CE44-1D18-C7446017A9DA}"/>
          </ac:spMkLst>
        </pc:spChg>
        <pc:spChg chg="del">
          <ac:chgData name="Jolie Serrano Delgado" userId="d52b4219-5c60-4a0c-87ad-b1ec335c0c37" providerId="ADAL" clId="{F362DEC7-7824-4A30-A26F-0176EC2B07FD}" dt="2025-01-26T22:31:15.197" v="805" actId="478"/>
          <ac:spMkLst>
            <pc:docMk/>
            <pc:sldMk cId="1442121032" sldId="4111"/>
            <ac:spMk id="38" creationId="{6C00C001-A31B-4A08-A1C7-E9D4A6F4FC21}"/>
          </ac:spMkLst>
        </pc:spChg>
        <pc:spChg chg="del">
          <ac:chgData name="Jolie Serrano Delgado" userId="d52b4219-5c60-4a0c-87ad-b1ec335c0c37" providerId="ADAL" clId="{F362DEC7-7824-4A30-A26F-0176EC2B07FD}" dt="2025-01-26T22:31:15.197" v="805" actId="478"/>
          <ac:spMkLst>
            <pc:docMk/>
            <pc:sldMk cId="1442121032" sldId="4111"/>
            <ac:spMk id="39" creationId="{3EA97DEE-2CA5-4DCA-9973-988BC81D1AF0}"/>
          </ac:spMkLst>
        </pc:spChg>
        <pc:spChg chg="del">
          <ac:chgData name="Jolie Serrano Delgado" userId="d52b4219-5c60-4a0c-87ad-b1ec335c0c37" providerId="ADAL" clId="{F362DEC7-7824-4A30-A26F-0176EC2B07FD}" dt="2025-01-26T22:30:34.275" v="792" actId="478"/>
          <ac:spMkLst>
            <pc:docMk/>
            <pc:sldMk cId="1442121032" sldId="4111"/>
            <ac:spMk id="46" creationId="{C9643E14-79DD-49A6-930C-41F57FC52406}"/>
          </ac:spMkLst>
        </pc:spChg>
        <pc:spChg chg="mod">
          <ac:chgData name="Jolie Serrano Delgado" userId="d52b4219-5c60-4a0c-87ad-b1ec335c0c37" providerId="ADAL" clId="{F362DEC7-7824-4A30-A26F-0176EC2B07FD}" dt="2025-01-27T16:50:08.894" v="958" actId="207"/>
          <ac:spMkLst>
            <pc:docMk/>
            <pc:sldMk cId="1442121032" sldId="4111"/>
            <ac:spMk id="47" creationId="{3E04BEBD-8FEA-4089-A5E3-A744BB7DD60C}"/>
          </ac:spMkLst>
        </pc:spChg>
        <pc:spChg chg="del">
          <ac:chgData name="Jolie Serrano Delgado" userId="d52b4219-5c60-4a0c-87ad-b1ec335c0c37" providerId="ADAL" clId="{F362DEC7-7824-4A30-A26F-0176EC2B07FD}" dt="2025-01-26T22:30:34.275" v="792" actId="478"/>
          <ac:spMkLst>
            <pc:docMk/>
            <pc:sldMk cId="1442121032" sldId="4111"/>
            <ac:spMk id="48" creationId="{AB5DB621-3BA2-49B6-A974-A105BADDB868}"/>
          </ac:spMkLst>
        </pc:spChg>
        <pc:spChg chg="mod">
          <ac:chgData name="Jolie Serrano Delgado" userId="d52b4219-5c60-4a0c-87ad-b1ec335c0c37" providerId="ADAL" clId="{F362DEC7-7824-4A30-A26F-0176EC2B07FD}" dt="2025-01-27T16:50:05.497" v="957" actId="207"/>
          <ac:spMkLst>
            <pc:docMk/>
            <pc:sldMk cId="1442121032" sldId="4111"/>
            <ac:spMk id="49" creationId="{0EE4459F-7B22-4ACD-B5FC-0E397D002788}"/>
          </ac:spMkLst>
        </pc:spChg>
        <pc:spChg chg="del">
          <ac:chgData name="Jolie Serrano Delgado" userId="d52b4219-5c60-4a0c-87ad-b1ec335c0c37" providerId="ADAL" clId="{F362DEC7-7824-4A30-A26F-0176EC2B07FD}" dt="2025-01-26T22:30:34.275" v="792" actId="478"/>
          <ac:spMkLst>
            <pc:docMk/>
            <pc:sldMk cId="1442121032" sldId="4111"/>
            <ac:spMk id="50" creationId="{234CD40B-FE5D-4B3B-926E-C3EC4D2ABF57}"/>
          </ac:spMkLst>
        </pc:spChg>
        <pc:spChg chg="mod">
          <ac:chgData name="Jolie Serrano Delgado" userId="d52b4219-5c60-4a0c-87ad-b1ec335c0c37" providerId="ADAL" clId="{F362DEC7-7824-4A30-A26F-0176EC2B07FD}" dt="2025-01-27T16:50:01.507" v="956" actId="207"/>
          <ac:spMkLst>
            <pc:docMk/>
            <pc:sldMk cId="1442121032" sldId="4111"/>
            <ac:spMk id="51" creationId="{2F1C8A2A-BBF8-4EFC-8808-3E72E7F78DCA}"/>
          </ac:spMkLst>
        </pc:spChg>
        <pc:spChg chg="del">
          <ac:chgData name="Jolie Serrano Delgado" userId="d52b4219-5c60-4a0c-87ad-b1ec335c0c37" providerId="ADAL" clId="{F362DEC7-7824-4A30-A26F-0176EC2B07FD}" dt="2025-01-26T22:30:34.275" v="792" actId="478"/>
          <ac:spMkLst>
            <pc:docMk/>
            <pc:sldMk cId="1442121032" sldId="4111"/>
            <ac:spMk id="52" creationId="{F91B4982-F3D5-4FBE-89D4-E366C9049539}"/>
          </ac:spMkLst>
        </pc:spChg>
        <pc:spChg chg="mod">
          <ac:chgData name="Jolie Serrano Delgado" userId="d52b4219-5c60-4a0c-87ad-b1ec335c0c37" providerId="ADAL" clId="{F362DEC7-7824-4A30-A26F-0176EC2B07FD}" dt="2025-01-27T16:50:12.074" v="959" actId="207"/>
          <ac:spMkLst>
            <pc:docMk/>
            <pc:sldMk cId="1442121032" sldId="4111"/>
            <ac:spMk id="53" creationId="{F7EDDC32-32A4-4F7C-AED7-DEA8DE53C9ED}"/>
          </ac:spMkLst>
        </pc:spChg>
      </pc:sldChg>
      <pc:sldChg chg="addSp delSp modSp add mod modTransition">
        <pc:chgData name="Jolie Serrano Delgado" userId="d52b4219-5c60-4a0c-87ad-b1ec335c0c37" providerId="ADAL" clId="{F362DEC7-7824-4A30-A26F-0176EC2B07FD}" dt="2025-01-27T17:05:42.380" v="1284"/>
        <pc:sldMkLst>
          <pc:docMk/>
          <pc:sldMk cId="4247863076" sldId="4113"/>
        </pc:sldMkLst>
        <pc:spChg chg="add mod">
          <ac:chgData name="Jolie Serrano Delgado" userId="d52b4219-5c60-4a0c-87ad-b1ec335c0c37" providerId="ADAL" clId="{F362DEC7-7824-4A30-A26F-0176EC2B07FD}" dt="2025-01-26T22:27:39.756" v="763" actId="20577"/>
          <ac:spMkLst>
            <pc:docMk/>
            <pc:sldMk cId="4247863076" sldId="4113"/>
            <ac:spMk id="2" creationId="{A9F80819-5257-0EEA-C213-E90ED99EC3A8}"/>
          </ac:spMkLst>
        </pc:spChg>
        <pc:spChg chg="mod">
          <ac:chgData name="Jolie Serrano Delgado" userId="d52b4219-5c60-4a0c-87ad-b1ec335c0c37" providerId="ADAL" clId="{F362DEC7-7824-4A30-A26F-0176EC2B07FD}" dt="2025-01-26T22:28:31.341" v="768" actId="255"/>
          <ac:spMkLst>
            <pc:docMk/>
            <pc:sldMk cId="4247863076" sldId="4113"/>
            <ac:spMk id="7" creationId="{255E9C80-1574-4C62-BE10-6CCB480A75AD}"/>
          </ac:spMkLst>
        </pc:spChg>
        <pc:spChg chg="mod">
          <ac:chgData name="Jolie Serrano Delgado" userId="d52b4219-5c60-4a0c-87ad-b1ec335c0c37" providerId="ADAL" clId="{F362DEC7-7824-4A30-A26F-0176EC2B07FD}" dt="2025-01-26T22:28:31.341" v="768" actId="255"/>
          <ac:spMkLst>
            <pc:docMk/>
            <pc:sldMk cId="4247863076" sldId="4113"/>
            <ac:spMk id="9" creationId="{37BE476A-98C9-407D-A5FE-D47501FA524B}"/>
          </ac:spMkLst>
        </pc:spChg>
        <pc:spChg chg="add del mod">
          <ac:chgData name="Jolie Serrano Delgado" userId="d52b4219-5c60-4a0c-87ad-b1ec335c0c37" providerId="ADAL" clId="{F362DEC7-7824-4A30-A26F-0176EC2B07FD}" dt="2025-01-26T22:32:21.046" v="830" actId="478"/>
          <ac:spMkLst>
            <pc:docMk/>
            <pc:sldMk cId="4247863076" sldId="4113"/>
            <ac:spMk id="11" creationId="{B907371D-10E0-7E31-23E0-C35CD7F5B3DC}"/>
          </ac:spMkLst>
        </pc:spChg>
        <pc:spChg chg="add del mod">
          <ac:chgData name="Jolie Serrano Delgado" userId="d52b4219-5c60-4a0c-87ad-b1ec335c0c37" providerId="ADAL" clId="{F362DEC7-7824-4A30-A26F-0176EC2B07FD}" dt="2025-01-26T22:32:21.046" v="830" actId="478"/>
          <ac:spMkLst>
            <pc:docMk/>
            <pc:sldMk cId="4247863076" sldId="4113"/>
            <ac:spMk id="12" creationId="{E2022E9F-A4F4-8072-3952-40463244C7AF}"/>
          </ac:spMkLst>
        </pc:spChg>
        <pc:spChg chg="add mod">
          <ac:chgData name="Jolie Serrano Delgado" userId="d52b4219-5c60-4a0c-87ad-b1ec335c0c37" providerId="ADAL" clId="{F362DEC7-7824-4A30-A26F-0176EC2B07FD}" dt="2025-01-26T22:32:24.951" v="832" actId="1076"/>
          <ac:spMkLst>
            <pc:docMk/>
            <pc:sldMk cId="4247863076" sldId="4113"/>
            <ac:spMk id="13" creationId="{365804B8-56AD-30E1-57DD-CB402B6D8D88}"/>
          </ac:spMkLst>
        </pc:spChg>
        <pc:spChg chg="add mod">
          <ac:chgData name="Jolie Serrano Delgado" userId="d52b4219-5c60-4a0c-87ad-b1ec335c0c37" providerId="ADAL" clId="{F362DEC7-7824-4A30-A26F-0176EC2B07FD}" dt="2025-01-26T22:32:24.951" v="832" actId="1076"/>
          <ac:spMkLst>
            <pc:docMk/>
            <pc:sldMk cId="4247863076" sldId="4113"/>
            <ac:spMk id="14" creationId="{3D8D96F3-8AC6-7BAC-F32B-363D5EAB1D6C}"/>
          </ac:spMkLst>
        </pc:spChg>
        <pc:spChg chg="del">
          <ac:chgData name="Jolie Serrano Delgado" userId="d52b4219-5c60-4a0c-87ad-b1ec335c0c37" providerId="ADAL" clId="{F362DEC7-7824-4A30-A26F-0176EC2B07FD}" dt="2025-01-26T22:28:14.659" v="764" actId="478"/>
          <ac:spMkLst>
            <pc:docMk/>
            <pc:sldMk cId="4247863076" sldId="4113"/>
            <ac:spMk id="47" creationId="{2D7E6966-C3F4-4065-8AED-CA26B28AFC98}"/>
          </ac:spMkLst>
        </pc:spChg>
        <pc:spChg chg="del">
          <ac:chgData name="Jolie Serrano Delgado" userId="d52b4219-5c60-4a0c-87ad-b1ec335c0c37" providerId="ADAL" clId="{F362DEC7-7824-4A30-A26F-0176EC2B07FD}" dt="2025-01-26T22:28:14.659" v="764" actId="478"/>
          <ac:spMkLst>
            <pc:docMk/>
            <pc:sldMk cId="4247863076" sldId="4113"/>
            <ac:spMk id="48" creationId="{22EE2E0A-FE0F-493F-99D7-798CE2DD348D}"/>
          </ac:spMkLst>
        </pc:spChg>
        <pc:spChg chg="del">
          <ac:chgData name="Jolie Serrano Delgado" userId="d52b4219-5c60-4a0c-87ad-b1ec335c0c37" providerId="ADAL" clId="{F362DEC7-7824-4A30-A26F-0176EC2B07FD}" dt="2025-01-26T22:27:06.737" v="756" actId="478"/>
          <ac:spMkLst>
            <pc:docMk/>
            <pc:sldMk cId="4247863076" sldId="4113"/>
            <ac:spMk id="51" creationId="{8910753D-C770-437F-AEEC-63228A43861A}"/>
          </ac:spMkLst>
        </pc:spChg>
        <pc:spChg chg="del">
          <ac:chgData name="Jolie Serrano Delgado" userId="d52b4219-5c60-4a0c-87ad-b1ec335c0c37" providerId="ADAL" clId="{F362DEC7-7824-4A30-A26F-0176EC2B07FD}" dt="2025-01-26T22:27:30.247" v="759" actId="478"/>
          <ac:spMkLst>
            <pc:docMk/>
            <pc:sldMk cId="4247863076" sldId="4113"/>
            <ac:spMk id="52" creationId="{750F23C3-2FE7-402F-AE62-1A134CB9F068}"/>
          </ac:spMkLst>
        </pc:spChg>
        <pc:spChg chg="mod">
          <ac:chgData name="Jolie Serrano Delgado" userId="d52b4219-5c60-4a0c-87ad-b1ec335c0c37" providerId="ADAL" clId="{F362DEC7-7824-4A30-A26F-0176EC2B07FD}" dt="2025-01-26T22:28:31.341" v="768" actId="255"/>
          <ac:spMkLst>
            <pc:docMk/>
            <pc:sldMk cId="4247863076" sldId="4113"/>
            <ac:spMk id="119" creationId="{B4839D80-6469-4A84-A5D5-6FB36CC3EE03}"/>
          </ac:spMkLst>
        </pc:spChg>
        <pc:spChg chg="mod">
          <ac:chgData name="Jolie Serrano Delgado" userId="d52b4219-5c60-4a0c-87ad-b1ec335c0c37" providerId="ADAL" clId="{F362DEC7-7824-4A30-A26F-0176EC2B07FD}" dt="2025-01-26T22:28:31.341" v="768" actId="255"/>
          <ac:spMkLst>
            <pc:docMk/>
            <pc:sldMk cId="4247863076" sldId="4113"/>
            <ac:spMk id="136" creationId="{E2BAC51C-6D37-4C0B-9066-C54667ABE224}"/>
          </ac:spMkLst>
        </pc:spChg>
        <pc:spChg chg="mod">
          <ac:chgData name="Jolie Serrano Delgado" userId="d52b4219-5c60-4a0c-87ad-b1ec335c0c37" providerId="ADAL" clId="{F362DEC7-7824-4A30-A26F-0176EC2B07FD}" dt="2025-01-26T22:28:31.341" v="768" actId="255"/>
          <ac:spMkLst>
            <pc:docMk/>
            <pc:sldMk cId="4247863076" sldId="4113"/>
            <ac:spMk id="137" creationId="{DFED1324-CD84-411C-9216-C3BFE59E48C0}"/>
          </ac:spMkLst>
        </pc:spChg>
        <pc:spChg chg="mod">
          <ac:chgData name="Jolie Serrano Delgado" userId="d52b4219-5c60-4a0c-87ad-b1ec335c0c37" providerId="ADAL" clId="{F362DEC7-7824-4A30-A26F-0176EC2B07FD}" dt="2025-01-26T22:28:31.341" v="768" actId="255"/>
          <ac:spMkLst>
            <pc:docMk/>
            <pc:sldMk cId="4247863076" sldId="4113"/>
            <ac:spMk id="163" creationId="{DD7F2407-E96A-440C-9D37-2B29614F275E}"/>
          </ac:spMkLst>
        </pc:spChg>
        <pc:spChg chg="mod">
          <ac:chgData name="Jolie Serrano Delgado" userId="d52b4219-5c60-4a0c-87ad-b1ec335c0c37" providerId="ADAL" clId="{F362DEC7-7824-4A30-A26F-0176EC2B07FD}" dt="2025-01-26T22:28:31.341" v="768" actId="255"/>
          <ac:spMkLst>
            <pc:docMk/>
            <pc:sldMk cId="4247863076" sldId="4113"/>
            <ac:spMk id="167" creationId="{71842F15-5BD3-4FBE-B52A-12ACCF62A221}"/>
          </ac:spMkLst>
        </pc:spChg>
        <pc:spChg chg="mod">
          <ac:chgData name="Jolie Serrano Delgado" userId="d52b4219-5c60-4a0c-87ad-b1ec335c0c37" providerId="ADAL" clId="{F362DEC7-7824-4A30-A26F-0176EC2B07FD}" dt="2025-01-26T22:28:31.341" v="768" actId="255"/>
          <ac:spMkLst>
            <pc:docMk/>
            <pc:sldMk cId="4247863076" sldId="4113"/>
            <ac:spMk id="169" creationId="{7B37D467-E7F2-43A8-8ED9-29C775EA2542}"/>
          </ac:spMkLst>
        </pc:spChg>
        <pc:spChg chg="mod">
          <ac:chgData name="Jolie Serrano Delgado" userId="d52b4219-5c60-4a0c-87ad-b1ec335c0c37" providerId="ADAL" clId="{F362DEC7-7824-4A30-A26F-0176EC2B07FD}" dt="2025-01-26T22:28:31.341" v="768" actId="255"/>
          <ac:spMkLst>
            <pc:docMk/>
            <pc:sldMk cId="4247863076" sldId="4113"/>
            <ac:spMk id="313" creationId="{E6FA8C3A-1631-4F36-88DA-12275469C493}"/>
          </ac:spMkLst>
        </pc:spChg>
        <pc:spChg chg="mod">
          <ac:chgData name="Jolie Serrano Delgado" userId="d52b4219-5c60-4a0c-87ad-b1ec335c0c37" providerId="ADAL" clId="{F362DEC7-7824-4A30-A26F-0176EC2B07FD}" dt="2025-01-26T22:28:31.341" v="768" actId="255"/>
          <ac:spMkLst>
            <pc:docMk/>
            <pc:sldMk cId="4247863076" sldId="4113"/>
            <ac:spMk id="314" creationId="{596D741E-5891-46DA-A055-611C78E455CE}"/>
          </ac:spMkLst>
        </pc:spChg>
      </pc:sldChg>
      <pc:sldChg chg="modSp del">
        <pc:chgData name="Jolie Serrano Delgado" userId="d52b4219-5c60-4a0c-87ad-b1ec335c0c37" providerId="ADAL" clId="{F362DEC7-7824-4A30-A26F-0176EC2B07FD}" dt="2025-01-26T22:24:40.129" v="752" actId="47"/>
        <pc:sldMkLst>
          <pc:docMk/>
          <pc:sldMk cId="80454929" sldId="4114"/>
        </pc:sldMkLst>
      </pc:sldChg>
      <pc:sldChg chg="del">
        <pc:chgData name="Jolie Serrano Delgado" userId="d52b4219-5c60-4a0c-87ad-b1ec335c0c37" providerId="ADAL" clId="{F362DEC7-7824-4A30-A26F-0176EC2B07FD}" dt="2025-01-26T22:24:31.028" v="750" actId="47"/>
        <pc:sldMkLst>
          <pc:docMk/>
          <pc:sldMk cId="162934451" sldId="4116"/>
        </pc:sldMkLst>
      </pc:sldChg>
      <pc:sldChg chg="del">
        <pc:chgData name="Jolie Serrano Delgado" userId="d52b4219-5c60-4a0c-87ad-b1ec335c0c37" providerId="ADAL" clId="{F362DEC7-7824-4A30-A26F-0176EC2B07FD}" dt="2025-01-26T22:24:31.028" v="750" actId="47"/>
        <pc:sldMkLst>
          <pc:docMk/>
          <pc:sldMk cId="3059003011" sldId="4118"/>
        </pc:sldMkLst>
      </pc:sldChg>
      <pc:sldChg chg="del">
        <pc:chgData name="Jolie Serrano Delgado" userId="d52b4219-5c60-4a0c-87ad-b1ec335c0c37" providerId="ADAL" clId="{F362DEC7-7824-4A30-A26F-0176EC2B07FD}" dt="2025-01-26T22:24:31.028" v="750" actId="47"/>
        <pc:sldMkLst>
          <pc:docMk/>
          <pc:sldMk cId="1097019409" sldId="4119"/>
        </pc:sldMkLst>
      </pc:sldChg>
      <pc:sldChg chg="del">
        <pc:chgData name="Jolie Serrano Delgado" userId="d52b4219-5c60-4a0c-87ad-b1ec335c0c37" providerId="ADAL" clId="{F362DEC7-7824-4A30-A26F-0176EC2B07FD}" dt="2025-01-26T22:24:31.028" v="750" actId="47"/>
        <pc:sldMkLst>
          <pc:docMk/>
          <pc:sldMk cId="1881800373" sldId="4120"/>
        </pc:sldMkLst>
      </pc:sldChg>
      <pc:sldChg chg="addSp delSp modSp new mod modTransition delAnim">
        <pc:chgData name="Jolie Serrano Delgado" userId="d52b4219-5c60-4a0c-87ad-b1ec335c0c37" providerId="ADAL" clId="{F362DEC7-7824-4A30-A26F-0176EC2B07FD}" dt="2025-01-26T22:26:58.092" v="755" actId="20577"/>
        <pc:sldMkLst>
          <pc:docMk/>
          <pc:sldMk cId="2604657086" sldId="4121"/>
        </pc:sldMkLst>
        <pc:spChg chg="mod">
          <ac:chgData name="Jolie Serrano Delgado" userId="d52b4219-5c60-4a0c-87ad-b1ec335c0c37" providerId="ADAL" clId="{F362DEC7-7824-4A30-A26F-0176EC2B07FD}" dt="2025-01-16T20:08:25.679" v="59" actId="164"/>
          <ac:spMkLst>
            <pc:docMk/>
            <pc:sldMk cId="2604657086" sldId="4121"/>
            <ac:spMk id="9" creationId="{FAC02582-3C65-CA38-18AC-AA5F19BAB555}"/>
          </ac:spMkLst>
        </pc:spChg>
        <pc:spChg chg="mod">
          <ac:chgData name="Jolie Serrano Delgado" userId="d52b4219-5c60-4a0c-87ad-b1ec335c0c37" providerId="ADAL" clId="{F362DEC7-7824-4A30-A26F-0176EC2B07FD}" dt="2025-01-16T20:12:25.548" v="129" actId="165"/>
          <ac:spMkLst>
            <pc:docMk/>
            <pc:sldMk cId="2604657086" sldId="4121"/>
            <ac:spMk id="11" creationId="{082A43C4-D28A-2325-C276-B92B7E0DAAA0}"/>
          </ac:spMkLst>
        </pc:spChg>
        <pc:spChg chg="add mod">
          <ac:chgData name="Jolie Serrano Delgado" userId="d52b4219-5c60-4a0c-87ad-b1ec335c0c37" providerId="ADAL" clId="{F362DEC7-7824-4A30-A26F-0176EC2B07FD}" dt="2025-01-16T20:08:25.679" v="59" actId="164"/>
          <ac:spMkLst>
            <pc:docMk/>
            <pc:sldMk cId="2604657086" sldId="4121"/>
            <ac:spMk id="12" creationId="{1D8037AB-AEA1-2707-5628-17B55F7125F5}"/>
          </ac:spMkLst>
        </pc:spChg>
        <pc:spChg chg="mod">
          <ac:chgData name="Jolie Serrano Delgado" userId="d52b4219-5c60-4a0c-87ad-b1ec335c0c37" providerId="ADAL" clId="{F362DEC7-7824-4A30-A26F-0176EC2B07FD}" dt="2025-01-16T20:10:19.518" v="109" actId="207"/>
          <ac:spMkLst>
            <pc:docMk/>
            <pc:sldMk cId="2604657086" sldId="4121"/>
            <ac:spMk id="15" creationId="{96EC699A-B513-03BB-BB66-10C9DA15C6DB}"/>
          </ac:spMkLst>
        </pc:spChg>
        <pc:spChg chg="mod">
          <ac:chgData name="Jolie Serrano Delgado" userId="d52b4219-5c60-4a0c-87ad-b1ec335c0c37" providerId="ADAL" clId="{F362DEC7-7824-4A30-A26F-0176EC2B07FD}" dt="2025-01-16T20:12:25.548" v="129" actId="165"/>
          <ac:spMkLst>
            <pc:docMk/>
            <pc:sldMk cId="2604657086" sldId="4121"/>
            <ac:spMk id="16" creationId="{4934603B-7305-2278-2438-0D7FE2F48167}"/>
          </ac:spMkLst>
        </pc:spChg>
        <pc:spChg chg="mod">
          <ac:chgData name="Jolie Serrano Delgado" userId="d52b4219-5c60-4a0c-87ad-b1ec335c0c37" providerId="ADAL" clId="{F362DEC7-7824-4A30-A26F-0176EC2B07FD}" dt="2025-01-16T20:10:15.908" v="108" actId="207"/>
          <ac:spMkLst>
            <pc:docMk/>
            <pc:sldMk cId="2604657086" sldId="4121"/>
            <ac:spMk id="17" creationId="{E94CFBD4-978B-8606-78FA-6EAD37FA7E83}"/>
          </ac:spMkLst>
        </pc:spChg>
        <pc:spChg chg="mod">
          <ac:chgData name="Jolie Serrano Delgado" userId="d52b4219-5c60-4a0c-87ad-b1ec335c0c37" providerId="ADAL" clId="{F362DEC7-7824-4A30-A26F-0176EC2B07FD}" dt="2025-01-16T20:12:25.548" v="129" actId="165"/>
          <ac:spMkLst>
            <pc:docMk/>
            <pc:sldMk cId="2604657086" sldId="4121"/>
            <ac:spMk id="19" creationId="{94FAE600-2CA9-9241-5179-185ABE8B484A}"/>
          </ac:spMkLst>
        </pc:spChg>
        <pc:spChg chg="mod">
          <ac:chgData name="Jolie Serrano Delgado" userId="d52b4219-5c60-4a0c-87ad-b1ec335c0c37" providerId="ADAL" clId="{F362DEC7-7824-4A30-A26F-0176EC2B07FD}" dt="2025-01-16T20:12:25.548" v="129" actId="165"/>
          <ac:spMkLst>
            <pc:docMk/>
            <pc:sldMk cId="2604657086" sldId="4121"/>
            <ac:spMk id="20" creationId="{74D74915-0ACA-8369-58DB-AD4FC591BF74}"/>
          </ac:spMkLst>
        </pc:spChg>
        <pc:spChg chg="mod">
          <ac:chgData name="Jolie Serrano Delgado" userId="d52b4219-5c60-4a0c-87ad-b1ec335c0c37" providerId="ADAL" clId="{F362DEC7-7824-4A30-A26F-0176EC2B07FD}" dt="2025-01-16T20:10:05.043" v="105" actId="207"/>
          <ac:spMkLst>
            <pc:docMk/>
            <pc:sldMk cId="2604657086" sldId="4121"/>
            <ac:spMk id="21" creationId="{A115D816-F5A4-C123-3086-72B9B027A425}"/>
          </ac:spMkLst>
        </pc:spChg>
        <pc:spChg chg="mod">
          <ac:chgData name="Jolie Serrano Delgado" userId="d52b4219-5c60-4a0c-87ad-b1ec335c0c37" providerId="ADAL" clId="{F362DEC7-7824-4A30-A26F-0176EC2B07FD}" dt="2025-01-16T20:11:07.120" v="118" actId="207"/>
          <ac:spMkLst>
            <pc:docMk/>
            <pc:sldMk cId="2604657086" sldId="4121"/>
            <ac:spMk id="23" creationId="{07439EB0-6734-087B-D38F-9E5256CA4001}"/>
          </ac:spMkLst>
        </pc:spChg>
        <pc:spChg chg="mod">
          <ac:chgData name="Jolie Serrano Delgado" userId="d52b4219-5c60-4a0c-87ad-b1ec335c0c37" providerId="ADAL" clId="{F362DEC7-7824-4A30-A26F-0176EC2B07FD}" dt="2025-01-16T20:10:54.571" v="116" actId="207"/>
          <ac:spMkLst>
            <pc:docMk/>
            <pc:sldMk cId="2604657086" sldId="4121"/>
            <ac:spMk id="24" creationId="{87E458A5-4E0C-D14A-6A76-8507696B3145}"/>
          </ac:spMkLst>
        </pc:spChg>
        <pc:spChg chg="mod">
          <ac:chgData name="Jolie Serrano Delgado" userId="d52b4219-5c60-4a0c-87ad-b1ec335c0c37" providerId="ADAL" clId="{F362DEC7-7824-4A30-A26F-0176EC2B07FD}" dt="2025-01-16T20:12:25.548" v="129" actId="165"/>
          <ac:spMkLst>
            <pc:docMk/>
            <pc:sldMk cId="2604657086" sldId="4121"/>
            <ac:spMk id="25" creationId="{F5139945-1253-6F58-EF57-6A8D6DCDF4D6}"/>
          </ac:spMkLst>
        </pc:spChg>
        <pc:spChg chg="mod">
          <ac:chgData name="Jolie Serrano Delgado" userId="d52b4219-5c60-4a0c-87ad-b1ec335c0c37" providerId="ADAL" clId="{F362DEC7-7824-4A30-A26F-0176EC2B07FD}" dt="2025-01-16T20:12:25.548" v="129" actId="165"/>
          <ac:spMkLst>
            <pc:docMk/>
            <pc:sldMk cId="2604657086" sldId="4121"/>
            <ac:spMk id="27" creationId="{264F6A94-446D-20B6-CD88-038BE3629982}"/>
          </ac:spMkLst>
        </pc:spChg>
        <pc:spChg chg="mod">
          <ac:chgData name="Jolie Serrano Delgado" userId="d52b4219-5c60-4a0c-87ad-b1ec335c0c37" providerId="ADAL" clId="{F362DEC7-7824-4A30-A26F-0176EC2B07FD}" dt="2025-01-16T20:12:25.548" v="129" actId="165"/>
          <ac:spMkLst>
            <pc:docMk/>
            <pc:sldMk cId="2604657086" sldId="4121"/>
            <ac:spMk id="28" creationId="{34332828-02E3-3237-242F-992474770067}"/>
          </ac:spMkLst>
        </pc:spChg>
        <pc:spChg chg="mod">
          <ac:chgData name="Jolie Serrano Delgado" userId="d52b4219-5c60-4a0c-87ad-b1ec335c0c37" providerId="ADAL" clId="{F362DEC7-7824-4A30-A26F-0176EC2B07FD}" dt="2025-01-16T20:10:27.652" v="111" actId="207"/>
          <ac:spMkLst>
            <pc:docMk/>
            <pc:sldMk cId="2604657086" sldId="4121"/>
            <ac:spMk id="29" creationId="{864973FB-4A2E-B912-7412-DD4AD07E9041}"/>
          </ac:spMkLst>
        </pc:spChg>
        <pc:spChg chg="mod">
          <ac:chgData name="Jolie Serrano Delgado" userId="d52b4219-5c60-4a0c-87ad-b1ec335c0c37" providerId="ADAL" clId="{F362DEC7-7824-4A30-A26F-0176EC2B07FD}" dt="2025-01-16T20:12:25.548" v="129" actId="165"/>
          <ac:spMkLst>
            <pc:docMk/>
            <pc:sldMk cId="2604657086" sldId="4121"/>
            <ac:spMk id="31" creationId="{CE08BD73-43F2-67F2-0964-05DE2798956D}"/>
          </ac:spMkLst>
        </pc:spChg>
        <pc:spChg chg="mod">
          <ac:chgData name="Jolie Serrano Delgado" userId="d52b4219-5c60-4a0c-87ad-b1ec335c0c37" providerId="ADAL" clId="{F362DEC7-7824-4A30-A26F-0176EC2B07FD}" dt="2025-01-16T20:12:25.548" v="129" actId="165"/>
          <ac:spMkLst>
            <pc:docMk/>
            <pc:sldMk cId="2604657086" sldId="4121"/>
            <ac:spMk id="32" creationId="{EBDC973C-B1FA-49E1-4182-57474EDF9389}"/>
          </ac:spMkLst>
        </pc:spChg>
        <pc:spChg chg="mod">
          <ac:chgData name="Jolie Serrano Delgado" userId="d52b4219-5c60-4a0c-87ad-b1ec335c0c37" providerId="ADAL" clId="{F362DEC7-7824-4A30-A26F-0176EC2B07FD}" dt="2025-01-16T20:12:25.548" v="129" actId="165"/>
          <ac:spMkLst>
            <pc:docMk/>
            <pc:sldMk cId="2604657086" sldId="4121"/>
            <ac:spMk id="33" creationId="{C55DFE4D-7A22-6AFC-810F-547ABDD89B8E}"/>
          </ac:spMkLst>
        </pc:spChg>
        <pc:spChg chg="add mod">
          <ac:chgData name="Jolie Serrano Delgado" userId="d52b4219-5c60-4a0c-87ad-b1ec335c0c37" providerId="ADAL" clId="{F362DEC7-7824-4A30-A26F-0176EC2B07FD}" dt="2025-01-26T22:26:58.092" v="755" actId="20577"/>
          <ac:spMkLst>
            <pc:docMk/>
            <pc:sldMk cId="2604657086" sldId="4121"/>
            <ac:spMk id="172" creationId="{452439AD-1D69-B9AD-8AC4-D237E430B3C5}"/>
          </ac:spMkLst>
        </pc:spChg>
        <pc:spChg chg="add mod">
          <ac:chgData name="Jolie Serrano Delgado" userId="d52b4219-5c60-4a0c-87ad-b1ec335c0c37" providerId="ADAL" clId="{F362DEC7-7824-4A30-A26F-0176EC2B07FD}" dt="2025-01-16T20:43:09.941" v="453"/>
          <ac:spMkLst>
            <pc:docMk/>
            <pc:sldMk cId="2604657086" sldId="4121"/>
            <ac:spMk id="173" creationId="{A5BD0E57-E615-D785-4589-6FBF4B2FD24C}"/>
          </ac:spMkLst>
        </pc:spChg>
        <pc:spChg chg="add mod">
          <ac:chgData name="Jolie Serrano Delgado" userId="d52b4219-5c60-4a0c-87ad-b1ec335c0c37" providerId="ADAL" clId="{F362DEC7-7824-4A30-A26F-0176EC2B07FD}" dt="2025-01-16T20:43:09.941" v="453"/>
          <ac:spMkLst>
            <pc:docMk/>
            <pc:sldMk cId="2604657086" sldId="4121"/>
            <ac:spMk id="174" creationId="{E886F5D2-1946-D6F0-2177-60398AFA992A}"/>
          </ac:spMkLst>
        </pc:spChg>
        <pc:spChg chg="add mod">
          <ac:chgData name="Jolie Serrano Delgado" userId="d52b4219-5c60-4a0c-87ad-b1ec335c0c37" providerId="ADAL" clId="{F362DEC7-7824-4A30-A26F-0176EC2B07FD}" dt="2025-01-16T20:47:13.043" v="621" actId="1076"/>
          <ac:spMkLst>
            <pc:docMk/>
            <pc:sldMk cId="2604657086" sldId="4121"/>
            <ac:spMk id="175" creationId="{22C1A589-574A-1BF0-8210-5D2902D5F349}"/>
          </ac:spMkLst>
        </pc:spChg>
        <pc:spChg chg="add mod">
          <ac:chgData name="Jolie Serrano Delgado" userId="d52b4219-5c60-4a0c-87ad-b1ec335c0c37" providerId="ADAL" clId="{F362DEC7-7824-4A30-A26F-0176EC2B07FD}" dt="2025-01-16T20:43:09.941" v="453"/>
          <ac:spMkLst>
            <pc:docMk/>
            <pc:sldMk cId="2604657086" sldId="4121"/>
            <ac:spMk id="176" creationId="{2160C9EA-888A-49E1-60DF-D32A92585C6F}"/>
          </ac:spMkLst>
        </pc:spChg>
        <pc:spChg chg="add mod">
          <ac:chgData name="Jolie Serrano Delgado" userId="d52b4219-5c60-4a0c-87ad-b1ec335c0c37" providerId="ADAL" clId="{F362DEC7-7824-4A30-A26F-0176EC2B07FD}" dt="2025-01-16T20:43:09.941" v="453"/>
          <ac:spMkLst>
            <pc:docMk/>
            <pc:sldMk cId="2604657086" sldId="4121"/>
            <ac:spMk id="178" creationId="{5F1A333B-E28A-A75D-2E1B-B17C7583D406}"/>
          </ac:spMkLst>
        </pc:spChg>
        <pc:spChg chg="add mod">
          <ac:chgData name="Jolie Serrano Delgado" userId="d52b4219-5c60-4a0c-87ad-b1ec335c0c37" providerId="ADAL" clId="{F362DEC7-7824-4A30-A26F-0176EC2B07FD}" dt="2025-01-16T20:43:09.941" v="453"/>
          <ac:spMkLst>
            <pc:docMk/>
            <pc:sldMk cId="2604657086" sldId="4121"/>
            <ac:spMk id="179" creationId="{0132F408-96D8-F685-64F5-4F4C9355B9CC}"/>
          </ac:spMkLst>
        </pc:spChg>
        <pc:spChg chg="add mod">
          <ac:chgData name="Jolie Serrano Delgado" userId="d52b4219-5c60-4a0c-87ad-b1ec335c0c37" providerId="ADAL" clId="{F362DEC7-7824-4A30-A26F-0176EC2B07FD}" dt="2025-01-16T20:46:55.114" v="614" actId="1076"/>
          <ac:spMkLst>
            <pc:docMk/>
            <pc:sldMk cId="2604657086" sldId="4121"/>
            <ac:spMk id="180" creationId="{8D3D2331-BB28-B040-C7C9-E79D0424842E}"/>
          </ac:spMkLst>
        </pc:spChg>
        <pc:spChg chg="add mod">
          <ac:chgData name="Jolie Serrano Delgado" userId="d52b4219-5c60-4a0c-87ad-b1ec335c0c37" providerId="ADAL" clId="{F362DEC7-7824-4A30-A26F-0176EC2B07FD}" dt="2025-01-16T20:47:13.043" v="621" actId="1076"/>
          <ac:spMkLst>
            <pc:docMk/>
            <pc:sldMk cId="2604657086" sldId="4121"/>
            <ac:spMk id="181" creationId="{D3D3D5B0-F597-C7FE-DB1F-7AE6A5F6F8FC}"/>
          </ac:spMkLst>
        </pc:spChg>
        <pc:spChg chg="mod">
          <ac:chgData name="Jolie Serrano Delgado" userId="d52b4219-5c60-4a0c-87ad-b1ec335c0c37" providerId="ADAL" clId="{F362DEC7-7824-4A30-A26F-0176EC2B07FD}" dt="2025-01-16T21:04:03.981" v="748" actId="1076"/>
          <ac:spMkLst>
            <pc:docMk/>
            <pc:sldMk cId="2604657086" sldId="4121"/>
            <ac:spMk id="183" creationId="{F90A7187-A224-37D9-2939-28211E115D17}"/>
          </ac:spMkLst>
        </pc:spChg>
        <pc:spChg chg="add mod">
          <ac:chgData name="Jolie Serrano Delgado" userId="d52b4219-5c60-4a0c-87ad-b1ec335c0c37" providerId="ADAL" clId="{F362DEC7-7824-4A30-A26F-0176EC2B07FD}" dt="2025-01-16T20:43:09.941" v="453"/>
          <ac:spMkLst>
            <pc:docMk/>
            <pc:sldMk cId="2604657086" sldId="4121"/>
            <ac:spMk id="184" creationId="{CD7FD3B4-EDB7-5BE1-44AB-BDEFE13165A4}"/>
          </ac:spMkLst>
        </pc:spChg>
        <pc:spChg chg="add mod ord">
          <ac:chgData name="Jolie Serrano Delgado" userId="d52b4219-5c60-4a0c-87ad-b1ec335c0c37" providerId="ADAL" clId="{F362DEC7-7824-4A30-A26F-0176EC2B07FD}" dt="2025-01-16T20:44:51.257" v="568" actId="688"/>
          <ac:spMkLst>
            <pc:docMk/>
            <pc:sldMk cId="2604657086" sldId="4121"/>
            <ac:spMk id="185" creationId="{61218510-5F00-0D4A-7B72-67B65C91E290}"/>
          </ac:spMkLst>
        </pc:spChg>
        <pc:spChg chg="add mod">
          <ac:chgData name="Jolie Serrano Delgado" userId="d52b4219-5c60-4a0c-87ad-b1ec335c0c37" providerId="ADAL" clId="{F362DEC7-7824-4A30-A26F-0176EC2B07FD}" dt="2025-01-16T20:45:50.377" v="591" actId="2085"/>
          <ac:spMkLst>
            <pc:docMk/>
            <pc:sldMk cId="2604657086" sldId="4121"/>
            <ac:spMk id="186" creationId="{5C8A91B5-0787-F240-CE42-4E793287B2DE}"/>
          </ac:spMkLst>
        </pc:spChg>
        <pc:spChg chg="add mod">
          <ac:chgData name="Jolie Serrano Delgado" userId="d52b4219-5c60-4a0c-87ad-b1ec335c0c37" providerId="ADAL" clId="{F362DEC7-7824-4A30-A26F-0176EC2B07FD}" dt="2025-01-16T20:45:20.223" v="580" actId="2085"/>
          <ac:spMkLst>
            <pc:docMk/>
            <pc:sldMk cId="2604657086" sldId="4121"/>
            <ac:spMk id="187" creationId="{B9630E1D-A7EF-E9D6-F2B3-9EBAA490A38E}"/>
          </ac:spMkLst>
        </pc:spChg>
        <pc:spChg chg="add mod">
          <ac:chgData name="Jolie Serrano Delgado" userId="d52b4219-5c60-4a0c-87ad-b1ec335c0c37" providerId="ADAL" clId="{F362DEC7-7824-4A30-A26F-0176EC2B07FD}" dt="2025-01-16T20:45:17.754" v="578" actId="571"/>
          <ac:spMkLst>
            <pc:docMk/>
            <pc:sldMk cId="2604657086" sldId="4121"/>
            <ac:spMk id="188" creationId="{49A0EA16-3AF2-971A-53B3-EF3B01588934}"/>
          </ac:spMkLst>
        </pc:spChg>
        <pc:spChg chg="add mod">
          <ac:chgData name="Jolie Serrano Delgado" userId="d52b4219-5c60-4a0c-87ad-b1ec335c0c37" providerId="ADAL" clId="{F362DEC7-7824-4A30-A26F-0176EC2B07FD}" dt="2025-01-16T20:45:28.778" v="583" actId="2085"/>
          <ac:spMkLst>
            <pc:docMk/>
            <pc:sldMk cId="2604657086" sldId="4121"/>
            <ac:spMk id="189" creationId="{508B185D-EF07-931D-1A8E-F157E15145AA}"/>
          </ac:spMkLst>
        </pc:spChg>
        <pc:spChg chg="add mod">
          <ac:chgData name="Jolie Serrano Delgado" userId="d52b4219-5c60-4a0c-87ad-b1ec335c0c37" providerId="ADAL" clId="{F362DEC7-7824-4A30-A26F-0176EC2B07FD}" dt="2025-01-16T20:46:00.350" v="597" actId="1035"/>
          <ac:spMkLst>
            <pc:docMk/>
            <pc:sldMk cId="2604657086" sldId="4121"/>
            <ac:spMk id="190" creationId="{272988AF-A031-BFAA-CD97-16CA810E4F6A}"/>
          </ac:spMkLst>
        </pc:spChg>
        <pc:spChg chg="add mod">
          <ac:chgData name="Jolie Serrano Delgado" userId="d52b4219-5c60-4a0c-87ad-b1ec335c0c37" providerId="ADAL" clId="{F362DEC7-7824-4A30-A26F-0176EC2B07FD}" dt="2025-01-16T20:45:57.437" v="594" actId="1036"/>
          <ac:spMkLst>
            <pc:docMk/>
            <pc:sldMk cId="2604657086" sldId="4121"/>
            <ac:spMk id="191" creationId="{086DCBE8-50A0-3067-24F2-4B30444CAD95}"/>
          </ac:spMkLst>
        </pc:spChg>
        <pc:spChg chg="add mod">
          <ac:chgData name="Jolie Serrano Delgado" userId="d52b4219-5c60-4a0c-87ad-b1ec335c0c37" providerId="ADAL" clId="{F362DEC7-7824-4A30-A26F-0176EC2B07FD}" dt="2025-01-16T20:46:30.451" v="605" actId="2085"/>
          <ac:spMkLst>
            <pc:docMk/>
            <pc:sldMk cId="2604657086" sldId="4121"/>
            <ac:spMk id="192" creationId="{D0EAED4A-C787-98F5-F48C-E70601A174BE}"/>
          </ac:spMkLst>
        </pc:spChg>
        <pc:spChg chg="add mod">
          <ac:chgData name="Jolie Serrano Delgado" userId="d52b4219-5c60-4a0c-87ad-b1ec335c0c37" providerId="ADAL" clId="{F362DEC7-7824-4A30-A26F-0176EC2B07FD}" dt="2025-01-16T20:46:43.460" v="610" actId="2085"/>
          <ac:spMkLst>
            <pc:docMk/>
            <pc:sldMk cId="2604657086" sldId="4121"/>
            <ac:spMk id="193" creationId="{A9D110FC-C431-7C0B-0102-6AEC8EDCC470}"/>
          </ac:spMkLst>
        </pc:spChg>
        <pc:spChg chg="add mod">
          <ac:chgData name="Jolie Serrano Delgado" userId="d52b4219-5c60-4a0c-87ad-b1ec335c0c37" providerId="ADAL" clId="{F362DEC7-7824-4A30-A26F-0176EC2B07FD}" dt="2025-01-16T20:46:58.777" v="615" actId="207"/>
          <ac:spMkLst>
            <pc:docMk/>
            <pc:sldMk cId="2604657086" sldId="4121"/>
            <ac:spMk id="194" creationId="{549F5E12-1791-69C1-EC4E-DAE6A411A9EB}"/>
          </ac:spMkLst>
        </pc:spChg>
        <pc:spChg chg="add mod">
          <ac:chgData name="Jolie Serrano Delgado" userId="d52b4219-5c60-4a0c-87ad-b1ec335c0c37" providerId="ADAL" clId="{F362DEC7-7824-4A30-A26F-0176EC2B07FD}" dt="2025-01-16T20:47:10.103" v="620" actId="2085"/>
          <ac:spMkLst>
            <pc:docMk/>
            <pc:sldMk cId="2604657086" sldId="4121"/>
            <ac:spMk id="195" creationId="{00857550-C591-653E-CE02-38602677D19C}"/>
          </ac:spMkLst>
        </pc:spChg>
        <pc:spChg chg="add mod">
          <ac:chgData name="Jolie Serrano Delgado" userId="d52b4219-5c60-4a0c-87ad-b1ec335c0c37" providerId="ADAL" clId="{F362DEC7-7824-4A30-A26F-0176EC2B07FD}" dt="2025-01-16T20:47:23.049" v="626" actId="2085"/>
          <ac:spMkLst>
            <pc:docMk/>
            <pc:sldMk cId="2604657086" sldId="4121"/>
            <ac:spMk id="196" creationId="{1B45F208-2BA7-1269-2751-F983E69E4C68}"/>
          </ac:spMkLst>
        </pc:spChg>
        <pc:spChg chg="add mod">
          <ac:chgData name="Jolie Serrano Delgado" userId="d52b4219-5c60-4a0c-87ad-b1ec335c0c37" providerId="ADAL" clId="{F362DEC7-7824-4A30-A26F-0176EC2B07FD}" dt="2025-01-16T21:04:06.101" v="749" actId="1076"/>
          <ac:spMkLst>
            <pc:docMk/>
            <pc:sldMk cId="2604657086" sldId="4121"/>
            <ac:spMk id="197" creationId="{CC664186-86A1-0A77-33E0-9B00BD1664C1}"/>
          </ac:spMkLst>
        </pc:spChg>
        <pc:grpChg chg="add mod">
          <ac:chgData name="Jolie Serrano Delgado" userId="d52b4219-5c60-4a0c-87ad-b1ec335c0c37" providerId="ADAL" clId="{F362DEC7-7824-4A30-A26F-0176EC2B07FD}" dt="2025-01-16T20:12:29.815" v="130" actId="14100"/>
          <ac:grpSpMkLst>
            <pc:docMk/>
            <pc:sldMk cId="2604657086" sldId="4121"/>
            <ac:grpSpMk id="13" creationId="{586E3350-C518-C7CC-9270-BFD58BE5D76E}"/>
          </ac:grpSpMkLst>
        </pc:grpChg>
        <pc:grpChg chg="add mod">
          <ac:chgData name="Jolie Serrano Delgado" userId="d52b4219-5c60-4a0c-87ad-b1ec335c0c37" providerId="ADAL" clId="{F362DEC7-7824-4A30-A26F-0176EC2B07FD}" dt="2025-01-16T20:12:32.290" v="131" actId="14100"/>
          <ac:grpSpMkLst>
            <pc:docMk/>
            <pc:sldMk cId="2604657086" sldId="4121"/>
            <ac:grpSpMk id="14" creationId="{CCB631F3-2407-04F1-7278-686E68B09307}"/>
          </ac:grpSpMkLst>
        </pc:grpChg>
        <pc:grpChg chg="add mod">
          <ac:chgData name="Jolie Serrano Delgado" userId="d52b4219-5c60-4a0c-87ad-b1ec335c0c37" providerId="ADAL" clId="{F362DEC7-7824-4A30-A26F-0176EC2B07FD}" dt="2025-01-16T20:12:41.614" v="135" actId="14100"/>
          <ac:grpSpMkLst>
            <pc:docMk/>
            <pc:sldMk cId="2604657086" sldId="4121"/>
            <ac:grpSpMk id="18" creationId="{DC980B87-21A6-A7D1-CE3B-69B911D52FB2}"/>
          </ac:grpSpMkLst>
        </pc:grpChg>
        <pc:grpChg chg="add mod">
          <ac:chgData name="Jolie Serrano Delgado" userId="d52b4219-5c60-4a0c-87ad-b1ec335c0c37" providerId="ADAL" clId="{F362DEC7-7824-4A30-A26F-0176EC2B07FD}" dt="2025-01-16T20:12:39.509" v="134" actId="14100"/>
          <ac:grpSpMkLst>
            <pc:docMk/>
            <pc:sldMk cId="2604657086" sldId="4121"/>
            <ac:grpSpMk id="22" creationId="{E7EA92CB-6235-ED27-215F-D507E86DEA51}"/>
          </ac:grpSpMkLst>
        </pc:grpChg>
        <pc:grpChg chg="add mod">
          <ac:chgData name="Jolie Serrano Delgado" userId="d52b4219-5c60-4a0c-87ad-b1ec335c0c37" providerId="ADAL" clId="{F362DEC7-7824-4A30-A26F-0176EC2B07FD}" dt="2025-01-16T20:12:35.059" v="132" actId="14100"/>
          <ac:grpSpMkLst>
            <pc:docMk/>
            <pc:sldMk cId="2604657086" sldId="4121"/>
            <ac:grpSpMk id="26" creationId="{B99D8837-8159-CEBE-9AE3-B3A53E802FB8}"/>
          </ac:grpSpMkLst>
        </pc:grpChg>
        <pc:grpChg chg="add mod">
          <ac:chgData name="Jolie Serrano Delgado" userId="d52b4219-5c60-4a0c-87ad-b1ec335c0c37" providerId="ADAL" clId="{F362DEC7-7824-4A30-A26F-0176EC2B07FD}" dt="2025-01-16T20:12:37.080" v="133" actId="14100"/>
          <ac:grpSpMkLst>
            <pc:docMk/>
            <pc:sldMk cId="2604657086" sldId="4121"/>
            <ac:grpSpMk id="30" creationId="{056B18E3-24C2-C00B-585A-9982C8005586}"/>
          </ac:grpSpMkLst>
        </pc:grpChg>
        <pc:picChg chg="del mod">
          <ac:chgData name="Jolie Serrano Delgado" userId="d52b4219-5c60-4a0c-87ad-b1ec335c0c37" providerId="ADAL" clId="{F362DEC7-7824-4A30-A26F-0176EC2B07FD}" dt="2025-01-26T22:26:42.897" v="754" actId="478"/>
          <ac:picMkLst>
            <pc:docMk/>
            <pc:sldMk cId="2604657086" sldId="4121"/>
            <ac:picMk id="198" creationId="{4F6DCBC6-7096-A00C-D42D-AE7F13A300E0}"/>
          </ac:picMkLst>
        </pc:picChg>
      </pc:sldChg>
      <pc:sldChg chg="addSp modSp add mod ord modTransition">
        <pc:chgData name="Jolie Serrano Delgado" userId="d52b4219-5c60-4a0c-87ad-b1ec335c0c37" providerId="ADAL" clId="{F362DEC7-7824-4A30-A26F-0176EC2B07FD}" dt="2025-01-27T16:48:47.753" v="951" actId="207"/>
        <pc:sldMkLst>
          <pc:docMk/>
          <pc:sldMk cId="1738954144" sldId="4122"/>
        </pc:sldMkLst>
        <pc:spChg chg="add mod">
          <ac:chgData name="Jolie Serrano Delgado" userId="d52b4219-5c60-4a0c-87ad-b1ec335c0c37" providerId="ADAL" clId="{F362DEC7-7824-4A30-A26F-0176EC2B07FD}" dt="2025-01-16T20:52:31.260" v="746" actId="1076"/>
          <ac:spMkLst>
            <pc:docMk/>
            <pc:sldMk cId="1738954144" sldId="4122"/>
            <ac:spMk id="2" creationId="{9F87B959-CAA6-BBF2-7D34-D8D595DC7140}"/>
          </ac:spMkLst>
        </pc:spChg>
        <pc:spChg chg="add mod">
          <ac:chgData name="Jolie Serrano Delgado" userId="d52b4219-5c60-4a0c-87ad-b1ec335c0c37" providerId="ADAL" clId="{F362DEC7-7824-4A30-A26F-0176EC2B07FD}" dt="2025-01-16T20:52:31.260" v="746" actId="1076"/>
          <ac:spMkLst>
            <pc:docMk/>
            <pc:sldMk cId="1738954144" sldId="4122"/>
            <ac:spMk id="5" creationId="{65E95C64-BE4D-6214-A597-1531A9E46662}"/>
          </ac:spMkLst>
        </pc:spChg>
        <pc:spChg chg="mod">
          <ac:chgData name="Jolie Serrano Delgado" userId="d52b4219-5c60-4a0c-87ad-b1ec335c0c37" providerId="ADAL" clId="{F362DEC7-7824-4A30-A26F-0176EC2B07FD}" dt="2025-01-16T20:47:59.541" v="635" actId="1076"/>
          <ac:spMkLst>
            <pc:docMk/>
            <pc:sldMk cId="1738954144" sldId="4122"/>
            <ac:spMk id="172" creationId="{A641E319-9267-B161-12C8-680A795644C1}"/>
          </ac:spMkLst>
        </pc:spChg>
        <pc:spChg chg="mod">
          <ac:chgData name="Jolie Serrano Delgado" userId="d52b4219-5c60-4a0c-87ad-b1ec335c0c37" providerId="ADAL" clId="{F362DEC7-7824-4A30-A26F-0176EC2B07FD}" dt="2025-01-16T20:48:21.428" v="640" actId="1076"/>
          <ac:spMkLst>
            <pc:docMk/>
            <pc:sldMk cId="1738954144" sldId="4122"/>
            <ac:spMk id="173" creationId="{BA18F8A2-E7BE-CD76-E961-3E4EDCA5B00C}"/>
          </ac:spMkLst>
        </pc:spChg>
        <pc:spChg chg="mod">
          <ac:chgData name="Jolie Serrano Delgado" userId="d52b4219-5c60-4a0c-87ad-b1ec335c0c37" providerId="ADAL" clId="{F362DEC7-7824-4A30-A26F-0176EC2B07FD}" dt="2025-01-16T20:48:17.878" v="639" actId="1076"/>
          <ac:spMkLst>
            <pc:docMk/>
            <pc:sldMk cId="1738954144" sldId="4122"/>
            <ac:spMk id="174" creationId="{4B546E81-601A-1D49-99E9-197CC7E3F534}"/>
          </ac:spMkLst>
        </pc:spChg>
        <pc:spChg chg="mod">
          <ac:chgData name="Jolie Serrano Delgado" userId="d52b4219-5c60-4a0c-87ad-b1ec335c0c37" providerId="ADAL" clId="{F362DEC7-7824-4A30-A26F-0176EC2B07FD}" dt="2025-01-16T20:48:13.408" v="638" actId="1076"/>
          <ac:spMkLst>
            <pc:docMk/>
            <pc:sldMk cId="1738954144" sldId="4122"/>
            <ac:spMk id="175" creationId="{CA9F0C02-BDB8-2F22-B7A4-71DA4BFDAC1A}"/>
          </ac:spMkLst>
        </pc:spChg>
        <pc:spChg chg="mod">
          <ac:chgData name="Jolie Serrano Delgado" userId="d52b4219-5c60-4a0c-87ad-b1ec335c0c37" providerId="ADAL" clId="{F362DEC7-7824-4A30-A26F-0176EC2B07FD}" dt="2025-01-16T20:48:09.733" v="637" actId="1076"/>
          <ac:spMkLst>
            <pc:docMk/>
            <pc:sldMk cId="1738954144" sldId="4122"/>
            <ac:spMk id="176" creationId="{A96CE083-25BD-CC75-705C-E8216FE1D7E4}"/>
          </ac:spMkLst>
        </pc:spChg>
        <pc:spChg chg="mod">
          <ac:chgData name="Jolie Serrano Delgado" userId="d52b4219-5c60-4a0c-87ad-b1ec335c0c37" providerId="ADAL" clId="{F362DEC7-7824-4A30-A26F-0176EC2B07FD}" dt="2025-01-16T20:48:04.184" v="636" actId="1076"/>
          <ac:spMkLst>
            <pc:docMk/>
            <pc:sldMk cId="1738954144" sldId="4122"/>
            <ac:spMk id="177" creationId="{1C678DC6-498E-9A71-E27C-C2B33E4D5B4E}"/>
          </ac:spMkLst>
        </pc:spChg>
        <pc:spChg chg="mod">
          <ac:chgData name="Jolie Serrano Delgado" userId="d52b4219-5c60-4a0c-87ad-b1ec335c0c37" providerId="ADAL" clId="{F362DEC7-7824-4A30-A26F-0176EC2B07FD}" dt="2025-01-16T20:47:59.541" v="635" actId="1076"/>
          <ac:spMkLst>
            <pc:docMk/>
            <pc:sldMk cId="1738954144" sldId="4122"/>
            <ac:spMk id="178" creationId="{E6FF2675-9EFB-B958-ACFC-7C91E8E33A83}"/>
          </ac:spMkLst>
        </pc:spChg>
        <pc:spChg chg="mod">
          <ac:chgData name="Jolie Serrano Delgado" userId="d52b4219-5c60-4a0c-87ad-b1ec335c0c37" providerId="ADAL" clId="{F362DEC7-7824-4A30-A26F-0176EC2B07FD}" dt="2025-01-16T20:48:21.428" v="640" actId="1076"/>
          <ac:spMkLst>
            <pc:docMk/>
            <pc:sldMk cId="1738954144" sldId="4122"/>
            <ac:spMk id="179" creationId="{35E33F48-6A99-6458-55FC-4701CF691D56}"/>
          </ac:spMkLst>
        </pc:spChg>
        <pc:spChg chg="mod">
          <ac:chgData name="Jolie Serrano Delgado" userId="d52b4219-5c60-4a0c-87ad-b1ec335c0c37" providerId="ADAL" clId="{F362DEC7-7824-4A30-A26F-0176EC2B07FD}" dt="2025-01-16T20:48:17.878" v="639" actId="1076"/>
          <ac:spMkLst>
            <pc:docMk/>
            <pc:sldMk cId="1738954144" sldId="4122"/>
            <ac:spMk id="180" creationId="{525EB0E4-1D35-B181-237F-38E9C79C3862}"/>
          </ac:spMkLst>
        </pc:spChg>
        <pc:spChg chg="mod">
          <ac:chgData name="Jolie Serrano Delgado" userId="d52b4219-5c60-4a0c-87ad-b1ec335c0c37" providerId="ADAL" clId="{F362DEC7-7824-4A30-A26F-0176EC2B07FD}" dt="2025-01-16T20:48:13.408" v="638" actId="1076"/>
          <ac:spMkLst>
            <pc:docMk/>
            <pc:sldMk cId="1738954144" sldId="4122"/>
            <ac:spMk id="181" creationId="{7BEAF63B-FA5A-D397-C54B-B1E097383B0F}"/>
          </ac:spMkLst>
        </pc:spChg>
        <pc:spChg chg="mod">
          <ac:chgData name="Jolie Serrano Delgado" userId="d52b4219-5c60-4a0c-87ad-b1ec335c0c37" providerId="ADAL" clId="{F362DEC7-7824-4A30-A26F-0176EC2B07FD}" dt="2025-01-16T20:48:09.733" v="637" actId="1076"/>
          <ac:spMkLst>
            <pc:docMk/>
            <pc:sldMk cId="1738954144" sldId="4122"/>
            <ac:spMk id="182" creationId="{DD844555-DCD8-E51A-299C-3F0804C02A86}"/>
          </ac:spMkLst>
        </pc:spChg>
        <pc:spChg chg="mod">
          <ac:chgData name="Jolie Serrano Delgado" userId="d52b4219-5c60-4a0c-87ad-b1ec335c0c37" providerId="ADAL" clId="{F362DEC7-7824-4A30-A26F-0176EC2B07FD}" dt="2025-01-16T20:48:04.184" v="636" actId="1076"/>
          <ac:spMkLst>
            <pc:docMk/>
            <pc:sldMk cId="1738954144" sldId="4122"/>
            <ac:spMk id="183" creationId="{648AA29F-3443-22B6-EC0A-E4F450B71CF5}"/>
          </ac:spMkLst>
        </pc:spChg>
        <pc:spChg chg="mod">
          <ac:chgData name="Jolie Serrano Delgado" userId="d52b4219-5c60-4a0c-87ad-b1ec335c0c37" providerId="ADAL" clId="{F362DEC7-7824-4A30-A26F-0176EC2B07FD}" dt="2025-01-16T20:48:24.541" v="641" actId="1076"/>
          <ac:spMkLst>
            <pc:docMk/>
            <pc:sldMk cId="1738954144" sldId="4122"/>
            <ac:spMk id="184" creationId="{6230971A-8C4B-C392-8E38-AFD1F5BEF750}"/>
          </ac:spMkLst>
        </pc:spChg>
        <pc:spChg chg="mod ord">
          <ac:chgData name="Jolie Serrano Delgado" userId="d52b4219-5c60-4a0c-87ad-b1ec335c0c37" providerId="ADAL" clId="{F362DEC7-7824-4A30-A26F-0176EC2B07FD}" dt="2025-01-27T16:48:47.753" v="951" actId="207"/>
          <ac:spMkLst>
            <pc:docMk/>
            <pc:sldMk cId="1738954144" sldId="4122"/>
            <ac:spMk id="185" creationId="{8410208E-D484-FDEA-4E47-C320CC768A51}"/>
          </ac:spMkLst>
        </pc:spChg>
        <pc:spChg chg="mod">
          <ac:chgData name="Jolie Serrano Delgado" userId="d52b4219-5c60-4a0c-87ad-b1ec335c0c37" providerId="ADAL" clId="{F362DEC7-7824-4A30-A26F-0176EC2B07FD}" dt="2025-01-16T20:47:59.541" v="635" actId="1076"/>
          <ac:spMkLst>
            <pc:docMk/>
            <pc:sldMk cId="1738954144" sldId="4122"/>
            <ac:spMk id="192" creationId="{9DAFF2A1-409A-AD67-6B8C-0EF767D4AE99}"/>
          </ac:spMkLst>
        </pc:spChg>
        <pc:spChg chg="mod">
          <ac:chgData name="Jolie Serrano Delgado" userId="d52b4219-5c60-4a0c-87ad-b1ec335c0c37" providerId="ADAL" clId="{F362DEC7-7824-4A30-A26F-0176EC2B07FD}" dt="2025-01-16T20:48:21.428" v="640" actId="1076"/>
          <ac:spMkLst>
            <pc:docMk/>
            <pc:sldMk cId="1738954144" sldId="4122"/>
            <ac:spMk id="193" creationId="{81819CCD-2ED2-079A-730A-C2BFCFD6F078}"/>
          </ac:spMkLst>
        </pc:spChg>
        <pc:spChg chg="mod">
          <ac:chgData name="Jolie Serrano Delgado" userId="d52b4219-5c60-4a0c-87ad-b1ec335c0c37" providerId="ADAL" clId="{F362DEC7-7824-4A30-A26F-0176EC2B07FD}" dt="2025-01-16T20:48:17.878" v="639" actId="1076"/>
          <ac:spMkLst>
            <pc:docMk/>
            <pc:sldMk cId="1738954144" sldId="4122"/>
            <ac:spMk id="194" creationId="{72090EF9-7C98-C81A-9C29-BA91094F4C8D}"/>
          </ac:spMkLst>
        </pc:spChg>
        <pc:spChg chg="mod">
          <ac:chgData name="Jolie Serrano Delgado" userId="d52b4219-5c60-4a0c-87ad-b1ec335c0c37" providerId="ADAL" clId="{F362DEC7-7824-4A30-A26F-0176EC2B07FD}" dt="2025-01-16T20:48:13.408" v="638" actId="1076"/>
          <ac:spMkLst>
            <pc:docMk/>
            <pc:sldMk cId="1738954144" sldId="4122"/>
            <ac:spMk id="195" creationId="{E8E323D9-4736-599D-1C2E-46F33E6AB5EA}"/>
          </ac:spMkLst>
        </pc:spChg>
        <pc:spChg chg="mod">
          <ac:chgData name="Jolie Serrano Delgado" userId="d52b4219-5c60-4a0c-87ad-b1ec335c0c37" providerId="ADAL" clId="{F362DEC7-7824-4A30-A26F-0176EC2B07FD}" dt="2025-01-16T20:48:09.733" v="637" actId="1076"/>
          <ac:spMkLst>
            <pc:docMk/>
            <pc:sldMk cId="1738954144" sldId="4122"/>
            <ac:spMk id="196" creationId="{8F3092D8-4A19-C111-FA80-48E83C43A2F3}"/>
          </ac:spMkLst>
        </pc:spChg>
        <pc:spChg chg="mod">
          <ac:chgData name="Jolie Serrano Delgado" userId="d52b4219-5c60-4a0c-87ad-b1ec335c0c37" providerId="ADAL" clId="{F362DEC7-7824-4A30-A26F-0176EC2B07FD}" dt="2025-01-16T20:48:04.184" v="636" actId="1076"/>
          <ac:spMkLst>
            <pc:docMk/>
            <pc:sldMk cId="1738954144" sldId="4122"/>
            <ac:spMk id="197" creationId="{8EC80B20-12AD-7A4C-92A3-A0DAA47A0B69}"/>
          </ac:spMkLst>
        </pc:spChg>
        <pc:grpChg chg="mod">
          <ac:chgData name="Jolie Serrano Delgado" userId="d52b4219-5c60-4a0c-87ad-b1ec335c0c37" providerId="ADAL" clId="{F362DEC7-7824-4A30-A26F-0176EC2B07FD}" dt="2025-01-16T20:48:42.198" v="644" actId="1076"/>
          <ac:grpSpMkLst>
            <pc:docMk/>
            <pc:sldMk cId="1738954144" sldId="4122"/>
            <ac:grpSpMk id="13" creationId="{1668F773-A444-B979-56A9-DE7A0C1C488A}"/>
          </ac:grpSpMkLst>
        </pc:grpChg>
        <pc:grpChg chg="mod">
          <ac:chgData name="Jolie Serrano Delgado" userId="d52b4219-5c60-4a0c-87ad-b1ec335c0c37" providerId="ADAL" clId="{F362DEC7-7824-4A30-A26F-0176EC2B07FD}" dt="2025-01-16T20:48:38.288" v="643" actId="1076"/>
          <ac:grpSpMkLst>
            <pc:docMk/>
            <pc:sldMk cId="1738954144" sldId="4122"/>
            <ac:grpSpMk id="14" creationId="{33D08E14-B5E7-155B-FCC2-8F3C1AC8B7D0}"/>
          </ac:grpSpMkLst>
        </pc:grpChg>
        <pc:grpChg chg="mod">
          <ac:chgData name="Jolie Serrano Delgado" userId="d52b4219-5c60-4a0c-87ad-b1ec335c0c37" providerId="ADAL" clId="{F362DEC7-7824-4A30-A26F-0176EC2B07FD}" dt="2025-01-16T20:48:35.140" v="642" actId="1076"/>
          <ac:grpSpMkLst>
            <pc:docMk/>
            <pc:sldMk cId="1738954144" sldId="4122"/>
            <ac:grpSpMk id="18" creationId="{87A35857-8A87-0BF5-77C3-76869866B983}"/>
          </ac:grpSpMkLst>
        </pc:grpChg>
        <pc:grpChg chg="mod">
          <ac:chgData name="Jolie Serrano Delgado" userId="d52b4219-5c60-4a0c-87ad-b1ec335c0c37" providerId="ADAL" clId="{F362DEC7-7824-4A30-A26F-0176EC2B07FD}" dt="2025-01-16T20:48:49.390" v="647" actId="1076"/>
          <ac:grpSpMkLst>
            <pc:docMk/>
            <pc:sldMk cId="1738954144" sldId="4122"/>
            <ac:grpSpMk id="22" creationId="{B712D738-C136-684F-712D-EFED8A815E68}"/>
          </ac:grpSpMkLst>
        </pc:grpChg>
        <pc:grpChg chg="mod">
          <ac:chgData name="Jolie Serrano Delgado" userId="d52b4219-5c60-4a0c-87ad-b1ec335c0c37" providerId="ADAL" clId="{F362DEC7-7824-4A30-A26F-0176EC2B07FD}" dt="2025-01-16T20:48:44.497" v="645" actId="1076"/>
          <ac:grpSpMkLst>
            <pc:docMk/>
            <pc:sldMk cId="1738954144" sldId="4122"/>
            <ac:grpSpMk id="26" creationId="{EDCF494B-1FDA-E5AC-80A4-75C5EE80D7E1}"/>
          </ac:grpSpMkLst>
        </pc:grpChg>
        <pc:grpChg chg="mod">
          <ac:chgData name="Jolie Serrano Delgado" userId="d52b4219-5c60-4a0c-87ad-b1ec335c0c37" providerId="ADAL" clId="{F362DEC7-7824-4A30-A26F-0176EC2B07FD}" dt="2025-01-16T20:48:46.263" v="646" actId="1076"/>
          <ac:grpSpMkLst>
            <pc:docMk/>
            <pc:sldMk cId="1738954144" sldId="4122"/>
            <ac:grpSpMk id="30" creationId="{C37F9D10-F4DE-C1DE-A9EA-4258A70ABD6E}"/>
          </ac:grpSpMkLst>
        </pc:grpChg>
        <pc:picChg chg="add mod">
          <ac:chgData name="Jolie Serrano Delgado" userId="d52b4219-5c60-4a0c-87ad-b1ec335c0c37" providerId="ADAL" clId="{F362DEC7-7824-4A30-A26F-0176EC2B07FD}" dt="2025-01-16T20:51:44.505" v="704" actId="962"/>
          <ac:picMkLst>
            <pc:docMk/>
            <pc:sldMk cId="1738954144" sldId="4122"/>
            <ac:picMk id="4" creationId="{687A3E2B-5FB8-8D9F-E436-0BB595A7428A}"/>
          </ac:picMkLst>
        </pc:picChg>
      </pc:sldChg>
      <pc:sldChg chg="addSp delSp modSp add mod modTransition">
        <pc:chgData name="Jolie Serrano Delgado" userId="d52b4219-5c60-4a0c-87ad-b1ec335c0c37" providerId="ADAL" clId="{F362DEC7-7824-4A30-A26F-0176EC2B07FD}" dt="2025-01-27T17:05:42.380" v="1284"/>
        <pc:sldMkLst>
          <pc:docMk/>
          <pc:sldMk cId="1911512477" sldId="4123"/>
        </pc:sldMkLst>
        <pc:spChg chg="add del mod">
          <ac:chgData name="Jolie Serrano Delgado" userId="d52b4219-5c60-4a0c-87ad-b1ec335c0c37" providerId="ADAL" clId="{F362DEC7-7824-4A30-A26F-0176EC2B07FD}" dt="2025-01-26T22:32:13.626" v="827" actId="478"/>
          <ac:spMkLst>
            <pc:docMk/>
            <pc:sldMk cId="1911512477" sldId="4123"/>
            <ac:spMk id="2" creationId="{579A6B8D-BCDC-5B4B-98A7-3B79D44C36F1}"/>
          </ac:spMkLst>
        </pc:spChg>
        <pc:spChg chg="add del mod">
          <ac:chgData name="Jolie Serrano Delgado" userId="d52b4219-5c60-4a0c-87ad-b1ec335c0c37" providerId="ADAL" clId="{F362DEC7-7824-4A30-A26F-0176EC2B07FD}" dt="2025-01-26T22:32:13.626" v="827" actId="478"/>
          <ac:spMkLst>
            <pc:docMk/>
            <pc:sldMk cId="1911512477" sldId="4123"/>
            <ac:spMk id="3" creationId="{0CE7759A-0561-EBD7-3BDA-19EC9C96FA2A}"/>
          </ac:spMkLst>
        </pc:spChg>
        <pc:spChg chg="add mod">
          <ac:chgData name="Jolie Serrano Delgado" userId="d52b4219-5c60-4a0c-87ad-b1ec335c0c37" providerId="ADAL" clId="{F362DEC7-7824-4A30-A26F-0176EC2B07FD}" dt="2025-01-26T22:32:16.912" v="829" actId="1076"/>
          <ac:spMkLst>
            <pc:docMk/>
            <pc:sldMk cId="1911512477" sldId="4123"/>
            <ac:spMk id="4" creationId="{04C72321-BB0E-668B-7C27-F64B0AFB1568}"/>
          </ac:spMkLst>
        </pc:spChg>
        <pc:spChg chg="add mod">
          <ac:chgData name="Jolie Serrano Delgado" userId="d52b4219-5c60-4a0c-87ad-b1ec335c0c37" providerId="ADAL" clId="{F362DEC7-7824-4A30-A26F-0176EC2B07FD}" dt="2025-01-26T22:32:16.912" v="829" actId="1076"/>
          <ac:spMkLst>
            <pc:docMk/>
            <pc:sldMk cId="1911512477" sldId="4123"/>
            <ac:spMk id="5" creationId="{0F907897-4EA8-D5B6-7E99-32A64E1AB2FD}"/>
          </ac:spMkLst>
        </pc:spChg>
        <pc:spChg chg="add mod">
          <ac:chgData name="Jolie Serrano Delgado" userId="d52b4219-5c60-4a0c-87ad-b1ec335c0c37" providerId="ADAL" clId="{F362DEC7-7824-4A30-A26F-0176EC2B07FD}" dt="2025-01-26T22:37:40.517" v="887" actId="1076"/>
          <ac:spMkLst>
            <pc:docMk/>
            <pc:sldMk cId="1911512477" sldId="4123"/>
            <ac:spMk id="6" creationId="{45135AD9-E72B-56D5-3D31-E80B1757F04C}"/>
          </ac:spMkLst>
        </pc:spChg>
        <pc:spChg chg="add mod">
          <ac:chgData name="Jolie Serrano Delgado" userId="d52b4219-5c60-4a0c-87ad-b1ec335c0c37" providerId="ADAL" clId="{F362DEC7-7824-4A30-A26F-0176EC2B07FD}" dt="2025-01-26T22:37:43.321" v="888" actId="571"/>
          <ac:spMkLst>
            <pc:docMk/>
            <pc:sldMk cId="1911512477" sldId="4123"/>
            <ac:spMk id="7" creationId="{CA337CAA-EE06-09E6-5F78-3885B74C5ACA}"/>
          </ac:spMkLst>
        </pc:spChg>
        <pc:spChg chg="add mod">
          <ac:chgData name="Jolie Serrano Delgado" userId="d52b4219-5c60-4a0c-87ad-b1ec335c0c37" providerId="ADAL" clId="{F362DEC7-7824-4A30-A26F-0176EC2B07FD}" dt="2025-01-26T22:37:46.257" v="889" actId="571"/>
          <ac:spMkLst>
            <pc:docMk/>
            <pc:sldMk cId="1911512477" sldId="4123"/>
            <ac:spMk id="8" creationId="{01FB5FB7-D779-C9B4-3A21-BB2BE717676B}"/>
          </ac:spMkLst>
        </pc:spChg>
        <pc:spChg chg="add mod">
          <ac:chgData name="Jolie Serrano Delgado" userId="d52b4219-5c60-4a0c-87ad-b1ec335c0c37" providerId="ADAL" clId="{F362DEC7-7824-4A30-A26F-0176EC2B07FD}" dt="2025-01-26T22:37:48.349" v="890" actId="571"/>
          <ac:spMkLst>
            <pc:docMk/>
            <pc:sldMk cId="1911512477" sldId="4123"/>
            <ac:spMk id="9" creationId="{4C03F5D1-C86E-03B7-B0B6-D0F2D3B26589}"/>
          </ac:spMkLst>
        </pc:spChg>
        <pc:spChg chg="del">
          <ac:chgData name="Jolie Serrano Delgado" userId="d52b4219-5c60-4a0c-87ad-b1ec335c0c37" providerId="ADAL" clId="{F362DEC7-7824-4A30-A26F-0176EC2B07FD}" dt="2025-01-26T22:37:23.704" v="880" actId="478"/>
          <ac:spMkLst>
            <pc:docMk/>
            <pc:sldMk cId="1911512477" sldId="4123"/>
            <ac:spMk id="32" creationId="{9023AC4F-1DFC-4675-BA4A-602E0ABDB041}"/>
          </ac:spMkLst>
        </pc:spChg>
        <pc:spChg chg="mod">
          <ac:chgData name="Jolie Serrano Delgado" userId="d52b4219-5c60-4a0c-87ad-b1ec335c0c37" providerId="ADAL" clId="{F362DEC7-7824-4A30-A26F-0176EC2B07FD}" dt="2025-01-27T16:52:36.573" v="991" actId="207"/>
          <ac:spMkLst>
            <pc:docMk/>
            <pc:sldMk cId="1911512477" sldId="4123"/>
            <ac:spMk id="33" creationId="{412FBA2A-1473-496E-9F63-5A0DFE16F4D4}"/>
          </ac:spMkLst>
        </pc:spChg>
        <pc:spChg chg="del mod">
          <ac:chgData name="Jolie Serrano Delgado" userId="d52b4219-5c60-4a0c-87ad-b1ec335c0c37" providerId="ADAL" clId="{F362DEC7-7824-4A30-A26F-0176EC2B07FD}" dt="2025-01-26T22:37:33.225" v="885" actId="478"/>
          <ac:spMkLst>
            <pc:docMk/>
            <pc:sldMk cId="1911512477" sldId="4123"/>
            <ac:spMk id="34" creationId="{509ED1A8-53BE-4B21-8CFC-11CE9C7DF27C}"/>
          </ac:spMkLst>
        </pc:spChg>
        <pc:spChg chg="mod">
          <ac:chgData name="Jolie Serrano Delgado" userId="d52b4219-5c60-4a0c-87ad-b1ec335c0c37" providerId="ADAL" clId="{F362DEC7-7824-4A30-A26F-0176EC2B07FD}" dt="2025-01-27T16:52:40.059" v="992" actId="207"/>
          <ac:spMkLst>
            <pc:docMk/>
            <pc:sldMk cId="1911512477" sldId="4123"/>
            <ac:spMk id="35" creationId="{A537525C-5DC3-4B77-A924-B48FAB9AA224}"/>
          </ac:spMkLst>
        </pc:spChg>
        <pc:spChg chg="del mod">
          <ac:chgData name="Jolie Serrano Delgado" userId="d52b4219-5c60-4a0c-87ad-b1ec335c0c37" providerId="ADAL" clId="{F362DEC7-7824-4A30-A26F-0176EC2B07FD}" dt="2025-01-26T22:37:33.225" v="885" actId="478"/>
          <ac:spMkLst>
            <pc:docMk/>
            <pc:sldMk cId="1911512477" sldId="4123"/>
            <ac:spMk id="36" creationId="{7B12AC42-B745-47F3-9FED-DA1C390CEBFF}"/>
          </ac:spMkLst>
        </pc:spChg>
        <pc:spChg chg="mod">
          <ac:chgData name="Jolie Serrano Delgado" userId="d52b4219-5c60-4a0c-87ad-b1ec335c0c37" providerId="ADAL" clId="{F362DEC7-7824-4A30-A26F-0176EC2B07FD}" dt="2025-01-27T16:52:42.972" v="993" actId="207"/>
          <ac:spMkLst>
            <pc:docMk/>
            <pc:sldMk cId="1911512477" sldId="4123"/>
            <ac:spMk id="37" creationId="{C00E5F5C-4B26-4CBC-94B9-D5B293AF3AA2}"/>
          </ac:spMkLst>
        </pc:spChg>
        <pc:spChg chg="del">
          <ac:chgData name="Jolie Serrano Delgado" userId="d52b4219-5c60-4a0c-87ad-b1ec335c0c37" providerId="ADAL" clId="{F362DEC7-7824-4A30-A26F-0176EC2B07FD}" dt="2025-01-26T22:37:36.146" v="886" actId="478"/>
          <ac:spMkLst>
            <pc:docMk/>
            <pc:sldMk cId="1911512477" sldId="4123"/>
            <ac:spMk id="38" creationId="{45889F1E-D413-4CBF-9A43-3CB0BF16BB6E}"/>
          </ac:spMkLst>
        </pc:spChg>
        <pc:spChg chg="mod">
          <ac:chgData name="Jolie Serrano Delgado" userId="d52b4219-5c60-4a0c-87ad-b1ec335c0c37" providerId="ADAL" clId="{F362DEC7-7824-4A30-A26F-0176EC2B07FD}" dt="2025-01-27T16:52:47.277" v="994" actId="207"/>
          <ac:spMkLst>
            <pc:docMk/>
            <pc:sldMk cId="1911512477" sldId="4123"/>
            <ac:spMk id="39" creationId="{D80AD867-9867-450F-A362-4CE12FB97AC4}"/>
          </ac:spMkLst>
        </pc:spChg>
        <pc:spChg chg="mod">
          <ac:chgData name="Jolie Serrano Delgado" userId="d52b4219-5c60-4a0c-87ad-b1ec335c0c37" providerId="ADAL" clId="{F362DEC7-7824-4A30-A26F-0176EC2B07FD}" dt="2025-01-27T16:52:51.317" v="996" actId="1076"/>
          <ac:spMkLst>
            <pc:docMk/>
            <pc:sldMk cId="1911512477" sldId="4123"/>
            <ac:spMk id="40" creationId="{AE1A4ECC-EE9D-4367-B19A-C306433DE9F2}"/>
          </ac:spMkLst>
        </pc:spChg>
        <pc:spChg chg="del">
          <ac:chgData name="Jolie Serrano Delgado" userId="d52b4219-5c60-4a0c-87ad-b1ec335c0c37" providerId="ADAL" clId="{F362DEC7-7824-4A30-A26F-0176EC2B07FD}" dt="2025-01-26T22:31:32.196" v="809" actId="478"/>
          <ac:spMkLst>
            <pc:docMk/>
            <pc:sldMk cId="1911512477" sldId="4123"/>
            <ac:spMk id="42" creationId="{63302AAA-5E5A-4FEB-9273-630A38AAD6CB}"/>
          </ac:spMkLst>
        </pc:spChg>
        <pc:spChg chg="del">
          <ac:chgData name="Jolie Serrano Delgado" userId="d52b4219-5c60-4a0c-87ad-b1ec335c0c37" providerId="ADAL" clId="{F362DEC7-7824-4A30-A26F-0176EC2B07FD}" dt="2025-01-26T22:31:32.196" v="809" actId="478"/>
          <ac:spMkLst>
            <pc:docMk/>
            <pc:sldMk cId="1911512477" sldId="4123"/>
            <ac:spMk id="43" creationId="{1E81F502-9803-421B-8E52-D163B6ACE747}"/>
          </ac:spMkLst>
        </pc:spChg>
        <pc:spChg chg="mod">
          <ac:chgData name="Jolie Serrano Delgado" userId="d52b4219-5c60-4a0c-87ad-b1ec335c0c37" providerId="ADAL" clId="{F362DEC7-7824-4A30-A26F-0176EC2B07FD}" dt="2025-01-27T16:53:14.422" v="1000" actId="1076"/>
          <ac:spMkLst>
            <pc:docMk/>
            <pc:sldMk cId="1911512477" sldId="4123"/>
            <ac:spMk id="44" creationId="{A0D74F55-3011-42F6-89C6-9E3D0699A5E1}"/>
          </ac:spMkLst>
        </pc:spChg>
        <pc:spChg chg="mod">
          <ac:chgData name="Jolie Serrano Delgado" userId="d52b4219-5c60-4a0c-87ad-b1ec335c0c37" providerId="ADAL" clId="{F362DEC7-7824-4A30-A26F-0176EC2B07FD}" dt="2025-01-27T16:52:59.212" v="998" actId="1076"/>
          <ac:spMkLst>
            <pc:docMk/>
            <pc:sldMk cId="1911512477" sldId="4123"/>
            <ac:spMk id="369" creationId="{3732C2D6-C14F-413A-99B6-33C52D488E10}"/>
          </ac:spMkLst>
        </pc:spChg>
      </pc:sldChg>
      <pc:sldChg chg="addSp delSp modSp add mod modTransition">
        <pc:chgData name="Jolie Serrano Delgado" userId="d52b4219-5c60-4a0c-87ad-b1ec335c0c37" providerId="ADAL" clId="{F362DEC7-7824-4A30-A26F-0176EC2B07FD}" dt="2025-01-27T17:05:42.380" v="1284"/>
        <pc:sldMkLst>
          <pc:docMk/>
          <pc:sldMk cId="2433843837" sldId="4124"/>
        </pc:sldMkLst>
        <pc:spChg chg="add del mod">
          <ac:chgData name="Jolie Serrano Delgado" userId="d52b4219-5c60-4a0c-87ad-b1ec335c0c37" providerId="ADAL" clId="{F362DEC7-7824-4A30-A26F-0176EC2B07FD}" dt="2025-01-26T22:32:59.778" v="841" actId="478"/>
          <ac:spMkLst>
            <pc:docMk/>
            <pc:sldMk cId="2433843837" sldId="4124"/>
            <ac:spMk id="2" creationId="{E045BA4D-99EC-9262-E4BF-10FB34BBC9A3}"/>
          </ac:spMkLst>
        </pc:spChg>
        <pc:spChg chg="add del mod">
          <ac:chgData name="Jolie Serrano Delgado" userId="d52b4219-5c60-4a0c-87ad-b1ec335c0c37" providerId="ADAL" clId="{F362DEC7-7824-4A30-A26F-0176EC2B07FD}" dt="2025-01-26T22:32:59.778" v="841" actId="478"/>
          <ac:spMkLst>
            <pc:docMk/>
            <pc:sldMk cId="2433843837" sldId="4124"/>
            <ac:spMk id="3" creationId="{B994F460-D9FC-BEB5-A05A-2EADDC6EE3E5}"/>
          </ac:spMkLst>
        </pc:spChg>
        <pc:spChg chg="add mod">
          <ac:chgData name="Jolie Serrano Delgado" userId="d52b4219-5c60-4a0c-87ad-b1ec335c0c37" providerId="ADAL" clId="{F362DEC7-7824-4A30-A26F-0176EC2B07FD}" dt="2025-01-26T22:33:00.697" v="842"/>
          <ac:spMkLst>
            <pc:docMk/>
            <pc:sldMk cId="2433843837" sldId="4124"/>
            <ac:spMk id="4" creationId="{BA85315E-73B9-4F4F-A8D7-90581168AED0}"/>
          </ac:spMkLst>
        </pc:spChg>
        <pc:spChg chg="add mod">
          <ac:chgData name="Jolie Serrano Delgado" userId="d52b4219-5c60-4a0c-87ad-b1ec335c0c37" providerId="ADAL" clId="{F362DEC7-7824-4A30-A26F-0176EC2B07FD}" dt="2025-01-26T22:33:00.697" v="842"/>
          <ac:spMkLst>
            <pc:docMk/>
            <pc:sldMk cId="2433843837" sldId="4124"/>
            <ac:spMk id="5" creationId="{358CD6EF-9206-C111-493B-98600D3FF002}"/>
          </ac:spMkLst>
        </pc:spChg>
        <pc:spChg chg="del">
          <ac:chgData name="Jolie Serrano Delgado" userId="d52b4219-5c60-4a0c-87ad-b1ec335c0c37" providerId="ADAL" clId="{F362DEC7-7824-4A30-A26F-0176EC2B07FD}" dt="2025-01-26T22:31:37.634" v="811" actId="478"/>
          <ac:spMkLst>
            <pc:docMk/>
            <pc:sldMk cId="2433843837" sldId="4124"/>
            <ac:spMk id="26" creationId="{012A5C8C-CCA0-4704-A6C5-95216750CFB7}"/>
          </ac:spMkLst>
        </pc:spChg>
        <pc:spChg chg="del">
          <ac:chgData name="Jolie Serrano Delgado" userId="d52b4219-5c60-4a0c-87ad-b1ec335c0c37" providerId="ADAL" clId="{F362DEC7-7824-4A30-A26F-0176EC2B07FD}" dt="2025-01-26T22:31:37.634" v="811" actId="478"/>
          <ac:spMkLst>
            <pc:docMk/>
            <pc:sldMk cId="2433843837" sldId="4124"/>
            <ac:spMk id="27" creationId="{2C2B80FA-5029-427E-B816-44A2BABD725B}"/>
          </ac:spMkLst>
        </pc:spChg>
        <pc:spChg chg="mod">
          <ac:chgData name="Jolie Serrano Delgado" userId="d52b4219-5c60-4a0c-87ad-b1ec335c0c37" providerId="ADAL" clId="{F362DEC7-7824-4A30-A26F-0176EC2B07FD}" dt="2025-01-27T16:53:25.732" v="1004" actId="207"/>
          <ac:spMkLst>
            <pc:docMk/>
            <pc:sldMk cId="2433843837" sldId="4124"/>
            <ac:spMk id="133" creationId="{C7820AA4-06DB-4A5A-BF3E-6CE1D3ADBB2B}"/>
          </ac:spMkLst>
        </pc:spChg>
        <pc:spChg chg="mod">
          <ac:chgData name="Jolie Serrano Delgado" userId="d52b4219-5c60-4a0c-87ad-b1ec335c0c37" providerId="ADAL" clId="{F362DEC7-7824-4A30-A26F-0176EC2B07FD}" dt="2025-01-27T16:53:28.823" v="1005" actId="207"/>
          <ac:spMkLst>
            <pc:docMk/>
            <pc:sldMk cId="2433843837" sldId="4124"/>
            <ac:spMk id="135" creationId="{8444D476-D21D-416A-BB27-9246F6A6BCA9}"/>
          </ac:spMkLst>
        </pc:spChg>
        <pc:spChg chg="mod">
          <ac:chgData name="Jolie Serrano Delgado" userId="d52b4219-5c60-4a0c-87ad-b1ec335c0c37" providerId="ADAL" clId="{F362DEC7-7824-4A30-A26F-0176EC2B07FD}" dt="2025-01-27T16:53:31.850" v="1006" actId="207"/>
          <ac:spMkLst>
            <pc:docMk/>
            <pc:sldMk cId="2433843837" sldId="4124"/>
            <ac:spMk id="137" creationId="{C649DFF7-C5BD-4EC4-87E2-8B05B9706465}"/>
          </ac:spMkLst>
        </pc:spChg>
        <pc:spChg chg="mod">
          <ac:chgData name="Jolie Serrano Delgado" userId="d52b4219-5c60-4a0c-87ad-b1ec335c0c37" providerId="ADAL" clId="{F362DEC7-7824-4A30-A26F-0176EC2B07FD}" dt="2025-01-27T16:53:35.982" v="1007" actId="207"/>
          <ac:spMkLst>
            <pc:docMk/>
            <pc:sldMk cId="2433843837" sldId="4124"/>
            <ac:spMk id="139" creationId="{901983C5-AFE0-423E-AC37-51F05CC4D6C8}"/>
          </ac:spMkLst>
        </pc:spChg>
      </pc:sldChg>
      <pc:sldChg chg="add del">
        <pc:chgData name="Jolie Serrano Delgado" userId="d52b4219-5c60-4a0c-87ad-b1ec335c0c37" providerId="ADAL" clId="{F362DEC7-7824-4A30-A26F-0176EC2B07FD}" dt="2025-01-26T22:27:16.163" v="758"/>
        <pc:sldMkLst>
          <pc:docMk/>
          <pc:sldMk cId="3107458404" sldId="4125"/>
        </pc:sldMkLst>
      </pc:sldChg>
      <pc:sldChg chg="add del">
        <pc:chgData name="Jolie Serrano Delgado" userId="d52b4219-5c60-4a0c-87ad-b1ec335c0c37" providerId="ADAL" clId="{F362DEC7-7824-4A30-A26F-0176EC2B07FD}" dt="2025-01-26T22:27:16.163" v="758"/>
        <pc:sldMkLst>
          <pc:docMk/>
          <pc:sldMk cId="3908036603" sldId="4126"/>
        </pc:sldMkLst>
      </pc:sldChg>
      <pc:sldChg chg="add del">
        <pc:chgData name="Jolie Serrano Delgado" userId="d52b4219-5c60-4a0c-87ad-b1ec335c0c37" providerId="ADAL" clId="{F362DEC7-7824-4A30-A26F-0176EC2B07FD}" dt="2025-01-26T22:27:16.163" v="758"/>
        <pc:sldMkLst>
          <pc:docMk/>
          <pc:sldMk cId="3559458047" sldId="4127"/>
        </pc:sldMkLst>
      </pc:sldChg>
      <pc:sldMasterChg chg="delSp mod">
        <pc:chgData name="Jolie Serrano Delgado" userId="d52b4219-5c60-4a0c-87ad-b1ec335c0c37" providerId="ADAL" clId="{F362DEC7-7824-4A30-A26F-0176EC2B07FD}" dt="2025-01-16T19:58:14.566" v="10" actId="478"/>
        <pc:sldMasterMkLst>
          <pc:docMk/>
          <pc:sldMasterMk cId="1422848046" sldId="2147483648"/>
        </pc:sldMasterMkLst>
      </pc:sldMasterChg>
      <pc:sldMasterChg chg="addSp delSp modSp mod delSldLayout modSldLayout">
        <pc:chgData name="Jolie Serrano Delgado" userId="d52b4219-5c60-4a0c-87ad-b1ec335c0c37" providerId="ADAL" clId="{F362DEC7-7824-4A30-A26F-0176EC2B07FD}" dt="2025-01-26T22:24:31.028" v="750" actId="47"/>
        <pc:sldMasterMkLst>
          <pc:docMk/>
          <pc:sldMasterMk cId="3311914935" sldId="2147484035"/>
        </pc:sldMasterMkLst>
        <pc:spChg chg="add">
          <ac:chgData name="Jolie Serrano Delgado" userId="d52b4219-5c60-4a0c-87ad-b1ec335c0c37" providerId="ADAL" clId="{F362DEC7-7824-4A30-A26F-0176EC2B07FD}" dt="2025-01-16T19:58:21.503" v="11"/>
          <ac:spMkLst>
            <pc:docMk/>
            <pc:sldMasterMk cId="3311914935" sldId="2147484035"/>
            <ac:spMk id="7" creationId="{418ECE77-14CD-E108-3139-9F7C8B4EF6DA}"/>
          </ac:spMkLst>
        </pc:spChg>
        <pc:spChg chg="add mod">
          <ac:chgData name="Jolie Serrano Delgado" userId="d52b4219-5c60-4a0c-87ad-b1ec335c0c37" providerId="ADAL" clId="{F362DEC7-7824-4A30-A26F-0176EC2B07FD}" dt="2025-01-16T19:59:34.901" v="23" actId="403"/>
          <ac:spMkLst>
            <pc:docMk/>
            <pc:sldMasterMk cId="3311914935" sldId="2147484035"/>
            <ac:spMk id="8" creationId="{B2E401AE-2DD8-5764-CE7A-341A5BB5ACE7}"/>
          </ac:spMkLst>
        </pc:spChg>
        <pc:spChg chg="add">
          <ac:chgData name="Jolie Serrano Delgado" userId="d52b4219-5c60-4a0c-87ad-b1ec335c0c37" providerId="ADAL" clId="{F362DEC7-7824-4A30-A26F-0176EC2B07FD}" dt="2025-01-16T19:58:21.503" v="11"/>
          <ac:spMkLst>
            <pc:docMk/>
            <pc:sldMasterMk cId="3311914935" sldId="2147484035"/>
            <ac:spMk id="10" creationId="{0FA7FFED-5E05-A39E-C770-36139E98647B}"/>
          </ac:spMkLst>
        </pc:spChg>
        <pc:picChg chg="add">
          <ac:chgData name="Jolie Serrano Delgado" userId="d52b4219-5c60-4a0c-87ad-b1ec335c0c37" providerId="ADAL" clId="{F362DEC7-7824-4A30-A26F-0176EC2B07FD}" dt="2025-01-16T19:58:21.503" v="11"/>
          <ac:picMkLst>
            <pc:docMk/>
            <pc:sldMasterMk cId="3311914935" sldId="2147484035"/>
            <ac:picMk id="9" creationId="{431151D0-A738-0B69-820B-93A439D5C7AC}"/>
          </ac:picMkLst>
        </pc:picChg>
        <pc:picChg chg="add">
          <ac:chgData name="Jolie Serrano Delgado" userId="d52b4219-5c60-4a0c-87ad-b1ec335c0c37" providerId="ADAL" clId="{F362DEC7-7824-4A30-A26F-0176EC2B07FD}" dt="2025-01-16T19:58:21.503" v="11"/>
          <ac:picMkLst>
            <pc:docMk/>
            <pc:sldMasterMk cId="3311914935" sldId="2147484035"/>
            <ac:picMk id="11" creationId="{57B449A1-A7C6-6BE6-CE51-38C0B8498C73}"/>
          </ac:picMkLst>
        </pc:picChg>
        <pc:sldLayoutChg chg="delSp mod">
          <pc:chgData name="Jolie Serrano Delgado" userId="d52b4219-5c60-4a0c-87ad-b1ec335c0c37" providerId="ADAL" clId="{F362DEC7-7824-4A30-A26F-0176EC2B07FD}" dt="2025-01-16T19:58:43.066" v="14" actId="478"/>
          <pc:sldLayoutMkLst>
            <pc:docMk/>
            <pc:sldMasterMk cId="3311914935" sldId="2147484035"/>
            <pc:sldLayoutMk cId="1737900174" sldId="2147484036"/>
          </pc:sldLayoutMkLst>
        </pc:sldLayoutChg>
        <pc:sldLayoutChg chg="delSp mod">
          <pc:chgData name="Jolie Serrano Delgado" userId="d52b4219-5c60-4a0c-87ad-b1ec335c0c37" providerId="ADAL" clId="{F362DEC7-7824-4A30-A26F-0176EC2B07FD}" dt="2025-01-16T19:58:47.156" v="16" actId="478"/>
          <pc:sldLayoutMkLst>
            <pc:docMk/>
            <pc:sldMasterMk cId="3311914935" sldId="2147484035"/>
            <pc:sldLayoutMk cId="1847337400" sldId="2147484037"/>
          </pc:sldLayoutMkLst>
        </pc:sldLayoutChg>
        <pc:sldLayoutChg chg="del">
          <pc:chgData name="Jolie Serrano Delgado" userId="d52b4219-5c60-4a0c-87ad-b1ec335c0c37" providerId="ADAL" clId="{F362DEC7-7824-4A30-A26F-0176EC2B07FD}" dt="2025-01-26T22:24:31.028" v="750" actId="47"/>
          <pc:sldLayoutMkLst>
            <pc:docMk/>
            <pc:sldMasterMk cId="3311914935" sldId="2147484035"/>
            <pc:sldLayoutMk cId="2418850253" sldId="2147484049"/>
          </pc:sldLayoutMkLst>
        </pc:sldLayoutChg>
      </pc:sldMasterChg>
    </pc:docChg>
  </pc:docChgLst>
  <pc:docChgLst>
    <pc:chgData name="Jolie Serrano Delgado" userId="d52b4219-5c60-4a0c-87ad-b1ec335c0c37" providerId="ADAL" clId="{EBEC13C1-ECAE-4881-B74B-29360246527D}"/>
    <pc:docChg chg="undo redo custSel addSld delSld modSld modSection">
      <pc:chgData name="Jolie Serrano Delgado" userId="d52b4219-5c60-4a0c-87ad-b1ec335c0c37" providerId="ADAL" clId="{EBEC13C1-ECAE-4881-B74B-29360246527D}" dt="2025-01-06T15:36:38.877" v="779" actId="207"/>
      <pc:docMkLst>
        <pc:docMk/>
      </pc:docMkLst>
      <pc:sldChg chg="modSp mod">
        <pc:chgData name="Jolie Serrano Delgado" userId="d52b4219-5c60-4a0c-87ad-b1ec335c0c37" providerId="ADAL" clId="{EBEC13C1-ECAE-4881-B74B-29360246527D}" dt="2025-01-06T15:36:38.877" v="779" actId="207"/>
        <pc:sldMkLst>
          <pc:docMk/>
          <pc:sldMk cId="0" sldId="1482"/>
        </pc:sldMkLst>
        <pc:spChg chg="mod">
          <ac:chgData name="Jolie Serrano Delgado" userId="d52b4219-5c60-4a0c-87ad-b1ec335c0c37" providerId="ADAL" clId="{EBEC13C1-ECAE-4881-B74B-29360246527D}" dt="2025-01-06T15:36:36.084" v="778" actId="207"/>
          <ac:spMkLst>
            <pc:docMk/>
            <pc:sldMk cId="0" sldId="1482"/>
            <ac:spMk id="2" creationId="{A861E1E4-650F-4B58-BD99-93E6FC21ADED}"/>
          </ac:spMkLst>
        </pc:spChg>
        <pc:spChg chg="mod">
          <ac:chgData name="Jolie Serrano Delgado" userId="d52b4219-5c60-4a0c-87ad-b1ec335c0c37" providerId="ADAL" clId="{EBEC13C1-ECAE-4881-B74B-29360246527D}" dt="2025-01-06T15:36:38.877" v="779" actId="207"/>
          <ac:spMkLst>
            <pc:docMk/>
            <pc:sldMk cId="0" sldId="1482"/>
            <ac:spMk id="63" creationId="{00000000-0000-0000-0000-000000000000}"/>
          </ac:spMkLst>
        </pc:spChg>
        <pc:spChg chg="mod">
          <ac:chgData name="Jolie Serrano Delgado" userId="d52b4219-5c60-4a0c-87ad-b1ec335c0c37" providerId="ADAL" clId="{EBEC13C1-ECAE-4881-B74B-29360246527D}" dt="2025-01-06T15:36:38.877" v="779" actId="207"/>
          <ac:spMkLst>
            <pc:docMk/>
            <pc:sldMk cId="0" sldId="1482"/>
            <ac:spMk id="75" creationId="{00000000-0000-0000-0000-000000000000}"/>
          </ac:spMkLst>
        </pc:spChg>
        <pc:spChg chg="mod">
          <ac:chgData name="Jolie Serrano Delgado" userId="d52b4219-5c60-4a0c-87ad-b1ec335c0c37" providerId="ADAL" clId="{EBEC13C1-ECAE-4881-B74B-29360246527D}" dt="2025-01-06T15:36:38.877" v="779" actId="207"/>
          <ac:spMkLst>
            <pc:docMk/>
            <pc:sldMk cId="0" sldId="1482"/>
            <ac:spMk id="87" creationId="{00000000-0000-0000-0000-000000000000}"/>
          </ac:spMkLst>
        </pc:spChg>
        <pc:spChg chg="mod">
          <ac:chgData name="Jolie Serrano Delgado" userId="d52b4219-5c60-4a0c-87ad-b1ec335c0c37" providerId="ADAL" clId="{EBEC13C1-ECAE-4881-B74B-29360246527D}" dt="2025-01-06T15:36:38.877" v="779" actId="207"/>
          <ac:spMkLst>
            <pc:docMk/>
            <pc:sldMk cId="0" sldId="1482"/>
            <ac:spMk id="99" creationId="{00000000-0000-0000-0000-000000000000}"/>
          </ac:spMkLst>
        </pc:spChg>
      </pc:sldChg>
      <pc:sldChg chg="addSp delSp modSp mod">
        <pc:chgData name="Jolie Serrano Delgado" userId="d52b4219-5c60-4a0c-87ad-b1ec335c0c37" providerId="ADAL" clId="{EBEC13C1-ECAE-4881-B74B-29360246527D}" dt="2025-01-06T14:56:31.064" v="777" actId="1076"/>
        <pc:sldMkLst>
          <pc:docMk/>
          <pc:sldMk cId="3313802975" sldId="1772"/>
        </pc:sldMkLst>
        <pc:spChg chg="add mod">
          <ac:chgData name="Jolie Serrano Delgado" userId="d52b4219-5c60-4a0c-87ad-b1ec335c0c37" providerId="ADAL" clId="{EBEC13C1-ECAE-4881-B74B-29360246527D}" dt="2025-01-06T14:56:31.064" v="777" actId="1076"/>
          <ac:spMkLst>
            <pc:docMk/>
            <pc:sldMk cId="3313802975" sldId="1772"/>
            <ac:spMk id="2" creationId="{63C2FFBD-9D13-BA64-9497-7955609534D6}"/>
          </ac:spMkLst>
        </pc:spChg>
        <pc:spChg chg="add mod">
          <ac:chgData name="Jolie Serrano Delgado" userId="d52b4219-5c60-4a0c-87ad-b1ec335c0c37" providerId="ADAL" clId="{EBEC13C1-ECAE-4881-B74B-29360246527D}" dt="2025-01-06T14:56:25.757" v="776" actId="1076"/>
          <ac:spMkLst>
            <pc:docMk/>
            <pc:sldMk cId="3313802975" sldId="1772"/>
            <ac:spMk id="3" creationId="{928C2DEF-D347-BC89-AECF-1B7CBA6FF171}"/>
          </ac:spMkLst>
        </pc:spChg>
        <pc:spChg chg="mod">
          <ac:chgData name="Jolie Serrano Delgado" userId="d52b4219-5c60-4a0c-87ad-b1ec335c0c37" providerId="ADAL" clId="{EBEC13C1-ECAE-4881-B74B-29360246527D}" dt="2025-01-06T14:56:21.505" v="775" actId="1076"/>
          <ac:spMkLst>
            <pc:docMk/>
            <pc:sldMk cId="3313802975" sldId="1772"/>
            <ac:spMk id="4" creationId="{F3C1E99B-F7CB-459B-A348-CDF66B2291AB}"/>
          </ac:spMkLst>
        </pc:spChg>
        <pc:spChg chg="mod">
          <ac:chgData name="Jolie Serrano Delgado" userId="d52b4219-5c60-4a0c-87ad-b1ec335c0c37" providerId="ADAL" clId="{EBEC13C1-ECAE-4881-B74B-29360246527D}" dt="2025-01-06T14:49:11.997" v="707"/>
          <ac:spMkLst>
            <pc:docMk/>
            <pc:sldMk cId="3313802975" sldId="1772"/>
            <ac:spMk id="5" creationId="{7FCA87B9-E211-0E4B-A9F7-DF87D6193A8C}"/>
          </ac:spMkLst>
        </pc:spChg>
        <pc:spChg chg="add mod">
          <ac:chgData name="Jolie Serrano Delgado" userId="d52b4219-5c60-4a0c-87ad-b1ec335c0c37" providerId="ADAL" clId="{EBEC13C1-ECAE-4881-B74B-29360246527D}" dt="2025-01-06T14:56:25.757" v="776" actId="1076"/>
          <ac:spMkLst>
            <pc:docMk/>
            <pc:sldMk cId="3313802975" sldId="1772"/>
            <ac:spMk id="6" creationId="{26C07AB2-8886-1404-41EF-D1270C73B29C}"/>
          </ac:spMkLst>
        </pc:spChg>
        <pc:spChg chg="add mod">
          <ac:chgData name="Jolie Serrano Delgado" userId="d52b4219-5c60-4a0c-87ad-b1ec335c0c37" providerId="ADAL" clId="{EBEC13C1-ECAE-4881-B74B-29360246527D}" dt="2025-01-06T14:56:25.757" v="776" actId="1076"/>
          <ac:spMkLst>
            <pc:docMk/>
            <pc:sldMk cId="3313802975" sldId="1772"/>
            <ac:spMk id="11" creationId="{702ACFE8-377E-8586-7DE6-9A4DAFF3CBD0}"/>
          </ac:spMkLst>
        </pc:spChg>
        <pc:spChg chg="add mod">
          <ac:chgData name="Jolie Serrano Delgado" userId="d52b4219-5c60-4a0c-87ad-b1ec335c0c37" providerId="ADAL" clId="{EBEC13C1-ECAE-4881-B74B-29360246527D}" dt="2025-01-06T14:56:25.757" v="776" actId="1076"/>
          <ac:spMkLst>
            <pc:docMk/>
            <pc:sldMk cId="3313802975" sldId="1772"/>
            <ac:spMk id="13" creationId="{E9BB9DB0-C4FF-EF03-D649-B60F5161FE61}"/>
          </ac:spMkLst>
        </pc:spChg>
        <pc:spChg chg="add mod topLvl">
          <ac:chgData name="Jolie Serrano Delgado" userId="d52b4219-5c60-4a0c-87ad-b1ec335c0c37" providerId="ADAL" clId="{EBEC13C1-ECAE-4881-B74B-29360246527D}" dt="2025-01-06T14:56:25.757" v="776" actId="1076"/>
          <ac:spMkLst>
            <pc:docMk/>
            <pc:sldMk cId="3313802975" sldId="1772"/>
            <ac:spMk id="14" creationId="{71D98B8F-F8D8-6022-6A88-957212C997E8}"/>
          </ac:spMkLst>
        </pc:spChg>
        <pc:spChg chg="add mod">
          <ac:chgData name="Jolie Serrano Delgado" userId="d52b4219-5c60-4a0c-87ad-b1ec335c0c37" providerId="ADAL" clId="{EBEC13C1-ECAE-4881-B74B-29360246527D}" dt="2025-01-06T14:56:25.757" v="776" actId="1076"/>
          <ac:spMkLst>
            <pc:docMk/>
            <pc:sldMk cId="3313802975" sldId="1772"/>
            <ac:spMk id="15" creationId="{3400C557-8F12-2346-6F15-9B0E1B4E9C53}"/>
          </ac:spMkLst>
        </pc:spChg>
        <pc:spChg chg="mod">
          <ac:chgData name="Jolie Serrano Delgado" userId="d52b4219-5c60-4a0c-87ad-b1ec335c0c37" providerId="ADAL" clId="{EBEC13C1-ECAE-4881-B74B-29360246527D}" dt="2025-01-06T14:55:40.974" v="762" actId="404"/>
          <ac:spMkLst>
            <pc:docMk/>
            <pc:sldMk cId="3313802975" sldId="1772"/>
            <ac:spMk id="16" creationId="{00000000-0000-0000-0000-000000000000}"/>
          </ac:spMkLst>
        </pc:spChg>
        <pc:spChg chg="mod">
          <ac:chgData name="Jolie Serrano Delgado" userId="d52b4219-5c60-4a0c-87ad-b1ec335c0c37" providerId="ADAL" clId="{EBEC13C1-ECAE-4881-B74B-29360246527D}" dt="2025-01-06T14:56:17.237" v="774" actId="14100"/>
          <ac:spMkLst>
            <pc:docMk/>
            <pc:sldMk cId="3313802975" sldId="1772"/>
            <ac:spMk id="17" creationId="{00000000-0000-0000-0000-000000000000}"/>
          </ac:spMkLst>
        </pc:spChg>
        <pc:spChg chg="add mod topLvl">
          <ac:chgData name="Jolie Serrano Delgado" userId="d52b4219-5c60-4a0c-87ad-b1ec335c0c37" providerId="ADAL" clId="{EBEC13C1-ECAE-4881-B74B-29360246527D}" dt="2025-01-06T14:56:25.757" v="776" actId="1076"/>
          <ac:spMkLst>
            <pc:docMk/>
            <pc:sldMk cId="3313802975" sldId="1772"/>
            <ac:spMk id="18" creationId="{BFC62D93-4B50-993E-81D5-32DC717B26EC}"/>
          </ac:spMkLst>
        </pc:spChg>
        <pc:spChg chg="mod topLvl">
          <ac:chgData name="Jolie Serrano Delgado" userId="d52b4219-5c60-4a0c-87ad-b1ec335c0c37" providerId="ADAL" clId="{EBEC13C1-ECAE-4881-B74B-29360246527D}" dt="2025-01-06T14:56:25.757" v="776" actId="1076"/>
          <ac:spMkLst>
            <pc:docMk/>
            <pc:sldMk cId="3313802975" sldId="1772"/>
            <ac:spMk id="20" creationId="{22E9A0E3-E4FA-6118-3809-3A68BBFDC98B}"/>
          </ac:spMkLst>
        </pc:spChg>
        <pc:spChg chg="mod topLvl">
          <ac:chgData name="Jolie Serrano Delgado" userId="d52b4219-5c60-4a0c-87ad-b1ec335c0c37" providerId="ADAL" clId="{EBEC13C1-ECAE-4881-B74B-29360246527D}" dt="2025-01-06T14:56:25.757" v="776" actId="1076"/>
          <ac:spMkLst>
            <pc:docMk/>
            <pc:sldMk cId="3313802975" sldId="1772"/>
            <ac:spMk id="21" creationId="{4CBD0548-2812-7AAA-D87D-47DDCA2BE2B5}"/>
          </ac:spMkLst>
        </pc:spChg>
      </pc:sldChg>
      <pc:sldChg chg="addSp delSp modSp add mod">
        <pc:chgData name="Jolie Serrano Delgado" userId="d52b4219-5c60-4a0c-87ad-b1ec335c0c37" providerId="ADAL" clId="{EBEC13C1-ECAE-4881-B74B-29360246527D}" dt="2025-01-05T23:01:30.005" v="156" actId="18131"/>
        <pc:sldMkLst>
          <pc:docMk/>
          <pc:sldMk cId="3553100847" sldId="4087"/>
        </pc:sldMkLst>
      </pc:sldChg>
      <pc:sldChg chg="addSp delSp modSp add mod">
        <pc:chgData name="Jolie Serrano Delgado" userId="d52b4219-5c60-4a0c-87ad-b1ec335c0c37" providerId="ADAL" clId="{EBEC13C1-ECAE-4881-B74B-29360246527D}" dt="2025-01-05T23:04:45.364" v="201" actId="207"/>
        <pc:sldMkLst>
          <pc:docMk/>
          <pc:sldMk cId="4186066234" sldId="4094"/>
        </pc:sldMkLst>
      </pc:sldChg>
      <pc:sldChg chg="addSp delSp modSp add mod">
        <pc:chgData name="Jolie Serrano Delgado" userId="d52b4219-5c60-4a0c-87ad-b1ec335c0c37" providerId="ADAL" clId="{EBEC13C1-ECAE-4881-B74B-29360246527D}" dt="2025-01-05T23:05:19.415" v="207" actId="207"/>
        <pc:sldMkLst>
          <pc:docMk/>
          <pc:sldMk cId="3862467078" sldId="4096"/>
        </pc:sldMkLst>
      </pc:sldChg>
      <pc:sldChg chg="addSp delSp modSp add mod">
        <pc:chgData name="Jolie Serrano Delgado" userId="d52b4219-5c60-4a0c-87ad-b1ec335c0c37" providerId="ADAL" clId="{EBEC13C1-ECAE-4881-B74B-29360246527D}" dt="2025-01-05T23:03:21.776" v="184"/>
        <pc:sldMkLst>
          <pc:docMk/>
          <pc:sldMk cId="288082567" sldId="4097"/>
        </pc:sldMkLst>
      </pc:sldChg>
      <pc:sldChg chg="addSp delSp modSp add mod">
        <pc:chgData name="Jolie Serrano Delgado" userId="d52b4219-5c60-4a0c-87ad-b1ec335c0c37" providerId="ADAL" clId="{EBEC13C1-ECAE-4881-B74B-29360246527D}" dt="2025-01-06T14:38:40.130" v="621" actId="478"/>
        <pc:sldMkLst>
          <pc:docMk/>
          <pc:sldMk cId="2507489070" sldId="4098"/>
        </pc:sldMkLst>
      </pc:sldChg>
      <pc:sldChg chg="addSp delSp modSp add mod">
        <pc:chgData name="Jolie Serrano Delgado" userId="d52b4219-5c60-4a0c-87ad-b1ec335c0c37" providerId="ADAL" clId="{EBEC13C1-ECAE-4881-B74B-29360246527D}" dt="2025-01-06T14:42:27.833" v="629" actId="207"/>
        <pc:sldMkLst>
          <pc:docMk/>
          <pc:sldMk cId="3416501735" sldId="4102"/>
        </pc:sldMkLst>
        <pc:spChg chg="mod">
          <ac:chgData name="Jolie Serrano Delgado" userId="d52b4219-5c60-4a0c-87ad-b1ec335c0c37" providerId="ADAL" clId="{EBEC13C1-ECAE-4881-B74B-29360246527D}" dt="2025-01-06T14:42:27.833" v="629" actId="207"/>
          <ac:spMkLst>
            <pc:docMk/>
            <pc:sldMk cId="3416501735" sldId="4102"/>
            <ac:spMk id="5" creationId="{5AFFDA71-3DA6-6440-8F22-3F975B01A9BC}"/>
          </ac:spMkLst>
        </pc:spChg>
        <pc:picChg chg="add mod modCrop">
          <ac:chgData name="Jolie Serrano Delgado" userId="d52b4219-5c60-4a0c-87ad-b1ec335c0c37" providerId="ADAL" clId="{EBEC13C1-ECAE-4881-B74B-29360246527D}" dt="2025-01-06T14:42:18.547" v="627" actId="18131"/>
          <ac:picMkLst>
            <pc:docMk/>
            <pc:sldMk cId="3416501735" sldId="4102"/>
            <ac:picMk id="2" creationId="{E6B8DB05-1E4C-67DF-23CD-284BA91A2078}"/>
          </ac:picMkLst>
        </pc:picChg>
      </pc:sldChg>
      <pc:sldChg chg="addSp delSp modSp mod">
        <pc:chgData name="Jolie Serrano Delgado" userId="d52b4219-5c60-4a0c-87ad-b1ec335c0c37" providerId="ADAL" clId="{EBEC13C1-ECAE-4881-B74B-29360246527D}" dt="2025-01-06T14:37:11.681" v="610" actId="207"/>
        <pc:sldMkLst>
          <pc:docMk/>
          <pc:sldMk cId="80454929" sldId="4114"/>
        </pc:sldMkLst>
      </pc:sldChg>
      <pc:sldChg chg="delSp del mod delAnim">
        <pc:chgData name="Jolie Serrano Delgado" userId="d52b4219-5c60-4a0c-87ad-b1ec335c0c37" providerId="ADAL" clId="{EBEC13C1-ECAE-4881-B74B-29360246527D}" dt="2025-01-05T22:51:10.458" v="1" actId="47"/>
        <pc:sldMkLst>
          <pc:docMk/>
          <pc:sldMk cId="3100824973" sldId="4115"/>
        </pc:sldMkLst>
      </pc:sldChg>
      <pc:sldChg chg="addSp modSp new del mod modAnim">
        <pc:chgData name="Jolie Serrano Delgado" userId="d52b4219-5c60-4a0c-87ad-b1ec335c0c37" providerId="ADAL" clId="{EBEC13C1-ECAE-4881-B74B-29360246527D}" dt="2025-01-06T14:55:54.375" v="763" actId="47"/>
        <pc:sldMkLst>
          <pc:docMk/>
          <pc:sldMk cId="3814507928" sldId="4117"/>
        </pc:sldMkLst>
      </pc:sldChg>
      <pc:sldChg chg="addSp delSp modSp new mod">
        <pc:chgData name="Jolie Serrano Delgado" userId="d52b4219-5c60-4a0c-87ad-b1ec335c0c37" providerId="ADAL" clId="{EBEC13C1-ECAE-4881-B74B-29360246527D}" dt="2025-01-05T22:58:37.135" v="113" actId="113"/>
        <pc:sldMkLst>
          <pc:docMk/>
          <pc:sldMk cId="3059003011" sldId="4118"/>
        </pc:sldMkLst>
      </pc:sldChg>
      <pc:sldChg chg="addSp delSp modSp new mod delAnim modAnim">
        <pc:chgData name="Jolie Serrano Delgado" userId="d52b4219-5c60-4a0c-87ad-b1ec335c0c37" providerId="ADAL" clId="{EBEC13C1-ECAE-4881-B74B-29360246527D}" dt="2025-01-06T14:22:13.600" v="385" actId="21"/>
        <pc:sldMkLst>
          <pc:docMk/>
          <pc:sldMk cId="1097019409" sldId="4119"/>
        </pc:sldMkLst>
      </pc:sldChg>
      <pc:sldChg chg="addSp delSp modSp new mod delAnim modAnim">
        <pc:chgData name="Jolie Serrano Delgado" userId="d52b4219-5c60-4a0c-87ad-b1ec335c0c37" providerId="ADAL" clId="{EBEC13C1-ECAE-4881-B74B-29360246527D}" dt="2025-01-06T14:36:21.531" v="598" actId="21"/>
        <pc:sldMkLst>
          <pc:docMk/>
          <pc:sldMk cId="1881800373" sldId="4120"/>
        </pc:sldMkLst>
      </pc:sldChg>
      <pc:sldChg chg="addSp delSp modSp add del mod">
        <pc:chgData name="Jolie Serrano Delgado" userId="d52b4219-5c60-4a0c-87ad-b1ec335c0c37" providerId="ADAL" clId="{EBEC13C1-ECAE-4881-B74B-29360246527D}" dt="2025-01-06T14:39:13.943" v="624" actId="47"/>
        <pc:sldMkLst>
          <pc:docMk/>
          <pc:sldMk cId="3743137097" sldId="41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Poppins" pitchFamily="2" charset="77"/>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Poppins" pitchFamily="2" charset="77"/>
              </a:defRPr>
            </a:lvl1pPr>
          </a:lstStyle>
          <a:p>
            <a:fld id="{EFC10EE1-B198-C942-8235-326C972CBB30}" type="datetimeFigureOut">
              <a:rPr lang="en-US" smtClean="0"/>
              <a:pPr/>
              <a:t>1/27/2025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Poppins"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Poppins" pitchFamily="2" charset="77"/>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b="0" i="0" kern="1200">
        <a:solidFill>
          <a:schemeClr val="tx1"/>
        </a:solidFill>
        <a:latin typeface="Poppins" pitchFamily="2" charset="77"/>
        <a:ea typeface="+mn-ea"/>
        <a:cs typeface="+mn-cs"/>
      </a:defRPr>
    </a:lvl1pPr>
    <a:lvl2pPr marL="914217" algn="l" defTabSz="914217" rtl="0" eaLnBrk="1" latinLnBrk="0" hangingPunct="1">
      <a:defRPr sz="2400" b="0" i="0" kern="1200">
        <a:solidFill>
          <a:schemeClr val="tx1"/>
        </a:solidFill>
        <a:latin typeface="Poppins" pitchFamily="2" charset="77"/>
        <a:ea typeface="+mn-ea"/>
        <a:cs typeface="+mn-cs"/>
      </a:defRPr>
    </a:lvl2pPr>
    <a:lvl3pPr marL="1828434" algn="l" defTabSz="914217" rtl="0" eaLnBrk="1" latinLnBrk="0" hangingPunct="1">
      <a:defRPr sz="2400" b="0" i="0" kern="1200">
        <a:solidFill>
          <a:schemeClr val="tx1"/>
        </a:solidFill>
        <a:latin typeface="Poppins" pitchFamily="2" charset="77"/>
        <a:ea typeface="+mn-ea"/>
        <a:cs typeface="+mn-cs"/>
      </a:defRPr>
    </a:lvl3pPr>
    <a:lvl4pPr marL="2742651" algn="l" defTabSz="914217" rtl="0" eaLnBrk="1" latinLnBrk="0" hangingPunct="1">
      <a:defRPr sz="2400" b="0" i="0" kern="1200">
        <a:solidFill>
          <a:schemeClr val="tx1"/>
        </a:solidFill>
        <a:latin typeface="Poppins" pitchFamily="2" charset="77"/>
        <a:ea typeface="+mn-ea"/>
        <a:cs typeface="+mn-cs"/>
      </a:defRPr>
    </a:lvl4pPr>
    <a:lvl5pPr marL="3656868" algn="l" defTabSz="914217" rtl="0" eaLnBrk="1" latinLnBrk="0" hangingPunct="1">
      <a:defRPr sz="2400" b="0" i="0" kern="1200">
        <a:solidFill>
          <a:schemeClr val="tx1"/>
        </a:solidFill>
        <a:latin typeface="Poppins" pitchFamily="2" charset="77"/>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90017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9F9A1-FA27-AACF-CC2E-E446A4A30849}"/>
              </a:ext>
            </a:extLst>
          </p:cNvPr>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8F575C9F-B720-EEDC-5BB8-F4E0B858675D}"/>
              </a:ext>
            </a:extLst>
          </p:cNvPr>
          <p:cNvSpPr>
            <a:spLocks noGrp="1"/>
          </p:cNvSpPr>
          <p:nvPr>
            <p:ph type="body" orient="vert" idx="1"/>
          </p:nvPr>
        </p:nvSpPr>
        <p:spPr>
          <a:xfrm>
            <a:off x="1675964" y="3651250"/>
            <a:ext cx="21025723" cy="870267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CCF28A54-028E-DBE4-D0E2-EAD7D93B3D66}"/>
              </a:ext>
            </a:extLst>
          </p:cNvPr>
          <p:cNvSpPr>
            <a:spLocks noGrp="1"/>
          </p:cNvSpPr>
          <p:nvPr>
            <p:ph type="dt" sz="half" idx="10"/>
          </p:nvPr>
        </p:nvSpPr>
        <p:spPr>
          <a:xfrm>
            <a:off x="1675964" y="12712701"/>
            <a:ext cx="5484971" cy="730250"/>
          </a:xfrm>
          <a:prstGeom prst="rect">
            <a:avLst/>
          </a:prstGeom>
        </p:spPr>
        <p:txBody>
          <a:bodyPr/>
          <a:lstStyle/>
          <a:p>
            <a:fld id="{2CCDC4B9-08AA-4FDC-AB06-10B486B4406C}" type="datetimeFigureOut">
              <a:rPr lang="es-CO" smtClean="0"/>
              <a:t>27/01/2025</a:t>
            </a:fld>
            <a:endParaRPr lang="es-CO"/>
          </a:p>
        </p:txBody>
      </p:sp>
      <p:sp>
        <p:nvSpPr>
          <p:cNvPr id="5" name="Footer Placeholder 4">
            <a:extLst>
              <a:ext uri="{FF2B5EF4-FFF2-40B4-BE49-F238E27FC236}">
                <a16:creationId xmlns:a16="http://schemas.microsoft.com/office/drawing/2014/main" id="{1405EC6F-4EAA-3630-294B-CC3A786B35DB}"/>
              </a:ext>
            </a:extLst>
          </p:cNvPr>
          <p:cNvSpPr>
            <a:spLocks noGrp="1"/>
          </p:cNvSpPr>
          <p:nvPr>
            <p:ph type="ftr" sz="quarter" idx="11"/>
          </p:nvPr>
        </p:nvSpPr>
        <p:spPr>
          <a:xfrm>
            <a:off x="8075097" y="12712701"/>
            <a:ext cx="8227457" cy="730250"/>
          </a:xfrm>
          <a:prstGeom prst="rect">
            <a:avLst/>
          </a:prstGeom>
        </p:spPr>
        <p:txBody>
          <a:bodyPr/>
          <a:lstStyle/>
          <a:p>
            <a:endParaRPr lang="es-CO"/>
          </a:p>
        </p:txBody>
      </p:sp>
      <p:sp>
        <p:nvSpPr>
          <p:cNvPr id="6" name="Slide Number Placeholder 5">
            <a:extLst>
              <a:ext uri="{FF2B5EF4-FFF2-40B4-BE49-F238E27FC236}">
                <a16:creationId xmlns:a16="http://schemas.microsoft.com/office/drawing/2014/main" id="{7F1761B1-AF0D-4A74-1470-AF218CC4D4F8}"/>
              </a:ext>
            </a:extLst>
          </p:cNvPr>
          <p:cNvSpPr>
            <a:spLocks noGrp="1"/>
          </p:cNvSpPr>
          <p:nvPr>
            <p:ph type="sldNum" sz="quarter" idx="12"/>
          </p:nvPr>
        </p:nvSpPr>
        <p:spPr>
          <a:xfrm>
            <a:off x="17216715" y="12712701"/>
            <a:ext cx="5484971" cy="730250"/>
          </a:xfrm>
          <a:prstGeom prst="rect">
            <a:avLst/>
          </a:prstGeom>
        </p:spPr>
        <p:txBody>
          <a:bodyPr/>
          <a:lstStyle/>
          <a:p>
            <a:fld id="{4E48A4F3-0CDB-405C-83C7-8F88BE5DDE71}" type="slidenum">
              <a:rPr lang="es-CO" smtClean="0"/>
              <a:t>‹#›</a:t>
            </a:fld>
            <a:endParaRPr lang="es-CO"/>
          </a:p>
        </p:txBody>
      </p:sp>
    </p:spTree>
    <p:extLst>
      <p:ext uri="{BB962C8B-B14F-4D97-AF65-F5344CB8AC3E}">
        <p14:creationId xmlns:p14="http://schemas.microsoft.com/office/powerpoint/2010/main" val="219178551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63FA9-6E4F-5231-FAF1-33CAE51EC6C4}"/>
              </a:ext>
            </a:extLst>
          </p:cNvPr>
          <p:cNvSpPr>
            <a:spLocks noGrp="1"/>
          </p:cNvSpPr>
          <p:nvPr>
            <p:ph type="title" orient="vert"/>
          </p:nvPr>
        </p:nvSpPr>
        <p:spPr>
          <a:xfrm>
            <a:off x="17445256" y="730250"/>
            <a:ext cx="5256431" cy="11623676"/>
          </a:xfrm>
          <a:prstGeom prst="rect">
            <a:avLst/>
          </a:prstGeom>
        </p:spPr>
        <p:txBody>
          <a:bodyPr vert="eaVert"/>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0E552D6F-ECD6-C262-E00C-FC99BF8C533A}"/>
              </a:ext>
            </a:extLst>
          </p:cNvPr>
          <p:cNvSpPr>
            <a:spLocks noGrp="1"/>
          </p:cNvSpPr>
          <p:nvPr>
            <p:ph type="body" orient="vert" idx="1"/>
          </p:nvPr>
        </p:nvSpPr>
        <p:spPr>
          <a:xfrm>
            <a:off x="1675963" y="730250"/>
            <a:ext cx="15464572" cy="1162367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3B39D7CD-A7F8-D7A4-AF6B-B5AAA4F9F846}"/>
              </a:ext>
            </a:extLst>
          </p:cNvPr>
          <p:cNvSpPr>
            <a:spLocks noGrp="1"/>
          </p:cNvSpPr>
          <p:nvPr>
            <p:ph type="dt" sz="half" idx="10"/>
          </p:nvPr>
        </p:nvSpPr>
        <p:spPr>
          <a:xfrm>
            <a:off x="1675964" y="12712701"/>
            <a:ext cx="5484971" cy="730250"/>
          </a:xfrm>
          <a:prstGeom prst="rect">
            <a:avLst/>
          </a:prstGeom>
        </p:spPr>
        <p:txBody>
          <a:bodyPr/>
          <a:lstStyle/>
          <a:p>
            <a:fld id="{2CCDC4B9-08AA-4FDC-AB06-10B486B4406C}" type="datetimeFigureOut">
              <a:rPr lang="es-CO" smtClean="0"/>
              <a:t>27/01/2025</a:t>
            </a:fld>
            <a:endParaRPr lang="es-CO"/>
          </a:p>
        </p:txBody>
      </p:sp>
      <p:sp>
        <p:nvSpPr>
          <p:cNvPr id="5" name="Footer Placeholder 4">
            <a:extLst>
              <a:ext uri="{FF2B5EF4-FFF2-40B4-BE49-F238E27FC236}">
                <a16:creationId xmlns:a16="http://schemas.microsoft.com/office/drawing/2014/main" id="{D08F060A-2CC2-1CF5-F8F0-43BA67F70B8E}"/>
              </a:ext>
            </a:extLst>
          </p:cNvPr>
          <p:cNvSpPr>
            <a:spLocks noGrp="1"/>
          </p:cNvSpPr>
          <p:nvPr>
            <p:ph type="ftr" sz="quarter" idx="11"/>
          </p:nvPr>
        </p:nvSpPr>
        <p:spPr>
          <a:xfrm>
            <a:off x="8075097" y="12712701"/>
            <a:ext cx="8227457" cy="730250"/>
          </a:xfrm>
          <a:prstGeom prst="rect">
            <a:avLst/>
          </a:prstGeom>
        </p:spPr>
        <p:txBody>
          <a:bodyPr/>
          <a:lstStyle/>
          <a:p>
            <a:endParaRPr lang="es-CO"/>
          </a:p>
        </p:txBody>
      </p:sp>
      <p:sp>
        <p:nvSpPr>
          <p:cNvPr id="6" name="Slide Number Placeholder 5">
            <a:extLst>
              <a:ext uri="{FF2B5EF4-FFF2-40B4-BE49-F238E27FC236}">
                <a16:creationId xmlns:a16="http://schemas.microsoft.com/office/drawing/2014/main" id="{E2CB22FE-D1F2-1020-FC55-04E29A3071BE}"/>
              </a:ext>
            </a:extLst>
          </p:cNvPr>
          <p:cNvSpPr>
            <a:spLocks noGrp="1"/>
          </p:cNvSpPr>
          <p:nvPr>
            <p:ph type="sldNum" sz="quarter" idx="12"/>
          </p:nvPr>
        </p:nvSpPr>
        <p:spPr>
          <a:xfrm>
            <a:off x="17216715" y="12712701"/>
            <a:ext cx="5484971" cy="730250"/>
          </a:xfrm>
          <a:prstGeom prst="rect">
            <a:avLst/>
          </a:prstGeom>
        </p:spPr>
        <p:txBody>
          <a:bodyPr/>
          <a:lstStyle/>
          <a:p>
            <a:fld id="{4E48A4F3-0CDB-405C-83C7-8F88BE5DDE71}" type="slidenum">
              <a:rPr lang="es-CO" smtClean="0"/>
              <a:t>‹#›</a:t>
            </a:fld>
            <a:endParaRPr lang="es-CO"/>
          </a:p>
        </p:txBody>
      </p:sp>
    </p:spTree>
    <p:extLst>
      <p:ext uri="{BB962C8B-B14F-4D97-AF65-F5344CB8AC3E}">
        <p14:creationId xmlns:p14="http://schemas.microsoft.com/office/powerpoint/2010/main" val="208367628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271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iseño personalizad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A5B7A72-B186-EC36-C88A-38743385E8A9}"/>
              </a:ext>
            </a:extLst>
          </p:cNvPr>
          <p:cNvSpPr>
            <a:spLocks noGrp="1"/>
          </p:cNvSpPr>
          <p:nvPr>
            <p:ph type="pic" sz="quarter" idx="10"/>
          </p:nvPr>
        </p:nvSpPr>
        <p:spPr>
          <a:xfrm>
            <a:off x="0" y="0"/>
            <a:ext cx="18954750" cy="11009313"/>
          </a:xfrm>
          <a:prstGeom prst="rect">
            <a:avLst/>
          </a:prstGeom>
        </p:spPr>
        <p:txBody>
          <a:bodyPr/>
          <a:lstStyle/>
          <a:p>
            <a:endParaRPr lang="es-CO"/>
          </a:p>
        </p:txBody>
      </p:sp>
    </p:spTree>
    <p:extLst>
      <p:ext uri="{BB962C8B-B14F-4D97-AF65-F5344CB8AC3E}">
        <p14:creationId xmlns:p14="http://schemas.microsoft.com/office/powerpoint/2010/main" val="241680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ank You Slide 1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74E558-5A37-1347-B392-1CCD419DAA66}"/>
              </a:ext>
            </a:extLst>
          </p:cNvPr>
          <p:cNvSpPr>
            <a:spLocks noGrp="1"/>
          </p:cNvSpPr>
          <p:nvPr>
            <p:ph type="pic" sz="quarter" idx="11"/>
          </p:nvPr>
        </p:nvSpPr>
        <p:spPr>
          <a:xfrm>
            <a:off x="3603368" y="2680"/>
            <a:ext cx="6469432" cy="13709397"/>
          </a:xfrm>
          <a:custGeom>
            <a:avLst/>
            <a:gdLst>
              <a:gd name="connsiteX0" fmla="*/ 0 w 6469432"/>
              <a:gd name="connsiteY0" fmla="*/ 0 h 13709397"/>
              <a:gd name="connsiteX1" fmla="*/ 6469432 w 6469432"/>
              <a:gd name="connsiteY1" fmla="*/ 0 h 13709397"/>
              <a:gd name="connsiteX2" fmla="*/ 6469432 w 6469432"/>
              <a:gd name="connsiteY2" fmla="*/ 13709397 h 13709397"/>
              <a:gd name="connsiteX3" fmla="*/ 0 w 6469432"/>
              <a:gd name="connsiteY3" fmla="*/ 13709397 h 13709397"/>
            </a:gdLst>
            <a:ahLst/>
            <a:cxnLst>
              <a:cxn ang="0">
                <a:pos x="connsiteX0" y="connsiteY0"/>
              </a:cxn>
              <a:cxn ang="0">
                <a:pos x="connsiteX1" y="connsiteY1"/>
              </a:cxn>
              <a:cxn ang="0">
                <a:pos x="connsiteX2" y="connsiteY2"/>
              </a:cxn>
              <a:cxn ang="0">
                <a:pos x="connsiteX3" y="connsiteY3"/>
              </a:cxn>
            </a:cxnLst>
            <a:rect l="l" t="t" r="r" b="b"/>
            <a:pathLst>
              <a:path w="6469432" h="13709397">
                <a:moveTo>
                  <a:pt x="0" y="0"/>
                </a:moveTo>
                <a:lnTo>
                  <a:pt x="6469432" y="0"/>
                </a:lnTo>
                <a:lnTo>
                  <a:pt x="6469432" y="13709397"/>
                </a:lnTo>
                <a:lnTo>
                  <a:pt x="0" y="13709397"/>
                </a:lnTo>
                <a:close/>
              </a:path>
            </a:pathLst>
          </a:custGeom>
          <a:solidFill>
            <a:schemeClr val="bg2">
              <a:lumMod val="95000"/>
            </a:schemeClr>
          </a:solidFill>
        </p:spPr>
        <p:txBody>
          <a:bodyPr wrap="square" anchor="ctr">
            <a:noAutofit/>
          </a:bodyPr>
          <a:lstStyle>
            <a:lvl1pPr marL="0" indent="0" algn="ctr">
              <a:buNone/>
              <a:defRPr sz="2400"/>
            </a:lvl1pPr>
          </a:lstStyle>
          <a:p>
            <a:endParaRPr lang="en-US"/>
          </a:p>
        </p:txBody>
      </p:sp>
    </p:spTree>
    <p:extLst>
      <p:ext uri="{BB962C8B-B14F-4D97-AF65-F5344CB8AC3E}">
        <p14:creationId xmlns:p14="http://schemas.microsoft.com/office/powerpoint/2010/main" val="239644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184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E9132D6-0004-C34B-A570-7AECE0027133}"/>
              </a:ext>
            </a:extLst>
          </p:cNvPr>
          <p:cNvSpPr>
            <a:spLocks noGrp="1"/>
          </p:cNvSpPr>
          <p:nvPr>
            <p:ph type="pic" sz="quarter" idx="10"/>
          </p:nvPr>
        </p:nvSpPr>
        <p:spPr>
          <a:xfrm>
            <a:off x="0" y="0"/>
            <a:ext cx="24377650" cy="68580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1407030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172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iapositiva 9">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369D8F4-EF31-9E88-B0BD-14ED63EECDD6}"/>
              </a:ext>
            </a:extLst>
          </p:cNvPr>
          <p:cNvSpPr>
            <a:spLocks noGrp="1"/>
          </p:cNvSpPr>
          <p:nvPr>
            <p:ph type="pic" sz="quarter" idx="10"/>
          </p:nvPr>
        </p:nvSpPr>
        <p:spPr>
          <a:xfrm>
            <a:off x="0" y="0"/>
            <a:ext cx="24377650" cy="6858000"/>
          </a:xfrm>
          <a:prstGeom prst="rect">
            <a:avLst/>
          </a:prstGeom>
        </p:spPr>
        <p:txBody>
          <a:bodyPr/>
          <a:lstStyle/>
          <a:p>
            <a:endParaRPr lang="en-US"/>
          </a:p>
        </p:txBody>
      </p:sp>
    </p:spTree>
    <p:extLst>
      <p:ext uri="{BB962C8B-B14F-4D97-AF65-F5344CB8AC3E}">
        <p14:creationId xmlns:p14="http://schemas.microsoft.com/office/powerpoint/2010/main" val="35511442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33740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9F7-C497-2B8C-4077-1CF8B0AD1557}"/>
              </a:ext>
            </a:extLst>
          </p:cNvPr>
          <p:cNvSpPr>
            <a:spLocks noGrp="1"/>
          </p:cNvSpPr>
          <p:nvPr>
            <p:ph type="title"/>
          </p:nvPr>
        </p:nvSpPr>
        <p:spPr>
          <a:xfrm>
            <a:off x="1663267" y="3419477"/>
            <a:ext cx="21025723" cy="5705474"/>
          </a:xfrm>
          <a:prstGeom prst="rect">
            <a:avLst/>
          </a:prstGeom>
        </p:spPr>
        <p:txBody>
          <a:bodyPr anchor="b"/>
          <a:lstStyle>
            <a:lvl1pPr>
              <a:defRPr sz="11997"/>
            </a:lvl1pPr>
          </a:lstStyle>
          <a:p>
            <a:r>
              <a:rPr lang="en-US"/>
              <a:t>Click to edit Master title style</a:t>
            </a:r>
            <a:endParaRPr lang="es-CO"/>
          </a:p>
        </p:txBody>
      </p:sp>
      <p:sp>
        <p:nvSpPr>
          <p:cNvPr id="3" name="Text Placeholder 2">
            <a:extLst>
              <a:ext uri="{FF2B5EF4-FFF2-40B4-BE49-F238E27FC236}">
                <a16:creationId xmlns:a16="http://schemas.microsoft.com/office/drawing/2014/main" id="{35253B16-2BC6-745B-90BD-9AF94EBF96F9}"/>
              </a:ext>
            </a:extLst>
          </p:cNvPr>
          <p:cNvSpPr>
            <a:spLocks noGrp="1"/>
          </p:cNvSpPr>
          <p:nvPr>
            <p:ph type="body" idx="1"/>
          </p:nvPr>
        </p:nvSpPr>
        <p:spPr>
          <a:xfrm>
            <a:off x="1663267" y="9178927"/>
            <a:ext cx="21025723" cy="3000374"/>
          </a:xfrm>
          <a:prstGeom prst="rect">
            <a:avLst/>
          </a:prstGeom>
        </p:spPr>
        <p:txBody>
          <a:bodyPr/>
          <a:lstStyle>
            <a:lvl1pPr marL="0" indent="0">
              <a:buNone/>
              <a:defRPr sz="4799">
                <a:solidFill>
                  <a:schemeClr val="tx1">
                    <a:tint val="82000"/>
                  </a:schemeClr>
                </a:solidFill>
              </a:defRPr>
            </a:lvl1pPr>
            <a:lvl2pPr marL="914171" indent="0">
              <a:buNone/>
              <a:defRPr sz="3999">
                <a:solidFill>
                  <a:schemeClr val="tx1">
                    <a:tint val="82000"/>
                  </a:schemeClr>
                </a:solidFill>
              </a:defRPr>
            </a:lvl2pPr>
            <a:lvl3pPr marL="1828343" indent="0">
              <a:buNone/>
              <a:defRPr sz="3599">
                <a:solidFill>
                  <a:schemeClr val="tx1">
                    <a:tint val="82000"/>
                  </a:schemeClr>
                </a:solidFill>
              </a:defRPr>
            </a:lvl3pPr>
            <a:lvl4pPr marL="2742514" indent="0">
              <a:buNone/>
              <a:defRPr sz="3199">
                <a:solidFill>
                  <a:schemeClr val="tx1">
                    <a:tint val="82000"/>
                  </a:schemeClr>
                </a:solidFill>
              </a:defRPr>
            </a:lvl4pPr>
            <a:lvl5pPr marL="3656686" indent="0">
              <a:buNone/>
              <a:defRPr sz="3199">
                <a:solidFill>
                  <a:schemeClr val="tx1">
                    <a:tint val="82000"/>
                  </a:schemeClr>
                </a:solidFill>
              </a:defRPr>
            </a:lvl5pPr>
            <a:lvl6pPr marL="4570857" indent="0">
              <a:buNone/>
              <a:defRPr sz="3199">
                <a:solidFill>
                  <a:schemeClr val="tx1">
                    <a:tint val="82000"/>
                  </a:schemeClr>
                </a:solidFill>
              </a:defRPr>
            </a:lvl6pPr>
            <a:lvl7pPr marL="5485028" indent="0">
              <a:buNone/>
              <a:defRPr sz="3199">
                <a:solidFill>
                  <a:schemeClr val="tx1">
                    <a:tint val="82000"/>
                  </a:schemeClr>
                </a:solidFill>
              </a:defRPr>
            </a:lvl7pPr>
            <a:lvl8pPr marL="6399200" indent="0">
              <a:buNone/>
              <a:defRPr sz="3199">
                <a:solidFill>
                  <a:schemeClr val="tx1">
                    <a:tint val="82000"/>
                  </a:schemeClr>
                </a:solidFill>
              </a:defRPr>
            </a:lvl8pPr>
            <a:lvl9pPr marL="7313371" indent="0">
              <a:buNone/>
              <a:defRPr sz="3199">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2E96E0-E86D-0A6B-5E22-B463DA530BC4}"/>
              </a:ext>
            </a:extLst>
          </p:cNvPr>
          <p:cNvSpPr>
            <a:spLocks noGrp="1"/>
          </p:cNvSpPr>
          <p:nvPr>
            <p:ph type="dt" sz="half" idx="10"/>
          </p:nvPr>
        </p:nvSpPr>
        <p:spPr>
          <a:xfrm>
            <a:off x="1675964" y="12712701"/>
            <a:ext cx="5484971" cy="730250"/>
          </a:xfrm>
          <a:prstGeom prst="rect">
            <a:avLst/>
          </a:prstGeom>
        </p:spPr>
        <p:txBody>
          <a:bodyPr/>
          <a:lstStyle/>
          <a:p>
            <a:fld id="{2CCDC4B9-08AA-4FDC-AB06-10B486B4406C}" type="datetimeFigureOut">
              <a:rPr lang="es-CO" smtClean="0"/>
              <a:t>27/01/2025</a:t>
            </a:fld>
            <a:endParaRPr lang="es-CO"/>
          </a:p>
        </p:txBody>
      </p:sp>
      <p:sp>
        <p:nvSpPr>
          <p:cNvPr id="5" name="Footer Placeholder 4">
            <a:extLst>
              <a:ext uri="{FF2B5EF4-FFF2-40B4-BE49-F238E27FC236}">
                <a16:creationId xmlns:a16="http://schemas.microsoft.com/office/drawing/2014/main" id="{F1723C08-3DF5-3775-05D3-179927101628}"/>
              </a:ext>
            </a:extLst>
          </p:cNvPr>
          <p:cNvSpPr>
            <a:spLocks noGrp="1"/>
          </p:cNvSpPr>
          <p:nvPr>
            <p:ph type="ftr" sz="quarter" idx="11"/>
          </p:nvPr>
        </p:nvSpPr>
        <p:spPr>
          <a:xfrm>
            <a:off x="8075097" y="12712701"/>
            <a:ext cx="8227457" cy="730250"/>
          </a:xfrm>
          <a:prstGeom prst="rect">
            <a:avLst/>
          </a:prstGeom>
        </p:spPr>
        <p:txBody>
          <a:bodyPr/>
          <a:lstStyle/>
          <a:p>
            <a:endParaRPr lang="es-CO"/>
          </a:p>
        </p:txBody>
      </p:sp>
      <p:sp>
        <p:nvSpPr>
          <p:cNvPr id="6" name="Slide Number Placeholder 5">
            <a:extLst>
              <a:ext uri="{FF2B5EF4-FFF2-40B4-BE49-F238E27FC236}">
                <a16:creationId xmlns:a16="http://schemas.microsoft.com/office/drawing/2014/main" id="{362D886F-35B3-BDE2-2D21-50D9368C6FAB}"/>
              </a:ext>
            </a:extLst>
          </p:cNvPr>
          <p:cNvSpPr>
            <a:spLocks noGrp="1"/>
          </p:cNvSpPr>
          <p:nvPr>
            <p:ph type="sldNum" sz="quarter" idx="12"/>
          </p:nvPr>
        </p:nvSpPr>
        <p:spPr>
          <a:xfrm>
            <a:off x="17216715" y="12712701"/>
            <a:ext cx="5484971" cy="730250"/>
          </a:xfrm>
          <a:prstGeom prst="rect">
            <a:avLst/>
          </a:prstGeom>
        </p:spPr>
        <p:txBody>
          <a:bodyPr/>
          <a:lstStyle/>
          <a:p>
            <a:fld id="{4E48A4F3-0CDB-405C-83C7-8F88BE5DDE71}" type="slidenum">
              <a:rPr lang="es-CO" smtClean="0"/>
              <a:t>‹#›</a:t>
            </a:fld>
            <a:endParaRPr lang="es-CO"/>
          </a:p>
        </p:txBody>
      </p:sp>
    </p:spTree>
    <p:extLst>
      <p:ext uri="{BB962C8B-B14F-4D97-AF65-F5344CB8AC3E}">
        <p14:creationId xmlns:p14="http://schemas.microsoft.com/office/powerpoint/2010/main" val="46361483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29772-22AE-F83A-D34A-7DDBF6D9ACAA}"/>
              </a:ext>
            </a:extLst>
          </p:cNvPr>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AF36A1F0-34CF-867C-A0CC-35B9046B4E1B}"/>
              </a:ext>
            </a:extLst>
          </p:cNvPr>
          <p:cNvSpPr>
            <a:spLocks noGrp="1"/>
          </p:cNvSpPr>
          <p:nvPr>
            <p:ph sz="half" idx="1"/>
          </p:nvPr>
        </p:nvSpPr>
        <p:spPr>
          <a:xfrm>
            <a:off x="1675964" y="3651250"/>
            <a:ext cx="10360501" cy="87026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Content Placeholder 3">
            <a:extLst>
              <a:ext uri="{FF2B5EF4-FFF2-40B4-BE49-F238E27FC236}">
                <a16:creationId xmlns:a16="http://schemas.microsoft.com/office/drawing/2014/main" id="{01945DE7-347D-1C86-6027-2CD59A0C9D6F}"/>
              </a:ext>
            </a:extLst>
          </p:cNvPr>
          <p:cNvSpPr>
            <a:spLocks noGrp="1"/>
          </p:cNvSpPr>
          <p:nvPr>
            <p:ph sz="half" idx="2"/>
          </p:nvPr>
        </p:nvSpPr>
        <p:spPr>
          <a:xfrm>
            <a:off x="12341185" y="3651250"/>
            <a:ext cx="10360501" cy="87026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Date Placeholder 4">
            <a:extLst>
              <a:ext uri="{FF2B5EF4-FFF2-40B4-BE49-F238E27FC236}">
                <a16:creationId xmlns:a16="http://schemas.microsoft.com/office/drawing/2014/main" id="{28B20118-48F2-0434-BB92-523B8599B8EE}"/>
              </a:ext>
            </a:extLst>
          </p:cNvPr>
          <p:cNvSpPr>
            <a:spLocks noGrp="1"/>
          </p:cNvSpPr>
          <p:nvPr>
            <p:ph type="dt" sz="half" idx="10"/>
          </p:nvPr>
        </p:nvSpPr>
        <p:spPr>
          <a:xfrm>
            <a:off x="1675964" y="12712701"/>
            <a:ext cx="5484971" cy="730250"/>
          </a:xfrm>
          <a:prstGeom prst="rect">
            <a:avLst/>
          </a:prstGeom>
        </p:spPr>
        <p:txBody>
          <a:bodyPr/>
          <a:lstStyle/>
          <a:p>
            <a:fld id="{2CCDC4B9-08AA-4FDC-AB06-10B486B4406C}" type="datetimeFigureOut">
              <a:rPr lang="es-CO" smtClean="0"/>
              <a:t>27/01/2025</a:t>
            </a:fld>
            <a:endParaRPr lang="es-CO"/>
          </a:p>
        </p:txBody>
      </p:sp>
      <p:sp>
        <p:nvSpPr>
          <p:cNvPr id="6" name="Footer Placeholder 5">
            <a:extLst>
              <a:ext uri="{FF2B5EF4-FFF2-40B4-BE49-F238E27FC236}">
                <a16:creationId xmlns:a16="http://schemas.microsoft.com/office/drawing/2014/main" id="{C1A29052-3017-9597-83FE-69236D18274E}"/>
              </a:ext>
            </a:extLst>
          </p:cNvPr>
          <p:cNvSpPr>
            <a:spLocks noGrp="1"/>
          </p:cNvSpPr>
          <p:nvPr>
            <p:ph type="ftr" sz="quarter" idx="11"/>
          </p:nvPr>
        </p:nvSpPr>
        <p:spPr>
          <a:xfrm>
            <a:off x="8075097" y="12712701"/>
            <a:ext cx="8227457" cy="730250"/>
          </a:xfrm>
          <a:prstGeom prst="rect">
            <a:avLst/>
          </a:prstGeom>
        </p:spPr>
        <p:txBody>
          <a:bodyPr/>
          <a:lstStyle/>
          <a:p>
            <a:endParaRPr lang="es-CO"/>
          </a:p>
        </p:txBody>
      </p:sp>
      <p:sp>
        <p:nvSpPr>
          <p:cNvPr id="7" name="Slide Number Placeholder 6">
            <a:extLst>
              <a:ext uri="{FF2B5EF4-FFF2-40B4-BE49-F238E27FC236}">
                <a16:creationId xmlns:a16="http://schemas.microsoft.com/office/drawing/2014/main" id="{1E476DF5-BF9F-B2B0-B847-CE2253C68B2E}"/>
              </a:ext>
            </a:extLst>
          </p:cNvPr>
          <p:cNvSpPr>
            <a:spLocks noGrp="1"/>
          </p:cNvSpPr>
          <p:nvPr>
            <p:ph type="sldNum" sz="quarter" idx="12"/>
          </p:nvPr>
        </p:nvSpPr>
        <p:spPr>
          <a:xfrm>
            <a:off x="17216715" y="12712701"/>
            <a:ext cx="5484971" cy="730250"/>
          </a:xfrm>
          <a:prstGeom prst="rect">
            <a:avLst/>
          </a:prstGeom>
        </p:spPr>
        <p:txBody>
          <a:bodyPr/>
          <a:lstStyle/>
          <a:p>
            <a:fld id="{4E48A4F3-0CDB-405C-83C7-8F88BE5DDE71}" type="slidenum">
              <a:rPr lang="es-CO" smtClean="0"/>
              <a:t>‹#›</a:t>
            </a:fld>
            <a:endParaRPr lang="es-CO"/>
          </a:p>
        </p:txBody>
      </p:sp>
    </p:spTree>
    <p:extLst>
      <p:ext uri="{BB962C8B-B14F-4D97-AF65-F5344CB8AC3E}">
        <p14:creationId xmlns:p14="http://schemas.microsoft.com/office/powerpoint/2010/main" val="326379535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B2D6-DDB3-8711-798A-3AEACF66C637}"/>
              </a:ext>
            </a:extLst>
          </p:cNvPr>
          <p:cNvSpPr>
            <a:spLocks noGrp="1"/>
          </p:cNvSpPr>
          <p:nvPr>
            <p:ph type="title"/>
          </p:nvPr>
        </p:nvSpPr>
        <p:spPr>
          <a:xfrm>
            <a:off x="1679139" y="730251"/>
            <a:ext cx="21025723" cy="2651126"/>
          </a:xfrm>
          <a:prstGeom prst="rect">
            <a:avLst/>
          </a:prstGeom>
        </p:spPr>
        <p:txBody>
          <a:bodyPr/>
          <a:lstStyle/>
          <a:p>
            <a:r>
              <a:rPr lang="en-US"/>
              <a:t>Click to edit Master title style</a:t>
            </a:r>
            <a:endParaRPr lang="es-CO"/>
          </a:p>
        </p:txBody>
      </p:sp>
      <p:sp>
        <p:nvSpPr>
          <p:cNvPr id="3" name="Text Placeholder 2">
            <a:extLst>
              <a:ext uri="{FF2B5EF4-FFF2-40B4-BE49-F238E27FC236}">
                <a16:creationId xmlns:a16="http://schemas.microsoft.com/office/drawing/2014/main" id="{B878BCC5-C41A-70FC-BC8E-B72BFA61CA02}"/>
              </a:ext>
            </a:extLst>
          </p:cNvPr>
          <p:cNvSpPr>
            <a:spLocks noGrp="1"/>
          </p:cNvSpPr>
          <p:nvPr>
            <p:ph type="body" idx="1"/>
          </p:nvPr>
        </p:nvSpPr>
        <p:spPr>
          <a:xfrm>
            <a:off x="1679139" y="3362326"/>
            <a:ext cx="10312888" cy="1647824"/>
          </a:xfrm>
          <a:prstGeom prst="rect">
            <a:avLst/>
          </a:prstGeo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Click to edit Master text styles</a:t>
            </a:r>
          </a:p>
        </p:txBody>
      </p:sp>
      <p:sp>
        <p:nvSpPr>
          <p:cNvPr id="4" name="Content Placeholder 3">
            <a:extLst>
              <a:ext uri="{FF2B5EF4-FFF2-40B4-BE49-F238E27FC236}">
                <a16:creationId xmlns:a16="http://schemas.microsoft.com/office/drawing/2014/main" id="{95905F88-5367-22DA-246B-F8CDF99A2B0B}"/>
              </a:ext>
            </a:extLst>
          </p:cNvPr>
          <p:cNvSpPr>
            <a:spLocks noGrp="1"/>
          </p:cNvSpPr>
          <p:nvPr>
            <p:ph sz="half" idx="2"/>
          </p:nvPr>
        </p:nvSpPr>
        <p:spPr>
          <a:xfrm>
            <a:off x="1679139" y="5010150"/>
            <a:ext cx="10312888" cy="73691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Text Placeholder 4">
            <a:extLst>
              <a:ext uri="{FF2B5EF4-FFF2-40B4-BE49-F238E27FC236}">
                <a16:creationId xmlns:a16="http://schemas.microsoft.com/office/drawing/2014/main" id="{E1D95B59-5CBB-6F1A-24F9-84FCDEA782EA}"/>
              </a:ext>
            </a:extLst>
          </p:cNvPr>
          <p:cNvSpPr>
            <a:spLocks noGrp="1"/>
          </p:cNvSpPr>
          <p:nvPr>
            <p:ph type="body" sz="quarter" idx="3"/>
          </p:nvPr>
        </p:nvSpPr>
        <p:spPr>
          <a:xfrm>
            <a:off x="12341186" y="3362326"/>
            <a:ext cx="10363676" cy="1647824"/>
          </a:xfrm>
          <a:prstGeom prst="rect">
            <a:avLst/>
          </a:prstGeo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Click to edit Master text styles</a:t>
            </a:r>
          </a:p>
        </p:txBody>
      </p:sp>
      <p:sp>
        <p:nvSpPr>
          <p:cNvPr id="6" name="Content Placeholder 5">
            <a:extLst>
              <a:ext uri="{FF2B5EF4-FFF2-40B4-BE49-F238E27FC236}">
                <a16:creationId xmlns:a16="http://schemas.microsoft.com/office/drawing/2014/main" id="{FB7F0B1F-6628-D62F-44B4-338B5FBD7722}"/>
              </a:ext>
            </a:extLst>
          </p:cNvPr>
          <p:cNvSpPr>
            <a:spLocks noGrp="1"/>
          </p:cNvSpPr>
          <p:nvPr>
            <p:ph sz="quarter" idx="4"/>
          </p:nvPr>
        </p:nvSpPr>
        <p:spPr>
          <a:xfrm>
            <a:off x="12341186" y="5010150"/>
            <a:ext cx="10363676" cy="73691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Date Placeholder 6">
            <a:extLst>
              <a:ext uri="{FF2B5EF4-FFF2-40B4-BE49-F238E27FC236}">
                <a16:creationId xmlns:a16="http://schemas.microsoft.com/office/drawing/2014/main" id="{A99FF2DC-4E7C-BAD6-3555-9E0B7CB17F00}"/>
              </a:ext>
            </a:extLst>
          </p:cNvPr>
          <p:cNvSpPr>
            <a:spLocks noGrp="1"/>
          </p:cNvSpPr>
          <p:nvPr>
            <p:ph type="dt" sz="half" idx="10"/>
          </p:nvPr>
        </p:nvSpPr>
        <p:spPr>
          <a:xfrm>
            <a:off x="1675964" y="12712701"/>
            <a:ext cx="5484971" cy="730250"/>
          </a:xfrm>
          <a:prstGeom prst="rect">
            <a:avLst/>
          </a:prstGeom>
        </p:spPr>
        <p:txBody>
          <a:bodyPr/>
          <a:lstStyle/>
          <a:p>
            <a:fld id="{2CCDC4B9-08AA-4FDC-AB06-10B486B4406C}" type="datetimeFigureOut">
              <a:rPr lang="es-CO" smtClean="0"/>
              <a:t>27/01/2025</a:t>
            </a:fld>
            <a:endParaRPr lang="es-CO"/>
          </a:p>
        </p:txBody>
      </p:sp>
      <p:sp>
        <p:nvSpPr>
          <p:cNvPr id="8" name="Footer Placeholder 7">
            <a:extLst>
              <a:ext uri="{FF2B5EF4-FFF2-40B4-BE49-F238E27FC236}">
                <a16:creationId xmlns:a16="http://schemas.microsoft.com/office/drawing/2014/main" id="{D4429D62-02E6-210B-7746-F626857BA668}"/>
              </a:ext>
            </a:extLst>
          </p:cNvPr>
          <p:cNvSpPr>
            <a:spLocks noGrp="1"/>
          </p:cNvSpPr>
          <p:nvPr>
            <p:ph type="ftr" sz="quarter" idx="11"/>
          </p:nvPr>
        </p:nvSpPr>
        <p:spPr>
          <a:xfrm>
            <a:off x="8075097" y="12712701"/>
            <a:ext cx="8227457" cy="730250"/>
          </a:xfrm>
          <a:prstGeom prst="rect">
            <a:avLst/>
          </a:prstGeom>
        </p:spPr>
        <p:txBody>
          <a:bodyPr/>
          <a:lstStyle/>
          <a:p>
            <a:endParaRPr lang="es-CO"/>
          </a:p>
        </p:txBody>
      </p:sp>
      <p:sp>
        <p:nvSpPr>
          <p:cNvPr id="9" name="Slide Number Placeholder 8">
            <a:extLst>
              <a:ext uri="{FF2B5EF4-FFF2-40B4-BE49-F238E27FC236}">
                <a16:creationId xmlns:a16="http://schemas.microsoft.com/office/drawing/2014/main" id="{E7BB8A72-51B5-BDBF-ABFE-920CE5643592}"/>
              </a:ext>
            </a:extLst>
          </p:cNvPr>
          <p:cNvSpPr>
            <a:spLocks noGrp="1"/>
          </p:cNvSpPr>
          <p:nvPr>
            <p:ph type="sldNum" sz="quarter" idx="12"/>
          </p:nvPr>
        </p:nvSpPr>
        <p:spPr>
          <a:xfrm>
            <a:off x="17216715" y="12712701"/>
            <a:ext cx="5484971" cy="730250"/>
          </a:xfrm>
          <a:prstGeom prst="rect">
            <a:avLst/>
          </a:prstGeom>
        </p:spPr>
        <p:txBody>
          <a:bodyPr/>
          <a:lstStyle/>
          <a:p>
            <a:fld id="{4E48A4F3-0CDB-405C-83C7-8F88BE5DDE71}" type="slidenum">
              <a:rPr lang="es-CO" smtClean="0"/>
              <a:t>‹#›</a:t>
            </a:fld>
            <a:endParaRPr lang="es-CO"/>
          </a:p>
        </p:txBody>
      </p:sp>
    </p:spTree>
    <p:extLst>
      <p:ext uri="{BB962C8B-B14F-4D97-AF65-F5344CB8AC3E}">
        <p14:creationId xmlns:p14="http://schemas.microsoft.com/office/powerpoint/2010/main" val="232951590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FCD15-5209-12D7-27CA-D43C907863A1}"/>
              </a:ext>
            </a:extLst>
          </p:cNvPr>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s-CO"/>
          </a:p>
        </p:txBody>
      </p:sp>
      <p:sp>
        <p:nvSpPr>
          <p:cNvPr id="3" name="Date Placeholder 2">
            <a:extLst>
              <a:ext uri="{FF2B5EF4-FFF2-40B4-BE49-F238E27FC236}">
                <a16:creationId xmlns:a16="http://schemas.microsoft.com/office/drawing/2014/main" id="{A7EFD1EC-9F66-46D6-93F1-47C8B4288443}"/>
              </a:ext>
            </a:extLst>
          </p:cNvPr>
          <p:cNvSpPr>
            <a:spLocks noGrp="1"/>
          </p:cNvSpPr>
          <p:nvPr>
            <p:ph type="dt" sz="half" idx="10"/>
          </p:nvPr>
        </p:nvSpPr>
        <p:spPr>
          <a:xfrm>
            <a:off x="1675964" y="12712701"/>
            <a:ext cx="5484971" cy="730250"/>
          </a:xfrm>
          <a:prstGeom prst="rect">
            <a:avLst/>
          </a:prstGeom>
        </p:spPr>
        <p:txBody>
          <a:bodyPr/>
          <a:lstStyle/>
          <a:p>
            <a:fld id="{2CCDC4B9-08AA-4FDC-AB06-10B486B4406C}" type="datetimeFigureOut">
              <a:rPr lang="es-CO" smtClean="0"/>
              <a:t>27/01/2025</a:t>
            </a:fld>
            <a:endParaRPr lang="es-CO"/>
          </a:p>
        </p:txBody>
      </p:sp>
      <p:sp>
        <p:nvSpPr>
          <p:cNvPr id="4" name="Footer Placeholder 3">
            <a:extLst>
              <a:ext uri="{FF2B5EF4-FFF2-40B4-BE49-F238E27FC236}">
                <a16:creationId xmlns:a16="http://schemas.microsoft.com/office/drawing/2014/main" id="{99DBE7C4-EBDA-BF7D-72B8-704994600367}"/>
              </a:ext>
            </a:extLst>
          </p:cNvPr>
          <p:cNvSpPr>
            <a:spLocks noGrp="1"/>
          </p:cNvSpPr>
          <p:nvPr>
            <p:ph type="ftr" sz="quarter" idx="11"/>
          </p:nvPr>
        </p:nvSpPr>
        <p:spPr>
          <a:xfrm>
            <a:off x="8075097" y="12712701"/>
            <a:ext cx="8227457" cy="730250"/>
          </a:xfrm>
          <a:prstGeom prst="rect">
            <a:avLst/>
          </a:prstGeom>
        </p:spPr>
        <p:txBody>
          <a:bodyPr/>
          <a:lstStyle/>
          <a:p>
            <a:endParaRPr lang="es-CO"/>
          </a:p>
        </p:txBody>
      </p:sp>
      <p:sp>
        <p:nvSpPr>
          <p:cNvPr id="5" name="Slide Number Placeholder 4">
            <a:extLst>
              <a:ext uri="{FF2B5EF4-FFF2-40B4-BE49-F238E27FC236}">
                <a16:creationId xmlns:a16="http://schemas.microsoft.com/office/drawing/2014/main" id="{EF0562F1-4F96-6DF3-ABD7-1C29CE581C6B}"/>
              </a:ext>
            </a:extLst>
          </p:cNvPr>
          <p:cNvSpPr>
            <a:spLocks noGrp="1"/>
          </p:cNvSpPr>
          <p:nvPr>
            <p:ph type="sldNum" sz="quarter" idx="12"/>
          </p:nvPr>
        </p:nvSpPr>
        <p:spPr>
          <a:xfrm>
            <a:off x="17216715" y="12712701"/>
            <a:ext cx="5484971" cy="730250"/>
          </a:xfrm>
          <a:prstGeom prst="rect">
            <a:avLst/>
          </a:prstGeom>
        </p:spPr>
        <p:txBody>
          <a:bodyPr/>
          <a:lstStyle/>
          <a:p>
            <a:fld id="{4E48A4F3-0CDB-405C-83C7-8F88BE5DDE71}" type="slidenum">
              <a:rPr lang="es-CO" smtClean="0"/>
              <a:t>‹#›</a:t>
            </a:fld>
            <a:endParaRPr lang="es-CO"/>
          </a:p>
        </p:txBody>
      </p:sp>
    </p:spTree>
    <p:extLst>
      <p:ext uri="{BB962C8B-B14F-4D97-AF65-F5344CB8AC3E}">
        <p14:creationId xmlns:p14="http://schemas.microsoft.com/office/powerpoint/2010/main" val="122591943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94B2E8-A3F4-EEEF-5BA6-21ACE5FCF7CE}"/>
              </a:ext>
            </a:extLst>
          </p:cNvPr>
          <p:cNvSpPr>
            <a:spLocks noGrp="1"/>
          </p:cNvSpPr>
          <p:nvPr>
            <p:ph type="dt" sz="half" idx="10"/>
          </p:nvPr>
        </p:nvSpPr>
        <p:spPr>
          <a:xfrm>
            <a:off x="1675964" y="12712701"/>
            <a:ext cx="5484971" cy="730250"/>
          </a:xfrm>
          <a:prstGeom prst="rect">
            <a:avLst/>
          </a:prstGeom>
        </p:spPr>
        <p:txBody>
          <a:bodyPr/>
          <a:lstStyle/>
          <a:p>
            <a:fld id="{2CCDC4B9-08AA-4FDC-AB06-10B486B4406C}" type="datetimeFigureOut">
              <a:rPr lang="es-CO" smtClean="0"/>
              <a:t>27/01/2025</a:t>
            </a:fld>
            <a:endParaRPr lang="es-CO"/>
          </a:p>
        </p:txBody>
      </p:sp>
      <p:sp>
        <p:nvSpPr>
          <p:cNvPr id="3" name="Footer Placeholder 2">
            <a:extLst>
              <a:ext uri="{FF2B5EF4-FFF2-40B4-BE49-F238E27FC236}">
                <a16:creationId xmlns:a16="http://schemas.microsoft.com/office/drawing/2014/main" id="{9C46A821-C8FF-79C9-1FFE-DD1ADF7092ED}"/>
              </a:ext>
            </a:extLst>
          </p:cNvPr>
          <p:cNvSpPr>
            <a:spLocks noGrp="1"/>
          </p:cNvSpPr>
          <p:nvPr>
            <p:ph type="ftr" sz="quarter" idx="11"/>
          </p:nvPr>
        </p:nvSpPr>
        <p:spPr>
          <a:xfrm>
            <a:off x="8075097" y="12712701"/>
            <a:ext cx="8227457" cy="730250"/>
          </a:xfrm>
          <a:prstGeom prst="rect">
            <a:avLst/>
          </a:prstGeom>
        </p:spPr>
        <p:txBody>
          <a:bodyPr/>
          <a:lstStyle/>
          <a:p>
            <a:endParaRPr lang="es-CO"/>
          </a:p>
        </p:txBody>
      </p:sp>
      <p:sp>
        <p:nvSpPr>
          <p:cNvPr id="4" name="Slide Number Placeholder 3">
            <a:extLst>
              <a:ext uri="{FF2B5EF4-FFF2-40B4-BE49-F238E27FC236}">
                <a16:creationId xmlns:a16="http://schemas.microsoft.com/office/drawing/2014/main" id="{0010CCA4-786E-3B78-D1EE-D9E6AB181F10}"/>
              </a:ext>
            </a:extLst>
          </p:cNvPr>
          <p:cNvSpPr>
            <a:spLocks noGrp="1"/>
          </p:cNvSpPr>
          <p:nvPr>
            <p:ph type="sldNum" sz="quarter" idx="12"/>
          </p:nvPr>
        </p:nvSpPr>
        <p:spPr>
          <a:xfrm>
            <a:off x="17216715" y="12712701"/>
            <a:ext cx="5484971" cy="730250"/>
          </a:xfrm>
          <a:prstGeom prst="rect">
            <a:avLst/>
          </a:prstGeom>
        </p:spPr>
        <p:txBody>
          <a:bodyPr/>
          <a:lstStyle/>
          <a:p>
            <a:fld id="{4E48A4F3-0CDB-405C-83C7-8F88BE5DDE71}" type="slidenum">
              <a:rPr lang="es-CO" smtClean="0"/>
              <a:t>‹#›</a:t>
            </a:fld>
            <a:endParaRPr lang="es-CO"/>
          </a:p>
        </p:txBody>
      </p:sp>
    </p:spTree>
    <p:extLst>
      <p:ext uri="{BB962C8B-B14F-4D97-AF65-F5344CB8AC3E}">
        <p14:creationId xmlns:p14="http://schemas.microsoft.com/office/powerpoint/2010/main" val="245700552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84B5-3239-451C-C6F0-BC8F19FFBFCA}"/>
              </a:ext>
            </a:extLst>
          </p:cNvPr>
          <p:cNvSpPr>
            <a:spLocks noGrp="1"/>
          </p:cNvSpPr>
          <p:nvPr>
            <p:ph type="title"/>
          </p:nvPr>
        </p:nvSpPr>
        <p:spPr>
          <a:xfrm>
            <a:off x="1679140" y="914400"/>
            <a:ext cx="7862426" cy="3200400"/>
          </a:xfrm>
          <a:prstGeom prst="rect">
            <a:avLst/>
          </a:prstGeom>
        </p:spPr>
        <p:txBody>
          <a:bodyPr anchor="b"/>
          <a:lstStyle>
            <a:lvl1pPr>
              <a:defRPr sz="6398"/>
            </a:lvl1pPr>
          </a:lstStyle>
          <a:p>
            <a:r>
              <a:rPr lang="en-US"/>
              <a:t>Click to edit Master title style</a:t>
            </a:r>
            <a:endParaRPr lang="es-CO"/>
          </a:p>
        </p:txBody>
      </p:sp>
      <p:sp>
        <p:nvSpPr>
          <p:cNvPr id="3" name="Content Placeholder 2">
            <a:extLst>
              <a:ext uri="{FF2B5EF4-FFF2-40B4-BE49-F238E27FC236}">
                <a16:creationId xmlns:a16="http://schemas.microsoft.com/office/drawing/2014/main" id="{AF0FBCE5-7ED8-8210-71B9-340B78A32C2A}"/>
              </a:ext>
            </a:extLst>
          </p:cNvPr>
          <p:cNvSpPr>
            <a:spLocks noGrp="1"/>
          </p:cNvSpPr>
          <p:nvPr>
            <p:ph idx="1"/>
          </p:nvPr>
        </p:nvSpPr>
        <p:spPr>
          <a:xfrm>
            <a:off x="10363677" y="1974851"/>
            <a:ext cx="12341185" cy="9747250"/>
          </a:xfrm>
          <a:prstGeom prst="rect">
            <a:avLst/>
          </a:prstGeom>
        </p:spPr>
        <p:txBody>
          <a:bodyPr/>
          <a:lstStyle>
            <a:lvl1pPr>
              <a:defRPr sz="6398"/>
            </a:lvl1pPr>
            <a:lvl2pPr>
              <a:defRPr sz="5599"/>
            </a:lvl2pPr>
            <a:lvl3pPr>
              <a:defRPr sz="4799"/>
            </a:lvl3pPr>
            <a:lvl4pPr>
              <a:defRPr sz="3999"/>
            </a:lvl4pPr>
            <a:lvl5pPr>
              <a:defRPr sz="3999"/>
            </a:lvl5pPr>
            <a:lvl6pPr>
              <a:defRPr sz="3999"/>
            </a:lvl6pPr>
            <a:lvl7pPr>
              <a:defRPr sz="3999"/>
            </a:lvl7pPr>
            <a:lvl8pPr>
              <a:defRPr sz="3999"/>
            </a:lvl8pPr>
            <a:lvl9pPr>
              <a:defRPr sz="3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Text Placeholder 3">
            <a:extLst>
              <a:ext uri="{FF2B5EF4-FFF2-40B4-BE49-F238E27FC236}">
                <a16:creationId xmlns:a16="http://schemas.microsoft.com/office/drawing/2014/main" id="{1CFFEF98-3FFA-711C-5819-2CD431A34D67}"/>
              </a:ext>
            </a:extLst>
          </p:cNvPr>
          <p:cNvSpPr>
            <a:spLocks noGrp="1"/>
          </p:cNvSpPr>
          <p:nvPr>
            <p:ph type="body" sz="half" idx="2"/>
          </p:nvPr>
        </p:nvSpPr>
        <p:spPr>
          <a:xfrm>
            <a:off x="1679140" y="4114800"/>
            <a:ext cx="7862426" cy="7623176"/>
          </a:xfrm>
          <a:prstGeom prst="rect">
            <a:avLst/>
          </a:prstGeo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D9CD3110-22A9-F48C-B270-00CD2368898C}"/>
              </a:ext>
            </a:extLst>
          </p:cNvPr>
          <p:cNvSpPr>
            <a:spLocks noGrp="1"/>
          </p:cNvSpPr>
          <p:nvPr>
            <p:ph type="dt" sz="half" idx="10"/>
          </p:nvPr>
        </p:nvSpPr>
        <p:spPr>
          <a:xfrm>
            <a:off x="1675964" y="12712701"/>
            <a:ext cx="5484971" cy="730250"/>
          </a:xfrm>
          <a:prstGeom prst="rect">
            <a:avLst/>
          </a:prstGeom>
        </p:spPr>
        <p:txBody>
          <a:bodyPr/>
          <a:lstStyle/>
          <a:p>
            <a:fld id="{2CCDC4B9-08AA-4FDC-AB06-10B486B4406C}" type="datetimeFigureOut">
              <a:rPr lang="es-CO" smtClean="0"/>
              <a:t>27/01/2025</a:t>
            </a:fld>
            <a:endParaRPr lang="es-CO"/>
          </a:p>
        </p:txBody>
      </p:sp>
      <p:sp>
        <p:nvSpPr>
          <p:cNvPr id="6" name="Footer Placeholder 5">
            <a:extLst>
              <a:ext uri="{FF2B5EF4-FFF2-40B4-BE49-F238E27FC236}">
                <a16:creationId xmlns:a16="http://schemas.microsoft.com/office/drawing/2014/main" id="{0B21EA02-159E-5F12-99B5-F4F920DED03E}"/>
              </a:ext>
            </a:extLst>
          </p:cNvPr>
          <p:cNvSpPr>
            <a:spLocks noGrp="1"/>
          </p:cNvSpPr>
          <p:nvPr>
            <p:ph type="ftr" sz="quarter" idx="11"/>
          </p:nvPr>
        </p:nvSpPr>
        <p:spPr>
          <a:xfrm>
            <a:off x="8075097" y="12712701"/>
            <a:ext cx="8227457" cy="730250"/>
          </a:xfrm>
          <a:prstGeom prst="rect">
            <a:avLst/>
          </a:prstGeom>
        </p:spPr>
        <p:txBody>
          <a:bodyPr/>
          <a:lstStyle/>
          <a:p>
            <a:endParaRPr lang="es-CO"/>
          </a:p>
        </p:txBody>
      </p:sp>
      <p:sp>
        <p:nvSpPr>
          <p:cNvPr id="7" name="Slide Number Placeholder 6">
            <a:extLst>
              <a:ext uri="{FF2B5EF4-FFF2-40B4-BE49-F238E27FC236}">
                <a16:creationId xmlns:a16="http://schemas.microsoft.com/office/drawing/2014/main" id="{6C049CBB-F38C-005F-9BD3-666D1520CC1F}"/>
              </a:ext>
            </a:extLst>
          </p:cNvPr>
          <p:cNvSpPr>
            <a:spLocks noGrp="1"/>
          </p:cNvSpPr>
          <p:nvPr>
            <p:ph type="sldNum" sz="quarter" idx="12"/>
          </p:nvPr>
        </p:nvSpPr>
        <p:spPr>
          <a:xfrm>
            <a:off x="17216715" y="12712701"/>
            <a:ext cx="5484971" cy="730250"/>
          </a:xfrm>
          <a:prstGeom prst="rect">
            <a:avLst/>
          </a:prstGeom>
        </p:spPr>
        <p:txBody>
          <a:bodyPr/>
          <a:lstStyle/>
          <a:p>
            <a:fld id="{4E48A4F3-0CDB-405C-83C7-8F88BE5DDE71}" type="slidenum">
              <a:rPr lang="es-CO" smtClean="0"/>
              <a:t>‹#›</a:t>
            </a:fld>
            <a:endParaRPr lang="es-CO"/>
          </a:p>
        </p:txBody>
      </p:sp>
    </p:spTree>
    <p:extLst>
      <p:ext uri="{BB962C8B-B14F-4D97-AF65-F5344CB8AC3E}">
        <p14:creationId xmlns:p14="http://schemas.microsoft.com/office/powerpoint/2010/main" val="337158331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8F229-23D2-84AC-20CC-4ED526941797}"/>
              </a:ext>
            </a:extLst>
          </p:cNvPr>
          <p:cNvSpPr>
            <a:spLocks noGrp="1"/>
          </p:cNvSpPr>
          <p:nvPr>
            <p:ph type="title"/>
          </p:nvPr>
        </p:nvSpPr>
        <p:spPr>
          <a:xfrm>
            <a:off x="1679140" y="914400"/>
            <a:ext cx="7862426" cy="3200400"/>
          </a:xfrm>
          <a:prstGeom prst="rect">
            <a:avLst/>
          </a:prstGeom>
        </p:spPr>
        <p:txBody>
          <a:bodyPr anchor="b"/>
          <a:lstStyle>
            <a:lvl1pPr>
              <a:defRPr sz="6398"/>
            </a:lvl1pPr>
          </a:lstStyle>
          <a:p>
            <a:r>
              <a:rPr lang="en-US"/>
              <a:t>Click to edit Master title style</a:t>
            </a:r>
            <a:endParaRPr lang="es-CO"/>
          </a:p>
        </p:txBody>
      </p:sp>
      <p:sp>
        <p:nvSpPr>
          <p:cNvPr id="3" name="Picture Placeholder 2">
            <a:extLst>
              <a:ext uri="{FF2B5EF4-FFF2-40B4-BE49-F238E27FC236}">
                <a16:creationId xmlns:a16="http://schemas.microsoft.com/office/drawing/2014/main" id="{6A426AFC-1AA9-6822-D139-9E61F1D3041B}"/>
              </a:ext>
            </a:extLst>
          </p:cNvPr>
          <p:cNvSpPr>
            <a:spLocks noGrp="1"/>
          </p:cNvSpPr>
          <p:nvPr>
            <p:ph type="pic" idx="1"/>
          </p:nvPr>
        </p:nvSpPr>
        <p:spPr>
          <a:xfrm>
            <a:off x="10363677" y="1974851"/>
            <a:ext cx="12341185" cy="9747250"/>
          </a:xfrm>
          <a:prstGeom prst="rect">
            <a:avLst/>
          </a:prstGeom>
        </p:spPr>
        <p:txBody>
          <a:bodyPr/>
          <a:lstStyle>
            <a:lvl1pPr marL="0" indent="0">
              <a:buNone/>
              <a:defRPr sz="6398"/>
            </a:lvl1pPr>
            <a:lvl2pPr marL="914171" indent="0">
              <a:buNone/>
              <a:defRPr sz="5599"/>
            </a:lvl2pPr>
            <a:lvl3pPr marL="1828343" indent="0">
              <a:buNone/>
              <a:defRPr sz="4799"/>
            </a:lvl3pPr>
            <a:lvl4pPr marL="2742514" indent="0">
              <a:buNone/>
              <a:defRPr sz="3999"/>
            </a:lvl4pPr>
            <a:lvl5pPr marL="3656686" indent="0">
              <a:buNone/>
              <a:defRPr sz="3999"/>
            </a:lvl5pPr>
            <a:lvl6pPr marL="4570857" indent="0">
              <a:buNone/>
              <a:defRPr sz="3999"/>
            </a:lvl6pPr>
            <a:lvl7pPr marL="5485028" indent="0">
              <a:buNone/>
              <a:defRPr sz="3999"/>
            </a:lvl7pPr>
            <a:lvl8pPr marL="6399200" indent="0">
              <a:buNone/>
              <a:defRPr sz="3999"/>
            </a:lvl8pPr>
            <a:lvl9pPr marL="7313371" indent="0">
              <a:buNone/>
              <a:defRPr sz="3999"/>
            </a:lvl9pPr>
          </a:lstStyle>
          <a:p>
            <a:endParaRPr lang="es-CO"/>
          </a:p>
        </p:txBody>
      </p:sp>
      <p:sp>
        <p:nvSpPr>
          <p:cNvPr id="4" name="Text Placeholder 3">
            <a:extLst>
              <a:ext uri="{FF2B5EF4-FFF2-40B4-BE49-F238E27FC236}">
                <a16:creationId xmlns:a16="http://schemas.microsoft.com/office/drawing/2014/main" id="{12DB3AF8-0B9A-E7BB-632A-AE6087CF293A}"/>
              </a:ext>
            </a:extLst>
          </p:cNvPr>
          <p:cNvSpPr>
            <a:spLocks noGrp="1"/>
          </p:cNvSpPr>
          <p:nvPr>
            <p:ph type="body" sz="half" idx="2"/>
          </p:nvPr>
        </p:nvSpPr>
        <p:spPr>
          <a:xfrm>
            <a:off x="1679140" y="4114800"/>
            <a:ext cx="7862426" cy="7623176"/>
          </a:xfrm>
          <a:prstGeom prst="rect">
            <a:avLst/>
          </a:prstGeo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4811FAEA-AB01-0736-A82C-86E230D9232B}"/>
              </a:ext>
            </a:extLst>
          </p:cNvPr>
          <p:cNvSpPr>
            <a:spLocks noGrp="1"/>
          </p:cNvSpPr>
          <p:nvPr>
            <p:ph type="dt" sz="half" idx="10"/>
          </p:nvPr>
        </p:nvSpPr>
        <p:spPr>
          <a:xfrm>
            <a:off x="1675964" y="12712701"/>
            <a:ext cx="5484971" cy="730250"/>
          </a:xfrm>
          <a:prstGeom prst="rect">
            <a:avLst/>
          </a:prstGeom>
        </p:spPr>
        <p:txBody>
          <a:bodyPr/>
          <a:lstStyle/>
          <a:p>
            <a:fld id="{2CCDC4B9-08AA-4FDC-AB06-10B486B4406C}" type="datetimeFigureOut">
              <a:rPr lang="es-CO" smtClean="0"/>
              <a:t>27/01/2025</a:t>
            </a:fld>
            <a:endParaRPr lang="es-CO"/>
          </a:p>
        </p:txBody>
      </p:sp>
      <p:sp>
        <p:nvSpPr>
          <p:cNvPr id="6" name="Footer Placeholder 5">
            <a:extLst>
              <a:ext uri="{FF2B5EF4-FFF2-40B4-BE49-F238E27FC236}">
                <a16:creationId xmlns:a16="http://schemas.microsoft.com/office/drawing/2014/main" id="{4A5A067C-A14B-37B9-15E4-DD23543C9C52}"/>
              </a:ext>
            </a:extLst>
          </p:cNvPr>
          <p:cNvSpPr>
            <a:spLocks noGrp="1"/>
          </p:cNvSpPr>
          <p:nvPr>
            <p:ph type="ftr" sz="quarter" idx="11"/>
          </p:nvPr>
        </p:nvSpPr>
        <p:spPr>
          <a:xfrm>
            <a:off x="8075097" y="12712701"/>
            <a:ext cx="8227457" cy="730250"/>
          </a:xfrm>
          <a:prstGeom prst="rect">
            <a:avLst/>
          </a:prstGeom>
        </p:spPr>
        <p:txBody>
          <a:bodyPr/>
          <a:lstStyle/>
          <a:p>
            <a:endParaRPr lang="es-CO"/>
          </a:p>
        </p:txBody>
      </p:sp>
      <p:sp>
        <p:nvSpPr>
          <p:cNvPr id="7" name="Slide Number Placeholder 6">
            <a:extLst>
              <a:ext uri="{FF2B5EF4-FFF2-40B4-BE49-F238E27FC236}">
                <a16:creationId xmlns:a16="http://schemas.microsoft.com/office/drawing/2014/main" id="{346FCB32-047F-0E77-08B3-F535C315429F}"/>
              </a:ext>
            </a:extLst>
          </p:cNvPr>
          <p:cNvSpPr>
            <a:spLocks noGrp="1"/>
          </p:cNvSpPr>
          <p:nvPr>
            <p:ph type="sldNum" sz="quarter" idx="12"/>
          </p:nvPr>
        </p:nvSpPr>
        <p:spPr>
          <a:xfrm>
            <a:off x="17216715" y="12712701"/>
            <a:ext cx="5484971" cy="730250"/>
          </a:xfrm>
          <a:prstGeom prst="rect">
            <a:avLst/>
          </a:prstGeom>
        </p:spPr>
        <p:txBody>
          <a:bodyPr/>
          <a:lstStyle/>
          <a:p>
            <a:fld id="{4E48A4F3-0CDB-405C-83C7-8F88BE5DDE71}" type="slidenum">
              <a:rPr lang="es-CO" smtClean="0"/>
              <a:t>‹#›</a:t>
            </a:fld>
            <a:endParaRPr lang="es-CO"/>
          </a:p>
        </p:txBody>
      </p:sp>
    </p:spTree>
    <p:extLst>
      <p:ext uri="{BB962C8B-B14F-4D97-AF65-F5344CB8AC3E}">
        <p14:creationId xmlns:p14="http://schemas.microsoft.com/office/powerpoint/2010/main" val="266305503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hyperlink" Target="http://free-powerpoint-templates-download.com/"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hyperlink" Target="https://slidesgratis.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ángulo 3">
            <a:extLst>
              <a:ext uri="{FF2B5EF4-FFF2-40B4-BE49-F238E27FC236}">
                <a16:creationId xmlns:a16="http://schemas.microsoft.com/office/drawing/2014/main" id="{418ECE77-14CD-E108-3139-9F7C8B4EF6DA}"/>
              </a:ext>
            </a:extLst>
          </p:cNvPr>
          <p:cNvSpPr/>
          <p:nvPr userDrawn="1"/>
        </p:nvSpPr>
        <p:spPr>
          <a:xfrm>
            <a:off x="-1" y="-1796143"/>
            <a:ext cx="24377651" cy="1778709"/>
          </a:xfrm>
          <a:prstGeom prst="rect">
            <a:avLst/>
          </a:prstGeom>
          <a:solidFill>
            <a:srgbClr val="4C0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uadroTexto 4">
            <a:extLst>
              <a:ext uri="{FF2B5EF4-FFF2-40B4-BE49-F238E27FC236}">
                <a16:creationId xmlns:a16="http://schemas.microsoft.com/office/drawing/2014/main" id="{B2E401AE-2DD8-5764-CE7A-341A5BB5ACE7}"/>
              </a:ext>
            </a:extLst>
          </p:cNvPr>
          <p:cNvSpPr txBox="1"/>
          <p:nvPr userDrawn="1"/>
        </p:nvSpPr>
        <p:spPr>
          <a:xfrm>
            <a:off x="3351928" y="-1193240"/>
            <a:ext cx="5623233" cy="523220"/>
          </a:xfrm>
          <a:prstGeom prst="rect">
            <a:avLst/>
          </a:prstGeom>
          <a:noFill/>
        </p:spPr>
        <p:txBody>
          <a:bodyPr wrap="square" rtlCol="0">
            <a:spAutoFit/>
          </a:bodyPr>
          <a:lstStyle/>
          <a:p>
            <a:r>
              <a:rPr lang="en-US" sz="2800" dirty="0">
                <a:solidFill>
                  <a:schemeClr val="bg1"/>
                </a:solidFill>
                <a:hlinkClick r:id="rId20">
                  <a:extLst>
                    <a:ext uri="{A12FA001-AC4F-418D-AE19-62706E023703}">
                      <ahyp:hlinkClr xmlns:ahyp="http://schemas.microsoft.com/office/drawing/2018/hyperlinkcolor" val="tx"/>
                    </a:ext>
                  </a:extLst>
                </a:hlinkClick>
              </a:rPr>
              <a:t>http://ppthemes.com/</a:t>
            </a:r>
            <a:r>
              <a:rPr lang="en-US" sz="2800" dirty="0">
                <a:solidFill>
                  <a:schemeClr val="bg1"/>
                </a:solidFill>
              </a:rPr>
              <a:t> </a:t>
            </a:r>
          </a:p>
        </p:txBody>
      </p:sp>
      <p:pic>
        <p:nvPicPr>
          <p:cNvPr id="9" name="Imagen 5">
            <a:extLst>
              <a:ext uri="{FF2B5EF4-FFF2-40B4-BE49-F238E27FC236}">
                <a16:creationId xmlns:a16="http://schemas.microsoft.com/office/drawing/2014/main" id="{431151D0-A738-0B69-820B-93A439D5C7AC}"/>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16106997" y="-1706080"/>
            <a:ext cx="2706359" cy="1688646"/>
          </a:xfrm>
          <a:prstGeom prst="rect">
            <a:avLst/>
          </a:prstGeom>
        </p:spPr>
      </p:pic>
      <p:sp>
        <p:nvSpPr>
          <p:cNvPr id="10" name="CuadroTexto 6">
            <a:extLst>
              <a:ext uri="{FF2B5EF4-FFF2-40B4-BE49-F238E27FC236}">
                <a16:creationId xmlns:a16="http://schemas.microsoft.com/office/drawing/2014/main" id="{0FA7FFED-5E05-A39E-C770-36139E98647B}"/>
              </a:ext>
            </a:extLst>
          </p:cNvPr>
          <p:cNvSpPr txBox="1"/>
          <p:nvPr userDrawn="1"/>
        </p:nvSpPr>
        <p:spPr>
          <a:xfrm>
            <a:off x="19052667" y="-1222950"/>
            <a:ext cx="6108754" cy="646331"/>
          </a:xfrm>
          <a:prstGeom prst="rect">
            <a:avLst/>
          </a:prstGeom>
          <a:noFill/>
        </p:spPr>
        <p:txBody>
          <a:bodyPr wrap="square" rtlCol="0">
            <a:spAutoFit/>
          </a:bodyPr>
          <a:lstStyle/>
          <a:p>
            <a:r>
              <a:rPr lang="en-US" dirty="0">
                <a:solidFill>
                  <a:schemeClr val="bg1"/>
                </a:solidFill>
                <a:hlinkClick r:id="rId22">
                  <a:extLst>
                    <a:ext uri="{A12FA001-AC4F-418D-AE19-62706E023703}">
                      <ahyp:hlinkClr xmlns:ahyp="http://schemas.microsoft.com/office/drawing/2018/hyperlinkcolor" val="tx"/>
                    </a:ext>
                  </a:extLst>
                </a:hlinkClick>
              </a:rPr>
              <a:t>https://slidesgratis.com/</a:t>
            </a:r>
            <a:r>
              <a:rPr lang="en-US" dirty="0">
                <a:solidFill>
                  <a:schemeClr val="bg1"/>
                </a:solidFill>
              </a:rPr>
              <a:t> </a:t>
            </a:r>
          </a:p>
        </p:txBody>
      </p:sp>
      <p:pic>
        <p:nvPicPr>
          <p:cNvPr id="11" name="Imagen 7">
            <a:extLst>
              <a:ext uri="{FF2B5EF4-FFF2-40B4-BE49-F238E27FC236}">
                <a16:creationId xmlns:a16="http://schemas.microsoft.com/office/drawing/2014/main" id="{57B449A1-A7C6-6BE6-CE51-38C0B8498C73}"/>
              </a:ext>
            </a:extLst>
          </p:cNvPr>
          <p:cNvPicPr>
            <a:picLocks noChangeAspect="1"/>
          </p:cNvPicPr>
          <p:nvPr userDrawn="1"/>
        </p:nvPicPr>
        <p:blipFill rotWithShape="1">
          <a:blip r:embed="rId23" cstate="email">
            <a:extLst>
              <a:ext uri="{28A0092B-C50C-407E-A947-70E740481C1C}">
                <a14:useLocalDpi xmlns:a14="http://schemas.microsoft.com/office/drawing/2010/main" val="0"/>
              </a:ext>
            </a:extLst>
          </a:blip>
          <a:srcRect t="26389" r="12615" b="30833"/>
          <a:stretch/>
        </p:blipFill>
        <p:spPr>
          <a:xfrm>
            <a:off x="322094" y="-1698368"/>
            <a:ext cx="2707739" cy="1325534"/>
          </a:xfrm>
          <a:prstGeom prst="rect">
            <a:avLst/>
          </a:prstGeom>
        </p:spPr>
      </p:pic>
    </p:spTree>
    <p:extLst>
      <p:ext uri="{BB962C8B-B14F-4D97-AF65-F5344CB8AC3E}">
        <p14:creationId xmlns:p14="http://schemas.microsoft.com/office/powerpoint/2010/main" val="3311914935"/>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 id="2147484048" r:id="rId13"/>
    <p:sldLayoutId id="2147484050" r:id="rId14"/>
    <p:sldLayoutId id="2147484025" r:id="rId15"/>
    <p:sldLayoutId id="2147484032" r:id="rId16"/>
    <p:sldLayoutId id="2147484051" r:id="rId17"/>
    <p:sldLayoutId id="2147484052" r:id="rId18"/>
  </p:sldLayoutIdLst>
  <p:hf hdr="0" ftr="0" dt="0"/>
  <p:txStyles>
    <p:title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s-CO"/>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fonts.google.com/specimen/Poppins" TargetMode="External"/><Relationship Id="rId2" Type="http://schemas.openxmlformats.org/officeDocument/2006/relationships/hyperlink" Target="https://fonts.google.com/specimen/DM+Sans" TargetMode="External"/><Relationship Id="rId1" Type="http://schemas.openxmlformats.org/officeDocument/2006/relationships/slideLayout" Target="../slideLayouts/slideLayout12.xml"/><Relationship Id="rId5" Type="http://schemas.openxmlformats.org/officeDocument/2006/relationships/hyperlink" Target="https://www.pexels.com/" TargetMode="External"/><Relationship Id="rId4" Type="http://schemas.openxmlformats.org/officeDocument/2006/relationships/hyperlink" Target="https://ppthemes.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hyperlink" Target="https://www.tiktok.com/@Ppthemes" TargetMode="External"/><Relationship Id="rId3" Type="http://schemas.openxmlformats.org/officeDocument/2006/relationships/hyperlink" Target="http://www.slidesgratis.com/" TargetMode="External"/><Relationship Id="rId7" Type="http://schemas.openxmlformats.org/officeDocument/2006/relationships/hyperlink" Target="https://www.youtube.com/@Ppthemes" TargetMode="External"/><Relationship Id="rId2" Type="http://schemas.openxmlformats.org/officeDocument/2006/relationships/hyperlink" Target="https://ppthemes.com/" TargetMode="External"/><Relationship Id="rId1" Type="http://schemas.openxmlformats.org/officeDocument/2006/relationships/slideLayout" Target="../slideLayouts/slideLayout13.xml"/><Relationship Id="rId6" Type="http://schemas.openxmlformats.org/officeDocument/2006/relationships/hyperlink" Target="https://www.facebook.com/pptheme" TargetMode="External"/><Relationship Id="rId5" Type="http://schemas.openxmlformats.org/officeDocument/2006/relationships/hyperlink" Target="https://www.instagram.com/ppthemes/" TargetMode="External"/><Relationship Id="rId4" Type="http://schemas.openxmlformats.org/officeDocument/2006/relationships/hyperlink" Target="https://www.pptbundle.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F5F15BF-00E8-0146-9639-0FB07145B42A}"/>
              </a:ext>
            </a:extLst>
          </p:cNvPr>
          <p:cNvSpPr/>
          <p:nvPr/>
        </p:nvSpPr>
        <p:spPr>
          <a:xfrm>
            <a:off x="0" y="-1"/>
            <a:ext cx="24377650" cy="13715999"/>
          </a:xfrm>
          <a:prstGeom prst="rect">
            <a:avLst/>
          </a:prstGeom>
          <a:solidFill>
            <a:schemeClr val="accent6">
              <a:lumMod val="50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Box 322"/>
          <p:cNvSpPr txBox="1">
            <a:spLocks noChangeArrowheads="1"/>
          </p:cNvSpPr>
          <p:nvPr/>
        </p:nvSpPr>
        <p:spPr bwMode="auto">
          <a:xfrm>
            <a:off x="4300672" y="3842250"/>
            <a:ext cx="1404231" cy="166154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1827977">
              <a:defRPr/>
            </a:pPr>
            <a:r>
              <a:rPr lang="en-US" sz="10797" dirty="0">
                <a:solidFill>
                  <a:schemeClr val="accent4"/>
                </a:solidFill>
                <a:latin typeface="+mn-lt"/>
                <a:cs typeface="Lato Black"/>
              </a:rPr>
              <a:t>01</a:t>
            </a:r>
          </a:p>
        </p:txBody>
      </p:sp>
      <p:sp>
        <p:nvSpPr>
          <p:cNvPr id="75" name="Text Box 334"/>
          <p:cNvSpPr txBox="1">
            <a:spLocks noChangeArrowheads="1"/>
          </p:cNvSpPr>
          <p:nvPr/>
        </p:nvSpPr>
        <p:spPr bwMode="auto">
          <a:xfrm>
            <a:off x="4300672" y="5870546"/>
            <a:ext cx="1404231" cy="166154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1827977">
              <a:defRPr/>
            </a:pPr>
            <a:r>
              <a:rPr lang="en-US" sz="10797" dirty="0">
                <a:solidFill>
                  <a:schemeClr val="accent4"/>
                </a:solidFill>
                <a:latin typeface="+mn-lt"/>
                <a:cs typeface="Lato Black"/>
              </a:rPr>
              <a:t>02</a:t>
            </a:r>
          </a:p>
        </p:txBody>
      </p:sp>
      <p:sp>
        <p:nvSpPr>
          <p:cNvPr id="87" name="Text Box 346"/>
          <p:cNvSpPr txBox="1">
            <a:spLocks noChangeArrowheads="1"/>
          </p:cNvSpPr>
          <p:nvPr/>
        </p:nvSpPr>
        <p:spPr bwMode="auto">
          <a:xfrm>
            <a:off x="4300672" y="7906778"/>
            <a:ext cx="1404231" cy="166154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1827977">
              <a:defRPr/>
            </a:pPr>
            <a:r>
              <a:rPr lang="en-US" sz="10797" dirty="0">
                <a:solidFill>
                  <a:schemeClr val="accent4"/>
                </a:solidFill>
                <a:latin typeface="+mn-lt"/>
                <a:cs typeface="Lato Black"/>
              </a:rPr>
              <a:t>03</a:t>
            </a:r>
          </a:p>
        </p:txBody>
      </p:sp>
      <p:sp>
        <p:nvSpPr>
          <p:cNvPr id="99" name="Text Box 358"/>
          <p:cNvSpPr txBox="1">
            <a:spLocks noChangeArrowheads="1"/>
          </p:cNvSpPr>
          <p:nvPr/>
        </p:nvSpPr>
        <p:spPr bwMode="auto">
          <a:xfrm>
            <a:off x="4300672" y="9939836"/>
            <a:ext cx="1404231" cy="166154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1827977">
              <a:defRPr/>
            </a:pPr>
            <a:r>
              <a:rPr lang="en-US" sz="10797" dirty="0">
                <a:solidFill>
                  <a:schemeClr val="accent4"/>
                </a:solidFill>
                <a:latin typeface="+mn-lt"/>
                <a:cs typeface="Lato Black"/>
              </a:rPr>
              <a:t>04</a:t>
            </a:r>
          </a:p>
        </p:txBody>
      </p:sp>
      <p:sp>
        <p:nvSpPr>
          <p:cNvPr id="55309" name="TextBox 121"/>
          <p:cNvSpPr txBox="1">
            <a:spLocks noChangeArrowheads="1"/>
          </p:cNvSpPr>
          <p:nvPr/>
        </p:nvSpPr>
        <p:spPr bwMode="auto">
          <a:xfrm>
            <a:off x="5850004" y="3925136"/>
            <a:ext cx="14642458" cy="16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9363" tIns="109681" rIns="219363" bIns="10968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ja-JP" sz="2799" b="1" dirty="0">
                <a:solidFill>
                  <a:schemeClr val="bg1"/>
                </a:solidFill>
                <a:latin typeface="+mn-lt"/>
                <a:cs typeface="Arial" panose="020B0604020202020204" pitchFamily="34" charset="0"/>
              </a:rPr>
              <a:t>Download and install</a:t>
            </a:r>
            <a:r>
              <a:rPr lang="en-US" altLang="ja-JP" sz="2799" dirty="0">
                <a:solidFill>
                  <a:schemeClr val="bg1"/>
                </a:solidFill>
                <a:latin typeface="+mn-lt"/>
                <a:cs typeface="Arial" panose="020B0604020202020204" pitchFamily="34" charset="0"/>
              </a:rPr>
              <a:t> </a:t>
            </a:r>
            <a:r>
              <a:rPr lang="en-US" altLang="ja-JP" sz="2799" dirty="0">
                <a:solidFill>
                  <a:schemeClr val="bg1"/>
                </a:solidFill>
                <a:latin typeface="+mn-lt"/>
                <a:cs typeface="Arial" panose="020B0604020202020204" pitchFamily="34" charset="0"/>
                <a:hlinkClick r:id="rId2"/>
              </a:rPr>
              <a:t>DM Sans </a:t>
            </a:r>
            <a:r>
              <a:rPr lang="en-US" altLang="ja-JP" sz="2799" dirty="0">
                <a:solidFill>
                  <a:schemeClr val="bg1"/>
                </a:solidFill>
                <a:latin typeface="+mn-lt"/>
                <a:cs typeface="Arial" panose="020B0604020202020204" pitchFamily="34" charset="0"/>
              </a:rPr>
              <a:t>and </a:t>
            </a:r>
            <a:r>
              <a:rPr lang="en-US" altLang="ja-JP" sz="2799" dirty="0">
                <a:solidFill>
                  <a:schemeClr val="bg1"/>
                </a:solidFill>
                <a:latin typeface="+mn-lt"/>
                <a:cs typeface="Arial" panose="020B0604020202020204" pitchFamily="34" charset="0"/>
                <a:hlinkClick r:id="rId3"/>
              </a:rPr>
              <a:t>Poppins</a:t>
            </a:r>
            <a:r>
              <a:rPr lang="en-US" altLang="ja-JP" sz="2799" dirty="0">
                <a:solidFill>
                  <a:schemeClr val="bg1"/>
                </a:solidFill>
                <a:latin typeface="+mn-lt"/>
                <a:cs typeface="Arial" panose="020B0604020202020204" pitchFamily="34" charset="0"/>
              </a:rPr>
              <a:t> before editing this Card before editing this template, in order to see it as you found it in </a:t>
            </a:r>
            <a:r>
              <a:rPr lang="en-US" sz="2799" dirty="0">
                <a:solidFill>
                  <a:schemeClr val="bg1"/>
                </a:solidFill>
                <a:latin typeface="+mn-lt"/>
                <a:hlinkClick r:id="rId4">
                  <a:extLst>
                    <a:ext uri="{A12FA001-AC4F-418D-AE19-62706E023703}">
                      <ahyp:hlinkClr xmlns:ahyp="http://schemas.microsoft.com/office/drawing/2018/hyperlinkcolor" val="tx"/>
                    </a:ext>
                  </a:extLst>
                </a:hlinkClick>
              </a:rPr>
              <a:t>https://ppthemes.com</a:t>
            </a:r>
            <a:r>
              <a:rPr lang="en-US" sz="2799" dirty="0">
                <a:solidFill>
                  <a:schemeClr val="bg1"/>
                </a:solidFill>
                <a:latin typeface="+mn-lt"/>
              </a:rPr>
              <a:t>  </a:t>
            </a:r>
            <a:r>
              <a:rPr lang="en-US" altLang="ja-JP" sz="2799" dirty="0">
                <a:solidFill>
                  <a:schemeClr val="bg1"/>
                </a:solidFill>
                <a:latin typeface="+mn-lt"/>
                <a:cs typeface="Arial" panose="020B0604020202020204" pitchFamily="34" charset="0"/>
              </a:rPr>
              <a:t>otherwise the font will change, and your template would look different.  </a:t>
            </a:r>
            <a:endParaRPr lang="en-US" altLang="es-MX" sz="2799" b="1" dirty="0">
              <a:solidFill>
                <a:schemeClr val="bg1"/>
              </a:solidFill>
              <a:latin typeface="+mn-lt"/>
              <a:cs typeface="Arial" panose="020B0604020202020204" pitchFamily="34" charset="0"/>
            </a:endParaRPr>
          </a:p>
        </p:txBody>
      </p:sp>
      <p:sp>
        <p:nvSpPr>
          <p:cNvPr id="55311" name="TextBox 124"/>
          <p:cNvSpPr txBox="1">
            <a:spLocks noChangeArrowheads="1"/>
          </p:cNvSpPr>
          <p:nvPr/>
        </p:nvSpPr>
        <p:spPr bwMode="auto">
          <a:xfrm>
            <a:off x="5850003" y="10002185"/>
            <a:ext cx="14642456" cy="16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9363" tIns="109681" rIns="219363" bIns="10968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2799" b="1" dirty="0">
                <a:solidFill>
                  <a:schemeClr val="bg1"/>
                </a:solidFill>
                <a:latin typeface="+mn-lt"/>
                <a:cs typeface="Arial" panose="020B0604020202020204" pitchFamily="34" charset="0"/>
              </a:rPr>
              <a:t>Enjoy, </a:t>
            </a:r>
            <a:r>
              <a:rPr lang="en-US" altLang="es-MX" sz="2799" dirty="0">
                <a:solidFill>
                  <a:schemeClr val="bg1"/>
                </a:solidFill>
                <a:latin typeface="+mn-lt"/>
                <a:cs typeface="Arial" panose="020B0604020202020204" pitchFamily="34" charset="0"/>
              </a:rPr>
              <a:t>if you like this template don’t forget to let us your comment and share on your social media, another person will thank you. Remember to come back, we will  be uploading more options so that you can continue impressing your audience.</a:t>
            </a:r>
          </a:p>
        </p:txBody>
      </p:sp>
      <p:sp>
        <p:nvSpPr>
          <p:cNvPr id="55317" name="TextBox 29"/>
          <p:cNvSpPr txBox="1">
            <a:spLocks noChangeArrowheads="1"/>
          </p:cNvSpPr>
          <p:nvPr/>
        </p:nvSpPr>
        <p:spPr bwMode="auto">
          <a:xfrm>
            <a:off x="4051379" y="1011917"/>
            <a:ext cx="5969070" cy="110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n-US" altLang="es-MX" sz="6598" b="1" dirty="0">
                <a:solidFill>
                  <a:schemeClr val="bg1"/>
                </a:solidFill>
                <a:latin typeface="+mn-lt"/>
                <a:cs typeface="Arial" panose="020B0604020202020204" pitchFamily="34" charset="0"/>
              </a:rPr>
              <a:t>Read Before Use</a:t>
            </a:r>
          </a:p>
        </p:txBody>
      </p:sp>
      <p:grpSp>
        <p:nvGrpSpPr>
          <p:cNvPr id="55318" name="Group 30"/>
          <p:cNvGrpSpPr>
            <a:grpSpLocks/>
          </p:cNvGrpSpPr>
          <p:nvPr/>
        </p:nvGrpSpPr>
        <p:grpSpPr bwMode="auto">
          <a:xfrm>
            <a:off x="4211674" y="2200646"/>
            <a:ext cx="2279056" cy="73007"/>
            <a:chOff x="1775295" y="2028842"/>
            <a:chExt cx="3021910" cy="45719"/>
          </a:xfrm>
          <a:solidFill>
            <a:srgbClr val="0099B8"/>
          </a:solidFill>
        </p:grpSpPr>
        <p:sp>
          <p:nvSpPr>
            <p:cNvPr id="32" name="Rectangle 31"/>
            <p:cNvSpPr/>
            <p:nvPr/>
          </p:nvSpPr>
          <p:spPr>
            <a:xfrm flipV="1">
              <a:off x="177529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43735" tIns="121868" rIns="243735" bIns="121868" anchor="ctr"/>
            <a:lstStyle/>
            <a:p>
              <a:pPr algn="ctr" defTabSz="1827977">
                <a:defRPr/>
              </a:pPr>
              <a:endParaRPr lang="en-US" sz="1800" dirty="0">
                <a:solidFill>
                  <a:schemeClr val="bg1"/>
                </a:solidFill>
              </a:endParaRPr>
            </a:p>
          </p:txBody>
        </p:sp>
        <p:sp>
          <p:nvSpPr>
            <p:cNvPr id="33" name="Rectangle 32"/>
            <p:cNvSpPr/>
            <p:nvPr/>
          </p:nvSpPr>
          <p:spPr>
            <a:xfrm flipV="1">
              <a:off x="239188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43735" tIns="121868" rIns="243735" bIns="121868" anchor="ctr"/>
            <a:lstStyle/>
            <a:p>
              <a:pPr algn="ctr" defTabSz="1827977">
                <a:defRPr/>
              </a:pPr>
              <a:endParaRPr lang="en-US" sz="1800" dirty="0">
                <a:solidFill>
                  <a:schemeClr val="bg1"/>
                </a:solidFill>
              </a:endParaRPr>
            </a:p>
          </p:txBody>
        </p:sp>
        <p:sp>
          <p:nvSpPr>
            <p:cNvPr id="34" name="Rectangle 33"/>
            <p:cNvSpPr/>
            <p:nvPr/>
          </p:nvSpPr>
          <p:spPr>
            <a:xfrm flipV="1">
              <a:off x="302530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43735" tIns="121868" rIns="243735" bIns="121868" anchor="ctr"/>
            <a:lstStyle/>
            <a:p>
              <a:pPr algn="ctr" defTabSz="1827977">
                <a:defRPr/>
              </a:pPr>
              <a:endParaRPr lang="en-US" sz="1800" dirty="0">
                <a:solidFill>
                  <a:schemeClr val="bg1"/>
                </a:solidFill>
              </a:endParaRPr>
            </a:p>
          </p:txBody>
        </p:sp>
        <p:sp>
          <p:nvSpPr>
            <p:cNvPr id="35" name="Rectangle 34"/>
            <p:cNvSpPr/>
            <p:nvPr/>
          </p:nvSpPr>
          <p:spPr>
            <a:xfrm flipV="1">
              <a:off x="364189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43735" tIns="121868" rIns="243735" bIns="121868" anchor="ctr"/>
            <a:lstStyle/>
            <a:p>
              <a:pPr algn="ctr" defTabSz="1827977">
                <a:defRPr/>
              </a:pPr>
              <a:endParaRPr lang="en-US" sz="1800" dirty="0">
                <a:solidFill>
                  <a:schemeClr val="bg1"/>
                </a:solidFill>
              </a:endParaRPr>
            </a:p>
          </p:txBody>
        </p:sp>
        <p:sp>
          <p:nvSpPr>
            <p:cNvPr id="36" name="Rectangle 35"/>
            <p:cNvSpPr/>
            <p:nvPr/>
          </p:nvSpPr>
          <p:spPr>
            <a:xfrm flipV="1">
              <a:off x="4256376" y="2028842"/>
              <a:ext cx="540829"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43735" tIns="121868" rIns="243735" bIns="121868" anchor="ctr"/>
            <a:lstStyle/>
            <a:p>
              <a:pPr algn="ctr" defTabSz="1827977">
                <a:defRPr/>
              </a:pPr>
              <a:endParaRPr lang="en-US" sz="1800" dirty="0">
                <a:solidFill>
                  <a:schemeClr val="bg1"/>
                </a:solidFill>
              </a:endParaRPr>
            </a:p>
          </p:txBody>
        </p:sp>
      </p:grpSp>
      <p:sp>
        <p:nvSpPr>
          <p:cNvPr id="30" name="TextBox 121">
            <a:extLst>
              <a:ext uri="{FF2B5EF4-FFF2-40B4-BE49-F238E27FC236}">
                <a16:creationId xmlns:a16="http://schemas.microsoft.com/office/drawing/2014/main" id="{4994152A-3327-45D6-9425-D1DCEF519E86}"/>
              </a:ext>
            </a:extLst>
          </p:cNvPr>
          <p:cNvSpPr txBox="1">
            <a:spLocks noChangeArrowheads="1"/>
          </p:cNvSpPr>
          <p:nvPr/>
        </p:nvSpPr>
        <p:spPr bwMode="auto">
          <a:xfrm>
            <a:off x="5850005" y="8037497"/>
            <a:ext cx="14642456" cy="16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9363" tIns="109681" rIns="219363" bIns="10968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2799" b="1" dirty="0">
                <a:solidFill>
                  <a:schemeClr val="bg1"/>
                </a:solidFill>
                <a:latin typeface="+mn-lt"/>
                <a:cs typeface="Arial" panose="020B0604020202020204" pitchFamily="34" charset="0"/>
              </a:rPr>
              <a:t>You won’t find some images, this will allow to use yours, </a:t>
            </a:r>
            <a:r>
              <a:rPr lang="en-US" altLang="es-MX" sz="2799" dirty="0">
                <a:solidFill>
                  <a:schemeClr val="bg1"/>
                </a:solidFill>
                <a:latin typeface="+mn-lt"/>
                <a:cs typeface="Arial" panose="020B0604020202020204" pitchFamily="34" charset="0"/>
              </a:rPr>
              <a:t>the images used were found </a:t>
            </a:r>
            <a:r>
              <a:rPr lang="en-US" altLang="es-MX" sz="2799" dirty="0" err="1">
                <a:solidFill>
                  <a:schemeClr val="bg1"/>
                </a:solidFill>
                <a:latin typeface="+mn-lt"/>
                <a:cs typeface="Arial" panose="020B0604020202020204" pitchFamily="34" charset="0"/>
              </a:rPr>
              <a:t>ochange</a:t>
            </a:r>
            <a:r>
              <a:rPr lang="en-US" altLang="es-MX" sz="2799" dirty="0">
                <a:solidFill>
                  <a:schemeClr val="bg1"/>
                </a:solidFill>
                <a:latin typeface="+mn-lt"/>
                <a:cs typeface="Arial" panose="020B0604020202020204" pitchFamily="34" charset="0"/>
              </a:rPr>
              <a:t> </a:t>
            </a:r>
            <a:r>
              <a:rPr lang="en-US" altLang="es-MX" sz="2799" dirty="0">
                <a:solidFill>
                  <a:schemeClr val="bg1"/>
                </a:solidFill>
                <a:latin typeface="+mn-lt"/>
                <a:cs typeface="Arial" panose="020B0604020202020204" pitchFamily="34" charset="0"/>
                <a:hlinkClick r:id="rId5">
                  <a:extLst>
                    <a:ext uri="{A12FA001-AC4F-418D-AE19-62706E023703}">
                      <ahyp:hlinkClr xmlns:ahyp="http://schemas.microsoft.com/office/drawing/2018/hyperlinkcolor" val="tx"/>
                    </a:ext>
                  </a:extLst>
                </a:hlinkClick>
              </a:rPr>
              <a:t>ww.pexels.com/</a:t>
            </a:r>
            <a:r>
              <a:rPr lang="en-US" altLang="es-MX" sz="2799" dirty="0">
                <a:solidFill>
                  <a:schemeClr val="bg1"/>
                </a:solidFill>
                <a:latin typeface="+mn-lt"/>
                <a:cs typeface="Arial" panose="020B0604020202020204" pitchFamily="34" charset="0"/>
              </a:rPr>
              <a:t> there you can find other ones if you want for free. And of course, you can changed it for yours. </a:t>
            </a:r>
          </a:p>
        </p:txBody>
      </p:sp>
      <p:sp>
        <p:nvSpPr>
          <p:cNvPr id="2" name="Rectángulo 1">
            <a:extLst>
              <a:ext uri="{FF2B5EF4-FFF2-40B4-BE49-F238E27FC236}">
                <a16:creationId xmlns:a16="http://schemas.microsoft.com/office/drawing/2014/main" id="{A861E1E4-650F-4B58-BD99-93E6FC21ADED}"/>
              </a:ext>
            </a:extLst>
          </p:cNvPr>
          <p:cNvSpPr/>
          <p:nvPr/>
        </p:nvSpPr>
        <p:spPr>
          <a:xfrm>
            <a:off x="4051379" y="2275321"/>
            <a:ext cx="12188825" cy="1200008"/>
          </a:xfrm>
          <a:prstGeom prst="rect">
            <a:avLst/>
          </a:prstGeom>
        </p:spPr>
        <p:txBody>
          <a:bodyPr>
            <a:spAutoFit/>
          </a:bodyPr>
          <a:lstStyle/>
          <a:p>
            <a:r>
              <a:rPr lang="en-US" sz="7198" b="1" dirty="0">
                <a:solidFill>
                  <a:schemeClr val="accent4"/>
                </a:solidFill>
              </a:rPr>
              <a:t>Thanks for downloading</a:t>
            </a:r>
          </a:p>
        </p:txBody>
      </p:sp>
      <p:sp>
        <p:nvSpPr>
          <p:cNvPr id="3" name="Rectángulo 2">
            <a:extLst>
              <a:ext uri="{FF2B5EF4-FFF2-40B4-BE49-F238E27FC236}">
                <a16:creationId xmlns:a16="http://schemas.microsoft.com/office/drawing/2014/main" id="{4FD16BAF-8F85-4252-90D0-A30F2681D6B9}"/>
              </a:ext>
            </a:extLst>
          </p:cNvPr>
          <p:cNvSpPr/>
          <p:nvPr/>
        </p:nvSpPr>
        <p:spPr>
          <a:xfrm>
            <a:off x="6082848" y="6069815"/>
            <a:ext cx="14455185" cy="1016368"/>
          </a:xfrm>
          <a:prstGeom prst="rect">
            <a:avLst/>
          </a:prstGeom>
        </p:spPr>
        <p:txBody>
          <a:bodyPr wrap="square">
            <a:spAutoFit/>
          </a:bodyPr>
          <a:lstStyle/>
          <a:p>
            <a:pPr>
              <a:lnSpc>
                <a:spcPct val="110000"/>
              </a:lnSpc>
            </a:pPr>
            <a:r>
              <a:rPr lang="en-US" altLang="es-MX" sz="2799" b="1" dirty="0">
                <a:solidFill>
                  <a:schemeClr val="bg1"/>
                </a:solidFill>
                <a:cs typeface="Arial" panose="020B0604020202020204" pitchFamily="34" charset="0"/>
              </a:rPr>
              <a:t>Someone said: “Creativity is the key to success in the future”, </a:t>
            </a:r>
            <a:r>
              <a:rPr lang="en-US" altLang="es-MX" sz="2799" dirty="0">
                <a:solidFill>
                  <a:schemeClr val="bg1"/>
                </a:solidFill>
                <a:cs typeface="Arial" panose="020B0604020202020204" pitchFamily="34" charset="0"/>
              </a:rPr>
              <a:t>you can use this template as you want, use your creativity and change colors, icons and image according to your brand.</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362">
            <a:extLst>
              <a:ext uri="{FF2B5EF4-FFF2-40B4-BE49-F238E27FC236}">
                <a16:creationId xmlns:a16="http://schemas.microsoft.com/office/drawing/2014/main" id="{A55CC1EA-6AC9-4E93-B797-DB811312D389}"/>
              </a:ext>
            </a:extLst>
          </p:cNvPr>
          <p:cNvSpPr>
            <a:spLocks noChangeArrowheads="1"/>
          </p:cNvSpPr>
          <p:nvPr/>
        </p:nvSpPr>
        <p:spPr bwMode="auto">
          <a:xfrm>
            <a:off x="4523432" y="8582782"/>
            <a:ext cx="38449" cy="1329290"/>
          </a:xfrm>
          <a:custGeom>
            <a:avLst/>
            <a:gdLst>
              <a:gd name="T0" fmla="*/ 31 w 32"/>
              <a:gd name="T1" fmla="*/ 122 h 1065"/>
              <a:gd name="T2" fmla="*/ 0 w 32"/>
              <a:gd name="T3" fmla="*/ 122 h 1065"/>
              <a:gd name="T4" fmla="*/ 0 w 32"/>
              <a:gd name="T5" fmla="*/ 0 h 1065"/>
              <a:gd name="T6" fmla="*/ 31 w 32"/>
              <a:gd name="T7" fmla="*/ 0 h 1065"/>
              <a:gd name="T8" fmla="*/ 31 w 32"/>
              <a:gd name="T9" fmla="*/ 122 h 1065"/>
              <a:gd name="T10" fmla="*/ 31 w 32"/>
              <a:gd name="T11" fmla="*/ 367 h 1065"/>
              <a:gd name="T12" fmla="*/ 0 w 32"/>
              <a:gd name="T13" fmla="*/ 367 h 1065"/>
              <a:gd name="T14" fmla="*/ 0 w 32"/>
              <a:gd name="T15" fmla="*/ 244 h 1065"/>
              <a:gd name="T16" fmla="*/ 31 w 32"/>
              <a:gd name="T17" fmla="*/ 244 h 1065"/>
              <a:gd name="T18" fmla="*/ 31 w 32"/>
              <a:gd name="T19" fmla="*/ 367 h 1065"/>
              <a:gd name="T20" fmla="*/ 31 w 32"/>
              <a:gd name="T21" fmla="*/ 611 h 1065"/>
              <a:gd name="T22" fmla="*/ 0 w 32"/>
              <a:gd name="T23" fmla="*/ 611 h 1065"/>
              <a:gd name="T24" fmla="*/ 0 w 32"/>
              <a:gd name="T25" fmla="*/ 489 h 1065"/>
              <a:gd name="T26" fmla="*/ 31 w 32"/>
              <a:gd name="T27" fmla="*/ 489 h 1065"/>
              <a:gd name="T28" fmla="*/ 31 w 32"/>
              <a:gd name="T29" fmla="*/ 611 h 1065"/>
              <a:gd name="T30" fmla="*/ 31 w 32"/>
              <a:gd name="T31" fmla="*/ 856 h 1065"/>
              <a:gd name="T32" fmla="*/ 0 w 32"/>
              <a:gd name="T33" fmla="*/ 856 h 1065"/>
              <a:gd name="T34" fmla="*/ 0 w 32"/>
              <a:gd name="T35" fmla="*/ 734 h 1065"/>
              <a:gd name="T36" fmla="*/ 31 w 32"/>
              <a:gd name="T37" fmla="*/ 734 h 1065"/>
              <a:gd name="T38" fmla="*/ 31 w 32"/>
              <a:gd name="T39" fmla="*/ 856 h 1065"/>
              <a:gd name="T40" fmla="*/ 31 w 32"/>
              <a:gd name="T41" fmla="*/ 1064 h 1065"/>
              <a:gd name="T42" fmla="*/ 0 w 32"/>
              <a:gd name="T43" fmla="*/ 1064 h 1065"/>
              <a:gd name="T44" fmla="*/ 0 w 32"/>
              <a:gd name="T45" fmla="*/ 978 h 1065"/>
              <a:gd name="T46" fmla="*/ 31 w 32"/>
              <a:gd name="T47" fmla="*/ 978 h 1065"/>
              <a:gd name="T48" fmla="*/ 31 w 32"/>
              <a:gd name="T49" fmla="*/ 1064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1065">
                <a:moveTo>
                  <a:pt x="31" y="122"/>
                </a:moveTo>
                <a:lnTo>
                  <a:pt x="0" y="122"/>
                </a:lnTo>
                <a:lnTo>
                  <a:pt x="0" y="0"/>
                </a:lnTo>
                <a:lnTo>
                  <a:pt x="31" y="0"/>
                </a:lnTo>
                <a:lnTo>
                  <a:pt x="31" y="122"/>
                </a:lnTo>
                <a:close/>
                <a:moveTo>
                  <a:pt x="31" y="367"/>
                </a:moveTo>
                <a:lnTo>
                  <a:pt x="0" y="367"/>
                </a:lnTo>
                <a:lnTo>
                  <a:pt x="0" y="244"/>
                </a:lnTo>
                <a:lnTo>
                  <a:pt x="31" y="244"/>
                </a:lnTo>
                <a:lnTo>
                  <a:pt x="31" y="367"/>
                </a:lnTo>
                <a:close/>
                <a:moveTo>
                  <a:pt x="31" y="611"/>
                </a:moveTo>
                <a:lnTo>
                  <a:pt x="0" y="611"/>
                </a:lnTo>
                <a:lnTo>
                  <a:pt x="0" y="489"/>
                </a:lnTo>
                <a:lnTo>
                  <a:pt x="31" y="489"/>
                </a:lnTo>
                <a:lnTo>
                  <a:pt x="31" y="611"/>
                </a:lnTo>
                <a:close/>
                <a:moveTo>
                  <a:pt x="31" y="856"/>
                </a:moveTo>
                <a:lnTo>
                  <a:pt x="0" y="856"/>
                </a:lnTo>
                <a:lnTo>
                  <a:pt x="0" y="734"/>
                </a:lnTo>
                <a:lnTo>
                  <a:pt x="31" y="734"/>
                </a:lnTo>
                <a:lnTo>
                  <a:pt x="31" y="856"/>
                </a:lnTo>
                <a:close/>
                <a:moveTo>
                  <a:pt x="31" y="1064"/>
                </a:moveTo>
                <a:lnTo>
                  <a:pt x="0" y="1064"/>
                </a:lnTo>
                <a:lnTo>
                  <a:pt x="0" y="978"/>
                </a:lnTo>
                <a:lnTo>
                  <a:pt x="31" y="978"/>
                </a:lnTo>
                <a:lnTo>
                  <a:pt x="31" y="1064"/>
                </a:lnTo>
                <a:close/>
              </a:path>
            </a:pathLst>
          </a:custGeom>
          <a:solidFill>
            <a:schemeClr val="accent1"/>
          </a:solidFill>
          <a:ln>
            <a:noFill/>
          </a:ln>
          <a:effectLst/>
        </p:spPr>
        <p:txBody>
          <a:bodyPr wrap="none" anchor="ctr"/>
          <a:lstStyle/>
          <a:p>
            <a:endParaRPr lang="en-US" dirty="0">
              <a:latin typeface="DM Sans" pitchFamily="2" charset="77"/>
            </a:endParaRPr>
          </a:p>
        </p:txBody>
      </p:sp>
      <p:sp>
        <p:nvSpPr>
          <p:cNvPr id="360" name="Freeform 359">
            <a:extLst>
              <a:ext uri="{FF2B5EF4-FFF2-40B4-BE49-F238E27FC236}">
                <a16:creationId xmlns:a16="http://schemas.microsoft.com/office/drawing/2014/main" id="{6A647363-E742-40F6-B0AC-1FB6719F5550}"/>
              </a:ext>
            </a:extLst>
          </p:cNvPr>
          <p:cNvSpPr>
            <a:spLocks noChangeArrowheads="1"/>
          </p:cNvSpPr>
          <p:nvPr/>
        </p:nvSpPr>
        <p:spPr bwMode="auto">
          <a:xfrm>
            <a:off x="1439150" y="3287592"/>
            <a:ext cx="21433436" cy="9738972"/>
          </a:xfrm>
          <a:custGeom>
            <a:avLst/>
            <a:gdLst>
              <a:gd name="T0" fmla="*/ 16598 w 17205"/>
              <a:gd name="T1" fmla="*/ 932 h 7820"/>
              <a:gd name="T2" fmla="*/ 17204 w 17205"/>
              <a:gd name="T3" fmla="*/ 116 h 7820"/>
              <a:gd name="T4" fmla="*/ 16194 w 17205"/>
              <a:gd name="T5" fmla="*/ 0 h 7820"/>
              <a:gd name="T6" fmla="*/ 16356 w 17205"/>
              <a:gd name="T7" fmla="*/ 373 h 7820"/>
              <a:gd name="T8" fmla="*/ 734 w 17205"/>
              <a:gd name="T9" fmla="*/ 7143 h 7820"/>
              <a:gd name="T10" fmla="*/ 283 w 17205"/>
              <a:gd name="T11" fmla="*/ 7032 h 7820"/>
              <a:gd name="T12" fmla="*/ 84 w 17205"/>
              <a:gd name="T13" fmla="*/ 7536 h 7820"/>
              <a:gd name="T14" fmla="*/ 588 w 17205"/>
              <a:gd name="T15" fmla="*/ 7736 h 7820"/>
              <a:gd name="T16" fmla="*/ 815 w 17205"/>
              <a:gd name="T17" fmla="*/ 7330 h 7820"/>
              <a:gd name="T18" fmla="*/ 16437 w 17205"/>
              <a:gd name="T19" fmla="*/ 559 h 7820"/>
              <a:gd name="T20" fmla="*/ 16598 w 17205"/>
              <a:gd name="T21" fmla="*/ 932 h 7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05" h="7820">
                <a:moveTo>
                  <a:pt x="16598" y="932"/>
                </a:moveTo>
                <a:lnTo>
                  <a:pt x="17204" y="116"/>
                </a:lnTo>
                <a:lnTo>
                  <a:pt x="16194" y="0"/>
                </a:lnTo>
                <a:lnTo>
                  <a:pt x="16356" y="373"/>
                </a:lnTo>
                <a:lnTo>
                  <a:pt x="734" y="7143"/>
                </a:lnTo>
                <a:cubicBezTo>
                  <a:pt x="628" y="7012"/>
                  <a:pt x="445" y="6962"/>
                  <a:pt x="283" y="7032"/>
                </a:cubicBezTo>
                <a:cubicBezTo>
                  <a:pt x="89" y="7116"/>
                  <a:pt x="0" y="7342"/>
                  <a:pt x="84" y="7536"/>
                </a:cubicBezTo>
                <a:cubicBezTo>
                  <a:pt x="168" y="7730"/>
                  <a:pt x="394" y="7819"/>
                  <a:pt x="588" y="7736"/>
                </a:cubicBezTo>
                <a:cubicBezTo>
                  <a:pt x="750" y="7665"/>
                  <a:pt x="839" y="7497"/>
                  <a:pt x="815" y="7330"/>
                </a:cubicBezTo>
                <a:lnTo>
                  <a:pt x="16437" y="559"/>
                </a:lnTo>
                <a:lnTo>
                  <a:pt x="16598" y="932"/>
                </a:lnTo>
              </a:path>
            </a:pathLst>
          </a:custGeom>
          <a:solidFill>
            <a:schemeClr val="accent6"/>
          </a:solidFill>
          <a:ln>
            <a:noFill/>
          </a:ln>
          <a:effectLst/>
        </p:spPr>
        <p:txBody>
          <a:bodyPr wrap="none" anchor="ctr"/>
          <a:lstStyle/>
          <a:p>
            <a:endParaRPr lang="en-US" dirty="0">
              <a:latin typeface="DM Sans" pitchFamily="2" charset="77"/>
            </a:endParaRPr>
          </a:p>
        </p:txBody>
      </p:sp>
      <p:sp>
        <p:nvSpPr>
          <p:cNvPr id="363" name="Freeform 362">
            <a:extLst>
              <a:ext uri="{FF2B5EF4-FFF2-40B4-BE49-F238E27FC236}">
                <a16:creationId xmlns:a16="http://schemas.microsoft.com/office/drawing/2014/main" id="{CF266E88-FCD2-4445-A5B0-2B4440895178}"/>
              </a:ext>
            </a:extLst>
          </p:cNvPr>
          <p:cNvSpPr>
            <a:spLocks noChangeArrowheads="1"/>
          </p:cNvSpPr>
          <p:nvPr/>
        </p:nvSpPr>
        <p:spPr bwMode="auto">
          <a:xfrm>
            <a:off x="9623625" y="6374622"/>
            <a:ext cx="38449" cy="1329290"/>
          </a:xfrm>
          <a:custGeom>
            <a:avLst/>
            <a:gdLst>
              <a:gd name="T0" fmla="*/ 31 w 32"/>
              <a:gd name="T1" fmla="*/ 122 h 1065"/>
              <a:gd name="T2" fmla="*/ 0 w 32"/>
              <a:gd name="T3" fmla="*/ 122 h 1065"/>
              <a:gd name="T4" fmla="*/ 0 w 32"/>
              <a:gd name="T5" fmla="*/ 0 h 1065"/>
              <a:gd name="T6" fmla="*/ 31 w 32"/>
              <a:gd name="T7" fmla="*/ 0 h 1065"/>
              <a:gd name="T8" fmla="*/ 31 w 32"/>
              <a:gd name="T9" fmla="*/ 122 h 1065"/>
              <a:gd name="T10" fmla="*/ 31 w 32"/>
              <a:gd name="T11" fmla="*/ 367 h 1065"/>
              <a:gd name="T12" fmla="*/ 0 w 32"/>
              <a:gd name="T13" fmla="*/ 367 h 1065"/>
              <a:gd name="T14" fmla="*/ 0 w 32"/>
              <a:gd name="T15" fmla="*/ 244 h 1065"/>
              <a:gd name="T16" fmla="*/ 31 w 32"/>
              <a:gd name="T17" fmla="*/ 244 h 1065"/>
              <a:gd name="T18" fmla="*/ 31 w 32"/>
              <a:gd name="T19" fmla="*/ 367 h 1065"/>
              <a:gd name="T20" fmla="*/ 31 w 32"/>
              <a:gd name="T21" fmla="*/ 611 h 1065"/>
              <a:gd name="T22" fmla="*/ 0 w 32"/>
              <a:gd name="T23" fmla="*/ 611 h 1065"/>
              <a:gd name="T24" fmla="*/ 0 w 32"/>
              <a:gd name="T25" fmla="*/ 489 h 1065"/>
              <a:gd name="T26" fmla="*/ 31 w 32"/>
              <a:gd name="T27" fmla="*/ 489 h 1065"/>
              <a:gd name="T28" fmla="*/ 31 w 32"/>
              <a:gd name="T29" fmla="*/ 611 h 1065"/>
              <a:gd name="T30" fmla="*/ 31 w 32"/>
              <a:gd name="T31" fmla="*/ 856 h 1065"/>
              <a:gd name="T32" fmla="*/ 0 w 32"/>
              <a:gd name="T33" fmla="*/ 856 h 1065"/>
              <a:gd name="T34" fmla="*/ 0 w 32"/>
              <a:gd name="T35" fmla="*/ 734 h 1065"/>
              <a:gd name="T36" fmla="*/ 31 w 32"/>
              <a:gd name="T37" fmla="*/ 734 h 1065"/>
              <a:gd name="T38" fmla="*/ 31 w 32"/>
              <a:gd name="T39" fmla="*/ 856 h 1065"/>
              <a:gd name="T40" fmla="*/ 31 w 32"/>
              <a:gd name="T41" fmla="*/ 1064 h 1065"/>
              <a:gd name="T42" fmla="*/ 0 w 32"/>
              <a:gd name="T43" fmla="*/ 1064 h 1065"/>
              <a:gd name="T44" fmla="*/ 0 w 32"/>
              <a:gd name="T45" fmla="*/ 978 h 1065"/>
              <a:gd name="T46" fmla="*/ 31 w 32"/>
              <a:gd name="T47" fmla="*/ 978 h 1065"/>
              <a:gd name="T48" fmla="*/ 31 w 32"/>
              <a:gd name="T49" fmla="*/ 1064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1065">
                <a:moveTo>
                  <a:pt x="31" y="122"/>
                </a:moveTo>
                <a:lnTo>
                  <a:pt x="0" y="122"/>
                </a:lnTo>
                <a:lnTo>
                  <a:pt x="0" y="0"/>
                </a:lnTo>
                <a:lnTo>
                  <a:pt x="31" y="0"/>
                </a:lnTo>
                <a:lnTo>
                  <a:pt x="31" y="122"/>
                </a:lnTo>
                <a:close/>
                <a:moveTo>
                  <a:pt x="31" y="367"/>
                </a:moveTo>
                <a:lnTo>
                  <a:pt x="0" y="367"/>
                </a:lnTo>
                <a:lnTo>
                  <a:pt x="0" y="244"/>
                </a:lnTo>
                <a:lnTo>
                  <a:pt x="31" y="244"/>
                </a:lnTo>
                <a:lnTo>
                  <a:pt x="31" y="367"/>
                </a:lnTo>
                <a:close/>
                <a:moveTo>
                  <a:pt x="31" y="611"/>
                </a:moveTo>
                <a:lnTo>
                  <a:pt x="0" y="611"/>
                </a:lnTo>
                <a:lnTo>
                  <a:pt x="0" y="489"/>
                </a:lnTo>
                <a:lnTo>
                  <a:pt x="31" y="489"/>
                </a:lnTo>
                <a:lnTo>
                  <a:pt x="31" y="611"/>
                </a:lnTo>
                <a:close/>
                <a:moveTo>
                  <a:pt x="31" y="856"/>
                </a:moveTo>
                <a:lnTo>
                  <a:pt x="0" y="856"/>
                </a:lnTo>
                <a:lnTo>
                  <a:pt x="0" y="734"/>
                </a:lnTo>
                <a:lnTo>
                  <a:pt x="31" y="734"/>
                </a:lnTo>
                <a:lnTo>
                  <a:pt x="31" y="856"/>
                </a:lnTo>
                <a:close/>
                <a:moveTo>
                  <a:pt x="31" y="1064"/>
                </a:moveTo>
                <a:lnTo>
                  <a:pt x="0" y="1064"/>
                </a:lnTo>
                <a:lnTo>
                  <a:pt x="0" y="978"/>
                </a:lnTo>
                <a:lnTo>
                  <a:pt x="31" y="978"/>
                </a:lnTo>
                <a:lnTo>
                  <a:pt x="31" y="1064"/>
                </a:lnTo>
                <a:close/>
              </a:path>
            </a:pathLst>
          </a:custGeom>
          <a:solidFill>
            <a:schemeClr val="accent2"/>
          </a:solidFill>
          <a:ln>
            <a:noFill/>
          </a:ln>
          <a:effectLst/>
        </p:spPr>
        <p:txBody>
          <a:bodyPr wrap="none" anchor="ctr"/>
          <a:lstStyle/>
          <a:p>
            <a:endParaRPr lang="en-US" dirty="0">
              <a:latin typeface="DM Sans" pitchFamily="2" charset="77"/>
            </a:endParaRPr>
          </a:p>
        </p:txBody>
      </p:sp>
      <p:sp>
        <p:nvSpPr>
          <p:cNvPr id="365" name="Freeform 364">
            <a:extLst>
              <a:ext uri="{FF2B5EF4-FFF2-40B4-BE49-F238E27FC236}">
                <a16:creationId xmlns:a16="http://schemas.microsoft.com/office/drawing/2014/main" id="{4AA0E85D-0742-4BC3-8BB9-869C663634B5}"/>
              </a:ext>
            </a:extLst>
          </p:cNvPr>
          <p:cNvSpPr>
            <a:spLocks noChangeArrowheads="1"/>
          </p:cNvSpPr>
          <p:nvPr/>
        </p:nvSpPr>
        <p:spPr bwMode="auto">
          <a:xfrm>
            <a:off x="14726561" y="8412499"/>
            <a:ext cx="38452" cy="1329290"/>
          </a:xfrm>
          <a:custGeom>
            <a:avLst/>
            <a:gdLst>
              <a:gd name="T0" fmla="*/ 31 w 32"/>
              <a:gd name="T1" fmla="*/ 86 h 1065"/>
              <a:gd name="T2" fmla="*/ 0 w 32"/>
              <a:gd name="T3" fmla="*/ 86 h 1065"/>
              <a:gd name="T4" fmla="*/ 0 w 32"/>
              <a:gd name="T5" fmla="*/ 0 h 1065"/>
              <a:gd name="T6" fmla="*/ 31 w 32"/>
              <a:gd name="T7" fmla="*/ 0 h 1065"/>
              <a:gd name="T8" fmla="*/ 31 w 32"/>
              <a:gd name="T9" fmla="*/ 86 h 1065"/>
              <a:gd name="T10" fmla="*/ 31 w 32"/>
              <a:gd name="T11" fmla="*/ 331 h 1065"/>
              <a:gd name="T12" fmla="*/ 0 w 32"/>
              <a:gd name="T13" fmla="*/ 331 h 1065"/>
              <a:gd name="T14" fmla="*/ 0 w 32"/>
              <a:gd name="T15" fmla="*/ 208 h 1065"/>
              <a:gd name="T16" fmla="*/ 31 w 32"/>
              <a:gd name="T17" fmla="*/ 208 h 1065"/>
              <a:gd name="T18" fmla="*/ 31 w 32"/>
              <a:gd name="T19" fmla="*/ 331 h 1065"/>
              <a:gd name="T20" fmla="*/ 31 w 32"/>
              <a:gd name="T21" fmla="*/ 575 h 1065"/>
              <a:gd name="T22" fmla="*/ 0 w 32"/>
              <a:gd name="T23" fmla="*/ 575 h 1065"/>
              <a:gd name="T24" fmla="*/ 0 w 32"/>
              <a:gd name="T25" fmla="*/ 453 h 1065"/>
              <a:gd name="T26" fmla="*/ 31 w 32"/>
              <a:gd name="T27" fmla="*/ 453 h 1065"/>
              <a:gd name="T28" fmla="*/ 31 w 32"/>
              <a:gd name="T29" fmla="*/ 575 h 1065"/>
              <a:gd name="T30" fmla="*/ 31 w 32"/>
              <a:gd name="T31" fmla="*/ 820 h 1065"/>
              <a:gd name="T32" fmla="*/ 0 w 32"/>
              <a:gd name="T33" fmla="*/ 820 h 1065"/>
              <a:gd name="T34" fmla="*/ 0 w 32"/>
              <a:gd name="T35" fmla="*/ 698 h 1065"/>
              <a:gd name="T36" fmla="*/ 31 w 32"/>
              <a:gd name="T37" fmla="*/ 698 h 1065"/>
              <a:gd name="T38" fmla="*/ 31 w 32"/>
              <a:gd name="T39" fmla="*/ 820 h 1065"/>
              <a:gd name="T40" fmla="*/ 31 w 32"/>
              <a:gd name="T41" fmla="*/ 1064 h 1065"/>
              <a:gd name="T42" fmla="*/ 0 w 32"/>
              <a:gd name="T43" fmla="*/ 1064 h 1065"/>
              <a:gd name="T44" fmla="*/ 0 w 32"/>
              <a:gd name="T45" fmla="*/ 942 h 1065"/>
              <a:gd name="T46" fmla="*/ 31 w 32"/>
              <a:gd name="T47" fmla="*/ 942 h 1065"/>
              <a:gd name="T48" fmla="*/ 31 w 32"/>
              <a:gd name="T49" fmla="*/ 1064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1065">
                <a:moveTo>
                  <a:pt x="31" y="86"/>
                </a:moveTo>
                <a:lnTo>
                  <a:pt x="0" y="86"/>
                </a:lnTo>
                <a:lnTo>
                  <a:pt x="0" y="0"/>
                </a:lnTo>
                <a:lnTo>
                  <a:pt x="31" y="0"/>
                </a:lnTo>
                <a:lnTo>
                  <a:pt x="31" y="86"/>
                </a:lnTo>
                <a:close/>
                <a:moveTo>
                  <a:pt x="31" y="331"/>
                </a:moveTo>
                <a:lnTo>
                  <a:pt x="0" y="331"/>
                </a:lnTo>
                <a:lnTo>
                  <a:pt x="0" y="208"/>
                </a:lnTo>
                <a:lnTo>
                  <a:pt x="31" y="208"/>
                </a:lnTo>
                <a:lnTo>
                  <a:pt x="31" y="331"/>
                </a:lnTo>
                <a:close/>
                <a:moveTo>
                  <a:pt x="31" y="575"/>
                </a:moveTo>
                <a:lnTo>
                  <a:pt x="0" y="575"/>
                </a:lnTo>
                <a:lnTo>
                  <a:pt x="0" y="453"/>
                </a:lnTo>
                <a:lnTo>
                  <a:pt x="31" y="453"/>
                </a:lnTo>
                <a:lnTo>
                  <a:pt x="31" y="575"/>
                </a:lnTo>
                <a:close/>
                <a:moveTo>
                  <a:pt x="31" y="820"/>
                </a:moveTo>
                <a:lnTo>
                  <a:pt x="0" y="820"/>
                </a:lnTo>
                <a:lnTo>
                  <a:pt x="0" y="698"/>
                </a:lnTo>
                <a:lnTo>
                  <a:pt x="31" y="698"/>
                </a:lnTo>
                <a:lnTo>
                  <a:pt x="31" y="820"/>
                </a:lnTo>
                <a:close/>
                <a:moveTo>
                  <a:pt x="31" y="1064"/>
                </a:moveTo>
                <a:lnTo>
                  <a:pt x="0" y="1064"/>
                </a:lnTo>
                <a:lnTo>
                  <a:pt x="0" y="942"/>
                </a:lnTo>
                <a:lnTo>
                  <a:pt x="31" y="942"/>
                </a:lnTo>
                <a:lnTo>
                  <a:pt x="31" y="1064"/>
                </a:lnTo>
                <a:close/>
              </a:path>
            </a:pathLst>
          </a:custGeom>
          <a:solidFill>
            <a:schemeClr val="accent3"/>
          </a:solidFill>
          <a:ln>
            <a:noFill/>
          </a:ln>
          <a:effectLst/>
        </p:spPr>
        <p:txBody>
          <a:bodyPr wrap="none" anchor="ctr"/>
          <a:lstStyle/>
          <a:p>
            <a:endParaRPr lang="en-US" dirty="0">
              <a:latin typeface="DM Sans" pitchFamily="2" charset="77"/>
            </a:endParaRPr>
          </a:p>
        </p:txBody>
      </p:sp>
      <p:sp>
        <p:nvSpPr>
          <p:cNvPr id="367" name="Freeform 366">
            <a:extLst>
              <a:ext uri="{FF2B5EF4-FFF2-40B4-BE49-F238E27FC236}">
                <a16:creationId xmlns:a16="http://schemas.microsoft.com/office/drawing/2014/main" id="{027C3A56-0115-4DFB-8CF9-D7668F5EBA02}"/>
              </a:ext>
            </a:extLst>
          </p:cNvPr>
          <p:cNvSpPr>
            <a:spLocks noChangeArrowheads="1"/>
          </p:cNvSpPr>
          <p:nvPr/>
        </p:nvSpPr>
        <p:spPr bwMode="auto">
          <a:xfrm>
            <a:off x="19834991" y="6204339"/>
            <a:ext cx="38452" cy="1329290"/>
          </a:xfrm>
          <a:custGeom>
            <a:avLst/>
            <a:gdLst>
              <a:gd name="T0" fmla="*/ 30 w 31"/>
              <a:gd name="T1" fmla="*/ 85 h 1065"/>
              <a:gd name="T2" fmla="*/ 0 w 31"/>
              <a:gd name="T3" fmla="*/ 85 h 1065"/>
              <a:gd name="T4" fmla="*/ 0 w 31"/>
              <a:gd name="T5" fmla="*/ 0 h 1065"/>
              <a:gd name="T6" fmla="*/ 30 w 31"/>
              <a:gd name="T7" fmla="*/ 0 h 1065"/>
              <a:gd name="T8" fmla="*/ 30 w 31"/>
              <a:gd name="T9" fmla="*/ 85 h 1065"/>
              <a:gd name="T10" fmla="*/ 30 w 31"/>
              <a:gd name="T11" fmla="*/ 330 h 1065"/>
              <a:gd name="T12" fmla="*/ 0 w 31"/>
              <a:gd name="T13" fmla="*/ 330 h 1065"/>
              <a:gd name="T14" fmla="*/ 0 w 31"/>
              <a:gd name="T15" fmla="*/ 208 h 1065"/>
              <a:gd name="T16" fmla="*/ 30 w 31"/>
              <a:gd name="T17" fmla="*/ 208 h 1065"/>
              <a:gd name="T18" fmla="*/ 30 w 31"/>
              <a:gd name="T19" fmla="*/ 330 h 1065"/>
              <a:gd name="T20" fmla="*/ 30 w 31"/>
              <a:gd name="T21" fmla="*/ 575 h 1065"/>
              <a:gd name="T22" fmla="*/ 0 w 31"/>
              <a:gd name="T23" fmla="*/ 575 h 1065"/>
              <a:gd name="T24" fmla="*/ 0 w 31"/>
              <a:gd name="T25" fmla="*/ 452 h 1065"/>
              <a:gd name="T26" fmla="*/ 30 w 31"/>
              <a:gd name="T27" fmla="*/ 452 h 1065"/>
              <a:gd name="T28" fmla="*/ 30 w 31"/>
              <a:gd name="T29" fmla="*/ 575 h 1065"/>
              <a:gd name="T30" fmla="*/ 30 w 31"/>
              <a:gd name="T31" fmla="*/ 819 h 1065"/>
              <a:gd name="T32" fmla="*/ 0 w 31"/>
              <a:gd name="T33" fmla="*/ 819 h 1065"/>
              <a:gd name="T34" fmla="*/ 0 w 31"/>
              <a:gd name="T35" fmla="*/ 697 h 1065"/>
              <a:gd name="T36" fmla="*/ 30 w 31"/>
              <a:gd name="T37" fmla="*/ 697 h 1065"/>
              <a:gd name="T38" fmla="*/ 30 w 31"/>
              <a:gd name="T39" fmla="*/ 819 h 1065"/>
              <a:gd name="T40" fmla="*/ 30 w 31"/>
              <a:gd name="T41" fmla="*/ 1064 h 1065"/>
              <a:gd name="T42" fmla="*/ 0 w 31"/>
              <a:gd name="T43" fmla="*/ 1064 h 1065"/>
              <a:gd name="T44" fmla="*/ 0 w 31"/>
              <a:gd name="T45" fmla="*/ 942 h 1065"/>
              <a:gd name="T46" fmla="*/ 30 w 31"/>
              <a:gd name="T47" fmla="*/ 942 h 1065"/>
              <a:gd name="T48" fmla="*/ 30 w 31"/>
              <a:gd name="T49" fmla="*/ 1064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 h="1065">
                <a:moveTo>
                  <a:pt x="30" y="85"/>
                </a:moveTo>
                <a:lnTo>
                  <a:pt x="0" y="85"/>
                </a:lnTo>
                <a:lnTo>
                  <a:pt x="0" y="0"/>
                </a:lnTo>
                <a:lnTo>
                  <a:pt x="30" y="0"/>
                </a:lnTo>
                <a:lnTo>
                  <a:pt x="30" y="85"/>
                </a:lnTo>
                <a:close/>
                <a:moveTo>
                  <a:pt x="30" y="330"/>
                </a:moveTo>
                <a:lnTo>
                  <a:pt x="0" y="330"/>
                </a:lnTo>
                <a:lnTo>
                  <a:pt x="0" y="208"/>
                </a:lnTo>
                <a:lnTo>
                  <a:pt x="30" y="208"/>
                </a:lnTo>
                <a:lnTo>
                  <a:pt x="30" y="330"/>
                </a:lnTo>
                <a:close/>
                <a:moveTo>
                  <a:pt x="30" y="575"/>
                </a:moveTo>
                <a:lnTo>
                  <a:pt x="0" y="575"/>
                </a:lnTo>
                <a:lnTo>
                  <a:pt x="0" y="452"/>
                </a:lnTo>
                <a:lnTo>
                  <a:pt x="30" y="452"/>
                </a:lnTo>
                <a:lnTo>
                  <a:pt x="30" y="575"/>
                </a:lnTo>
                <a:close/>
                <a:moveTo>
                  <a:pt x="30" y="819"/>
                </a:moveTo>
                <a:lnTo>
                  <a:pt x="0" y="819"/>
                </a:lnTo>
                <a:lnTo>
                  <a:pt x="0" y="697"/>
                </a:lnTo>
                <a:lnTo>
                  <a:pt x="30" y="697"/>
                </a:lnTo>
                <a:lnTo>
                  <a:pt x="30" y="819"/>
                </a:lnTo>
                <a:close/>
                <a:moveTo>
                  <a:pt x="30" y="1064"/>
                </a:moveTo>
                <a:lnTo>
                  <a:pt x="0" y="1064"/>
                </a:lnTo>
                <a:lnTo>
                  <a:pt x="0" y="942"/>
                </a:lnTo>
                <a:lnTo>
                  <a:pt x="30" y="942"/>
                </a:lnTo>
                <a:lnTo>
                  <a:pt x="30" y="1064"/>
                </a:lnTo>
                <a:close/>
              </a:path>
            </a:pathLst>
          </a:custGeom>
          <a:solidFill>
            <a:schemeClr val="accent4"/>
          </a:solidFill>
          <a:ln>
            <a:noFill/>
          </a:ln>
          <a:effectLst/>
        </p:spPr>
        <p:txBody>
          <a:bodyPr wrap="none" anchor="ctr"/>
          <a:lstStyle/>
          <a:p>
            <a:endParaRPr lang="en-US" dirty="0">
              <a:latin typeface="DM Sans" pitchFamily="2" charset="77"/>
            </a:endParaRPr>
          </a:p>
        </p:txBody>
      </p:sp>
      <p:sp>
        <p:nvSpPr>
          <p:cNvPr id="369" name="Freeform 368">
            <a:extLst>
              <a:ext uri="{FF2B5EF4-FFF2-40B4-BE49-F238E27FC236}">
                <a16:creationId xmlns:a16="http://schemas.microsoft.com/office/drawing/2014/main" id="{3732C2D6-C14F-413A-99B6-33C52D488E10}"/>
              </a:ext>
            </a:extLst>
          </p:cNvPr>
          <p:cNvSpPr>
            <a:spLocks noChangeArrowheads="1"/>
          </p:cNvSpPr>
          <p:nvPr/>
        </p:nvSpPr>
        <p:spPr bwMode="auto">
          <a:xfrm>
            <a:off x="3070550" y="9853078"/>
            <a:ext cx="2933228" cy="2933227"/>
          </a:xfrm>
          <a:custGeom>
            <a:avLst/>
            <a:gdLst>
              <a:gd name="T0" fmla="*/ 2353 w 2354"/>
              <a:gd name="T1" fmla="*/ 1176 h 2355"/>
              <a:gd name="T2" fmla="*/ 1177 w 2354"/>
              <a:gd name="T3" fmla="*/ 2354 h 2355"/>
              <a:gd name="T4" fmla="*/ 0 w 2354"/>
              <a:gd name="T5" fmla="*/ 1176 h 2355"/>
              <a:gd name="T6" fmla="*/ 1177 w 2354"/>
              <a:gd name="T7" fmla="*/ 0 h 2355"/>
              <a:gd name="T8" fmla="*/ 2353 w 2354"/>
              <a:gd name="T9" fmla="*/ 1176 h 2355"/>
            </a:gdLst>
            <a:ahLst/>
            <a:cxnLst>
              <a:cxn ang="0">
                <a:pos x="T0" y="T1"/>
              </a:cxn>
              <a:cxn ang="0">
                <a:pos x="T2" y="T3"/>
              </a:cxn>
              <a:cxn ang="0">
                <a:pos x="T4" y="T5"/>
              </a:cxn>
              <a:cxn ang="0">
                <a:pos x="T6" y="T7"/>
              </a:cxn>
              <a:cxn ang="0">
                <a:pos x="T8" y="T9"/>
              </a:cxn>
            </a:cxnLst>
            <a:rect l="0" t="0" r="r" b="b"/>
            <a:pathLst>
              <a:path w="2354" h="2355">
                <a:moveTo>
                  <a:pt x="2353" y="1176"/>
                </a:moveTo>
                <a:cubicBezTo>
                  <a:pt x="2353" y="1826"/>
                  <a:pt x="1826" y="2354"/>
                  <a:pt x="1177" y="2354"/>
                </a:cubicBezTo>
                <a:cubicBezTo>
                  <a:pt x="527" y="2354"/>
                  <a:pt x="0" y="1826"/>
                  <a:pt x="0" y="1176"/>
                </a:cubicBezTo>
                <a:cubicBezTo>
                  <a:pt x="0" y="527"/>
                  <a:pt x="527" y="0"/>
                  <a:pt x="1177" y="0"/>
                </a:cubicBezTo>
                <a:cubicBezTo>
                  <a:pt x="1826" y="0"/>
                  <a:pt x="2353" y="527"/>
                  <a:pt x="2353" y="1176"/>
                </a:cubicBezTo>
              </a:path>
            </a:pathLst>
          </a:custGeom>
          <a:solidFill>
            <a:schemeClr val="accent1"/>
          </a:solidFill>
          <a:ln>
            <a:noFill/>
          </a:ln>
          <a:effectLst/>
        </p:spPr>
        <p:txBody>
          <a:bodyPr wrap="none" anchor="ctr"/>
          <a:lstStyle/>
          <a:p>
            <a:endParaRPr lang="en-US" dirty="0">
              <a:latin typeface="DM Sans" pitchFamily="2" charset="77"/>
            </a:endParaRPr>
          </a:p>
        </p:txBody>
      </p:sp>
      <p:sp>
        <p:nvSpPr>
          <p:cNvPr id="371" name="Freeform 370">
            <a:extLst>
              <a:ext uri="{FF2B5EF4-FFF2-40B4-BE49-F238E27FC236}">
                <a16:creationId xmlns:a16="http://schemas.microsoft.com/office/drawing/2014/main" id="{DB5F342A-E7D3-4FA9-9655-051AABC2AA0F}"/>
              </a:ext>
            </a:extLst>
          </p:cNvPr>
          <p:cNvSpPr>
            <a:spLocks noChangeArrowheads="1"/>
          </p:cNvSpPr>
          <p:nvPr/>
        </p:nvSpPr>
        <p:spPr bwMode="auto">
          <a:xfrm>
            <a:off x="8178981" y="7698417"/>
            <a:ext cx="2933228" cy="2933227"/>
          </a:xfrm>
          <a:custGeom>
            <a:avLst/>
            <a:gdLst>
              <a:gd name="T0" fmla="*/ 2354 w 2355"/>
              <a:gd name="T1" fmla="*/ 1177 h 2355"/>
              <a:gd name="T2" fmla="*/ 1177 w 2355"/>
              <a:gd name="T3" fmla="*/ 2354 h 2355"/>
              <a:gd name="T4" fmla="*/ 0 w 2355"/>
              <a:gd name="T5" fmla="*/ 1177 h 2355"/>
              <a:gd name="T6" fmla="*/ 1177 w 2355"/>
              <a:gd name="T7" fmla="*/ 0 h 2355"/>
              <a:gd name="T8" fmla="*/ 2354 w 2355"/>
              <a:gd name="T9" fmla="*/ 1177 h 2355"/>
            </a:gdLst>
            <a:ahLst/>
            <a:cxnLst>
              <a:cxn ang="0">
                <a:pos x="T0" y="T1"/>
              </a:cxn>
              <a:cxn ang="0">
                <a:pos x="T2" y="T3"/>
              </a:cxn>
              <a:cxn ang="0">
                <a:pos x="T4" y="T5"/>
              </a:cxn>
              <a:cxn ang="0">
                <a:pos x="T6" y="T7"/>
              </a:cxn>
              <a:cxn ang="0">
                <a:pos x="T8" y="T9"/>
              </a:cxn>
            </a:cxnLst>
            <a:rect l="0" t="0" r="r" b="b"/>
            <a:pathLst>
              <a:path w="2355" h="2355">
                <a:moveTo>
                  <a:pt x="2354" y="1177"/>
                </a:moveTo>
                <a:cubicBezTo>
                  <a:pt x="2354" y="1827"/>
                  <a:pt x="1827" y="2354"/>
                  <a:pt x="1177" y="2354"/>
                </a:cubicBezTo>
                <a:cubicBezTo>
                  <a:pt x="527" y="2354"/>
                  <a:pt x="0" y="1827"/>
                  <a:pt x="0" y="1177"/>
                </a:cubicBezTo>
                <a:cubicBezTo>
                  <a:pt x="0" y="527"/>
                  <a:pt x="527" y="0"/>
                  <a:pt x="1177" y="0"/>
                </a:cubicBezTo>
                <a:cubicBezTo>
                  <a:pt x="1827" y="0"/>
                  <a:pt x="2354" y="527"/>
                  <a:pt x="2354" y="1177"/>
                </a:cubicBezTo>
              </a:path>
            </a:pathLst>
          </a:custGeom>
          <a:solidFill>
            <a:schemeClr val="accent2"/>
          </a:solidFill>
          <a:ln>
            <a:noFill/>
          </a:ln>
          <a:effectLst/>
        </p:spPr>
        <p:txBody>
          <a:bodyPr wrap="none" anchor="ctr"/>
          <a:lstStyle/>
          <a:p>
            <a:endParaRPr lang="en-US" dirty="0">
              <a:latin typeface="DM Sans" pitchFamily="2" charset="77"/>
            </a:endParaRPr>
          </a:p>
        </p:txBody>
      </p:sp>
      <p:sp>
        <p:nvSpPr>
          <p:cNvPr id="373" name="Freeform 372">
            <a:extLst>
              <a:ext uri="{FF2B5EF4-FFF2-40B4-BE49-F238E27FC236}">
                <a16:creationId xmlns:a16="http://schemas.microsoft.com/office/drawing/2014/main" id="{0D7E19F0-E74C-4BC6-A5EA-74E3CDCDF798}"/>
              </a:ext>
            </a:extLst>
          </p:cNvPr>
          <p:cNvSpPr>
            <a:spLocks noChangeArrowheads="1"/>
          </p:cNvSpPr>
          <p:nvPr/>
        </p:nvSpPr>
        <p:spPr bwMode="auto">
          <a:xfrm>
            <a:off x="13281920" y="5484766"/>
            <a:ext cx="2933228" cy="2933227"/>
          </a:xfrm>
          <a:custGeom>
            <a:avLst/>
            <a:gdLst>
              <a:gd name="T0" fmla="*/ 2353 w 2354"/>
              <a:gd name="T1" fmla="*/ 1178 h 2355"/>
              <a:gd name="T2" fmla="*/ 1176 w 2354"/>
              <a:gd name="T3" fmla="*/ 2354 h 2355"/>
              <a:gd name="T4" fmla="*/ 0 w 2354"/>
              <a:gd name="T5" fmla="*/ 1178 h 2355"/>
              <a:gd name="T6" fmla="*/ 1176 w 2354"/>
              <a:gd name="T7" fmla="*/ 0 h 2355"/>
              <a:gd name="T8" fmla="*/ 2353 w 2354"/>
              <a:gd name="T9" fmla="*/ 1178 h 2355"/>
            </a:gdLst>
            <a:ahLst/>
            <a:cxnLst>
              <a:cxn ang="0">
                <a:pos x="T0" y="T1"/>
              </a:cxn>
              <a:cxn ang="0">
                <a:pos x="T2" y="T3"/>
              </a:cxn>
              <a:cxn ang="0">
                <a:pos x="T4" y="T5"/>
              </a:cxn>
              <a:cxn ang="0">
                <a:pos x="T6" y="T7"/>
              </a:cxn>
              <a:cxn ang="0">
                <a:pos x="T8" y="T9"/>
              </a:cxn>
            </a:cxnLst>
            <a:rect l="0" t="0" r="r" b="b"/>
            <a:pathLst>
              <a:path w="2354" h="2355">
                <a:moveTo>
                  <a:pt x="2353" y="1178"/>
                </a:moveTo>
                <a:cubicBezTo>
                  <a:pt x="2353" y="1827"/>
                  <a:pt x="1826" y="2354"/>
                  <a:pt x="1176" y="2354"/>
                </a:cubicBezTo>
                <a:cubicBezTo>
                  <a:pt x="526" y="2354"/>
                  <a:pt x="0" y="1827"/>
                  <a:pt x="0" y="1178"/>
                </a:cubicBezTo>
                <a:cubicBezTo>
                  <a:pt x="0" y="527"/>
                  <a:pt x="526" y="0"/>
                  <a:pt x="1176" y="0"/>
                </a:cubicBezTo>
                <a:cubicBezTo>
                  <a:pt x="1826" y="0"/>
                  <a:pt x="2353" y="527"/>
                  <a:pt x="2353" y="1178"/>
                </a:cubicBezTo>
              </a:path>
            </a:pathLst>
          </a:custGeom>
          <a:solidFill>
            <a:schemeClr val="accent3"/>
          </a:solidFill>
          <a:ln>
            <a:noFill/>
          </a:ln>
          <a:effectLst/>
        </p:spPr>
        <p:txBody>
          <a:bodyPr wrap="none" anchor="ctr"/>
          <a:lstStyle/>
          <a:p>
            <a:endParaRPr lang="en-US" dirty="0">
              <a:latin typeface="DM Sans" pitchFamily="2" charset="77"/>
            </a:endParaRPr>
          </a:p>
        </p:txBody>
      </p:sp>
      <p:sp>
        <p:nvSpPr>
          <p:cNvPr id="375" name="Freeform 374">
            <a:extLst>
              <a:ext uri="{FF2B5EF4-FFF2-40B4-BE49-F238E27FC236}">
                <a16:creationId xmlns:a16="http://schemas.microsoft.com/office/drawing/2014/main" id="{4C272169-5879-41EB-BC9D-0150CF028416}"/>
              </a:ext>
            </a:extLst>
          </p:cNvPr>
          <p:cNvSpPr>
            <a:spLocks noChangeArrowheads="1"/>
          </p:cNvSpPr>
          <p:nvPr/>
        </p:nvSpPr>
        <p:spPr bwMode="auto">
          <a:xfrm>
            <a:off x="18384856" y="3271112"/>
            <a:ext cx="2933228" cy="2933227"/>
          </a:xfrm>
          <a:custGeom>
            <a:avLst/>
            <a:gdLst>
              <a:gd name="T0" fmla="*/ 2354 w 2355"/>
              <a:gd name="T1" fmla="*/ 1177 h 2355"/>
              <a:gd name="T2" fmla="*/ 1177 w 2355"/>
              <a:gd name="T3" fmla="*/ 2354 h 2355"/>
              <a:gd name="T4" fmla="*/ 0 w 2355"/>
              <a:gd name="T5" fmla="*/ 1177 h 2355"/>
              <a:gd name="T6" fmla="*/ 1177 w 2355"/>
              <a:gd name="T7" fmla="*/ 0 h 2355"/>
              <a:gd name="T8" fmla="*/ 2354 w 2355"/>
              <a:gd name="T9" fmla="*/ 1177 h 2355"/>
            </a:gdLst>
            <a:ahLst/>
            <a:cxnLst>
              <a:cxn ang="0">
                <a:pos x="T0" y="T1"/>
              </a:cxn>
              <a:cxn ang="0">
                <a:pos x="T2" y="T3"/>
              </a:cxn>
              <a:cxn ang="0">
                <a:pos x="T4" y="T5"/>
              </a:cxn>
              <a:cxn ang="0">
                <a:pos x="T6" y="T7"/>
              </a:cxn>
              <a:cxn ang="0">
                <a:pos x="T8" y="T9"/>
              </a:cxn>
            </a:cxnLst>
            <a:rect l="0" t="0" r="r" b="b"/>
            <a:pathLst>
              <a:path w="2355" h="2355">
                <a:moveTo>
                  <a:pt x="2354" y="1177"/>
                </a:moveTo>
                <a:cubicBezTo>
                  <a:pt x="2354" y="1826"/>
                  <a:pt x="1827" y="2354"/>
                  <a:pt x="1177" y="2354"/>
                </a:cubicBezTo>
                <a:cubicBezTo>
                  <a:pt x="527" y="2354"/>
                  <a:pt x="0" y="1826"/>
                  <a:pt x="0" y="1177"/>
                </a:cubicBezTo>
                <a:cubicBezTo>
                  <a:pt x="0" y="527"/>
                  <a:pt x="527" y="0"/>
                  <a:pt x="1177" y="0"/>
                </a:cubicBezTo>
                <a:cubicBezTo>
                  <a:pt x="1827" y="0"/>
                  <a:pt x="2354" y="527"/>
                  <a:pt x="2354" y="1177"/>
                </a:cubicBezTo>
              </a:path>
            </a:pathLst>
          </a:custGeom>
          <a:solidFill>
            <a:schemeClr val="accent4"/>
          </a:solidFill>
          <a:ln>
            <a:noFill/>
          </a:ln>
          <a:effectLst/>
        </p:spPr>
        <p:txBody>
          <a:bodyPr wrap="none" anchor="ctr"/>
          <a:lstStyle/>
          <a:p>
            <a:endParaRPr lang="en-US" dirty="0">
              <a:latin typeface="DM Sans" pitchFamily="2" charset="77"/>
            </a:endParaRPr>
          </a:p>
        </p:txBody>
      </p:sp>
      <p:sp>
        <p:nvSpPr>
          <p:cNvPr id="370" name="Freeform 369">
            <a:extLst>
              <a:ext uri="{FF2B5EF4-FFF2-40B4-BE49-F238E27FC236}">
                <a16:creationId xmlns:a16="http://schemas.microsoft.com/office/drawing/2014/main" id="{9D5E3117-9007-4EFD-9704-9F99F4355DD5}"/>
              </a:ext>
            </a:extLst>
          </p:cNvPr>
          <p:cNvSpPr>
            <a:spLocks noChangeArrowheads="1"/>
          </p:cNvSpPr>
          <p:nvPr/>
        </p:nvSpPr>
        <p:spPr bwMode="auto">
          <a:xfrm>
            <a:off x="3791808" y="10670097"/>
            <a:ext cx="2208160" cy="2175202"/>
          </a:xfrm>
          <a:custGeom>
            <a:avLst/>
            <a:gdLst>
              <a:gd name="T0" fmla="*/ 1773 w 1774"/>
              <a:gd name="T1" fmla="*/ 539 h 1746"/>
              <a:gd name="T2" fmla="*/ 1234 w 1774"/>
              <a:gd name="T3" fmla="*/ 0 h 1746"/>
              <a:gd name="T4" fmla="*/ 1450 w 1774"/>
              <a:gd name="T5" fmla="*/ 567 h 1746"/>
              <a:gd name="T6" fmla="*/ 597 w 1774"/>
              <a:gd name="T7" fmla="*/ 1421 h 1746"/>
              <a:gd name="T8" fmla="*/ 0 w 1774"/>
              <a:gd name="T9" fmla="*/ 1177 h 1746"/>
              <a:gd name="T10" fmla="*/ 567 w 1774"/>
              <a:gd name="T11" fmla="*/ 1744 h 1746"/>
              <a:gd name="T12" fmla="*/ 597 w 1774"/>
              <a:gd name="T13" fmla="*/ 1745 h 1746"/>
              <a:gd name="T14" fmla="*/ 1773 w 1774"/>
              <a:gd name="T15" fmla="*/ 567 h 1746"/>
              <a:gd name="T16" fmla="*/ 1773 w 1774"/>
              <a:gd name="T17" fmla="*/ 539 h 1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4" h="1746">
                <a:moveTo>
                  <a:pt x="1773" y="539"/>
                </a:moveTo>
                <a:lnTo>
                  <a:pt x="1234" y="0"/>
                </a:lnTo>
                <a:cubicBezTo>
                  <a:pt x="1368" y="151"/>
                  <a:pt x="1450" y="350"/>
                  <a:pt x="1450" y="567"/>
                </a:cubicBezTo>
                <a:cubicBezTo>
                  <a:pt x="1450" y="1039"/>
                  <a:pt x="1068" y="1421"/>
                  <a:pt x="597" y="1421"/>
                </a:cubicBezTo>
                <a:cubicBezTo>
                  <a:pt x="364" y="1421"/>
                  <a:pt x="153" y="1327"/>
                  <a:pt x="0" y="1177"/>
                </a:cubicBezTo>
                <a:lnTo>
                  <a:pt x="567" y="1744"/>
                </a:lnTo>
                <a:cubicBezTo>
                  <a:pt x="576" y="1744"/>
                  <a:pt x="586" y="1745"/>
                  <a:pt x="597" y="1745"/>
                </a:cubicBezTo>
                <a:cubicBezTo>
                  <a:pt x="1246" y="1745"/>
                  <a:pt x="1773" y="1217"/>
                  <a:pt x="1773" y="567"/>
                </a:cubicBezTo>
                <a:cubicBezTo>
                  <a:pt x="1773" y="558"/>
                  <a:pt x="1773" y="549"/>
                  <a:pt x="1773" y="539"/>
                </a:cubicBezTo>
              </a:path>
            </a:pathLst>
          </a:custGeom>
          <a:solidFill>
            <a:schemeClr val="accent1"/>
          </a:solidFill>
          <a:ln>
            <a:noFill/>
          </a:ln>
          <a:effectLst/>
        </p:spPr>
        <p:txBody>
          <a:bodyPr wrap="none" anchor="ctr"/>
          <a:lstStyle/>
          <a:p>
            <a:endParaRPr lang="en-US" dirty="0">
              <a:latin typeface="DM Sans" pitchFamily="2" charset="77"/>
            </a:endParaRPr>
          </a:p>
        </p:txBody>
      </p:sp>
      <p:sp>
        <p:nvSpPr>
          <p:cNvPr id="372" name="Freeform 371">
            <a:extLst>
              <a:ext uri="{FF2B5EF4-FFF2-40B4-BE49-F238E27FC236}">
                <a16:creationId xmlns:a16="http://schemas.microsoft.com/office/drawing/2014/main" id="{2E1AAB86-055F-4A88-8A63-BFCBC476F23E}"/>
              </a:ext>
            </a:extLst>
          </p:cNvPr>
          <p:cNvSpPr>
            <a:spLocks noChangeArrowheads="1"/>
          </p:cNvSpPr>
          <p:nvPr/>
        </p:nvSpPr>
        <p:spPr bwMode="auto">
          <a:xfrm>
            <a:off x="8894747" y="8456442"/>
            <a:ext cx="2213651" cy="2175202"/>
          </a:xfrm>
          <a:custGeom>
            <a:avLst/>
            <a:gdLst>
              <a:gd name="T0" fmla="*/ 1773 w 1775"/>
              <a:gd name="T1" fmla="*/ 539 h 1745"/>
              <a:gd name="T2" fmla="*/ 1235 w 1775"/>
              <a:gd name="T3" fmla="*/ 0 h 1745"/>
              <a:gd name="T4" fmla="*/ 1450 w 1775"/>
              <a:gd name="T5" fmla="*/ 567 h 1745"/>
              <a:gd name="T6" fmla="*/ 597 w 1775"/>
              <a:gd name="T7" fmla="*/ 1420 h 1745"/>
              <a:gd name="T8" fmla="*/ 0 w 1775"/>
              <a:gd name="T9" fmla="*/ 1176 h 1745"/>
              <a:gd name="T10" fmla="*/ 567 w 1775"/>
              <a:gd name="T11" fmla="*/ 1743 h 1745"/>
              <a:gd name="T12" fmla="*/ 597 w 1775"/>
              <a:gd name="T13" fmla="*/ 1744 h 1745"/>
              <a:gd name="T14" fmla="*/ 1774 w 1775"/>
              <a:gd name="T15" fmla="*/ 567 h 1745"/>
              <a:gd name="T16" fmla="*/ 1773 w 1775"/>
              <a:gd name="T17" fmla="*/ 539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5" h="1745">
                <a:moveTo>
                  <a:pt x="1773" y="539"/>
                </a:moveTo>
                <a:lnTo>
                  <a:pt x="1235" y="0"/>
                </a:lnTo>
                <a:cubicBezTo>
                  <a:pt x="1368" y="151"/>
                  <a:pt x="1450" y="350"/>
                  <a:pt x="1450" y="567"/>
                </a:cubicBezTo>
                <a:cubicBezTo>
                  <a:pt x="1450" y="1038"/>
                  <a:pt x="1068" y="1420"/>
                  <a:pt x="597" y="1420"/>
                </a:cubicBezTo>
                <a:cubicBezTo>
                  <a:pt x="364" y="1420"/>
                  <a:pt x="154" y="1327"/>
                  <a:pt x="0" y="1176"/>
                </a:cubicBezTo>
                <a:lnTo>
                  <a:pt x="567" y="1743"/>
                </a:lnTo>
                <a:cubicBezTo>
                  <a:pt x="577" y="1743"/>
                  <a:pt x="587" y="1744"/>
                  <a:pt x="597" y="1744"/>
                </a:cubicBezTo>
                <a:cubicBezTo>
                  <a:pt x="1247" y="1744"/>
                  <a:pt x="1774" y="1217"/>
                  <a:pt x="1774" y="567"/>
                </a:cubicBezTo>
                <a:cubicBezTo>
                  <a:pt x="1774" y="557"/>
                  <a:pt x="1773" y="548"/>
                  <a:pt x="1773" y="539"/>
                </a:cubicBezTo>
              </a:path>
            </a:pathLst>
          </a:custGeom>
          <a:solidFill>
            <a:schemeClr val="accent2"/>
          </a:solidFill>
          <a:ln>
            <a:noFill/>
          </a:ln>
          <a:effectLst/>
        </p:spPr>
        <p:txBody>
          <a:bodyPr wrap="none" anchor="ctr"/>
          <a:lstStyle/>
          <a:p>
            <a:endParaRPr lang="en-US" dirty="0">
              <a:latin typeface="DM Sans" pitchFamily="2" charset="77"/>
            </a:endParaRPr>
          </a:p>
        </p:txBody>
      </p:sp>
      <p:sp>
        <p:nvSpPr>
          <p:cNvPr id="374" name="Freeform 373">
            <a:extLst>
              <a:ext uri="{FF2B5EF4-FFF2-40B4-BE49-F238E27FC236}">
                <a16:creationId xmlns:a16="http://schemas.microsoft.com/office/drawing/2014/main" id="{C654A679-5EF9-47CE-A6CD-B27F7531965B}"/>
              </a:ext>
            </a:extLst>
          </p:cNvPr>
          <p:cNvSpPr>
            <a:spLocks noChangeArrowheads="1"/>
          </p:cNvSpPr>
          <p:nvPr/>
        </p:nvSpPr>
        <p:spPr bwMode="auto">
          <a:xfrm>
            <a:off x="14003178" y="6242791"/>
            <a:ext cx="2208160" cy="2169708"/>
          </a:xfrm>
          <a:custGeom>
            <a:avLst/>
            <a:gdLst>
              <a:gd name="T0" fmla="*/ 1773 w 1774"/>
              <a:gd name="T1" fmla="*/ 539 h 1744"/>
              <a:gd name="T2" fmla="*/ 1234 w 1774"/>
              <a:gd name="T3" fmla="*/ 0 h 1744"/>
              <a:gd name="T4" fmla="*/ 1449 w 1774"/>
              <a:gd name="T5" fmla="*/ 567 h 1744"/>
              <a:gd name="T6" fmla="*/ 596 w 1774"/>
              <a:gd name="T7" fmla="*/ 1420 h 1744"/>
              <a:gd name="T8" fmla="*/ 0 w 1774"/>
              <a:gd name="T9" fmla="*/ 1176 h 1744"/>
              <a:gd name="T10" fmla="*/ 566 w 1774"/>
              <a:gd name="T11" fmla="*/ 1743 h 1744"/>
              <a:gd name="T12" fmla="*/ 596 w 1774"/>
              <a:gd name="T13" fmla="*/ 1743 h 1744"/>
              <a:gd name="T14" fmla="*/ 1773 w 1774"/>
              <a:gd name="T15" fmla="*/ 567 h 1744"/>
              <a:gd name="T16" fmla="*/ 1773 w 1774"/>
              <a:gd name="T17" fmla="*/ 539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4" h="1744">
                <a:moveTo>
                  <a:pt x="1773" y="539"/>
                </a:moveTo>
                <a:lnTo>
                  <a:pt x="1234" y="0"/>
                </a:lnTo>
                <a:cubicBezTo>
                  <a:pt x="1368" y="150"/>
                  <a:pt x="1449" y="349"/>
                  <a:pt x="1449" y="567"/>
                </a:cubicBezTo>
                <a:cubicBezTo>
                  <a:pt x="1449" y="1037"/>
                  <a:pt x="1068" y="1420"/>
                  <a:pt x="596" y="1420"/>
                </a:cubicBezTo>
                <a:cubicBezTo>
                  <a:pt x="364" y="1420"/>
                  <a:pt x="153" y="1327"/>
                  <a:pt x="0" y="1176"/>
                </a:cubicBezTo>
                <a:lnTo>
                  <a:pt x="566" y="1743"/>
                </a:lnTo>
                <a:cubicBezTo>
                  <a:pt x="576" y="1743"/>
                  <a:pt x="587" y="1743"/>
                  <a:pt x="596" y="1743"/>
                </a:cubicBezTo>
                <a:cubicBezTo>
                  <a:pt x="1246" y="1743"/>
                  <a:pt x="1773" y="1216"/>
                  <a:pt x="1773" y="567"/>
                </a:cubicBezTo>
                <a:cubicBezTo>
                  <a:pt x="1773" y="557"/>
                  <a:pt x="1773" y="548"/>
                  <a:pt x="1773" y="539"/>
                </a:cubicBezTo>
              </a:path>
            </a:pathLst>
          </a:custGeom>
          <a:solidFill>
            <a:schemeClr val="accent3"/>
          </a:solidFill>
          <a:ln>
            <a:noFill/>
          </a:ln>
          <a:effectLst/>
        </p:spPr>
        <p:txBody>
          <a:bodyPr wrap="none" anchor="ctr"/>
          <a:lstStyle/>
          <a:p>
            <a:endParaRPr lang="en-US" dirty="0">
              <a:latin typeface="DM Sans" pitchFamily="2" charset="77"/>
            </a:endParaRPr>
          </a:p>
        </p:txBody>
      </p:sp>
      <p:sp>
        <p:nvSpPr>
          <p:cNvPr id="376" name="Freeform 375">
            <a:extLst>
              <a:ext uri="{FF2B5EF4-FFF2-40B4-BE49-F238E27FC236}">
                <a16:creationId xmlns:a16="http://schemas.microsoft.com/office/drawing/2014/main" id="{58FA3EF0-C43C-429D-A37B-80E15497103B}"/>
              </a:ext>
            </a:extLst>
          </p:cNvPr>
          <p:cNvSpPr>
            <a:spLocks noChangeArrowheads="1"/>
          </p:cNvSpPr>
          <p:nvPr/>
        </p:nvSpPr>
        <p:spPr bwMode="auto">
          <a:xfrm>
            <a:off x="19106114" y="4029137"/>
            <a:ext cx="2213655" cy="2175202"/>
          </a:xfrm>
          <a:custGeom>
            <a:avLst/>
            <a:gdLst>
              <a:gd name="T0" fmla="*/ 1773 w 1775"/>
              <a:gd name="T1" fmla="*/ 539 h 1745"/>
              <a:gd name="T2" fmla="*/ 1234 w 1775"/>
              <a:gd name="T3" fmla="*/ 0 h 1745"/>
              <a:gd name="T4" fmla="*/ 1450 w 1775"/>
              <a:gd name="T5" fmla="*/ 567 h 1745"/>
              <a:gd name="T6" fmla="*/ 597 w 1775"/>
              <a:gd name="T7" fmla="*/ 1420 h 1745"/>
              <a:gd name="T8" fmla="*/ 0 w 1775"/>
              <a:gd name="T9" fmla="*/ 1176 h 1745"/>
              <a:gd name="T10" fmla="*/ 566 w 1775"/>
              <a:gd name="T11" fmla="*/ 1743 h 1745"/>
              <a:gd name="T12" fmla="*/ 597 w 1775"/>
              <a:gd name="T13" fmla="*/ 1744 h 1745"/>
              <a:gd name="T14" fmla="*/ 1774 w 1775"/>
              <a:gd name="T15" fmla="*/ 567 h 1745"/>
              <a:gd name="T16" fmla="*/ 1773 w 1775"/>
              <a:gd name="T17" fmla="*/ 539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5" h="1745">
                <a:moveTo>
                  <a:pt x="1773" y="539"/>
                </a:moveTo>
                <a:lnTo>
                  <a:pt x="1234" y="0"/>
                </a:lnTo>
                <a:cubicBezTo>
                  <a:pt x="1369" y="151"/>
                  <a:pt x="1450" y="349"/>
                  <a:pt x="1450" y="567"/>
                </a:cubicBezTo>
                <a:cubicBezTo>
                  <a:pt x="1450" y="1038"/>
                  <a:pt x="1068" y="1420"/>
                  <a:pt x="597" y="1420"/>
                </a:cubicBezTo>
                <a:cubicBezTo>
                  <a:pt x="364" y="1420"/>
                  <a:pt x="154" y="1327"/>
                  <a:pt x="0" y="1176"/>
                </a:cubicBezTo>
                <a:lnTo>
                  <a:pt x="566" y="1743"/>
                </a:lnTo>
                <a:cubicBezTo>
                  <a:pt x="577" y="1744"/>
                  <a:pt x="587" y="1744"/>
                  <a:pt x="597" y="1744"/>
                </a:cubicBezTo>
                <a:cubicBezTo>
                  <a:pt x="1247" y="1744"/>
                  <a:pt x="1774" y="1216"/>
                  <a:pt x="1774" y="567"/>
                </a:cubicBezTo>
                <a:cubicBezTo>
                  <a:pt x="1774" y="557"/>
                  <a:pt x="1773" y="548"/>
                  <a:pt x="1773" y="539"/>
                </a:cubicBezTo>
              </a:path>
            </a:pathLst>
          </a:custGeom>
          <a:solidFill>
            <a:schemeClr val="accent4"/>
          </a:solidFill>
          <a:ln>
            <a:noFill/>
          </a:ln>
          <a:effectLst/>
        </p:spPr>
        <p:txBody>
          <a:bodyPr wrap="none" anchor="ctr"/>
          <a:lstStyle/>
          <a:p>
            <a:endParaRPr lang="en-US" dirty="0">
              <a:latin typeface="DM Sans" pitchFamily="2" charset="77"/>
            </a:endParaRPr>
          </a:p>
        </p:txBody>
      </p:sp>
      <p:sp>
        <p:nvSpPr>
          <p:cNvPr id="40" name="Freeform 369">
            <a:extLst>
              <a:ext uri="{FF2B5EF4-FFF2-40B4-BE49-F238E27FC236}">
                <a16:creationId xmlns:a16="http://schemas.microsoft.com/office/drawing/2014/main" id="{AE1A4ECC-EE9D-4367-B19A-C306433DE9F2}"/>
              </a:ext>
            </a:extLst>
          </p:cNvPr>
          <p:cNvSpPr>
            <a:spLocks noChangeArrowheads="1"/>
          </p:cNvSpPr>
          <p:nvPr/>
        </p:nvSpPr>
        <p:spPr bwMode="auto">
          <a:xfrm>
            <a:off x="3790155" y="10673526"/>
            <a:ext cx="2208160" cy="2175202"/>
          </a:xfrm>
          <a:custGeom>
            <a:avLst/>
            <a:gdLst>
              <a:gd name="T0" fmla="*/ 1773 w 1774"/>
              <a:gd name="T1" fmla="*/ 539 h 1746"/>
              <a:gd name="T2" fmla="*/ 1234 w 1774"/>
              <a:gd name="T3" fmla="*/ 0 h 1746"/>
              <a:gd name="T4" fmla="*/ 1450 w 1774"/>
              <a:gd name="T5" fmla="*/ 567 h 1746"/>
              <a:gd name="T6" fmla="*/ 597 w 1774"/>
              <a:gd name="T7" fmla="*/ 1421 h 1746"/>
              <a:gd name="T8" fmla="*/ 0 w 1774"/>
              <a:gd name="T9" fmla="*/ 1177 h 1746"/>
              <a:gd name="T10" fmla="*/ 567 w 1774"/>
              <a:gd name="T11" fmla="*/ 1744 h 1746"/>
              <a:gd name="T12" fmla="*/ 597 w 1774"/>
              <a:gd name="T13" fmla="*/ 1745 h 1746"/>
              <a:gd name="T14" fmla="*/ 1773 w 1774"/>
              <a:gd name="T15" fmla="*/ 567 h 1746"/>
              <a:gd name="T16" fmla="*/ 1773 w 1774"/>
              <a:gd name="T17" fmla="*/ 539 h 1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4" h="1746">
                <a:moveTo>
                  <a:pt x="1773" y="539"/>
                </a:moveTo>
                <a:lnTo>
                  <a:pt x="1234" y="0"/>
                </a:lnTo>
                <a:cubicBezTo>
                  <a:pt x="1368" y="151"/>
                  <a:pt x="1450" y="350"/>
                  <a:pt x="1450" y="567"/>
                </a:cubicBezTo>
                <a:cubicBezTo>
                  <a:pt x="1450" y="1039"/>
                  <a:pt x="1068" y="1421"/>
                  <a:pt x="597" y="1421"/>
                </a:cubicBezTo>
                <a:cubicBezTo>
                  <a:pt x="364" y="1421"/>
                  <a:pt x="153" y="1327"/>
                  <a:pt x="0" y="1177"/>
                </a:cubicBezTo>
                <a:lnTo>
                  <a:pt x="567" y="1744"/>
                </a:lnTo>
                <a:cubicBezTo>
                  <a:pt x="576" y="1744"/>
                  <a:pt x="586" y="1745"/>
                  <a:pt x="597" y="1745"/>
                </a:cubicBezTo>
                <a:cubicBezTo>
                  <a:pt x="1246" y="1745"/>
                  <a:pt x="1773" y="1217"/>
                  <a:pt x="1773" y="567"/>
                </a:cubicBezTo>
                <a:cubicBezTo>
                  <a:pt x="1773" y="558"/>
                  <a:pt x="1773" y="549"/>
                  <a:pt x="1773" y="539"/>
                </a:cubicBezTo>
              </a:path>
            </a:pathLst>
          </a:custGeom>
          <a:solidFill>
            <a:srgbClr val="000000">
              <a:alpha val="25098"/>
            </a:srgbClr>
          </a:solidFill>
          <a:ln>
            <a:noFill/>
          </a:ln>
          <a:effectLst/>
        </p:spPr>
        <p:txBody>
          <a:bodyPr wrap="none" anchor="ctr"/>
          <a:lstStyle/>
          <a:p>
            <a:endParaRPr lang="en-US" dirty="0">
              <a:latin typeface="DM Sans" pitchFamily="2" charset="77"/>
            </a:endParaRPr>
          </a:p>
        </p:txBody>
      </p:sp>
      <p:sp>
        <p:nvSpPr>
          <p:cNvPr id="41" name="Freeform 371">
            <a:extLst>
              <a:ext uri="{FF2B5EF4-FFF2-40B4-BE49-F238E27FC236}">
                <a16:creationId xmlns:a16="http://schemas.microsoft.com/office/drawing/2014/main" id="{1DF8E00C-2EC9-41E4-B178-8075A335D388}"/>
              </a:ext>
            </a:extLst>
          </p:cNvPr>
          <p:cNvSpPr>
            <a:spLocks noChangeArrowheads="1"/>
          </p:cNvSpPr>
          <p:nvPr/>
        </p:nvSpPr>
        <p:spPr bwMode="auto">
          <a:xfrm>
            <a:off x="8893094" y="8459871"/>
            <a:ext cx="2213651" cy="2175202"/>
          </a:xfrm>
          <a:custGeom>
            <a:avLst/>
            <a:gdLst>
              <a:gd name="T0" fmla="*/ 1773 w 1775"/>
              <a:gd name="T1" fmla="*/ 539 h 1745"/>
              <a:gd name="T2" fmla="*/ 1235 w 1775"/>
              <a:gd name="T3" fmla="*/ 0 h 1745"/>
              <a:gd name="T4" fmla="*/ 1450 w 1775"/>
              <a:gd name="T5" fmla="*/ 567 h 1745"/>
              <a:gd name="T6" fmla="*/ 597 w 1775"/>
              <a:gd name="T7" fmla="*/ 1420 h 1745"/>
              <a:gd name="T8" fmla="*/ 0 w 1775"/>
              <a:gd name="T9" fmla="*/ 1176 h 1745"/>
              <a:gd name="T10" fmla="*/ 567 w 1775"/>
              <a:gd name="T11" fmla="*/ 1743 h 1745"/>
              <a:gd name="T12" fmla="*/ 597 w 1775"/>
              <a:gd name="T13" fmla="*/ 1744 h 1745"/>
              <a:gd name="T14" fmla="*/ 1774 w 1775"/>
              <a:gd name="T15" fmla="*/ 567 h 1745"/>
              <a:gd name="T16" fmla="*/ 1773 w 1775"/>
              <a:gd name="T17" fmla="*/ 539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5" h="1745">
                <a:moveTo>
                  <a:pt x="1773" y="539"/>
                </a:moveTo>
                <a:lnTo>
                  <a:pt x="1235" y="0"/>
                </a:lnTo>
                <a:cubicBezTo>
                  <a:pt x="1368" y="151"/>
                  <a:pt x="1450" y="350"/>
                  <a:pt x="1450" y="567"/>
                </a:cubicBezTo>
                <a:cubicBezTo>
                  <a:pt x="1450" y="1038"/>
                  <a:pt x="1068" y="1420"/>
                  <a:pt x="597" y="1420"/>
                </a:cubicBezTo>
                <a:cubicBezTo>
                  <a:pt x="364" y="1420"/>
                  <a:pt x="154" y="1327"/>
                  <a:pt x="0" y="1176"/>
                </a:cubicBezTo>
                <a:lnTo>
                  <a:pt x="567" y="1743"/>
                </a:lnTo>
                <a:cubicBezTo>
                  <a:pt x="577" y="1743"/>
                  <a:pt x="587" y="1744"/>
                  <a:pt x="597" y="1744"/>
                </a:cubicBezTo>
                <a:cubicBezTo>
                  <a:pt x="1247" y="1744"/>
                  <a:pt x="1774" y="1217"/>
                  <a:pt x="1774" y="567"/>
                </a:cubicBezTo>
                <a:cubicBezTo>
                  <a:pt x="1774" y="557"/>
                  <a:pt x="1773" y="548"/>
                  <a:pt x="1773" y="539"/>
                </a:cubicBezTo>
              </a:path>
            </a:pathLst>
          </a:custGeom>
          <a:solidFill>
            <a:srgbClr val="000000">
              <a:alpha val="25098"/>
            </a:srgbClr>
          </a:solidFill>
          <a:ln>
            <a:noFill/>
          </a:ln>
          <a:effectLst/>
        </p:spPr>
        <p:txBody>
          <a:bodyPr wrap="none" anchor="ctr"/>
          <a:lstStyle/>
          <a:p>
            <a:endParaRPr lang="en-US" dirty="0">
              <a:latin typeface="DM Sans" pitchFamily="2" charset="77"/>
            </a:endParaRPr>
          </a:p>
        </p:txBody>
      </p:sp>
      <p:sp>
        <p:nvSpPr>
          <p:cNvPr id="44" name="Freeform 373">
            <a:extLst>
              <a:ext uri="{FF2B5EF4-FFF2-40B4-BE49-F238E27FC236}">
                <a16:creationId xmlns:a16="http://schemas.microsoft.com/office/drawing/2014/main" id="{A0D74F55-3011-42F6-89C6-9E3D0699A5E1}"/>
              </a:ext>
            </a:extLst>
          </p:cNvPr>
          <p:cNvSpPr>
            <a:spLocks noChangeArrowheads="1"/>
          </p:cNvSpPr>
          <p:nvPr/>
        </p:nvSpPr>
        <p:spPr bwMode="auto">
          <a:xfrm>
            <a:off x="14001525" y="6246220"/>
            <a:ext cx="2208160" cy="2169708"/>
          </a:xfrm>
          <a:custGeom>
            <a:avLst/>
            <a:gdLst>
              <a:gd name="T0" fmla="*/ 1773 w 1774"/>
              <a:gd name="T1" fmla="*/ 539 h 1744"/>
              <a:gd name="T2" fmla="*/ 1234 w 1774"/>
              <a:gd name="T3" fmla="*/ 0 h 1744"/>
              <a:gd name="T4" fmla="*/ 1449 w 1774"/>
              <a:gd name="T5" fmla="*/ 567 h 1744"/>
              <a:gd name="T6" fmla="*/ 596 w 1774"/>
              <a:gd name="T7" fmla="*/ 1420 h 1744"/>
              <a:gd name="T8" fmla="*/ 0 w 1774"/>
              <a:gd name="T9" fmla="*/ 1176 h 1744"/>
              <a:gd name="T10" fmla="*/ 566 w 1774"/>
              <a:gd name="T11" fmla="*/ 1743 h 1744"/>
              <a:gd name="T12" fmla="*/ 596 w 1774"/>
              <a:gd name="T13" fmla="*/ 1743 h 1744"/>
              <a:gd name="T14" fmla="*/ 1773 w 1774"/>
              <a:gd name="T15" fmla="*/ 567 h 1744"/>
              <a:gd name="T16" fmla="*/ 1773 w 1774"/>
              <a:gd name="T17" fmla="*/ 539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4" h="1744">
                <a:moveTo>
                  <a:pt x="1773" y="539"/>
                </a:moveTo>
                <a:lnTo>
                  <a:pt x="1234" y="0"/>
                </a:lnTo>
                <a:cubicBezTo>
                  <a:pt x="1368" y="150"/>
                  <a:pt x="1449" y="349"/>
                  <a:pt x="1449" y="567"/>
                </a:cubicBezTo>
                <a:cubicBezTo>
                  <a:pt x="1449" y="1037"/>
                  <a:pt x="1068" y="1420"/>
                  <a:pt x="596" y="1420"/>
                </a:cubicBezTo>
                <a:cubicBezTo>
                  <a:pt x="364" y="1420"/>
                  <a:pt x="153" y="1327"/>
                  <a:pt x="0" y="1176"/>
                </a:cubicBezTo>
                <a:lnTo>
                  <a:pt x="566" y="1743"/>
                </a:lnTo>
                <a:cubicBezTo>
                  <a:pt x="576" y="1743"/>
                  <a:pt x="587" y="1743"/>
                  <a:pt x="596" y="1743"/>
                </a:cubicBezTo>
                <a:cubicBezTo>
                  <a:pt x="1246" y="1743"/>
                  <a:pt x="1773" y="1216"/>
                  <a:pt x="1773" y="567"/>
                </a:cubicBezTo>
                <a:cubicBezTo>
                  <a:pt x="1773" y="557"/>
                  <a:pt x="1773" y="548"/>
                  <a:pt x="1773" y="539"/>
                </a:cubicBezTo>
              </a:path>
            </a:pathLst>
          </a:custGeom>
          <a:solidFill>
            <a:srgbClr val="000000">
              <a:alpha val="25098"/>
            </a:srgbClr>
          </a:solidFill>
          <a:ln>
            <a:noFill/>
          </a:ln>
          <a:effectLst/>
        </p:spPr>
        <p:txBody>
          <a:bodyPr wrap="none" anchor="ctr"/>
          <a:lstStyle/>
          <a:p>
            <a:endParaRPr lang="en-US" dirty="0">
              <a:latin typeface="DM Sans" pitchFamily="2" charset="77"/>
            </a:endParaRPr>
          </a:p>
        </p:txBody>
      </p:sp>
      <p:sp>
        <p:nvSpPr>
          <p:cNvPr id="45" name="Freeform 375">
            <a:extLst>
              <a:ext uri="{FF2B5EF4-FFF2-40B4-BE49-F238E27FC236}">
                <a16:creationId xmlns:a16="http://schemas.microsoft.com/office/drawing/2014/main" id="{71D704D1-83F8-4F29-A883-2A93E1272F7E}"/>
              </a:ext>
            </a:extLst>
          </p:cNvPr>
          <p:cNvSpPr>
            <a:spLocks noChangeArrowheads="1"/>
          </p:cNvSpPr>
          <p:nvPr/>
        </p:nvSpPr>
        <p:spPr bwMode="auto">
          <a:xfrm>
            <a:off x="19104461" y="4032566"/>
            <a:ext cx="2213655" cy="2175202"/>
          </a:xfrm>
          <a:custGeom>
            <a:avLst/>
            <a:gdLst>
              <a:gd name="T0" fmla="*/ 1773 w 1775"/>
              <a:gd name="T1" fmla="*/ 539 h 1745"/>
              <a:gd name="T2" fmla="*/ 1234 w 1775"/>
              <a:gd name="T3" fmla="*/ 0 h 1745"/>
              <a:gd name="T4" fmla="*/ 1450 w 1775"/>
              <a:gd name="T5" fmla="*/ 567 h 1745"/>
              <a:gd name="T6" fmla="*/ 597 w 1775"/>
              <a:gd name="T7" fmla="*/ 1420 h 1745"/>
              <a:gd name="T8" fmla="*/ 0 w 1775"/>
              <a:gd name="T9" fmla="*/ 1176 h 1745"/>
              <a:gd name="T10" fmla="*/ 566 w 1775"/>
              <a:gd name="T11" fmla="*/ 1743 h 1745"/>
              <a:gd name="T12" fmla="*/ 597 w 1775"/>
              <a:gd name="T13" fmla="*/ 1744 h 1745"/>
              <a:gd name="T14" fmla="*/ 1774 w 1775"/>
              <a:gd name="T15" fmla="*/ 567 h 1745"/>
              <a:gd name="T16" fmla="*/ 1773 w 1775"/>
              <a:gd name="T17" fmla="*/ 539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5" h="1745">
                <a:moveTo>
                  <a:pt x="1773" y="539"/>
                </a:moveTo>
                <a:lnTo>
                  <a:pt x="1234" y="0"/>
                </a:lnTo>
                <a:cubicBezTo>
                  <a:pt x="1369" y="151"/>
                  <a:pt x="1450" y="349"/>
                  <a:pt x="1450" y="567"/>
                </a:cubicBezTo>
                <a:cubicBezTo>
                  <a:pt x="1450" y="1038"/>
                  <a:pt x="1068" y="1420"/>
                  <a:pt x="597" y="1420"/>
                </a:cubicBezTo>
                <a:cubicBezTo>
                  <a:pt x="364" y="1420"/>
                  <a:pt x="154" y="1327"/>
                  <a:pt x="0" y="1176"/>
                </a:cubicBezTo>
                <a:lnTo>
                  <a:pt x="566" y="1743"/>
                </a:lnTo>
                <a:cubicBezTo>
                  <a:pt x="577" y="1744"/>
                  <a:pt x="587" y="1744"/>
                  <a:pt x="597" y="1744"/>
                </a:cubicBezTo>
                <a:cubicBezTo>
                  <a:pt x="1247" y="1744"/>
                  <a:pt x="1774" y="1216"/>
                  <a:pt x="1774" y="567"/>
                </a:cubicBezTo>
                <a:cubicBezTo>
                  <a:pt x="1774" y="557"/>
                  <a:pt x="1773" y="548"/>
                  <a:pt x="1773" y="539"/>
                </a:cubicBezTo>
              </a:path>
            </a:pathLst>
          </a:custGeom>
          <a:solidFill>
            <a:srgbClr val="000000">
              <a:alpha val="25098"/>
            </a:srgbClr>
          </a:solidFill>
          <a:ln>
            <a:noFill/>
          </a:ln>
          <a:effectLst/>
        </p:spPr>
        <p:txBody>
          <a:bodyPr wrap="none" anchor="ctr"/>
          <a:lstStyle/>
          <a:p>
            <a:endParaRPr lang="en-US" dirty="0">
              <a:latin typeface="DM Sans" pitchFamily="2" charset="77"/>
            </a:endParaRPr>
          </a:p>
        </p:txBody>
      </p:sp>
      <p:sp>
        <p:nvSpPr>
          <p:cNvPr id="362" name="Freeform 361">
            <a:extLst>
              <a:ext uri="{FF2B5EF4-FFF2-40B4-BE49-F238E27FC236}">
                <a16:creationId xmlns:a16="http://schemas.microsoft.com/office/drawing/2014/main" id="{BCCC1EEE-4ACE-4F54-9FFD-9B9E48CAC6F2}"/>
              </a:ext>
            </a:extLst>
          </p:cNvPr>
          <p:cNvSpPr>
            <a:spLocks noChangeArrowheads="1"/>
          </p:cNvSpPr>
          <p:nvPr/>
        </p:nvSpPr>
        <p:spPr bwMode="auto">
          <a:xfrm>
            <a:off x="4317449" y="8363064"/>
            <a:ext cx="439435" cy="439435"/>
          </a:xfrm>
          <a:custGeom>
            <a:avLst/>
            <a:gdLst>
              <a:gd name="T0" fmla="*/ 0 w 354"/>
              <a:gd name="T1" fmla="*/ 177 h 354"/>
              <a:gd name="T2" fmla="*/ 177 w 354"/>
              <a:gd name="T3" fmla="*/ 0 h 354"/>
              <a:gd name="T4" fmla="*/ 353 w 354"/>
              <a:gd name="T5" fmla="*/ 177 h 354"/>
              <a:gd name="T6" fmla="*/ 177 w 354"/>
              <a:gd name="T7" fmla="*/ 353 h 354"/>
              <a:gd name="T8" fmla="*/ 0 w 354"/>
              <a:gd name="T9" fmla="*/ 177 h 354"/>
            </a:gdLst>
            <a:ahLst/>
            <a:cxnLst>
              <a:cxn ang="0">
                <a:pos x="T0" y="T1"/>
              </a:cxn>
              <a:cxn ang="0">
                <a:pos x="T2" y="T3"/>
              </a:cxn>
              <a:cxn ang="0">
                <a:pos x="T4" y="T5"/>
              </a:cxn>
              <a:cxn ang="0">
                <a:pos x="T6" y="T7"/>
              </a:cxn>
              <a:cxn ang="0">
                <a:pos x="T8" y="T9"/>
              </a:cxn>
            </a:cxnLst>
            <a:rect l="0" t="0" r="r" b="b"/>
            <a:pathLst>
              <a:path w="354" h="354">
                <a:moveTo>
                  <a:pt x="0" y="177"/>
                </a:moveTo>
                <a:cubicBezTo>
                  <a:pt x="0" y="79"/>
                  <a:pt x="79" y="0"/>
                  <a:pt x="177" y="0"/>
                </a:cubicBezTo>
                <a:cubicBezTo>
                  <a:pt x="274" y="0"/>
                  <a:pt x="353" y="79"/>
                  <a:pt x="353" y="177"/>
                </a:cubicBezTo>
                <a:cubicBezTo>
                  <a:pt x="353" y="274"/>
                  <a:pt x="274" y="353"/>
                  <a:pt x="177" y="353"/>
                </a:cubicBezTo>
                <a:cubicBezTo>
                  <a:pt x="79" y="353"/>
                  <a:pt x="0" y="274"/>
                  <a:pt x="0" y="177"/>
                </a:cubicBezTo>
              </a:path>
            </a:pathLst>
          </a:custGeom>
          <a:solidFill>
            <a:schemeClr val="accent1"/>
          </a:solidFill>
          <a:ln>
            <a:noFill/>
          </a:ln>
          <a:effectLst/>
        </p:spPr>
        <p:txBody>
          <a:bodyPr wrap="none" anchor="ctr"/>
          <a:lstStyle/>
          <a:p>
            <a:endParaRPr lang="en-US" dirty="0">
              <a:latin typeface="DM Sans" pitchFamily="2" charset="77"/>
            </a:endParaRPr>
          </a:p>
        </p:txBody>
      </p:sp>
      <p:sp>
        <p:nvSpPr>
          <p:cNvPr id="364" name="Freeform 363">
            <a:extLst>
              <a:ext uri="{FF2B5EF4-FFF2-40B4-BE49-F238E27FC236}">
                <a16:creationId xmlns:a16="http://schemas.microsoft.com/office/drawing/2014/main" id="{AA21C371-E533-4CB8-9E6F-C301C0DA8985}"/>
              </a:ext>
            </a:extLst>
          </p:cNvPr>
          <p:cNvSpPr>
            <a:spLocks noChangeArrowheads="1"/>
          </p:cNvSpPr>
          <p:nvPr/>
        </p:nvSpPr>
        <p:spPr bwMode="auto">
          <a:xfrm>
            <a:off x="9425879" y="6149410"/>
            <a:ext cx="439435" cy="439435"/>
          </a:xfrm>
          <a:custGeom>
            <a:avLst/>
            <a:gdLst>
              <a:gd name="T0" fmla="*/ 0 w 354"/>
              <a:gd name="T1" fmla="*/ 177 h 354"/>
              <a:gd name="T2" fmla="*/ 177 w 354"/>
              <a:gd name="T3" fmla="*/ 0 h 354"/>
              <a:gd name="T4" fmla="*/ 353 w 354"/>
              <a:gd name="T5" fmla="*/ 177 h 354"/>
              <a:gd name="T6" fmla="*/ 177 w 354"/>
              <a:gd name="T7" fmla="*/ 353 h 354"/>
              <a:gd name="T8" fmla="*/ 0 w 354"/>
              <a:gd name="T9" fmla="*/ 177 h 354"/>
            </a:gdLst>
            <a:ahLst/>
            <a:cxnLst>
              <a:cxn ang="0">
                <a:pos x="T0" y="T1"/>
              </a:cxn>
              <a:cxn ang="0">
                <a:pos x="T2" y="T3"/>
              </a:cxn>
              <a:cxn ang="0">
                <a:pos x="T4" y="T5"/>
              </a:cxn>
              <a:cxn ang="0">
                <a:pos x="T6" y="T7"/>
              </a:cxn>
              <a:cxn ang="0">
                <a:pos x="T8" y="T9"/>
              </a:cxn>
            </a:cxnLst>
            <a:rect l="0" t="0" r="r" b="b"/>
            <a:pathLst>
              <a:path w="354" h="354">
                <a:moveTo>
                  <a:pt x="0" y="177"/>
                </a:moveTo>
                <a:cubicBezTo>
                  <a:pt x="0" y="79"/>
                  <a:pt x="79" y="0"/>
                  <a:pt x="177" y="0"/>
                </a:cubicBezTo>
                <a:cubicBezTo>
                  <a:pt x="275" y="0"/>
                  <a:pt x="353" y="79"/>
                  <a:pt x="353" y="177"/>
                </a:cubicBezTo>
                <a:cubicBezTo>
                  <a:pt x="353" y="274"/>
                  <a:pt x="275" y="353"/>
                  <a:pt x="177" y="353"/>
                </a:cubicBezTo>
                <a:cubicBezTo>
                  <a:pt x="79" y="353"/>
                  <a:pt x="0" y="274"/>
                  <a:pt x="0" y="177"/>
                </a:cubicBezTo>
              </a:path>
            </a:pathLst>
          </a:custGeom>
          <a:solidFill>
            <a:schemeClr val="accent2"/>
          </a:solidFill>
          <a:ln>
            <a:noFill/>
          </a:ln>
          <a:effectLst/>
        </p:spPr>
        <p:txBody>
          <a:bodyPr wrap="none" anchor="ctr"/>
          <a:lstStyle/>
          <a:p>
            <a:endParaRPr lang="en-US" dirty="0">
              <a:latin typeface="DM Sans" pitchFamily="2" charset="77"/>
            </a:endParaRPr>
          </a:p>
        </p:txBody>
      </p:sp>
      <p:sp>
        <p:nvSpPr>
          <p:cNvPr id="366" name="Freeform 365">
            <a:extLst>
              <a:ext uri="{FF2B5EF4-FFF2-40B4-BE49-F238E27FC236}">
                <a16:creationId xmlns:a16="http://schemas.microsoft.com/office/drawing/2014/main" id="{EFC1B7A3-B0F1-4922-9F4A-BD6179BF4C2A}"/>
              </a:ext>
            </a:extLst>
          </p:cNvPr>
          <p:cNvSpPr>
            <a:spLocks noChangeArrowheads="1"/>
          </p:cNvSpPr>
          <p:nvPr/>
        </p:nvSpPr>
        <p:spPr bwMode="auto">
          <a:xfrm>
            <a:off x="14528815" y="9522072"/>
            <a:ext cx="439435" cy="439435"/>
          </a:xfrm>
          <a:custGeom>
            <a:avLst/>
            <a:gdLst>
              <a:gd name="T0" fmla="*/ 353 w 354"/>
              <a:gd name="T1" fmla="*/ 176 h 354"/>
              <a:gd name="T2" fmla="*/ 176 w 354"/>
              <a:gd name="T3" fmla="*/ 353 h 354"/>
              <a:gd name="T4" fmla="*/ 0 w 354"/>
              <a:gd name="T5" fmla="*/ 176 h 354"/>
              <a:gd name="T6" fmla="*/ 176 w 354"/>
              <a:gd name="T7" fmla="*/ 0 h 354"/>
              <a:gd name="T8" fmla="*/ 353 w 354"/>
              <a:gd name="T9" fmla="*/ 176 h 354"/>
            </a:gdLst>
            <a:ahLst/>
            <a:cxnLst>
              <a:cxn ang="0">
                <a:pos x="T0" y="T1"/>
              </a:cxn>
              <a:cxn ang="0">
                <a:pos x="T2" y="T3"/>
              </a:cxn>
              <a:cxn ang="0">
                <a:pos x="T4" y="T5"/>
              </a:cxn>
              <a:cxn ang="0">
                <a:pos x="T6" y="T7"/>
              </a:cxn>
              <a:cxn ang="0">
                <a:pos x="T8" y="T9"/>
              </a:cxn>
            </a:cxnLst>
            <a:rect l="0" t="0" r="r" b="b"/>
            <a:pathLst>
              <a:path w="354" h="354">
                <a:moveTo>
                  <a:pt x="353" y="176"/>
                </a:moveTo>
                <a:cubicBezTo>
                  <a:pt x="353" y="274"/>
                  <a:pt x="274" y="353"/>
                  <a:pt x="176" y="353"/>
                </a:cubicBezTo>
                <a:cubicBezTo>
                  <a:pt x="79" y="353"/>
                  <a:pt x="0" y="274"/>
                  <a:pt x="0" y="176"/>
                </a:cubicBezTo>
                <a:cubicBezTo>
                  <a:pt x="0" y="79"/>
                  <a:pt x="79" y="0"/>
                  <a:pt x="176" y="0"/>
                </a:cubicBezTo>
                <a:cubicBezTo>
                  <a:pt x="274" y="0"/>
                  <a:pt x="353" y="79"/>
                  <a:pt x="353" y="176"/>
                </a:cubicBezTo>
              </a:path>
            </a:pathLst>
          </a:custGeom>
          <a:solidFill>
            <a:schemeClr val="accent3"/>
          </a:solidFill>
          <a:ln>
            <a:noFill/>
          </a:ln>
          <a:effectLst/>
        </p:spPr>
        <p:txBody>
          <a:bodyPr wrap="none" anchor="ctr"/>
          <a:lstStyle/>
          <a:p>
            <a:endParaRPr lang="en-US" dirty="0">
              <a:latin typeface="DM Sans" pitchFamily="2" charset="77"/>
            </a:endParaRPr>
          </a:p>
        </p:txBody>
      </p:sp>
      <p:sp>
        <p:nvSpPr>
          <p:cNvPr id="368" name="Freeform 367">
            <a:extLst>
              <a:ext uri="{FF2B5EF4-FFF2-40B4-BE49-F238E27FC236}">
                <a16:creationId xmlns:a16="http://schemas.microsoft.com/office/drawing/2014/main" id="{82C02EDC-9333-4164-B778-8696DA82B5A9}"/>
              </a:ext>
            </a:extLst>
          </p:cNvPr>
          <p:cNvSpPr>
            <a:spLocks noChangeArrowheads="1"/>
          </p:cNvSpPr>
          <p:nvPr/>
        </p:nvSpPr>
        <p:spPr bwMode="auto">
          <a:xfrm>
            <a:off x="19631754" y="7308421"/>
            <a:ext cx="444926" cy="439435"/>
          </a:xfrm>
          <a:custGeom>
            <a:avLst/>
            <a:gdLst>
              <a:gd name="T0" fmla="*/ 354 w 355"/>
              <a:gd name="T1" fmla="*/ 176 h 354"/>
              <a:gd name="T2" fmla="*/ 177 w 355"/>
              <a:gd name="T3" fmla="*/ 353 h 354"/>
              <a:gd name="T4" fmla="*/ 0 w 355"/>
              <a:gd name="T5" fmla="*/ 176 h 354"/>
              <a:gd name="T6" fmla="*/ 177 w 355"/>
              <a:gd name="T7" fmla="*/ 0 h 354"/>
              <a:gd name="T8" fmla="*/ 354 w 355"/>
              <a:gd name="T9" fmla="*/ 176 h 354"/>
            </a:gdLst>
            <a:ahLst/>
            <a:cxnLst>
              <a:cxn ang="0">
                <a:pos x="T0" y="T1"/>
              </a:cxn>
              <a:cxn ang="0">
                <a:pos x="T2" y="T3"/>
              </a:cxn>
              <a:cxn ang="0">
                <a:pos x="T4" y="T5"/>
              </a:cxn>
              <a:cxn ang="0">
                <a:pos x="T6" y="T7"/>
              </a:cxn>
              <a:cxn ang="0">
                <a:pos x="T8" y="T9"/>
              </a:cxn>
            </a:cxnLst>
            <a:rect l="0" t="0" r="r" b="b"/>
            <a:pathLst>
              <a:path w="355" h="354">
                <a:moveTo>
                  <a:pt x="354" y="176"/>
                </a:moveTo>
                <a:cubicBezTo>
                  <a:pt x="354" y="274"/>
                  <a:pt x="274" y="353"/>
                  <a:pt x="177" y="353"/>
                </a:cubicBezTo>
                <a:cubicBezTo>
                  <a:pt x="79" y="353"/>
                  <a:pt x="0" y="274"/>
                  <a:pt x="0" y="176"/>
                </a:cubicBezTo>
                <a:cubicBezTo>
                  <a:pt x="0" y="78"/>
                  <a:pt x="79" y="0"/>
                  <a:pt x="177" y="0"/>
                </a:cubicBezTo>
                <a:cubicBezTo>
                  <a:pt x="274" y="0"/>
                  <a:pt x="354" y="78"/>
                  <a:pt x="354" y="176"/>
                </a:cubicBezTo>
              </a:path>
            </a:pathLst>
          </a:custGeom>
          <a:solidFill>
            <a:schemeClr val="accent4"/>
          </a:solidFill>
          <a:ln>
            <a:noFill/>
          </a:ln>
          <a:effectLst/>
        </p:spPr>
        <p:txBody>
          <a:bodyPr wrap="none" anchor="ctr"/>
          <a:lstStyle/>
          <a:p>
            <a:endParaRPr lang="en-US" dirty="0">
              <a:latin typeface="DM Sans" pitchFamily="2" charset="77"/>
            </a:endParaRPr>
          </a:p>
        </p:txBody>
      </p:sp>
      <p:sp>
        <p:nvSpPr>
          <p:cNvPr id="377" name="Freeform 376">
            <a:extLst>
              <a:ext uri="{FF2B5EF4-FFF2-40B4-BE49-F238E27FC236}">
                <a16:creationId xmlns:a16="http://schemas.microsoft.com/office/drawing/2014/main" id="{81547255-953D-4DFA-BE32-B0E4838DB3C1}"/>
              </a:ext>
            </a:extLst>
          </p:cNvPr>
          <p:cNvSpPr>
            <a:spLocks noChangeArrowheads="1"/>
          </p:cNvSpPr>
          <p:nvPr/>
        </p:nvSpPr>
        <p:spPr bwMode="auto">
          <a:xfrm>
            <a:off x="14248677" y="6451523"/>
            <a:ext cx="994220" cy="994220"/>
          </a:xfrm>
          <a:custGeom>
            <a:avLst/>
            <a:gdLst>
              <a:gd name="T0" fmla="*/ 291 w 800"/>
              <a:gd name="T1" fmla="*/ 599 h 799"/>
              <a:gd name="T2" fmla="*/ 278 w 800"/>
              <a:gd name="T3" fmla="*/ 604 h 799"/>
              <a:gd name="T4" fmla="*/ 223 w 800"/>
              <a:gd name="T5" fmla="*/ 659 h 799"/>
              <a:gd name="T6" fmla="*/ 218 w 800"/>
              <a:gd name="T7" fmla="*/ 672 h 799"/>
              <a:gd name="T8" fmla="*/ 236 w 800"/>
              <a:gd name="T9" fmla="*/ 690 h 799"/>
              <a:gd name="T10" fmla="*/ 249 w 800"/>
              <a:gd name="T11" fmla="*/ 685 h 799"/>
              <a:gd name="T12" fmla="*/ 303 w 800"/>
              <a:gd name="T13" fmla="*/ 630 h 799"/>
              <a:gd name="T14" fmla="*/ 309 w 800"/>
              <a:gd name="T15" fmla="*/ 617 h 799"/>
              <a:gd name="T16" fmla="*/ 291 w 800"/>
              <a:gd name="T17" fmla="*/ 599 h 799"/>
              <a:gd name="T18" fmla="*/ 454 w 800"/>
              <a:gd name="T19" fmla="*/ 734 h 799"/>
              <a:gd name="T20" fmla="*/ 348 w 800"/>
              <a:gd name="T21" fmla="*/ 476 h 799"/>
              <a:gd name="T22" fmla="*/ 727 w 800"/>
              <a:gd name="T23" fmla="*/ 98 h 799"/>
              <a:gd name="T24" fmla="*/ 454 w 800"/>
              <a:gd name="T25" fmla="*/ 734 h 799"/>
              <a:gd name="T26" fmla="*/ 65 w 800"/>
              <a:gd name="T27" fmla="*/ 345 h 799"/>
              <a:gd name="T28" fmla="*/ 701 w 800"/>
              <a:gd name="T29" fmla="*/ 72 h 799"/>
              <a:gd name="T30" fmla="*/ 322 w 800"/>
              <a:gd name="T31" fmla="*/ 450 h 799"/>
              <a:gd name="T32" fmla="*/ 65 w 800"/>
              <a:gd name="T33" fmla="*/ 345 h 799"/>
              <a:gd name="T34" fmla="*/ 799 w 800"/>
              <a:gd name="T35" fmla="*/ 19 h 799"/>
              <a:gd name="T36" fmla="*/ 780 w 800"/>
              <a:gd name="T37" fmla="*/ 0 h 799"/>
              <a:gd name="T38" fmla="*/ 773 w 800"/>
              <a:gd name="T39" fmla="*/ 2 h 799"/>
              <a:gd name="T40" fmla="*/ 12 w 800"/>
              <a:gd name="T41" fmla="*/ 328 h 799"/>
              <a:gd name="T42" fmla="*/ 11 w 800"/>
              <a:gd name="T43" fmla="*/ 328 h 799"/>
              <a:gd name="T44" fmla="*/ 10 w 800"/>
              <a:gd name="T45" fmla="*/ 329 h 799"/>
              <a:gd name="T46" fmla="*/ 0 w 800"/>
              <a:gd name="T47" fmla="*/ 345 h 799"/>
              <a:gd name="T48" fmla="*/ 14 w 800"/>
              <a:gd name="T49" fmla="*/ 362 h 799"/>
              <a:gd name="T50" fmla="*/ 313 w 800"/>
              <a:gd name="T51" fmla="*/ 486 h 799"/>
              <a:gd name="T52" fmla="*/ 437 w 800"/>
              <a:gd name="T53" fmla="*/ 786 h 799"/>
              <a:gd name="T54" fmla="*/ 454 w 800"/>
              <a:gd name="T55" fmla="*/ 798 h 799"/>
              <a:gd name="T56" fmla="*/ 470 w 800"/>
              <a:gd name="T57" fmla="*/ 788 h 799"/>
              <a:gd name="T58" fmla="*/ 470 w 800"/>
              <a:gd name="T59" fmla="*/ 787 h 799"/>
              <a:gd name="T60" fmla="*/ 797 w 800"/>
              <a:gd name="T61" fmla="*/ 26 h 799"/>
              <a:gd name="T62" fmla="*/ 799 w 800"/>
              <a:gd name="T63" fmla="*/ 19 h 799"/>
              <a:gd name="T64" fmla="*/ 176 w 800"/>
              <a:gd name="T65" fmla="*/ 539 h 799"/>
              <a:gd name="T66" fmla="*/ 194 w 800"/>
              <a:gd name="T67" fmla="*/ 521 h 799"/>
              <a:gd name="T68" fmla="*/ 200 w 800"/>
              <a:gd name="T69" fmla="*/ 508 h 799"/>
              <a:gd name="T70" fmla="*/ 182 w 800"/>
              <a:gd name="T71" fmla="*/ 490 h 799"/>
              <a:gd name="T72" fmla="*/ 169 w 800"/>
              <a:gd name="T73" fmla="*/ 496 h 799"/>
              <a:gd name="T74" fmla="*/ 150 w 800"/>
              <a:gd name="T75" fmla="*/ 513 h 799"/>
              <a:gd name="T76" fmla="*/ 146 w 800"/>
              <a:gd name="T77" fmla="*/ 526 h 799"/>
              <a:gd name="T78" fmla="*/ 163 w 800"/>
              <a:gd name="T79" fmla="*/ 545 h 799"/>
              <a:gd name="T80" fmla="*/ 176 w 800"/>
              <a:gd name="T81" fmla="*/ 539 h 799"/>
              <a:gd name="T82" fmla="*/ 291 w 800"/>
              <a:gd name="T83" fmla="*/ 526 h 799"/>
              <a:gd name="T84" fmla="*/ 272 w 800"/>
              <a:gd name="T85" fmla="*/ 508 h 799"/>
              <a:gd name="T86" fmla="*/ 259 w 800"/>
              <a:gd name="T87" fmla="*/ 513 h 799"/>
              <a:gd name="T88" fmla="*/ 78 w 800"/>
              <a:gd name="T89" fmla="*/ 695 h 799"/>
              <a:gd name="T90" fmla="*/ 73 w 800"/>
              <a:gd name="T91" fmla="*/ 708 h 799"/>
              <a:gd name="T92" fmla="*/ 91 w 800"/>
              <a:gd name="T93" fmla="*/ 726 h 799"/>
              <a:gd name="T94" fmla="*/ 104 w 800"/>
              <a:gd name="T95" fmla="*/ 721 h 799"/>
              <a:gd name="T96" fmla="*/ 285 w 800"/>
              <a:gd name="T97" fmla="*/ 539 h 799"/>
              <a:gd name="T98" fmla="*/ 291 w 800"/>
              <a:gd name="T99" fmla="*/ 526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0" h="799">
                <a:moveTo>
                  <a:pt x="291" y="599"/>
                </a:moveTo>
                <a:cubicBezTo>
                  <a:pt x="286" y="599"/>
                  <a:pt x="281" y="601"/>
                  <a:pt x="278" y="604"/>
                </a:cubicBezTo>
                <a:lnTo>
                  <a:pt x="223" y="659"/>
                </a:lnTo>
                <a:cubicBezTo>
                  <a:pt x="220" y="662"/>
                  <a:pt x="218" y="666"/>
                  <a:pt x="218" y="672"/>
                </a:cubicBezTo>
                <a:cubicBezTo>
                  <a:pt x="218" y="682"/>
                  <a:pt x="226" y="690"/>
                  <a:pt x="236" y="690"/>
                </a:cubicBezTo>
                <a:cubicBezTo>
                  <a:pt x="241" y="690"/>
                  <a:pt x="246" y="688"/>
                  <a:pt x="249" y="685"/>
                </a:cubicBezTo>
                <a:lnTo>
                  <a:pt x="303" y="630"/>
                </a:lnTo>
                <a:cubicBezTo>
                  <a:pt x="306" y="627"/>
                  <a:pt x="309" y="622"/>
                  <a:pt x="309" y="617"/>
                </a:cubicBezTo>
                <a:cubicBezTo>
                  <a:pt x="309" y="607"/>
                  <a:pt x="300" y="599"/>
                  <a:pt x="291" y="599"/>
                </a:cubicBezTo>
                <a:close/>
                <a:moveTo>
                  <a:pt x="454" y="734"/>
                </a:moveTo>
                <a:lnTo>
                  <a:pt x="348" y="476"/>
                </a:lnTo>
                <a:lnTo>
                  <a:pt x="727" y="98"/>
                </a:lnTo>
                <a:lnTo>
                  <a:pt x="454" y="734"/>
                </a:lnTo>
                <a:close/>
                <a:moveTo>
                  <a:pt x="65" y="345"/>
                </a:moveTo>
                <a:lnTo>
                  <a:pt x="701" y="72"/>
                </a:lnTo>
                <a:lnTo>
                  <a:pt x="322" y="450"/>
                </a:lnTo>
                <a:lnTo>
                  <a:pt x="65" y="345"/>
                </a:lnTo>
                <a:close/>
                <a:moveTo>
                  <a:pt x="799" y="19"/>
                </a:moveTo>
                <a:cubicBezTo>
                  <a:pt x="799" y="8"/>
                  <a:pt x="791" y="0"/>
                  <a:pt x="780" y="0"/>
                </a:cubicBezTo>
                <a:cubicBezTo>
                  <a:pt x="778" y="0"/>
                  <a:pt x="775" y="1"/>
                  <a:pt x="773" y="2"/>
                </a:cubicBezTo>
                <a:lnTo>
                  <a:pt x="12" y="328"/>
                </a:lnTo>
                <a:lnTo>
                  <a:pt x="11" y="328"/>
                </a:lnTo>
                <a:lnTo>
                  <a:pt x="10" y="329"/>
                </a:lnTo>
                <a:cubicBezTo>
                  <a:pt x="4" y="332"/>
                  <a:pt x="0" y="338"/>
                  <a:pt x="0" y="345"/>
                </a:cubicBezTo>
                <a:cubicBezTo>
                  <a:pt x="0" y="353"/>
                  <a:pt x="6" y="360"/>
                  <a:pt x="14" y="362"/>
                </a:cubicBezTo>
                <a:lnTo>
                  <a:pt x="313" y="486"/>
                </a:lnTo>
                <a:lnTo>
                  <a:pt x="437" y="786"/>
                </a:lnTo>
                <a:cubicBezTo>
                  <a:pt x="439" y="793"/>
                  <a:pt x="446" y="798"/>
                  <a:pt x="454" y="798"/>
                </a:cubicBezTo>
                <a:cubicBezTo>
                  <a:pt x="461" y="798"/>
                  <a:pt x="467" y="794"/>
                  <a:pt x="470" y="788"/>
                </a:cubicBezTo>
                <a:lnTo>
                  <a:pt x="470" y="787"/>
                </a:lnTo>
                <a:lnTo>
                  <a:pt x="797" y="26"/>
                </a:lnTo>
                <a:cubicBezTo>
                  <a:pt x="798" y="24"/>
                  <a:pt x="799" y="21"/>
                  <a:pt x="799" y="19"/>
                </a:cubicBezTo>
                <a:close/>
                <a:moveTo>
                  <a:pt x="176" y="539"/>
                </a:moveTo>
                <a:lnTo>
                  <a:pt x="194" y="521"/>
                </a:lnTo>
                <a:cubicBezTo>
                  <a:pt x="198" y="518"/>
                  <a:pt x="200" y="513"/>
                  <a:pt x="200" y="508"/>
                </a:cubicBezTo>
                <a:cubicBezTo>
                  <a:pt x="200" y="498"/>
                  <a:pt x="191" y="490"/>
                  <a:pt x="182" y="490"/>
                </a:cubicBezTo>
                <a:cubicBezTo>
                  <a:pt x="177" y="490"/>
                  <a:pt x="172" y="492"/>
                  <a:pt x="169" y="496"/>
                </a:cubicBezTo>
                <a:lnTo>
                  <a:pt x="150" y="513"/>
                </a:lnTo>
                <a:cubicBezTo>
                  <a:pt x="147" y="517"/>
                  <a:pt x="146" y="521"/>
                  <a:pt x="146" y="526"/>
                </a:cubicBezTo>
                <a:cubicBezTo>
                  <a:pt x="146" y="537"/>
                  <a:pt x="154" y="545"/>
                  <a:pt x="163" y="545"/>
                </a:cubicBezTo>
                <a:cubicBezTo>
                  <a:pt x="169" y="545"/>
                  <a:pt x="173" y="543"/>
                  <a:pt x="176" y="539"/>
                </a:cubicBezTo>
                <a:close/>
                <a:moveTo>
                  <a:pt x="291" y="526"/>
                </a:moveTo>
                <a:cubicBezTo>
                  <a:pt x="291" y="517"/>
                  <a:pt x="283" y="508"/>
                  <a:pt x="272" y="508"/>
                </a:cubicBezTo>
                <a:cubicBezTo>
                  <a:pt x="267" y="508"/>
                  <a:pt x="263" y="510"/>
                  <a:pt x="259" y="513"/>
                </a:cubicBezTo>
                <a:lnTo>
                  <a:pt x="78" y="695"/>
                </a:lnTo>
                <a:cubicBezTo>
                  <a:pt x="75" y="698"/>
                  <a:pt x="73" y="703"/>
                  <a:pt x="73" y="708"/>
                </a:cubicBezTo>
                <a:cubicBezTo>
                  <a:pt x="73" y="718"/>
                  <a:pt x="81" y="726"/>
                  <a:pt x="91" y="726"/>
                </a:cubicBezTo>
                <a:cubicBezTo>
                  <a:pt x="96" y="726"/>
                  <a:pt x="100" y="724"/>
                  <a:pt x="104" y="721"/>
                </a:cubicBezTo>
                <a:lnTo>
                  <a:pt x="285" y="539"/>
                </a:lnTo>
                <a:cubicBezTo>
                  <a:pt x="289" y="536"/>
                  <a:pt x="291" y="531"/>
                  <a:pt x="291" y="526"/>
                </a:cubicBezTo>
                <a:close/>
              </a:path>
            </a:pathLst>
          </a:custGeom>
          <a:solidFill>
            <a:schemeClr val="bg1"/>
          </a:solidFill>
          <a:ln>
            <a:noFill/>
          </a:ln>
          <a:effectLst/>
        </p:spPr>
        <p:txBody>
          <a:bodyPr wrap="none" anchor="ctr"/>
          <a:lstStyle/>
          <a:p>
            <a:endParaRPr lang="en-US" dirty="0">
              <a:latin typeface="DM Sans" pitchFamily="2" charset="77"/>
            </a:endParaRPr>
          </a:p>
        </p:txBody>
      </p:sp>
      <p:sp>
        <p:nvSpPr>
          <p:cNvPr id="378" name="Freeform 377">
            <a:extLst>
              <a:ext uri="{FF2B5EF4-FFF2-40B4-BE49-F238E27FC236}">
                <a16:creationId xmlns:a16="http://schemas.microsoft.com/office/drawing/2014/main" id="{CD1928CE-BB3D-447A-A4A2-CCAC614AD978}"/>
              </a:ext>
            </a:extLst>
          </p:cNvPr>
          <p:cNvSpPr>
            <a:spLocks noChangeArrowheads="1"/>
          </p:cNvSpPr>
          <p:nvPr/>
        </p:nvSpPr>
        <p:spPr bwMode="auto">
          <a:xfrm>
            <a:off x="19357107" y="4237868"/>
            <a:ext cx="994220" cy="983237"/>
          </a:xfrm>
          <a:custGeom>
            <a:avLst/>
            <a:gdLst>
              <a:gd name="T0" fmla="*/ 247 w 799"/>
              <a:gd name="T1" fmla="*/ 145 h 791"/>
              <a:gd name="T2" fmla="*/ 260 w 799"/>
              <a:gd name="T3" fmla="*/ 195 h 791"/>
              <a:gd name="T4" fmla="*/ 762 w 799"/>
              <a:gd name="T5" fmla="*/ 318 h 791"/>
              <a:gd name="T6" fmla="*/ 36 w 799"/>
              <a:gd name="T7" fmla="*/ 246 h 791"/>
              <a:gd name="T8" fmla="*/ 762 w 799"/>
              <a:gd name="T9" fmla="*/ 318 h 791"/>
              <a:gd name="T10" fmla="*/ 109 w 799"/>
              <a:gd name="T11" fmla="*/ 754 h 791"/>
              <a:gd name="T12" fmla="*/ 689 w 799"/>
              <a:gd name="T13" fmla="*/ 355 h 791"/>
              <a:gd name="T14" fmla="*/ 252 w 799"/>
              <a:gd name="T15" fmla="*/ 64 h 791"/>
              <a:gd name="T16" fmla="*/ 364 w 799"/>
              <a:gd name="T17" fmla="*/ 87 h 791"/>
              <a:gd name="T18" fmla="*/ 212 w 799"/>
              <a:gd name="T19" fmla="*/ 209 h 791"/>
              <a:gd name="T20" fmla="*/ 210 w 799"/>
              <a:gd name="T21" fmla="*/ 209 h 791"/>
              <a:gd name="T22" fmla="*/ 252 w 799"/>
              <a:gd name="T23" fmla="*/ 64 h 791"/>
              <a:gd name="T24" fmla="*/ 336 w 799"/>
              <a:gd name="T25" fmla="*/ 209 h 791"/>
              <a:gd name="T26" fmla="*/ 575 w 799"/>
              <a:gd name="T27" fmla="*/ 209 h 791"/>
              <a:gd name="T28" fmla="*/ 633 w 799"/>
              <a:gd name="T29" fmla="*/ 136 h 791"/>
              <a:gd name="T30" fmla="*/ 648 w 799"/>
              <a:gd name="T31" fmla="*/ 209 h 791"/>
              <a:gd name="T32" fmla="*/ 607 w 799"/>
              <a:gd name="T33" fmla="*/ 181 h 791"/>
              <a:gd name="T34" fmla="*/ 563 w 799"/>
              <a:gd name="T35" fmla="*/ 156 h 791"/>
              <a:gd name="T36" fmla="*/ 520 w 799"/>
              <a:gd name="T37" fmla="*/ 135 h 791"/>
              <a:gd name="T38" fmla="*/ 589 w 799"/>
              <a:gd name="T39" fmla="*/ 111 h 791"/>
              <a:gd name="T40" fmla="*/ 690 w 799"/>
              <a:gd name="T41" fmla="*/ 209 h 791"/>
              <a:gd name="T42" fmla="*/ 579 w 799"/>
              <a:gd name="T43" fmla="*/ 76 h 791"/>
              <a:gd name="T44" fmla="*/ 319 w 799"/>
              <a:gd name="T45" fmla="*/ 20 h 791"/>
              <a:gd name="T46" fmla="*/ 126 w 799"/>
              <a:gd name="T47" fmla="*/ 209 h 791"/>
              <a:gd name="T48" fmla="*/ 0 w 799"/>
              <a:gd name="T49" fmla="*/ 246 h 791"/>
              <a:gd name="T50" fmla="*/ 36 w 799"/>
              <a:gd name="T51" fmla="*/ 355 h 791"/>
              <a:gd name="T52" fmla="*/ 73 w 799"/>
              <a:gd name="T53" fmla="*/ 754 h 791"/>
              <a:gd name="T54" fmla="*/ 689 w 799"/>
              <a:gd name="T55" fmla="*/ 790 h 791"/>
              <a:gd name="T56" fmla="*/ 726 w 799"/>
              <a:gd name="T57" fmla="*/ 355 h 791"/>
              <a:gd name="T58" fmla="*/ 798 w 799"/>
              <a:gd name="T59" fmla="*/ 318 h 791"/>
              <a:gd name="T60" fmla="*/ 762 w 799"/>
              <a:gd name="T61" fmla="*/ 209 h 791"/>
              <a:gd name="T62" fmla="*/ 508 w 799"/>
              <a:gd name="T63" fmla="*/ 464 h 791"/>
              <a:gd name="T64" fmla="*/ 290 w 799"/>
              <a:gd name="T65" fmla="*/ 500 h 791"/>
              <a:gd name="T66" fmla="*/ 290 w 799"/>
              <a:gd name="T67" fmla="*/ 536 h 791"/>
              <a:gd name="T68" fmla="*/ 544 w 799"/>
              <a:gd name="T69" fmla="*/ 500 h 791"/>
              <a:gd name="T70" fmla="*/ 508 w 799"/>
              <a:gd name="T71" fmla="*/ 427 h 791"/>
              <a:gd name="T72" fmla="*/ 253 w 799"/>
              <a:gd name="T73" fmla="*/ 464 h 791"/>
              <a:gd name="T74" fmla="*/ 290 w 799"/>
              <a:gd name="T75" fmla="*/ 536 h 791"/>
              <a:gd name="T76" fmla="*/ 283 w 799"/>
              <a:gd name="T77" fmla="*/ 83 h 791"/>
              <a:gd name="T78" fmla="*/ 296 w 799"/>
              <a:gd name="T79" fmla="*/ 132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9" h="791">
                <a:moveTo>
                  <a:pt x="278" y="163"/>
                </a:moveTo>
                <a:lnTo>
                  <a:pt x="247" y="145"/>
                </a:lnTo>
                <a:lnTo>
                  <a:pt x="228" y="177"/>
                </a:lnTo>
                <a:lnTo>
                  <a:pt x="260" y="195"/>
                </a:lnTo>
                <a:lnTo>
                  <a:pt x="278" y="163"/>
                </a:lnTo>
                <a:close/>
                <a:moveTo>
                  <a:pt x="762" y="318"/>
                </a:moveTo>
                <a:lnTo>
                  <a:pt x="36" y="318"/>
                </a:lnTo>
                <a:lnTo>
                  <a:pt x="36" y="246"/>
                </a:lnTo>
                <a:lnTo>
                  <a:pt x="762" y="246"/>
                </a:lnTo>
                <a:lnTo>
                  <a:pt x="762" y="318"/>
                </a:lnTo>
                <a:close/>
                <a:moveTo>
                  <a:pt x="689" y="754"/>
                </a:moveTo>
                <a:lnTo>
                  <a:pt x="109" y="754"/>
                </a:lnTo>
                <a:lnTo>
                  <a:pt x="109" y="355"/>
                </a:lnTo>
                <a:lnTo>
                  <a:pt x="689" y="355"/>
                </a:lnTo>
                <a:lnTo>
                  <a:pt x="689" y="754"/>
                </a:lnTo>
                <a:close/>
                <a:moveTo>
                  <a:pt x="252" y="64"/>
                </a:moveTo>
                <a:cubicBezTo>
                  <a:pt x="262" y="47"/>
                  <a:pt x="284" y="41"/>
                  <a:pt x="301" y="51"/>
                </a:cubicBezTo>
                <a:lnTo>
                  <a:pt x="364" y="87"/>
                </a:lnTo>
                <a:lnTo>
                  <a:pt x="293" y="209"/>
                </a:lnTo>
                <a:lnTo>
                  <a:pt x="212" y="209"/>
                </a:lnTo>
                <a:lnTo>
                  <a:pt x="210" y="208"/>
                </a:lnTo>
                <a:lnTo>
                  <a:pt x="210" y="209"/>
                </a:lnTo>
                <a:lnTo>
                  <a:pt x="168" y="209"/>
                </a:lnTo>
                <a:lnTo>
                  <a:pt x="252" y="64"/>
                </a:lnTo>
                <a:close/>
                <a:moveTo>
                  <a:pt x="575" y="209"/>
                </a:moveTo>
                <a:lnTo>
                  <a:pt x="336" y="209"/>
                </a:lnTo>
                <a:lnTo>
                  <a:pt x="395" y="105"/>
                </a:lnTo>
                <a:lnTo>
                  <a:pt x="575" y="209"/>
                </a:lnTo>
                <a:close/>
                <a:moveTo>
                  <a:pt x="589" y="111"/>
                </a:moveTo>
                <a:cubicBezTo>
                  <a:pt x="608" y="105"/>
                  <a:pt x="628" y="117"/>
                  <a:pt x="633" y="136"/>
                </a:cubicBezTo>
                <a:lnTo>
                  <a:pt x="652" y="209"/>
                </a:lnTo>
                <a:lnTo>
                  <a:pt x="648" y="209"/>
                </a:lnTo>
                <a:lnTo>
                  <a:pt x="602" y="182"/>
                </a:lnTo>
                <a:lnTo>
                  <a:pt x="607" y="181"/>
                </a:lnTo>
                <a:lnTo>
                  <a:pt x="598" y="146"/>
                </a:lnTo>
                <a:lnTo>
                  <a:pt x="563" y="156"/>
                </a:lnTo>
                <a:lnTo>
                  <a:pt x="564" y="161"/>
                </a:lnTo>
                <a:lnTo>
                  <a:pt x="520" y="135"/>
                </a:lnTo>
                <a:lnTo>
                  <a:pt x="518" y="130"/>
                </a:lnTo>
                <a:lnTo>
                  <a:pt x="589" y="111"/>
                </a:lnTo>
                <a:close/>
                <a:moveTo>
                  <a:pt x="762" y="209"/>
                </a:moveTo>
                <a:lnTo>
                  <a:pt x="690" y="209"/>
                </a:lnTo>
                <a:lnTo>
                  <a:pt x="668" y="127"/>
                </a:lnTo>
                <a:cubicBezTo>
                  <a:pt x="658" y="88"/>
                  <a:pt x="618" y="66"/>
                  <a:pt x="579" y="76"/>
                </a:cubicBezTo>
                <a:lnTo>
                  <a:pt x="468" y="105"/>
                </a:lnTo>
                <a:lnTo>
                  <a:pt x="319" y="20"/>
                </a:lnTo>
                <a:cubicBezTo>
                  <a:pt x="285" y="0"/>
                  <a:pt x="240" y="11"/>
                  <a:pt x="220" y="46"/>
                </a:cubicBezTo>
                <a:lnTo>
                  <a:pt x="126" y="209"/>
                </a:lnTo>
                <a:lnTo>
                  <a:pt x="36" y="209"/>
                </a:lnTo>
                <a:cubicBezTo>
                  <a:pt x="16" y="209"/>
                  <a:pt x="0" y="226"/>
                  <a:pt x="0" y="246"/>
                </a:cubicBezTo>
                <a:lnTo>
                  <a:pt x="0" y="318"/>
                </a:lnTo>
                <a:cubicBezTo>
                  <a:pt x="0" y="338"/>
                  <a:pt x="16" y="355"/>
                  <a:pt x="36" y="355"/>
                </a:cubicBezTo>
                <a:lnTo>
                  <a:pt x="73" y="355"/>
                </a:lnTo>
                <a:lnTo>
                  <a:pt x="73" y="754"/>
                </a:lnTo>
                <a:cubicBezTo>
                  <a:pt x="73" y="774"/>
                  <a:pt x="89" y="790"/>
                  <a:pt x="109" y="790"/>
                </a:cubicBezTo>
                <a:lnTo>
                  <a:pt x="689" y="790"/>
                </a:lnTo>
                <a:cubicBezTo>
                  <a:pt x="709" y="790"/>
                  <a:pt x="726" y="774"/>
                  <a:pt x="726" y="754"/>
                </a:cubicBezTo>
                <a:lnTo>
                  <a:pt x="726" y="355"/>
                </a:lnTo>
                <a:lnTo>
                  <a:pt x="762" y="355"/>
                </a:lnTo>
                <a:cubicBezTo>
                  <a:pt x="782" y="355"/>
                  <a:pt x="798" y="338"/>
                  <a:pt x="798" y="318"/>
                </a:cubicBezTo>
                <a:lnTo>
                  <a:pt x="798" y="246"/>
                </a:lnTo>
                <a:cubicBezTo>
                  <a:pt x="798" y="226"/>
                  <a:pt x="782" y="209"/>
                  <a:pt x="762" y="209"/>
                </a:cubicBezTo>
                <a:close/>
                <a:moveTo>
                  <a:pt x="290" y="464"/>
                </a:moveTo>
                <a:lnTo>
                  <a:pt x="508" y="464"/>
                </a:lnTo>
                <a:lnTo>
                  <a:pt x="508" y="500"/>
                </a:lnTo>
                <a:lnTo>
                  <a:pt x="290" y="500"/>
                </a:lnTo>
                <a:lnTo>
                  <a:pt x="290" y="464"/>
                </a:lnTo>
                <a:close/>
                <a:moveTo>
                  <a:pt x="290" y="536"/>
                </a:moveTo>
                <a:lnTo>
                  <a:pt x="508" y="536"/>
                </a:lnTo>
                <a:cubicBezTo>
                  <a:pt x="527" y="536"/>
                  <a:pt x="544" y="520"/>
                  <a:pt x="544" y="500"/>
                </a:cubicBezTo>
                <a:lnTo>
                  <a:pt x="544" y="464"/>
                </a:lnTo>
                <a:cubicBezTo>
                  <a:pt x="544" y="444"/>
                  <a:pt x="527" y="427"/>
                  <a:pt x="508" y="427"/>
                </a:cubicBezTo>
                <a:lnTo>
                  <a:pt x="290" y="427"/>
                </a:lnTo>
                <a:cubicBezTo>
                  <a:pt x="270" y="427"/>
                  <a:pt x="253" y="444"/>
                  <a:pt x="253" y="464"/>
                </a:cubicBezTo>
                <a:lnTo>
                  <a:pt x="253" y="500"/>
                </a:lnTo>
                <a:cubicBezTo>
                  <a:pt x="253" y="520"/>
                  <a:pt x="270" y="536"/>
                  <a:pt x="290" y="536"/>
                </a:cubicBezTo>
                <a:close/>
                <a:moveTo>
                  <a:pt x="314" y="100"/>
                </a:moveTo>
                <a:lnTo>
                  <a:pt x="283" y="83"/>
                </a:lnTo>
                <a:lnTo>
                  <a:pt x="264" y="114"/>
                </a:lnTo>
                <a:lnTo>
                  <a:pt x="296" y="132"/>
                </a:lnTo>
                <a:lnTo>
                  <a:pt x="314" y="100"/>
                </a:lnTo>
                <a:close/>
              </a:path>
            </a:pathLst>
          </a:custGeom>
          <a:solidFill>
            <a:schemeClr val="bg1"/>
          </a:solidFill>
          <a:ln>
            <a:noFill/>
          </a:ln>
          <a:effectLst/>
        </p:spPr>
        <p:txBody>
          <a:bodyPr wrap="none" anchor="ctr"/>
          <a:lstStyle/>
          <a:p>
            <a:endParaRPr lang="en-US" dirty="0">
              <a:latin typeface="DM Sans" pitchFamily="2" charset="77"/>
            </a:endParaRPr>
          </a:p>
        </p:txBody>
      </p:sp>
      <p:sp>
        <p:nvSpPr>
          <p:cNvPr id="379" name="Freeform 378">
            <a:extLst>
              <a:ext uri="{FF2B5EF4-FFF2-40B4-BE49-F238E27FC236}">
                <a16:creationId xmlns:a16="http://schemas.microsoft.com/office/drawing/2014/main" id="{0415D4D4-3347-454F-9560-1030D4AEEC08}"/>
              </a:ext>
            </a:extLst>
          </p:cNvPr>
          <p:cNvSpPr>
            <a:spLocks noChangeArrowheads="1"/>
          </p:cNvSpPr>
          <p:nvPr/>
        </p:nvSpPr>
        <p:spPr bwMode="auto">
          <a:xfrm>
            <a:off x="4130689" y="10878828"/>
            <a:ext cx="818446" cy="994220"/>
          </a:xfrm>
          <a:custGeom>
            <a:avLst/>
            <a:gdLst>
              <a:gd name="T0" fmla="*/ 128 w 655"/>
              <a:gd name="T1" fmla="*/ 472 h 799"/>
              <a:gd name="T2" fmla="*/ 363 w 655"/>
              <a:gd name="T3" fmla="*/ 454 h 799"/>
              <a:gd name="T4" fmla="*/ 128 w 655"/>
              <a:gd name="T5" fmla="*/ 436 h 799"/>
              <a:gd name="T6" fmla="*/ 509 w 655"/>
              <a:gd name="T7" fmla="*/ 145 h 799"/>
              <a:gd name="T8" fmla="*/ 603 w 655"/>
              <a:gd name="T9" fmla="*/ 145 h 799"/>
              <a:gd name="T10" fmla="*/ 527 w 655"/>
              <a:gd name="T11" fmla="*/ 0 h 799"/>
              <a:gd name="T12" fmla="*/ 182 w 655"/>
              <a:gd name="T13" fmla="*/ 73 h 799"/>
              <a:gd name="T14" fmla="*/ 200 w 655"/>
              <a:gd name="T15" fmla="*/ 145 h 799"/>
              <a:gd name="T16" fmla="*/ 218 w 655"/>
              <a:gd name="T17" fmla="*/ 73 h 799"/>
              <a:gd name="T18" fmla="*/ 472 w 655"/>
              <a:gd name="T19" fmla="*/ 37 h 799"/>
              <a:gd name="T20" fmla="*/ 509 w 655"/>
              <a:gd name="T21" fmla="*/ 182 h 799"/>
              <a:gd name="T22" fmla="*/ 618 w 655"/>
              <a:gd name="T23" fmla="*/ 545 h 799"/>
              <a:gd name="T24" fmla="*/ 527 w 655"/>
              <a:gd name="T25" fmla="*/ 581 h 799"/>
              <a:gd name="T26" fmla="*/ 527 w 655"/>
              <a:gd name="T27" fmla="*/ 617 h 799"/>
              <a:gd name="T28" fmla="*/ 654 w 655"/>
              <a:gd name="T29" fmla="*/ 545 h 799"/>
              <a:gd name="T30" fmla="*/ 527 w 655"/>
              <a:gd name="T31" fmla="*/ 0 h 799"/>
              <a:gd name="T32" fmla="*/ 327 w 655"/>
              <a:gd name="T33" fmla="*/ 221 h 799"/>
              <a:gd name="T34" fmla="*/ 327 w 655"/>
              <a:gd name="T35" fmla="*/ 327 h 799"/>
              <a:gd name="T36" fmla="*/ 400 w 655"/>
              <a:gd name="T37" fmla="*/ 763 h 799"/>
              <a:gd name="T38" fmla="*/ 37 w 655"/>
              <a:gd name="T39" fmla="*/ 726 h 799"/>
              <a:gd name="T40" fmla="*/ 73 w 655"/>
              <a:gd name="T41" fmla="*/ 218 h 799"/>
              <a:gd name="T42" fmla="*/ 291 w 655"/>
              <a:gd name="T43" fmla="*/ 327 h 799"/>
              <a:gd name="T44" fmla="*/ 436 w 655"/>
              <a:gd name="T45" fmla="*/ 363 h 799"/>
              <a:gd name="T46" fmla="*/ 73 w 655"/>
              <a:gd name="T47" fmla="*/ 182 h 799"/>
              <a:gd name="T48" fmla="*/ 0 w 655"/>
              <a:gd name="T49" fmla="*/ 726 h 799"/>
              <a:gd name="T50" fmla="*/ 400 w 655"/>
              <a:gd name="T51" fmla="*/ 798 h 799"/>
              <a:gd name="T52" fmla="*/ 472 w 655"/>
              <a:gd name="T53" fmla="*/ 327 h 799"/>
              <a:gd name="T54" fmla="*/ 73 w 655"/>
              <a:gd name="T55" fmla="*/ 182 h 799"/>
              <a:gd name="T56" fmla="*/ 200 w 655"/>
              <a:gd name="T57" fmla="*/ 363 h 799"/>
              <a:gd name="T58" fmla="*/ 200 w 655"/>
              <a:gd name="T59" fmla="*/ 327 h 799"/>
              <a:gd name="T60" fmla="*/ 109 w 655"/>
              <a:gd name="T61" fmla="*/ 345 h 799"/>
              <a:gd name="T62" fmla="*/ 273 w 655"/>
              <a:gd name="T63" fmla="*/ 654 h 799"/>
              <a:gd name="T64" fmla="*/ 109 w 655"/>
              <a:gd name="T65" fmla="*/ 671 h 799"/>
              <a:gd name="T66" fmla="*/ 273 w 655"/>
              <a:gd name="T67" fmla="*/ 690 h 799"/>
              <a:gd name="T68" fmla="*/ 273 w 655"/>
              <a:gd name="T69" fmla="*/ 654 h 799"/>
              <a:gd name="T70" fmla="*/ 128 w 655"/>
              <a:gd name="T71" fmla="*/ 545 h 799"/>
              <a:gd name="T72" fmla="*/ 128 w 655"/>
              <a:gd name="T73" fmla="*/ 581 h 799"/>
              <a:gd name="T74" fmla="*/ 363 w 655"/>
              <a:gd name="T75" fmla="*/ 562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5" h="799">
                <a:moveTo>
                  <a:pt x="109" y="454"/>
                </a:moveTo>
                <a:cubicBezTo>
                  <a:pt x="109" y="464"/>
                  <a:pt x="117" y="472"/>
                  <a:pt x="128" y="472"/>
                </a:cubicBezTo>
                <a:lnTo>
                  <a:pt x="345" y="472"/>
                </a:lnTo>
                <a:cubicBezTo>
                  <a:pt x="355" y="472"/>
                  <a:pt x="363" y="464"/>
                  <a:pt x="363" y="454"/>
                </a:cubicBezTo>
                <a:cubicBezTo>
                  <a:pt x="363" y="444"/>
                  <a:pt x="355" y="436"/>
                  <a:pt x="345" y="436"/>
                </a:cubicBezTo>
                <a:lnTo>
                  <a:pt x="128" y="436"/>
                </a:lnTo>
                <a:cubicBezTo>
                  <a:pt x="117" y="436"/>
                  <a:pt x="109" y="444"/>
                  <a:pt x="109" y="454"/>
                </a:cubicBezTo>
                <a:close/>
                <a:moveTo>
                  <a:pt x="509" y="145"/>
                </a:moveTo>
                <a:lnTo>
                  <a:pt x="509" y="40"/>
                </a:lnTo>
                <a:lnTo>
                  <a:pt x="603" y="145"/>
                </a:lnTo>
                <a:lnTo>
                  <a:pt x="509" y="145"/>
                </a:lnTo>
                <a:close/>
                <a:moveTo>
                  <a:pt x="527" y="0"/>
                </a:moveTo>
                <a:lnTo>
                  <a:pt x="254" y="0"/>
                </a:lnTo>
                <a:cubicBezTo>
                  <a:pt x="215" y="0"/>
                  <a:pt x="182" y="33"/>
                  <a:pt x="182" y="73"/>
                </a:cubicBezTo>
                <a:lnTo>
                  <a:pt x="182" y="127"/>
                </a:lnTo>
                <a:cubicBezTo>
                  <a:pt x="182" y="137"/>
                  <a:pt x="190" y="145"/>
                  <a:pt x="200" y="145"/>
                </a:cubicBezTo>
                <a:cubicBezTo>
                  <a:pt x="210" y="145"/>
                  <a:pt x="218" y="137"/>
                  <a:pt x="218" y="127"/>
                </a:cubicBezTo>
                <a:lnTo>
                  <a:pt x="218" y="73"/>
                </a:lnTo>
                <a:cubicBezTo>
                  <a:pt x="218" y="53"/>
                  <a:pt x="235" y="37"/>
                  <a:pt x="254" y="37"/>
                </a:cubicBezTo>
                <a:lnTo>
                  <a:pt x="472" y="37"/>
                </a:lnTo>
                <a:lnTo>
                  <a:pt x="472" y="145"/>
                </a:lnTo>
                <a:cubicBezTo>
                  <a:pt x="472" y="166"/>
                  <a:pt x="488" y="182"/>
                  <a:pt x="509" y="182"/>
                </a:cubicBezTo>
                <a:lnTo>
                  <a:pt x="618" y="182"/>
                </a:lnTo>
                <a:lnTo>
                  <a:pt x="618" y="545"/>
                </a:lnTo>
                <a:cubicBezTo>
                  <a:pt x="618" y="564"/>
                  <a:pt x="601" y="581"/>
                  <a:pt x="581" y="581"/>
                </a:cubicBezTo>
                <a:lnTo>
                  <a:pt x="527" y="581"/>
                </a:lnTo>
                <a:cubicBezTo>
                  <a:pt x="517" y="581"/>
                  <a:pt x="509" y="589"/>
                  <a:pt x="509" y="599"/>
                </a:cubicBezTo>
                <a:cubicBezTo>
                  <a:pt x="509" y="609"/>
                  <a:pt x="517" y="617"/>
                  <a:pt x="527" y="617"/>
                </a:cubicBezTo>
                <a:lnTo>
                  <a:pt x="581" y="617"/>
                </a:lnTo>
                <a:cubicBezTo>
                  <a:pt x="621" y="617"/>
                  <a:pt x="654" y="585"/>
                  <a:pt x="654" y="545"/>
                </a:cubicBezTo>
                <a:lnTo>
                  <a:pt x="654" y="145"/>
                </a:lnTo>
                <a:lnTo>
                  <a:pt x="527" y="0"/>
                </a:lnTo>
                <a:close/>
                <a:moveTo>
                  <a:pt x="327" y="327"/>
                </a:moveTo>
                <a:lnTo>
                  <a:pt x="327" y="221"/>
                </a:lnTo>
                <a:lnTo>
                  <a:pt x="422" y="327"/>
                </a:lnTo>
                <a:lnTo>
                  <a:pt x="327" y="327"/>
                </a:lnTo>
                <a:close/>
                <a:moveTo>
                  <a:pt x="436" y="726"/>
                </a:moveTo>
                <a:cubicBezTo>
                  <a:pt x="436" y="746"/>
                  <a:pt x="420" y="763"/>
                  <a:pt x="400" y="763"/>
                </a:cubicBezTo>
                <a:lnTo>
                  <a:pt x="73" y="763"/>
                </a:lnTo>
                <a:cubicBezTo>
                  <a:pt x="53" y="763"/>
                  <a:pt x="37" y="746"/>
                  <a:pt x="37" y="726"/>
                </a:cubicBezTo>
                <a:lnTo>
                  <a:pt x="37" y="254"/>
                </a:lnTo>
                <a:cubicBezTo>
                  <a:pt x="37" y="234"/>
                  <a:pt x="53" y="218"/>
                  <a:pt x="73" y="218"/>
                </a:cubicBezTo>
                <a:lnTo>
                  <a:pt x="291" y="218"/>
                </a:lnTo>
                <a:lnTo>
                  <a:pt x="291" y="327"/>
                </a:lnTo>
                <a:cubicBezTo>
                  <a:pt x="291" y="347"/>
                  <a:pt x="307" y="363"/>
                  <a:pt x="327" y="363"/>
                </a:cubicBezTo>
                <a:lnTo>
                  <a:pt x="436" y="363"/>
                </a:lnTo>
                <a:lnTo>
                  <a:pt x="436" y="726"/>
                </a:lnTo>
                <a:close/>
                <a:moveTo>
                  <a:pt x="73" y="182"/>
                </a:moveTo>
                <a:cubicBezTo>
                  <a:pt x="33" y="182"/>
                  <a:pt x="0" y="214"/>
                  <a:pt x="0" y="254"/>
                </a:cubicBezTo>
                <a:lnTo>
                  <a:pt x="0" y="726"/>
                </a:lnTo>
                <a:cubicBezTo>
                  <a:pt x="0" y="766"/>
                  <a:pt x="33" y="798"/>
                  <a:pt x="73" y="798"/>
                </a:cubicBezTo>
                <a:lnTo>
                  <a:pt x="400" y="798"/>
                </a:lnTo>
                <a:cubicBezTo>
                  <a:pt x="440" y="798"/>
                  <a:pt x="472" y="766"/>
                  <a:pt x="472" y="726"/>
                </a:cubicBezTo>
                <a:lnTo>
                  <a:pt x="472" y="327"/>
                </a:lnTo>
                <a:lnTo>
                  <a:pt x="345" y="182"/>
                </a:lnTo>
                <a:lnTo>
                  <a:pt x="73" y="182"/>
                </a:lnTo>
                <a:close/>
                <a:moveTo>
                  <a:pt x="128" y="363"/>
                </a:moveTo>
                <a:lnTo>
                  <a:pt x="200" y="363"/>
                </a:lnTo>
                <a:cubicBezTo>
                  <a:pt x="210" y="363"/>
                  <a:pt x="218" y="355"/>
                  <a:pt x="218" y="345"/>
                </a:cubicBezTo>
                <a:cubicBezTo>
                  <a:pt x="218" y="335"/>
                  <a:pt x="210" y="327"/>
                  <a:pt x="200" y="327"/>
                </a:cubicBezTo>
                <a:lnTo>
                  <a:pt x="128" y="327"/>
                </a:lnTo>
                <a:cubicBezTo>
                  <a:pt x="117" y="327"/>
                  <a:pt x="109" y="335"/>
                  <a:pt x="109" y="345"/>
                </a:cubicBezTo>
                <a:cubicBezTo>
                  <a:pt x="109" y="355"/>
                  <a:pt x="117" y="363"/>
                  <a:pt x="128" y="363"/>
                </a:cubicBezTo>
                <a:close/>
                <a:moveTo>
                  <a:pt x="273" y="654"/>
                </a:moveTo>
                <a:lnTo>
                  <a:pt x="128" y="654"/>
                </a:lnTo>
                <a:cubicBezTo>
                  <a:pt x="117" y="654"/>
                  <a:pt x="109" y="661"/>
                  <a:pt x="109" y="671"/>
                </a:cubicBezTo>
                <a:cubicBezTo>
                  <a:pt x="109" y="682"/>
                  <a:pt x="117" y="690"/>
                  <a:pt x="128" y="690"/>
                </a:cubicBezTo>
                <a:lnTo>
                  <a:pt x="273" y="690"/>
                </a:lnTo>
                <a:cubicBezTo>
                  <a:pt x="283" y="690"/>
                  <a:pt x="291" y="682"/>
                  <a:pt x="291" y="671"/>
                </a:cubicBezTo>
                <a:cubicBezTo>
                  <a:pt x="291" y="661"/>
                  <a:pt x="283" y="654"/>
                  <a:pt x="273" y="654"/>
                </a:cubicBezTo>
                <a:close/>
                <a:moveTo>
                  <a:pt x="345" y="545"/>
                </a:moveTo>
                <a:lnTo>
                  <a:pt x="128" y="545"/>
                </a:lnTo>
                <a:cubicBezTo>
                  <a:pt x="117" y="545"/>
                  <a:pt x="109" y="553"/>
                  <a:pt x="109" y="562"/>
                </a:cubicBezTo>
                <a:cubicBezTo>
                  <a:pt x="109" y="573"/>
                  <a:pt x="117" y="581"/>
                  <a:pt x="128" y="581"/>
                </a:cubicBezTo>
                <a:lnTo>
                  <a:pt x="345" y="581"/>
                </a:lnTo>
                <a:cubicBezTo>
                  <a:pt x="355" y="581"/>
                  <a:pt x="363" y="573"/>
                  <a:pt x="363" y="562"/>
                </a:cubicBezTo>
                <a:cubicBezTo>
                  <a:pt x="363" y="553"/>
                  <a:pt x="355" y="545"/>
                  <a:pt x="345" y="545"/>
                </a:cubicBezTo>
                <a:close/>
              </a:path>
            </a:pathLst>
          </a:custGeom>
          <a:solidFill>
            <a:schemeClr val="bg1"/>
          </a:solidFill>
          <a:ln>
            <a:noFill/>
          </a:ln>
          <a:effectLst/>
        </p:spPr>
        <p:txBody>
          <a:bodyPr wrap="none" anchor="ctr"/>
          <a:lstStyle/>
          <a:p>
            <a:endParaRPr lang="en-US" dirty="0">
              <a:latin typeface="DM Sans" pitchFamily="2" charset="77"/>
            </a:endParaRPr>
          </a:p>
        </p:txBody>
      </p:sp>
      <p:sp>
        <p:nvSpPr>
          <p:cNvPr id="380" name="Freeform 379">
            <a:extLst>
              <a:ext uri="{FF2B5EF4-FFF2-40B4-BE49-F238E27FC236}">
                <a16:creationId xmlns:a16="http://schemas.microsoft.com/office/drawing/2014/main" id="{72101928-9551-4C2F-B9F1-E6AB80050471}"/>
              </a:ext>
            </a:extLst>
          </p:cNvPr>
          <p:cNvSpPr>
            <a:spLocks noChangeArrowheads="1"/>
          </p:cNvSpPr>
          <p:nvPr/>
        </p:nvSpPr>
        <p:spPr bwMode="auto">
          <a:xfrm>
            <a:off x="9145738" y="8665174"/>
            <a:ext cx="994223" cy="994223"/>
          </a:xfrm>
          <a:custGeom>
            <a:avLst/>
            <a:gdLst>
              <a:gd name="T0" fmla="*/ 742 w 799"/>
              <a:gd name="T1" fmla="*/ 319 h 799"/>
              <a:gd name="T2" fmla="*/ 634 w 799"/>
              <a:gd name="T3" fmla="*/ 273 h 799"/>
              <a:gd name="T4" fmla="*/ 601 w 799"/>
              <a:gd name="T5" fmla="*/ 254 h 799"/>
              <a:gd name="T6" fmla="*/ 479 w 799"/>
              <a:gd name="T7" fmla="*/ 314 h 799"/>
              <a:gd name="T8" fmla="*/ 408 w 799"/>
              <a:gd name="T9" fmla="*/ 408 h 799"/>
              <a:gd name="T10" fmla="*/ 334 w 799"/>
              <a:gd name="T11" fmla="*/ 407 h 799"/>
              <a:gd name="T12" fmla="*/ 290 w 799"/>
              <a:gd name="T13" fmla="*/ 536 h 799"/>
              <a:gd name="T14" fmla="*/ 307 w 799"/>
              <a:gd name="T15" fmla="*/ 653 h 799"/>
              <a:gd name="T16" fmla="*/ 254 w 799"/>
              <a:gd name="T17" fmla="*/ 705 h 799"/>
              <a:gd name="T18" fmla="*/ 72 w 799"/>
              <a:gd name="T19" fmla="*/ 762 h 799"/>
              <a:gd name="T20" fmla="*/ 36 w 799"/>
              <a:gd name="T21" fmla="*/ 417 h 799"/>
              <a:gd name="T22" fmla="*/ 98 w 799"/>
              <a:gd name="T23" fmla="*/ 391 h 799"/>
              <a:gd name="T24" fmla="*/ 191 w 799"/>
              <a:gd name="T25" fmla="*/ 317 h 799"/>
              <a:gd name="T26" fmla="*/ 247 w 799"/>
              <a:gd name="T27" fmla="*/ 344 h 799"/>
              <a:gd name="T28" fmla="*/ 338 w 799"/>
              <a:gd name="T29" fmla="*/ 262 h 799"/>
              <a:gd name="T30" fmla="*/ 317 w 799"/>
              <a:gd name="T31" fmla="*/ 191 h 799"/>
              <a:gd name="T32" fmla="*/ 391 w 799"/>
              <a:gd name="T33" fmla="*/ 98 h 799"/>
              <a:gd name="T34" fmla="*/ 417 w 799"/>
              <a:gd name="T35" fmla="*/ 36 h 799"/>
              <a:gd name="T36" fmla="*/ 762 w 799"/>
              <a:gd name="T37" fmla="*/ 72 h 799"/>
              <a:gd name="T38" fmla="*/ 762 w 799"/>
              <a:gd name="T39" fmla="*/ 465 h 799"/>
              <a:gd name="T40" fmla="*/ 435 w 799"/>
              <a:gd name="T41" fmla="*/ 653 h 799"/>
              <a:gd name="T42" fmla="*/ 306 w 799"/>
              <a:gd name="T43" fmla="*/ 762 h 799"/>
              <a:gd name="T44" fmla="*/ 325 w 799"/>
              <a:gd name="T45" fmla="*/ 685 h 799"/>
              <a:gd name="T46" fmla="*/ 354 w 799"/>
              <a:gd name="T47" fmla="*/ 573 h 799"/>
              <a:gd name="T48" fmla="*/ 317 w 799"/>
              <a:gd name="T49" fmla="*/ 511 h 799"/>
              <a:gd name="T50" fmla="*/ 361 w 799"/>
              <a:gd name="T51" fmla="*/ 433 h 799"/>
              <a:gd name="T52" fmla="*/ 434 w 799"/>
              <a:gd name="T53" fmla="*/ 434 h 799"/>
              <a:gd name="T54" fmla="*/ 517 w 799"/>
              <a:gd name="T55" fmla="*/ 353 h 799"/>
              <a:gd name="T56" fmla="*/ 602 w 799"/>
              <a:gd name="T57" fmla="*/ 291 h 799"/>
              <a:gd name="T58" fmla="*/ 635 w 799"/>
              <a:gd name="T59" fmla="*/ 339 h 799"/>
              <a:gd name="T60" fmla="*/ 733 w 799"/>
              <a:gd name="T61" fmla="*/ 354 h 799"/>
              <a:gd name="T62" fmla="*/ 762 w 799"/>
              <a:gd name="T63" fmla="*/ 465 h 799"/>
              <a:gd name="T64" fmla="*/ 706 w 799"/>
              <a:gd name="T65" fmla="*/ 603 h 799"/>
              <a:gd name="T66" fmla="*/ 600 w 799"/>
              <a:gd name="T67" fmla="*/ 603 h 799"/>
              <a:gd name="T68" fmla="*/ 653 w 799"/>
              <a:gd name="T69" fmla="*/ 471 h 799"/>
              <a:gd name="T70" fmla="*/ 762 w 799"/>
              <a:gd name="T71" fmla="*/ 572 h 799"/>
              <a:gd name="T72" fmla="*/ 726 w 799"/>
              <a:gd name="T73" fmla="*/ 762 h 799"/>
              <a:gd name="T74" fmla="*/ 671 w 799"/>
              <a:gd name="T75" fmla="*/ 723 h 799"/>
              <a:gd name="T76" fmla="*/ 723 w 799"/>
              <a:gd name="T77" fmla="*/ 635 h 799"/>
              <a:gd name="T78" fmla="*/ 762 w 799"/>
              <a:gd name="T79" fmla="*/ 726 h 799"/>
              <a:gd name="T80" fmla="*/ 653 w 799"/>
              <a:gd name="T81" fmla="*/ 617 h 799"/>
              <a:gd name="T82" fmla="*/ 653 w 799"/>
              <a:gd name="T83" fmla="*/ 689 h 799"/>
              <a:gd name="T84" fmla="*/ 635 w 799"/>
              <a:gd name="T85" fmla="*/ 762 h 799"/>
              <a:gd name="T86" fmla="*/ 471 w 799"/>
              <a:gd name="T87" fmla="*/ 653 h 799"/>
              <a:gd name="T88" fmla="*/ 583 w 799"/>
              <a:gd name="T89" fmla="*/ 635 h 799"/>
              <a:gd name="T90" fmla="*/ 635 w 799"/>
              <a:gd name="T91" fmla="*/ 723 h 799"/>
              <a:gd name="T92" fmla="*/ 36 w 799"/>
              <a:gd name="T93" fmla="*/ 199 h 799"/>
              <a:gd name="T94" fmla="*/ 381 w 799"/>
              <a:gd name="T95" fmla="*/ 36 h 799"/>
              <a:gd name="T96" fmla="*/ 380 w 799"/>
              <a:gd name="T97" fmla="*/ 63 h 799"/>
              <a:gd name="T98" fmla="*/ 317 w 799"/>
              <a:gd name="T99" fmla="*/ 98 h 799"/>
              <a:gd name="T100" fmla="*/ 286 w 799"/>
              <a:gd name="T101" fmla="*/ 210 h 799"/>
              <a:gd name="T102" fmla="*/ 243 w 799"/>
              <a:gd name="T103" fmla="*/ 306 h 799"/>
              <a:gd name="T104" fmla="*/ 191 w 799"/>
              <a:gd name="T105" fmla="*/ 281 h 799"/>
              <a:gd name="T106" fmla="*/ 98 w 799"/>
              <a:gd name="T107" fmla="*/ 317 h 799"/>
              <a:gd name="T108" fmla="*/ 63 w 799"/>
              <a:gd name="T109" fmla="*/ 380 h 799"/>
              <a:gd name="T110" fmla="*/ 36 w 799"/>
              <a:gd name="T111" fmla="*/ 381 h 799"/>
              <a:gd name="T112" fmla="*/ 36 w 799"/>
              <a:gd name="T113" fmla="*/ 72 h 799"/>
              <a:gd name="T114" fmla="*/ 162 w 799"/>
              <a:gd name="T115" fmla="*/ 36 h 799"/>
              <a:gd name="T116" fmla="*/ 36 w 799"/>
              <a:gd name="T117" fmla="*/ 72 h 799"/>
              <a:gd name="T118" fmla="*/ 72 w 799"/>
              <a:gd name="T119" fmla="*/ 0 h 799"/>
              <a:gd name="T120" fmla="*/ 0 w 799"/>
              <a:gd name="T121" fmla="*/ 726 h 799"/>
              <a:gd name="T122" fmla="*/ 726 w 799"/>
              <a:gd name="T123" fmla="*/ 798 h 799"/>
              <a:gd name="T124" fmla="*/ 798 w 799"/>
              <a:gd name="T125" fmla="*/ 72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9" h="799">
                <a:moveTo>
                  <a:pt x="762" y="299"/>
                </a:moveTo>
                <a:lnTo>
                  <a:pt x="742" y="319"/>
                </a:lnTo>
                <a:cubicBezTo>
                  <a:pt x="713" y="311"/>
                  <a:pt x="683" y="308"/>
                  <a:pt x="653" y="308"/>
                </a:cubicBezTo>
                <a:lnTo>
                  <a:pt x="634" y="273"/>
                </a:lnTo>
                <a:cubicBezTo>
                  <a:pt x="630" y="266"/>
                  <a:pt x="625" y="260"/>
                  <a:pt x="619" y="256"/>
                </a:cubicBezTo>
                <a:cubicBezTo>
                  <a:pt x="613" y="253"/>
                  <a:pt x="608" y="252"/>
                  <a:pt x="601" y="254"/>
                </a:cubicBezTo>
                <a:lnTo>
                  <a:pt x="498" y="281"/>
                </a:lnTo>
                <a:cubicBezTo>
                  <a:pt x="484" y="285"/>
                  <a:pt x="480" y="300"/>
                  <a:pt x="479" y="314"/>
                </a:cubicBezTo>
                <a:lnTo>
                  <a:pt x="480" y="353"/>
                </a:lnTo>
                <a:cubicBezTo>
                  <a:pt x="454" y="369"/>
                  <a:pt x="430" y="387"/>
                  <a:pt x="408" y="408"/>
                </a:cubicBezTo>
                <a:lnTo>
                  <a:pt x="371" y="397"/>
                </a:lnTo>
                <a:cubicBezTo>
                  <a:pt x="357" y="394"/>
                  <a:pt x="341" y="394"/>
                  <a:pt x="334" y="407"/>
                </a:cubicBezTo>
                <a:lnTo>
                  <a:pt x="280" y="499"/>
                </a:lnTo>
                <a:cubicBezTo>
                  <a:pt x="273" y="512"/>
                  <a:pt x="281" y="526"/>
                  <a:pt x="290" y="536"/>
                </a:cubicBezTo>
                <a:lnTo>
                  <a:pt x="319" y="563"/>
                </a:lnTo>
                <a:cubicBezTo>
                  <a:pt x="311" y="593"/>
                  <a:pt x="307" y="623"/>
                  <a:pt x="307" y="653"/>
                </a:cubicBezTo>
                <a:lnTo>
                  <a:pt x="273" y="672"/>
                </a:lnTo>
                <a:cubicBezTo>
                  <a:pt x="261" y="679"/>
                  <a:pt x="250" y="691"/>
                  <a:pt x="254" y="705"/>
                </a:cubicBezTo>
                <a:lnTo>
                  <a:pt x="269" y="762"/>
                </a:lnTo>
                <a:lnTo>
                  <a:pt x="72" y="762"/>
                </a:lnTo>
                <a:cubicBezTo>
                  <a:pt x="53" y="762"/>
                  <a:pt x="36" y="745"/>
                  <a:pt x="36" y="726"/>
                </a:cubicBezTo>
                <a:lnTo>
                  <a:pt x="36" y="417"/>
                </a:lnTo>
                <a:lnTo>
                  <a:pt x="72" y="417"/>
                </a:lnTo>
                <a:cubicBezTo>
                  <a:pt x="86" y="417"/>
                  <a:pt x="94" y="403"/>
                  <a:pt x="98" y="391"/>
                </a:cubicBezTo>
                <a:lnTo>
                  <a:pt x="107" y="351"/>
                </a:lnTo>
                <a:cubicBezTo>
                  <a:pt x="137" y="344"/>
                  <a:pt x="165" y="332"/>
                  <a:pt x="191" y="317"/>
                </a:cubicBezTo>
                <a:lnTo>
                  <a:pt x="225" y="338"/>
                </a:lnTo>
                <a:cubicBezTo>
                  <a:pt x="232" y="341"/>
                  <a:pt x="240" y="344"/>
                  <a:pt x="247" y="344"/>
                </a:cubicBezTo>
                <a:cubicBezTo>
                  <a:pt x="252" y="344"/>
                  <a:pt x="258" y="342"/>
                  <a:pt x="263" y="338"/>
                </a:cubicBezTo>
                <a:lnTo>
                  <a:pt x="338" y="262"/>
                </a:lnTo>
                <a:cubicBezTo>
                  <a:pt x="348" y="252"/>
                  <a:pt x="345" y="236"/>
                  <a:pt x="338" y="225"/>
                </a:cubicBezTo>
                <a:lnTo>
                  <a:pt x="317" y="191"/>
                </a:lnTo>
                <a:cubicBezTo>
                  <a:pt x="332" y="165"/>
                  <a:pt x="344" y="137"/>
                  <a:pt x="352" y="108"/>
                </a:cubicBezTo>
                <a:lnTo>
                  <a:pt x="391" y="98"/>
                </a:lnTo>
                <a:cubicBezTo>
                  <a:pt x="404" y="93"/>
                  <a:pt x="417" y="85"/>
                  <a:pt x="417" y="71"/>
                </a:cubicBezTo>
                <a:lnTo>
                  <a:pt x="417" y="36"/>
                </a:lnTo>
                <a:lnTo>
                  <a:pt x="726" y="36"/>
                </a:lnTo>
                <a:cubicBezTo>
                  <a:pt x="745" y="36"/>
                  <a:pt x="762" y="52"/>
                  <a:pt x="762" y="72"/>
                </a:cubicBezTo>
                <a:lnTo>
                  <a:pt x="762" y="299"/>
                </a:lnTo>
                <a:close/>
                <a:moveTo>
                  <a:pt x="762" y="465"/>
                </a:moveTo>
                <a:cubicBezTo>
                  <a:pt x="729" y="446"/>
                  <a:pt x="693" y="435"/>
                  <a:pt x="653" y="435"/>
                </a:cubicBezTo>
                <a:cubicBezTo>
                  <a:pt x="532" y="435"/>
                  <a:pt x="435" y="533"/>
                  <a:pt x="435" y="653"/>
                </a:cubicBezTo>
                <a:cubicBezTo>
                  <a:pt x="435" y="693"/>
                  <a:pt x="446" y="729"/>
                  <a:pt x="465" y="762"/>
                </a:cubicBezTo>
                <a:lnTo>
                  <a:pt x="306" y="762"/>
                </a:lnTo>
                <a:lnTo>
                  <a:pt x="291" y="704"/>
                </a:lnTo>
                <a:lnTo>
                  <a:pt x="325" y="685"/>
                </a:lnTo>
                <a:cubicBezTo>
                  <a:pt x="336" y="678"/>
                  <a:pt x="343" y="666"/>
                  <a:pt x="343" y="653"/>
                </a:cubicBezTo>
                <a:cubicBezTo>
                  <a:pt x="343" y="626"/>
                  <a:pt x="347" y="598"/>
                  <a:pt x="354" y="573"/>
                </a:cubicBezTo>
                <a:cubicBezTo>
                  <a:pt x="357" y="560"/>
                  <a:pt x="353" y="546"/>
                  <a:pt x="344" y="538"/>
                </a:cubicBezTo>
                <a:lnTo>
                  <a:pt x="317" y="511"/>
                </a:lnTo>
                <a:lnTo>
                  <a:pt x="316" y="511"/>
                </a:lnTo>
                <a:lnTo>
                  <a:pt x="361" y="433"/>
                </a:lnTo>
                <a:lnTo>
                  <a:pt x="399" y="443"/>
                </a:lnTo>
                <a:cubicBezTo>
                  <a:pt x="411" y="447"/>
                  <a:pt x="425" y="443"/>
                  <a:pt x="434" y="434"/>
                </a:cubicBezTo>
                <a:cubicBezTo>
                  <a:pt x="453" y="415"/>
                  <a:pt x="474" y="399"/>
                  <a:pt x="498" y="385"/>
                </a:cubicBezTo>
                <a:cubicBezTo>
                  <a:pt x="510" y="378"/>
                  <a:pt x="517" y="366"/>
                  <a:pt x="517" y="353"/>
                </a:cubicBezTo>
                <a:lnTo>
                  <a:pt x="516" y="314"/>
                </a:lnTo>
                <a:lnTo>
                  <a:pt x="602" y="291"/>
                </a:lnTo>
                <a:lnTo>
                  <a:pt x="621" y="325"/>
                </a:lnTo>
                <a:cubicBezTo>
                  <a:pt x="624" y="331"/>
                  <a:pt x="629" y="336"/>
                  <a:pt x="635" y="339"/>
                </a:cubicBezTo>
                <a:cubicBezTo>
                  <a:pt x="640" y="342"/>
                  <a:pt x="646" y="344"/>
                  <a:pt x="653" y="344"/>
                </a:cubicBezTo>
                <a:cubicBezTo>
                  <a:pt x="680" y="344"/>
                  <a:pt x="707" y="347"/>
                  <a:pt x="733" y="354"/>
                </a:cubicBezTo>
                <a:cubicBezTo>
                  <a:pt x="743" y="357"/>
                  <a:pt x="753" y="355"/>
                  <a:pt x="762" y="350"/>
                </a:cubicBezTo>
                <a:lnTo>
                  <a:pt x="762" y="465"/>
                </a:lnTo>
                <a:close/>
                <a:moveTo>
                  <a:pt x="762" y="572"/>
                </a:moveTo>
                <a:lnTo>
                  <a:pt x="706" y="603"/>
                </a:lnTo>
                <a:cubicBezTo>
                  <a:pt x="692" y="590"/>
                  <a:pt x="674" y="580"/>
                  <a:pt x="653" y="580"/>
                </a:cubicBezTo>
                <a:cubicBezTo>
                  <a:pt x="632" y="580"/>
                  <a:pt x="614" y="590"/>
                  <a:pt x="600" y="603"/>
                </a:cubicBezTo>
                <a:lnTo>
                  <a:pt x="504" y="550"/>
                </a:lnTo>
                <a:cubicBezTo>
                  <a:pt x="537" y="503"/>
                  <a:pt x="591" y="471"/>
                  <a:pt x="653" y="471"/>
                </a:cubicBezTo>
                <a:cubicBezTo>
                  <a:pt x="694" y="471"/>
                  <a:pt x="731" y="486"/>
                  <a:pt x="762" y="509"/>
                </a:cubicBezTo>
                <a:lnTo>
                  <a:pt x="762" y="572"/>
                </a:lnTo>
                <a:close/>
                <a:moveTo>
                  <a:pt x="762" y="726"/>
                </a:moveTo>
                <a:cubicBezTo>
                  <a:pt x="762" y="745"/>
                  <a:pt x="745" y="762"/>
                  <a:pt x="726" y="762"/>
                </a:cubicBezTo>
                <a:lnTo>
                  <a:pt x="671" y="762"/>
                </a:lnTo>
                <a:lnTo>
                  <a:pt x="671" y="723"/>
                </a:lnTo>
                <a:cubicBezTo>
                  <a:pt x="703" y="715"/>
                  <a:pt x="726" y="687"/>
                  <a:pt x="726" y="653"/>
                </a:cubicBezTo>
                <a:cubicBezTo>
                  <a:pt x="726" y="647"/>
                  <a:pt x="725" y="641"/>
                  <a:pt x="723" y="635"/>
                </a:cubicBezTo>
                <a:lnTo>
                  <a:pt x="762" y="613"/>
                </a:lnTo>
                <a:lnTo>
                  <a:pt x="762" y="726"/>
                </a:lnTo>
                <a:close/>
                <a:moveTo>
                  <a:pt x="617" y="653"/>
                </a:moveTo>
                <a:cubicBezTo>
                  <a:pt x="617" y="633"/>
                  <a:pt x="633" y="617"/>
                  <a:pt x="653" y="617"/>
                </a:cubicBezTo>
                <a:cubicBezTo>
                  <a:pt x="673" y="617"/>
                  <a:pt x="689" y="633"/>
                  <a:pt x="689" y="653"/>
                </a:cubicBezTo>
                <a:cubicBezTo>
                  <a:pt x="689" y="673"/>
                  <a:pt x="673" y="689"/>
                  <a:pt x="653" y="689"/>
                </a:cubicBezTo>
                <a:cubicBezTo>
                  <a:pt x="633" y="689"/>
                  <a:pt x="617" y="673"/>
                  <a:pt x="617" y="653"/>
                </a:cubicBezTo>
                <a:close/>
                <a:moveTo>
                  <a:pt x="635" y="762"/>
                </a:moveTo>
                <a:lnTo>
                  <a:pt x="508" y="762"/>
                </a:lnTo>
                <a:cubicBezTo>
                  <a:pt x="485" y="731"/>
                  <a:pt x="471" y="694"/>
                  <a:pt x="471" y="653"/>
                </a:cubicBezTo>
                <a:cubicBezTo>
                  <a:pt x="471" y="627"/>
                  <a:pt x="477" y="603"/>
                  <a:pt x="486" y="581"/>
                </a:cubicBezTo>
                <a:lnTo>
                  <a:pt x="583" y="635"/>
                </a:lnTo>
                <a:cubicBezTo>
                  <a:pt x="582" y="641"/>
                  <a:pt x="580" y="647"/>
                  <a:pt x="580" y="653"/>
                </a:cubicBezTo>
                <a:cubicBezTo>
                  <a:pt x="580" y="687"/>
                  <a:pt x="604" y="715"/>
                  <a:pt x="635" y="723"/>
                </a:cubicBezTo>
                <a:lnTo>
                  <a:pt x="635" y="762"/>
                </a:lnTo>
                <a:close/>
                <a:moveTo>
                  <a:pt x="36" y="199"/>
                </a:moveTo>
                <a:cubicBezTo>
                  <a:pt x="122" y="190"/>
                  <a:pt x="190" y="121"/>
                  <a:pt x="199" y="36"/>
                </a:cubicBezTo>
                <a:lnTo>
                  <a:pt x="381" y="36"/>
                </a:lnTo>
                <a:lnTo>
                  <a:pt x="381" y="63"/>
                </a:lnTo>
                <a:lnTo>
                  <a:pt x="380" y="63"/>
                </a:lnTo>
                <a:lnTo>
                  <a:pt x="343" y="72"/>
                </a:lnTo>
                <a:cubicBezTo>
                  <a:pt x="331" y="75"/>
                  <a:pt x="320" y="85"/>
                  <a:pt x="317" y="98"/>
                </a:cubicBezTo>
                <a:cubicBezTo>
                  <a:pt x="310" y="124"/>
                  <a:pt x="300" y="149"/>
                  <a:pt x="286" y="172"/>
                </a:cubicBezTo>
                <a:cubicBezTo>
                  <a:pt x="279" y="184"/>
                  <a:pt x="279" y="198"/>
                  <a:pt x="286" y="210"/>
                </a:cubicBezTo>
                <a:lnTo>
                  <a:pt x="306" y="243"/>
                </a:lnTo>
                <a:lnTo>
                  <a:pt x="243" y="306"/>
                </a:lnTo>
                <a:lnTo>
                  <a:pt x="209" y="286"/>
                </a:lnTo>
                <a:cubicBezTo>
                  <a:pt x="204" y="282"/>
                  <a:pt x="198" y="281"/>
                  <a:pt x="191" y="281"/>
                </a:cubicBezTo>
                <a:cubicBezTo>
                  <a:pt x="185" y="281"/>
                  <a:pt x="178" y="282"/>
                  <a:pt x="172" y="286"/>
                </a:cubicBezTo>
                <a:cubicBezTo>
                  <a:pt x="149" y="299"/>
                  <a:pt x="124" y="310"/>
                  <a:pt x="98" y="317"/>
                </a:cubicBezTo>
                <a:cubicBezTo>
                  <a:pt x="85" y="320"/>
                  <a:pt x="76" y="330"/>
                  <a:pt x="72" y="343"/>
                </a:cubicBezTo>
                <a:lnTo>
                  <a:pt x="63" y="380"/>
                </a:lnTo>
                <a:lnTo>
                  <a:pt x="63" y="381"/>
                </a:lnTo>
                <a:lnTo>
                  <a:pt x="36" y="381"/>
                </a:lnTo>
                <a:lnTo>
                  <a:pt x="36" y="199"/>
                </a:lnTo>
                <a:close/>
                <a:moveTo>
                  <a:pt x="36" y="72"/>
                </a:moveTo>
                <a:cubicBezTo>
                  <a:pt x="36" y="52"/>
                  <a:pt x="53" y="36"/>
                  <a:pt x="72" y="36"/>
                </a:cubicBezTo>
                <a:lnTo>
                  <a:pt x="162" y="36"/>
                </a:lnTo>
                <a:cubicBezTo>
                  <a:pt x="153" y="102"/>
                  <a:pt x="101" y="153"/>
                  <a:pt x="36" y="162"/>
                </a:cubicBezTo>
                <a:lnTo>
                  <a:pt x="36" y="72"/>
                </a:lnTo>
                <a:close/>
                <a:moveTo>
                  <a:pt x="726" y="0"/>
                </a:moveTo>
                <a:lnTo>
                  <a:pt x="72" y="0"/>
                </a:lnTo>
                <a:cubicBezTo>
                  <a:pt x="32" y="0"/>
                  <a:pt x="0" y="32"/>
                  <a:pt x="0" y="72"/>
                </a:cubicBezTo>
                <a:lnTo>
                  <a:pt x="0" y="726"/>
                </a:lnTo>
                <a:cubicBezTo>
                  <a:pt x="0" y="765"/>
                  <a:pt x="32" y="798"/>
                  <a:pt x="72" y="798"/>
                </a:cubicBezTo>
                <a:lnTo>
                  <a:pt x="726" y="798"/>
                </a:lnTo>
                <a:cubicBezTo>
                  <a:pt x="766" y="798"/>
                  <a:pt x="798" y="765"/>
                  <a:pt x="798" y="726"/>
                </a:cubicBezTo>
                <a:lnTo>
                  <a:pt x="798" y="72"/>
                </a:lnTo>
                <a:cubicBezTo>
                  <a:pt x="798" y="32"/>
                  <a:pt x="766" y="0"/>
                  <a:pt x="726" y="0"/>
                </a:cubicBezTo>
                <a:close/>
              </a:path>
            </a:pathLst>
          </a:custGeom>
          <a:solidFill>
            <a:schemeClr val="bg1"/>
          </a:solidFill>
          <a:ln>
            <a:noFill/>
          </a:ln>
          <a:effectLst/>
        </p:spPr>
        <p:txBody>
          <a:bodyPr wrap="none" anchor="ctr"/>
          <a:lstStyle/>
          <a:p>
            <a:endParaRPr lang="en-US" dirty="0">
              <a:latin typeface="DM Sans" pitchFamily="2" charset="77"/>
            </a:endParaRPr>
          </a:p>
        </p:txBody>
      </p:sp>
      <p:sp>
        <p:nvSpPr>
          <p:cNvPr id="33" name="TextBox 32">
            <a:extLst>
              <a:ext uri="{FF2B5EF4-FFF2-40B4-BE49-F238E27FC236}">
                <a16:creationId xmlns:a16="http://schemas.microsoft.com/office/drawing/2014/main" id="{412FBA2A-1473-496E-9F63-5A0DFE16F4D4}"/>
              </a:ext>
            </a:extLst>
          </p:cNvPr>
          <p:cNvSpPr txBox="1"/>
          <p:nvPr/>
        </p:nvSpPr>
        <p:spPr>
          <a:xfrm>
            <a:off x="3790739" y="5961275"/>
            <a:ext cx="1505220" cy="608500"/>
          </a:xfrm>
          <a:prstGeom prst="rect">
            <a:avLst/>
          </a:prstGeom>
          <a:noFill/>
        </p:spPr>
        <p:txBody>
          <a:bodyPr wrap="none" rtlCol="0" anchor="b">
            <a:spAutoFit/>
          </a:bodyPr>
          <a:lstStyle/>
          <a:p>
            <a:pPr algn="ctr">
              <a:lnSpc>
                <a:spcPts val="4320"/>
              </a:lnSpc>
            </a:pPr>
            <a:r>
              <a:rPr lang="en-US" sz="2800" b="1" spc="-30" dirty="0">
                <a:solidFill>
                  <a:schemeClr val="accent1"/>
                </a:solidFill>
                <a:latin typeface="DM Sans" pitchFamily="2" charset="77"/>
              </a:rPr>
              <a:t>Identify</a:t>
            </a:r>
          </a:p>
        </p:txBody>
      </p:sp>
      <p:sp>
        <p:nvSpPr>
          <p:cNvPr id="35" name="TextBox 34">
            <a:extLst>
              <a:ext uri="{FF2B5EF4-FFF2-40B4-BE49-F238E27FC236}">
                <a16:creationId xmlns:a16="http://schemas.microsoft.com/office/drawing/2014/main" id="{A537525C-5DC3-4B77-A924-B48FAB9AA224}"/>
              </a:ext>
            </a:extLst>
          </p:cNvPr>
          <p:cNvSpPr txBox="1"/>
          <p:nvPr/>
        </p:nvSpPr>
        <p:spPr>
          <a:xfrm>
            <a:off x="8837884" y="3757394"/>
            <a:ext cx="1597233" cy="608500"/>
          </a:xfrm>
          <a:prstGeom prst="rect">
            <a:avLst/>
          </a:prstGeom>
          <a:noFill/>
        </p:spPr>
        <p:txBody>
          <a:bodyPr wrap="none" rtlCol="0" anchor="b">
            <a:spAutoFit/>
          </a:bodyPr>
          <a:lstStyle/>
          <a:p>
            <a:pPr algn="ctr">
              <a:lnSpc>
                <a:spcPts val="4320"/>
              </a:lnSpc>
            </a:pPr>
            <a:r>
              <a:rPr lang="en-US" sz="2800" b="1" spc="-30" dirty="0">
                <a:solidFill>
                  <a:schemeClr val="accent2"/>
                </a:solidFill>
                <a:latin typeface="DM Sans" pitchFamily="2" charset="77"/>
              </a:rPr>
              <a:t>Improve</a:t>
            </a:r>
          </a:p>
        </p:txBody>
      </p:sp>
      <p:sp>
        <p:nvSpPr>
          <p:cNvPr id="37" name="TextBox 36">
            <a:extLst>
              <a:ext uri="{FF2B5EF4-FFF2-40B4-BE49-F238E27FC236}">
                <a16:creationId xmlns:a16="http://schemas.microsoft.com/office/drawing/2014/main" id="{C00E5F5C-4B26-4CBC-94B9-D5B293AF3AA2}"/>
              </a:ext>
            </a:extLst>
          </p:cNvPr>
          <p:cNvSpPr txBox="1"/>
          <p:nvPr/>
        </p:nvSpPr>
        <p:spPr>
          <a:xfrm>
            <a:off x="13744189" y="10112474"/>
            <a:ext cx="1983235" cy="608500"/>
          </a:xfrm>
          <a:prstGeom prst="rect">
            <a:avLst/>
          </a:prstGeom>
          <a:noFill/>
        </p:spPr>
        <p:txBody>
          <a:bodyPr wrap="none" rtlCol="0" anchor="b">
            <a:spAutoFit/>
          </a:bodyPr>
          <a:lstStyle/>
          <a:p>
            <a:pPr algn="ctr">
              <a:lnSpc>
                <a:spcPts val="4320"/>
              </a:lnSpc>
            </a:pPr>
            <a:r>
              <a:rPr lang="en-US" sz="2800" b="1" spc="-30" dirty="0">
                <a:solidFill>
                  <a:schemeClr val="accent3"/>
                </a:solidFill>
                <a:latin typeface="DM Sans" pitchFamily="2" charset="77"/>
              </a:rPr>
              <a:t>Innovation</a:t>
            </a:r>
          </a:p>
        </p:txBody>
      </p:sp>
      <p:sp>
        <p:nvSpPr>
          <p:cNvPr id="39" name="TextBox 38">
            <a:extLst>
              <a:ext uri="{FF2B5EF4-FFF2-40B4-BE49-F238E27FC236}">
                <a16:creationId xmlns:a16="http://schemas.microsoft.com/office/drawing/2014/main" id="{D80AD867-9867-450F-A362-4CE12FB97AC4}"/>
              </a:ext>
            </a:extLst>
          </p:cNvPr>
          <p:cNvSpPr txBox="1"/>
          <p:nvPr/>
        </p:nvSpPr>
        <p:spPr>
          <a:xfrm>
            <a:off x="18628180" y="7904639"/>
            <a:ext cx="2433680" cy="608500"/>
          </a:xfrm>
          <a:prstGeom prst="rect">
            <a:avLst/>
          </a:prstGeom>
          <a:noFill/>
        </p:spPr>
        <p:txBody>
          <a:bodyPr wrap="none" rtlCol="0" anchor="b">
            <a:spAutoFit/>
          </a:bodyPr>
          <a:lstStyle/>
          <a:p>
            <a:pPr algn="ctr">
              <a:lnSpc>
                <a:spcPts val="4320"/>
              </a:lnSpc>
            </a:pPr>
            <a:r>
              <a:rPr lang="en-US" sz="2800" b="1" spc="-30" dirty="0">
                <a:solidFill>
                  <a:schemeClr val="accent4"/>
                </a:solidFill>
                <a:latin typeface="DM Sans" pitchFamily="2" charset="77"/>
              </a:rPr>
              <a:t>Management</a:t>
            </a:r>
          </a:p>
        </p:txBody>
      </p:sp>
      <p:sp>
        <p:nvSpPr>
          <p:cNvPr id="4" name="Rectangle 3">
            <a:extLst>
              <a:ext uri="{FF2B5EF4-FFF2-40B4-BE49-F238E27FC236}">
                <a16:creationId xmlns:a16="http://schemas.microsoft.com/office/drawing/2014/main" id="{04C72321-BB0E-668B-7C27-F64B0AFB1568}"/>
              </a:ext>
            </a:extLst>
          </p:cNvPr>
          <p:cNvSpPr/>
          <p:nvPr/>
        </p:nvSpPr>
        <p:spPr>
          <a:xfrm>
            <a:off x="12649969" y="1196351"/>
            <a:ext cx="5025399" cy="837442"/>
          </a:xfrm>
          <a:prstGeom prst="rect">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5" name="TextBox 4">
            <a:extLst>
              <a:ext uri="{FF2B5EF4-FFF2-40B4-BE49-F238E27FC236}">
                <a16:creationId xmlns:a16="http://schemas.microsoft.com/office/drawing/2014/main" id="{0F907897-4EA8-D5B6-7E99-32A64E1AB2FD}"/>
              </a:ext>
            </a:extLst>
          </p:cNvPr>
          <p:cNvSpPr txBox="1"/>
          <p:nvPr/>
        </p:nvSpPr>
        <p:spPr>
          <a:xfrm>
            <a:off x="7385047" y="1169515"/>
            <a:ext cx="10395795" cy="923330"/>
          </a:xfrm>
          <a:prstGeom prst="rect">
            <a:avLst/>
          </a:prstGeom>
          <a:noFill/>
        </p:spPr>
        <p:txBody>
          <a:bodyPr wrap="none" rtlCol="0">
            <a:spAutoFit/>
          </a:bodyPr>
          <a:lstStyle/>
          <a:p>
            <a:r>
              <a:rPr lang="es-CO" sz="5400" b="1" dirty="0">
                <a:solidFill>
                  <a:schemeClr val="accent3"/>
                </a:solidFill>
                <a:latin typeface="Poppins" panose="00000500000000000000" pitchFamily="2" charset="0"/>
                <a:cs typeface="Poppins" panose="00000500000000000000" pitchFamily="2" charset="0"/>
              </a:rPr>
              <a:t>EASY PROCESS  </a:t>
            </a:r>
            <a:r>
              <a:rPr lang="es-CO" sz="5400" b="1" dirty="0">
                <a:solidFill>
                  <a:schemeClr val="accent1"/>
                </a:solidFill>
                <a:latin typeface="Poppins" panose="00000500000000000000" pitchFamily="2" charset="0"/>
                <a:cs typeface="Poppins" panose="00000500000000000000" pitchFamily="2" charset="0"/>
              </a:rPr>
              <a:t>INFOGRAPHIC</a:t>
            </a:r>
          </a:p>
        </p:txBody>
      </p:sp>
      <p:sp>
        <p:nvSpPr>
          <p:cNvPr id="6" name="TextBox 5">
            <a:extLst>
              <a:ext uri="{FF2B5EF4-FFF2-40B4-BE49-F238E27FC236}">
                <a16:creationId xmlns:a16="http://schemas.microsoft.com/office/drawing/2014/main" id="{45135AD9-E72B-56D5-3D31-E80B1757F04C}"/>
              </a:ext>
            </a:extLst>
          </p:cNvPr>
          <p:cNvSpPr txBox="1"/>
          <p:nvPr/>
        </p:nvSpPr>
        <p:spPr>
          <a:xfrm>
            <a:off x="2201953" y="6622857"/>
            <a:ext cx="4426184" cy="1938992"/>
          </a:xfrm>
          <a:prstGeom prst="rect">
            <a:avLst/>
          </a:prstGeom>
          <a:noFill/>
        </p:spPr>
        <p:txBody>
          <a:bodyPr wrap="square" rtlCol="0">
            <a:spAutoFit/>
          </a:bodyPr>
          <a:lstStyle/>
          <a:p>
            <a:pPr algn="ctr"/>
            <a:r>
              <a:rPr lang="en-US" sz="2400" spc="-15" dirty="0">
                <a:latin typeface="DM Sans" pitchFamily="2" charset="77"/>
              </a:rPr>
              <a:t>You can achieve anything you set your mind to—just put in the effort. Now go out there and present like a pro!</a:t>
            </a:r>
          </a:p>
          <a:p>
            <a:pPr algn="ctr"/>
            <a:endParaRPr lang="es-CO" sz="2400" dirty="0"/>
          </a:p>
        </p:txBody>
      </p:sp>
      <p:sp>
        <p:nvSpPr>
          <p:cNvPr id="7" name="TextBox 6">
            <a:extLst>
              <a:ext uri="{FF2B5EF4-FFF2-40B4-BE49-F238E27FC236}">
                <a16:creationId xmlns:a16="http://schemas.microsoft.com/office/drawing/2014/main" id="{CA337CAA-EE06-09E6-5F78-3885B74C5ACA}"/>
              </a:ext>
            </a:extLst>
          </p:cNvPr>
          <p:cNvSpPr txBox="1"/>
          <p:nvPr/>
        </p:nvSpPr>
        <p:spPr>
          <a:xfrm>
            <a:off x="7385047" y="4556672"/>
            <a:ext cx="4426184" cy="1938992"/>
          </a:xfrm>
          <a:prstGeom prst="rect">
            <a:avLst/>
          </a:prstGeom>
          <a:noFill/>
        </p:spPr>
        <p:txBody>
          <a:bodyPr wrap="square" rtlCol="0">
            <a:spAutoFit/>
          </a:bodyPr>
          <a:lstStyle/>
          <a:p>
            <a:pPr algn="ctr"/>
            <a:r>
              <a:rPr lang="en-US" sz="2400" spc="-15" dirty="0">
                <a:latin typeface="DM Sans" pitchFamily="2" charset="77"/>
              </a:rPr>
              <a:t>You can achieve anything you set your mind to—just put in the effort. Now go out there and present like a pro!</a:t>
            </a:r>
          </a:p>
          <a:p>
            <a:pPr algn="ctr"/>
            <a:endParaRPr lang="es-CO" sz="2400" dirty="0"/>
          </a:p>
        </p:txBody>
      </p:sp>
      <p:sp>
        <p:nvSpPr>
          <p:cNvPr id="8" name="TextBox 7">
            <a:extLst>
              <a:ext uri="{FF2B5EF4-FFF2-40B4-BE49-F238E27FC236}">
                <a16:creationId xmlns:a16="http://schemas.microsoft.com/office/drawing/2014/main" id="{01FB5FB7-D779-C9B4-3A21-BB2BE717676B}"/>
              </a:ext>
            </a:extLst>
          </p:cNvPr>
          <p:cNvSpPr txBox="1"/>
          <p:nvPr/>
        </p:nvSpPr>
        <p:spPr>
          <a:xfrm>
            <a:off x="12502543" y="10936536"/>
            <a:ext cx="4426184" cy="1938992"/>
          </a:xfrm>
          <a:prstGeom prst="rect">
            <a:avLst/>
          </a:prstGeom>
          <a:noFill/>
        </p:spPr>
        <p:txBody>
          <a:bodyPr wrap="square" rtlCol="0">
            <a:spAutoFit/>
          </a:bodyPr>
          <a:lstStyle/>
          <a:p>
            <a:pPr algn="ctr"/>
            <a:r>
              <a:rPr lang="en-US" sz="2400" spc="-15" dirty="0">
                <a:latin typeface="DM Sans" pitchFamily="2" charset="77"/>
              </a:rPr>
              <a:t>You can achieve anything you set your mind to—just put in the effort. Now go out there and present like a pro!</a:t>
            </a:r>
          </a:p>
          <a:p>
            <a:pPr algn="ctr"/>
            <a:endParaRPr lang="es-CO" sz="2400" dirty="0"/>
          </a:p>
        </p:txBody>
      </p:sp>
      <p:sp>
        <p:nvSpPr>
          <p:cNvPr id="9" name="TextBox 8">
            <a:extLst>
              <a:ext uri="{FF2B5EF4-FFF2-40B4-BE49-F238E27FC236}">
                <a16:creationId xmlns:a16="http://schemas.microsoft.com/office/drawing/2014/main" id="{4C03F5D1-C86E-03B7-B0B6-D0F2D3B26589}"/>
              </a:ext>
            </a:extLst>
          </p:cNvPr>
          <p:cNvSpPr txBox="1"/>
          <p:nvPr/>
        </p:nvSpPr>
        <p:spPr>
          <a:xfrm>
            <a:off x="17617480" y="8634282"/>
            <a:ext cx="4426184" cy="1938992"/>
          </a:xfrm>
          <a:prstGeom prst="rect">
            <a:avLst/>
          </a:prstGeom>
          <a:noFill/>
        </p:spPr>
        <p:txBody>
          <a:bodyPr wrap="square" rtlCol="0">
            <a:spAutoFit/>
          </a:bodyPr>
          <a:lstStyle/>
          <a:p>
            <a:pPr algn="ctr"/>
            <a:r>
              <a:rPr lang="en-US" sz="2400" spc="-15" dirty="0">
                <a:latin typeface="DM Sans" pitchFamily="2" charset="77"/>
              </a:rPr>
              <a:t>You can achieve anything you set your mind to—just put in the effort. Now go out there and present like a pro!</a:t>
            </a:r>
          </a:p>
          <a:p>
            <a:pPr algn="ctr"/>
            <a:endParaRPr lang="es-CO" sz="2400" dirty="0"/>
          </a:p>
        </p:txBody>
      </p:sp>
    </p:spTree>
    <p:extLst>
      <p:ext uri="{BB962C8B-B14F-4D97-AF65-F5344CB8AC3E}">
        <p14:creationId xmlns:p14="http://schemas.microsoft.com/office/powerpoint/2010/main" val="19115124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Freeform 70">
            <a:extLst>
              <a:ext uri="{FF2B5EF4-FFF2-40B4-BE49-F238E27FC236}">
                <a16:creationId xmlns:a16="http://schemas.microsoft.com/office/drawing/2014/main" id="{3EA11023-F50A-4375-A363-EB8275022A57}"/>
              </a:ext>
            </a:extLst>
          </p:cNvPr>
          <p:cNvSpPr>
            <a:spLocks noChangeArrowheads="1"/>
          </p:cNvSpPr>
          <p:nvPr/>
        </p:nvSpPr>
        <p:spPr bwMode="auto">
          <a:xfrm>
            <a:off x="2274077" y="5265049"/>
            <a:ext cx="4207589" cy="5712653"/>
          </a:xfrm>
          <a:custGeom>
            <a:avLst/>
            <a:gdLst>
              <a:gd name="T0" fmla="*/ 3067 w 3380"/>
              <a:gd name="T1" fmla="*/ 4584 h 4585"/>
              <a:gd name="T2" fmla="*/ 311 w 3380"/>
              <a:gd name="T3" fmla="*/ 4584 h 4585"/>
              <a:gd name="T4" fmla="*/ 0 w 3380"/>
              <a:gd name="T5" fmla="*/ 4273 h 4585"/>
              <a:gd name="T6" fmla="*/ 0 w 3380"/>
              <a:gd name="T7" fmla="*/ 2752 h 4585"/>
              <a:gd name="T8" fmla="*/ 41 w 3380"/>
              <a:gd name="T9" fmla="*/ 2752 h 4585"/>
              <a:gd name="T10" fmla="*/ 41 w 3380"/>
              <a:gd name="T11" fmla="*/ 4273 h 4585"/>
              <a:gd name="T12" fmla="*/ 311 w 3380"/>
              <a:gd name="T13" fmla="*/ 4544 h 4585"/>
              <a:gd name="T14" fmla="*/ 3067 w 3380"/>
              <a:gd name="T15" fmla="*/ 4544 h 4585"/>
              <a:gd name="T16" fmla="*/ 3338 w 3380"/>
              <a:gd name="T17" fmla="*/ 4273 h 4585"/>
              <a:gd name="T18" fmla="*/ 3338 w 3380"/>
              <a:gd name="T19" fmla="*/ 311 h 4585"/>
              <a:gd name="T20" fmla="*/ 3067 w 3380"/>
              <a:gd name="T21" fmla="*/ 41 h 4585"/>
              <a:gd name="T22" fmla="*/ 904 w 3380"/>
              <a:gd name="T23" fmla="*/ 41 h 4585"/>
              <a:gd name="T24" fmla="*/ 713 w 3380"/>
              <a:gd name="T25" fmla="*/ 120 h 4585"/>
              <a:gd name="T26" fmla="*/ 120 w 3380"/>
              <a:gd name="T27" fmla="*/ 713 h 4585"/>
              <a:gd name="T28" fmla="*/ 41 w 3380"/>
              <a:gd name="T29" fmla="*/ 904 h 4585"/>
              <a:gd name="T30" fmla="*/ 41 w 3380"/>
              <a:gd name="T31" fmla="*/ 1836 h 4585"/>
              <a:gd name="T32" fmla="*/ 0 w 3380"/>
              <a:gd name="T33" fmla="*/ 1836 h 4585"/>
              <a:gd name="T34" fmla="*/ 0 w 3380"/>
              <a:gd name="T35" fmla="*/ 904 h 4585"/>
              <a:gd name="T36" fmla="*/ 91 w 3380"/>
              <a:gd name="T37" fmla="*/ 684 h 4585"/>
              <a:gd name="T38" fmla="*/ 684 w 3380"/>
              <a:gd name="T39" fmla="*/ 91 h 4585"/>
              <a:gd name="T40" fmla="*/ 904 w 3380"/>
              <a:gd name="T41" fmla="*/ 0 h 4585"/>
              <a:gd name="T42" fmla="*/ 3067 w 3380"/>
              <a:gd name="T43" fmla="*/ 0 h 4585"/>
              <a:gd name="T44" fmla="*/ 3379 w 3380"/>
              <a:gd name="T45" fmla="*/ 311 h 4585"/>
              <a:gd name="T46" fmla="*/ 3379 w 3380"/>
              <a:gd name="T47" fmla="*/ 4273 h 4585"/>
              <a:gd name="T48" fmla="*/ 3067 w 3380"/>
              <a:gd name="T49" fmla="*/ 4584 h 4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80" h="4585">
                <a:moveTo>
                  <a:pt x="3067" y="4584"/>
                </a:moveTo>
                <a:lnTo>
                  <a:pt x="311" y="4584"/>
                </a:lnTo>
                <a:cubicBezTo>
                  <a:pt x="140" y="4584"/>
                  <a:pt x="0" y="4445"/>
                  <a:pt x="0" y="4273"/>
                </a:cubicBezTo>
                <a:lnTo>
                  <a:pt x="0" y="2752"/>
                </a:lnTo>
                <a:lnTo>
                  <a:pt x="41" y="2752"/>
                </a:lnTo>
                <a:lnTo>
                  <a:pt x="41" y="4273"/>
                </a:lnTo>
                <a:cubicBezTo>
                  <a:pt x="41" y="4422"/>
                  <a:pt x="162" y="4544"/>
                  <a:pt x="311" y="4544"/>
                </a:cubicBezTo>
                <a:lnTo>
                  <a:pt x="3067" y="4544"/>
                </a:lnTo>
                <a:cubicBezTo>
                  <a:pt x="3217" y="4544"/>
                  <a:pt x="3338" y="4422"/>
                  <a:pt x="3338" y="4273"/>
                </a:cubicBezTo>
                <a:lnTo>
                  <a:pt x="3338" y="311"/>
                </a:lnTo>
                <a:cubicBezTo>
                  <a:pt x="3338" y="162"/>
                  <a:pt x="3217" y="41"/>
                  <a:pt x="3067" y="41"/>
                </a:cubicBezTo>
                <a:lnTo>
                  <a:pt x="904" y="41"/>
                </a:lnTo>
                <a:cubicBezTo>
                  <a:pt x="832" y="41"/>
                  <a:pt x="764" y="69"/>
                  <a:pt x="713" y="120"/>
                </a:cubicBezTo>
                <a:lnTo>
                  <a:pt x="120" y="713"/>
                </a:lnTo>
                <a:cubicBezTo>
                  <a:pt x="69" y="763"/>
                  <a:pt x="41" y="831"/>
                  <a:pt x="41" y="904"/>
                </a:cubicBezTo>
                <a:lnTo>
                  <a:pt x="41" y="1836"/>
                </a:lnTo>
                <a:lnTo>
                  <a:pt x="0" y="1836"/>
                </a:lnTo>
                <a:lnTo>
                  <a:pt x="0" y="904"/>
                </a:lnTo>
                <a:cubicBezTo>
                  <a:pt x="0" y="821"/>
                  <a:pt x="32" y="743"/>
                  <a:pt x="91" y="684"/>
                </a:cubicBezTo>
                <a:lnTo>
                  <a:pt x="684" y="91"/>
                </a:lnTo>
                <a:cubicBezTo>
                  <a:pt x="743" y="32"/>
                  <a:pt x="821" y="0"/>
                  <a:pt x="904" y="0"/>
                </a:cubicBezTo>
                <a:lnTo>
                  <a:pt x="3067" y="0"/>
                </a:lnTo>
                <a:cubicBezTo>
                  <a:pt x="3239" y="0"/>
                  <a:pt x="3379" y="139"/>
                  <a:pt x="3379" y="311"/>
                </a:cubicBezTo>
                <a:lnTo>
                  <a:pt x="3379" y="4273"/>
                </a:lnTo>
                <a:cubicBezTo>
                  <a:pt x="3379" y="4445"/>
                  <a:pt x="3239" y="4584"/>
                  <a:pt x="3067" y="4584"/>
                </a:cubicBezTo>
              </a:path>
            </a:pathLst>
          </a:custGeom>
          <a:solidFill>
            <a:schemeClr val="accent1"/>
          </a:solidFill>
          <a:ln>
            <a:noFill/>
          </a:ln>
          <a:effectLst/>
        </p:spPr>
        <p:txBody>
          <a:bodyPr wrap="none" anchor="ctr"/>
          <a:lstStyle/>
          <a:p>
            <a:endParaRPr lang="en-US" dirty="0">
              <a:latin typeface="DM Sans" pitchFamily="2" charset="77"/>
            </a:endParaRPr>
          </a:p>
        </p:txBody>
      </p:sp>
      <p:sp>
        <p:nvSpPr>
          <p:cNvPr id="422" name="Freeform 362">
            <a:extLst>
              <a:ext uri="{FF2B5EF4-FFF2-40B4-BE49-F238E27FC236}">
                <a16:creationId xmlns:a16="http://schemas.microsoft.com/office/drawing/2014/main" id="{07212281-3240-448B-AC5A-C2D1E4DAB3A3}"/>
              </a:ext>
            </a:extLst>
          </p:cNvPr>
          <p:cNvSpPr>
            <a:spLocks noChangeArrowheads="1"/>
          </p:cNvSpPr>
          <p:nvPr/>
        </p:nvSpPr>
        <p:spPr bwMode="auto">
          <a:xfrm>
            <a:off x="14770508" y="5885752"/>
            <a:ext cx="1159008" cy="1153516"/>
          </a:xfrm>
          <a:custGeom>
            <a:avLst/>
            <a:gdLst>
              <a:gd name="T0" fmla="*/ 337 w 929"/>
              <a:gd name="T1" fmla="*/ 695 h 928"/>
              <a:gd name="T2" fmla="*/ 323 w 929"/>
              <a:gd name="T3" fmla="*/ 702 h 928"/>
              <a:gd name="T4" fmla="*/ 260 w 929"/>
              <a:gd name="T5" fmla="*/ 765 h 928"/>
              <a:gd name="T6" fmla="*/ 253 w 929"/>
              <a:gd name="T7" fmla="*/ 780 h 928"/>
              <a:gd name="T8" fmla="*/ 274 w 929"/>
              <a:gd name="T9" fmla="*/ 801 h 928"/>
              <a:gd name="T10" fmla="*/ 289 w 929"/>
              <a:gd name="T11" fmla="*/ 795 h 928"/>
              <a:gd name="T12" fmla="*/ 353 w 929"/>
              <a:gd name="T13" fmla="*/ 732 h 928"/>
              <a:gd name="T14" fmla="*/ 359 w 929"/>
              <a:gd name="T15" fmla="*/ 716 h 928"/>
              <a:gd name="T16" fmla="*/ 337 w 929"/>
              <a:gd name="T17" fmla="*/ 695 h 928"/>
              <a:gd name="T18" fmla="*/ 528 w 929"/>
              <a:gd name="T19" fmla="*/ 851 h 928"/>
              <a:gd name="T20" fmla="*/ 405 w 929"/>
              <a:gd name="T21" fmla="*/ 553 h 928"/>
              <a:gd name="T22" fmla="*/ 844 w 929"/>
              <a:gd name="T23" fmla="*/ 114 h 928"/>
              <a:gd name="T24" fmla="*/ 528 w 929"/>
              <a:gd name="T25" fmla="*/ 851 h 928"/>
              <a:gd name="T26" fmla="*/ 76 w 929"/>
              <a:gd name="T27" fmla="*/ 400 h 928"/>
              <a:gd name="T28" fmla="*/ 814 w 929"/>
              <a:gd name="T29" fmla="*/ 84 h 928"/>
              <a:gd name="T30" fmla="*/ 374 w 929"/>
              <a:gd name="T31" fmla="*/ 523 h 928"/>
              <a:gd name="T32" fmla="*/ 76 w 929"/>
              <a:gd name="T33" fmla="*/ 400 h 928"/>
              <a:gd name="T34" fmla="*/ 928 w 929"/>
              <a:gd name="T35" fmla="*/ 21 h 928"/>
              <a:gd name="T36" fmla="*/ 906 w 929"/>
              <a:gd name="T37" fmla="*/ 0 h 928"/>
              <a:gd name="T38" fmla="*/ 897 w 929"/>
              <a:gd name="T39" fmla="*/ 3 h 928"/>
              <a:gd name="T40" fmla="*/ 14 w 929"/>
              <a:gd name="T41" fmla="*/ 381 h 928"/>
              <a:gd name="T42" fmla="*/ 13 w 929"/>
              <a:gd name="T43" fmla="*/ 381 h 928"/>
              <a:gd name="T44" fmla="*/ 12 w 929"/>
              <a:gd name="T45" fmla="*/ 382 h 928"/>
              <a:gd name="T46" fmla="*/ 0 w 929"/>
              <a:gd name="T47" fmla="*/ 401 h 928"/>
              <a:gd name="T48" fmla="*/ 16 w 929"/>
              <a:gd name="T49" fmla="*/ 420 h 928"/>
              <a:gd name="T50" fmla="*/ 16 w 929"/>
              <a:gd name="T51" fmla="*/ 421 h 928"/>
              <a:gd name="T52" fmla="*/ 364 w 929"/>
              <a:gd name="T53" fmla="*/ 564 h 928"/>
              <a:gd name="T54" fmla="*/ 507 w 929"/>
              <a:gd name="T55" fmla="*/ 912 h 928"/>
              <a:gd name="T56" fmla="*/ 527 w 929"/>
              <a:gd name="T57" fmla="*/ 927 h 928"/>
              <a:gd name="T58" fmla="*/ 546 w 929"/>
              <a:gd name="T59" fmla="*/ 915 h 928"/>
              <a:gd name="T60" fmla="*/ 546 w 929"/>
              <a:gd name="T61" fmla="*/ 914 h 928"/>
              <a:gd name="T62" fmla="*/ 925 w 929"/>
              <a:gd name="T63" fmla="*/ 31 h 928"/>
              <a:gd name="T64" fmla="*/ 928 w 929"/>
              <a:gd name="T65" fmla="*/ 21 h 928"/>
              <a:gd name="T66" fmla="*/ 205 w 929"/>
              <a:gd name="T67" fmla="*/ 626 h 928"/>
              <a:gd name="T68" fmla="*/ 226 w 929"/>
              <a:gd name="T69" fmla="*/ 605 h 928"/>
              <a:gd name="T70" fmla="*/ 232 w 929"/>
              <a:gd name="T71" fmla="*/ 590 h 928"/>
              <a:gd name="T72" fmla="*/ 211 w 929"/>
              <a:gd name="T73" fmla="*/ 569 h 928"/>
              <a:gd name="T74" fmla="*/ 196 w 929"/>
              <a:gd name="T75" fmla="*/ 575 h 928"/>
              <a:gd name="T76" fmla="*/ 175 w 929"/>
              <a:gd name="T77" fmla="*/ 596 h 928"/>
              <a:gd name="T78" fmla="*/ 169 w 929"/>
              <a:gd name="T79" fmla="*/ 611 h 928"/>
              <a:gd name="T80" fmla="*/ 190 w 929"/>
              <a:gd name="T81" fmla="*/ 632 h 928"/>
              <a:gd name="T82" fmla="*/ 205 w 929"/>
              <a:gd name="T83" fmla="*/ 626 h 928"/>
              <a:gd name="T84" fmla="*/ 337 w 929"/>
              <a:gd name="T85" fmla="*/ 611 h 928"/>
              <a:gd name="T86" fmla="*/ 316 w 929"/>
              <a:gd name="T87" fmla="*/ 590 h 928"/>
              <a:gd name="T88" fmla="*/ 302 w 929"/>
              <a:gd name="T89" fmla="*/ 596 h 928"/>
              <a:gd name="T90" fmla="*/ 91 w 929"/>
              <a:gd name="T91" fmla="*/ 807 h 928"/>
              <a:gd name="T92" fmla="*/ 85 w 929"/>
              <a:gd name="T93" fmla="*/ 821 h 928"/>
              <a:gd name="T94" fmla="*/ 106 w 929"/>
              <a:gd name="T95" fmla="*/ 843 h 928"/>
              <a:gd name="T96" fmla="*/ 121 w 929"/>
              <a:gd name="T97" fmla="*/ 837 h 928"/>
              <a:gd name="T98" fmla="*/ 331 w 929"/>
              <a:gd name="T99" fmla="*/ 626 h 928"/>
              <a:gd name="T100" fmla="*/ 337 w 929"/>
              <a:gd name="T101" fmla="*/ 611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29" h="928">
                <a:moveTo>
                  <a:pt x="337" y="695"/>
                </a:moveTo>
                <a:cubicBezTo>
                  <a:pt x="332" y="695"/>
                  <a:pt x="326" y="698"/>
                  <a:pt x="323" y="702"/>
                </a:cubicBezTo>
                <a:lnTo>
                  <a:pt x="260" y="765"/>
                </a:lnTo>
                <a:cubicBezTo>
                  <a:pt x="256" y="768"/>
                  <a:pt x="253" y="774"/>
                  <a:pt x="253" y="780"/>
                </a:cubicBezTo>
                <a:cubicBezTo>
                  <a:pt x="253" y="791"/>
                  <a:pt x="263" y="801"/>
                  <a:pt x="274" y="801"/>
                </a:cubicBezTo>
                <a:cubicBezTo>
                  <a:pt x="280" y="801"/>
                  <a:pt x="285" y="798"/>
                  <a:pt x="289" y="795"/>
                </a:cubicBezTo>
                <a:lnTo>
                  <a:pt x="353" y="732"/>
                </a:lnTo>
                <a:cubicBezTo>
                  <a:pt x="356" y="727"/>
                  <a:pt x="359" y="722"/>
                  <a:pt x="359" y="716"/>
                </a:cubicBezTo>
                <a:cubicBezTo>
                  <a:pt x="359" y="705"/>
                  <a:pt x="349" y="695"/>
                  <a:pt x="337" y="695"/>
                </a:cubicBezTo>
                <a:close/>
                <a:moveTo>
                  <a:pt x="528" y="851"/>
                </a:moveTo>
                <a:lnTo>
                  <a:pt x="405" y="553"/>
                </a:lnTo>
                <a:lnTo>
                  <a:pt x="844" y="114"/>
                </a:lnTo>
                <a:lnTo>
                  <a:pt x="528" y="851"/>
                </a:lnTo>
                <a:close/>
                <a:moveTo>
                  <a:pt x="76" y="400"/>
                </a:moveTo>
                <a:lnTo>
                  <a:pt x="814" y="84"/>
                </a:lnTo>
                <a:lnTo>
                  <a:pt x="374" y="523"/>
                </a:lnTo>
                <a:lnTo>
                  <a:pt x="76" y="400"/>
                </a:lnTo>
                <a:close/>
                <a:moveTo>
                  <a:pt x="928" y="21"/>
                </a:moveTo>
                <a:cubicBezTo>
                  <a:pt x="928" y="10"/>
                  <a:pt x="918" y="0"/>
                  <a:pt x="906" y="0"/>
                </a:cubicBezTo>
                <a:cubicBezTo>
                  <a:pt x="903" y="0"/>
                  <a:pt x="900" y="1"/>
                  <a:pt x="897" y="3"/>
                </a:cubicBezTo>
                <a:lnTo>
                  <a:pt x="14" y="381"/>
                </a:lnTo>
                <a:lnTo>
                  <a:pt x="13" y="381"/>
                </a:lnTo>
                <a:lnTo>
                  <a:pt x="12" y="382"/>
                </a:lnTo>
                <a:cubicBezTo>
                  <a:pt x="6" y="385"/>
                  <a:pt x="0" y="392"/>
                  <a:pt x="0" y="401"/>
                </a:cubicBezTo>
                <a:cubicBezTo>
                  <a:pt x="0" y="410"/>
                  <a:pt x="7" y="418"/>
                  <a:pt x="16" y="420"/>
                </a:cubicBezTo>
                <a:lnTo>
                  <a:pt x="16" y="421"/>
                </a:lnTo>
                <a:lnTo>
                  <a:pt x="364" y="564"/>
                </a:lnTo>
                <a:lnTo>
                  <a:pt x="507" y="912"/>
                </a:lnTo>
                <a:cubicBezTo>
                  <a:pt x="510" y="921"/>
                  <a:pt x="518" y="927"/>
                  <a:pt x="527" y="927"/>
                </a:cubicBezTo>
                <a:cubicBezTo>
                  <a:pt x="535" y="927"/>
                  <a:pt x="543" y="922"/>
                  <a:pt x="546" y="915"/>
                </a:cubicBezTo>
                <a:lnTo>
                  <a:pt x="546" y="914"/>
                </a:lnTo>
                <a:lnTo>
                  <a:pt x="925" y="31"/>
                </a:lnTo>
                <a:cubicBezTo>
                  <a:pt x="926" y="27"/>
                  <a:pt x="928" y="25"/>
                  <a:pt x="928" y="21"/>
                </a:cubicBezTo>
                <a:close/>
                <a:moveTo>
                  <a:pt x="205" y="626"/>
                </a:moveTo>
                <a:lnTo>
                  <a:pt x="226" y="605"/>
                </a:lnTo>
                <a:cubicBezTo>
                  <a:pt x="230" y="601"/>
                  <a:pt x="232" y="596"/>
                  <a:pt x="232" y="590"/>
                </a:cubicBezTo>
                <a:cubicBezTo>
                  <a:pt x="232" y="579"/>
                  <a:pt x="223" y="569"/>
                  <a:pt x="211" y="569"/>
                </a:cubicBezTo>
                <a:cubicBezTo>
                  <a:pt x="205" y="569"/>
                  <a:pt x="200" y="571"/>
                  <a:pt x="196" y="575"/>
                </a:cubicBezTo>
                <a:lnTo>
                  <a:pt x="175" y="596"/>
                </a:lnTo>
                <a:cubicBezTo>
                  <a:pt x="172" y="600"/>
                  <a:pt x="169" y="606"/>
                  <a:pt x="169" y="611"/>
                </a:cubicBezTo>
                <a:cubicBezTo>
                  <a:pt x="169" y="623"/>
                  <a:pt x="178" y="632"/>
                  <a:pt x="190" y="632"/>
                </a:cubicBezTo>
                <a:cubicBezTo>
                  <a:pt x="196" y="632"/>
                  <a:pt x="201" y="630"/>
                  <a:pt x="205" y="626"/>
                </a:cubicBezTo>
                <a:close/>
                <a:moveTo>
                  <a:pt x="337" y="611"/>
                </a:moveTo>
                <a:cubicBezTo>
                  <a:pt x="337" y="599"/>
                  <a:pt x="328" y="590"/>
                  <a:pt x="316" y="590"/>
                </a:cubicBezTo>
                <a:cubicBezTo>
                  <a:pt x="311" y="590"/>
                  <a:pt x="305" y="592"/>
                  <a:pt x="302" y="596"/>
                </a:cubicBezTo>
                <a:lnTo>
                  <a:pt x="91" y="807"/>
                </a:lnTo>
                <a:cubicBezTo>
                  <a:pt x="87" y="810"/>
                  <a:pt x="85" y="816"/>
                  <a:pt x="85" y="821"/>
                </a:cubicBezTo>
                <a:cubicBezTo>
                  <a:pt x="85" y="833"/>
                  <a:pt x="95" y="843"/>
                  <a:pt x="106" y="843"/>
                </a:cubicBezTo>
                <a:cubicBezTo>
                  <a:pt x="112" y="843"/>
                  <a:pt x="117" y="840"/>
                  <a:pt x="121" y="837"/>
                </a:cubicBezTo>
                <a:lnTo>
                  <a:pt x="331" y="626"/>
                </a:lnTo>
                <a:cubicBezTo>
                  <a:pt x="335" y="622"/>
                  <a:pt x="337" y="617"/>
                  <a:pt x="337" y="611"/>
                </a:cubicBezTo>
                <a:close/>
              </a:path>
            </a:pathLst>
          </a:custGeom>
          <a:solidFill>
            <a:schemeClr val="accent3"/>
          </a:solidFill>
          <a:ln>
            <a:noFill/>
          </a:ln>
          <a:effectLst/>
        </p:spPr>
        <p:txBody>
          <a:bodyPr wrap="none" anchor="ctr"/>
          <a:lstStyle/>
          <a:p>
            <a:endParaRPr lang="en-US" dirty="0">
              <a:latin typeface="DM Sans" pitchFamily="2" charset="77"/>
            </a:endParaRPr>
          </a:p>
        </p:txBody>
      </p:sp>
      <p:sp>
        <p:nvSpPr>
          <p:cNvPr id="423" name="Freeform 363">
            <a:extLst>
              <a:ext uri="{FF2B5EF4-FFF2-40B4-BE49-F238E27FC236}">
                <a16:creationId xmlns:a16="http://schemas.microsoft.com/office/drawing/2014/main" id="{326B9F88-48B5-4D35-B038-987A0351E107}"/>
              </a:ext>
            </a:extLst>
          </p:cNvPr>
          <p:cNvSpPr>
            <a:spLocks noChangeArrowheads="1"/>
          </p:cNvSpPr>
          <p:nvPr/>
        </p:nvSpPr>
        <p:spPr bwMode="auto">
          <a:xfrm>
            <a:off x="20257949" y="5880258"/>
            <a:ext cx="1153517" cy="1142531"/>
          </a:xfrm>
          <a:custGeom>
            <a:avLst/>
            <a:gdLst>
              <a:gd name="T0" fmla="*/ 589 w 928"/>
              <a:gd name="T1" fmla="*/ 538 h 918"/>
              <a:gd name="T2" fmla="*/ 337 w 928"/>
              <a:gd name="T3" fmla="*/ 580 h 918"/>
              <a:gd name="T4" fmla="*/ 337 w 928"/>
              <a:gd name="T5" fmla="*/ 623 h 918"/>
              <a:gd name="T6" fmla="*/ 631 w 928"/>
              <a:gd name="T7" fmla="*/ 580 h 918"/>
              <a:gd name="T8" fmla="*/ 589 w 928"/>
              <a:gd name="T9" fmla="*/ 497 h 918"/>
              <a:gd name="T10" fmla="*/ 295 w 928"/>
              <a:gd name="T11" fmla="*/ 538 h 918"/>
              <a:gd name="T12" fmla="*/ 337 w 928"/>
              <a:gd name="T13" fmla="*/ 623 h 918"/>
              <a:gd name="T14" fmla="*/ 329 w 928"/>
              <a:gd name="T15" fmla="*/ 96 h 918"/>
              <a:gd name="T16" fmla="*/ 344 w 928"/>
              <a:gd name="T17" fmla="*/ 153 h 918"/>
              <a:gd name="T18" fmla="*/ 323 w 928"/>
              <a:gd name="T19" fmla="*/ 190 h 918"/>
              <a:gd name="T20" fmla="*/ 265 w 928"/>
              <a:gd name="T21" fmla="*/ 205 h 918"/>
              <a:gd name="T22" fmla="*/ 323 w 928"/>
              <a:gd name="T23" fmla="*/ 190 h 918"/>
              <a:gd name="T24" fmla="*/ 42 w 928"/>
              <a:gd name="T25" fmla="*/ 370 h 918"/>
              <a:gd name="T26" fmla="*/ 885 w 928"/>
              <a:gd name="T27" fmla="*/ 285 h 918"/>
              <a:gd name="T28" fmla="*/ 801 w 928"/>
              <a:gd name="T29" fmla="*/ 875 h 918"/>
              <a:gd name="T30" fmla="*/ 126 w 928"/>
              <a:gd name="T31" fmla="*/ 412 h 918"/>
              <a:gd name="T32" fmla="*/ 801 w 928"/>
              <a:gd name="T33" fmla="*/ 875 h 918"/>
              <a:gd name="T34" fmla="*/ 350 w 928"/>
              <a:gd name="T35" fmla="*/ 60 h 918"/>
              <a:gd name="T36" fmla="*/ 341 w 928"/>
              <a:gd name="T37" fmla="*/ 243 h 918"/>
              <a:gd name="T38" fmla="*/ 245 w 928"/>
              <a:gd name="T39" fmla="*/ 242 h 918"/>
              <a:gd name="T40" fmla="*/ 195 w 928"/>
              <a:gd name="T41" fmla="*/ 243 h 918"/>
              <a:gd name="T42" fmla="*/ 668 w 928"/>
              <a:gd name="T43" fmla="*/ 243 h 918"/>
              <a:gd name="T44" fmla="*/ 459 w 928"/>
              <a:gd name="T45" fmla="*/ 123 h 918"/>
              <a:gd name="T46" fmla="*/ 684 w 928"/>
              <a:gd name="T47" fmla="*/ 129 h 918"/>
              <a:gd name="T48" fmla="*/ 757 w 928"/>
              <a:gd name="T49" fmla="*/ 243 h 918"/>
              <a:gd name="T50" fmla="*/ 698 w 928"/>
              <a:gd name="T51" fmla="*/ 212 h 918"/>
              <a:gd name="T52" fmla="*/ 694 w 928"/>
              <a:gd name="T53" fmla="*/ 170 h 918"/>
              <a:gd name="T54" fmla="*/ 655 w 928"/>
              <a:gd name="T55" fmla="*/ 188 h 918"/>
              <a:gd name="T56" fmla="*/ 602 w 928"/>
              <a:gd name="T57" fmla="*/ 151 h 918"/>
              <a:gd name="T58" fmla="*/ 885 w 928"/>
              <a:gd name="T59" fmla="*/ 243 h 918"/>
              <a:gd name="T60" fmla="*/ 776 w 928"/>
              <a:gd name="T61" fmla="*/ 148 h 918"/>
              <a:gd name="T62" fmla="*/ 544 w 928"/>
              <a:gd name="T63" fmla="*/ 123 h 918"/>
              <a:gd name="T64" fmla="*/ 256 w 928"/>
              <a:gd name="T65" fmla="*/ 54 h 918"/>
              <a:gd name="T66" fmla="*/ 126 w 928"/>
              <a:gd name="T67" fmla="*/ 243 h 918"/>
              <a:gd name="T68" fmla="*/ 0 w 928"/>
              <a:gd name="T69" fmla="*/ 285 h 918"/>
              <a:gd name="T70" fmla="*/ 42 w 928"/>
              <a:gd name="T71" fmla="*/ 412 h 918"/>
              <a:gd name="T72" fmla="*/ 84 w 928"/>
              <a:gd name="T73" fmla="*/ 875 h 918"/>
              <a:gd name="T74" fmla="*/ 801 w 928"/>
              <a:gd name="T75" fmla="*/ 917 h 918"/>
              <a:gd name="T76" fmla="*/ 843 w 928"/>
              <a:gd name="T77" fmla="*/ 412 h 918"/>
              <a:gd name="T78" fmla="*/ 927 w 928"/>
              <a:gd name="T79" fmla="*/ 370 h 918"/>
              <a:gd name="T80" fmla="*/ 885 w 928"/>
              <a:gd name="T81" fmla="*/ 243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28" h="918">
                <a:moveTo>
                  <a:pt x="337" y="538"/>
                </a:moveTo>
                <a:lnTo>
                  <a:pt x="589" y="538"/>
                </a:lnTo>
                <a:lnTo>
                  <a:pt x="589" y="580"/>
                </a:lnTo>
                <a:lnTo>
                  <a:pt x="337" y="580"/>
                </a:lnTo>
                <a:lnTo>
                  <a:pt x="337" y="538"/>
                </a:lnTo>
                <a:close/>
                <a:moveTo>
                  <a:pt x="337" y="623"/>
                </a:moveTo>
                <a:lnTo>
                  <a:pt x="589" y="623"/>
                </a:lnTo>
                <a:cubicBezTo>
                  <a:pt x="613" y="623"/>
                  <a:pt x="631" y="603"/>
                  <a:pt x="631" y="580"/>
                </a:cubicBezTo>
                <a:lnTo>
                  <a:pt x="631" y="538"/>
                </a:lnTo>
                <a:cubicBezTo>
                  <a:pt x="631" y="515"/>
                  <a:pt x="613" y="497"/>
                  <a:pt x="589" y="497"/>
                </a:cubicBezTo>
                <a:lnTo>
                  <a:pt x="337" y="497"/>
                </a:lnTo>
                <a:cubicBezTo>
                  <a:pt x="314" y="497"/>
                  <a:pt x="295" y="515"/>
                  <a:pt x="295" y="538"/>
                </a:cubicBezTo>
                <a:lnTo>
                  <a:pt x="295" y="580"/>
                </a:lnTo>
                <a:cubicBezTo>
                  <a:pt x="295" y="603"/>
                  <a:pt x="314" y="623"/>
                  <a:pt x="337" y="623"/>
                </a:cubicBezTo>
                <a:close/>
                <a:moveTo>
                  <a:pt x="365" y="117"/>
                </a:moveTo>
                <a:lnTo>
                  <a:pt x="329" y="96"/>
                </a:lnTo>
                <a:lnTo>
                  <a:pt x="308" y="132"/>
                </a:lnTo>
                <a:lnTo>
                  <a:pt x="344" y="153"/>
                </a:lnTo>
                <a:lnTo>
                  <a:pt x="365" y="117"/>
                </a:lnTo>
                <a:close/>
                <a:moveTo>
                  <a:pt x="323" y="190"/>
                </a:moveTo>
                <a:lnTo>
                  <a:pt x="287" y="169"/>
                </a:lnTo>
                <a:lnTo>
                  <a:pt x="265" y="205"/>
                </a:lnTo>
                <a:lnTo>
                  <a:pt x="302" y="227"/>
                </a:lnTo>
                <a:lnTo>
                  <a:pt x="323" y="190"/>
                </a:lnTo>
                <a:close/>
                <a:moveTo>
                  <a:pt x="885" y="370"/>
                </a:moveTo>
                <a:lnTo>
                  <a:pt x="42" y="370"/>
                </a:lnTo>
                <a:lnTo>
                  <a:pt x="42" y="285"/>
                </a:lnTo>
                <a:lnTo>
                  <a:pt x="885" y="285"/>
                </a:lnTo>
                <a:lnTo>
                  <a:pt x="885" y="370"/>
                </a:lnTo>
                <a:close/>
                <a:moveTo>
                  <a:pt x="801" y="875"/>
                </a:moveTo>
                <a:lnTo>
                  <a:pt x="126" y="875"/>
                </a:lnTo>
                <a:lnTo>
                  <a:pt x="126" y="412"/>
                </a:lnTo>
                <a:lnTo>
                  <a:pt x="801" y="412"/>
                </a:lnTo>
                <a:lnTo>
                  <a:pt x="801" y="875"/>
                </a:lnTo>
                <a:close/>
                <a:moveTo>
                  <a:pt x="292" y="75"/>
                </a:moveTo>
                <a:cubicBezTo>
                  <a:pt x="304" y="55"/>
                  <a:pt x="330" y="48"/>
                  <a:pt x="350" y="60"/>
                </a:cubicBezTo>
                <a:lnTo>
                  <a:pt x="422" y="102"/>
                </a:lnTo>
                <a:lnTo>
                  <a:pt x="341" y="243"/>
                </a:lnTo>
                <a:lnTo>
                  <a:pt x="247" y="243"/>
                </a:lnTo>
                <a:lnTo>
                  <a:pt x="245" y="242"/>
                </a:lnTo>
                <a:lnTo>
                  <a:pt x="244" y="243"/>
                </a:lnTo>
                <a:lnTo>
                  <a:pt x="195" y="243"/>
                </a:lnTo>
                <a:lnTo>
                  <a:pt x="292" y="75"/>
                </a:lnTo>
                <a:close/>
                <a:moveTo>
                  <a:pt x="668" y="243"/>
                </a:moveTo>
                <a:lnTo>
                  <a:pt x="389" y="243"/>
                </a:lnTo>
                <a:lnTo>
                  <a:pt x="459" y="123"/>
                </a:lnTo>
                <a:lnTo>
                  <a:pt x="668" y="243"/>
                </a:lnTo>
                <a:close/>
                <a:moveTo>
                  <a:pt x="684" y="129"/>
                </a:moveTo>
                <a:cubicBezTo>
                  <a:pt x="705" y="123"/>
                  <a:pt x="729" y="136"/>
                  <a:pt x="735" y="159"/>
                </a:cubicBezTo>
                <a:lnTo>
                  <a:pt x="757" y="243"/>
                </a:lnTo>
                <a:lnTo>
                  <a:pt x="753" y="243"/>
                </a:lnTo>
                <a:lnTo>
                  <a:pt x="698" y="212"/>
                </a:lnTo>
                <a:lnTo>
                  <a:pt x="705" y="210"/>
                </a:lnTo>
                <a:lnTo>
                  <a:pt x="694" y="170"/>
                </a:lnTo>
                <a:lnTo>
                  <a:pt x="654" y="181"/>
                </a:lnTo>
                <a:lnTo>
                  <a:pt x="655" y="188"/>
                </a:lnTo>
                <a:lnTo>
                  <a:pt x="604" y="158"/>
                </a:lnTo>
                <a:lnTo>
                  <a:pt x="602" y="151"/>
                </a:lnTo>
                <a:lnTo>
                  <a:pt x="684" y="129"/>
                </a:lnTo>
                <a:close/>
                <a:moveTo>
                  <a:pt x="885" y="243"/>
                </a:moveTo>
                <a:lnTo>
                  <a:pt x="801" y="243"/>
                </a:lnTo>
                <a:lnTo>
                  <a:pt x="776" y="148"/>
                </a:lnTo>
                <a:cubicBezTo>
                  <a:pt x="764" y="103"/>
                  <a:pt x="717" y="76"/>
                  <a:pt x="673" y="89"/>
                </a:cubicBezTo>
                <a:lnTo>
                  <a:pt x="544" y="123"/>
                </a:lnTo>
                <a:lnTo>
                  <a:pt x="371" y="23"/>
                </a:lnTo>
                <a:cubicBezTo>
                  <a:pt x="331" y="0"/>
                  <a:pt x="279" y="14"/>
                  <a:pt x="256" y="54"/>
                </a:cubicBezTo>
                <a:lnTo>
                  <a:pt x="147" y="243"/>
                </a:lnTo>
                <a:lnTo>
                  <a:pt x="126" y="243"/>
                </a:lnTo>
                <a:lnTo>
                  <a:pt x="42" y="243"/>
                </a:lnTo>
                <a:cubicBezTo>
                  <a:pt x="19" y="243"/>
                  <a:pt x="0" y="262"/>
                  <a:pt x="0" y="285"/>
                </a:cubicBezTo>
                <a:lnTo>
                  <a:pt x="0" y="370"/>
                </a:lnTo>
                <a:cubicBezTo>
                  <a:pt x="0" y="393"/>
                  <a:pt x="19" y="412"/>
                  <a:pt x="42" y="412"/>
                </a:cubicBezTo>
                <a:lnTo>
                  <a:pt x="84" y="412"/>
                </a:lnTo>
                <a:lnTo>
                  <a:pt x="84" y="875"/>
                </a:lnTo>
                <a:cubicBezTo>
                  <a:pt x="84" y="898"/>
                  <a:pt x="103" y="917"/>
                  <a:pt x="126" y="917"/>
                </a:cubicBezTo>
                <a:lnTo>
                  <a:pt x="801" y="917"/>
                </a:lnTo>
                <a:cubicBezTo>
                  <a:pt x="824" y="917"/>
                  <a:pt x="843" y="898"/>
                  <a:pt x="843" y="875"/>
                </a:cubicBezTo>
                <a:lnTo>
                  <a:pt x="843" y="412"/>
                </a:lnTo>
                <a:lnTo>
                  <a:pt x="885" y="412"/>
                </a:lnTo>
                <a:cubicBezTo>
                  <a:pt x="908" y="412"/>
                  <a:pt x="927" y="393"/>
                  <a:pt x="927" y="370"/>
                </a:cubicBezTo>
                <a:lnTo>
                  <a:pt x="927" y="285"/>
                </a:lnTo>
                <a:cubicBezTo>
                  <a:pt x="927" y="262"/>
                  <a:pt x="908" y="243"/>
                  <a:pt x="885" y="243"/>
                </a:cubicBezTo>
                <a:close/>
              </a:path>
            </a:pathLst>
          </a:custGeom>
          <a:solidFill>
            <a:schemeClr val="accent4"/>
          </a:solidFill>
          <a:ln>
            <a:noFill/>
          </a:ln>
          <a:effectLst/>
        </p:spPr>
        <p:txBody>
          <a:bodyPr wrap="none" anchor="ctr"/>
          <a:lstStyle/>
          <a:p>
            <a:endParaRPr lang="en-US" dirty="0">
              <a:latin typeface="DM Sans" pitchFamily="2" charset="77"/>
            </a:endParaRPr>
          </a:p>
        </p:txBody>
      </p:sp>
      <p:sp>
        <p:nvSpPr>
          <p:cNvPr id="424" name="Freeform 364">
            <a:extLst>
              <a:ext uri="{FF2B5EF4-FFF2-40B4-BE49-F238E27FC236}">
                <a16:creationId xmlns:a16="http://schemas.microsoft.com/office/drawing/2014/main" id="{BCB8D9F3-70CD-4DD8-B5C1-A911347436D6}"/>
              </a:ext>
            </a:extLst>
          </p:cNvPr>
          <p:cNvSpPr>
            <a:spLocks noChangeArrowheads="1"/>
          </p:cNvSpPr>
          <p:nvPr/>
        </p:nvSpPr>
        <p:spPr bwMode="auto">
          <a:xfrm>
            <a:off x="3905480" y="5885752"/>
            <a:ext cx="944785" cy="1153516"/>
          </a:xfrm>
          <a:custGeom>
            <a:avLst/>
            <a:gdLst>
              <a:gd name="T0" fmla="*/ 379 w 760"/>
              <a:gd name="T1" fmla="*/ 256 h 928"/>
              <a:gd name="T2" fmla="*/ 379 w 760"/>
              <a:gd name="T3" fmla="*/ 379 h 928"/>
              <a:gd name="T4" fmla="*/ 464 w 760"/>
              <a:gd name="T5" fmla="*/ 885 h 928"/>
              <a:gd name="T6" fmla="*/ 43 w 760"/>
              <a:gd name="T7" fmla="*/ 843 h 928"/>
              <a:gd name="T8" fmla="*/ 85 w 760"/>
              <a:gd name="T9" fmla="*/ 253 h 928"/>
              <a:gd name="T10" fmla="*/ 337 w 760"/>
              <a:gd name="T11" fmla="*/ 379 h 928"/>
              <a:gd name="T12" fmla="*/ 505 w 760"/>
              <a:gd name="T13" fmla="*/ 422 h 928"/>
              <a:gd name="T14" fmla="*/ 85 w 760"/>
              <a:gd name="T15" fmla="*/ 211 h 928"/>
              <a:gd name="T16" fmla="*/ 0 w 760"/>
              <a:gd name="T17" fmla="*/ 843 h 928"/>
              <a:gd name="T18" fmla="*/ 464 w 760"/>
              <a:gd name="T19" fmla="*/ 927 h 928"/>
              <a:gd name="T20" fmla="*/ 548 w 760"/>
              <a:gd name="T21" fmla="*/ 379 h 928"/>
              <a:gd name="T22" fmla="*/ 85 w 760"/>
              <a:gd name="T23" fmla="*/ 211 h 928"/>
              <a:gd name="T24" fmla="*/ 590 w 760"/>
              <a:gd name="T25" fmla="*/ 46 h 928"/>
              <a:gd name="T26" fmla="*/ 590 w 760"/>
              <a:gd name="T27" fmla="*/ 169 h 928"/>
              <a:gd name="T28" fmla="*/ 295 w 760"/>
              <a:gd name="T29" fmla="*/ 0 h 928"/>
              <a:gd name="T30" fmla="*/ 211 w 760"/>
              <a:gd name="T31" fmla="*/ 147 h 928"/>
              <a:gd name="T32" fmla="*/ 253 w 760"/>
              <a:gd name="T33" fmla="*/ 147 h 928"/>
              <a:gd name="T34" fmla="*/ 295 w 760"/>
              <a:gd name="T35" fmla="*/ 42 h 928"/>
              <a:gd name="T36" fmla="*/ 548 w 760"/>
              <a:gd name="T37" fmla="*/ 169 h 928"/>
              <a:gd name="T38" fmla="*/ 716 w 760"/>
              <a:gd name="T39" fmla="*/ 211 h 928"/>
              <a:gd name="T40" fmla="*/ 674 w 760"/>
              <a:gd name="T41" fmla="*/ 674 h 928"/>
              <a:gd name="T42" fmla="*/ 590 w 760"/>
              <a:gd name="T43" fmla="*/ 695 h 928"/>
              <a:gd name="T44" fmla="*/ 674 w 760"/>
              <a:gd name="T45" fmla="*/ 716 h 928"/>
              <a:gd name="T46" fmla="*/ 759 w 760"/>
              <a:gd name="T47" fmla="*/ 169 h 928"/>
              <a:gd name="T48" fmla="*/ 127 w 760"/>
              <a:gd name="T49" fmla="*/ 527 h 928"/>
              <a:gd name="T50" fmla="*/ 400 w 760"/>
              <a:gd name="T51" fmla="*/ 548 h 928"/>
              <a:gd name="T52" fmla="*/ 400 w 760"/>
              <a:gd name="T53" fmla="*/ 506 h 928"/>
              <a:gd name="T54" fmla="*/ 127 w 760"/>
              <a:gd name="T55" fmla="*/ 527 h 928"/>
              <a:gd name="T56" fmla="*/ 232 w 760"/>
              <a:gd name="T57" fmla="*/ 422 h 928"/>
              <a:gd name="T58" fmla="*/ 232 w 760"/>
              <a:gd name="T59" fmla="*/ 379 h 928"/>
              <a:gd name="T60" fmla="*/ 127 w 760"/>
              <a:gd name="T61" fmla="*/ 401 h 928"/>
              <a:gd name="T62" fmla="*/ 400 w 760"/>
              <a:gd name="T63" fmla="*/ 632 h 928"/>
              <a:gd name="T64" fmla="*/ 127 w 760"/>
              <a:gd name="T65" fmla="*/ 653 h 928"/>
              <a:gd name="T66" fmla="*/ 400 w 760"/>
              <a:gd name="T67" fmla="*/ 674 h 928"/>
              <a:gd name="T68" fmla="*/ 400 w 760"/>
              <a:gd name="T69" fmla="*/ 632 h 928"/>
              <a:gd name="T70" fmla="*/ 148 w 760"/>
              <a:gd name="T71" fmla="*/ 758 h 928"/>
              <a:gd name="T72" fmla="*/ 148 w 760"/>
              <a:gd name="T73" fmla="*/ 801 h 928"/>
              <a:gd name="T74" fmla="*/ 337 w 760"/>
              <a:gd name="T75" fmla="*/ 779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60" h="928">
                <a:moveTo>
                  <a:pt x="379" y="379"/>
                </a:moveTo>
                <a:lnTo>
                  <a:pt x="379" y="256"/>
                </a:lnTo>
                <a:lnTo>
                  <a:pt x="489" y="379"/>
                </a:lnTo>
                <a:lnTo>
                  <a:pt x="379" y="379"/>
                </a:lnTo>
                <a:close/>
                <a:moveTo>
                  <a:pt x="505" y="843"/>
                </a:moveTo>
                <a:cubicBezTo>
                  <a:pt x="505" y="866"/>
                  <a:pt x="487" y="885"/>
                  <a:pt x="464" y="885"/>
                </a:cubicBezTo>
                <a:lnTo>
                  <a:pt x="85" y="885"/>
                </a:lnTo>
                <a:cubicBezTo>
                  <a:pt x="61" y="885"/>
                  <a:pt x="43" y="866"/>
                  <a:pt x="43" y="843"/>
                </a:cubicBezTo>
                <a:lnTo>
                  <a:pt x="43" y="295"/>
                </a:lnTo>
                <a:cubicBezTo>
                  <a:pt x="43" y="272"/>
                  <a:pt x="61" y="253"/>
                  <a:pt x="85" y="253"/>
                </a:cubicBezTo>
                <a:lnTo>
                  <a:pt x="337" y="253"/>
                </a:lnTo>
                <a:lnTo>
                  <a:pt x="337" y="379"/>
                </a:lnTo>
                <a:cubicBezTo>
                  <a:pt x="337" y="403"/>
                  <a:pt x="356" y="422"/>
                  <a:pt x="379" y="422"/>
                </a:cubicBezTo>
                <a:lnTo>
                  <a:pt x="505" y="422"/>
                </a:lnTo>
                <a:lnTo>
                  <a:pt x="505" y="843"/>
                </a:lnTo>
                <a:close/>
                <a:moveTo>
                  <a:pt x="85" y="211"/>
                </a:moveTo>
                <a:cubicBezTo>
                  <a:pt x="38" y="211"/>
                  <a:pt x="0" y="249"/>
                  <a:pt x="0" y="295"/>
                </a:cubicBezTo>
                <a:lnTo>
                  <a:pt x="0" y="843"/>
                </a:lnTo>
                <a:cubicBezTo>
                  <a:pt x="0" y="889"/>
                  <a:pt x="38" y="927"/>
                  <a:pt x="85" y="927"/>
                </a:cubicBezTo>
                <a:lnTo>
                  <a:pt x="464" y="927"/>
                </a:lnTo>
                <a:cubicBezTo>
                  <a:pt x="510" y="927"/>
                  <a:pt x="548" y="889"/>
                  <a:pt x="548" y="843"/>
                </a:cubicBezTo>
                <a:lnTo>
                  <a:pt x="548" y="379"/>
                </a:lnTo>
                <a:lnTo>
                  <a:pt x="400" y="211"/>
                </a:lnTo>
                <a:lnTo>
                  <a:pt x="85" y="211"/>
                </a:lnTo>
                <a:close/>
                <a:moveTo>
                  <a:pt x="590" y="169"/>
                </a:moveTo>
                <a:lnTo>
                  <a:pt x="590" y="46"/>
                </a:lnTo>
                <a:lnTo>
                  <a:pt x="700" y="169"/>
                </a:lnTo>
                <a:lnTo>
                  <a:pt x="590" y="169"/>
                </a:lnTo>
                <a:close/>
                <a:moveTo>
                  <a:pt x="611" y="0"/>
                </a:moveTo>
                <a:lnTo>
                  <a:pt x="295" y="0"/>
                </a:lnTo>
                <a:cubicBezTo>
                  <a:pt x="249" y="0"/>
                  <a:pt x="211" y="38"/>
                  <a:pt x="211" y="84"/>
                </a:cubicBezTo>
                <a:lnTo>
                  <a:pt x="211" y="147"/>
                </a:lnTo>
                <a:cubicBezTo>
                  <a:pt x="211" y="159"/>
                  <a:pt x="221" y="169"/>
                  <a:pt x="232" y="169"/>
                </a:cubicBezTo>
                <a:cubicBezTo>
                  <a:pt x="244" y="169"/>
                  <a:pt x="253" y="159"/>
                  <a:pt x="253" y="147"/>
                </a:cubicBezTo>
                <a:lnTo>
                  <a:pt x="253" y="84"/>
                </a:lnTo>
                <a:cubicBezTo>
                  <a:pt x="253" y="61"/>
                  <a:pt x="272" y="42"/>
                  <a:pt x="295" y="42"/>
                </a:cubicBezTo>
                <a:lnTo>
                  <a:pt x="548" y="42"/>
                </a:lnTo>
                <a:lnTo>
                  <a:pt x="548" y="169"/>
                </a:lnTo>
                <a:cubicBezTo>
                  <a:pt x="548" y="192"/>
                  <a:pt x="567" y="211"/>
                  <a:pt x="590" y="211"/>
                </a:cubicBezTo>
                <a:lnTo>
                  <a:pt x="716" y="211"/>
                </a:lnTo>
                <a:lnTo>
                  <a:pt x="716" y="632"/>
                </a:lnTo>
                <a:cubicBezTo>
                  <a:pt x="716" y="655"/>
                  <a:pt x="698" y="674"/>
                  <a:pt x="674" y="674"/>
                </a:cubicBezTo>
                <a:lnTo>
                  <a:pt x="611" y="674"/>
                </a:lnTo>
                <a:cubicBezTo>
                  <a:pt x="600" y="674"/>
                  <a:pt x="590" y="684"/>
                  <a:pt x="590" y="695"/>
                </a:cubicBezTo>
                <a:cubicBezTo>
                  <a:pt x="590" y="707"/>
                  <a:pt x="600" y="716"/>
                  <a:pt x="611" y="716"/>
                </a:cubicBezTo>
                <a:lnTo>
                  <a:pt x="674" y="716"/>
                </a:lnTo>
                <a:cubicBezTo>
                  <a:pt x="721" y="716"/>
                  <a:pt x="759" y="679"/>
                  <a:pt x="759" y="632"/>
                </a:cubicBezTo>
                <a:lnTo>
                  <a:pt x="759" y="169"/>
                </a:lnTo>
                <a:lnTo>
                  <a:pt x="611" y="0"/>
                </a:lnTo>
                <a:close/>
                <a:moveTo>
                  <a:pt x="127" y="527"/>
                </a:moveTo>
                <a:cubicBezTo>
                  <a:pt x="127" y="538"/>
                  <a:pt x="136" y="548"/>
                  <a:pt x="148" y="548"/>
                </a:cubicBezTo>
                <a:lnTo>
                  <a:pt x="400" y="548"/>
                </a:lnTo>
                <a:cubicBezTo>
                  <a:pt x="412" y="548"/>
                  <a:pt x="422" y="538"/>
                  <a:pt x="422" y="527"/>
                </a:cubicBezTo>
                <a:cubicBezTo>
                  <a:pt x="422" y="515"/>
                  <a:pt x="412" y="506"/>
                  <a:pt x="400" y="506"/>
                </a:cubicBezTo>
                <a:lnTo>
                  <a:pt x="148" y="506"/>
                </a:lnTo>
                <a:cubicBezTo>
                  <a:pt x="136" y="506"/>
                  <a:pt x="127" y="515"/>
                  <a:pt x="127" y="527"/>
                </a:cubicBezTo>
                <a:close/>
                <a:moveTo>
                  <a:pt x="148" y="422"/>
                </a:moveTo>
                <a:lnTo>
                  <a:pt x="232" y="422"/>
                </a:lnTo>
                <a:cubicBezTo>
                  <a:pt x="244" y="422"/>
                  <a:pt x="253" y="412"/>
                  <a:pt x="253" y="401"/>
                </a:cubicBezTo>
                <a:cubicBezTo>
                  <a:pt x="253" y="389"/>
                  <a:pt x="244" y="379"/>
                  <a:pt x="232" y="379"/>
                </a:cubicBezTo>
                <a:lnTo>
                  <a:pt x="148" y="379"/>
                </a:lnTo>
                <a:cubicBezTo>
                  <a:pt x="136" y="379"/>
                  <a:pt x="127" y="389"/>
                  <a:pt x="127" y="401"/>
                </a:cubicBezTo>
                <a:cubicBezTo>
                  <a:pt x="127" y="412"/>
                  <a:pt x="136" y="422"/>
                  <a:pt x="148" y="422"/>
                </a:cubicBezTo>
                <a:close/>
                <a:moveTo>
                  <a:pt x="400" y="632"/>
                </a:moveTo>
                <a:lnTo>
                  <a:pt x="148" y="632"/>
                </a:lnTo>
                <a:cubicBezTo>
                  <a:pt x="136" y="632"/>
                  <a:pt x="127" y="642"/>
                  <a:pt x="127" y="653"/>
                </a:cubicBezTo>
                <a:cubicBezTo>
                  <a:pt x="127" y="665"/>
                  <a:pt x="136" y="674"/>
                  <a:pt x="148" y="674"/>
                </a:cubicBezTo>
                <a:lnTo>
                  <a:pt x="400" y="674"/>
                </a:lnTo>
                <a:cubicBezTo>
                  <a:pt x="412" y="674"/>
                  <a:pt x="422" y="665"/>
                  <a:pt x="422" y="653"/>
                </a:cubicBezTo>
                <a:cubicBezTo>
                  <a:pt x="422" y="642"/>
                  <a:pt x="412" y="632"/>
                  <a:pt x="400" y="632"/>
                </a:cubicBezTo>
                <a:close/>
                <a:moveTo>
                  <a:pt x="316" y="758"/>
                </a:moveTo>
                <a:lnTo>
                  <a:pt x="148" y="758"/>
                </a:lnTo>
                <a:cubicBezTo>
                  <a:pt x="136" y="758"/>
                  <a:pt x="127" y="768"/>
                  <a:pt x="127" y="779"/>
                </a:cubicBezTo>
                <a:cubicBezTo>
                  <a:pt x="127" y="791"/>
                  <a:pt x="136" y="801"/>
                  <a:pt x="148" y="801"/>
                </a:cubicBezTo>
                <a:lnTo>
                  <a:pt x="316" y="801"/>
                </a:lnTo>
                <a:cubicBezTo>
                  <a:pt x="328" y="801"/>
                  <a:pt x="337" y="791"/>
                  <a:pt x="337" y="779"/>
                </a:cubicBezTo>
                <a:cubicBezTo>
                  <a:pt x="337" y="768"/>
                  <a:pt x="328" y="758"/>
                  <a:pt x="316" y="758"/>
                </a:cubicBezTo>
                <a:close/>
              </a:path>
            </a:pathLst>
          </a:custGeom>
          <a:solidFill>
            <a:schemeClr val="accent1"/>
          </a:solidFill>
          <a:ln>
            <a:noFill/>
          </a:ln>
          <a:effectLst/>
        </p:spPr>
        <p:txBody>
          <a:bodyPr wrap="none" anchor="ctr"/>
          <a:lstStyle/>
          <a:p>
            <a:endParaRPr lang="en-US" dirty="0">
              <a:latin typeface="DM Sans" pitchFamily="2" charset="77"/>
            </a:endParaRPr>
          </a:p>
        </p:txBody>
      </p:sp>
      <p:sp>
        <p:nvSpPr>
          <p:cNvPr id="425" name="Freeform 365">
            <a:extLst>
              <a:ext uri="{FF2B5EF4-FFF2-40B4-BE49-F238E27FC236}">
                <a16:creationId xmlns:a16="http://schemas.microsoft.com/office/drawing/2014/main" id="{AFA36FBF-08FF-48B3-85B5-AAE5162BCCD1}"/>
              </a:ext>
            </a:extLst>
          </p:cNvPr>
          <p:cNvSpPr>
            <a:spLocks noChangeArrowheads="1"/>
          </p:cNvSpPr>
          <p:nvPr/>
        </p:nvSpPr>
        <p:spPr bwMode="auto">
          <a:xfrm>
            <a:off x="9288558" y="5885752"/>
            <a:ext cx="1153517" cy="1153516"/>
          </a:xfrm>
          <a:custGeom>
            <a:avLst/>
            <a:gdLst>
              <a:gd name="T0" fmla="*/ 862 w 927"/>
              <a:gd name="T1" fmla="*/ 371 h 928"/>
              <a:gd name="T2" fmla="*/ 736 w 927"/>
              <a:gd name="T3" fmla="*/ 317 h 928"/>
              <a:gd name="T4" fmla="*/ 698 w 927"/>
              <a:gd name="T5" fmla="*/ 295 h 928"/>
              <a:gd name="T6" fmla="*/ 557 w 927"/>
              <a:gd name="T7" fmla="*/ 365 h 928"/>
              <a:gd name="T8" fmla="*/ 474 w 927"/>
              <a:gd name="T9" fmla="*/ 475 h 928"/>
              <a:gd name="T10" fmla="*/ 387 w 927"/>
              <a:gd name="T11" fmla="*/ 473 h 928"/>
              <a:gd name="T12" fmla="*/ 338 w 927"/>
              <a:gd name="T13" fmla="*/ 623 h 928"/>
              <a:gd name="T14" fmla="*/ 357 w 927"/>
              <a:gd name="T15" fmla="*/ 758 h 928"/>
              <a:gd name="T16" fmla="*/ 294 w 927"/>
              <a:gd name="T17" fmla="*/ 819 h 928"/>
              <a:gd name="T18" fmla="*/ 84 w 927"/>
              <a:gd name="T19" fmla="*/ 885 h 928"/>
              <a:gd name="T20" fmla="*/ 42 w 927"/>
              <a:gd name="T21" fmla="*/ 485 h 928"/>
              <a:gd name="T22" fmla="*/ 114 w 927"/>
              <a:gd name="T23" fmla="*/ 454 h 928"/>
              <a:gd name="T24" fmla="*/ 222 w 927"/>
              <a:gd name="T25" fmla="*/ 369 h 928"/>
              <a:gd name="T26" fmla="*/ 287 w 927"/>
              <a:gd name="T27" fmla="*/ 400 h 928"/>
              <a:gd name="T28" fmla="*/ 392 w 927"/>
              <a:gd name="T29" fmla="*/ 305 h 928"/>
              <a:gd name="T30" fmla="*/ 369 w 927"/>
              <a:gd name="T31" fmla="*/ 222 h 928"/>
              <a:gd name="T32" fmla="*/ 454 w 927"/>
              <a:gd name="T33" fmla="*/ 114 h 928"/>
              <a:gd name="T34" fmla="*/ 484 w 927"/>
              <a:gd name="T35" fmla="*/ 42 h 928"/>
              <a:gd name="T36" fmla="*/ 885 w 927"/>
              <a:gd name="T37" fmla="*/ 84 h 928"/>
              <a:gd name="T38" fmla="*/ 885 w 927"/>
              <a:gd name="T39" fmla="*/ 541 h 928"/>
              <a:gd name="T40" fmla="*/ 506 w 927"/>
              <a:gd name="T41" fmla="*/ 758 h 928"/>
              <a:gd name="T42" fmla="*/ 356 w 927"/>
              <a:gd name="T43" fmla="*/ 885 h 928"/>
              <a:gd name="T44" fmla="*/ 377 w 927"/>
              <a:gd name="T45" fmla="*/ 795 h 928"/>
              <a:gd name="T46" fmla="*/ 411 w 927"/>
              <a:gd name="T47" fmla="*/ 665 h 928"/>
              <a:gd name="T48" fmla="*/ 368 w 927"/>
              <a:gd name="T49" fmla="*/ 593 h 928"/>
              <a:gd name="T50" fmla="*/ 419 w 927"/>
              <a:gd name="T51" fmla="*/ 503 h 928"/>
              <a:gd name="T52" fmla="*/ 504 w 927"/>
              <a:gd name="T53" fmla="*/ 504 h 928"/>
              <a:gd name="T54" fmla="*/ 600 w 927"/>
              <a:gd name="T55" fmla="*/ 410 h 928"/>
              <a:gd name="T56" fmla="*/ 599 w 927"/>
              <a:gd name="T57" fmla="*/ 365 h 928"/>
              <a:gd name="T58" fmla="*/ 722 w 927"/>
              <a:gd name="T59" fmla="*/ 378 h 928"/>
              <a:gd name="T60" fmla="*/ 758 w 927"/>
              <a:gd name="T61" fmla="*/ 399 h 928"/>
              <a:gd name="T62" fmla="*/ 885 w 927"/>
              <a:gd name="T63" fmla="*/ 406 h 928"/>
              <a:gd name="T64" fmla="*/ 885 w 927"/>
              <a:gd name="T65" fmla="*/ 664 h 928"/>
              <a:gd name="T66" fmla="*/ 758 w 927"/>
              <a:gd name="T67" fmla="*/ 674 h 928"/>
              <a:gd name="T68" fmla="*/ 585 w 927"/>
              <a:gd name="T69" fmla="*/ 639 h 928"/>
              <a:gd name="T70" fmla="*/ 885 w 927"/>
              <a:gd name="T71" fmla="*/ 591 h 928"/>
              <a:gd name="T72" fmla="*/ 885 w 927"/>
              <a:gd name="T73" fmla="*/ 843 h 928"/>
              <a:gd name="T74" fmla="*/ 779 w 927"/>
              <a:gd name="T75" fmla="*/ 885 h 928"/>
              <a:gd name="T76" fmla="*/ 843 w 927"/>
              <a:gd name="T77" fmla="*/ 758 h 928"/>
              <a:gd name="T78" fmla="*/ 885 w 927"/>
              <a:gd name="T79" fmla="*/ 713 h 928"/>
              <a:gd name="T80" fmla="*/ 716 w 927"/>
              <a:gd name="T81" fmla="*/ 758 h 928"/>
              <a:gd name="T82" fmla="*/ 800 w 927"/>
              <a:gd name="T83" fmla="*/ 758 h 928"/>
              <a:gd name="T84" fmla="*/ 716 w 927"/>
              <a:gd name="T85" fmla="*/ 758 h 928"/>
              <a:gd name="T86" fmla="*/ 590 w 927"/>
              <a:gd name="T87" fmla="*/ 885 h 928"/>
              <a:gd name="T88" fmla="*/ 565 w 927"/>
              <a:gd name="T89" fmla="*/ 675 h 928"/>
              <a:gd name="T90" fmla="*/ 674 w 927"/>
              <a:gd name="T91" fmla="*/ 758 h 928"/>
              <a:gd name="T92" fmla="*/ 737 w 927"/>
              <a:gd name="T93" fmla="*/ 885 h 928"/>
              <a:gd name="T94" fmla="*/ 230 w 927"/>
              <a:gd name="T95" fmla="*/ 42 h 928"/>
              <a:gd name="T96" fmla="*/ 442 w 927"/>
              <a:gd name="T97" fmla="*/ 73 h 928"/>
              <a:gd name="T98" fmla="*/ 368 w 927"/>
              <a:gd name="T99" fmla="*/ 114 h 928"/>
              <a:gd name="T100" fmla="*/ 333 w 927"/>
              <a:gd name="T101" fmla="*/ 244 h 928"/>
              <a:gd name="T102" fmla="*/ 282 w 927"/>
              <a:gd name="T103" fmla="*/ 356 h 928"/>
              <a:gd name="T104" fmla="*/ 222 w 927"/>
              <a:gd name="T105" fmla="*/ 327 h 928"/>
              <a:gd name="T106" fmla="*/ 114 w 927"/>
              <a:gd name="T107" fmla="*/ 368 h 928"/>
              <a:gd name="T108" fmla="*/ 73 w 927"/>
              <a:gd name="T109" fmla="*/ 442 h 928"/>
              <a:gd name="T110" fmla="*/ 42 w 927"/>
              <a:gd name="T111" fmla="*/ 443 h 928"/>
              <a:gd name="T112" fmla="*/ 42 w 927"/>
              <a:gd name="T113" fmla="*/ 84 h 928"/>
              <a:gd name="T114" fmla="*/ 188 w 927"/>
              <a:gd name="T115" fmla="*/ 42 h 928"/>
              <a:gd name="T116" fmla="*/ 42 w 927"/>
              <a:gd name="T117" fmla="*/ 84 h 928"/>
              <a:gd name="T118" fmla="*/ 84 w 927"/>
              <a:gd name="T119" fmla="*/ 0 h 928"/>
              <a:gd name="T120" fmla="*/ 0 w 927"/>
              <a:gd name="T121" fmla="*/ 843 h 928"/>
              <a:gd name="T122" fmla="*/ 843 w 927"/>
              <a:gd name="T123" fmla="*/ 927 h 928"/>
              <a:gd name="T124" fmla="*/ 926 w 927"/>
              <a:gd name="T125" fmla="*/ 84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7" h="928">
                <a:moveTo>
                  <a:pt x="885" y="347"/>
                </a:moveTo>
                <a:lnTo>
                  <a:pt x="862" y="371"/>
                </a:lnTo>
                <a:cubicBezTo>
                  <a:pt x="828" y="361"/>
                  <a:pt x="793" y="357"/>
                  <a:pt x="758" y="357"/>
                </a:cubicBezTo>
                <a:lnTo>
                  <a:pt x="736" y="317"/>
                </a:lnTo>
                <a:cubicBezTo>
                  <a:pt x="731" y="309"/>
                  <a:pt x="726" y="302"/>
                  <a:pt x="718" y="298"/>
                </a:cubicBezTo>
                <a:cubicBezTo>
                  <a:pt x="712" y="294"/>
                  <a:pt x="706" y="293"/>
                  <a:pt x="698" y="295"/>
                </a:cubicBezTo>
                <a:lnTo>
                  <a:pt x="578" y="327"/>
                </a:lnTo>
                <a:cubicBezTo>
                  <a:pt x="562" y="331"/>
                  <a:pt x="558" y="349"/>
                  <a:pt x="557" y="365"/>
                </a:cubicBezTo>
                <a:lnTo>
                  <a:pt x="558" y="411"/>
                </a:lnTo>
                <a:cubicBezTo>
                  <a:pt x="528" y="428"/>
                  <a:pt x="500" y="450"/>
                  <a:pt x="474" y="475"/>
                </a:cubicBezTo>
                <a:lnTo>
                  <a:pt x="430" y="462"/>
                </a:lnTo>
                <a:cubicBezTo>
                  <a:pt x="415" y="457"/>
                  <a:pt x="396" y="459"/>
                  <a:pt x="387" y="473"/>
                </a:cubicBezTo>
                <a:lnTo>
                  <a:pt x="326" y="580"/>
                </a:lnTo>
                <a:cubicBezTo>
                  <a:pt x="317" y="595"/>
                  <a:pt x="327" y="611"/>
                  <a:pt x="338" y="623"/>
                </a:cubicBezTo>
                <a:lnTo>
                  <a:pt x="370" y="654"/>
                </a:lnTo>
                <a:cubicBezTo>
                  <a:pt x="361" y="689"/>
                  <a:pt x="357" y="724"/>
                  <a:pt x="357" y="758"/>
                </a:cubicBezTo>
                <a:lnTo>
                  <a:pt x="317" y="781"/>
                </a:lnTo>
                <a:cubicBezTo>
                  <a:pt x="303" y="789"/>
                  <a:pt x="290" y="802"/>
                  <a:pt x="294" y="819"/>
                </a:cubicBezTo>
                <a:lnTo>
                  <a:pt x="312" y="885"/>
                </a:lnTo>
                <a:lnTo>
                  <a:pt x="84" y="885"/>
                </a:lnTo>
                <a:cubicBezTo>
                  <a:pt x="61" y="885"/>
                  <a:pt x="42" y="866"/>
                  <a:pt x="42" y="843"/>
                </a:cubicBezTo>
                <a:lnTo>
                  <a:pt x="42" y="485"/>
                </a:lnTo>
                <a:lnTo>
                  <a:pt x="83" y="485"/>
                </a:lnTo>
                <a:cubicBezTo>
                  <a:pt x="100" y="485"/>
                  <a:pt x="109" y="469"/>
                  <a:pt x="114" y="454"/>
                </a:cubicBezTo>
                <a:lnTo>
                  <a:pt x="125" y="409"/>
                </a:lnTo>
                <a:cubicBezTo>
                  <a:pt x="160" y="399"/>
                  <a:pt x="192" y="386"/>
                  <a:pt x="222" y="369"/>
                </a:cubicBezTo>
                <a:lnTo>
                  <a:pt x="262" y="393"/>
                </a:lnTo>
                <a:cubicBezTo>
                  <a:pt x="270" y="397"/>
                  <a:pt x="278" y="400"/>
                  <a:pt x="287" y="400"/>
                </a:cubicBezTo>
                <a:cubicBezTo>
                  <a:pt x="293" y="400"/>
                  <a:pt x="299" y="398"/>
                  <a:pt x="305" y="393"/>
                </a:cubicBezTo>
                <a:lnTo>
                  <a:pt x="392" y="305"/>
                </a:lnTo>
                <a:cubicBezTo>
                  <a:pt x="405" y="293"/>
                  <a:pt x="400" y="275"/>
                  <a:pt x="392" y="262"/>
                </a:cubicBezTo>
                <a:lnTo>
                  <a:pt x="369" y="222"/>
                </a:lnTo>
                <a:cubicBezTo>
                  <a:pt x="386" y="192"/>
                  <a:pt x="400" y="160"/>
                  <a:pt x="409" y="125"/>
                </a:cubicBezTo>
                <a:lnTo>
                  <a:pt x="454" y="114"/>
                </a:lnTo>
                <a:cubicBezTo>
                  <a:pt x="469" y="109"/>
                  <a:pt x="484" y="100"/>
                  <a:pt x="484" y="83"/>
                </a:cubicBezTo>
                <a:lnTo>
                  <a:pt x="484" y="42"/>
                </a:lnTo>
                <a:lnTo>
                  <a:pt x="843" y="42"/>
                </a:lnTo>
                <a:cubicBezTo>
                  <a:pt x="866" y="42"/>
                  <a:pt x="885" y="61"/>
                  <a:pt x="885" y="84"/>
                </a:cubicBezTo>
                <a:lnTo>
                  <a:pt x="885" y="347"/>
                </a:lnTo>
                <a:close/>
                <a:moveTo>
                  <a:pt x="885" y="541"/>
                </a:moveTo>
                <a:cubicBezTo>
                  <a:pt x="847" y="519"/>
                  <a:pt x="805" y="506"/>
                  <a:pt x="758" y="506"/>
                </a:cubicBezTo>
                <a:cubicBezTo>
                  <a:pt x="619" y="506"/>
                  <a:pt x="506" y="619"/>
                  <a:pt x="506" y="758"/>
                </a:cubicBezTo>
                <a:cubicBezTo>
                  <a:pt x="506" y="805"/>
                  <a:pt x="518" y="848"/>
                  <a:pt x="540" y="885"/>
                </a:cubicBezTo>
                <a:lnTo>
                  <a:pt x="356" y="885"/>
                </a:lnTo>
                <a:lnTo>
                  <a:pt x="338" y="817"/>
                </a:lnTo>
                <a:lnTo>
                  <a:pt x="377" y="795"/>
                </a:lnTo>
                <a:cubicBezTo>
                  <a:pt x="391" y="788"/>
                  <a:pt x="399" y="774"/>
                  <a:pt x="399" y="758"/>
                </a:cubicBezTo>
                <a:cubicBezTo>
                  <a:pt x="399" y="727"/>
                  <a:pt x="403" y="695"/>
                  <a:pt x="411" y="665"/>
                </a:cubicBezTo>
                <a:cubicBezTo>
                  <a:pt x="415" y="651"/>
                  <a:pt x="411" y="635"/>
                  <a:pt x="400" y="624"/>
                </a:cubicBezTo>
                <a:lnTo>
                  <a:pt x="368" y="593"/>
                </a:lnTo>
                <a:cubicBezTo>
                  <a:pt x="367" y="593"/>
                  <a:pt x="367" y="593"/>
                  <a:pt x="367" y="593"/>
                </a:cubicBezTo>
                <a:lnTo>
                  <a:pt x="419" y="503"/>
                </a:lnTo>
                <a:lnTo>
                  <a:pt x="463" y="515"/>
                </a:lnTo>
                <a:cubicBezTo>
                  <a:pt x="477" y="519"/>
                  <a:pt x="493" y="515"/>
                  <a:pt x="504" y="504"/>
                </a:cubicBezTo>
                <a:cubicBezTo>
                  <a:pt x="526" y="482"/>
                  <a:pt x="551" y="463"/>
                  <a:pt x="578" y="447"/>
                </a:cubicBezTo>
                <a:cubicBezTo>
                  <a:pt x="592" y="440"/>
                  <a:pt x="600" y="426"/>
                  <a:pt x="600" y="410"/>
                </a:cubicBezTo>
                <a:lnTo>
                  <a:pt x="599" y="366"/>
                </a:lnTo>
                <a:lnTo>
                  <a:pt x="599" y="365"/>
                </a:lnTo>
                <a:lnTo>
                  <a:pt x="700" y="338"/>
                </a:lnTo>
                <a:lnTo>
                  <a:pt x="722" y="378"/>
                </a:lnTo>
                <a:cubicBezTo>
                  <a:pt x="725" y="385"/>
                  <a:pt x="731" y="390"/>
                  <a:pt x="737" y="394"/>
                </a:cubicBezTo>
                <a:cubicBezTo>
                  <a:pt x="743" y="398"/>
                  <a:pt x="751" y="399"/>
                  <a:pt x="758" y="399"/>
                </a:cubicBezTo>
                <a:cubicBezTo>
                  <a:pt x="789" y="399"/>
                  <a:pt x="821" y="404"/>
                  <a:pt x="851" y="412"/>
                </a:cubicBezTo>
                <a:cubicBezTo>
                  <a:pt x="863" y="415"/>
                  <a:pt x="874" y="413"/>
                  <a:pt x="885" y="406"/>
                </a:cubicBezTo>
                <a:lnTo>
                  <a:pt x="885" y="541"/>
                </a:lnTo>
                <a:close/>
                <a:moveTo>
                  <a:pt x="885" y="664"/>
                </a:moveTo>
                <a:lnTo>
                  <a:pt x="819" y="700"/>
                </a:lnTo>
                <a:cubicBezTo>
                  <a:pt x="803" y="684"/>
                  <a:pt x="782" y="674"/>
                  <a:pt x="758" y="674"/>
                </a:cubicBezTo>
                <a:cubicBezTo>
                  <a:pt x="734" y="674"/>
                  <a:pt x="712" y="684"/>
                  <a:pt x="697" y="700"/>
                </a:cubicBezTo>
                <a:lnTo>
                  <a:pt x="585" y="639"/>
                </a:lnTo>
                <a:cubicBezTo>
                  <a:pt x="624" y="583"/>
                  <a:pt x="687" y="548"/>
                  <a:pt x="758" y="548"/>
                </a:cubicBezTo>
                <a:cubicBezTo>
                  <a:pt x="806" y="548"/>
                  <a:pt x="849" y="564"/>
                  <a:pt x="885" y="591"/>
                </a:cubicBezTo>
                <a:lnTo>
                  <a:pt x="885" y="664"/>
                </a:lnTo>
                <a:close/>
                <a:moveTo>
                  <a:pt x="885" y="843"/>
                </a:moveTo>
                <a:cubicBezTo>
                  <a:pt x="885" y="866"/>
                  <a:pt x="866" y="885"/>
                  <a:pt x="843" y="885"/>
                </a:cubicBezTo>
                <a:lnTo>
                  <a:pt x="779" y="885"/>
                </a:lnTo>
                <a:lnTo>
                  <a:pt x="779" y="840"/>
                </a:lnTo>
                <a:cubicBezTo>
                  <a:pt x="816" y="831"/>
                  <a:pt x="843" y="797"/>
                  <a:pt x="843" y="758"/>
                </a:cubicBezTo>
                <a:cubicBezTo>
                  <a:pt x="843" y="751"/>
                  <a:pt x="841" y="744"/>
                  <a:pt x="839" y="738"/>
                </a:cubicBezTo>
                <a:lnTo>
                  <a:pt x="885" y="713"/>
                </a:lnTo>
                <a:lnTo>
                  <a:pt x="885" y="843"/>
                </a:lnTo>
                <a:close/>
                <a:moveTo>
                  <a:pt x="716" y="758"/>
                </a:moveTo>
                <a:cubicBezTo>
                  <a:pt x="716" y="735"/>
                  <a:pt x="735" y="716"/>
                  <a:pt x="758" y="716"/>
                </a:cubicBezTo>
                <a:cubicBezTo>
                  <a:pt x="781" y="716"/>
                  <a:pt x="800" y="735"/>
                  <a:pt x="800" y="758"/>
                </a:cubicBezTo>
                <a:cubicBezTo>
                  <a:pt x="800" y="782"/>
                  <a:pt x="781" y="801"/>
                  <a:pt x="758" y="801"/>
                </a:cubicBezTo>
                <a:cubicBezTo>
                  <a:pt x="735" y="801"/>
                  <a:pt x="716" y="782"/>
                  <a:pt x="716" y="758"/>
                </a:cubicBezTo>
                <a:close/>
                <a:moveTo>
                  <a:pt x="737" y="885"/>
                </a:moveTo>
                <a:lnTo>
                  <a:pt x="590" y="885"/>
                </a:lnTo>
                <a:cubicBezTo>
                  <a:pt x="564" y="849"/>
                  <a:pt x="548" y="806"/>
                  <a:pt x="548" y="758"/>
                </a:cubicBezTo>
                <a:cubicBezTo>
                  <a:pt x="548" y="729"/>
                  <a:pt x="554" y="701"/>
                  <a:pt x="565" y="675"/>
                </a:cubicBezTo>
                <a:lnTo>
                  <a:pt x="677" y="738"/>
                </a:lnTo>
                <a:cubicBezTo>
                  <a:pt x="675" y="744"/>
                  <a:pt x="674" y="751"/>
                  <a:pt x="674" y="758"/>
                </a:cubicBezTo>
                <a:cubicBezTo>
                  <a:pt x="674" y="797"/>
                  <a:pt x="701" y="831"/>
                  <a:pt x="737" y="840"/>
                </a:cubicBezTo>
                <a:lnTo>
                  <a:pt x="737" y="885"/>
                </a:lnTo>
                <a:close/>
                <a:moveTo>
                  <a:pt x="42" y="231"/>
                </a:moveTo>
                <a:cubicBezTo>
                  <a:pt x="142" y="221"/>
                  <a:pt x="220" y="142"/>
                  <a:pt x="230" y="42"/>
                </a:cubicBezTo>
                <a:lnTo>
                  <a:pt x="442" y="42"/>
                </a:lnTo>
                <a:lnTo>
                  <a:pt x="442" y="73"/>
                </a:lnTo>
                <a:lnTo>
                  <a:pt x="398" y="84"/>
                </a:lnTo>
                <a:cubicBezTo>
                  <a:pt x="384" y="88"/>
                  <a:pt x="372" y="100"/>
                  <a:pt x="368" y="114"/>
                </a:cubicBezTo>
                <a:cubicBezTo>
                  <a:pt x="360" y="145"/>
                  <a:pt x="348" y="174"/>
                  <a:pt x="333" y="201"/>
                </a:cubicBezTo>
                <a:cubicBezTo>
                  <a:pt x="325" y="214"/>
                  <a:pt x="325" y="231"/>
                  <a:pt x="333" y="244"/>
                </a:cubicBezTo>
                <a:lnTo>
                  <a:pt x="356" y="283"/>
                </a:lnTo>
                <a:lnTo>
                  <a:pt x="282" y="356"/>
                </a:lnTo>
                <a:lnTo>
                  <a:pt x="243" y="333"/>
                </a:lnTo>
                <a:cubicBezTo>
                  <a:pt x="236" y="329"/>
                  <a:pt x="229" y="327"/>
                  <a:pt x="222" y="327"/>
                </a:cubicBezTo>
                <a:cubicBezTo>
                  <a:pt x="214" y="327"/>
                  <a:pt x="207" y="329"/>
                  <a:pt x="200" y="332"/>
                </a:cubicBezTo>
                <a:cubicBezTo>
                  <a:pt x="173" y="348"/>
                  <a:pt x="144" y="360"/>
                  <a:pt x="114" y="368"/>
                </a:cubicBezTo>
                <a:cubicBezTo>
                  <a:pt x="99" y="372"/>
                  <a:pt x="88" y="383"/>
                  <a:pt x="84" y="399"/>
                </a:cubicBezTo>
                <a:lnTo>
                  <a:pt x="73" y="442"/>
                </a:lnTo>
                <a:lnTo>
                  <a:pt x="73" y="443"/>
                </a:lnTo>
                <a:lnTo>
                  <a:pt x="42" y="443"/>
                </a:lnTo>
                <a:lnTo>
                  <a:pt x="42" y="231"/>
                </a:lnTo>
                <a:close/>
                <a:moveTo>
                  <a:pt x="42" y="84"/>
                </a:moveTo>
                <a:cubicBezTo>
                  <a:pt x="42" y="61"/>
                  <a:pt x="61" y="42"/>
                  <a:pt x="84" y="42"/>
                </a:cubicBezTo>
                <a:lnTo>
                  <a:pt x="188" y="42"/>
                </a:lnTo>
                <a:cubicBezTo>
                  <a:pt x="178" y="119"/>
                  <a:pt x="118" y="179"/>
                  <a:pt x="42" y="188"/>
                </a:cubicBezTo>
                <a:lnTo>
                  <a:pt x="42" y="84"/>
                </a:lnTo>
                <a:close/>
                <a:moveTo>
                  <a:pt x="843" y="0"/>
                </a:moveTo>
                <a:lnTo>
                  <a:pt x="84" y="0"/>
                </a:lnTo>
                <a:cubicBezTo>
                  <a:pt x="38" y="0"/>
                  <a:pt x="0" y="38"/>
                  <a:pt x="0" y="84"/>
                </a:cubicBezTo>
                <a:lnTo>
                  <a:pt x="0" y="843"/>
                </a:lnTo>
                <a:cubicBezTo>
                  <a:pt x="0" y="889"/>
                  <a:pt x="38" y="927"/>
                  <a:pt x="84" y="927"/>
                </a:cubicBezTo>
                <a:lnTo>
                  <a:pt x="843" y="927"/>
                </a:lnTo>
                <a:cubicBezTo>
                  <a:pt x="889" y="927"/>
                  <a:pt x="926" y="889"/>
                  <a:pt x="926" y="843"/>
                </a:cubicBezTo>
                <a:lnTo>
                  <a:pt x="926" y="84"/>
                </a:lnTo>
                <a:cubicBezTo>
                  <a:pt x="926" y="38"/>
                  <a:pt x="889" y="0"/>
                  <a:pt x="843" y="0"/>
                </a:cubicBezTo>
                <a:close/>
              </a:path>
            </a:pathLst>
          </a:custGeom>
          <a:solidFill>
            <a:schemeClr val="accent2"/>
          </a:solidFill>
          <a:ln>
            <a:noFill/>
          </a:ln>
          <a:effectLst/>
        </p:spPr>
        <p:txBody>
          <a:bodyPr wrap="none" anchor="ctr"/>
          <a:lstStyle/>
          <a:p>
            <a:endParaRPr lang="en-US" dirty="0">
              <a:latin typeface="DM Sans" pitchFamily="2" charset="77"/>
            </a:endParaRPr>
          </a:p>
        </p:txBody>
      </p:sp>
      <p:sp>
        <p:nvSpPr>
          <p:cNvPr id="428" name="Freeform 368">
            <a:extLst>
              <a:ext uri="{FF2B5EF4-FFF2-40B4-BE49-F238E27FC236}">
                <a16:creationId xmlns:a16="http://schemas.microsoft.com/office/drawing/2014/main" id="{0A827F02-8BFD-4D40-8602-6BC6CB53FAC9}"/>
              </a:ext>
            </a:extLst>
          </p:cNvPr>
          <p:cNvSpPr>
            <a:spLocks noChangeArrowheads="1"/>
          </p:cNvSpPr>
          <p:nvPr/>
        </p:nvSpPr>
        <p:spPr bwMode="auto">
          <a:xfrm>
            <a:off x="7756027" y="5265049"/>
            <a:ext cx="4213084" cy="5712653"/>
          </a:xfrm>
          <a:custGeom>
            <a:avLst/>
            <a:gdLst>
              <a:gd name="T0" fmla="*/ 3068 w 3381"/>
              <a:gd name="T1" fmla="*/ 4584 h 4585"/>
              <a:gd name="T2" fmla="*/ 312 w 3381"/>
              <a:gd name="T3" fmla="*/ 4584 h 4585"/>
              <a:gd name="T4" fmla="*/ 0 w 3381"/>
              <a:gd name="T5" fmla="*/ 4273 h 4585"/>
              <a:gd name="T6" fmla="*/ 0 w 3381"/>
              <a:gd name="T7" fmla="*/ 2752 h 4585"/>
              <a:gd name="T8" fmla="*/ 42 w 3381"/>
              <a:gd name="T9" fmla="*/ 2752 h 4585"/>
              <a:gd name="T10" fmla="*/ 42 w 3381"/>
              <a:gd name="T11" fmla="*/ 4273 h 4585"/>
              <a:gd name="T12" fmla="*/ 312 w 3381"/>
              <a:gd name="T13" fmla="*/ 4544 h 4585"/>
              <a:gd name="T14" fmla="*/ 3068 w 3381"/>
              <a:gd name="T15" fmla="*/ 4544 h 4585"/>
              <a:gd name="T16" fmla="*/ 3339 w 3381"/>
              <a:gd name="T17" fmla="*/ 4273 h 4585"/>
              <a:gd name="T18" fmla="*/ 3339 w 3381"/>
              <a:gd name="T19" fmla="*/ 311 h 4585"/>
              <a:gd name="T20" fmla="*/ 3068 w 3381"/>
              <a:gd name="T21" fmla="*/ 41 h 4585"/>
              <a:gd name="T22" fmla="*/ 905 w 3381"/>
              <a:gd name="T23" fmla="*/ 41 h 4585"/>
              <a:gd name="T24" fmla="*/ 714 w 3381"/>
              <a:gd name="T25" fmla="*/ 120 h 4585"/>
              <a:gd name="T26" fmla="*/ 121 w 3381"/>
              <a:gd name="T27" fmla="*/ 713 h 4585"/>
              <a:gd name="T28" fmla="*/ 42 w 3381"/>
              <a:gd name="T29" fmla="*/ 904 h 4585"/>
              <a:gd name="T30" fmla="*/ 42 w 3381"/>
              <a:gd name="T31" fmla="*/ 1836 h 4585"/>
              <a:gd name="T32" fmla="*/ 0 w 3381"/>
              <a:gd name="T33" fmla="*/ 1836 h 4585"/>
              <a:gd name="T34" fmla="*/ 0 w 3381"/>
              <a:gd name="T35" fmla="*/ 904 h 4585"/>
              <a:gd name="T36" fmla="*/ 92 w 3381"/>
              <a:gd name="T37" fmla="*/ 684 h 4585"/>
              <a:gd name="T38" fmla="*/ 685 w 3381"/>
              <a:gd name="T39" fmla="*/ 91 h 4585"/>
              <a:gd name="T40" fmla="*/ 905 w 3381"/>
              <a:gd name="T41" fmla="*/ 0 h 4585"/>
              <a:gd name="T42" fmla="*/ 3068 w 3381"/>
              <a:gd name="T43" fmla="*/ 0 h 4585"/>
              <a:gd name="T44" fmla="*/ 3380 w 3381"/>
              <a:gd name="T45" fmla="*/ 311 h 4585"/>
              <a:gd name="T46" fmla="*/ 3380 w 3381"/>
              <a:gd name="T47" fmla="*/ 4273 h 4585"/>
              <a:gd name="T48" fmla="*/ 3068 w 3381"/>
              <a:gd name="T49" fmla="*/ 4584 h 4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81" h="4585">
                <a:moveTo>
                  <a:pt x="3068" y="4584"/>
                </a:moveTo>
                <a:lnTo>
                  <a:pt x="312" y="4584"/>
                </a:lnTo>
                <a:cubicBezTo>
                  <a:pt x="141" y="4584"/>
                  <a:pt x="0" y="4445"/>
                  <a:pt x="0" y="4273"/>
                </a:cubicBezTo>
                <a:lnTo>
                  <a:pt x="0" y="2752"/>
                </a:lnTo>
                <a:lnTo>
                  <a:pt x="42" y="2752"/>
                </a:lnTo>
                <a:lnTo>
                  <a:pt x="42" y="4273"/>
                </a:lnTo>
                <a:cubicBezTo>
                  <a:pt x="42" y="4422"/>
                  <a:pt x="163" y="4544"/>
                  <a:pt x="312" y="4544"/>
                </a:cubicBezTo>
                <a:lnTo>
                  <a:pt x="3068" y="4544"/>
                </a:lnTo>
                <a:cubicBezTo>
                  <a:pt x="3218" y="4544"/>
                  <a:pt x="3339" y="4422"/>
                  <a:pt x="3339" y="4273"/>
                </a:cubicBezTo>
                <a:lnTo>
                  <a:pt x="3339" y="311"/>
                </a:lnTo>
                <a:cubicBezTo>
                  <a:pt x="3339" y="162"/>
                  <a:pt x="3218" y="41"/>
                  <a:pt x="3068" y="41"/>
                </a:cubicBezTo>
                <a:lnTo>
                  <a:pt x="905" y="41"/>
                </a:lnTo>
                <a:cubicBezTo>
                  <a:pt x="833" y="41"/>
                  <a:pt x="765" y="69"/>
                  <a:pt x="714" y="120"/>
                </a:cubicBezTo>
                <a:lnTo>
                  <a:pt x="121" y="713"/>
                </a:lnTo>
                <a:cubicBezTo>
                  <a:pt x="70" y="763"/>
                  <a:pt x="42" y="831"/>
                  <a:pt x="42" y="904"/>
                </a:cubicBezTo>
                <a:lnTo>
                  <a:pt x="42" y="1836"/>
                </a:lnTo>
                <a:lnTo>
                  <a:pt x="0" y="1836"/>
                </a:lnTo>
                <a:lnTo>
                  <a:pt x="0" y="904"/>
                </a:lnTo>
                <a:cubicBezTo>
                  <a:pt x="0" y="821"/>
                  <a:pt x="33" y="743"/>
                  <a:pt x="92" y="684"/>
                </a:cubicBezTo>
                <a:lnTo>
                  <a:pt x="685" y="91"/>
                </a:lnTo>
                <a:cubicBezTo>
                  <a:pt x="744" y="32"/>
                  <a:pt x="822" y="0"/>
                  <a:pt x="905" y="0"/>
                </a:cubicBezTo>
                <a:lnTo>
                  <a:pt x="3068" y="0"/>
                </a:lnTo>
                <a:cubicBezTo>
                  <a:pt x="3240" y="0"/>
                  <a:pt x="3380" y="139"/>
                  <a:pt x="3380" y="311"/>
                </a:cubicBezTo>
                <a:lnTo>
                  <a:pt x="3380" y="4273"/>
                </a:lnTo>
                <a:cubicBezTo>
                  <a:pt x="3380" y="4445"/>
                  <a:pt x="3240" y="4584"/>
                  <a:pt x="3068" y="4584"/>
                </a:cubicBezTo>
              </a:path>
            </a:pathLst>
          </a:custGeom>
          <a:solidFill>
            <a:schemeClr val="accent2"/>
          </a:solidFill>
          <a:ln>
            <a:noFill/>
          </a:ln>
          <a:effectLst/>
        </p:spPr>
        <p:txBody>
          <a:bodyPr wrap="none" anchor="ctr"/>
          <a:lstStyle/>
          <a:p>
            <a:endParaRPr lang="en-US" dirty="0">
              <a:latin typeface="DM Sans" pitchFamily="2" charset="77"/>
            </a:endParaRPr>
          </a:p>
        </p:txBody>
      </p:sp>
      <p:sp>
        <p:nvSpPr>
          <p:cNvPr id="431" name="Freeform 371">
            <a:extLst>
              <a:ext uri="{FF2B5EF4-FFF2-40B4-BE49-F238E27FC236}">
                <a16:creationId xmlns:a16="http://schemas.microsoft.com/office/drawing/2014/main" id="{40DF0E03-E8FF-4883-90F4-4E359EEE3B3D}"/>
              </a:ext>
            </a:extLst>
          </p:cNvPr>
          <p:cNvSpPr>
            <a:spLocks noChangeArrowheads="1"/>
          </p:cNvSpPr>
          <p:nvPr/>
        </p:nvSpPr>
        <p:spPr bwMode="auto">
          <a:xfrm>
            <a:off x="13243471" y="5265049"/>
            <a:ext cx="4207589" cy="5712653"/>
          </a:xfrm>
          <a:custGeom>
            <a:avLst/>
            <a:gdLst>
              <a:gd name="T0" fmla="*/ 3067 w 3380"/>
              <a:gd name="T1" fmla="*/ 4584 h 4585"/>
              <a:gd name="T2" fmla="*/ 311 w 3380"/>
              <a:gd name="T3" fmla="*/ 4584 h 4585"/>
              <a:gd name="T4" fmla="*/ 0 w 3380"/>
              <a:gd name="T5" fmla="*/ 4273 h 4585"/>
              <a:gd name="T6" fmla="*/ 0 w 3380"/>
              <a:gd name="T7" fmla="*/ 2752 h 4585"/>
              <a:gd name="T8" fmla="*/ 40 w 3380"/>
              <a:gd name="T9" fmla="*/ 2752 h 4585"/>
              <a:gd name="T10" fmla="*/ 40 w 3380"/>
              <a:gd name="T11" fmla="*/ 4273 h 4585"/>
              <a:gd name="T12" fmla="*/ 311 w 3380"/>
              <a:gd name="T13" fmla="*/ 4544 h 4585"/>
              <a:gd name="T14" fmla="*/ 3067 w 3380"/>
              <a:gd name="T15" fmla="*/ 4544 h 4585"/>
              <a:gd name="T16" fmla="*/ 3338 w 3380"/>
              <a:gd name="T17" fmla="*/ 4273 h 4585"/>
              <a:gd name="T18" fmla="*/ 3338 w 3380"/>
              <a:gd name="T19" fmla="*/ 311 h 4585"/>
              <a:gd name="T20" fmla="*/ 3067 w 3380"/>
              <a:gd name="T21" fmla="*/ 41 h 4585"/>
              <a:gd name="T22" fmla="*/ 904 w 3380"/>
              <a:gd name="T23" fmla="*/ 41 h 4585"/>
              <a:gd name="T24" fmla="*/ 712 w 3380"/>
              <a:gd name="T25" fmla="*/ 120 h 4585"/>
              <a:gd name="T26" fmla="*/ 120 w 3380"/>
              <a:gd name="T27" fmla="*/ 713 h 4585"/>
              <a:gd name="T28" fmla="*/ 40 w 3380"/>
              <a:gd name="T29" fmla="*/ 904 h 4585"/>
              <a:gd name="T30" fmla="*/ 40 w 3380"/>
              <a:gd name="T31" fmla="*/ 1836 h 4585"/>
              <a:gd name="T32" fmla="*/ 0 w 3380"/>
              <a:gd name="T33" fmla="*/ 1836 h 4585"/>
              <a:gd name="T34" fmla="*/ 0 w 3380"/>
              <a:gd name="T35" fmla="*/ 904 h 4585"/>
              <a:gd name="T36" fmla="*/ 91 w 3380"/>
              <a:gd name="T37" fmla="*/ 684 h 4585"/>
              <a:gd name="T38" fmla="*/ 684 w 3380"/>
              <a:gd name="T39" fmla="*/ 91 h 4585"/>
              <a:gd name="T40" fmla="*/ 904 w 3380"/>
              <a:gd name="T41" fmla="*/ 0 h 4585"/>
              <a:gd name="T42" fmla="*/ 3067 w 3380"/>
              <a:gd name="T43" fmla="*/ 0 h 4585"/>
              <a:gd name="T44" fmla="*/ 3379 w 3380"/>
              <a:gd name="T45" fmla="*/ 311 h 4585"/>
              <a:gd name="T46" fmla="*/ 3379 w 3380"/>
              <a:gd name="T47" fmla="*/ 4273 h 4585"/>
              <a:gd name="T48" fmla="*/ 3067 w 3380"/>
              <a:gd name="T49" fmla="*/ 4584 h 4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80" h="4585">
                <a:moveTo>
                  <a:pt x="3067" y="4584"/>
                </a:moveTo>
                <a:lnTo>
                  <a:pt x="311" y="4584"/>
                </a:lnTo>
                <a:cubicBezTo>
                  <a:pt x="139" y="4584"/>
                  <a:pt x="0" y="4445"/>
                  <a:pt x="0" y="4273"/>
                </a:cubicBezTo>
                <a:lnTo>
                  <a:pt x="0" y="2752"/>
                </a:lnTo>
                <a:lnTo>
                  <a:pt x="40" y="2752"/>
                </a:lnTo>
                <a:lnTo>
                  <a:pt x="40" y="4273"/>
                </a:lnTo>
                <a:cubicBezTo>
                  <a:pt x="40" y="4422"/>
                  <a:pt x="162" y="4544"/>
                  <a:pt x="311" y="4544"/>
                </a:cubicBezTo>
                <a:lnTo>
                  <a:pt x="3067" y="4544"/>
                </a:lnTo>
                <a:cubicBezTo>
                  <a:pt x="3216" y="4544"/>
                  <a:pt x="3338" y="4422"/>
                  <a:pt x="3338" y="4273"/>
                </a:cubicBezTo>
                <a:lnTo>
                  <a:pt x="3338" y="311"/>
                </a:lnTo>
                <a:cubicBezTo>
                  <a:pt x="3338" y="162"/>
                  <a:pt x="3216" y="41"/>
                  <a:pt x="3067" y="41"/>
                </a:cubicBezTo>
                <a:lnTo>
                  <a:pt x="904" y="41"/>
                </a:lnTo>
                <a:cubicBezTo>
                  <a:pt x="831" y="41"/>
                  <a:pt x="764" y="69"/>
                  <a:pt x="712" y="120"/>
                </a:cubicBezTo>
                <a:lnTo>
                  <a:pt x="120" y="713"/>
                </a:lnTo>
                <a:cubicBezTo>
                  <a:pt x="68" y="763"/>
                  <a:pt x="40" y="831"/>
                  <a:pt x="40" y="904"/>
                </a:cubicBezTo>
                <a:lnTo>
                  <a:pt x="40" y="1836"/>
                </a:lnTo>
                <a:lnTo>
                  <a:pt x="0" y="1836"/>
                </a:lnTo>
                <a:lnTo>
                  <a:pt x="0" y="904"/>
                </a:lnTo>
                <a:cubicBezTo>
                  <a:pt x="0" y="821"/>
                  <a:pt x="31" y="743"/>
                  <a:pt x="91" y="684"/>
                </a:cubicBezTo>
                <a:lnTo>
                  <a:pt x="684" y="91"/>
                </a:lnTo>
                <a:cubicBezTo>
                  <a:pt x="742" y="32"/>
                  <a:pt x="821" y="0"/>
                  <a:pt x="904" y="0"/>
                </a:cubicBezTo>
                <a:lnTo>
                  <a:pt x="3067" y="0"/>
                </a:lnTo>
                <a:cubicBezTo>
                  <a:pt x="3239" y="0"/>
                  <a:pt x="3379" y="139"/>
                  <a:pt x="3379" y="311"/>
                </a:cubicBezTo>
                <a:lnTo>
                  <a:pt x="3379" y="4273"/>
                </a:lnTo>
                <a:cubicBezTo>
                  <a:pt x="3379" y="4445"/>
                  <a:pt x="3239" y="4584"/>
                  <a:pt x="3067" y="4584"/>
                </a:cubicBezTo>
              </a:path>
            </a:pathLst>
          </a:custGeom>
          <a:solidFill>
            <a:schemeClr val="accent3"/>
          </a:solidFill>
          <a:ln>
            <a:noFill/>
          </a:ln>
          <a:effectLst/>
        </p:spPr>
        <p:txBody>
          <a:bodyPr wrap="none" anchor="ctr"/>
          <a:lstStyle/>
          <a:p>
            <a:endParaRPr lang="en-US" dirty="0">
              <a:latin typeface="DM Sans" pitchFamily="2" charset="77"/>
            </a:endParaRPr>
          </a:p>
        </p:txBody>
      </p:sp>
      <p:sp>
        <p:nvSpPr>
          <p:cNvPr id="434" name="Freeform 374">
            <a:extLst>
              <a:ext uri="{FF2B5EF4-FFF2-40B4-BE49-F238E27FC236}">
                <a16:creationId xmlns:a16="http://schemas.microsoft.com/office/drawing/2014/main" id="{224B2A4D-66EA-4E5D-BD86-2338A171F43E}"/>
              </a:ext>
            </a:extLst>
          </p:cNvPr>
          <p:cNvSpPr>
            <a:spLocks noChangeArrowheads="1"/>
          </p:cNvSpPr>
          <p:nvPr/>
        </p:nvSpPr>
        <p:spPr bwMode="auto">
          <a:xfrm>
            <a:off x="18730913" y="5265049"/>
            <a:ext cx="4207589" cy="5712653"/>
          </a:xfrm>
          <a:custGeom>
            <a:avLst/>
            <a:gdLst>
              <a:gd name="T0" fmla="*/ 3067 w 3379"/>
              <a:gd name="T1" fmla="*/ 4584 h 4585"/>
              <a:gd name="T2" fmla="*/ 311 w 3379"/>
              <a:gd name="T3" fmla="*/ 4584 h 4585"/>
              <a:gd name="T4" fmla="*/ 0 w 3379"/>
              <a:gd name="T5" fmla="*/ 4273 h 4585"/>
              <a:gd name="T6" fmla="*/ 0 w 3379"/>
              <a:gd name="T7" fmla="*/ 2752 h 4585"/>
              <a:gd name="T8" fmla="*/ 41 w 3379"/>
              <a:gd name="T9" fmla="*/ 2752 h 4585"/>
              <a:gd name="T10" fmla="*/ 41 w 3379"/>
              <a:gd name="T11" fmla="*/ 4273 h 4585"/>
              <a:gd name="T12" fmla="*/ 311 w 3379"/>
              <a:gd name="T13" fmla="*/ 4544 h 4585"/>
              <a:gd name="T14" fmla="*/ 3067 w 3379"/>
              <a:gd name="T15" fmla="*/ 4544 h 4585"/>
              <a:gd name="T16" fmla="*/ 3338 w 3379"/>
              <a:gd name="T17" fmla="*/ 4273 h 4585"/>
              <a:gd name="T18" fmla="*/ 3338 w 3379"/>
              <a:gd name="T19" fmla="*/ 311 h 4585"/>
              <a:gd name="T20" fmla="*/ 3067 w 3379"/>
              <a:gd name="T21" fmla="*/ 41 h 4585"/>
              <a:gd name="T22" fmla="*/ 904 w 3379"/>
              <a:gd name="T23" fmla="*/ 41 h 4585"/>
              <a:gd name="T24" fmla="*/ 713 w 3379"/>
              <a:gd name="T25" fmla="*/ 120 h 4585"/>
              <a:gd name="T26" fmla="*/ 120 w 3379"/>
              <a:gd name="T27" fmla="*/ 713 h 4585"/>
              <a:gd name="T28" fmla="*/ 41 w 3379"/>
              <a:gd name="T29" fmla="*/ 904 h 4585"/>
              <a:gd name="T30" fmla="*/ 41 w 3379"/>
              <a:gd name="T31" fmla="*/ 1836 h 4585"/>
              <a:gd name="T32" fmla="*/ 0 w 3379"/>
              <a:gd name="T33" fmla="*/ 1836 h 4585"/>
              <a:gd name="T34" fmla="*/ 0 w 3379"/>
              <a:gd name="T35" fmla="*/ 904 h 4585"/>
              <a:gd name="T36" fmla="*/ 91 w 3379"/>
              <a:gd name="T37" fmla="*/ 684 h 4585"/>
              <a:gd name="T38" fmla="*/ 684 w 3379"/>
              <a:gd name="T39" fmla="*/ 91 h 4585"/>
              <a:gd name="T40" fmla="*/ 904 w 3379"/>
              <a:gd name="T41" fmla="*/ 0 h 4585"/>
              <a:gd name="T42" fmla="*/ 3067 w 3379"/>
              <a:gd name="T43" fmla="*/ 0 h 4585"/>
              <a:gd name="T44" fmla="*/ 3378 w 3379"/>
              <a:gd name="T45" fmla="*/ 311 h 4585"/>
              <a:gd name="T46" fmla="*/ 3378 w 3379"/>
              <a:gd name="T47" fmla="*/ 4273 h 4585"/>
              <a:gd name="T48" fmla="*/ 3067 w 3379"/>
              <a:gd name="T49" fmla="*/ 4584 h 4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79" h="4585">
                <a:moveTo>
                  <a:pt x="3067" y="4584"/>
                </a:moveTo>
                <a:lnTo>
                  <a:pt x="311" y="4584"/>
                </a:lnTo>
                <a:cubicBezTo>
                  <a:pt x="140" y="4584"/>
                  <a:pt x="0" y="4445"/>
                  <a:pt x="0" y="4273"/>
                </a:cubicBezTo>
                <a:lnTo>
                  <a:pt x="0" y="2752"/>
                </a:lnTo>
                <a:lnTo>
                  <a:pt x="41" y="2752"/>
                </a:lnTo>
                <a:lnTo>
                  <a:pt x="41" y="4273"/>
                </a:lnTo>
                <a:cubicBezTo>
                  <a:pt x="41" y="4422"/>
                  <a:pt x="162" y="4544"/>
                  <a:pt x="311" y="4544"/>
                </a:cubicBezTo>
                <a:lnTo>
                  <a:pt x="3067" y="4544"/>
                </a:lnTo>
                <a:cubicBezTo>
                  <a:pt x="3216" y="4544"/>
                  <a:pt x="3338" y="4422"/>
                  <a:pt x="3338" y="4273"/>
                </a:cubicBezTo>
                <a:lnTo>
                  <a:pt x="3338" y="311"/>
                </a:lnTo>
                <a:cubicBezTo>
                  <a:pt x="3338" y="162"/>
                  <a:pt x="3216" y="41"/>
                  <a:pt x="3067" y="41"/>
                </a:cubicBezTo>
                <a:lnTo>
                  <a:pt x="904" y="41"/>
                </a:lnTo>
                <a:cubicBezTo>
                  <a:pt x="832" y="41"/>
                  <a:pt x="764" y="69"/>
                  <a:pt x="713" y="120"/>
                </a:cubicBezTo>
                <a:lnTo>
                  <a:pt x="120" y="713"/>
                </a:lnTo>
                <a:cubicBezTo>
                  <a:pt x="69" y="763"/>
                  <a:pt x="41" y="831"/>
                  <a:pt x="41" y="904"/>
                </a:cubicBezTo>
                <a:lnTo>
                  <a:pt x="41" y="1836"/>
                </a:lnTo>
                <a:lnTo>
                  <a:pt x="0" y="1836"/>
                </a:lnTo>
                <a:lnTo>
                  <a:pt x="0" y="904"/>
                </a:lnTo>
                <a:cubicBezTo>
                  <a:pt x="0" y="821"/>
                  <a:pt x="32" y="743"/>
                  <a:pt x="91" y="684"/>
                </a:cubicBezTo>
                <a:lnTo>
                  <a:pt x="684" y="91"/>
                </a:lnTo>
                <a:cubicBezTo>
                  <a:pt x="743" y="32"/>
                  <a:pt x="821" y="0"/>
                  <a:pt x="904" y="0"/>
                </a:cubicBezTo>
                <a:lnTo>
                  <a:pt x="3067" y="0"/>
                </a:lnTo>
                <a:cubicBezTo>
                  <a:pt x="3239" y="0"/>
                  <a:pt x="3378" y="139"/>
                  <a:pt x="3378" y="311"/>
                </a:cubicBezTo>
                <a:lnTo>
                  <a:pt x="3378" y="4273"/>
                </a:lnTo>
                <a:cubicBezTo>
                  <a:pt x="3378" y="4445"/>
                  <a:pt x="3239" y="4584"/>
                  <a:pt x="3067" y="4584"/>
                </a:cubicBezTo>
              </a:path>
            </a:pathLst>
          </a:custGeom>
          <a:solidFill>
            <a:schemeClr val="accent4"/>
          </a:solidFill>
          <a:ln>
            <a:noFill/>
          </a:ln>
          <a:effectLst/>
        </p:spPr>
        <p:txBody>
          <a:bodyPr wrap="none" anchor="ctr"/>
          <a:lstStyle/>
          <a:p>
            <a:endParaRPr lang="en-US" dirty="0">
              <a:latin typeface="DM Sans" pitchFamily="2" charset="77"/>
            </a:endParaRPr>
          </a:p>
        </p:txBody>
      </p:sp>
      <p:sp>
        <p:nvSpPr>
          <p:cNvPr id="127" name="Freeform: Shape 126">
            <a:extLst>
              <a:ext uri="{FF2B5EF4-FFF2-40B4-BE49-F238E27FC236}">
                <a16:creationId xmlns:a16="http://schemas.microsoft.com/office/drawing/2014/main" id="{10CDC944-3A96-46B9-8771-A35FBF12DCCA}"/>
              </a:ext>
            </a:extLst>
          </p:cNvPr>
          <p:cNvSpPr>
            <a:spLocks noChangeArrowheads="1"/>
          </p:cNvSpPr>
          <p:nvPr/>
        </p:nvSpPr>
        <p:spPr bwMode="auto">
          <a:xfrm>
            <a:off x="4361392" y="11526995"/>
            <a:ext cx="16603912" cy="971011"/>
          </a:xfrm>
          <a:custGeom>
            <a:avLst/>
            <a:gdLst>
              <a:gd name="connsiteX0" fmla="*/ 15374730 w 16603912"/>
              <a:gd name="connsiteY0" fmla="*/ 933799 h 971011"/>
              <a:gd name="connsiteX1" fmla="*/ 15527282 w 16603912"/>
              <a:gd name="connsiteY1" fmla="*/ 933799 h 971011"/>
              <a:gd name="connsiteX2" fmla="*/ 15527282 w 16603912"/>
              <a:gd name="connsiteY2" fmla="*/ 971011 h 971011"/>
              <a:gd name="connsiteX3" fmla="*/ 15374730 w 16603912"/>
              <a:gd name="connsiteY3" fmla="*/ 971011 h 971011"/>
              <a:gd name="connsiteX4" fmla="*/ 15067124 w 16603912"/>
              <a:gd name="connsiteY4" fmla="*/ 933799 h 971011"/>
              <a:gd name="connsiteX5" fmla="*/ 15219686 w 16603912"/>
              <a:gd name="connsiteY5" fmla="*/ 933799 h 971011"/>
              <a:gd name="connsiteX6" fmla="*/ 15219686 w 16603912"/>
              <a:gd name="connsiteY6" fmla="*/ 971011 h 971011"/>
              <a:gd name="connsiteX7" fmla="*/ 15067124 w 16603912"/>
              <a:gd name="connsiteY7" fmla="*/ 971011 h 971011"/>
              <a:gd name="connsiteX8" fmla="*/ 14765012 w 16603912"/>
              <a:gd name="connsiteY8" fmla="*/ 933799 h 971011"/>
              <a:gd name="connsiteX9" fmla="*/ 14917564 w 16603912"/>
              <a:gd name="connsiteY9" fmla="*/ 933799 h 971011"/>
              <a:gd name="connsiteX10" fmla="*/ 14917564 w 16603912"/>
              <a:gd name="connsiteY10" fmla="*/ 971011 h 971011"/>
              <a:gd name="connsiteX11" fmla="*/ 14765012 w 16603912"/>
              <a:gd name="connsiteY11" fmla="*/ 971011 h 971011"/>
              <a:gd name="connsiteX12" fmla="*/ 14457408 w 16603912"/>
              <a:gd name="connsiteY12" fmla="*/ 933799 h 971011"/>
              <a:gd name="connsiteX13" fmla="*/ 14609970 w 16603912"/>
              <a:gd name="connsiteY13" fmla="*/ 933799 h 971011"/>
              <a:gd name="connsiteX14" fmla="*/ 14609970 w 16603912"/>
              <a:gd name="connsiteY14" fmla="*/ 971011 h 971011"/>
              <a:gd name="connsiteX15" fmla="*/ 14457408 w 16603912"/>
              <a:gd name="connsiteY15" fmla="*/ 971011 h 971011"/>
              <a:gd name="connsiteX16" fmla="*/ 14155298 w 16603912"/>
              <a:gd name="connsiteY16" fmla="*/ 933799 h 971011"/>
              <a:gd name="connsiteX17" fmla="*/ 14307850 w 16603912"/>
              <a:gd name="connsiteY17" fmla="*/ 933799 h 971011"/>
              <a:gd name="connsiteX18" fmla="*/ 14307850 w 16603912"/>
              <a:gd name="connsiteY18" fmla="*/ 971011 h 971011"/>
              <a:gd name="connsiteX19" fmla="*/ 14155298 w 16603912"/>
              <a:gd name="connsiteY19" fmla="*/ 971011 h 971011"/>
              <a:gd name="connsiteX20" fmla="*/ 13847694 w 16603912"/>
              <a:gd name="connsiteY20" fmla="*/ 933799 h 971011"/>
              <a:gd name="connsiteX21" fmla="*/ 14000246 w 16603912"/>
              <a:gd name="connsiteY21" fmla="*/ 933799 h 971011"/>
              <a:gd name="connsiteX22" fmla="*/ 14000246 w 16603912"/>
              <a:gd name="connsiteY22" fmla="*/ 971011 h 971011"/>
              <a:gd name="connsiteX23" fmla="*/ 13847694 w 16603912"/>
              <a:gd name="connsiteY23" fmla="*/ 971011 h 971011"/>
              <a:gd name="connsiteX24" fmla="*/ 13545580 w 16603912"/>
              <a:gd name="connsiteY24" fmla="*/ 933799 h 971011"/>
              <a:gd name="connsiteX25" fmla="*/ 13698142 w 16603912"/>
              <a:gd name="connsiteY25" fmla="*/ 933799 h 971011"/>
              <a:gd name="connsiteX26" fmla="*/ 13698142 w 16603912"/>
              <a:gd name="connsiteY26" fmla="*/ 971011 h 971011"/>
              <a:gd name="connsiteX27" fmla="*/ 13545580 w 16603912"/>
              <a:gd name="connsiteY27" fmla="*/ 971011 h 971011"/>
              <a:gd name="connsiteX28" fmla="*/ 13237976 w 16603912"/>
              <a:gd name="connsiteY28" fmla="*/ 933799 h 971011"/>
              <a:gd name="connsiteX29" fmla="*/ 13390528 w 16603912"/>
              <a:gd name="connsiteY29" fmla="*/ 933799 h 971011"/>
              <a:gd name="connsiteX30" fmla="*/ 13390528 w 16603912"/>
              <a:gd name="connsiteY30" fmla="*/ 971011 h 971011"/>
              <a:gd name="connsiteX31" fmla="*/ 13237976 w 16603912"/>
              <a:gd name="connsiteY31" fmla="*/ 971011 h 971011"/>
              <a:gd name="connsiteX32" fmla="*/ 12935866 w 16603912"/>
              <a:gd name="connsiteY32" fmla="*/ 933799 h 971011"/>
              <a:gd name="connsiteX33" fmla="*/ 13088418 w 16603912"/>
              <a:gd name="connsiteY33" fmla="*/ 933799 h 971011"/>
              <a:gd name="connsiteX34" fmla="*/ 13088418 w 16603912"/>
              <a:gd name="connsiteY34" fmla="*/ 971011 h 971011"/>
              <a:gd name="connsiteX35" fmla="*/ 12935866 w 16603912"/>
              <a:gd name="connsiteY35" fmla="*/ 971011 h 971011"/>
              <a:gd name="connsiteX36" fmla="*/ 12628262 w 16603912"/>
              <a:gd name="connsiteY36" fmla="*/ 933799 h 971011"/>
              <a:gd name="connsiteX37" fmla="*/ 12780824 w 16603912"/>
              <a:gd name="connsiteY37" fmla="*/ 933799 h 971011"/>
              <a:gd name="connsiteX38" fmla="*/ 12780824 w 16603912"/>
              <a:gd name="connsiteY38" fmla="*/ 971011 h 971011"/>
              <a:gd name="connsiteX39" fmla="*/ 12628262 w 16603912"/>
              <a:gd name="connsiteY39" fmla="*/ 971011 h 971011"/>
              <a:gd name="connsiteX40" fmla="*/ 12326149 w 16603912"/>
              <a:gd name="connsiteY40" fmla="*/ 933799 h 971011"/>
              <a:gd name="connsiteX41" fmla="*/ 12478700 w 16603912"/>
              <a:gd name="connsiteY41" fmla="*/ 933799 h 971011"/>
              <a:gd name="connsiteX42" fmla="*/ 12478700 w 16603912"/>
              <a:gd name="connsiteY42" fmla="*/ 971011 h 971011"/>
              <a:gd name="connsiteX43" fmla="*/ 12326149 w 16603912"/>
              <a:gd name="connsiteY43" fmla="*/ 971011 h 971011"/>
              <a:gd name="connsiteX44" fmla="*/ 12018544 w 16603912"/>
              <a:gd name="connsiteY44" fmla="*/ 933799 h 971011"/>
              <a:gd name="connsiteX45" fmla="*/ 12171106 w 16603912"/>
              <a:gd name="connsiteY45" fmla="*/ 933799 h 971011"/>
              <a:gd name="connsiteX46" fmla="*/ 12171106 w 16603912"/>
              <a:gd name="connsiteY46" fmla="*/ 971011 h 971011"/>
              <a:gd name="connsiteX47" fmla="*/ 12018544 w 16603912"/>
              <a:gd name="connsiteY47" fmla="*/ 971011 h 971011"/>
              <a:gd name="connsiteX48" fmla="*/ 11716434 w 16603912"/>
              <a:gd name="connsiteY48" fmla="*/ 933799 h 971011"/>
              <a:gd name="connsiteX49" fmla="*/ 11868986 w 16603912"/>
              <a:gd name="connsiteY49" fmla="*/ 933799 h 971011"/>
              <a:gd name="connsiteX50" fmla="*/ 11868986 w 16603912"/>
              <a:gd name="connsiteY50" fmla="*/ 971011 h 971011"/>
              <a:gd name="connsiteX51" fmla="*/ 11716434 w 16603912"/>
              <a:gd name="connsiteY51" fmla="*/ 971011 h 971011"/>
              <a:gd name="connsiteX52" fmla="*/ 11408830 w 16603912"/>
              <a:gd name="connsiteY52" fmla="*/ 933799 h 971011"/>
              <a:gd name="connsiteX53" fmla="*/ 11561382 w 16603912"/>
              <a:gd name="connsiteY53" fmla="*/ 933799 h 971011"/>
              <a:gd name="connsiteX54" fmla="*/ 11561382 w 16603912"/>
              <a:gd name="connsiteY54" fmla="*/ 971011 h 971011"/>
              <a:gd name="connsiteX55" fmla="*/ 11408830 w 16603912"/>
              <a:gd name="connsiteY55" fmla="*/ 971011 h 971011"/>
              <a:gd name="connsiteX56" fmla="*/ 11106717 w 16603912"/>
              <a:gd name="connsiteY56" fmla="*/ 933799 h 971011"/>
              <a:gd name="connsiteX57" fmla="*/ 11259279 w 16603912"/>
              <a:gd name="connsiteY57" fmla="*/ 933799 h 971011"/>
              <a:gd name="connsiteX58" fmla="*/ 11259279 w 16603912"/>
              <a:gd name="connsiteY58" fmla="*/ 971011 h 971011"/>
              <a:gd name="connsiteX59" fmla="*/ 11106717 w 16603912"/>
              <a:gd name="connsiteY59" fmla="*/ 971011 h 971011"/>
              <a:gd name="connsiteX60" fmla="*/ 10804607 w 16603912"/>
              <a:gd name="connsiteY60" fmla="*/ 933799 h 971011"/>
              <a:gd name="connsiteX61" fmla="*/ 10957159 w 16603912"/>
              <a:gd name="connsiteY61" fmla="*/ 933799 h 971011"/>
              <a:gd name="connsiteX62" fmla="*/ 10957159 w 16603912"/>
              <a:gd name="connsiteY62" fmla="*/ 971011 h 971011"/>
              <a:gd name="connsiteX63" fmla="*/ 10804607 w 16603912"/>
              <a:gd name="connsiteY63" fmla="*/ 971011 h 971011"/>
              <a:gd name="connsiteX64" fmla="*/ 10497003 w 16603912"/>
              <a:gd name="connsiteY64" fmla="*/ 933799 h 971011"/>
              <a:gd name="connsiteX65" fmla="*/ 10649555 w 16603912"/>
              <a:gd name="connsiteY65" fmla="*/ 933799 h 971011"/>
              <a:gd name="connsiteX66" fmla="*/ 10649555 w 16603912"/>
              <a:gd name="connsiteY66" fmla="*/ 971011 h 971011"/>
              <a:gd name="connsiteX67" fmla="*/ 10497003 w 16603912"/>
              <a:gd name="connsiteY67" fmla="*/ 971011 h 971011"/>
              <a:gd name="connsiteX68" fmla="*/ 10189398 w 16603912"/>
              <a:gd name="connsiteY68" fmla="*/ 933799 h 971011"/>
              <a:gd name="connsiteX69" fmla="*/ 10341960 w 16603912"/>
              <a:gd name="connsiteY69" fmla="*/ 933799 h 971011"/>
              <a:gd name="connsiteX70" fmla="*/ 10341960 w 16603912"/>
              <a:gd name="connsiteY70" fmla="*/ 971011 h 971011"/>
              <a:gd name="connsiteX71" fmla="*/ 10189398 w 16603912"/>
              <a:gd name="connsiteY71" fmla="*/ 971011 h 971011"/>
              <a:gd name="connsiteX72" fmla="*/ 9887285 w 16603912"/>
              <a:gd name="connsiteY72" fmla="*/ 933799 h 971011"/>
              <a:gd name="connsiteX73" fmla="*/ 10039837 w 16603912"/>
              <a:gd name="connsiteY73" fmla="*/ 933799 h 971011"/>
              <a:gd name="connsiteX74" fmla="*/ 10039837 w 16603912"/>
              <a:gd name="connsiteY74" fmla="*/ 971011 h 971011"/>
              <a:gd name="connsiteX75" fmla="*/ 9887285 w 16603912"/>
              <a:gd name="connsiteY75" fmla="*/ 971011 h 971011"/>
              <a:gd name="connsiteX76" fmla="*/ 9585175 w 16603912"/>
              <a:gd name="connsiteY76" fmla="*/ 933799 h 971011"/>
              <a:gd name="connsiteX77" fmla="*/ 9737737 w 16603912"/>
              <a:gd name="connsiteY77" fmla="*/ 933799 h 971011"/>
              <a:gd name="connsiteX78" fmla="*/ 9737737 w 16603912"/>
              <a:gd name="connsiteY78" fmla="*/ 971011 h 971011"/>
              <a:gd name="connsiteX79" fmla="*/ 9585175 w 16603912"/>
              <a:gd name="connsiteY79" fmla="*/ 971011 h 971011"/>
              <a:gd name="connsiteX80" fmla="*/ 9277571 w 16603912"/>
              <a:gd name="connsiteY80" fmla="*/ 933799 h 971011"/>
              <a:gd name="connsiteX81" fmla="*/ 9430123 w 16603912"/>
              <a:gd name="connsiteY81" fmla="*/ 933799 h 971011"/>
              <a:gd name="connsiteX82" fmla="*/ 9430123 w 16603912"/>
              <a:gd name="connsiteY82" fmla="*/ 971011 h 971011"/>
              <a:gd name="connsiteX83" fmla="*/ 9277571 w 16603912"/>
              <a:gd name="connsiteY83" fmla="*/ 971011 h 971011"/>
              <a:gd name="connsiteX84" fmla="*/ 8975458 w 16603912"/>
              <a:gd name="connsiteY84" fmla="*/ 933799 h 971011"/>
              <a:gd name="connsiteX85" fmla="*/ 9128010 w 16603912"/>
              <a:gd name="connsiteY85" fmla="*/ 933799 h 971011"/>
              <a:gd name="connsiteX86" fmla="*/ 9128010 w 16603912"/>
              <a:gd name="connsiteY86" fmla="*/ 971011 h 971011"/>
              <a:gd name="connsiteX87" fmla="*/ 8975458 w 16603912"/>
              <a:gd name="connsiteY87" fmla="*/ 971011 h 971011"/>
              <a:gd name="connsiteX88" fmla="*/ 8667853 w 16603912"/>
              <a:gd name="connsiteY88" fmla="*/ 933799 h 971011"/>
              <a:gd name="connsiteX89" fmla="*/ 8820415 w 16603912"/>
              <a:gd name="connsiteY89" fmla="*/ 933799 h 971011"/>
              <a:gd name="connsiteX90" fmla="*/ 8820415 w 16603912"/>
              <a:gd name="connsiteY90" fmla="*/ 971011 h 971011"/>
              <a:gd name="connsiteX91" fmla="*/ 8667853 w 16603912"/>
              <a:gd name="connsiteY91" fmla="*/ 971011 h 971011"/>
              <a:gd name="connsiteX92" fmla="*/ 8365743 w 16603912"/>
              <a:gd name="connsiteY92" fmla="*/ 933799 h 971011"/>
              <a:gd name="connsiteX93" fmla="*/ 8518295 w 16603912"/>
              <a:gd name="connsiteY93" fmla="*/ 933799 h 971011"/>
              <a:gd name="connsiteX94" fmla="*/ 8518295 w 16603912"/>
              <a:gd name="connsiteY94" fmla="*/ 971011 h 971011"/>
              <a:gd name="connsiteX95" fmla="*/ 8365743 w 16603912"/>
              <a:gd name="connsiteY95" fmla="*/ 971011 h 971011"/>
              <a:gd name="connsiteX96" fmla="*/ 8058139 w 16603912"/>
              <a:gd name="connsiteY96" fmla="*/ 933799 h 971011"/>
              <a:gd name="connsiteX97" fmla="*/ 8210691 w 16603912"/>
              <a:gd name="connsiteY97" fmla="*/ 933799 h 971011"/>
              <a:gd name="connsiteX98" fmla="*/ 8210691 w 16603912"/>
              <a:gd name="connsiteY98" fmla="*/ 971011 h 971011"/>
              <a:gd name="connsiteX99" fmla="*/ 8058139 w 16603912"/>
              <a:gd name="connsiteY99" fmla="*/ 971011 h 971011"/>
              <a:gd name="connsiteX100" fmla="*/ 7756026 w 16603912"/>
              <a:gd name="connsiteY100" fmla="*/ 933799 h 971011"/>
              <a:gd name="connsiteX101" fmla="*/ 7908578 w 16603912"/>
              <a:gd name="connsiteY101" fmla="*/ 933799 h 971011"/>
              <a:gd name="connsiteX102" fmla="*/ 7908578 w 16603912"/>
              <a:gd name="connsiteY102" fmla="*/ 971011 h 971011"/>
              <a:gd name="connsiteX103" fmla="*/ 7756026 w 16603912"/>
              <a:gd name="connsiteY103" fmla="*/ 971011 h 971011"/>
              <a:gd name="connsiteX104" fmla="*/ 7453916 w 16603912"/>
              <a:gd name="connsiteY104" fmla="*/ 933799 h 971011"/>
              <a:gd name="connsiteX105" fmla="*/ 7606468 w 16603912"/>
              <a:gd name="connsiteY105" fmla="*/ 933799 h 971011"/>
              <a:gd name="connsiteX106" fmla="*/ 7606468 w 16603912"/>
              <a:gd name="connsiteY106" fmla="*/ 971011 h 971011"/>
              <a:gd name="connsiteX107" fmla="*/ 7453916 w 16603912"/>
              <a:gd name="connsiteY107" fmla="*/ 971011 h 971011"/>
              <a:gd name="connsiteX108" fmla="*/ 7146312 w 16603912"/>
              <a:gd name="connsiteY108" fmla="*/ 933799 h 971011"/>
              <a:gd name="connsiteX109" fmla="*/ 7298874 w 16603912"/>
              <a:gd name="connsiteY109" fmla="*/ 933799 h 971011"/>
              <a:gd name="connsiteX110" fmla="*/ 7298874 w 16603912"/>
              <a:gd name="connsiteY110" fmla="*/ 971011 h 971011"/>
              <a:gd name="connsiteX111" fmla="*/ 7146312 w 16603912"/>
              <a:gd name="connsiteY111" fmla="*/ 971011 h 971011"/>
              <a:gd name="connsiteX112" fmla="*/ 6844198 w 16603912"/>
              <a:gd name="connsiteY112" fmla="*/ 933799 h 971011"/>
              <a:gd name="connsiteX113" fmla="*/ 6996750 w 16603912"/>
              <a:gd name="connsiteY113" fmla="*/ 933799 h 971011"/>
              <a:gd name="connsiteX114" fmla="*/ 6996750 w 16603912"/>
              <a:gd name="connsiteY114" fmla="*/ 971011 h 971011"/>
              <a:gd name="connsiteX115" fmla="*/ 6844198 w 16603912"/>
              <a:gd name="connsiteY115" fmla="*/ 971011 h 971011"/>
              <a:gd name="connsiteX116" fmla="*/ 6536594 w 16603912"/>
              <a:gd name="connsiteY116" fmla="*/ 933799 h 971011"/>
              <a:gd name="connsiteX117" fmla="*/ 6689146 w 16603912"/>
              <a:gd name="connsiteY117" fmla="*/ 933799 h 971011"/>
              <a:gd name="connsiteX118" fmla="*/ 6689146 w 16603912"/>
              <a:gd name="connsiteY118" fmla="*/ 971011 h 971011"/>
              <a:gd name="connsiteX119" fmla="*/ 6536594 w 16603912"/>
              <a:gd name="connsiteY119" fmla="*/ 971011 h 971011"/>
              <a:gd name="connsiteX120" fmla="*/ 6234484 w 16603912"/>
              <a:gd name="connsiteY120" fmla="*/ 933799 h 971011"/>
              <a:gd name="connsiteX121" fmla="*/ 6387046 w 16603912"/>
              <a:gd name="connsiteY121" fmla="*/ 933799 h 971011"/>
              <a:gd name="connsiteX122" fmla="*/ 6387046 w 16603912"/>
              <a:gd name="connsiteY122" fmla="*/ 971011 h 971011"/>
              <a:gd name="connsiteX123" fmla="*/ 6234484 w 16603912"/>
              <a:gd name="connsiteY123" fmla="*/ 971011 h 971011"/>
              <a:gd name="connsiteX124" fmla="*/ 5926880 w 16603912"/>
              <a:gd name="connsiteY124" fmla="*/ 933799 h 971011"/>
              <a:gd name="connsiteX125" fmla="*/ 6079432 w 16603912"/>
              <a:gd name="connsiteY125" fmla="*/ 933799 h 971011"/>
              <a:gd name="connsiteX126" fmla="*/ 6079432 w 16603912"/>
              <a:gd name="connsiteY126" fmla="*/ 971011 h 971011"/>
              <a:gd name="connsiteX127" fmla="*/ 5926880 w 16603912"/>
              <a:gd name="connsiteY127" fmla="*/ 971011 h 971011"/>
              <a:gd name="connsiteX128" fmla="*/ 5624767 w 16603912"/>
              <a:gd name="connsiteY128" fmla="*/ 933799 h 971011"/>
              <a:gd name="connsiteX129" fmla="*/ 5777319 w 16603912"/>
              <a:gd name="connsiteY129" fmla="*/ 933799 h 971011"/>
              <a:gd name="connsiteX130" fmla="*/ 5777319 w 16603912"/>
              <a:gd name="connsiteY130" fmla="*/ 971011 h 971011"/>
              <a:gd name="connsiteX131" fmla="*/ 5624767 w 16603912"/>
              <a:gd name="connsiteY131" fmla="*/ 971011 h 971011"/>
              <a:gd name="connsiteX132" fmla="*/ 5317162 w 16603912"/>
              <a:gd name="connsiteY132" fmla="*/ 933799 h 971011"/>
              <a:gd name="connsiteX133" fmla="*/ 5469724 w 16603912"/>
              <a:gd name="connsiteY133" fmla="*/ 933799 h 971011"/>
              <a:gd name="connsiteX134" fmla="*/ 5469724 w 16603912"/>
              <a:gd name="connsiteY134" fmla="*/ 971011 h 971011"/>
              <a:gd name="connsiteX135" fmla="*/ 5317162 w 16603912"/>
              <a:gd name="connsiteY135" fmla="*/ 971011 h 971011"/>
              <a:gd name="connsiteX136" fmla="*/ 5015052 w 16603912"/>
              <a:gd name="connsiteY136" fmla="*/ 933799 h 971011"/>
              <a:gd name="connsiteX137" fmla="*/ 5167604 w 16603912"/>
              <a:gd name="connsiteY137" fmla="*/ 933799 h 971011"/>
              <a:gd name="connsiteX138" fmla="*/ 5167604 w 16603912"/>
              <a:gd name="connsiteY138" fmla="*/ 971011 h 971011"/>
              <a:gd name="connsiteX139" fmla="*/ 5015052 w 16603912"/>
              <a:gd name="connsiteY139" fmla="*/ 971011 h 971011"/>
              <a:gd name="connsiteX140" fmla="*/ 4707448 w 16603912"/>
              <a:gd name="connsiteY140" fmla="*/ 933799 h 971011"/>
              <a:gd name="connsiteX141" fmla="*/ 4860000 w 16603912"/>
              <a:gd name="connsiteY141" fmla="*/ 933799 h 971011"/>
              <a:gd name="connsiteX142" fmla="*/ 4860000 w 16603912"/>
              <a:gd name="connsiteY142" fmla="*/ 971011 h 971011"/>
              <a:gd name="connsiteX143" fmla="*/ 4707448 w 16603912"/>
              <a:gd name="connsiteY143" fmla="*/ 971011 h 971011"/>
              <a:gd name="connsiteX144" fmla="*/ 4405335 w 16603912"/>
              <a:gd name="connsiteY144" fmla="*/ 933799 h 971011"/>
              <a:gd name="connsiteX145" fmla="*/ 4557897 w 16603912"/>
              <a:gd name="connsiteY145" fmla="*/ 933799 h 971011"/>
              <a:gd name="connsiteX146" fmla="*/ 4557897 w 16603912"/>
              <a:gd name="connsiteY146" fmla="*/ 971011 h 971011"/>
              <a:gd name="connsiteX147" fmla="*/ 4405335 w 16603912"/>
              <a:gd name="connsiteY147" fmla="*/ 971011 h 971011"/>
              <a:gd name="connsiteX148" fmla="*/ 4097730 w 16603912"/>
              <a:gd name="connsiteY148" fmla="*/ 933799 h 971011"/>
              <a:gd name="connsiteX149" fmla="*/ 4250282 w 16603912"/>
              <a:gd name="connsiteY149" fmla="*/ 933799 h 971011"/>
              <a:gd name="connsiteX150" fmla="*/ 4250282 w 16603912"/>
              <a:gd name="connsiteY150" fmla="*/ 971011 h 971011"/>
              <a:gd name="connsiteX151" fmla="*/ 4097730 w 16603912"/>
              <a:gd name="connsiteY151" fmla="*/ 971011 h 971011"/>
              <a:gd name="connsiteX152" fmla="*/ 3795624 w 16603912"/>
              <a:gd name="connsiteY152" fmla="*/ 933799 h 971011"/>
              <a:gd name="connsiteX153" fmla="*/ 3948185 w 16603912"/>
              <a:gd name="connsiteY153" fmla="*/ 933799 h 971011"/>
              <a:gd name="connsiteX154" fmla="*/ 3948185 w 16603912"/>
              <a:gd name="connsiteY154" fmla="*/ 971011 h 971011"/>
              <a:gd name="connsiteX155" fmla="*/ 3795624 w 16603912"/>
              <a:gd name="connsiteY155" fmla="*/ 971011 h 971011"/>
              <a:gd name="connsiteX156" fmla="*/ 3488019 w 16603912"/>
              <a:gd name="connsiteY156" fmla="*/ 933799 h 971011"/>
              <a:gd name="connsiteX157" fmla="*/ 3640570 w 16603912"/>
              <a:gd name="connsiteY157" fmla="*/ 933799 h 971011"/>
              <a:gd name="connsiteX158" fmla="*/ 3640570 w 16603912"/>
              <a:gd name="connsiteY158" fmla="*/ 971011 h 971011"/>
              <a:gd name="connsiteX159" fmla="*/ 3488019 w 16603912"/>
              <a:gd name="connsiteY159" fmla="*/ 971011 h 971011"/>
              <a:gd name="connsiteX160" fmla="*/ 3185906 w 16603912"/>
              <a:gd name="connsiteY160" fmla="*/ 933799 h 971011"/>
              <a:gd name="connsiteX161" fmla="*/ 3338457 w 16603912"/>
              <a:gd name="connsiteY161" fmla="*/ 933799 h 971011"/>
              <a:gd name="connsiteX162" fmla="*/ 3338457 w 16603912"/>
              <a:gd name="connsiteY162" fmla="*/ 971011 h 971011"/>
              <a:gd name="connsiteX163" fmla="*/ 3185906 w 16603912"/>
              <a:gd name="connsiteY163" fmla="*/ 971011 h 971011"/>
              <a:gd name="connsiteX164" fmla="*/ 2878300 w 16603912"/>
              <a:gd name="connsiteY164" fmla="*/ 933799 h 971011"/>
              <a:gd name="connsiteX165" fmla="*/ 3030862 w 16603912"/>
              <a:gd name="connsiteY165" fmla="*/ 933799 h 971011"/>
              <a:gd name="connsiteX166" fmla="*/ 3030862 w 16603912"/>
              <a:gd name="connsiteY166" fmla="*/ 971011 h 971011"/>
              <a:gd name="connsiteX167" fmla="*/ 2878300 w 16603912"/>
              <a:gd name="connsiteY167" fmla="*/ 971011 h 971011"/>
              <a:gd name="connsiteX168" fmla="*/ 2576192 w 16603912"/>
              <a:gd name="connsiteY168" fmla="*/ 933799 h 971011"/>
              <a:gd name="connsiteX169" fmla="*/ 2728746 w 16603912"/>
              <a:gd name="connsiteY169" fmla="*/ 933799 h 971011"/>
              <a:gd name="connsiteX170" fmla="*/ 2728746 w 16603912"/>
              <a:gd name="connsiteY170" fmla="*/ 971011 h 971011"/>
              <a:gd name="connsiteX171" fmla="*/ 2576192 w 16603912"/>
              <a:gd name="connsiteY171" fmla="*/ 971011 h 971011"/>
              <a:gd name="connsiteX172" fmla="*/ 2268589 w 16603912"/>
              <a:gd name="connsiteY172" fmla="*/ 933799 h 971011"/>
              <a:gd name="connsiteX173" fmla="*/ 2421138 w 16603912"/>
              <a:gd name="connsiteY173" fmla="*/ 933799 h 971011"/>
              <a:gd name="connsiteX174" fmla="*/ 2421138 w 16603912"/>
              <a:gd name="connsiteY174" fmla="*/ 971011 h 971011"/>
              <a:gd name="connsiteX175" fmla="*/ 2268589 w 16603912"/>
              <a:gd name="connsiteY175" fmla="*/ 971011 h 971011"/>
              <a:gd name="connsiteX176" fmla="*/ 1966474 w 16603912"/>
              <a:gd name="connsiteY176" fmla="*/ 933799 h 971011"/>
              <a:gd name="connsiteX177" fmla="*/ 2119036 w 16603912"/>
              <a:gd name="connsiteY177" fmla="*/ 933799 h 971011"/>
              <a:gd name="connsiteX178" fmla="*/ 2119036 w 16603912"/>
              <a:gd name="connsiteY178" fmla="*/ 971011 h 971011"/>
              <a:gd name="connsiteX179" fmla="*/ 1966474 w 16603912"/>
              <a:gd name="connsiteY179" fmla="*/ 971011 h 971011"/>
              <a:gd name="connsiteX180" fmla="*/ 1664364 w 16603912"/>
              <a:gd name="connsiteY180" fmla="*/ 933799 h 971011"/>
              <a:gd name="connsiteX181" fmla="*/ 1816914 w 16603912"/>
              <a:gd name="connsiteY181" fmla="*/ 933799 h 971011"/>
              <a:gd name="connsiteX182" fmla="*/ 1816914 w 16603912"/>
              <a:gd name="connsiteY182" fmla="*/ 971011 h 971011"/>
              <a:gd name="connsiteX183" fmla="*/ 1664364 w 16603912"/>
              <a:gd name="connsiteY183" fmla="*/ 971011 h 971011"/>
              <a:gd name="connsiteX184" fmla="*/ 1356759 w 16603912"/>
              <a:gd name="connsiteY184" fmla="*/ 933799 h 971011"/>
              <a:gd name="connsiteX185" fmla="*/ 1509312 w 16603912"/>
              <a:gd name="connsiteY185" fmla="*/ 933799 h 971011"/>
              <a:gd name="connsiteX186" fmla="*/ 1509312 w 16603912"/>
              <a:gd name="connsiteY186" fmla="*/ 971011 h 971011"/>
              <a:gd name="connsiteX187" fmla="*/ 1356759 w 16603912"/>
              <a:gd name="connsiteY187" fmla="*/ 971011 h 971011"/>
              <a:gd name="connsiteX188" fmla="*/ 1049155 w 16603912"/>
              <a:gd name="connsiteY188" fmla="*/ 933799 h 971011"/>
              <a:gd name="connsiteX189" fmla="*/ 1201717 w 16603912"/>
              <a:gd name="connsiteY189" fmla="*/ 933799 h 971011"/>
              <a:gd name="connsiteX190" fmla="*/ 1201717 w 16603912"/>
              <a:gd name="connsiteY190" fmla="*/ 971011 h 971011"/>
              <a:gd name="connsiteX191" fmla="*/ 1049155 w 16603912"/>
              <a:gd name="connsiteY191" fmla="*/ 971011 h 971011"/>
              <a:gd name="connsiteX192" fmla="*/ 755890 w 16603912"/>
              <a:gd name="connsiteY192" fmla="*/ 906336 h 971011"/>
              <a:gd name="connsiteX193" fmla="*/ 905074 w 16603912"/>
              <a:gd name="connsiteY193" fmla="*/ 928531 h 971011"/>
              <a:gd name="connsiteX194" fmla="*/ 902545 w 16603912"/>
              <a:gd name="connsiteY194" fmla="*/ 965524 h 971011"/>
              <a:gd name="connsiteX195" fmla="*/ 747041 w 16603912"/>
              <a:gd name="connsiteY195" fmla="*/ 942095 h 971011"/>
              <a:gd name="connsiteX196" fmla="*/ 15816844 w 16603912"/>
              <a:gd name="connsiteY196" fmla="*/ 884364 h 971011"/>
              <a:gd name="connsiteX197" fmla="*/ 15829386 w 16603912"/>
              <a:gd name="connsiteY197" fmla="*/ 921533 h 971011"/>
              <a:gd name="connsiteX198" fmla="*/ 15677620 w 16603912"/>
              <a:gd name="connsiteY198" fmla="*/ 959983 h 971011"/>
              <a:gd name="connsiteX199" fmla="*/ 15671348 w 16603912"/>
              <a:gd name="connsiteY199" fmla="*/ 921533 h 971011"/>
              <a:gd name="connsiteX200" fmla="*/ 15816844 w 16603912"/>
              <a:gd name="connsiteY200" fmla="*/ 884364 h 971011"/>
              <a:gd name="connsiteX201" fmla="*/ 477005 w 16603912"/>
              <a:gd name="connsiteY201" fmla="*/ 790982 h 971011"/>
              <a:gd name="connsiteX202" fmla="*/ 608480 w 16603912"/>
              <a:gd name="connsiteY202" fmla="*/ 859318 h 971011"/>
              <a:gd name="connsiteX203" fmla="*/ 594836 w 16603912"/>
              <a:gd name="connsiteY203" fmla="*/ 894107 h 971011"/>
              <a:gd name="connsiteX204" fmla="*/ 455918 w 16603912"/>
              <a:gd name="connsiteY204" fmla="*/ 823286 h 971011"/>
              <a:gd name="connsiteX205" fmla="*/ 16081806 w 16603912"/>
              <a:gd name="connsiteY205" fmla="*/ 747039 h 971011"/>
              <a:gd name="connsiteX206" fmla="*/ 16104054 w 16603912"/>
              <a:gd name="connsiteY206" fmla="*/ 778385 h 971011"/>
              <a:gd name="connsiteX207" fmla="*/ 15974284 w 16603912"/>
              <a:gd name="connsiteY207" fmla="*/ 861138 h 971011"/>
              <a:gd name="connsiteX208" fmla="*/ 15956980 w 16603912"/>
              <a:gd name="connsiteY208" fmla="*/ 827285 h 971011"/>
              <a:gd name="connsiteX209" fmla="*/ 16081806 w 16603912"/>
              <a:gd name="connsiteY209" fmla="*/ 747039 h 971011"/>
              <a:gd name="connsiteX210" fmla="*/ 255449 w 16603912"/>
              <a:gd name="connsiteY210" fmla="*/ 598731 h 971011"/>
              <a:gd name="connsiteX211" fmla="*/ 361274 w 16603912"/>
              <a:gd name="connsiteY211" fmla="*/ 706092 h 971011"/>
              <a:gd name="connsiteX212" fmla="*/ 336078 w 16603912"/>
              <a:gd name="connsiteY212" fmla="*/ 734805 h 971011"/>
              <a:gd name="connsiteX213" fmla="*/ 225212 w 16603912"/>
              <a:gd name="connsiteY213" fmla="*/ 623699 h 971011"/>
              <a:gd name="connsiteX214" fmla="*/ 16287310 w 16603912"/>
              <a:gd name="connsiteY214" fmla="*/ 532816 h 971011"/>
              <a:gd name="connsiteX215" fmla="*/ 16318276 w 16603912"/>
              <a:gd name="connsiteY215" fmla="*/ 554113 h 971011"/>
              <a:gd name="connsiteX216" fmla="*/ 16220426 w 16603912"/>
              <a:gd name="connsiteY216" fmla="*/ 674379 h 971011"/>
              <a:gd name="connsiteX217" fmla="*/ 16193176 w 16603912"/>
              <a:gd name="connsiteY217" fmla="*/ 648071 h 971011"/>
              <a:gd name="connsiteX218" fmla="*/ 16287310 w 16603912"/>
              <a:gd name="connsiteY218" fmla="*/ 532816 h 971011"/>
              <a:gd name="connsiteX219" fmla="*/ 101124 w 16603912"/>
              <a:gd name="connsiteY219" fmla="*/ 340562 h 971011"/>
              <a:gd name="connsiteX220" fmla="*/ 169026 w 16603912"/>
              <a:gd name="connsiteY220" fmla="*/ 473447 h 971011"/>
              <a:gd name="connsiteX221" fmla="*/ 135075 w 16603912"/>
              <a:gd name="connsiteY221" fmla="*/ 493134 h 971011"/>
              <a:gd name="connsiteX222" fmla="*/ 65916 w 16603912"/>
              <a:gd name="connsiteY222" fmla="*/ 354097 h 971011"/>
              <a:gd name="connsiteX223" fmla="*/ 39024 w 16603912"/>
              <a:gd name="connsiteY223" fmla="*/ 54929 h 971011"/>
              <a:gd name="connsiteX224" fmla="*/ 59165 w 16603912"/>
              <a:gd name="connsiteY224" fmla="*/ 200118 h 971011"/>
              <a:gd name="connsiteX225" fmla="*/ 22659 w 16603912"/>
              <a:gd name="connsiteY225" fmla="*/ 207501 h 971011"/>
              <a:gd name="connsiteX226" fmla="*/ 0 w 16603912"/>
              <a:gd name="connsiteY226" fmla="*/ 56159 h 971011"/>
              <a:gd name="connsiteX227" fmla="*/ 16471572 w 16603912"/>
              <a:gd name="connsiteY227" fmla="*/ 0 h 971011"/>
              <a:gd name="connsiteX228" fmla="*/ 16603912 w 16603912"/>
              <a:gd name="connsiteY228" fmla="*/ 355795 h 971011"/>
              <a:gd name="connsiteX229" fmla="*/ 16435236 w 16603912"/>
              <a:gd name="connsiteY229" fmla="*/ 327513 h 971011"/>
              <a:gd name="connsiteX230" fmla="*/ 16398790 w 16603912"/>
              <a:gd name="connsiteY230" fmla="*/ 421704 h 971011"/>
              <a:gd name="connsiteX231" fmla="*/ 16363458 w 16603912"/>
              <a:gd name="connsiteY231" fmla="*/ 404143 h 971011"/>
              <a:gd name="connsiteX232" fmla="*/ 16396322 w 16603912"/>
              <a:gd name="connsiteY232" fmla="*/ 320989 h 971011"/>
              <a:gd name="connsiteX233" fmla="*/ 16231628 w 16603912"/>
              <a:gd name="connsiteY233" fmla="*/ 293375 h 971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16603912" h="971011">
                <a:moveTo>
                  <a:pt x="15374730" y="933799"/>
                </a:moveTo>
                <a:lnTo>
                  <a:pt x="15527282" y="933799"/>
                </a:lnTo>
                <a:lnTo>
                  <a:pt x="15527282" y="971011"/>
                </a:lnTo>
                <a:lnTo>
                  <a:pt x="15374730" y="971011"/>
                </a:lnTo>
                <a:close/>
                <a:moveTo>
                  <a:pt x="15067124" y="933799"/>
                </a:moveTo>
                <a:lnTo>
                  <a:pt x="15219686" y="933799"/>
                </a:lnTo>
                <a:lnTo>
                  <a:pt x="15219686" y="971011"/>
                </a:lnTo>
                <a:lnTo>
                  <a:pt x="15067124" y="971011"/>
                </a:lnTo>
                <a:close/>
                <a:moveTo>
                  <a:pt x="14765012" y="933799"/>
                </a:moveTo>
                <a:lnTo>
                  <a:pt x="14917564" y="933799"/>
                </a:lnTo>
                <a:lnTo>
                  <a:pt x="14917564" y="971011"/>
                </a:lnTo>
                <a:lnTo>
                  <a:pt x="14765012" y="971011"/>
                </a:lnTo>
                <a:close/>
                <a:moveTo>
                  <a:pt x="14457408" y="933799"/>
                </a:moveTo>
                <a:lnTo>
                  <a:pt x="14609970" y="933799"/>
                </a:lnTo>
                <a:lnTo>
                  <a:pt x="14609970" y="971011"/>
                </a:lnTo>
                <a:lnTo>
                  <a:pt x="14457408" y="971011"/>
                </a:lnTo>
                <a:close/>
                <a:moveTo>
                  <a:pt x="14155298" y="933799"/>
                </a:moveTo>
                <a:lnTo>
                  <a:pt x="14307850" y="933799"/>
                </a:lnTo>
                <a:lnTo>
                  <a:pt x="14307850" y="971011"/>
                </a:lnTo>
                <a:lnTo>
                  <a:pt x="14155298" y="971011"/>
                </a:lnTo>
                <a:close/>
                <a:moveTo>
                  <a:pt x="13847694" y="933799"/>
                </a:moveTo>
                <a:lnTo>
                  <a:pt x="14000246" y="933799"/>
                </a:lnTo>
                <a:lnTo>
                  <a:pt x="14000246" y="971011"/>
                </a:lnTo>
                <a:lnTo>
                  <a:pt x="13847694" y="971011"/>
                </a:lnTo>
                <a:close/>
                <a:moveTo>
                  <a:pt x="13545580" y="933799"/>
                </a:moveTo>
                <a:lnTo>
                  <a:pt x="13698142" y="933799"/>
                </a:lnTo>
                <a:lnTo>
                  <a:pt x="13698142" y="971011"/>
                </a:lnTo>
                <a:lnTo>
                  <a:pt x="13545580" y="971011"/>
                </a:lnTo>
                <a:close/>
                <a:moveTo>
                  <a:pt x="13237976" y="933799"/>
                </a:moveTo>
                <a:lnTo>
                  <a:pt x="13390528" y="933799"/>
                </a:lnTo>
                <a:lnTo>
                  <a:pt x="13390528" y="971011"/>
                </a:lnTo>
                <a:lnTo>
                  <a:pt x="13237976" y="971011"/>
                </a:lnTo>
                <a:close/>
                <a:moveTo>
                  <a:pt x="12935866" y="933799"/>
                </a:moveTo>
                <a:lnTo>
                  <a:pt x="13088418" y="933799"/>
                </a:lnTo>
                <a:lnTo>
                  <a:pt x="13088418" y="971011"/>
                </a:lnTo>
                <a:lnTo>
                  <a:pt x="12935866" y="971011"/>
                </a:lnTo>
                <a:close/>
                <a:moveTo>
                  <a:pt x="12628262" y="933799"/>
                </a:moveTo>
                <a:lnTo>
                  <a:pt x="12780824" y="933799"/>
                </a:lnTo>
                <a:lnTo>
                  <a:pt x="12780824" y="971011"/>
                </a:lnTo>
                <a:lnTo>
                  <a:pt x="12628262" y="971011"/>
                </a:lnTo>
                <a:close/>
                <a:moveTo>
                  <a:pt x="12326149" y="933799"/>
                </a:moveTo>
                <a:lnTo>
                  <a:pt x="12478700" y="933799"/>
                </a:lnTo>
                <a:lnTo>
                  <a:pt x="12478700" y="971011"/>
                </a:lnTo>
                <a:lnTo>
                  <a:pt x="12326149" y="971011"/>
                </a:lnTo>
                <a:close/>
                <a:moveTo>
                  <a:pt x="12018544" y="933799"/>
                </a:moveTo>
                <a:lnTo>
                  <a:pt x="12171106" y="933799"/>
                </a:lnTo>
                <a:lnTo>
                  <a:pt x="12171106" y="971011"/>
                </a:lnTo>
                <a:lnTo>
                  <a:pt x="12018544" y="971011"/>
                </a:lnTo>
                <a:close/>
                <a:moveTo>
                  <a:pt x="11716434" y="933799"/>
                </a:moveTo>
                <a:lnTo>
                  <a:pt x="11868986" y="933799"/>
                </a:lnTo>
                <a:lnTo>
                  <a:pt x="11868986" y="971011"/>
                </a:lnTo>
                <a:lnTo>
                  <a:pt x="11716434" y="971011"/>
                </a:lnTo>
                <a:close/>
                <a:moveTo>
                  <a:pt x="11408830" y="933799"/>
                </a:moveTo>
                <a:lnTo>
                  <a:pt x="11561382" y="933799"/>
                </a:lnTo>
                <a:lnTo>
                  <a:pt x="11561382" y="971011"/>
                </a:lnTo>
                <a:lnTo>
                  <a:pt x="11408830" y="971011"/>
                </a:lnTo>
                <a:close/>
                <a:moveTo>
                  <a:pt x="11106717" y="933799"/>
                </a:moveTo>
                <a:lnTo>
                  <a:pt x="11259279" y="933799"/>
                </a:lnTo>
                <a:lnTo>
                  <a:pt x="11259279" y="971011"/>
                </a:lnTo>
                <a:lnTo>
                  <a:pt x="11106717" y="971011"/>
                </a:lnTo>
                <a:close/>
                <a:moveTo>
                  <a:pt x="10804607" y="933799"/>
                </a:moveTo>
                <a:lnTo>
                  <a:pt x="10957159" y="933799"/>
                </a:lnTo>
                <a:lnTo>
                  <a:pt x="10957159" y="971011"/>
                </a:lnTo>
                <a:lnTo>
                  <a:pt x="10804607" y="971011"/>
                </a:lnTo>
                <a:close/>
                <a:moveTo>
                  <a:pt x="10497003" y="933799"/>
                </a:moveTo>
                <a:lnTo>
                  <a:pt x="10649555" y="933799"/>
                </a:lnTo>
                <a:lnTo>
                  <a:pt x="10649555" y="971011"/>
                </a:lnTo>
                <a:lnTo>
                  <a:pt x="10497003" y="971011"/>
                </a:lnTo>
                <a:close/>
                <a:moveTo>
                  <a:pt x="10189398" y="933799"/>
                </a:moveTo>
                <a:lnTo>
                  <a:pt x="10341960" y="933799"/>
                </a:lnTo>
                <a:lnTo>
                  <a:pt x="10341960" y="971011"/>
                </a:lnTo>
                <a:lnTo>
                  <a:pt x="10189398" y="971011"/>
                </a:lnTo>
                <a:close/>
                <a:moveTo>
                  <a:pt x="9887285" y="933799"/>
                </a:moveTo>
                <a:lnTo>
                  <a:pt x="10039837" y="933799"/>
                </a:lnTo>
                <a:lnTo>
                  <a:pt x="10039837" y="971011"/>
                </a:lnTo>
                <a:lnTo>
                  <a:pt x="9887285" y="971011"/>
                </a:lnTo>
                <a:close/>
                <a:moveTo>
                  <a:pt x="9585175" y="933799"/>
                </a:moveTo>
                <a:lnTo>
                  <a:pt x="9737737" y="933799"/>
                </a:lnTo>
                <a:lnTo>
                  <a:pt x="9737737" y="971011"/>
                </a:lnTo>
                <a:lnTo>
                  <a:pt x="9585175" y="971011"/>
                </a:lnTo>
                <a:close/>
                <a:moveTo>
                  <a:pt x="9277571" y="933799"/>
                </a:moveTo>
                <a:lnTo>
                  <a:pt x="9430123" y="933799"/>
                </a:lnTo>
                <a:lnTo>
                  <a:pt x="9430123" y="971011"/>
                </a:lnTo>
                <a:lnTo>
                  <a:pt x="9277571" y="971011"/>
                </a:lnTo>
                <a:close/>
                <a:moveTo>
                  <a:pt x="8975458" y="933799"/>
                </a:moveTo>
                <a:lnTo>
                  <a:pt x="9128010" y="933799"/>
                </a:lnTo>
                <a:lnTo>
                  <a:pt x="9128010" y="971011"/>
                </a:lnTo>
                <a:lnTo>
                  <a:pt x="8975458" y="971011"/>
                </a:lnTo>
                <a:close/>
                <a:moveTo>
                  <a:pt x="8667853" y="933799"/>
                </a:moveTo>
                <a:lnTo>
                  <a:pt x="8820415" y="933799"/>
                </a:lnTo>
                <a:lnTo>
                  <a:pt x="8820415" y="971011"/>
                </a:lnTo>
                <a:lnTo>
                  <a:pt x="8667853" y="971011"/>
                </a:lnTo>
                <a:close/>
                <a:moveTo>
                  <a:pt x="8365743" y="933799"/>
                </a:moveTo>
                <a:lnTo>
                  <a:pt x="8518295" y="933799"/>
                </a:lnTo>
                <a:lnTo>
                  <a:pt x="8518295" y="971011"/>
                </a:lnTo>
                <a:lnTo>
                  <a:pt x="8365743" y="971011"/>
                </a:lnTo>
                <a:close/>
                <a:moveTo>
                  <a:pt x="8058139" y="933799"/>
                </a:moveTo>
                <a:lnTo>
                  <a:pt x="8210691" y="933799"/>
                </a:lnTo>
                <a:lnTo>
                  <a:pt x="8210691" y="971011"/>
                </a:lnTo>
                <a:lnTo>
                  <a:pt x="8058139" y="971011"/>
                </a:lnTo>
                <a:close/>
                <a:moveTo>
                  <a:pt x="7756026" y="933799"/>
                </a:moveTo>
                <a:lnTo>
                  <a:pt x="7908578" y="933799"/>
                </a:lnTo>
                <a:lnTo>
                  <a:pt x="7908578" y="971011"/>
                </a:lnTo>
                <a:lnTo>
                  <a:pt x="7756026" y="971011"/>
                </a:lnTo>
                <a:close/>
                <a:moveTo>
                  <a:pt x="7453916" y="933799"/>
                </a:moveTo>
                <a:lnTo>
                  <a:pt x="7606468" y="933799"/>
                </a:lnTo>
                <a:lnTo>
                  <a:pt x="7606468" y="971011"/>
                </a:lnTo>
                <a:lnTo>
                  <a:pt x="7453916" y="971011"/>
                </a:lnTo>
                <a:close/>
                <a:moveTo>
                  <a:pt x="7146312" y="933799"/>
                </a:moveTo>
                <a:lnTo>
                  <a:pt x="7298874" y="933799"/>
                </a:lnTo>
                <a:lnTo>
                  <a:pt x="7298874" y="971011"/>
                </a:lnTo>
                <a:lnTo>
                  <a:pt x="7146312" y="971011"/>
                </a:lnTo>
                <a:close/>
                <a:moveTo>
                  <a:pt x="6844198" y="933799"/>
                </a:moveTo>
                <a:lnTo>
                  <a:pt x="6996750" y="933799"/>
                </a:lnTo>
                <a:lnTo>
                  <a:pt x="6996750" y="971011"/>
                </a:lnTo>
                <a:lnTo>
                  <a:pt x="6844198" y="971011"/>
                </a:lnTo>
                <a:close/>
                <a:moveTo>
                  <a:pt x="6536594" y="933799"/>
                </a:moveTo>
                <a:lnTo>
                  <a:pt x="6689146" y="933799"/>
                </a:lnTo>
                <a:lnTo>
                  <a:pt x="6689146" y="971011"/>
                </a:lnTo>
                <a:lnTo>
                  <a:pt x="6536594" y="971011"/>
                </a:lnTo>
                <a:close/>
                <a:moveTo>
                  <a:pt x="6234484" y="933799"/>
                </a:moveTo>
                <a:lnTo>
                  <a:pt x="6387046" y="933799"/>
                </a:lnTo>
                <a:lnTo>
                  <a:pt x="6387046" y="971011"/>
                </a:lnTo>
                <a:lnTo>
                  <a:pt x="6234484" y="971011"/>
                </a:lnTo>
                <a:close/>
                <a:moveTo>
                  <a:pt x="5926880" y="933799"/>
                </a:moveTo>
                <a:lnTo>
                  <a:pt x="6079432" y="933799"/>
                </a:lnTo>
                <a:lnTo>
                  <a:pt x="6079432" y="971011"/>
                </a:lnTo>
                <a:lnTo>
                  <a:pt x="5926880" y="971011"/>
                </a:lnTo>
                <a:close/>
                <a:moveTo>
                  <a:pt x="5624767" y="933799"/>
                </a:moveTo>
                <a:lnTo>
                  <a:pt x="5777319" y="933799"/>
                </a:lnTo>
                <a:lnTo>
                  <a:pt x="5777319" y="971011"/>
                </a:lnTo>
                <a:lnTo>
                  <a:pt x="5624767" y="971011"/>
                </a:lnTo>
                <a:close/>
                <a:moveTo>
                  <a:pt x="5317162" y="933799"/>
                </a:moveTo>
                <a:lnTo>
                  <a:pt x="5469724" y="933799"/>
                </a:lnTo>
                <a:lnTo>
                  <a:pt x="5469724" y="971011"/>
                </a:lnTo>
                <a:lnTo>
                  <a:pt x="5317162" y="971011"/>
                </a:lnTo>
                <a:close/>
                <a:moveTo>
                  <a:pt x="5015052" y="933799"/>
                </a:moveTo>
                <a:lnTo>
                  <a:pt x="5167604" y="933799"/>
                </a:lnTo>
                <a:lnTo>
                  <a:pt x="5167604" y="971011"/>
                </a:lnTo>
                <a:lnTo>
                  <a:pt x="5015052" y="971011"/>
                </a:lnTo>
                <a:close/>
                <a:moveTo>
                  <a:pt x="4707448" y="933799"/>
                </a:moveTo>
                <a:lnTo>
                  <a:pt x="4860000" y="933799"/>
                </a:lnTo>
                <a:lnTo>
                  <a:pt x="4860000" y="971011"/>
                </a:lnTo>
                <a:lnTo>
                  <a:pt x="4707448" y="971011"/>
                </a:lnTo>
                <a:close/>
                <a:moveTo>
                  <a:pt x="4405335" y="933799"/>
                </a:moveTo>
                <a:lnTo>
                  <a:pt x="4557897" y="933799"/>
                </a:lnTo>
                <a:lnTo>
                  <a:pt x="4557897" y="971011"/>
                </a:lnTo>
                <a:lnTo>
                  <a:pt x="4405335" y="971011"/>
                </a:lnTo>
                <a:close/>
                <a:moveTo>
                  <a:pt x="4097730" y="933799"/>
                </a:moveTo>
                <a:lnTo>
                  <a:pt x="4250282" y="933799"/>
                </a:lnTo>
                <a:lnTo>
                  <a:pt x="4250282" y="971011"/>
                </a:lnTo>
                <a:lnTo>
                  <a:pt x="4097730" y="971011"/>
                </a:lnTo>
                <a:close/>
                <a:moveTo>
                  <a:pt x="3795624" y="933799"/>
                </a:moveTo>
                <a:lnTo>
                  <a:pt x="3948185" y="933799"/>
                </a:lnTo>
                <a:lnTo>
                  <a:pt x="3948185" y="971011"/>
                </a:lnTo>
                <a:lnTo>
                  <a:pt x="3795624" y="971011"/>
                </a:lnTo>
                <a:close/>
                <a:moveTo>
                  <a:pt x="3488019" y="933799"/>
                </a:moveTo>
                <a:lnTo>
                  <a:pt x="3640570" y="933799"/>
                </a:lnTo>
                <a:lnTo>
                  <a:pt x="3640570" y="971011"/>
                </a:lnTo>
                <a:lnTo>
                  <a:pt x="3488019" y="971011"/>
                </a:lnTo>
                <a:close/>
                <a:moveTo>
                  <a:pt x="3185906" y="933799"/>
                </a:moveTo>
                <a:lnTo>
                  <a:pt x="3338457" y="933799"/>
                </a:lnTo>
                <a:lnTo>
                  <a:pt x="3338457" y="971011"/>
                </a:lnTo>
                <a:lnTo>
                  <a:pt x="3185906" y="971011"/>
                </a:lnTo>
                <a:close/>
                <a:moveTo>
                  <a:pt x="2878300" y="933799"/>
                </a:moveTo>
                <a:lnTo>
                  <a:pt x="3030862" y="933799"/>
                </a:lnTo>
                <a:lnTo>
                  <a:pt x="3030862" y="971011"/>
                </a:lnTo>
                <a:lnTo>
                  <a:pt x="2878300" y="971011"/>
                </a:lnTo>
                <a:close/>
                <a:moveTo>
                  <a:pt x="2576192" y="933799"/>
                </a:moveTo>
                <a:lnTo>
                  <a:pt x="2728746" y="933799"/>
                </a:lnTo>
                <a:lnTo>
                  <a:pt x="2728746" y="971011"/>
                </a:lnTo>
                <a:lnTo>
                  <a:pt x="2576192" y="971011"/>
                </a:lnTo>
                <a:close/>
                <a:moveTo>
                  <a:pt x="2268589" y="933799"/>
                </a:moveTo>
                <a:lnTo>
                  <a:pt x="2421138" y="933799"/>
                </a:lnTo>
                <a:lnTo>
                  <a:pt x="2421138" y="971011"/>
                </a:lnTo>
                <a:lnTo>
                  <a:pt x="2268589" y="971011"/>
                </a:lnTo>
                <a:close/>
                <a:moveTo>
                  <a:pt x="1966474" y="933799"/>
                </a:moveTo>
                <a:lnTo>
                  <a:pt x="2119036" y="933799"/>
                </a:lnTo>
                <a:lnTo>
                  <a:pt x="2119036" y="971011"/>
                </a:lnTo>
                <a:lnTo>
                  <a:pt x="1966474" y="971011"/>
                </a:lnTo>
                <a:close/>
                <a:moveTo>
                  <a:pt x="1664364" y="933799"/>
                </a:moveTo>
                <a:lnTo>
                  <a:pt x="1816914" y="933799"/>
                </a:lnTo>
                <a:lnTo>
                  <a:pt x="1816914" y="971011"/>
                </a:lnTo>
                <a:lnTo>
                  <a:pt x="1664364" y="971011"/>
                </a:lnTo>
                <a:close/>
                <a:moveTo>
                  <a:pt x="1356759" y="933799"/>
                </a:moveTo>
                <a:lnTo>
                  <a:pt x="1509312" y="933799"/>
                </a:lnTo>
                <a:lnTo>
                  <a:pt x="1509312" y="971011"/>
                </a:lnTo>
                <a:lnTo>
                  <a:pt x="1356759" y="971011"/>
                </a:lnTo>
                <a:close/>
                <a:moveTo>
                  <a:pt x="1049155" y="933799"/>
                </a:moveTo>
                <a:lnTo>
                  <a:pt x="1201717" y="933799"/>
                </a:lnTo>
                <a:lnTo>
                  <a:pt x="1201717" y="971011"/>
                </a:lnTo>
                <a:lnTo>
                  <a:pt x="1049155" y="971011"/>
                </a:lnTo>
                <a:close/>
                <a:moveTo>
                  <a:pt x="755890" y="906336"/>
                </a:moveTo>
                <a:cubicBezTo>
                  <a:pt x="803932" y="917434"/>
                  <a:pt x="855768" y="924832"/>
                  <a:pt x="905074" y="928531"/>
                </a:cubicBezTo>
                <a:lnTo>
                  <a:pt x="902545" y="965524"/>
                </a:lnTo>
                <a:cubicBezTo>
                  <a:pt x="849446" y="961825"/>
                  <a:pt x="797611" y="954426"/>
                  <a:pt x="747041" y="942095"/>
                </a:cubicBezTo>
                <a:close/>
                <a:moveTo>
                  <a:pt x="15816844" y="884364"/>
                </a:moveTo>
                <a:lnTo>
                  <a:pt x="15829386" y="921533"/>
                </a:lnTo>
                <a:cubicBezTo>
                  <a:pt x="15779216" y="938195"/>
                  <a:pt x="15727790" y="951012"/>
                  <a:pt x="15677620" y="959983"/>
                </a:cubicBezTo>
                <a:lnTo>
                  <a:pt x="15671348" y="921533"/>
                </a:lnTo>
                <a:cubicBezTo>
                  <a:pt x="15720264" y="912561"/>
                  <a:pt x="15769182" y="901026"/>
                  <a:pt x="15816844" y="884364"/>
                </a:cubicBezTo>
                <a:close/>
                <a:moveTo>
                  <a:pt x="477005" y="790982"/>
                </a:moveTo>
                <a:cubicBezTo>
                  <a:pt x="517934" y="817074"/>
                  <a:pt x="562586" y="840681"/>
                  <a:pt x="608480" y="859318"/>
                </a:cubicBezTo>
                <a:lnTo>
                  <a:pt x="594836" y="894107"/>
                </a:lnTo>
                <a:cubicBezTo>
                  <a:pt x="546463" y="874227"/>
                  <a:pt x="500569" y="850620"/>
                  <a:pt x="455918" y="823286"/>
                </a:cubicBezTo>
                <a:close/>
                <a:moveTo>
                  <a:pt x="16081806" y="747039"/>
                </a:moveTo>
                <a:lnTo>
                  <a:pt x="16104054" y="778385"/>
                </a:lnTo>
                <a:cubicBezTo>
                  <a:pt x="16063268" y="808477"/>
                  <a:pt x="16020012" y="837315"/>
                  <a:pt x="15974284" y="861138"/>
                </a:cubicBezTo>
                <a:lnTo>
                  <a:pt x="15956980" y="827285"/>
                </a:lnTo>
                <a:cubicBezTo>
                  <a:pt x="16000238" y="804715"/>
                  <a:pt x="16042258" y="777131"/>
                  <a:pt x="16081806" y="747039"/>
                </a:cubicBezTo>
                <a:close/>
                <a:moveTo>
                  <a:pt x="255449" y="598731"/>
                </a:moveTo>
                <a:cubicBezTo>
                  <a:pt x="286945" y="636182"/>
                  <a:pt x="323479" y="672386"/>
                  <a:pt x="361274" y="706092"/>
                </a:cubicBezTo>
                <a:lnTo>
                  <a:pt x="336078" y="734805"/>
                </a:lnTo>
                <a:cubicBezTo>
                  <a:pt x="297023" y="699850"/>
                  <a:pt x="259229" y="662398"/>
                  <a:pt x="225212" y="623699"/>
                </a:cubicBezTo>
                <a:close/>
                <a:moveTo>
                  <a:pt x="16287310" y="532816"/>
                </a:moveTo>
                <a:lnTo>
                  <a:pt x="16318276" y="554113"/>
                </a:lnTo>
                <a:cubicBezTo>
                  <a:pt x="16288550" y="596707"/>
                  <a:pt x="16256346" y="636796"/>
                  <a:pt x="16220426" y="674379"/>
                </a:cubicBezTo>
                <a:lnTo>
                  <a:pt x="16193176" y="648071"/>
                </a:lnTo>
                <a:cubicBezTo>
                  <a:pt x="16226618" y="611741"/>
                  <a:pt x="16258822" y="572905"/>
                  <a:pt x="16287310" y="532816"/>
                </a:cubicBezTo>
                <a:close/>
                <a:moveTo>
                  <a:pt x="101124" y="340562"/>
                </a:moveTo>
                <a:cubicBezTo>
                  <a:pt x="119985" y="386087"/>
                  <a:pt x="142619" y="430382"/>
                  <a:pt x="169026" y="473447"/>
                </a:cubicBezTo>
                <a:lnTo>
                  <a:pt x="135075" y="493134"/>
                </a:lnTo>
                <a:cubicBezTo>
                  <a:pt x="108669" y="447608"/>
                  <a:pt x="84777" y="402083"/>
                  <a:pt x="65916" y="354097"/>
                </a:cubicBezTo>
                <a:close/>
                <a:moveTo>
                  <a:pt x="39024" y="54929"/>
                </a:moveTo>
                <a:cubicBezTo>
                  <a:pt x="42801" y="102915"/>
                  <a:pt x="49095" y="152132"/>
                  <a:pt x="59165" y="200118"/>
                </a:cubicBezTo>
                <a:lnTo>
                  <a:pt x="22659" y="207501"/>
                </a:lnTo>
                <a:cubicBezTo>
                  <a:pt x="10070" y="158284"/>
                  <a:pt x="3776" y="106606"/>
                  <a:pt x="0" y="56159"/>
                </a:cubicBezTo>
                <a:close/>
                <a:moveTo>
                  <a:pt x="16471572" y="0"/>
                </a:moveTo>
                <a:lnTo>
                  <a:pt x="16603912" y="355795"/>
                </a:lnTo>
                <a:lnTo>
                  <a:pt x="16435236" y="327513"/>
                </a:lnTo>
                <a:lnTo>
                  <a:pt x="16398790" y="421704"/>
                </a:lnTo>
                <a:lnTo>
                  <a:pt x="16363458" y="404143"/>
                </a:lnTo>
                <a:lnTo>
                  <a:pt x="16396322" y="320989"/>
                </a:lnTo>
                <a:lnTo>
                  <a:pt x="16231628" y="293375"/>
                </a:lnTo>
                <a:close/>
              </a:path>
            </a:pathLst>
          </a:custGeom>
          <a:solidFill>
            <a:schemeClr val="accent6"/>
          </a:solidFill>
          <a:ln>
            <a:noFill/>
          </a:ln>
          <a:effectLst/>
        </p:spPr>
        <p:txBody>
          <a:bodyPr wrap="square" anchor="ctr">
            <a:noAutofit/>
          </a:bodyPr>
          <a:lstStyle/>
          <a:p>
            <a:endParaRPr lang="en-US" dirty="0">
              <a:latin typeface="DM Sans" pitchFamily="2" charset="77"/>
            </a:endParaRPr>
          </a:p>
        </p:txBody>
      </p:sp>
      <p:sp>
        <p:nvSpPr>
          <p:cNvPr id="126" name="Freeform: Shape 125">
            <a:extLst>
              <a:ext uri="{FF2B5EF4-FFF2-40B4-BE49-F238E27FC236}">
                <a16:creationId xmlns:a16="http://schemas.microsoft.com/office/drawing/2014/main" id="{3DCB8349-5B29-4406-9118-3C246DE8955A}"/>
              </a:ext>
            </a:extLst>
          </p:cNvPr>
          <p:cNvSpPr>
            <a:spLocks noChangeArrowheads="1"/>
          </p:cNvSpPr>
          <p:nvPr/>
        </p:nvSpPr>
        <p:spPr bwMode="auto">
          <a:xfrm>
            <a:off x="4246042" y="3738012"/>
            <a:ext cx="16609380" cy="971008"/>
          </a:xfrm>
          <a:custGeom>
            <a:avLst/>
            <a:gdLst>
              <a:gd name="connsiteX0" fmla="*/ 16587980 w 16609380"/>
              <a:gd name="connsiteY0" fmla="*/ 758025 h 971008"/>
              <a:gd name="connsiteX1" fmla="*/ 16609380 w 16609380"/>
              <a:gd name="connsiteY1" fmla="*/ 913559 h 971008"/>
              <a:gd name="connsiteX2" fmla="*/ 16571616 w 16609380"/>
              <a:gd name="connsiteY2" fmla="*/ 916068 h 971008"/>
              <a:gd name="connsiteX3" fmla="*/ 16550214 w 16609380"/>
              <a:gd name="connsiteY3" fmla="*/ 766805 h 971008"/>
              <a:gd name="connsiteX4" fmla="*/ 210587 w 16609380"/>
              <a:gd name="connsiteY4" fmla="*/ 549293 h 971008"/>
              <a:gd name="connsiteX5" fmla="*/ 245918 w 16609380"/>
              <a:gd name="connsiteY5" fmla="*/ 565288 h 971008"/>
              <a:gd name="connsiteX6" fmla="*/ 211279 w 16609380"/>
              <a:gd name="connsiteY6" fmla="*/ 650510 h 971008"/>
              <a:gd name="connsiteX7" fmla="*/ 372290 w 16609380"/>
              <a:gd name="connsiteY7" fmla="*/ 677412 h 971008"/>
              <a:gd name="connsiteX8" fmla="*/ 131541 w 16609380"/>
              <a:gd name="connsiteY8" fmla="*/ 971008 h 971008"/>
              <a:gd name="connsiteX9" fmla="*/ 0 w 16609380"/>
              <a:gd name="connsiteY9" fmla="*/ 615209 h 971008"/>
              <a:gd name="connsiteX10" fmla="*/ 172882 w 16609380"/>
              <a:gd name="connsiteY10" fmla="*/ 644093 h 971008"/>
              <a:gd name="connsiteX11" fmla="*/ 16474308 w 16609380"/>
              <a:gd name="connsiteY11" fmla="*/ 472392 h 971008"/>
              <a:gd name="connsiteX12" fmla="*/ 16543466 w 16609380"/>
              <a:gd name="connsiteY12" fmla="*/ 612439 h 971008"/>
              <a:gd name="connsiteX13" fmla="*/ 16507000 w 16609380"/>
              <a:gd name="connsiteY13" fmla="*/ 624944 h 971008"/>
              <a:gd name="connsiteX14" fmla="*/ 16440356 w 16609380"/>
              <a:gd name="connsiteY14" fmla="*/ 492399 h 971008"/>
              <a:gd name="connsiteX15" fmla="*/ 383482 w 16609380"/>
              <a:gd name="connsiteY15" fmla="*/ 296618 h 971008"/>
              <a:gd name="connsiteX16" fmla="*/ 410737 w 16609380"/>
              <a:gd name="connsiteY16" fmla="*/ 322697 h 971008"/>
              <a:gd name="connsiteX17" fmla="*/ 316600 w 16609380"/>
              <a:gd name="connsiteY17" fmla="*/ 438192 h 971008"/>
              <a:gd name="connsiteX18" fmla="*/ 285633 w 16609380"/>
              <a:gd name="connsiteY18" fmla="*/ 415838 h 971008"/>
              <a:gd name="connsiteX19" fmla="*/ 383482 w 16609380"/>
              <a:gd name="connsiteY19" fmla="*/ 296618 h 971008"/>
              <a:gd name="connsiteX20" fmla="*/ 16272518 w 16609380"/>
              <a:gd name="connsiteY20" fmla="*/ 236198 h 971008"/>
              <a:gd name="connsiteX21" fmla="*/ 16378714 w 16609380"/>
              <a:gd name="connsiteY21" fmla="*/ 347063 h 971008"/>
              <a:gd name="connsiteX22" fmla="*/ 16350640 w 16609380"/>
              <a:gd name="connsiteY22" fmla="*/ 372260 h 971008"/>
              <a:gd name="connsiteX23" fmla="*/ 16248106 w 16609380"/>
              <a:gd name="connsiteY23" fmla="*/ 265174 h 971008"/>
              <a:gd name="connsiteX24" fmla="*/ 629789 w 16609380"/>
              <a:gd name="connsiteY24" fmla="*/ 109859 h 971008"/>
              <a:gd name="connsiteX25" fmla="*/ 646942 w 16609380"/>
              <a:gd name="connsiteY25" fmla="*/ 144589 h 971008"/>
              <a:gd name="connsiteX26" fmla="*/ 521921 w 16609380"/>
              <a:gd name="connsiteY26" fmla="*/ 223972 h 971008"/>
              <a:gd name="connsiteX27" fmla="*/ 499856 w 16609380"/>
              <a:gd name="connsiteY27" fmla="*/ 192963 h 971008"/>
              <a:gd name="connsiteX28" fmla="*/ 629789 w 16609380"/>
              <a:gd name="connsiteY28" fmla="*/ 109859 h 971008"/>
              <a:gd name="connsiteX29" fmla="*/ 16009184 w 16609380"/>
              <a:gd name="connsiteY29" fmla="*/ 71410 h 971008"/>
              <a:gd name="connsiteX30" fmla="*/ 16147982 w 16609380"/>
              <a:gd name="connsiteY30" fmla="*/ 142228 h 971008"/>
              <a:gd name="connsiteX31" fmla="*/ 16127974 w 16609380"/>
              <a:gd name="connsiteY31" fmla="*/ 174531 h 971008"/>
              <a:gd name="connsiteX32" fmla="*/ 15995430 w 16609380"/>
              <a:gd name="connsiteY32" fmla="*/ 106198 h 971008"/>
              <a:gd name="connsiteX33" fmla="*/ 926279 w 16609380"/>
              <a:gd name="connsiteY33" fmla="*/ 10986 h 971008"/>
              <a:gd name="connsiteX34" fmla="*/ 932546 w 16609380"/>
              <a:gd name="connsiteY34" fmla="*/ 49436 h 971008"/>
              <a:gd name="connsiteX35" fmla="*/ 787046 w 16609380"/>
              <a:gd name="connsiteY35" fmla="*/ 86605 h 971008"/>
              <a:gd name="connsiteX36" fmla="*/ 774503 w 16609380"/>
              <a:gd name="connsiteY36" fmla="*/ 49436 h 971008"/>
              <a:gd name="connsiteX37" fmla="*/ 926279 w 16609380"/>
              <a:gd name="connsiteY37" fmla="*/ 10986 h 971008"/>
              <a:gd name="connsiteX38" fmla="*/ 15708066 w 16609380"/>
              <a:gd name="connsiteY38" fmla="*/ 5495 h 971008"/>
              <a:gd name="connsiteX39" fmla="*/ 15862346 w 16609380"/>
              <a:gd name="connsiteY39" fmla="*/ 28923 h 971008"/>
              <a:gd name="connsiteX40" fmla="*/ 15853566 w 16609380"/>
              <a:gd name="connsiteY40" fmla="*/ 64683 h 971008"/>
              <a:gd name="connsiteX41" fmla="*/ 15704302 w 16609380"/>
              <a:gd name="connsiteY41" fmla="*/ 42487 h 971008"/>
              <a:gd name="connsiteX42" fmla="*/ 15402194 w 16609380"/>
              <a:gd name="connsiteY42" fmla="*/ 0 h 971008"/>
              <a:gd name="connsiteX43" fmla="*/ 15554744 w 16609380"/>
              <a:gd name="connsiteY43" fmla="*/ 0 h 971008"/>
              <a:gd name="connsiteX44" fmla="*/ 15554744 w 16609380"/>
              <a:gd name="connsiteY44" fmla="*/ 37211 h 971008"/>
              <a:gd name="connsiteX45" fmla="*/ 15402194 w 16609380"/>
              <a:gd name="connsiteY45" fmla="*/ 37211 h 971008"/>
              <a:gd name="connsiteX46" fmla="*/ 15094588 w 16609380"/>
              <a:gd name="connsiteY46" fmla="*/ 0 h 971008"/>
              <a:gd name="connsiteX47" fmla="*/ 15247150 w 16609380"/>
              <a:gd name="connsiteY47" fmla="*/ 0 h 971008"/>
              <a:gd name="connsiteX48" fmla="*/ 15247150 w 16609380"/>
              <a:gd name="connsiteY48" fmla="*/ 37211 h 971008"/>
              <a:gd name="connsiteX49" fmla="*/ 15094588 w 16609380"/>
              <a:gd name="connsiteY49" fmla="*/ 37211 h 971008"/>
              <a:gd name="connsiteX50" fmla="*/ 14792474 w 16609380"/>
              <a:gd name="connsiteY50" fmla="*/ 0 h 971008"/>
              <a:gd name="connsiteX51" fmla="*/ 14945026 w 16609380"/>
              <a:gd name="connsiteY51" fmla="*/ 0 h 971008"/>
              <a:gd name="connsiteX52" fmla="*/ 14945026 w 16609380"/>
              <a:gd name="connsiteY52" fmla="*/ 37211 h 971008"/>
              <a:gd name="connsiteX53" fmla="*/ 14792474 w 16609380"/>
              <a:gd name="connsiteY53" fmla="*/ 37211 h 971008"/>
              <a:gd name="connsiteX54" fmla="*/ 14484870 w 16609380"/>
              <a:gd name="connsiteY54" fmla="*/ 0 h 971008"/>
              <a:gd name="connsiteX55" fmla="*/ 14637422 w 16609380"/>
              <a:gd name="connsiteY55" fmla="*/ 0 h 971008"/>
              <a:gd name="connsiteX56" fmla="*/ 14637422 w 16609380"/>
              <a:gd name="connsiteY56" fmla="*/ 37211 h 971008"/>
              <a:gd name="connsiteX57" fmla="*/ 14484870 w 16609380"/>
              <a:gd name="connsiteY57" fmla="*/ 37211 h 971008"/>
              <a:gd name="connsiteX58" fmla="*/ 14182762 w 16609380"/>
              <a:gd name="connsiteY58" fmla="*/ 0 h 971008"/>
              <a:gd name="connsiteX59" fmla="*/ 14335322 w 16609380"/>
              <a:gd name="connsiteY59" fmla="*/ 0 h 971008"/>
              <a:gd name="connsiteX60" fmla="*/ 14335322 w 16609380"/>
              <a:gd name="connsiteY60" fmla="*/ 37211 h 971008"/>
              <a:gd name="connsiteX61" fmla="*/ 14182762 w 16609380"/>
              <a:gd name="connsiteY61" fmla="*/ 37211 h 971008"/>
              <a:gd name="connsiteX62" fmla="*/ 13880648 w 16609380"/>
              <a:gd name="connsiteY62" fmla="*/ 0 h 971008"/>
              <a:gd name="connsiteX63" fmla="*/ 14033200 w 16609380"/>
              <a:gd name="connsiteY63" fmla="*/ 0 h 971008"/>
              <a:gd name="connsiteX64" fmla="*/ 14033200 w 16609380"/>
              <a:gd name="connsiteY64" fmla="*/ 37211 h 971008"/>
              <a:gd name="connsiteX65" fmla="*/ 13880648 w 16609380"/>
              <a:gd name="connsiteY65" fmla="*/ 37211 h 971008"/>
              <a:gd name="connsiteX66" fmla="*/ 13573042 w 16609380"/>
              <a:gd name="connsiteY66" fmla="*/ 0 h 971008"/>
              <a:gd name="connsiteX67" fmla="*/ 13725604 w 16609380"/>
              <a:gd name="connsiteY67" fmla="*/ 0 h 971008"/>
              <a:gd name="connsiteX68" fmla="*/ 13725604 w 16609380"/>
              <a:gd name="connsiteY68" fmla="*/ 37211 h 971008"/>
              <a:gd name="connsiteX69" fmla="*/ 13573042 w 16609380"/>
              <a:gd name="connsiteY69" fmla="*/ 37211 h 971008"/>
              <a:gd name="connsiteX70" fmla="*/ 13270934 w 16609380"/>
              <a:gd name="connsiteY70" fmla="*/ 0 h 971008"/>
              <a:gd name="connsiteX71" fmla="*/ 13423486 w 16609380"/>
              <a:gd name="connsiteY71" fmla="*/ 0 h 971008"/>
              <a:gd name="connsiteX72" fmla="*/ 13423486 w 16609380"/>
              <a:gd name="connsiteY72" fmla="*/ 37211 h 971008"/>
              <a:gd name="connsiteX73" fmla="*/ 13270934 w 16609380"/>
              <a:gd name="connsiteY73" fmla="*/ 37211 h 971008"/>
              <a:gd name="connsiteX74" fmla="*/ 12963330 w 16609380"/>
              <a:gd name="connsiteY74" fmla="*/ 0 h 971008"/>
              <a:gd name="connsiteX75" fmla="*/ 13115880 w 16609380"/>
              <a:gd name="connsiteY75" fmla="*/ 0 h 971008"/>
              <a:gd name="connsiteX76" fmla="*/ 13115880 w 16609380"/>
              <a:gd name="connsiteY76" fmla="*/ 37211 h 971008"/>
              <a:gd name="connsiteX77" fmla="*/ 12963330 w 16609380"/>
              <a:gd name="connsiteY77" fmla="*/ 37211 h 971008"/>
              <a:gd name="connsiteX78" fmla="*/ 12661216 w 16609380"/>
              <a:gd name="connsiteY78" fmla="*/ 0 h 971008"/>
              <a:gd name="connsiteX79" fmla="*/ 12813778 w 16609380"/>
              <a:gd name="connsiteY79" fmla="*/ 0 h 971008"/>
              <a:gd name="connsiteX80" fmla="*/ 12813778 w 16609380"/>
              <a:gd name="connsiteY80" fmla="*/ 37211 h 971008"/>
              <a:gd name="connsiteX81" fmla="*/ 12661216 w 16609380"/>
              <a:gd name="connsiteY81" fmla="*/ 37211 h 971008"/>
              <a:gd name="connsiteX82" fmla="*/ 12353612 w 16609380"/>
              <a:gd name="connsiteY82" fmla="*/ 0 h 971008"/>
              <a:gd name="connsiteX83" fmla="*/ 12506164 w 16609380"/>
              <a:gd name="connsiteY83" fmla="*/ 0 h 971008"/>
              <a:gd name="connsiteX84" fmla="*/ 12506164 w 16609380"/>
              <a:gd name="connsiteY84" fmla="*/ 37211 h 971008"/>
              <a:gd name="connsiteX85" fmla="*/ 12353612 w 16609380"/>
              <a:gd name="connsiteY85" fmla="*/ 37211 h 971008"/>
              <a:gd name="connsiteX86" fmla="*/ 12051502 w 16609380"/>
              <a:gd name="connsiteY86" fmla="*/ 0 h 971008"/>
              <a:gd name="connsiteX87" fmla="*/ 12204054 w 16609380"/>
              <a:gd name="connsiteY87" fmla="*/ 0 h 971008"/>
              <a:gd name="connsiteX88" fmla="*/ 12204054 w 16609380"/>
              <a:gd name="connsiteY88" fmla="*/ 37211 h 971008"/>
              <a:gd name="connsiteX89" fmla="*/ 12051502 w 16609380"/>
              <a:gd name="connsiteY89" fmla="*/ 37211 h 971008"/>
              <a:gd name="connsiteX90" fmla="*/ 11743897 w 16609380"/>
              <a:gd name="connsiteY90" fmla="*/ 0 h 971008"/>
              <a:gd name="connsiteX91" fmla="*/ 11896449 w 16609380"/>
              <a:gd name="connsiteY91" fmla="*/ 0 h 971008"/>
              <a:gd name="connsiteX92" fmla="*/ 11896449 w 16609380"/>
              <a:gd name="connsiteY92" fmla="*/ 37211 h 971008"/>
              <a:gd name="connsiteX93" fmla="*/ 11743897 w 16609380"/>
              <a:gd name="connsiteY93" fmla="*/ 37211 h 971008"/>
              <a:gd name="connsiteX94" fmla="*/ 11441784 w 16609380"/>
              <a:gd name="connsiteY94" fmla="*/ 0 h 971008"/>
              <a:gd name="connsiteX95" fmla="*/ 11594336 w 16609380"/>
              <a:gd name="connsiteY95" fmla="*/ 0 h 971008"/>
              <a:gd name="connsiteX96" fmla="*/ 11594336 w 16609380"/>
              <a:gd name="connsiteY96" fmla="*/ 37211 h 971008"/>
              <a:gd name="connsiteX97" fmla="*/ 11441784 w 16609380"/>
              <a:gd name="connsiteY97" fmla="*/ 37211 h 971008"/>
              <a:gd name="connsiteX98" fmla="*/ 11134180 w 16609380"/>
              <a:gd name="connsiteY98" fmla="*/ 0 h 971008"/>
              <a:gd name="connsiteX99" fmla="*/ 11286742 w 16609380"/>
              <a:gd name="connsiteY99" fmla="*/ 0 h 971008"/>
              <a:gd name="connsiteX100" fmla="*/ 11286742 w 16609380"/>
              <a:gd name="connsiteY100" fmla="*/ 37211 h 971008"/>
              <a:gd name="connsiteX101" fmla="*/ 11134180 w 16609380"/>
              <a:gd name="connsiteY101" fmla="*/ 37211 h 971008"/>
              <a:gd name="connsiteX102" fmla="*/ 10832070 w 16609380"/>
              <a:gd name="connsiteY102" fmla="*/ 0 h 971008"/>
              <a:gd name="connsiteX103" fmla="*/ 10984622 w 16609380"/>
              <a:gd name="connsiteY103" fmla="*/ 0 h 971008"/>
              <a:gd name="connsiteX104" fmla="*/ 10984622 w 16609380"/>
              <a:gd name="connsiteY104" fmla="*/ 37211 h 971008"/>
              <a:gd name="connsiteX105" fmla="*/ 10832070 w 16609380"/>
              <a:gd name="connsiteY105" fmla="*/ 37211 h 971008"/>
              <a:gd name="connsiteX106" fmla="*/ 10524466 w 16609380"/>
              <a:gd name="connsiteY106" fmla="*/ 0 h 971008"/>
              <a:gd name="connsiteX107" fmla="*/ 10677018 w 16609380"/>
              <a:gd name="connsiteY107" fmla="*/ 0 h 971008"/>
              <a:gd name="connsiteX108" fmla="*/ 10677018 w 16609380"/>
              <a:gd name="connsiteY108" fmla="*/ 37211 h 971008"/>
              <a:gd name="connsiteX109" fmla="*/ 10524466 w 16609380"/>
              <a:gd name="connsiteY109" fmla="*/ 37211 h 971008"/>
              <a:gd name="connsiteX110" fmla="*/ 10222352 w 16609380"/>
              <a:gd name="connsiteY110" fmla="*/ 0 h 971008"/>
              <a:gd name="connsiteX111" fmla="*/ 10374914 w 16609380"/>
              <a:gd name="connsiteY111" fmla="*/ 0 h 971008"/>
              <a:gd name="connsiteX112" fmla="*/ 10374914 w 16609380"/>
              <a:gd name="connsiteY112" fmla="*/ 37211 h 971008"/>
              <a:gd name="connsiteX113" fmla="*/ 10222352 w 16609380"/>
              <a:gd name="connsiteY113" fmla="*/ 37211 h 971008"/>
              <a:gd name="connsiteX114" fmla="*/ 9914748 w 16609380"/>
              <a:gd name="connsiteY114" fmla="*/ 0 h 971008"/>
              <a:gd name="connsiteX115" fmla="*/ 10067300 w 16609380"/>
              <a:gd name="connsiteY115" fmla="*/ 0 h 971008"/>
              <a:gd name="connsiteX116" fmla="*/ 10067300 w 16609380"/>
              <a:gd name="connsiteY116" fmla="*/ 37211 h 971008"/>
              <a:gd name="connsiteX117" fmla="*/ 9914748 w 16609380"/>
              <a:gd name="connsiteY117" fmla="*/ 37211 h 971008"/>
              <a:gd name="connsiteX118" fmla="*/ 9612638 w 16609380"/>
              <a:gd name="connsiteY118" fmla="*/ 0 h 971008"/>
              <a:gd name="connsiteX119" fmla="*/ 9765190 w 16609380"/>
              <a:gd name="connsiteY119" fmla="*/ 0 h 971008"/>
              <a:gd name="connsiteX120" fmla="*/ 9765190 w 16609380"/>
              <a:gd name="connsiteY120" fmla="*/ 37211 h 971008"/>
              <a:gd name="connsiteX121" fmla="*/ 9612638 w 16609380"/>
              <a:gd name="connsiteY121" fmla="*/ 37211 h 971008"/>
              <a:gd name="connsiteX122" fmla="*/ 9310525 w 16609380"/>
              <a:gd name="connsiteY122" fmla="*/ 0 h 971008"/>
              <a:gd name="connsiteX123" fmla="*/ 9463077 w 16609380"/>
              <a:gd name="connsiteY123" fmla="*/ 0 h 971008"/>
              <a:gd name="connsiteX124" fmla="*/ 9463077 w 16609380"/>
              <a:gd name="connsiteY124" fmla="*/ 37211 h 971008"/>
              <a:gd name="connsiteX125" fmla="*/ 9310525 w 16609380"/>
              <a:gd name="connsiteY125" fmla="*/ 37211 h 971008"/>
              <a:gd name="connsiteX126" fmla="*/ 9002921 w 16609380"/>
              <a:gd name="connsiteY126" fmla="*/ 0 h 971008"/>
              <a:gd name="connsiteX127" fmla="*/ 9155473 w 16609380"/>
              <a:gd name="connsiteY127" fmla="*/ 0 h 971008"/>
              <a:gd name="connsiteX128" fmla="*/ 9155473 w 16609380"/>
              <a:gd name="connsiteY128" fmla="*/ 37211 h 971008"/>
              <a:gd name="connsiteX129" fmla="*/ 9002921 w 16609380"/>
              <a:gd name="connsiteY129" fmla="*/ 37211 h 971008"/>
              <a:gd name="connsiteX130" fmla="*/ 8695316 w 16609380"/>
              <a:gd name="connsiteY130" fmla="*/ 0 h 971008"/>
              <a:gd name="connsiteX131" fmla="*/ 8847878 w 16609380"/>
              <a:gd name="connsiteY131" fmla="*/ 0 h 971008"/>
              <a:gd name="connsiteX132" fmla="*/ 8847878 w 16609380"/>
              <a:gd name="connsiteY132" fmla="*/ 37211 h 971008"/>
              <a:gd name="connsiteX133" fmla="*/ 8695316 w 16609380"/>
              <a:gd name="connsiteY133" fmla="*/ 37211 h 971008"/>
              <a:gd name="connsiteX134" fmla="*/ 8393206 w 16609380"/>
              <a:gd name="connsiteY134" fmla="*/ 0 h 971008"/>
              <a:gd name="connsiteX135" fmla="*/ 8545758 w 16609380"/>
              <a:gd name="connsiteY135" fmla="*/ 0 h 971008"/>
              <a:gd name="connsiteX136" fmla="*/ 8545758 w 16609380"/>
              <a:gd name="connsiteY136" fmla="*/ 37211 h 971008"/>
              <a:gd name="connsiteX137" fmla="*/ 8393206 w 16609380"/>
              <a:gd name="connsiteY137" fmla="*/ 37211 h 971008"/>
              <a:gd name="connsiteX138" fmla="*/ 8091093 w 16609380"/>
              <a:gd name="connsiteY138" fmla="*/ 0 h 971008"/>
              <a:gd name="connsiteX139" fmla="*/ 8243645 w 16609380"/>
              <a:gd name="connsiteY139" fmla="*/ 0 h 971008"/>
              <a:gd name="connsiteX140" fmla="*/ 8243645 w 16609380"/>
              <a:gd name="connsiteY140" fmla="*/ 37211 h 971008"/>
              <a:gd name="connsiteX141" fmla="*/ 8091093 w 16609380"/>
              <a:gd name="connsiteY141" fmla="*/ 37211 h 971008"/>
              <a:gd name="connsiteX142" fmla="*/ 7783489 w 16609380"/>
              <a:gd name="connsiteY142" fmla="*/ 0 h 971008"/>
              <a:gd name="connsiteX143" fmla="*/ 7936051 w 16609380"/>
              <a:gd name="connsiteY143" fmla="*/ 0 h 971008"/>
              <a:gd name="connsiteX144" fmla="*/ 7936051 w 16609380"/>
              <a:gd name="connsiteY144" fmla="*/ 37211 h 971008"/>
              <a:gd name="connsiteX145" fmla="*/ 7783489 w 16609380"/>
              <a:gd name="connsiteY145" fmla="*/ 37211 h 971008"/>
              <a:gd name="connsiteX146" fmla="*/ 7481379 w 16609380"/>
              <a:gd name="connsiteY146" fmla="*/ 0 h 971008"/>
              <a:gd name="connsiteX147" fmla="*/ 7633931 w 16609380"/>
              <a:gd name="connsiteY147" fmla="*/ 0 h 971008"/>
              <a:gd name="connsiteX148" fmla="*/ 7633931 w 16609380"/>
              <a:gd name="connsiteY148" fmla="*/ 37211 h 971008"/>
              <a:gd name="connsiteX149" fmla="*/ 7481379 w 16609380"/>
              <a:gd name="connsiteY149" fmla="*/ 37211 h 971008"/>
              <a:gd name="connsiteX150" fmla="*/ 7173775 w 16609380"/>
              <a:gd name="connsiteY150" fmla="*/ 0 h 971008"/>
              <a:gd name="connsiteX151" fmla="*/ 7326327 w 16609380"/>
              <a:gd name="connsiteY151" fmla="*/ 0 h 971008"/>
              <a:gd name="connsiteX152" fmla="*/ 7326327 w 16609380"/>
              <a:gd name="connsiteY152" fmla="*/ 37211 h 971008"/>
              <a:gd name="connsiteX153" fmla="*/ 7173775 w 16609380"/>
              <a:gd name="connsiteY153" fmla="*/ 37211 h 971008"/>
              <a:gd name="connsiteX154" fmla="*/ 6871661 w 16609380"/>
              <a:gd name="connsiteY154" fmla="*/ 0 h 971008"/>
              <a:gd name="connsiteX155" fmla="*/ 7024223 w 16609380"/>
              <a:gd name="connsiteY155" fmla="*/ 0 h 971008"/>
              <a:gd name="connsiteX156" fmla="*/ 7024223 w 16609380"/>
              <a:gd name="connsiteY156" fmla="*/ 37211 h 971008"/>
              <a:gd name="connsiteX157" fmla="*/ 6871661 w 16609380"/>
              <a:gd name="connsiteY157" fmla="*/ 37211 h 971008"/>
              <a:gd name="connsiteX158" fmla="*/ 6564057 w 16609380"/>
              <a:gd name="connsiteY158" fmla="*/ 0 h 971008"/>
              <a:gd name="connsiteX159" fmla="*/ 6716609 w 16609380"/>
              <a:gd name="connsiteY159" fmla="*/ 0 h 971008"/>
              <a:gd name="connsiteX160" fmla="*/ 6716609 w 16609380"/>
              <a:gd name="connsiteY160" fmla="*/ 37211 h 971008"/>
              <a:gd name="connsiteX161" fmla="*/ 6564057 w 16609380"/>
              <a:gd name="connsiteY161" fmla="*/ 37211 h 971008"/>
              <a:gd name="connsiteX162" fmla="*/ 6261947 w 16609380"/>
              <a:gd name="connsiteY162" fmla="*/ 0 h 971008"/>
              <a:gd name="connsiteX163" fmla="*/ 6414499 w 16609380"/>
              <a:gd name="connsiteY163" fmla="*/ 0 h 971008"/>
              <a:gd name="connsiteX164" fmla="*/ 6414499 w 16609380"/>
              <a:gd name="connsiteY164" fmla="*/ 37211 h 971008"/>
              <a:gd name="connsiteX165" fmla="*/ 6261947 w 16609380"/>
              <a:gd name="connsiteY165" fmla="*/ 37211 h 971008"/>
              <a:gd name="connsiteX166" fmla="*/ 5959834 w 16609380"/>
              <a:gd name="connsiteY166" fmla="*/ 0 h 971008"/>
              <a:gd name="connsiteX167" fmla="*/ 6112386 w 16609380"/>
              <a:gd name="connsiteY167" fmla="*/ 0 h 971008"/>
              <a:gd name="connsiteX168" fmla="*/ 6112386 w 16609380"/>
              <a:gd name="connsiteY168" fmla="*/ 37211 h 971008"/>
              <a:gd name="connsiteX169" fmla="*/ 5959834 w 16609380"/>
              <a:gd name="connsiteY169" fmla="*/ 37211 h 971008"/>
              <a:gd name="connsiteX170" fmla="*/ 5652230 w 16609380"/>
              <a:gd name="connsiteY170" fmla="*/ 0 h 971008"/>
              <a:gd name="connsiteX171" fmla="*/ 5804782 w 16609380"/>
              <a:gd name="connsiteY171" fmla="*/ 0 h 971008"/>
              <a:gd name="connsiteX172" fmla="*/ 5804782 w 16609380"/>
              <a:gd name="connsiteY172" fmla="*/ 37211 h 971008"/>
              <a:gd name="connsiteX173" fmla="*/ 5652230 w 16609380"/>
              <a:gd name="connsiteY173" fmla="*/ 37211 h 971008"/>
              <a:gd name="connsiteX174" fmla="*/ 5344625 w 16609380"/>
              <a:gd name="connsiteY174" fmla="*/ 0 h 971008"/>
              <a:gd name="connsiteX175" fmla="*/ 5497187 w 16609380"/>
              <a:gd name="connsiteY175" fmla="*/ 0 h 971008"/>
              <a:gd name="connsiteX176" fmla="*/ 5497187 w 16609380"/>
              <a:gd name="connsiteY176" fmla="*/ 37211 h 971008"/>
              <a:gd name="connsiteX177" fmla="*/ 5344625 w 16609380"/>
              <a:gd name="connsiteY177" fmla="*/ 37211 h 971008"/>
              <a:gd name="connsiteX178" fmla="*/ 5042516 w 16609380"/>
              <a:gd name="connsiteY178" fmla="*/ 0 h 971008"/>
              <a:gd name="connsiteX179" fmla="*/ 5195068 w 16609380"/>
              <a:gd name="connsiteY179" fmla="*/ 0 h 971008"/>
              <a:gd name="connsiteX180" fmla="*/ 5195068 w 16609380"/>
              <a:gd name="connsiteY180" fmla="*/ 37211 h 971008"/>
              <a:gd name="connsiteX181" fmla="*/ 5042516 w 16609380"/>
              <a:gd name="connsiteY181" fmla="*/ 37211 h 971008"/>
              <a:gd name="connsiteX182" fmla="*/ 4740402 w 16609380"/>
              <a:gd name="connsiteY182" fmla="*/ 0 h 971008"/>
              <a:gd name="connsiteX183" fmla="*/ 4892954 w 16609380"/>
              <a:gd name="connsiteY183" fmla="*/ 0 h 971008"/>
              <a:gd name="connsiteX184" fmla="*/ 4892954 w 16609380"/>
              <a:gd name="connsiteY184" fmla="*/ 37211 h 971008"/>
              <a:gd name="connsiteX185" fmla="*/ 4740402 w 16609380"/>
              <a:gd name="connsiteY185" fmla="*/ 37211 h 971008"/>
              <a:gd name="connsiteX186" fmla="*/ 4432798 w 16609380"/>
              <a:gd name="connsiteY186" fmla="*/ 0 h 971008"/>
              <a:gd name="connsiteX187" fmla="*/ 4585360 w 16609380"/>
              <a:gd name="connsiteY187" fmla="*/ 0 h 971008"/>
              <a:gd name="connsiteX188" fmla="*/ 4585360 w 16609380"/>
              <a:gd name="connsiteY188" fmla="*/ 37211 h 971008"/>
              <a:gd name="connsiteX189" fmla="*/ 4432798 w 16609380"/>
              <a:gd name="connsiteY189" fmla="*/ 37211 h 971008"/>
              <a:gd name="connsiteX190" fmla="*/ 4130693 w 16609380"/>
              <a:gd name="connsiteY190" fmla="*/ 0 h 971008"/>
              <a:gd name="connsiteX191" fmla="*/ 4283240 w 16609380"/>
              <a:gd name="connsiteY191" fmla="*/ 0 h 971008"/>
              <a:gd name="connsiteX192" fmla="*/ 4283240 w 16609380"/>
              <a:gd name="connsiteY192" fmla="*/ 37211 h 971008"/>
              <a:gd name="connsiteX193" fmla="*/ 4130693 w 16609380"/>
              <a:gd name="connsiteY193" fmla="*/ 37211 h 971008"/>
              <a:gd name="connsiteX194" fmla="*/ 3823089 w 16609380"/>
              <a:gd name="connsiteY194" fmla="*/ 0 h 971008"/>
              <a:gd name="connsiteX195" fmla="*/ 3975640 w 16609380"/>
              <a:gd name="connsiteY195" fmla="*/ 0 h 971008"/>
              <a:gd name="connsiteX196" fmla="*/ 3975640 w 16609380"/>
              <a:gd name="connsiteY196" fmla="*/ 37211 h 971008"/>
              <a:gd name="connsiteX197" fmla="*/ 3823089 w 16609380"/>
              <a:gd name="connsiteY197" fmla="*/ 37211 h 971008"/>
              <a:gd name="connsiteX198" fmla="*/ 3520971 w 16609380"/>
              <a:gd name="connsiteY198" fmla="*/ 0 h 971008"/>
              <a:gd name="connsiteX199" fmla="*/ 3673537 w 16609380"/>
              <a:gd name="connsiteY199" fmla="*/ 0 h 971008"/>
              <a:gd name="connsiteX200" fmla="*/ 3673537 w 16609380"/>
              <a:gd name="connsiteY200" fmla="*/ 37211 h 971008"/>
              <a:gd name="connsiteX201" fmla="*/ 3520971 w 16609380"/>
              <a:gd name="connsiteY201" fmla="*/ 37211 h 971008"/>
              <a:gd name="connsiteX202" fmla="*/ 3213366 w 16609380"/>
              <a:gd name="connsiteY202" fmla="*/ 0 h 971008"/>
              <a:gd name="connsiteX203" fmla="*/ 3365918 w 16609380"/>
              <a:gd name="connsiteY203" fmla="*/ 0 h 971008"/>
              <a:gd name="connsiteX204" fmla="*/ 3365918 w 16609380"/>
              <a:gd name="connsiteY204" fmla="*/ 37211 h 971008"/>
              <a:gd name="connsiteX205" fmla="*/ 3213366 w 16609380"/>
              <a:gd name="connsiteY205" fmla="*/ 37211 h 971008"/>
              <a:gd name="connsiteX206" fmla="*/ 2911259 w 16609380"/>
              <a:gd name="connsiteY206" fmla="*/ 0 h 971008"/>
              <a:gd name="connsiteX207" fmla="*/ 3063808 w 16609380"/>
              <a:gd name="connsiteY207" fmla="*/ 0 h 971008"/>
              <a:gd name="connsiteX208" fmla="*/ 3063808 w 16609380"/>
              <a:gd name="connsiteY208" fmla="*/ 37211 h 971008"/>
              <a:gd name="connsiteX209" fmla="*/ 2911259 w 16609380"/>
              <a:gd name="connsiteY209" fmla="*/ 37211 h 971008"/>
              <a:gd name="connsiteX210" fmla="*/ 2603655 w 16609380"/>
              <a:gd name="connsiteY210" fmla="*/ 0 h 971008"/>
              <a:gd name="connsiteX211" fmla="*/ 2756214 w 16609380"/>
              <a:gd name="connsiteY211" fmla="*/ 0 h 971008"/>
              <a:gd name="connsiteX212" fmla="*/ 2756214 w 16609380"/>
              <a:gd name="connsiteY212" fmla="*/ 37211 h 971008"/>
              <a:gd name="connsiteX213" fmla="*/ 2603655 w 16609380"/>
              <a:gd name="connsiteY213" fmla="*/ 37211 h 971008"/>
              <a:gd name="connsiteX214" fmla="*/ 2301539 w 16609380"/>
              <a:gd name="connsiteY214" fmla="*/ 0 h 971008"/>
              <a:gd name="connsiteX215" fmla="*/ 2454091 w 16609380"/>
              <a:gd name="connsiteY215" fmla="*/ 0 h 971008"/>
              <a:gd name="connsiteX216" fmla="*/ 2454091 w 16609380"/>
              <a:gd name="connsiteY216" fmla="*/ 37211 h 971008"/>
              <a:gd name="connsiteX217" fmla="*/ 2301539 w 16609380"/>
              <a:gd name="connsiteY217" fmla="*/ 37211 h 971008"/>
              <a:gd name="connsiteX218" fmla="*/ 1993934 w 16609380"/>
              <a:gd name="connsiteY218" fmla="*/ 0 h 971008"/>
              <a:gd name="connsiteX219" fmla="*/ 2146497 w 16609380"/>
              <a:gd name="connsiteY219" fmla="*/ 0 h 971008"/>
              <a:gd name="connsiteX220" fmla="*/ 2146497 w 16609380"/>
              <a:gd name="connsiteY220" fmla="*/ 37211 h 971008"/>
              <a:gd name="connsiteX221" fmla="*/ 1993934 w 16609380"/>
              <a:gd name="connsiteY221" fmla="*/ 37211 h 971008"/>
              <a:gd name="connsiteX222" fmla="*/ 1691825 w 16609380"/>
              <a:gd name="connsiteY222" fmla="*/ 0 h 971008"/>
              <a:gd name="connsiteX223" fmla="*/ 1844377 w 16609380"/>
              <a:gd name="connsiteY223" fmla="*/ 0 h 971008"/>
              <a:gd name="connsiteX224" fmla="*/ 1844377 w 16609380"/>
              <a:gd name="connsiteY224" fmla="*/ 37211 h 971008"/>
              <a:gd name="connsiteX225" fmla="*/ 1691825 w 16609380"/>
              <a:gd name="connsiteY225" fmla="*/ 37211 h 971008"/>
              <a:gd name="connsiteX226" fmla="*/ 1384221 w 16609380"/>
              <a:gd name="connsiteY226" fmla="*/ 0 h 971008"/>
              <a:gd name="connsiteX227" fmla="*/ 1536772 w 16609380"/>
              <a:gd name="connsiteY227" fmla="*/ 0 h 971008"/>
              <a:gd name="connsiteX228" fmla="*/ 1536772 w 16609380"/>
              <a:gd name="connsiteY228" fmla="*/ 37211 h 971008"/>
              <a:gd name="connsiteX229" fmla="*/ 1384221 w 16609380"/>
              <a:gd name="connsiteY229" fmla="*/ 37211 h 971008"/>
              <a:gd name="connsiteX230" fmla="*/ 1082107 w 16609380"/>
              <a:gd name="connsiteY230" fmla="*/ 0 h 971008"/>
              <a:gd name="connsiteX231" fmla="*/ 1085831 w 16609380"/>
              <a:gd name="connsiteY231" fmla="*/ 0 h 971008"/>
              <a:gd name="connsiteX232" fmla="*/ 1234670 w 16609380"/>
              <a:gd name="connsiteY232" fmla="*/ 0 h 971008"/>
              <a:gd name="connsiteX233" fmla="*/ 1234670 w 16609380"/>
              <a:gd name="connsiteY233" fmla="*/ 37211 h 971008"/>
              <a:gd name="connsiteX234" fmla="*/ 1082107 w 16609380"/>
              <a:gd name="connsiteY234" fmla="*/ 37211 h 97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Lst>
            <a:rect l="l" t="t" r="r" b="b"/>
            <a:pathLst>
              <a:path w="16609380" h="971008">
                <a:moveTo>
                  <a:pt x="16587980" y="758025"/>
                </a:moveTo>
                <a:cubicBezTo>
                  <a:pt x="16599310" y="809452"/>
                  <a:pt x="16606862" y="860878"/>
                  <a:pt x="16609380" y="913559"/>
                </a:cubicBezTo>
                <a:lnTo>
                  <a:pt x="16571616" y="916068"/>
                </a:lnTo>
                <a:cubicBezTo>
                  <a:pt x="16569098" y="865896"/>
                  <a:pt x="16561544" y="815723"/>
                  <a:pt x="16550214" y="766805"/>
                </a:cubicBezTo>
                <a:close/>
                <a:moveTo>
                  <a:pt x="210587" y="549293"/>
                </a:moveTo>
                <a:lnTo>
                  <a:pt x="245918" y="565288"/>
                </a:lnTo>
                <a:lnTo>
                  <a:pt x="211279" y="650510"/>
                </a:lnTo>
                <a:lnTo>
                  <a:pt x="372290" y="677412"/>
                </a:lnTo>
                <a:lnTo>
                  <a:pt x="131541" y="971008"/>
                </a:lnTo>
                <a:lnTo>
                  <a:pt x="0" y="615209"/>
                </a:lnTo>
                <a:lnTo>
                  <a:pt x="172882" y="644093"/>
                </a:lnTo>
                <a:close/>
                <a:moveTo>
                  <a:pt x="16474308" y="472392"/>
                </a:moveTo>
                <a:cubicBezTo>
                  <a:pt x="16500714" y="516157"/>
                  <a:pt x="16523348" y="563673"/>
                  <a:pt x="16543466" y="612439"/>
                </a:cubicBezTo>
                <a:lnTo>
                  <a:pt x="16507000" y="624944"/>
                </a:lnTo>
                <a:cubicBezTo>
                  <a:pt x="16489396" y="579928"/>
                  <a:pt x="16465504" y="534913"/>
                  <a:pt x="16440356" y="492399"/>
                </a:cubicBezTo>
                <a:close/>
                <a:moveTo>
                  <a:pt x="383482" y="296618"/>
                </a:moveTo>
                <a:lnTo>
                  <a:pt x="410737" y="322697"/>
                </a:lnTo>
                <a:cubicBezTo>
                  <a:pt x="376051" y="358712"/>
                  <a:pt x="345085" y="395968"/>
                  <a:pt x="316600" y="438192"/>
                </a:cubicBezTo>
                <a:lnTo>
                  <a:pt x="285633" y="415838"/>
                </a:lnTo>
                <a:cubicBezTo>
                  <a:pt x="314125" y="373614"/>
                  <a:pt x="347575" y="333874"/>
                  <a:pt x="383482" y="296618"/>
                </a:cubicBezTo>
                <a:close/>
                <a:moveTo>
                  <a:pt x="16272518" y="236198"/>
                </a:moveTo>
                <a:cubicBezTo>
                  <a:pt x="16310358" y="268954"/>
                  <a:pt x="16345756" y="308008"/>
                  <a:pt x="16378714" y="347063"/>
                </a:cubicBezTo>
                <a:lnTo>
                  <a:pt x="16350640" y="372260"/>
                </a:lnTo>
                <a:cubicBezTo>
                  <a:pt x="16318902" y="333205"/>
                  <a:pt x="16284724" y="296670"/>
                  <a:pt x="16248106" y="265174"/>
                </a:cubicBezTo>
                <a:close/>
                <a:moveTo>
                  <a:pt x="629789" y="109859"/>
                </a:moveTo>
                <a:lnTo>
                  <a:pt x="646942" y="144589"/>
                </a:lnTo>
                <a:cubicBezTo>
                  <a:pt x="604042" y="166915"/>
                  <a:pt x="562372" y="194203"/>
                  <a:pt x="521921" y="223972"/>
                </a:cubicBezTo>
                <a:lnTo>
                  <a:pt x="499856" y="192963"/>
                </a:lnTo>
                <a:cubicBezTo>
                  <a:pt x="541540" y="161954"/>
                  <a:pt x="584440" y="134666"/>
                  <a:pt x="629789" y="109859"/>
                </a:cubicBezTo>
                <a:close/>
                <a:moveTo>
                  <a:pt x="16009184" y="71410"/>
                </a:moveTo>
                <a:cubicBezTo>
                  <a:pt x="16057952" y="91289"/>
                  <a:pt x="16104216" y="114895"/>
                  <a:pt x="16147982" y="142228"/>
                </a:cubicBezTo>
                <a:lnTo>
                  <a:pt x="16127974" y="174531"/>
                </a:lnTo>
                <a:cubicBezTo>
                  <a:pt x="16086710" y="148440"/>
                  <a:pt x="16040446" y="126077"/>
                  <a:pt x="15995430" y="106198"/>
                </a:cubicBezTo>
                <a:close/>
                <a:moveTo>
                  <a:pt x="926279" y="10986"/>
                </a:moveTo>
                <a:lnTo>
                  <a:pt x="932546" y="49436"/>
                </a:lnTo>
                <a:cubicBezTo>
                  <a:pt x="883628" y="57126"/>
                  <a:pt x="834715" y="69943"/>
                  <a:pt x="787046" y="86605"/>
                </a:cubicBezTo>
                <a:lnTo>
                  <a:pt x="774503" y="49436"/>
                </a:lnTo>
                <a:cubicBezTo>
                  <a:pt x="823433" y="32774"/>
                  <a:pt x="874848" y="19958"/>
                  <a:pt x="926279" y="10986"/>
                </a:cubicBezTo>
                <a:close/>
                <a:moveTo>
                  <a:pt x="15708066" y="5495"/>
                </a:moveTo>
                <a:cubicBezTo>
                  <a:pt x="15759492" y="9194"/>
                  <a:pt x="15810920" y="16593"/>
                  <a:pt x="15862346" y="28923"/>
                </a:cubicBezTo>
                <a:lnTo>
                  <a:pt x="15853566" y="64683"/>
                </a:lnTo>
                <a:cubicBezTo>
                  <a:pt x="15804648" y="53585"/>
                  <a:pt x="15754476" y="46187"/>
                  <a:pt x="15704302" y="42487"/>
                </a:cubicBezTo>
                <a:close/>
                <a:moveTo>
                  <a:pt x="15402194" y="0"/>
                </a:moveTo>
                <a:lnTo>
                  <a:pt x="15554744" y="0"/>
                </a:lnTo>
                <a:lnTo>
                  <a:pt x="15554744" y="37211"/>
                </a:lnTo>
                <a:lnTo>
                  <a:pt x="15402194" y="37211"/>
                </a:lnTo>
                <a:close/>
                <a:moveTo>
                  <a:pt x="15094588" y="0"/>
                </a:moveTo>
                <a:lnTo>
                  <a:pt x="15247150" y="0"/>
                </a:lnTo>
                <a:lnTo>
                  <a:pt x="15247150" y="37211"/>
                </a:lnTo>
                <a:lnTo>
                  <a:pt x="15094588" y="37211"/>
                </a:lnTo>
                <a:close/>
                <a:moveTo>
                  <a:pt x="14792474" y="0"/>
                </a:moveTo>
                <a:lnTo>
                  <a:pt x="14945026" y="0"/>
                </a:lnTo>
                <a:lnTo>
                  <a:pt x="14945026" y="37211"/>
                </a:lnTo>
                <a:lnTo>
                  <a:pt x="14792474" y="37211"/>
                </a:lnTo>
                <a:close/>
                <a:moveTo>
                  <a:pt x="14484870" y="0"/>
                </a:moveTo>
                <a:lnTo>
                  <a:pt x="14637422" y="0"/>
                </a:lnTo>
                <a:lnTo>
                  <a:pt x="14637422" y="37211"/>
                </a:lnTo>
                <a:lnTo>
                  <a:pt x="14484870" y="37211"/>
                </a:lnTo>
                <a:close/>
                <a:moveTo>
                  <a:pt x="14182762" y="0"/>
                </a:moveTo>
                <a:lnTo>
                  <a:pt x="14335322" y="0"/>
                </a:lnTo>
                <a:lnTo>
                  <a:pt x="14335322" y="37211"/>
                </a:lnTo>
                <a:lnTo>
                  <a:pt x="14182762" y="37211"/>
                </a:lnTo>
                <a:close/>
                <a:moveTo>
                  <a:pt x="13880648" y="0"/>
                </a:moveTo>
                <a:lnTo>
                  <a:pt x="14033200" y="0"/>
                </a:lnTo>
                <a:lnTo>
                  <a:pt x="14033200" y="37211"/>
                </a:lnTo>
                <a:lnTo>
                  <a:pt x="13880648" y="37211"/>
                </a:lnTo>
                <a:close/>
                <a:moveTo>
                  <a:pt x="13573042" y="0"/>
                </a:moveTo>
                <a:lnTo>
                  <a:pt x="13725604" y="0"/>
                </a:lnTo>
                <a:lnTo>
                  <a:pt x="13725604" y="37211"/>
                </a:lnTo>
                <a:lnTo>
                  <a:pt x="13573042" y="37211"/>
                </a:lnTo>
                <a:close/>
                <a:moveTo>
                  <a:pt x="13270934" y="0"/>
                </a:moveTo>
                <a:lnTo>
                  <a:pt x="13423486" y="0"/>
                </a:lnTo>
                <a:lnTo>
                  <a:pt x="13423486" y="37211"/>
                </a:lnTo>
                <a:lnTo>
                  <a:pt x="13270934" y="37211"/>
                </a:lnTo>
                <a:close/>
                <a:moveTo>
                  <a:pt x="12963330" y="0"/>
                </a:moveTo>
                <a:lnTo>
                  <a:pt x="13115880" y="0"/>
                </a:lnTo>
                <a:lnTo>
                  <a:pt x="13115880" y="37211"/>
                </a:lnTo>
                <a:lnTo>
                  <a:pt x="12963330" y="37211"/>
                </a:lnTo>
                <a:close/>
                <a:moveTo>
                  <a:pt x="12661216" y="0"/>
                </a:moveTo>
                <a:lnTo>
                  <a:pt x="12813778" y="0"/>
                </a:lnTo>
                <a:lnTo>
                  <a:pt x="12813778" y="37211"/>
                </a:lnTo>
                <a:lnTo>
                  <a:pt x="12661216" y="37211"/>
                </a:lnTo>
                <a:close/>
                <a:moveTo>
                  <a:pt x="12353612" y="0"/>
                </a:moveTo>
                <a:lnTo>
                  <a:pt x="12506164" y="0"/>
                </a:lnTo>
                <a:lnTo>
                  <a:pt x="12506164" y="37211"/>
                </a:lnTo>
                <a:lnTo>
                  <a:pt x="12353612" y="37211"/>
                </a:lnTo>
                <a:close/>
                <a:moveTo>
                  <a:pt x="12051502" y="0"/>
                </a:moveTo>
                <a:lnTo>
                  <a:pt x="12204054" y="0"/>
                </a:lnTo>
                <a:lnTo>
                  <a:pt x="12204054" y="37211"/>
                </a:lnTo>
                <a:lnTo>
                  <a:pt x="12051502" y="37211"/>
                </a:lnTo>
                <a:close/>
                <a:moveTo>
                  <a:pt x="11743897" y="0"/>
                </a:moveTo>
                <a:lnTo>
                  <a:pt x="11896449" y="0"/>
                </a:lnTo>
                <a:lnTo>
                  <a:pt x="11896449" y="37211"/>
                </a:lnTo>
                <a:lnTo>
                  <a:pt x="11743897" y="37211"/>
                </a:lnTo>
                <a:close/>
                <a:moveTo>
                  <a:pt x="11441784" y="0"/>
                </a:moveTo>
                <a:lnTo>
                  <a:pt x="11594336" y="0"/>
                </a:lnTo>
                <a:lnTo>
                  <a:pt x="11594336" y="37211"/>
                </a:lnTo>
                <a:lnTo>
                  <a:pt x="11441784" y="37211"/>
                </a:lnTo>
                <a:close/>
                <a:moveTo>
                  <a:pt x="11134180" y="0"/>
                </a:moveTo>
                <a:lnTo>
                  <a:pt x="11286742" y="0"/>
                </a:lnTo>
                <a:lnTo>
                  <a:pt x="11286742" y="37211"/>
                </a:lnTo>
                <a:lnTo>
                  <a:pt x="11134180" y="37211"/>
                </a:lnTo>
                <a:close/>
                <a:moveTo>
                  <a:pt x="10832070" y="0"/>
                </a:moveTo>
                <a:lnTo>
                  <a:pt x="10984622" y="0"/>
                </a:lnTo>
                <a:lnTo>
                  <a:pt x="10984622" y="37211"/>
                </a:lnTo>
                <a:lnTo>
                  <a:pt x="10832070" y="37211"/>
                </a:lnTo>
                <a:close/>
                <a:moveTo>
                  <a:pt x="10524466" y="0"/>
                </a:moveTo>
                <a:lnTo>
                  <a:pt x="10677018" y="0"/>
                </a:lnTo>
                <a:lnTo>
                  <a:pt x="10677018" y="37211"/>
                </a:lnTo>
                <a:lnTo>
                  <a:pt x="10524466" y="37211"/>
                </a:lnTo>
                <a:close/>
                <a:moveTo>
                  <a:pt x="10222352" y="0"/>
                </a:moveTo>
                <a:lnTo>
                  <a:pt x="10374914" y="0"/>
                </a:lnTo>
                <a:lnTo>
                  <a:pt x="10374914" y="37211"/>
                </a:lnTo>
                <a:lnTo>
                  <a:pt x="10222352" y="37211"/>
                </a:lnTo>
                <a:close/>
                <a:moveTo>
                  <a:pt x="9914748" y="0"/>
                </a:moveTo>
                <a:lnTo>
                  <a:pt x="10067300" y="0"/>
                </a:lnTo>
                <a:lnTo>
                  <a:pt x="10067300" y="37211"/>
                </a:lnTo>
                <a:lnTo>
                  <a:pt x="9914748" y="37211"/>
                </a:lnTo>
                <a:close/>
                <a:moveTo>
                  <a:pt x="9612638" y="0"/>
                </a:moveTo>
                <a:lnTo>
                  <a:pt x="9765190" y="0"/>
                </a:lnTo>
                <a:lnTo>
                  <a:pt x="9765190" y="37211"/>
                </a:lnTo>
                <a:lnTo>
                  <a:pt x="9612638" y="37211"/>
                </a:lnTo>
                <a:close/>
                <a:moveTo>
                  <a:pt x="9310525" y="0"/>
                </a:moveTo>
                <a:lnTo>
                  <a:pt x="9463077" y="0"/>
                </a:lnTo>
                <a:lnTo>
                  <a:pt x="9463077" y="37211"/>
                </a:lnTo>
                <a:lnTo>
                  <a:pt x="9310525" y="37211"/>
                </a:lnTo>
                <a:close/>
                <a:moveTo>
                  <a:pt x="9002921" y="0"/>
                </a:moveTo>
                <a:lnTo>
                  <a:pt x="9155473" y="0"/>
                </a:lnTo>
                <a:lnTo>
                  <a:pt x="9155473" y="37211"/>
                </a:lnTo>
                <a:lnTo>
                  <a:pt x="9002921" y="37211"/>
                </a:lnTo>
                <a:close/>
                <a:moveTo>
                  <a:pt x="8695316" y="0"/>
                </a:moveTo>
                <a:lnTo>
                  <a:pt x="8847878" y="0"/>
                </a:lnTo>
                <a:lnTo>
                  <a:pt x="8847878" y="37211"/>
                </a:lnTo>
                <a:lnTo>
                  <a:pt x="8695316" y="37211"/>
                </a:lnTo>
                <a:close/>
                <a:moveTo>
                  <a:pt x="8393206" y="0"/>
                </a:moveTo>
                <a:lnTo>
                  <a:pt x="8545758" y="0"/>
                </a:lnTo>
                <a:lnTo>
                  <a:pt x="8545758" y="37211"/>
                </a:lnTo>
                <a:lnTo>
                  <a:pt x="8393206" y="37211"/>
                </a:lnTo>
                <a:close/>
                <a:moveTo>
                  <a:pt x="8091093" y="0"/>
                </a:moveTo>
                <a:lnTo>
                  <a:pt x="8243645" y="0"/>
                </a:lnTo>
                <a:lnTo>
                  <a:pt x="8243645" y="37211"/>
                </a:lnTo>
                <a:lnTo>
                  <a:pt x="8091093" y="37211"/>
                </a:lnTo>
                <a:close/>
                <a:moveTo>
                  <a:pt x="7783489" y="0"/>
                </a:moveTo>
                <a:lnTo>
                  <a:pt x="7936051" y="0"/>
                </a:lnTo>
                <a:lnTo>
                  <a:pt x="7936051" y="37211"/>
                </a:lnTo>
                <a:lnTo>
                  <a:pt x="7783489" y="37211"/>
                </a:lnTo>
                <a:close/>
                <a:moveTo>
                  <a:pt x="7481379" y="0"/>
                </a:moveTo>
                <a:lnTo>
                  <a:pt x="7633931" y="0"/>
                </a:lnTo>
                <a:lnTo>
                  <a:pt x="7633931" y="37211"/>
                </a:lnTo>
                <a:lnTo>
                  <a:pt x="7481379" y="37211"/>
                </a:lnTo>
                <a:close/>
                <a:moveTo>
                  <a:pt x="7173775" y="0"/>
                </a:moveTo>
                <a:lnTo>
                  <a:pt x="7326327" y="0"/>
                </a:lnTo>
                <a:lnTo>
                  <a:pt x="7326327" y="37211"/>
                </a:lnTo>
                <a:lnTo>
                  <a:pt x="7173775" y="37211"/>
                </a:lnTo>
                <a:close/>
                <a:moveTo>
                  <a:pt x="6871661" y="0"/>
                </a:moveTo>
                <a:lnTo>
                  <a:pt x="7024223" y="0"/>
                </a:lnTo>
                <a:lnTo>
                  <a:pt x="7024223" y="37211"/>
                </a:lnTo>
                <a:lnTo>
                  <a:pt x="6871661" y="37211"/>
                </a:lnTo>
                <a:close/>
                <a:moveTo>
                  <a:pt x="6564057" y="0"/>
                </a:moveTo>
                <a:lnTo>
                  <a:pt x="6716609" y="0"/>
                </a:lnTo>
                <a:lnTo>
                  <a:pt x="6716609" y="37211"/>
                </a:lnTo>
                <a:lnTo>
                  <a:pt x="6564057" y="37211"/>
                </a:lnTo>
                <a:close/>
                <a:moveTo>
                  <a:pt x="6261947" y="0"/>
                </a:moveTo>
                <a:lnTo>
                  <a:pt x="6414499" y="0"/>
                </a:lnTo>
                <a:lnTo>
                  <a:pt x="6414499" y="37211"/>
                </a:lnTo>
                <a:lnTo>
                  <a:pt x="6261947" y="37211"/>
                </a:lnTo>
                <a:close/>
                <a:moveTo>
                  <a:pt x="5959834" y="0"/>
                </a:moveTo>
                <a:lnTo>
                  <a:pt x="6112386" y="0"/>
                </a:lnTo>
                <a:lnTo>
                  <a:pt x="6112386" y="37211"/>
                </a:lnTo>
                <a:lnTo>
                  <a:pt x="5959834" y="37211"/>
                </a:lnTo>
                <a:close/>
                <a:moveTo>
                  <a:pt x="5652230" y="0"/>
                </a:moveTo>
                <a:lnTo>
                  <a:pt x="5804782" y="0"/>
                </a:lnTo>
                <a:lnTo>
                  <a:pt x="5804782" y="37211"/>
                </a:lnTo>
                <a:lnTo>
                  <a:pt x="5652230" y="37211"/>
                </a:lnTo>
                <a:close/>
                <a:moveTo>
                  <a:pt x="5344625" y="0"/>
                </a:moveTo>
                <a:lnTo>
                  <a:pt x="5497187" y="0"/>
                </a:lnTo>
                <a:lnTo>
                  <a:pt x="5497187" y="37211"/>
                </a:lnTo>
                <a:lnTo>
                  <a:pt x="5344625" y="37211"/>
                </a:lnTo>
                <a:close/>
                <a:moveTo>
                  <a:pt x="5042516" y="0"/>
                </a:moveTo>
                <a:lnTo>
                  <a:pt x="5195068" y="0"/>
                </a:lnTo>
                <a:lnTo>
                  <a:pt x="5195068" y="37211"/>
                </a:lnTo>
                <a:lnTo>
                  <a:pt x="5042516" y="37211"/>
                </a:lnTo>
                <a:close/>
                <a:moveTo>
                  <a:pt x="4740402" y="0"/>
                </a:moveTo>
                <a:lnTo>
                  <a:pt x="4892954" y="0"/>
                </a:lnTo>
                <a:lnTo>
                  <a:pt x="4892954" y="37211"/>
                </a:lnTo>
                <a:lnTo>
                  <a:pt x="4740402" y="37211"/>
                </a:lnTo>
                <a:close/>
                <a:moveTo>
                  <a:pt x="4432798" y="0"/>
                </a:moveTo>
                <a:lnTo>
                  <a:pt x="4585360" y="0"/>
                </a:lnTo>
                <a:lnTo>
                  <a:pt x="4585360" y="37211"/>
                </a:lnTo>
                <a:lnTo>
                  <a:pt x="4432798" y="37211"/>
                </a:lnTo>
                <a:close/>
                <a:moveTo>
                  <a:pt x="4130693" y="0"/>
                </a:moveTo>
                <a:lnTo>
                  <a:pt x="4283240" y="0"/>
                </a:lnTo>
                <a:lnTo>
                  <a:pt x="4283240" y="37211"/>
                </a:lnTo>
                <a:lnTo>
                  <a:pt x="4130693" y="37211"/>
                </a:lnTo>
                <a:close/>
                <a:moveTo>
                  <a:pt x="3823089" y="0"/>
                </a:moveTo>
                <a:lnTo>
                  <a:pt x="3975640" y="0"/>
                </a:lnTo>
                <a:lnTo>
                  <a:pt x="3975640" y="37211"/>
                </a:lnTo>
                <a:lnTo>
                  <a:pt x="3823089" y="37211"/>
                </a:lnTo>
                <a:close/>
                <a:moveTo>
                  <a:pt x="3520971" y="0"/>
                </a:moveTo>
                <a:lnTo>
                  <a:pt x="3673537" y="0"/>
                </a:lnTo>
                <a:lnTo>
                  <a:pt x="3673537" y="37211"/>
                </a:lnTo>
                <a:lnTo>
                  <a:pt x="3520971" y="37211"/>
                </a:lnTo>
                <a:close/>
                <a:moveTo>
                  <a:pt x="3213366" y="0"/>
                </a:moveTo>
                <a:lnTo>
                  <a:pt x="3365918" y="0"/>
                </a:lnTo>
                <a:lnTo>
                  <a:pt x="3365918" y="37211"/>
                </a:lnTo>
                <a:lnTo>
                  <a:pt x="3213366" y="37211"/>
                </a:lnTo>
                <a:close/>
                <a:moveTo>
                  <a:pt x="2911259" y="0"/>
                </a:moveTo>
                <a:lnTo>
                  <a:pt x="3063808" y="0"/>
                </a:lnTo>
                <a:lnTo>
                  <a:pt x="3063808" y="37211"/>
                </a:lnTo>
                <a:lnTo>
                  <a:pt x="2911259" y="37211"/>
                </a:lnTo>
                <a:close/>
                <a:moveTo>
                  <a:pt x="2603655" y="0"/>
                </a:moveTo>
                <a:lnTo>
                  <a:pt x="2756214" y="0"/>
                </a:lnTo>
                <a:lnTo>
                  <a:pt x="2756214" y="37211"/>
                </a:lnTo>
                <a:lnTo>
                  <a:pt x="2603655" y="37211"/>
                </a:lnTo>
                <a:close/>
                <a:moveTo>
                  <a:pt x="2301539" y="0"/>
                </a:moveTo>
                <a:lnTo>
                  <a:pt x="2454091" y="0"/>
                </a:lnTo>
                <a:lnTo>
                  <a:pt x="2454091" y="37211"/>
                </a:lnTo>
                <a:lnTo>
                  <a:pt x="2301539" y="37211"/>
                </a:lnTo>
                <a:close/>
                <a:moveTo>
                  <a:pt x="1993934" y="0"/>
                </a:moveTo>
                <a:lnTo>
                  <a:pt x="2146497" y="0"/>
                </a:lnTo>
                <a:lnTo>
                  <a:pt x="2146497" y="37211"/>
                </a:lnTo>
                <a:lnTo>
                  <a:pt x="1993934" y="37211"/>
                </a:lnTo>
                <a:close/>
                <a:moveTo>
                  <a:pt x="1691825" y="0"/>
                </a:moveTo>
                <a:lnTo>
                  <a:pt x="1844377" y="0"/>
                </a:lnTo>
                <a:lnTo>
                  <a:pt x="1844377" y="37211"/>
                </a:lnTo>
                <a:lnTo>
                  <a:pt x="1691825" y="37211"/>
                </a:lnTo>
                <a:close/>
                <a:moveTo>
                  <a:pt x="1384221" y="0"/>
                </a:moveTo>
                <a:lnTo>
                  <a:pt x="1536772" y="0"/>
                </a:lnTo>
                <a:lnTo>
                  <a:pt x="1536772" y="37211"/>
                </a:lnTo>
                <a:lnTo>
                  <a:pt x="1384221" y="37211"/>
                </a:lnTo>
                <a:close/>
                <a:moveTo>
                  <a:pt x="1082107" y="0"/>
                </a:moveTo>
                <a:lnTo>
                  <a:pt x="1085831" y="0"/>
                </a:lnTo>
                <a:lnTo>
                  <a:pt x="1234670" y="0"/>
                </a:lnTo>
                <a:lnTo>
                  <a:pt x="1234670" y="37211"/>
                </a:lnTo>
                <a:lnTo>
                  <a:pt x="1082107" y="37211"/>
                </a:lnTo>
                <a:close/>
              </a:path>
            </a:pathLst>
          </a:custGeom>
          <a:solidFill>
            <a:schemeClr val="accent6"/>
          </a:solidFill>
          <a:ln>
            <a:noFill/>
          </a:ln>
          <a:effectLst/>
        </p:spPr>
        <p:txBody>
          <a:bodyPr wrap="square" anchor="ctr">
            <a:noAutofit/>
          </a:bodyPr>
          <a:lstStyle/>
          <a:p>
            <a:endParaRPr lang="en-US" dirty="0">
              <a:latin typeface="DM Sans" pitchFamily="2" charset="77"/>
            </a:endParaRPr>
          </a:p>
        </p:txBody>
      </p:sp>
      <p:sp>
        <p:nvSpPr>
          <p:cNvPr id="132" name="TextBox 131">
            <a:extLst>
              <a:ext uri="{FF2B5EF4-FFF2-40B4-BE49-F238E27FC236}">
                <a16:creationId xmlns:a16="http://schemas.microsoft.com/office/drawing/2014/main" id="{C89B124C-EE13-40C0-AB0D-2896FFF1A510}"/>
              </a:ext>
            </a:extLst>
          </p:cNvPr>
          <p:cNvSpPr txBox="1"/>
          <p:nvPr/>
        </p:nvSpPr>
        <p:spPr>
          <a:xfrm>
            <a:off x="2880378" y="8158338"/>
            <a:ext cx="2991122" cy="2380523"/>
          </a:xfrm>
          <a:prstGeom prst="rect">
            <a:avLst/>
          </a:prstGeom>
          <a:noFill/>
        </p:spPr>
        <p:txBody>
          <a:bodyPr wrap="square" rtlCol="0" anchor="t">
            <a:spAutoFit/>
          </a:bodyPr>
          <a:lstStyle/>
          <a:p>
            <a:pPr algn="ctr">
              <a:lnSpc>
                <a:spcPts val="3600"/>
              </a:lnSpc>
            </a:pPr>
            <a:r>
              <a:rPr lang="en-US" sz="2600" spc="-30" dirty="0">
                <a:latin typeface="DM Sans" pitchFamily="2" charset="77"/>
              </a:rPr>
              <a:t>Make a big impact </a:t>
            </a:r>
          </a:p>
          <a:p>
            <a:pPr algn="ctr">
              <a:lnSpc>
                <a:spcPts val="3600"/>
              </a:lnSpc>
            </a:pPr>
            <a:r>
              <a:rPr lang="en-US" sz="2600" spc="-30" dirty="0">
                <a:latin typeface="DM Sans" pitchFamily="2" charset="77"/>
              </a:rPr>
              <a:t>with professional slides, charts, infographics and more.</a:t>
            </a:r>
          </a:p>
        </p:txBody>
      </p:sp>
      <p:sp>
        <p:nvSpPr>
          <p:cNvPr id="133" name="TextBox 132">
            <a:extLst>
              <a:ext uri="{FF2B5EF4-FFF2-40B4-BE49-F238E27FC236}">
                <a16:creationId xmlns:a16="http://schemas.microsoft.com/office/drawing/2014/main" id="{C7820AA4-06DB-4A5A-BF3E-6CE1D3ADBB2B}"/>
              </a:ext>
            </a:extLst>
          </p:cNvPr>
          <p:cNvSpPr txBox="1"/>
          <p:nvPr/>
        </p:nvSpPr>
        <p:spPr>
          <a:xfrm>
            <a:off x="3624472" y="7510791"/>
            <a:ext cx="1505220" cy="608500"/>
          </a:xfrm>
          <a:prstGeom prst="rect">
            <a:avLst/>
          </a:prstGeom>
          <a:noFill/>
        </p:spPr>
        <p:txBody>
          <a:bodyPr wrap="none" rtlCol="0" anchor="b">
            <a:spAutoFit/>
          </a:bodyPr>
          <a:lstStyle/>
          <a:p>
            <a:pPr algn="ctr">
              <a:lnSpc>
                <a:spcPts val="4320"/>
              </a:lnSpc>
            </a:pPr>
            <a:r>
              <a:rPr lang="en-US" sz="2800" b="1" spc="-30" dirty="0">
                <a:solidFill>
                  <a:schemeClr val="accent1"/>
                </a:solidFill>
                <a:latin typeface="DM Sans" pitchFamily="2" charset="77"/>
              </a:rPr>
              <a:t>Identify</a:t>
            </a:r>
          </a:p>
        </p:txBody>
      </p:sp>
      <p:sp>
        <p:nvSpPr>
          <p:cNvPr id="134" name="TextBox 133">
            <a:extLst>
              <a:ext uri="{FF2B5EF4-FFF2-40B4-BE49-F238E27FC236}">
                <a16:creationId xmlns:a16="http://schemas.microsoft.com/office/drawing/2014/main" id="{6C2BF9DC-8F0A-4868-8392-A95C1F079941}"/>
              </a:ext>
            </a:extLst>
          </p:cNvPr>
          <p:cNvSpPr txBox="1"/>
          <p:nvPr/>
        </p:nvSpPr>
        <p:spPr>
          <a:xfrm>
            <a:off x="8364192" y="8162148"/>
            <a:ext cx="2991122" cy="2380523"/>
          </a:xfrm>
          <a:prstGeom prst="rect">
            <a:avLst/>
          </a:prstGeom>
          <a:noFill/>
        </p:spPr>
        <p:txBody>
          <a:bodyPr wrap="square" rtlCol="0" anchor="t">
            <a:spAutoFit/>
          </a:bodyPr>
          <a:lstStyle/>
          <a:p>
            <a:pPr algn="ctr">
              <a:lnSpc>
                <a:spcPts val="3600"/>
              </a:lnSpc>
            </a:pPr>
            <a:r>
              <a:rPr lang="en-US" sz="2600" spc="-30" dirty="0">
                <a:latin typeface="DM Sans" pitchFamily="2" charset="77"/>
              </a:rPr>
              <a:t>Make a big impact </a:t>
            </a:r>
          </a:p>
          <a:p>
            <a:pPr algn="ctr">
              <a:lnSpc>
                <a:spcPts val="3600"/>
              </a:lnSpc>
            </a:pPr>
            <a:r>
              <a:rPr lang="en-US" sz="2600" spc="-30" dirty="0">
                <a:latin typeface="DM Sans" pitchFamily="2" charset="77"/>
              </a:rPr>
              <a:t>with professional slides, charts, infographics and more.</a:t>
            </a:r>
          </a:p>
        </p:txBody>
      </p:sp>
      <p:sp>
        <p:nvSpPr>
          <p:cNvPr id="135" name="TextBox 134">
            <a:extLst>
              <a:ext uri="{FF2B5EF4-FFF2-40B4-BE49-F238E27FC236}">
                <a16:creationId xmlns:a16="http://schemas.microsoft.com/office/drawing/2014/main" id="{8444D476-D21D-416A-BB27-9246F6A6BCA9}"/>
              </a:ext>
            </a:extLst>
          </p:cNvPr>
          <p:cNvSpPr txBox="1"/>
          <p:nvPr/>
        </p:nvSpPr>
        <p:spPr>
          <a:xfrm>
            <a:off x="9056564" y="7510791"/>
            <a:ext cx="1597233" cy="608500"/>
          </a:xfrm>
          <a:prstGeom prst="rect">
            <a:avLst/>
          </a:prstGeom>
          <a:noFill/>
        </p:spPr>
        <p:txBody>
          <a:bodyPr wrap="none" rtlCol="0" anchor="b">
            <a:spAutoFit/>
          </a:bodyPr>
          <a:lstStyle/>
          <a:p>
            <a:pPr algn="ctr">
              <a:lnSpc>
                <a:spcPts val="4320"/>
              </a:lnSpc>
            </a:pPr>
            <a:r>
              <a:rPr lang="en-US" sz="2800" b="1" spc="-30" dirty="0">
                <a:solidFill>
                  <a:schemeClr val="accent2"/>
                </a:solidFill>
                <a:latin typeface="DM Sans" pitchFamily="2" charset="77"/>
              </a:rPr>
              <a:t>Improve</a:t>
            </a:r>
          </a:p>
        </p:txBody>
      </p:sp>
      <p:sp>
        <p:nvSpPr>
          <p:cNvPr id="136" name="TextBox 135">
            <a:extLst>
              <a:ext uri="{FF2B5EF4-FFF2-40B4-BE49-F238E27FC236}">
                <a16:creationId xmlns:a16="http://schemas.microsoft.com/office/drawing/2014/main" id="{BCD1BC15-862D-4831-9E65-A99465B30333}"/>
              </a:ext>
            </a:extLst>
          </p:cNvPr>
          <p:cNvSpPr txBox="1"/>
          <p:nvPr/>
        </p:nvSpPr>
        <p:spPr>
          <a:xfrm>
            <a:off x="13848006" y="8162148"/>
            <a:ext cx="2991122" cy="2380523"/>
          </a:xfrm>
          <a:prstGeom prst="rect">
            <a:avLst/>
          </a:prstGeom>
          <a:noFill/>
        </p:spPr>
        <p:txBody>
          <a:bodyPr wrap="square" rtlCol="0" anchor="t">
            <a:spAutoFit/>
          </a:bodyPr>
          <a:lstStyle/>
          <a:p>
            <a:pPr algn="ctr">
              <a:lnSpc>
                <a:spcPts val="3600"/>
              </a:lnSpc>
            </a:pPr>
            <a:r>
              <a:rPr lang="en-US" sz="2600" spc="-30" dirty="0">
                <a:latin typeface="DM Sans" pitchFamily="2" charset="77"/>
              </a:rPr>
              <a:t>Make a big impact </a:t>
            </a:r>
          </a:p>
          <a:p>
            <a:pPr algn="ctr">
              <a:lnSpc>
                <a:spcPts val="3600"/>
              </a:lnSpc>
            </a:pPr>
            <a:r>
              <a:rPr lang="en-US" sz="2600" spc="-30" dirty="0">
                <a:latin typeface="DM Sans" pitchFamily="2" charset="77"/>
              </a:rPr>
              <a:t>with professional slides, charts, infographics and more.</a:t>
            </a:r>
          </a:p>
        </p:txBody>
      </p:sp>
      <p:sp>
        <p:nvSpPr>
          <p:cNvPr id="137" name="TextBox 136">
            <a:extLst>
              <a:ext uri="{FF2B5EF4-FFF2-40B4-BE49-F238E27FC236}">
                <a16:creationId xmlns:a16="http://schemas.microsoft.com/office/drawing/2014/main" id="{C649DFF7-C5BD-4EC4-87E2-8B05B9706465}"/>
              </a:ext>
            </a:extLst>
          </p:cNvPr>
          <p:cNvSpPr txBox="1"/>
          <p:nvPr/>
        </p:nvSpPr>
        <p:spPr>
          <a:xfrm>
            <a:off x="14353095" y="7512696"/>
            <a:ext cx="1983235" cy="608500"/>
          </a:xfrm>
          <a:prstGeom prst="rect">
            <a:avLst/>
          </a:prstGeom>
          <a:noFill/>
        </p:spPr>
        <p:txBody>
          <a:bodyPr wrap="none" rtlCol="0" anchor="b">
            <a:spAutoFit/>
          </a:bodyPr>
          <a:lstStyle/>
          <a:p>
            <a:pPr algn="ctr">
              <a:lnSpc>
                <a:spcPts val="4320"/>
              </a:lnSpc>
            </a:pPr>
            <a:r>
              <a:rPr lang="en-US" sz="2800" b="1" spc="-30" dirty="0">
                <a:solidFill>
                  <a:schemeClr val="accent3"/>
                </a:solidFill>
                <a:latin typeface="DM Sans" pitchFamily="2" charset="77"/>
              </a:rPr>
              <a:t>Innovation</a:t>
            </a:r>
          </a:p>
        </p:txBody>
      </p:sp>
      <p:sp>
        <p:nvSpPr>
          <p:cNvPr id="138" name="TextBox 137">
            <a:extLst>
              <a:ext uri="{FF2B5EF4-FFF2-40B4-BE49-F238E27FC236}">
                <a16:creationId xmlns:a16="http://schemas.microsoft.com/office/drawing/2014/main" id="{812F8AE1-E0E8-4383-B7CC-997D227355B2}"/>
              </a:ext>
            </a:extLst>
          </p:cNvPr>
          <p:cNvSpPr txBox="1"/>
          <p:nvPr/>
        </p:nvSpPr>
        <p:spPr>
          <a:xfrm>
            <a:off x="19331820" y="8162148"/>
            <a:ext cx="2991122" cy="2380523"/>
          </a:xfrm>
          <a:prstGeom prst="rect">
            <a:avLst/>
          </a:prstGeom>
          <a:noFill/>
        </p:spPr>
        <p:txBody>
          <a:bodyPr wrap="square" rtlCol="0" anchor="t">
            <a:spAutoFit/>
          </a:bodyPr>
          <a:lstStyle/>
          <a:p>
            <a:pPr algn="ctr">
              <a:lnSpc>
                <a:spcPts val="3600"/>
              </a:lnSpc>
            </a:pPr>
            <a:r>
              <a:rPr lang="en-US" sz="2600" spc="-30" dirty="0">
                <a:latin typeface="DM Sans" pitchFamily="2" charset="77"/>
              </a:rPr>
              <a:t>Make a big impact </a:t>
            </a:r>
          </a:p>
          <a:p>
            <a:pPr algn="ctr">
              <a:lnSpc>
                <a:spcPts val="3600"/>
              </a:lnSpc>
            </a:pPr>
            <a:r>
              <a:rPr lang="en-US" sz="2600" spc="-30" dirty="0">
                <a:latin typeface="DM Sans" pitchFamily="2" charset="77"/>
              </a:rPr>
              <a:t>with professional slides, charts, infographics and more.</a:t>
            </a:r>
          </a:p>
        </p:txBody>
      </p:sp>
      <p:sp>
        <p:nvSpPr>
          <p:cNvPr id="139" name="TextBox 138">
            <a:extLst>
              <a:ext uri="{FF2B5EF4-FFF2-40B4-BE49-F238E27FC236}">
                <a16:creationId xmlns:a16="http://schemas.microsoft.com/office/drawing/2014/main" id="{901983C5-AFE0-423E-AC37-51F05CC4D6C8}"/>
              </a:ext>
            </a:extLst>
          </p:cNvPr>
          <p:cNvSpPr txBox="1"/>
          <p:nvPr/>
        </p:nvSpPr>
        <p:spPr>
          <a:xfrm>
            <a:off x="19611689" y="7512696"/>
            <a:ext cx="2433680" cy="608500"/>
          </a:xfrm>
          <a:prstGeom prst="rect">
            <a:avLst/>
          </a:prstGeom>
          <a:noFill/>
        </p:spPr>
        <p:txBody>
          <a:bodyPr wrap="none" rtlCol="0" anchor="b">
            <a:spAutoFit/>
          </a:bodyPr>
          <a:lstStyle/>
          <a:p>
            <a:pPr algn="ctr">
              <a:lnSpc>
                <a:spcPts val="4320"/>
              </a:lnSpc>
            </a:pPr>
            <a:r>
              <a:rPr lang="en-US" sz="2800" b="1" spc="-30" dirty="0">
                <a:solidFill>
                  <a:schemeClr val="accent4"/>
                </a:solidFill>
                <a:latin typeface="DM Sans" pitchFamily="2" charset="77"/>
              </a:rPr>
              <a:t>Management</a:t>
            </a:r>
          </a:p>
        </p:txBody>
      </p:sp>
      <p:sp>
        <p:nvSpPr>
          <p:cNvPr id="30" name="TextBox 29">
            <a:extLst>
              <a:ext uri="{FF2B5EF4-FFF2-40B4-BE49-F238E27FC236}">
                <a16:creationId xmlns:a16="http://schemas.microsoft.com/office/drawing/2014/main" id="{C6B7D16A-3990-44BD-A621-683D5D7AA1C5}"/>
              </a:ext>
            </a:extLst>
          </p:cNvPr>
          <p:cNvSpPr txBox="1"/>
          <p:nvPr/>
        </p:nvSpPr>
        <p:spPr>
          <a:xfrm>
            <a:off x="1348635" y="7477430"/>
            <a:ext cx="1139415" cy="1261884"/>
          </a:xfrm>
          <a:prstGeom prst="rect">
            <a:avLst/>
          </a:prstGeom>
          <a:noFill/>
        </p:spPr>
        <p:txBody>
          <a:bodyPr wrap="none" rtlCol="0" anchor="b">
            <a:spAutoFit/>
          </a:bodyPr>
          <a:lstStyle/>
          <a:p>
            <a:pPr algn="ctr"/>
            <a:r>
              <a:rPr lang="en-US" sz="7600" b="1" spc="-290" dirty="0">
                <a:solidFill>
                  <a:schemeClr val="accent1"/>
                </a:solidFill>
                <a:latin typeface="DM Sans" pitchFamily="2" charset="77"/>
              </a:rPr>
              <a:t>01</a:t>
            </a:r>
          </a:p>
        </p:txBody>
      </p:sp>
      <p:sp>
        <p:nvSpPr>
          <p:cNvPr id="31" name="TextBox 30">
            <a:extLst>
              <a:ext uri="{FF2B5EF4-FFF2-40B4-BE49-F238E27FC236}">
                <a16:creationId xmlns:a16="http://schemas.microsoft.com/office/drawing/2014/main" id="{1425AE43-086E-41C3-BA73-9D8896B09E08}"/>
              </a:ext>
            </a:extLst>
          </p:cNvPr>
          <p:cNvSpPr txBox="1"/>
          <p:nvPr/>
        </p:nvSpPr>
        <p:spPr>
          <a:xfrm>
            <a:off x="6719514" y="7467905"/>
            <a:ext cx="1359026" cy="1261884"/>
          </a:xfrm>
          <a:prstGeom prst="rect">
            <a:avLst/>
          </a:prstGeom>
          <a:noFill/>
        </p:spPr>
        <p:txBody>
          <a:bodyPr wrap="none" rtlCol="0" anchor="b">
            <a:spAutoFit/>
          </a:bodyPr>
          <a:lstStyle/>
          <a:p>
            <a:pPr algn="ctr"/>
            <a:r>
              <a:rPr lang="en-US" sz="7600" b="1" spc="-290" dirty="0">
                <a:solidFill>
                  <a:schemeClr val="accent2"/>
                </a:solidFill>
                <a:latin typeface="DM Sans" pitchFamily="2" charset="77"/>
              </a:rPr>
              <a:t>02</a:t>
            </a:r>
          </a:p>
        </p:txBody>
      </p:sp>
      <p:sp>
        <p:nvSpPr>
          <p:cNvPr id="32" name="TextBox 31">
            <a:extLst>
              <a:ext uri="{FF2B5EF4-FFF2-40B4-BE49-F238E27FC236}">
                <a16:creationId xmlns:a16="http://schemas.microsoft.com/office/drawing/2014/main" id="{87908D6C-D7C2-4FC5-AB77-B766D44B56E0}"/>
              </a:ext>
            </a:extLst>
          </p:cNvPr>
          <p:cNvSpPr txBox="1"/>
          <p:nvPr/>
        </p:nvSpPr>
        <p:spPr>
          <a:xfrm>
            <a:off x="12188781" y="7458380"/>
            <a:ext cx="1383072" cy="1261884"/>
          </a:xfrm>
          <a:prstGeom prst="rect">
            <a:avLst/>
          </a:prstGeom>
          <a:noFill/>
        </p:spPr>
        <p:txBody>
          <a:bodyPr wrap="none" rtlCol="0" anchor="b">
            <a:spAutoFit/>
          </a:bodyPr>
          <a:lstStyle/>
          <a:p>
            <a:pPr algn="ctr"/>
            <a:r>
              <a:rPr lang="en-US" sz="7600" b="1" spc="-290" dirty="0">
                <a:solidFill>
                  <a:schemeClr val="accent3"/>
                </a:solidFill>
                <a:latin typeface="DM Sans" pitchFamily="2" charset="77"/>
              </a:rPr>
              <a:t>03</a:t>
            </a:r>
          </a:p>
        </p:txBody>
      </p:sp>
      <p:sp>
        <p:nvSpPr>
          <p:cNvPr id="33" name="TextBox 32">
            <a:extLst>
              <a:ext uri="{FF2B5EF4-FFF2-40B4-BE49-F238E27FC236}">
                <a16:creationId xmlns:a16="http://schemas.microsoft.com/office/drawing/2014/main" id="{131203C1-9D6F-475E-9C79-5D5BB5C2BEBD}"/>
              </a:ext>
            </a:extLst>
          </p:cNvPr>
          <p:cNvSpPr txBox="1"/>
          <p:nvPr/>
        </p:nvSpPr>
        <p:spPr>
          <a:xfrm>
            <a:off x="17650127" y="7462190"/>
            <a:ext cx="1427956" cy="1261884"/>
          </a:xfrm>
          <a:prstGeom prst="rect">
            <a:avLst/>
          </a:prstGeom>
          <a:noFill/>
        </p:spPr>
        <p:txBody>
          <a:bodyPr wrap="none" rtlCol="0" anchor="b">
            <a:spAutoFit/>
          </a:bodyPr>
          <a:lstStyle/>
          <a:p>
            <a:pPr algn="ctr"/>
            <a:r>
              <a:rPr lang="en-US" sz="7600" b="1" spc="-290" dirty="0">
                <a:solidFill>
                  <a:schemeClr val="accent4"/>
                </a:solidFill>
                <a:latin typeface="DM Sans" pitchFamily="2" charset="77"/>
              </a:rPr>
              <a:t>04</a:t>
            </a:r>
          </a:p>
        </p:txBody>
      </p:sp>
      <p:sp>
        <p:nvSpPr>
          <p:cNvPr id="4" name="Rectangle 3">
            <a:extLst>
              <a:ext uri="{FF2B5EF4-FFF2-40B4-BE49-F238E27FC236}">
                <a16:creationId xmlns:a16="http://schemas.microsoft.com/office/drawing/2014/main" id="{BA85315E-73B9-4F4F-A8D7-90581168AED0}"/>
              </a:ext>
            </a:extLst>
          </p:cNvPr>
          <p:cNvSpPr/>
          <p:nvPr/>
        </p:nvSpPr>
        <p:spPr>
          <a:xfrm>
            <a:off x="12416726" y="877147"/>
            <a:ext cx="5025399" cy="837442"/>
          </a:xfrm>
          <a:prstGeom prst="rect">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5" name="TextBox 4">
            <a:extLst>
              <a:ext uri="{FF2B5EF4-FFF2-40B4-BE49-F238E27FC236}">
                <a16:creationId xmlns:a16="http://schemas.microsoft.com/office/drawing/2014/main" id="{358CD6EF-9206-C111-493B-98600D3FF002}"/>
              </a:ext>
            </a:extLst>
          </p:cNvPr>
          <p:cNvSpPr txBox="1"/>
          <p:nvPr/>
        </p:nvSpPr>
        <p:spPr>
          <a:xfrm>
            <a:off x="7151804" y="850311"/>
            <a:ext cx="10395795" cy="923330"/>
          </a:xfrm>
          <a:prstGeom prst="rect">
            <a:avLst/>
          </a:prstGeom>
          <a:noFill/>
        </p:spPr>
        <p:txBody>
          <a:bodyPr wrap="none" rtlCol="0">
            <a:spAutoFit/>
          </a:bodyPr>
          <a:lstStyle/>
          <a:p>
            <a:r>
              <a:rPr lang="es-CO" sz="5400" b="1" dirty="0">
                <a:solidFill>
                  <a:schemeClr val="accent3"/>
                </a:solidFill>
                <a:latin typeface="Poppins" panose="00000500000000000000" pitchFamily="2" charset="0"/>
                <a:cs typeface="Poppins" panose="00000500000000000000" pitchFamily="2" charset="0"/>
              </a:rPr>
              <a:t>EASY PROCESS  </a:t>
            </a:r>
            <a:r>
              <a:rPr lang="es-CO" sz="5400" b="1" dirty="0">
                <a:solidFill>
                  <a:schemeClr val="accent1"/>
                </a:solidFill>
                <a:latin typeface="Poppins" panose="00000500000000000000" pitchFamily="2" charset="0"/>
                <a:cs typeface="Poppins" panose="00000500000000000000" pitchFamily="2" charset="0"/>
              </a:rPr>
              <a:t>INFOGRAPHIC</a:t>
            </a:r>
          </a:p>
        </p:txBody>
      </p:sp>
    </p:spTree>
    <p:extLst>
      <p:ext uri="{BB962C8B-B14F-4D97-AF65-F5344CB8AC3E}">
        <p14:creationId xmlns:p14="http://schemas.microsoft.com/office/powerpoint/2010/main" val="24338438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Freeform 454">
            <a:extLst>
              <a:ext uri="{FF2B5EF4-FFF2-40B4-BE49-F238E27FC236}">
                <a16:creationId xmlns:a16="http://schemas.microsoft.com/office/drawing/2014/main" id="{079541CD-4198-4584-AEEE-EE43CF19E38C}"/>
              </a:ext>
            </a:extLst>
          </p:cNvPr>
          <p:cNvSpPr>
            <a:spLocks noChangeArrowheads="1"/>
          </p:cNvSpPr>
          <p:nvPr/>
        </p:nvSpPr>
        <p:spPr bwMode="auto">
          <a:xfrm>
            <a:off x="8431660" y="9346301"/>
            <a:ext cx="1807174" cy="1411683"/>
          </a:xfrm>
          <a:custGeom>
            <a:avLst/>
            <a:gdLst>
              <a:gd name="T0" fmla="*/ 1450 w 1451"/>
              <a:gd name="T1" fmla="*/ 0 h 1134"/>
              <a:gd name="T2" fmla="*/ 353 w 1451"/>
              <a:gd name="T3" fmla="*/ 0 h 1134"/>
              <a:gd name="T4" fmla="*/ 353 w 1451"/>
              <a:gd name="T5" fmla="*/ 849 h 1134"/>
              <a:gd name="T6" fmla="*/ 331 w 1451"/>
              <a:gd name="T7" fmla="*/ 849 h 1134"/>
              <a:gd name="T8" fmla="*/ 331 w 1451"/>
              <a:gd name="T9" fmla="*/ 833 h 1134"/>
              <a:gd name="T10" fmla="*/ 0 w 1451"/>
              <a:gd name="T11" fmla="*/ 833 h 1134"/>
              <a:gd name="T12" fmla="*/ 0 w 1451"/>
              <a:gd name="T13" fmla="*/ 1133 h 1134"/>
              <a:gd name="T14" fmla="*/ 141 w 1451"/>
              <a:gd name="T15" fmla="*/ 1133 h 1134"/>
              <a:gd name="T16" fmla="*/ 283 w 1451"/>
              <a:gd name="T17" fmla="*/ 1133 h 1134"/>
              <a:gd name="T18" fmla="*/ 331 w 1451"/>
              <a:gd name="T19" fmla="*/ 1133 h 1134"/>
              <a:gd name="T20" fmla="*/ 1450 w 1451"/>
              <a:gd name="T21" fmla="*/ 1133 h 1134"/>
              <a:gd name="T22" fmla="*/ 1061 w 1451"/>
              <a:gd name="T23" fmla="*/ 566 h 1134"/>
              <a:gd name="T24" fmla="*/ 1450 w 1451"/>
              <a:gd name="T25"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1" h="1134">
                <a:moveTo>
                  <a:pt x="1450" y="0"/>
                </a:moveTo>
                <a:lnTo>
                  <a:pt x="353" y="0"/>
                </a:lnTo>
                <a:lnTo>
                  <a:pt x="353" y="849"/>
                </a:lnTo>
                <a:lnTo>
                  <a:pt x="331" y="849"/>
                </a:lnTo>
                <a:lnTo>
                  <a:pt x="331" y="833"/>
                </a:lnTo>
                <a:lnTo>
                  <a:pt x="0" y="833"/>
                </a:lnTo>
                <a:lnTo>
                  <a:pt x="0" y="1133"/>
                </a:lnTo>
                <a:lnTo>
                  <a:pt x="141" y="1133"/>
                </a:lnTo>
                <a:lnTo>
                  <a:pt x="283" y="1133"/>
                </a:lnTo>
                <a:lnTo>
                  <a:pt x="331" y="1133"/>
                </a:lnTo>
                <a:lnTo>
                  <a:pt x="1450" y="1133"/>
                </a:lnTo>
                <a:lnTo>
                  <a:pt x="1061" y="566"/>
                </a:lnTo>
                <a:lnTo>
                  <a:pt x="1450" y="0"/>
                </a:lnTo>
              </a:path>
            </a:pathLst>
          </a:custGeom>
          <a:solidFill>
            <a:schemeClr val="accent5"/>
          </a:solidFill>
          <a:ln>
            <a:noFill/>
          </a:ln>
          <a:effectLst/>
        </p:spPr>
        <p:txBody>
          <a:bodyPr wrap="none" anchor="ctr"/>
          <a:lstStyle/>
          <a:p>
            <a:endParaRPr lang="en-US" dirty="0">
              <a:latin typeface="DM Sans" pitchFamily="2" charset="77"/>
            </a:endParaRPr>
          </a:p>
        </p:txBody>
      </p:sp>
      <p:sp>
        <p:nvSpPr>
          <p:cNvPr id="500" name="Freeform 457">
            <a:extLst>
              <a:ext uri="{FF2B5EF4-FFF2-40B4-BE49-F238E27FC236}">
                <a16:creationId xmlns:a16="http://schemas.microsoft.com/office/drawing/2014/main" id="{E020353E-2AD8-4709-9730-BCC75BD06DD8}"/>
              </a:ext>
            </a:extLst>
          </p:cNvPr>
          <p:cNvSpPr>
            <a:spLocks noChangeArrowheads="1"/>
          </p:cNvSpPr>
          <p:nvPr/>
        </p:nvSpPr>
        <p:spPr bwMode="auto">
          <a:xfrm>
            <a:off x="8431660" y="10406436"/>
            <a:ext cx="439435" cy="357043"/>
          </a:xfrm>
          <a:custGeom>
            <a:avLst/>
            <a:gdLst>
              <a:gd name="T0" fmla="*/ 0 w 354"/>
              <a:gd name="T1" fmla="*/ 284 h 285"/>
              <a:gd name="T2" fmla="*/ 353 w 354"/>
              <a:gd name="T3" fmla="*/ 0 h 285"/>
              <a:gd name="T4" fmla="*/ 0 w 354"/>
              <a:gd name="T5" fmla="*/ 0 h 285"/>
              <a:gd name="T6" fmla="*/ 0 w 354"/>
              <a:gd name="T7" fmla="*/ 284 h 285"/>
            </a:gdLst>
            <a:ahLst/>
            <a:cxnLst>
              <a:cxn ang="0">
                <a:pos x="T0" y="T1"/>
              </a:cxn>
              <a:cxn ang="0">
                <a:pos x="T2" y="T3"/>
              </a:cxn>
              <a:cxn ang="0">
                <a:pos x="T4" y="T5"/>
              </a:cxn>
              <a:cxn ang="0">
                <a:pos x="T6" y="T7"/>
              </a:cxn>
            </a:cxnLst>
            <a:rect l="0" t="0" r="r" b="b"/>
            <a:pathLst>
              <a:path w="354" h="285">
                <a:moveTo>
                  <a:pt x="0" y="284"/>
                </a:moveTo>
                <a:lnTo>
                  <a:pt x="353" y="0"/>
                </a:lnTo>
                <a:lnTo>
                  <a:pt x="0" y="0"/>
                </a:lnTo>
                <a:lnTo>
                  <a:pt x="0" y="284"/>
                </a:lnTo>
              </a:path>
            </a:pathLst>
          </a:custGeom>
          <a:solidFill>
            <a:schemeClr val="accent5"/>
          </a:solidFill>
          <a:ln>
            <a:noFill/>
          </a:ln>
          <a:effectLst/>
        </p:spPr>
        <p:txBody>
          <a:bodyPr wrap="none" anchor="ctr"/>
          <a:lstStyle/>
          <a:p>
            <a:endParaRPr lang="en-US" dirty="0">
              <a:latin typeface="DM Sans" pitchFamily="2" charset="77"/>
            </a:endParaRPr>
          </a:p>
        </p:txBody>
      </p:sp>
      <p:sp>
        <p:nvSpPr>
          <p:cNvPr id="48" name="Freeform 454">
            <a:extLst>
              <a:ext uri="{FF2B5EF4-FFF2-40B4-BE49-F238E27FC236}">
                <a16:creationId xmlns:a16="http://schemas.microsoft.com/office/drawing/2014/main" id="{195E02BA-1C9E-443F-B13B-4140415D15E0}"/>
              </a:ext>
            </a:extLst>
          </p:cNvPr>
          <p:cNvSpPr>
            <a:spLocks noChangeArrowheads="1"/>
          </p:cNvSpPr>
          <p:nvPr/>
        </p:nvSpPr>
        <p:spPr bwMode="auto">
          <a:xfrm>
            <a:off x="8431660" y="9340806"/>
            <a:ext cx="1807174" cy="1411683"/>
          </a:xfrm>
          <a:custGeom>
            <a:avLst/>
            <a:gdLst>
              <a:gd name="T0" fmla="*/ 1450 w 1451"/>
              <a:gd name="T1" fmla="*/ 0 h 1134"/>
              <a:gd name="T2" fmla="*/ 353 w 1451"/>
              <a:gd name="T3" fmla="*/ 0 h 1134"/>
              <a:gd name="T4" fmla="*/ 353 w 1451"/>
              <a:gd name="T5" fmla="*/ 849 h 1134"/>
              <a:gd name="T6" fmla="*/ 331 w 1451"/>
              <a:gd name="T7" fmla="*/ 849 h 1134"/>
              <a:gd name="T8" fmla="*/ 331 w 1451"/>
              <a:gd name="T9" fmla="*/ 833 h 1134"/>
              <a:gd name="T10" fmla="*/ 0 w 1451"/>
              <a:gd name="T11" fmla="*/ 833 h 1134"/>
              <a:gd name="T12" fmla="*/ 0 w 1451"/>
              <a:gd name="T13" fmla="*/ 1133 h 1134"/>
              <a:gd name="T14" fmla="*/ 141 w 1451"/>
              <a:gd name="T15" fmla="*/ 1133 h 1134"/>
              <a:gd name="T16" fmla="*/ 283 w 1451"/>
              <a:gd name="T17" fmla="*/ 1133 h 1134"/>
              <a:gd name="T18" fmla="*/ 331 w 1451"/>
              <a:gd name="T19" fmla="*/ 1133 h 1134"/>
              <a:gd name="T20" fmla="*/ 1450 w 1451"/>
              <a:gd name="T21" fmla="*/ 1133 h 1134"/>
              <a:gd name="T22" fmla="*/ 1061 w 1451"/>
              <a:gd name="T23" fmla="*/ 566 h 1134"/>
              <a:gd name="T24" fmla="*/ 1450 w 1451"/>
              <a:gd name="T25"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1" h="1134">
                <a:moveTo>
                  <a:pt x="1450" y="0"/>
                </a:moveTo>
                <a:lnTo>
                  <a:pt x="353" y="0"/>
                </a:lnTo>
                <a:lnTo>
                  <a:pt x="353" y="849"/>
                </a:lnTo>
                <a:lnTo>
                  <a:pt x="331" y="849"/>
                </a:lnTo>
                <a:lnTo>
                  <a:pt x="331" y="833"/>
                </a:lnTo>
                <a:lnTo>
                  <a:pt x="0" y="833"/>
                </a:lnTo>
                <a:lnTo>
                  <a:pt x="0" y="1133"/>
                </a:lnTo>
                <a:lnTo>
                  <a:pt x="141" y="1133"/>
                </a:lnTo>
                <a:lnTo>
                  <a:pt x="283" y="1133"/>
                </a:lnTo>
                <a:lnTo>
                  <a:pt x="331" y="1133"/>
                </a:lnTo>
                <a:lnTo>
                  <a:pt x="1450" y="1133"/>
                </a:lnTo>
                <a:lnTo>
                  <a:pt x="1061" y="566"/>
                </a:lnTo>
                <a:lnTo>
                  <a:pt x="1450" y="0"/>
                </a:lnTo>
              </a:path>
            </a:pathLst>
          </a:custGeom>
          <a:solidFill>
            <a:srgbClr val="000000">
              <a:alpha val="25098"/>
            </a:srgbClr>
          </a:solidFill>
          <a:ln>
            <a:noFill/>
          </a:ln>
          <a:effectLst/>
        </p:spPr>
        <p:txBody>
          <a:bodyPr wrap="none" anchor="ctr"/>
          <a:lstStyle/>
          <a:p>
            <a:endParaRPr lang="en-US" dirty="0">
              <a:latin typeface="DM Sans" pitchFamily="2" charset="77"/>
            </a:endParaRPr>
          </a:p>
        </p:txBody>
      </p:sp>
      <p:sp>
        <p:nvSpPr>
          <p:cNvPr id="53" name="Freeform 457">
            <a:extLst>
              <a:ext uri="{FF2B5EF4-FFF2-40B4-BE49-F238E27FC236}">
                <a16:creationId xmlns:a16="http://schemas.microsoft.com/office/drawing/2014/main" id="{7814434B-A5DF-4BBA-A2D5-78441C032B96}"/>
              </a:ext>
            </a:extLst>
          </p:cNvPr>
          <p:cNvSpPr>
            <a:spLocks noChangeArrowheads="1"/>
          </p:cNvSpPr>
          <p:nvPr/>
        </p:nvSpPr>
        <p:spPr bwMode="auto">
          <a:xfrm>
            <a:off x="8431660" y="10400941"/>
            <a:ext cx="439435" cy="357043"/>
          </a:xfrm>
          <a:custGeom>
            <a:avLst/>
            <a:gdLst>
              <a:gd name="T0" fmla="*/ 0 w 354"/>
              <a:gd name="T1" fmla="*/ 284 h 285"/>
              <a:gd name="T2" fmla="*/ 353 w 354"/>
              <a:gd name="T3" fmla="*/ 0 h 285"/>
              <a:gd name="T4" fmla="*/ 0 w 354"/>
              <a:gd name="T5" fmla="*/ 0 h 285"/>
              <a:gd name="T6" fmla="*/ 0 w 354"/>
              <a:gd name="T7" fmla="*/ 284 h 285"/>
            </a:gdLst>
            <a:ahLst/>
            <a:cxnLst>
              <a:cxn ang="0">
                <a:pos x="T0" y="T1"/>
              </a:cxn>
              <a:cxn ang="0">
                <a:pos x="T2" y="T3"/>
              </a:cxn>
              <a:cxn ang="0">
                <a:pos x="T4" y="T5"/>
              </a:cxn>
              <a:cxn ang="0">
                <a:pos x="T6" y="T7"/>
              </a:cxn>
            </a:cxnLst>
            <a:rect l="0" t="0" r="r" b="b"/>
            <a:pathLst>
              <a:path w="354" h="285">
                <a:moveTo>
                  <a:pt x="0" y="284"/>
                </a:moveTo>
                <a:lnTo>
                  <a:pt x="353" y="0"/>
                </a:lnTo>
                <a:lnTo>
                  <a:pt x="0" y="0"/>
                </a:lnTo>
                <a:lnTo>
                  <a:pt x="0" y="284"/>
                </a:lnTo>
              </a:path>
            </a:pathLst>
          </a:custGeom>
          <a:solidFill>
            <a:srgbClr val="000000">
              <a:alpha val="25098"/>
            </a:srgbClr>
          </a:solidFill>
          <a:ln>
            <a:noFill/>
          </a:ln>
          <a:effectLst/>
        </p:spPr>
        <p:txBody>
          <a:bodyPr wrap="none" anchor="ctr"/>
          <a:lstStyle/>
          <a:p>
            <a:endParaRPr lang="en-US" dirty="0">
              <a:latin typeface="DM Sans" pitchFamily="2" charset="77"/>
            </a:endParaRPr>
          </a:p>
        </p:txBody>
      </p:sp>
      <p:sp>
        <p:nvSpPr>
          <p:cNvPr id="24" name="Freeform 2">
            <a:extLst>
              <a:ext uri="{FF2B5EF4-FFF2-40B4-BE49-F238E27FC236}">
                <a16:creationId xmlns:a16="http://schemas.microsoft.com/office/drawing/2014/main" id="{9C38C3B3-B71A-46E1-A16F-EB600F7DB85F}"/>
              </a:ext>
            </a:extLst>
          </p:cNvPr>
          <p:cNvSpPr>
            <a:spLocks noChangeArrowheads="1"/>
          </p:cNvSpPr>
          <p:nvPr/>
        </p:nvSpPr>
        <p:spPr bwMode="auto">
          <a:xfrm>
            <a:off x="13375302" y="903658"/>
            <a:ext cx="8514051" cy="2197174"/>
          </a:xfrm>
          <a:custGeom>
            <a:avLst/>
            <a:gdLst>
              <a:gd name="T0" fmla="*/ 6759 w 6837"/>
              <a:gd name="T1" fmla="*/ 720 h 1766"/>
              <a:gd name="T2" fmla="*/ 6247 w 6837"/>
              <a:gd name="T3" fmla="*/ 97 h 1766"/>
              <a:gd name="T4" fmla="*/ 6042 w 6837"/>
              <a:gd name="T5" fmla="*/ 0 h 1766"/>
              <a:gd name="T6" fmla="*/ 4595 w 6837"/>
              <a:gd name="T7" fmla="*/ 0 h 1766"/>
              <a:gd name="T8" fmla="*/ 1711 w 6837"/>
              <a:gd name="T9" fmla="*/ 0 h 1766"/>
              <a:gd name="T10" fmla="*/ 264 w 6837"/>
              <a:gd name="T11" fmla="*/ 0 h 1766"/>
              <a:gd name="T12" fmla="*/ 0 w 6837"/>
              <a:gd name="T13" fmla="*/ 259 h 1766"/>
              <a:gd name="T14" fmla="*/ 0 w 6837"/>
              <a:gd name="T15" fmla="*/ 1506 h 1766"/>
              <a:gd name="T16" fmla="*/ 264 w 6837"/>
              <a:gd name="T17" fmla="*/ 1765 h 1766"/>
              <a:gd name="T18" fmla="*/ 1711 w 6837"/>
              <a:gd name="T19" fmla="*/ 1765 h 1766"/>
              <a:gd name="T20" fmla="*/ 4595 w 6837"/>
              <a:gd name="T21" fmla="*/ 1765 h 1766"/>
              <a:gd name="T22" fmla="*/ 6042 w 6837"/>
              <a:gd name="T23" fmla="*/ 1765 h 1766"/>
              <a:gd name="T24" fmla="*/ 6247 w 6837"/>
              <a:gd name="T25" fmla="*/ 1668 h 1766"/>
              <a:gd name="T26" fmla="*/ 6759 w 6837"/>
              <a:gd name="T27" fmla="*/ 1045 h 1766"/>
              <a:gd name="T28" fmla="*/ 6759 w 6837"/>
              <a:gd name="T29" fmla="*/ 72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37" h="1766">
                <a:moveTo>
                  <a:pt x="6759" y="720"/>
                </a:moveTo>
                <a:lnTo>
                  <a:pt x="6247" y="97"/>
                </a:lnTo>
                <a:cubicBezTo>
                  <a:pt x="6198" y="35"/>
                  <a:pt x="6122" y="0"/>
                  <a:pt x="6042" y="0"/>
                </a:cubicBezTo>
                <a:lnTo>
                  <a:pt x="4595" y="0"/>
                </a:lnTo>
                <a:lnTo>
                  <a:pt x="1711" y="0"/>
                </a:lnTo>
                <a:lnTo>
                  <a:pt x="264" y="0"/>
                </a:lnTo>
                <a:cubicBezTo>
                  <a:pt x="118" y="0"/>
                  <a:pt x="0" y="116"/>
                  <a:pt x="0" y="259"/>
                </a:cubicBezTo>
                <a:lnTo>
                  <a:pt x="0" y="1506"/>
                </a:lnTo>
                <a:cubicBezTo>
                  <a:pt x="0" y="1649"/>
                  <a:pt x="118" y="1765"/>
                  <a:pt x="264" y="1765"/>
                </a:cubicBezTo>
                <a:lnTo>
                  <a:pt x="1711" y="1765"/>
                </a:lnTo>
                <a:lnTo>
                  <a:pt x="4595" y="1765"/>
                </a:lnTo>
                <a:lnTo>
                  <a:pt x="6042" y="1765"/>
                </a:lnTo>
                <a:cubicBezTo>
                  <a:pt x="6122" y="1765"/>
                  <a:pt x="6198" y="1730"/>
                  <a:pt x="6247" y="1668"/>
                </a:cubicBezTo>
                <a:lnTo>
                  <a:pt x="6759" y="1045"/>
                </a:lnTo>
                <a:cubicBezTo>
                  <a:pt x="6836" y="950"/>
                  <a:pt x="6836" y="815"/>
                  <a:pt x="6759" y="720"/>
                </a:cubicBezTo>
              </a:path>
            </a:pathLst>
          </a:custGeom>
          <a:solidFill>
            <a:schemeClr val="accent1"/>
          </a:solidFill>
          <a:ln>
            <a:noFill/>
          </a:ln>
          <a:effectLst/>
        </p:spPr>
        <p:txBody>
          <a:bodyPr wrap="none" anchor="ctr"/>
          <a:lstStyle/>
          <a:p>
            <a:endParaRPr lang="en-US" dirty="0">
              <a:latin typeface="DM Sans" pitchFamily="2" charset="77"/>
            </a:endParaRPr>
          </a:p>
        </p:txBody>
      </p:sp>
      <p:sp>
        <p:nvSpPr>
          <p:cNvPr id="25" name="Freeform 3">
            <a:extLst>
              <a:ext uri="{FF2B5EF4-FFF2-40B4-BE49-F238E27FC236}">
                <a16:creationId xmlns:a16="http://schemas.microsoft.com/office/drawing/2014/main" id="{50990156-E697-4725-A304-2418C5BCE6C6}"/>
              </a:ext>
            </a:extLst>
          </p:cNvPr>
          <p:cNvSpPr>
            <a:spLocks noChangeArrowheads="1"/>
          </p:cNvSpPr>
          <p:nvPr/>
        </p:nvSpPr>
        <p:spPr bwMode="auto">
          <a:xfrm>
            <a:off x="12716150" y="1304644"/>
            <a:ext cx="2087316" cy="1395206"/>
          </a:xfrm>
          <a:custGeom>
            <a:avLst/>
            <a:gdLst>
              <a:gd name="T0" fmla="*/ 1194 w 1675"/>
              <a:gd name="T1" fmla="*/ 1118 h 1119"/>
              <a:gd name="T2" fmla="*/ 178 w 1675"/>
              <a:gd name="T3" fmla="*/ 1118 h 1119"/>
              <a:gd name="T4" fmla="*/ 0 w 1675"/>
              <a:gd name="T5" fmla="*/ 947 h 1119"/>
              <a:gd name="T6" fmla="*/ 0 w 1675"/>
              <a:gd name="T7" fmla="*/ 172 h 1119"/>
              <a:gd name="T8" fmla="*/ 178 w 1675"/>
              <a:gd name="T9" fmla="*/ 0 h 1119"/>
              <a:gd name="T10" fmla="*/ 1194 w 1675"/>
              <a:gd name="T11" fmla="*/ 0 h 1119"/>
              <a:gd name="T12" fmla="*/ 1338 w 1675"/>
              <a:gd name="T13" fmla="*/ 71 h 1119"/>
              <a:gd name="T14" fmla="*/ 1629 w 1675"/>
              <a:gd name="T15" fmla="*/ 458 h 1119"/>
              <a:gd name="T16" fmla="*/ 1629 w 1675"/>
              <a:gd name="T17" fmla="*/ 660 h 1119"/>
              <a:gd name="T18" fmla="*/ 1338 w 1675"/>
              <a:gd name="T19" fmla="*/ 1047 h 1119"/>
              <a:gd name="T20" fmla="*/ 1194 w 1675"/>
              <a:gd name="T21" fmla="*/ 1118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5" h="1119">
                <a:moveTo>
                  <a:pt x="1194" y="1118"/>
                </a:moveTo>
                <a:lnTo>
                  <a:pt x="178" y="1118"/>
                </a:lnTo>
                <a:cubicBezTo>
                  <a:pt x="80" y="1118"/>
                  <a:pt x="0" y="1041"/>
                  <a:pt x="0" y="947"/>
                </a:cubicBezTo>
                <a:lnTo>
                  <a:pt x="0" y="172"/>
                </a:lnTo>
                <a:cubicBezTo>
                  <a:pt x="0" y="77"/>
                  <a:pt x="80" y="0"/>
                  <a:pt x="178" y="0"/>
                </a:cubicBezTo>
                <a:lnTo>
                  <a:pt x="1194" y="0"/>
                </a:lnTo>
                <a:cubicBezTo>
                  <a:pt x="1251" y="0"/>
                  <a:pt x="1304" y="27"/>
                  <a:pt x="1338" y="71"/>
                </a:cubicBezTo>
                <a:lnTo>
                  <a:pt x="1629" y="458"/>
                </a:lnTo>
                <a:cubicBezTo>
                  <a:pt x="1674" y="519"/>
                  <a:pt x="1674" y="600"/>
                  <a:pt x="1629" y="660"/>
                </a:cubicBezTo>
                <a:lnTo>
                  <a:pt x="1338" y="1047"/>
                </a:lnTo>
                <a:cubicBezTo>
                  <a:pt x="1304" y="1092"/>
                  <a:pt x="1251" y="1118"/>
                  <a:pt x="1194" y="1118"/>
                </a:cubicBezTo>
              </a:path>
            </a:pathLst>
          </a:custGeom>
          <a:solidFill>
            <a:schemeClr val="accent1">
              <a:lumMod val="75000"/>
            </a:schemeClr>
          </a:solidFill>
          <a:ln>
            <a:noFill/>
          </a:ln>
          <a:effectLst/>
        </p:spPr>
        <p:txBody>
          <a:bodyPr wrap="none" anchor="ctr"/>
          <a:lstStyle/>
          <a:p>
            <a:endParaRPr lang="en-US" dirty="0">
              <a:latin typeface="DM Sans" pitchFamily="2" charset="77"/>
            </a:endParaRPr>
          </a:p>
        </p:txBody>
      </p:sp>
      <p:sp>
        <p:nvSpPr>
          <p:cNvPr id="26" name="Freeform 4">
            <a:extLst>
              <a:ext uri="{FF2B5EF4-FFF2-40B4-BE49-F238E27FC236}">
                <a16:creationId xmlns:a16="http://schemas.microsoft.com/office/drawing/2014/main" id="{A1B3D353-381C-4178-B70F-3FA01185881A}"/>
              </a:ext>
            </a:extLst>
          </p:cNvPr>
          <p:cNvSpPr>
            <a:spLocks noChangeArrowheads="1"/>
          </p:cNvSpPr>
          <p:nvPr/>
        </p:nvSpPr>
        <p:spPr bwMode="auto">
          <a:xfrm>
            <a:off x="12694178" y="4122518"/>
            <a:ext cx="8514051" cy="2197174"/>
          </a:xfrm>
          <a:custGeom>
            <a:avLst/>
            <a:gdLst>
              <a:gd name="T0" fmla="*/ 77 w 6837"/>
              <a:gd name="T1" fmla="*/ 721 h 1766"/>
              <a:gd name="T2" fmla="*/ 589 w 6837"/>
              <a:gd name="T3" fmla="*/ 96 h 1766"/>
              <a:gd name="T4" fmla="*/ 794 w 6837"/>
              <a:gd name="T5" fmla="*/ 0 h 1766"/>
              <a:gd name="T6" fmla="*/ 2242 w 6837"/>
              <a:gd name="T7" fmla="*/ 0 h 1766"/>
              <a:gd name="T8" fmla="*/ 5124 w 6837"/>
              <a:gd name="T9" fmla="*/ 0 h 1766"/>
              <a:gd name="T10" fmla="*/ 6572 w 6837"/>
              <a:gd name="T11" fmla="*/ 0 h 1766"/>
              <a:gd name="T12" fmla="*/ 6836 w 6837"/>
              <a:gd name="T13" fmla="*/ 258 h 1766"/>
              <a:gd name="T14" fmla="*/ 6836 w 6837"/>
              <a:gd name="T15" fmla="*/ 1506 h 1766"/>
              <a:gd name="T16" fmla="*/ 6572 w 6837"/>
              <a:gd name="T17" fmla="*/ 1765 h 1766"/>
              <a:gd name="T18" fmla="*/ 5124 w 6837"/>
              <a:gd name="T19" fmla="*/ 1765 h 1766"/>
              <a:gd name="T20" fmla="*/ 2242 w 6837"/>
              <a:gd name="T21" fmla="*/ 1765 h 1766"/>
              <a:gd name="T22" fmla="*/ 794 w 6837"/>
              <a:gd name="T23" fmla="*/ 1765 h 1766"/>
              <a:gd name="T24" fmla="*/ 589 w 6837"/>
              <a:gd name="T25" fmla="*/ 1669 h 1766"/>
              <a:gd name="T26" fmla="*/ 77 w 6837"/>
              <a:gd name="T27" fmla="*/ 1045 h 1766"/>
              <a:gd name="T28" fmla="*/ 77 w 6837"/>
              <a:gd name="T29" fmla="*/ 721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37" h="1766">
                <a:moveTo>
                  <a:pt x="77" y="721"/>
                </a:moveTo>
                <a:lnTo>
                  <a:pt x="589" y="96"/>
                </a:lnTo>
                <a:cubicBezTo>
                  <a:pt x="639" y="36"/>
                  <a:pt x="715" y="0"/>
                  <a:pt x="794" y="0"/>
                </a:cubicBezTo>
                <a:lnTo>
                  <a:pt x="2242" y="0"/>
                </a:lnTo>
                <a:lnTo>
                  <a:pt x="5124" y="0"/>
                </a:lnTo>
                <a:lnTo>
                  <a:pt x="6572" y="0"/>
                </a:lnTo>
                <a:cubicBezTo>
                  <a:pt x="6717" y="0"/>
                  <a:pt x="6836" y="116"/>
                  <a:pt x="6836" y="258"/>
                </a:cubicBezTo>
                <a:lnTo>
                  <a:pt x="6836" y="1506"/>
                </a:lnTo>
                <a:cubicBezTo>
                  <a:pt x="6836" y="1650"/>
                  <a:pt x="6717" y="1765"/>
                  <a:pt x="6572" y="1765"/>
                </a:cubicBezTo>
                <a:lnTo>
                  <a:pt x="5124" y="1765"/>
                </a:lnTo>
                <a:lnTo>
                  <a:pt x="2242" y="1765"/>
                </a:lnTo>
                <a:lnTo>
                  <a:pt x="794" y="1765"/>
                </a:lnTo>
                <a:cubicBezTo>
                  <a:pt x="715" y="1765"/>
                  <a:pt x="639" y="1730"/>
                  <a:pt x="589" y="1669"/>
                </a:cubicBezTo>
                <a:lnTo>
                  <a:pt x="77" y="1045"/>
                </a:lnTo>
                <a:cubicBezTo>
                  <a:pt x="0" y="950"/>
                  <a:pt x="0" y="816"/>
                  <a:pt x="77" y="721"/>
                </a:cubicBezTo>
              </a:path>
            </a:pathLst>
          </a:custGeom>
          <a:solidFill>
            <a:schemeClr val="accent2"/>
          </a:solidFill>
          <a:ln>
            <a:noFill/>
          </a:ln>
          <a:effectLst/>
        </p:spPr>
        <p:txBody>
          <a:bodyPr wrap="none" anchor="ctr"/>
          <a:lstStyle/>
          <a:p>
            <a:endParaRPr lang="en-US" dirty="0">
              <a:latin typeface="DM Sans" pitchFamily="2" charset="77"/>
            </a:endParaRPr>
          </a:p>
        </p:txBody>
      </p:sp>
      <p:sp>
        <p:nvSpPr>
          <p:cNvPr id="27" name="Freeform 5">
            <a:extLst>
              <a:ext uri="{FF2B5EF4-FFF2-40B4-BE49-F238E27FC236}">
                <a16:creationId xmlns:a16="http://schemas.microsoft.com/office/drawing/2014/main" id="{928B1C81-0DA1-4998-A9C8-2DAE29F1DD46}"/>
              </a:ext>
            </a:extLst>
          </p:cNvPr>
          <p:cNvSpPr>
            <a:spLocks noChangeArrowheads="1"/>
          </p:cNvSpPr>
          <p:nvPr/>
        </p:nvSpPr>
        <p:spPr bwMode="auto">
          <a:xfrm>
            <a:off x="19780065" y="4528996"/>
            <a:ext cx="2087316" cy="1395206"/>
          </a:xfrm>
          <a:custGeom>
            <a:avLst/>
            <a:gdLst>
              <a:gd name="T0" fmla="*/ 480 w 1674"/>
              <a:gd name="T1" fmla="*/ 1117 h 1118"/>
              <a:gd name="T2" fmla="*/ 1496 w 1674"/>
              <a:gd name="T3" fmla="*/ 1117 h 1118"/>
              <a:gd name="T4" fmla="*/ 1673 w 1674"/>
              <a:gd name="T5" fmla="*/ 946 h 1118"/>
              <a:gd name="T6" fmla="*/ 1673 w 1674"/>
              <a:gd name="T7" fmla="*/ 171 h 1118"/>
              <a:gd name="T8" fmla="*/ 1496 w 1674"/>
              <a:gd name="T9" fmla="*/ 0 h 1118"/>
              <a:gd name="T10" fmla="*/ 480 w 1674"/>
              <a:gd name="T11" fmla="*/ 0 h 1118"/>
              <a:gd name="T12" fmla="*/ 336 w 1674"/>
              <a:gd name="T13" fmla="*/ 70 h 1118"/>
              <a:gd name="T14" fmla="*/ 45 w 1674"/>
              <a:gd name="T15" fmla="*/ 458 h 1118"/>
              <a:gd name="T16" fmla="*/ 45 w 1674"/>
              <a:gd name="T17" fmla="*/ 659 h 1118"/>
              <a:gd name="T18" fmla="*/ 336 w 1674"/>
              <a:gd name="T19" fmla="*/ 1047 h 1118"/>
              <a:gd name="T20" fmla="*/ 480 w 1674"/>
              <a:gd name="T21" fmla="*/ 1117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4" h="1118">
                <a:moveTo>
                  <a:pt x="480" y="1117"/>
                </a:moveTo>
                <a:lnTo>
                  <a:pt x="1496" y="1117"/>
                </a:lnTo>
                <a:cubicBezTo>
                  <a:pt x="1594" y="1117"/>
                  <a:pt x="1673" y="1041"/>
                  <a:pt x="1673" y="946"/>
                </a:cubicBezTo>
                <a:lnTo>
                  <a:pt x="1673" y="171"/>
                </a:lnTo>
                <a:cubicBezTo>
                  <a:pt x="1673" y="76"/>
                  <a:pt x="1594" y="0"/>
                  <a:pt x="1496" y="0"/>
                </a:cubicBezTo>
                <a:lnTo>
                  <a:pt x="480" y="0"/>
                </a:lnTo>
                <a:cubicBezTo>
                  <a:pt x="423" y="0"/>
                  <a:pt x="369" y="26"/>
                  <a:pt x="336" y="70"/>
                </a:cubicBezTo>
                <a:lnTo>
                  <a:pt x="45" y="458"/>
                </a:lnTo>
                <a:cubicBezTo>
                  <a:pt x="0" y="518"/>
                  <a:pt x="0" y="599"/>
                  <a:pt x="45" y="659"/>
                </a:cubicBezTo>
                <a:lnTo>
                  <a:pt x="336" y="1047"/>
                </a:lnTo>
                <a:cubicBezTo>
                  <a:pt x="369" y="1091"/>
                  <a:pt x="423" y="1117"/>
                  <a:pt x="480" y="1117"/>
                </a:cubicBezTo>
              </a:path>
            </a:pathLst>
          </a:custGeom>
          <a:solidFill>
            <a:schemeClr val="accent2">
              <a:lumMod val="75000"/>
            </a:schemeClr>
          </a:solidFill>
          <a:ln>
            <a:noFill/>
          </a:ln>
          <a:effectLst/>
        </p:spPr>
        <p:txBody>
          <a:bodyPr wrap="none" anchor="ctr"/>
          <a:lstStyle/>
          <a:p>
            <a:endParaRPr lang="en-US" dirty="0">
              <a:latin typeface="DM Sans" pitchFamily="2" charset="77"/>
            </a:endParaRPr>
          </a:p>
        </p:txBody>
      </p:sp>
      <p:sp>
        <p:nvSpPr>
          <p:cNvPr id="28" name="Freeform 6">
            <a:extLst>
              <a:ext uri="{FF2B5EF4-FFF2-40B4-BE49-F238E27FC236}">
                <a16:creationId xmlns:a16="http://schemas.microsoft.com/office/drawing/2014/main" id="{94E9734B-720B-4FF0-9845-BA814E8E6E18}"/>
              </a:ext>
            </a:extLst>
          </p:cNvPr>
          <p:cNvSpPr>
            <a:spLocks noChangeArrowheads="1"/>
          </p:cNvSpPr>
          <p:nvPr/>
        </p:nvSpPr>
        <p:spPr bwMode="auto">
          <a:xfrm>
            <a:off x="13375302" y="7335887"/>
            <a:ext cx="8514051" cy="2197174"/>
          </a:xfrm>
          <a:custGeom>
            <a:avLst/>
            <a:gdLst>
              <a:gd name="T0" fmla="*/ 6759 w 6837"/>
              <a:gd name="T1" fmla="*/ 720 h 1766"/>
              <a:gd name="T2" fmla="*/ 6247 w 6837"/>
              <a:gd name="T3" fmla="*/ 97 h 1766"/>
              <a:gd name="T4" fmla="*/ 6042 w 6837"/>
              <a:gd name="T5" fmla="*/ 0 h 1766"/>
              <a:gd name="T6" fmla="*/ 4595 w 6837"/>
              <a:gd name="T7" fmla="*/ 0 h 1766"/>
              <a:gd name="T8" fmla="*/ 1711 w 6837"/>
              <a:gd name="T9" fmla="*/ 0 h 1766"/>
              <a:gd name="T10" fmla="*/ 264 w 6837"/>
              <a:gd name="T11" fmla="*/ 0 h 1766"/>
              <a:gd name="T12" fmla="*/ 0 w 6837"/>
              <a:gd name="T13" fmla="*/ 259 h 1766"/>
              <a:gd name="T14" fmla="*/ 0 w 6837"/>
              <a:gd name="T15" fmla="*/ 1507 h 1766"/>
              <a:gd name="T16" fmla="*/ 264 w 6837"/>
              <a:gd name="T17" fmla="*/ 1765 h 1766"/>
              <a:gd name="T18" fmla="*/ 1711 w 6837"/>
              <a:gd name="T19" fmla="*/ 1765 h 1766"/>
              <a:gd name="T20" fmla="*/ 4595 w 6837"/>
              <a:gd name="T21" fmla="*/ 1765 h 1766"/>
              <a:gd name="T22" fmla="*/ 6042 w 6837"/>
              <a:gd name="T23" fmla="*/ 1765 h 1766"/>
              <a:gd name="T24" fmla="*/ 6247 w 6837"/>
              <a:gd name="T25" fmla="*/ 1668 h 1766"/>
              <a:gd name="T26" fmla="*/ 6759 w 6837"/>
              <a:gd name="T27" fmla="*/ 1044 h 1766"/>
              <a:gd name="T28" fmla="*/ 6759 w 6837"/>
              <a:gd name="T29" fmla="*/ 72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37" h="1766">
                <a:moveTo>
                  <a:pt x="6759" y="720"/>
                </a:moveTo>
                <a:lnTo>
                  <a:pt x="6247" y="97"/>
                </a:lnTo>
                <a:cubicBezTo>
                  <a:pt x="6198" y="36"/>
                  <a:pt x="6122" y="0"/>
                  <a:pt x="6042" y="0"/>
                </a:cubicBezTo>
                <a:lnTo>
                  <a:pt x="4595" y="0"/>
                </a:lnTo>
                <a:lnTo>
                  <a:pt x="1711" y="0"/>
                </a:lnTo>
                <a:lnTo>
                  <a:pt x="264" y="0"/>
                </a:lnTo>
                <a:cubicBezTo>
                  <a:pt x="118" y="0"/>
                  <a:pt x="0" y="116"/>
                  <a:pt x="0" y="259"/>
                </a:cubicBezTo>
                <a:lnTo>
                  <a:pt x="0" y="1507"/>
                </a:lnTo>
                <a:cubicBezTo>
                  <a:pt x="0" y="1649"/>
                  <a:pt x="118" y="1765"/>
                  <a:pt x="264" y="1765"/>
                </a:cubicBezTo>
                <a:lnTo>
                  <a:pt x="1711" y="1765"/>
                </a:lnTo>
                <a:lnTo>
                  <a:pt x="4595" y="1765"/>
                </a:lnTo>
                <a:lnTo>
                  <a:pt x="6042" y="1765"/>
                </a:lnTo>
                <a:cubicBezTo>
                  <a:pt x="6122" y="1765"/>
                  <a:pt x="6198" y="1730"/>
                  <a:pt x="6247" y="1668"/>
                </a:cubicBezTo>
                <a:lnTo>
                  <a:pt x="6759" y="1044"/>
                </a:lnTo>
                <a:cubicBezTo>
                  <a:pt x="6836" y="950"/>
                  <a:pt x="6836" y="815"/>
                  <a:pt x="6759" y="720"/>
                </a:cubicBezTo>
              </a:path>
            </a:pathLst>
          </a:custGeom>
          <a:solidFill>
            <a:schemeClr val="accent3"/>
          </a:solidFill>
          <a:ln>
            <a:noFill/>
          </a:ln>
          <a:effectLst/>
        </p:spPr>
        <p:txBody>
          <a:bodyPr wrap="none" anchor="ctr"/>
          <a:lstStyle/>
          <a:p>
            <a:endParaRPr lang="en-US" dirty="0">
              <a:latin typeface="DM Sans" pitchFamily="2" charset="77"/>
            </a:endParaRPr>
          </a:p>
        </p:txBody>
      </p:sp>
      <p:sp>
        <p:nvSpPr>
          <p:cNvPr id="29" name="Freeform 7">
            <a:extLst>
              <a:ext uri="{FF2B5EF4-FFF2-40B4-BE49-F238E27FC236}">
                <a16:creationId xmlns:a16="http://schemas.microsoft.com/office/drawing/2014/main" id="{D8FF7E91-AAFA-4F62-A366-6E06F6938869}"/>
              </a:ext>
            </a:extLst>
          </p:cNvPr>
          <p:cNvSpPr>
            <a:spLocks noChangeArrowheads="1"/>
          </p:cNvSpPr>
          <p:nvPr/>
        </p:nvSpPr>
        <p:spPr bwMode="auto">
          <a:xfrm>
            <a:off x="12716150" y="7742364"/>
            <a:ext cx="2087316" cy="1395206"/>
          </a:xfrm>
          <a:custGeom>
            <a:avLst/>
            <a:gdLst>
              <a:gd name="T0" fmla="*/ 1194 w 1675"/>
              <a:gd name="T1" fmla="*/ 1118 h 1119"/>
              <a:gd name="T2" fmla="*/ 178 w 1675"/>
              <a:gd name="T3" fmla="*/ 1118 h 1119"/>
              <a:gd name="T4" fmla="*/ 0 w 1675"/>
              <a:gd name="T5" fmla="*/ 947 h 1119"/>
              <a:gd name="T6" fmla="*/ 0 w 1675"/>
              <a:gd name="T7" fmla="*/ 172 h 1119"/>
              <a:gd name="T8" fmla="*/ 178 w 1675"/>
              <a:gd name="T9" fmla="*/ 0 h 1119"/>
              <a:gd name="T10" fmla="*/ 1194 w 1675"/>
              <a:gd name="T11" fmla="*/ 0 h 1119"/>
              <a:gd name="T12" fmla="*/ 1338 w 1675"/>
              <a:gd name="T13" fmla="*/ 71 h 1119"/>
              <a:gd name="T14" fmla="*/ 1629 w 1675"/>
              <a:gd name="T15" fmla="*/ 459 h 1119"/>
              <a:gd name="T16" fmla="*/ 1629 w 1675"/>
              <a:gd name="T17" fmla="*/ 660 h 1119"/>
              <a:gd name="T18" fmla="*/ 1338 w 1675"/>
              <a:gd name="T19" fmla="*/ 1047 h 1119"/>
              <a:gd name="T20" fmla="*/ 1194 w 1675"/>
              <a:gd name="T21" fmla="*/ 1118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5" h="1119">
                <a:moveTo>
                  <a:pt x="1194" y="1118"/>
                </a:moveTo>
                <a:lnTo>
                  <a:pt x="178" y="1118"/>
                </a:lnTo>
                <a:cubicBezTo>
                  <a:pt x="80" y="1118"/>
                  <a:pt x="0" y="1042"/>
                  <a:pt x="0" y="947"/>
                </a:cubicBezTo>
                <a:lnTo>
                  <a:pt x="0" y="172"/>
                </a:lnTo>
                <a:cubicBezTo>
                  <a:pt x="0" y="77"/>
                  <a:pt x="80" y="0"/>
                  <a:pt x="178" y="0"/>
                </a:cubicBezTo>
                <a:lnTo>
                  <a:pt x="1194" y="0"/>
                </a:lnTo>
                <a:cubicBezTo>
                  <a:pt x="1251" y="0"/>
                  <a:pt x="1304" y="27"/>
                  <a:pt x="1338" y="71"/>
                </a:cubicBezTo>
                <a:lnTo>
                  <a:pt x="1629" y="459"/>
                </a:lnTo>
                <a:cubicBezTo>
                  <a:pt x="1674" y="519"/>
                  <a:pt x="1674" y="600"/>
                  <a:pt x="1629" y="660"/>
                </a:cubicBezTo>
                <a:lnTo>
                  <a:pt x="1338" y="1047"/>
                </a:lnTo>
                <a:cubicBezTo>
                  <a:pt x="1304" y="1092"/>
                  <a:pt x="1251" y="1118"/>
                  <a:pt x="1194" y="1118"/>
                </a:cubicBezTo>
              </a:path>
            </a:pathLst>
          </a:custGeom>
          <a:solidFill>
            <a:schemeClr val="accent3">
              <a:lumMod val="75000"/>
            </a:schemeClr>
          </a:solidFill>
          <a:ln>
            <a:noFill/>
          </a:ln>
          <a:effectLst/>
        </p:spPr>
        <p:txBody>
          <a:bodyPr wrap="none" anchor="ctr"/>
          <a:lstStyle/>
          <a:p>
            <a:endParaRPr lang="en-US" dirty="0">
              <a:latin typeface="DM Sans" pitchFamily="2" charset="77"/>
            </a:endParaRPr>
          </a:p>
        </p:txBody>
      </p:sp>
      <p:sp>
        <p:nvSpPr>
          <p:cNvPr id="30" name="Freeform 8">
            <a:extLst>
              <a:ext uri="{FF2B5EF4-FFF2-40B4-BE49-F238E27FC236}">
                <a16:creationId xmlns:a16="http://schemas.microsoft.com/office/drawing/2014/main" id="{C3C08AB4-DB73-47E4-8AE9-5D9852F047DE}"/>
              </a:ext>
            </a:extLst>
          </p:cNvPr>
          <p:cNvSpPr>
            <a:spLocks noChangeArrowheads="1"/>
          </p:cNvSpPr>
          <p:nvPr/>
        </p:nvSpPr>
        <p:spPr bwMode="auto">
          <a:xfrm>
            <a:off x="12694178" y="10554747"/>
            <a:ext cx="8514051" cy="2197174"/>
          </a:xfrm>
          <a:custGeom>
            <a:avLst/>
            <a:gdLst>
              <a:gd name="T0" fmla="*/ 77 w 6837"/>
              <a:gd name="T1" fmla="*/ 720 h 1766"/>
              <a:gd name="T2" fmla="*/ 589 w 6837"/>
              <a:gd name="T3" fmla="*/ 96 h 1766"/>
              <a:gd name="T4" fmla="*/ 794 w 6837"/>
              <a:gd name="T5" fmla="*/ 0 h 1766"/>
              <a:gd name="T6" fmla="*/ 2242 w 6837"/>
              <a:gd name="T7" fmla="*/ 0 h 1766"/>
              <a:gd name="T8" fmla="*/ 5124 w 6837"/>
              <a:gd name="T9" fmla="*/ 0 h 1766"/>
              <a:gd name="T10" fmla="*/ 6572 w 6837"/>
              <a:gd name="T11" fmla="*/ 0 h 1766"/>
              <a:gd name="T12" fmla="*/ 6836 w 6837"/>
              <a:gd name="T13" fmla="*/ 258 h 1766"/>
              <a:gd name="T14" fmla="*/ 6836 w 6837"/>
              <a:gd name="T15" fmla="*/ 1506 h 1766"/>
              <a:gd name="T16" fmla="*/ 6572 w 6837"/>
              <a:gd name="T17" fmla="*/ 1765 h 1766"/>
              <a:gd name="T18" fmla="*/ 5124 w 6837"/>
              <a:gd name="T19" fmla="*/ 1765 h 1766"/>
              <a:gd name="T20" fmla="*/ 2242 w 6837"/>
              <a:gd name="T21" fmla="*/ 1765 h 1766"/>
              <a:gd name="T22" fmla="*/ 794 w 6837"/>
              <a:gd name="T23" fmla="*/ 1765 h 1766"/>
              <a:gd name="T24" fmla="*/ 589 w 6837"/>
              <a:gd name="T25" fmla="*/ 1669 h 1766"/>
              <a:gd name="T26" fmla="*/ 77 w 6837"/>
              <a:gd name="T27" fmla="*/ 1044 h 1766"/>
              <a:gd name="T28" fmla="*/ 77 w 6837"/>
              <a:gd name="T29" fmla="*/ 72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37" h="1766">
                <a:moveTo>
                  <a:pt x="77" y="720"/>
                </a:moveTo>
                <a:lnTo>
                  <a:pt x="589" y="96"/>
                </a:lnTo>
                <a:cubicBezTo>
                  <a:pt x="639" y="35"/>
                  <a:pt x="715" y="0"/>
                  <a:pt x="794" y="0"/>
                </a:cubicBezTo>
                <a:lnTo>
                  <a:pt x="2242" y="0"/>
                </a:lnTo>
                <a:lnTo>
                  <a:pt x="5124" y="0"/>
                </a:lnTo>
                <a:lnTo>
                  <a:pt x="6572" y="0"/>
                </a:lnTo>
                <a:cubicBezTo>
                  <a:pt x="6717" y="0"/>
                  <a:pt x="6836" y="116"/>
                  <a:pt x="6836" y="258"/>
                </a:cubicBezTo>
                <a:lnTo>
                  <a:pt x="6836" y="1506"/>
                </a:lnTo>
                <a:cubicBezTo>
                  <a:pt x="6836" y="1649"/>
                  <a:pt x="6717" y="1765"/>
                  <a:pt x="6572" y="1765"/>
                </a:cubicBezTo>
                <a:lnTo>
                  <a:pt x="5124" y="1765"/>
                </a:lnTo>
                <a:lnTo>
                  <a:pt x="2242" y="1765"/>
                </a:lnTo>
                <a:lnTo>
                  <a:pt x="794" y="1765"/>
                </a:lnTo>
                <a:cubicBezTo>
                  <a:pt x="715" y="1765"/>
                  <a:pt x="639" y="1730"/>
                  <a:pt x="589" y="1669"/>
                </a:cubicBezTo>
                <a:lnTo>
                  <a:pt x="77" y="1044"/>
                </a:lnTo>
                <a:cubicBezTo>
                  <a:pt x="0" y="950"/>
                  <a:pt x="0" y="815"/>
                  <a:pt x="77" y="720"/>
                </a:cubicBezTo>
              </a:path>
            </a:pathLst>
          </a:custGeom>
          <a:solidFill>
            <a:schemeClr val="accent4"/>
          </a:solidFill>
          <a:ln>
            <a:noFill/>
          </a:ln>
          <a:effectLst/>
        </p:spPr>
        <p:txBody>
          <a:bodyPr wrap="none" anchor="ctr"/>
          <a:lstStyle/>
          <a:p>
            <a:endParaRPr lang="en-US" dirty="0">
              <a:latin typeface="DM Sans" pitchFamily="2" charset="77"/>
            </a:endParaRPr>
          </a:p>
        </p:txBody>
      </p:sp>
      <p:sp>
        <p:nvSpPr>
          <p:cNvPr id="31" name="Freeform 9">
            <a:extLst>
              <a:ext uri="{FF2B5EF4-FFF2-40B4-BE49-F238E27FC236}">
                <a16:creationId xmlns:a16="http://schemas.microsoft.com/office/drawing/2014/main" id="{C4A256F9-0443-4DDD-B197-71CD2D91E9FD}"/>
              </a:ext>
            </a:extLst>
          </p:cNvPr>
          <p:cNvSpPr>
            <a:spLocks noChangeArrowheads="1"/>
          </p:cNvSpPr>
          <p:nvPr/>
        </p:nvSpPr>
        <p:spPr bwMode="auto">
          <a:xfrm>
            <a:off x="19780065" y="10961224"/>
            <a:ext cx="2087316" cy="1395206"/>
          </a:xfrm>
          <a:custGeom>
            <a:avLst/>
            <a:gdLst>
              <a:gd name="T0" fmla="*/ 480 w 1674"/>
              <a:gd name="T1" fmla="*/ 1118 h 1119"/>
              <a:gd name="T2" fmla="*/ 1496 w 1674"/>
              <a:gd name="T3" fmla="*/ 1118 h 1119"/>
              <a:gd name="T4" fmla="*/ 1673 w 1674"/>
              <a:gd name="T5" fmla="*/ 947 h 1119"/>
              <a:gd name="T6" fmla="*/ 1673 w 1674"/>
              <a:gd name="T7" fmla="*/ 172 h 1119"/>
              <a:gd name="T8" fmla="*/ 1496 w 1674"/>
              <a:gd name="T9" fmla="*/ 0 h 1119"/>
              <a:gd name="T10" fmla="*/ 480 w 1674"/>
              <a:gd name="T11" fmla="*/ 0 h 1119"/>
              <a:gd name="T12" fmla="*/ 336 w 1674"/>
              <a:gd name="T13" fmla="*/ 71 h 1119"/>
              <a:gd name="T14" fmla="*/ 45 w 1674"/>
              <a:gd name="T15" fmla="*/ 459 h 1119"/>
              <a:gd name="T16" fmla="*/ 45 w 1674"/>
              <a:gd name="T17" fmla="*/ 660 h 1119"/>
              <a:gd name="T18" fmla="*/ 336 w 1674"/>
              <a:gd name="T19" fmla="*/ 1047 h 1119"/>
              <a:gd name="T20" fmla="*/ 480 w 1674"/>
              <a:gd name="T21" fmla="*/ 1118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4" h="1119">
                <a:moveTo>
                  <a:pt x="480" y="1118"/>
                </a:moveTo>
                <a:lnTo>
                  <a:pt x="1496" y="1118"/>
                </a:lnTo>
                <a:cubicBezTo>
                  <a:pt x="1594" y="1118"/>
                  <a:pt x="1673" y="1041"/>
                  <a:pt x="1673" y="947"/>
                </a:cubicBezTo>
                <a:lnTo>
                  <a:pt x="1673" y="172"/>
                </a:lnTo>
                <a:cubicBezTo>
                  <a:pt x="1673" y="77"/>
                  <a:pt x="1594" y="0"/>
                  <a:pt x="1496" y="0"/>
                </a:cubicBezTo>
                <a:lnTo>
                  <a:pt x="480" y="0"/>
                </a:lnTo>
                <a:cubicBezTo>
                  <a:pt x="423" y="0"/>
                  <a:pt x="369" y="26"/>
                  <a:pt x="336" y="71"/>
                </a:cubicBezTo>
                <a:lnTo>
                  <a:pt x="45" y="459"/>
                </a:lnTo>
                <a:cubicBezTo>
                  <a:pt x="0" y="519"/>
                  <a:pt x="0" y="600"/>
                  <a:pt x="45" y="660"/>
                </a:cubicBezTo>
                <a:lnTo>
                  <a:pt x="336" y="1047"/>
                </a:lnTo>
                <a:cubicBezTo>
                  <a:pt x="369" y="1092"/>
                  <a:pt x="423" y="1118"/>
                  <a:pt x="480" y="1118"/>
                </a:cubicBezTo>
              </a:path>
            </a:pathLst>
          </a:custGeom>
          <a:solidFill>
            <a:schemeClr val="accent4">
              <a:lumMod val="75000"/>
            </a:schemeClr>
          </a:solidFill>
          <a:ln>
            <a:noFill/>
          </a:ln>
          <a:effectLst/>
        </p:spPr>
        <p:txBody>
          <a:bodyPr wrap="none" anchor="ctr"/>
          <a:lstStyle/>
          <a:p>
            <a:endParaRPr lang="en-US" dirty="0">
              <a:latin typeface="DM Sans" pitchFamily="2" charset="77"/>
            </a:endParaRPr>
          </a:p>
        </p:txBody>
      </p:sp>
      <p:sp>
        <p:nvSpPr>
          <p:cNvPr id="494" name="Freeform 451">
            <a:extLst>
              <a:ext uri="{FF2B5EF4-FFF2-40B4-BE49-F238E27FC236}">
                <a16:creationId xmlns:a16="http://schemas.microsoft.com/office/drawing/2014/main" id="{C04E83C9-810A-44C4-A921-C943FE0B0A8A}"/>
              </a:ext>
            </a:extLst>
          </p:cNvPr>
          <p:cNvSpPr>
            <a:spLocks noChangeArrowheads="1"/>
          </p:cNvSpPr>
          <p:nvPr/>
        </p:nvSpPr>
        <p:spPr bwMode="auto">
          <a:xfrm>
            <a:off x="11930658" y="1980274"/>
            <a:ext cx="10722211" cy="3262803"/>
          </a:xfrm>
          <a:custGeom>
            <a:avLst/>
            <a:gdLst>
              <a:gd name="T0" fmla="*/ 7975 w 8606"/>
              <a:gd name="T1" fmla="*/ 2617 h 2618"/>
              <a:gd name="T2" fmla="*/ 7975 w 8606"/>
              <a:gd name="T3" fmla="*/ 2586 h 2618"/>
              <a:gd name="T4" fmla="*/ 8575 w 8606"/>
              <a:gd name="T5" fmla="*/ 1987 h 2618"/>
              <a:gd name="T6" fmla="*/ 8575 w 8606"/>
              <a:gd name="T7" fmla="*/ 1963 h 2618"/>
              <a:gd name="T8" fmla="*/ 7978 w 8606"/>
              <a:gd name="T9" fmla="*/ 1363 h 2618"/>
              <a:gd name="T10" fmla="*/ 627 w 8606"/>
              <a:gd name="T11" fmla="*/ 1327 h 2618"/>
              <a:gd name="T12" fmla="*/ 0 w 8606"/>
              <a:gd name="T13" fmla="*/ 697 h 2618"/>
              <a:gd name="T14" fmla="*/ 0 w 8606"/>
              <a:gd name="T15" fmla="*/ 631 h 2618"/>
              <a:gd name="T16" fmla="*/ 630 w 8606"/>
              <a:gd name="T17" fmla="*/ 0 h 2618"/>
              <a:gd name="T18" fmla="*/ 630 w 8606"/>
              <a:gd name="T19" fmla="*/ 31 h 2618"/>
              <a:gd name="T20" fmla="*/ 31 w 8606"/>
              <a:gd name="T21" fmla="*/ 631 h 2618"/>
              <a:gd name="T22" fmla="*/ 31 w 8606"/>
              <a:gd name="T23" fmla="*/ 697 h 2618"/>
              <a:gd name="T24" fmla="*/ 627 w 8606"/>
              <a:gd name="T25" fmla="*/ 1296 h 2618"/>
              <a:gd name="T26" fmla="*/ 7978 w 8606"/>
              <a:gd name="T27" fmla="*/ 1333 h 2618"/>
              <a:gd name="T28" fmla="*/ 8605 w 8606"/>
              <a:gd name="T29" fmla="*/ 1963 h 2618"/>
              <a:gd name="T30" fmla="*/ 8605 w 8606"/>
              <a:gd name="T31" fmla="*/ 1987 h 2618"/>
              <a:gd name="T32" fmla="*/ 7975 w 8606"/>
              <a:gd name="T33" fmla="*/ 2617 h 2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06" h="2618">
                <a:moveTo>
                  <a:pt x="7975" y="2617"/>
                </a:moveTo>
                <a:lnTo>
                  <a:pt x="7975" y="2586"/>
                </a:lnTo>
                <a:cubicBezTo>
                  <a:pt x="8306" y="2586"/>
                  <a:pt x="8575" y="2317"/>
                  <a:pt x="8575" y="1987"/>
                </a:cubicBezTo>
                <a:lnTo>
                  <a:pt x="8575" y="1963"/>
                </a:lnTo>
                <a:cubicBezTo>
                  <a:pt x="8575" y="1634"/>
                  <a:pt x="8307" y="1365"/>
                  <a:pt x="7978" y="1363"/>
                </a:cubicBezTo>
                <a:lnTo>
                  <a:pt x="627" y="1327"/>
                </a:lnTo>
                <a:cubicBezTo>
                  <a:pt x="282" y="1326"/>
                  <a:pt x="0" y="1042"/>
                  <a:pt x="0" y="697"/>
                </a:cubicBezTo>
                <a:lnTo>
                  <a:pt x="0" y="631"/>
                </a:lnTo>
                <a:cubicBezTo>
                  <a:pt x="0" y="283"/>
                  <a:pt x="283" y="0"/>
                  <a:pt x="630" y="0"/>
                </a:cubicBezTo>
                <a:lnTo>
                  <a:pt x="630" y="31"/>
                </a:lnTo>
                <a:cubicBezTo>
                  <a:pt x="300" y="31"/>
                  <a:pt x="31" y="300"/>
                  <a:pt x="31" y="631"/>
                </a:cubicBezTo>
                <a:lnTo>
                  <a:pt x="31" y="697"/>
                </a:lnTo>
                <a:cubicBezTo>
                  <a:pt x="31" y="1026"/>
                  <a:pt x="298" y="1295"/>
                  <a:pt x="627" y="1296"/>
                </a:cubicBezTo>
                <a:lnTo>
                  <a:pt x="7978" y="1333"/>
                </a:lnTo>
                <a:cubicBezTo>
                  <a:pt x="8324" y="1335"/>
                  <a:pt x="8605" y="1617"/>
                  <a:pt x="8605" y="1963"/>
                </a:cubicBezTo>
                <a:lnTo>
                  <a:pt x="8605" y="1987"/>
                </a:lnTo>
                <a:cubicBezTo>
                  <a:pt x="8605" y="2334"/>
                  <a:pt x="8323" y="2617"/>
                  <a:pt x="7975" y="2617"/>
                </a:cubicBezTo>
              </a:path>
            </a:pathLst>
          </a:custGeom>
          <a:solidFill>
            <a:schemeClr val="accent1"/>
          </a:solidFill>
          <a:ln>
            <a:noFill/>
          </a:ln>
          <a:effectLst/>
        </p:spPr>
        <p:txBody>
          <a:bodyPr wrap="none" anchor="ctr"/>
          <a:lstStyle/>
          <a:p>
            <a:endParaRPr lang="en-US" dirty="0">
              <a:latin typeface="DM Sans" pitchFamily="2" charset="77"/>
            </a:endParaRPr>
          </a:p>
        </p:txBody>
      </p:sp>
      <p:sp>
        <p:nvSpPr>
          <p:cNvPr id="495" name="Freeform 452">
            <a:extLst>
              <a:ext uri="{FF2B5EF4-FFF2-40B4-BE49-F238E27FC236}">
                <a16:creationId xmlns:a16="http://schemas.microsoft.com/office/drawing/2014/main" id="{6AE75D6F-34BE-4F89-AD68-09E0A9504F77}"/>
              </a:ext>
            </a:extLst>
          </p:cNvPr>
          <p:cNvSpPr>
            <a:spLocks noChangeArrowheads="1"/>
          </p:cNvSpPr>
          <p:nvPr/>
        </p:nvSpPr>
        <p:spPr bwMode="auto">
          <a:xfrm>
            <a:off x="11930658" y="5199134"/>
            <a:ext cx="10722211" cy="3262803"/>
          </a:xfrm>
          <a:custGeom>
            <a:avLst/>
            <a:gdLst>
              <a:gd name="T0" fmla="*/ 7975 w 8606"/>
              <a:gd name="T1" fmla="*/ 2617 h 2618"/>
              <a:gd name="T2" fmla="*/ 7975 w 8606"/>
              <a:gd name="T3" fmla="*/ 2586 h 2618"/>
              <a:gd name="T4" fmla="*/ 8575 w 8606"/>
              <a:gd name="T5" fmla="*/ 1986 h 2618"/>
              <a:gd name="T6" fmla="*/ 8575 w 8606"/>
              <a:gd name="T7" fmla="*/ 1963 h 2618"/>
              <a:gd name="T8" fmla="*/ 7978 w 8606"/>
              <a:gd name="T9" fmla="*/ 1363 h 2618"/>
              <a:gd name="T10" fmla="*/ 627 w 8606"/>
              <a:gd name="T11" fmla="*/ 1327 h 2618"/>
              <a:gd name="T12" fmla="*/ 0 w 8606"/>
              <a:gd name="T13" fmla="*/ 697 h 2618"/>
              <a:gd name="T14" fmla="*/ 0 w 8606"/>
              <a:gd name="T15" fmla="*/ 630 h 2618"/>
              <a:gd name="T16" fmla="*/ 630 w 8606"/>
              <a:gd name="T17" fmla="*/ 0 h 2618"/>
              <a:gd name="T18" fmla="*/ 630 w 8606"/>
              <a:gd name="T19" fmla="*/ 31 h 2618"/>
              <a:gd name="T20" fmla="*/ 31 w 8606"/>
              <a:gd name="T21" fmla="*/ 630 h 2618"/>
              <a:gd name="T22" fmla="*/ 31 w 8606"/>
              <a:gd name="T23" fmla="*/ 697 h 2618"/>
              <a:gd name="T24" fmla="*/ 627 w 8606"/>
              <a:gd name="T25" fmla="*/ 1296 h 2618"/>
              <a:gd name="T26" fmla="*/ 7978 w 8606"/>
              <a:gd name="T27" fmla="*/ 1332 h 2618"/>
              <a:gd name="T28" fmla="*/ 8605 w 8606"/>
              <a:gd name="T29" fmla="*/ 1963 h 2618"/>
              <a:gd name="T30" fmla="*/ 8605 w 8606"/>
              <a:gd name="T31" fmla="*/ 1986 h 2618"/>
              <a:gd name="T32" fmla="*/ 7975 w 8606"/>
              <a:gd name="T33" fmla="*/ 2617 h 2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06" h="2618">
                <a:moveTo>
                  <a:pt x="7975" y="2617"/>
                </a:moveTo>
                <a:lnTo>
                  <a:pt x="7975" y="2586"/>
                </a:lnTo>
                <a:cubicBezTo>
                  <a:pt x="8306" y="2586"/>
                  <a:pt x="8575" y="2317"/>
                  <a:pt x="8575" y="1986"/>
                </a:cubicBezTo>
                <a:lnTo>
                  <a:pt x="8575" y="1963"/>
                </a:lnTo>
                <a:cubicBezTo>
                  <a:pt x="8575" y="1634"/>
                  <a:pt x="8307" y="1365"/>
                  <a:pt x="7978" y="1363"/>
                </a:cubicBezTo>
                <a:lnTo>
                  <a:pt x="627" y="1327"/>
                </a:lnTo>
                <a:cubicBezTo>
                  <a:pt x="282" y="1325"/>
                  <a:pt x="0" y="1043"/>
                  <a:pt x="0" y="697"/>
                </a:cubicBezTo>
                <a:lnTo>
                  <a:pt x="0" y="630"/>
                </a:lnTo>
                <a:cubicBezTo>
                  <a:pt x="0" y="283"/>
                  <a:pt x="283" y="0"/>
                  <a:pt x="630" y="0"/>
                </a:cubicBezTo>
                <a:lnTo>
                  <a:pt x="630" y="31"/>
                </a:lnTo>
                <a:cubicBezTo>
                  <a:pt x="300" y="31"/>
                  <a:pt x="31" y="300"/>
                  <a:pt x="31" y="630"/>
                </a:cubicBezTo>
                <a:lnTo>
                  <a:pt x="31" y="697"/>
                </a:lnTo>
                <a:cubicBezTo>
                  <a:pt x="31" y="1025"/>
                  <a:pt x="298" y="1295"/>
                  <a:pt x="627" y="1296"/>
                </a:cubicBezTo>
                <a:lnTo>
                  <a:pt x="7978" y="1332"/>
                </a:lnTo>
                <a:cubicBezTo>
                  <a:pt x="8324" y="1334"/>
                  <a:pt x="8605" y="1617"/>
                  <a:pt x="8605" y="1963"/>
                </a:cubicBezTo>
                <a:lnTo>
                  <a:pt x="8605" y="1986"/>
                </a:lnTo>
                <a:cubicBezTo>
                  <a:pt x="8605" y="2334"/>
                  <a:pt x="8323" y="2617"/>
                  <a:pt x="7975" y="2617"/>
                </a:cubicBezTo>
              </a:path>
            </a:pathLst>
          </a:custGeom>
          <a:solidFill>
            <a:schemeClr val="accent2"/>
          </a:solidFill>
          <a:ln>
            <a:noFill/>
          </a:ln>
          <a:effectLst/>
        </p:spPr>
        <p:txBody>
          <a:bodyPr wrap="none" anchor="ctr"/>
          <a:lstStyle/>
          <a:p>
            <a:endParaRPr lang="en-US" dirty="0">
              <a:latin typeface="DM Sans" pitchFamily="2" charset="77"/>
            </a:endParaRPr>
          </a:p>
        </p:txBody>
      </p:sp>
      <p:sp>
        <p:nvSpPr>
          <p:cNvPr id="496" name="Freeform 453">
            <a:extLst>
              <a:ext uri="{FF2B5EF4-FFF2-40B4-BE49-F238E27FC236}">
                <a16:creationId xmlns:a16="http://schemas.microsoft.com/office/drawing/2014/main" id="{924039DA-8620-4A6D-9804-A648D696F9B5}"/>
              </a:ext>
            </a:extLst>
          </p:cNvPr>
          <p:cNvSpPr>
            <a:spLocks noChangeArrowheads="1"/>
          </p:cNvSpPr>
          <p:nvPr/>
        </p:nvSpPr>
        <p:spPr bwMode="auto">
          <a:xfrm>
            <a:off x="11930658" y="8417994"/>
            <a:ext cx="10722211" cy="3262803"/>
          </a:xfrm>
          <a:custGeom>
            <a:avLst/>
            <a:gdLst>
              <a:gd name="T0" fmla="*/ 7975 w 8606"/>
              <a:gd name="T1" fmla="*/ 2617 h 2618"/>
              <a:gd name="T2" fmla="*/ 7975 w 8606"/>
              <a:gd name="T3" fmla="*/ 2587 h 2618"/>
              <a:gd name="T4" fmla="*/ 8575 w 8606"/>
              <a:gd name="T5" fmla="*/ 1986 h 2618"/>
              <a:gd name="T6" fmla="*/ 8575 w 8606"/>
              <a:gd name="T7" fmla="*/ 1963 h 2618"/>
              <a:gd name="T8" fmla="*/ 7978 w 8606"/>
              <a:gd name="T9" fmla="*/ 1363 h 2618"/>
              <a:gd name="T10" fmla="*/ 627 w 8606"/>
              <a:gd name="T11" fmla="*/ 1327 h 2618"/>
              <a:gd name="T12" fmla="*/ 0 w 8606"/>
              <a:gd name="T13" fmla="*/ 697 h 2618"/>
              <a:gd name="T14" fmla="*/ 0 w 8606"/>
              <a:gd name="T15" fmla="*/ 631 h 2618"/>
              <a:gd name="T16" fmla="*/ 630 w 8606"/>
              <a:gd name="T17" fmla="*/ 0 h 2618"/>
              <a:gd name="T18" fmla="*/ 630 w 8606"/>
              <a:gd name="T19" fmla="*/ 31 h 2618"/>
              <a:gd name="T20" fmla="*/ 31 w 8606"/>
              <a:gd name="T21" fmla="*/ 631 h 2618"/>
              <a:gd name="T22" fmla="*/ 31 w 8606"/>
              <a:gd name="T23" fmla="*/ 697 h 2618"/>
              <a:gd name="T24" fmla="*/ 627 w 8606"/>
              <a:gd name="T25" fmla="*/ 1296 h 2618"/>
              <a:gd name="T26" fmla="*/ 7978 w 8606"/>
              <a:gd name="T27" fmla="*/ 1333 h 2618"/>
              <a:gd name="T28" fmla="*/ 8605 w 8606"/>
              <a:gd name="T29" fmla="*/ 1963 h 2618"/>
              <a:gd name="T30" fmla="*/ 8605 w 8606"/>
              <a:gd name="T31" fmla="*/ 1986 h 2618"/>
              <a:gd name="T32" fmla="*/ 7975 w 8606"/>
              <a:gd name="T33" fmla="*/ 2617 h 2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06" h="2618">
                <a:moveTo>
                  <a:pt x="7975" y="2617"/>
                </a:moveTo>
                <a:lnTo>
                  <a:pt x="7975" y="2587"/>
                </a:lnTo>
                <a:cubicBezTo>
                  <a:pt x="8306" y="2587"/>
                  <a:pt x="8575" y="2317"/>
                  <a:pt x="8575" y="1986"/>
                </a:cubicBezTo>
                <a:lnTo>
                  <a:pt x="8575" y="1963"/>
                </a:lnTo>
                <a:cubicBezTo>
                  <a:pt x="8575" y="1634"/>
                  <a:pt x="8307" y="1365"/>
                  <a:pt x="7978" y="1363"/>
                </a:cubicBezTo>
                <a:lnTo>
                  <a:pt x="627" y="1327"/>
                </a:lnTo>
                <a:cubicBezTo>
                  <a:pt x="282" y="1325"/>
                  <a:pt x="0" y="1042"/>
                  <a:pt x="0" y="697"/>
                </a:cubicBezTo>
                <a:lnTo>
                  <a:pt x="0" y="631"/>
                </a:lnTo>
                <a:cubicBezTo>
                  <a:pt x="0" y="283"/>
                  <a:pt x="283" y="0"/>
                  <a:pt x="630" y="0"/>
                </a:cubicBezTo>
                <a:lnTo>
                  <a:pt x="630" y="31"/>
                </a:lnTo>
                <a:cubicBezTo>
                  <a:pt x="300" y="31"/>
                  <a:pt x="31" y="300"/>
                  <a:pt x="31" y="631"/>
                </a:cubicBezTo>
                <a:lnTo>
                  <a:pt x="31" y="697"/>
                </a:lnTo>
                <a:cubicBezTo>
                  <a:pt x="31" y="1026"/>
                  <a:pt x="298" y="1295"/>
                  <a:pt x="627" y="1296"/>
                </a:cubicBezTo>
                <a:lnTo>
                  <a:pt x="7978" y="1333"/>
                </a:lnTo>
                <a:cubicBezTo>
                  <a:pt x="8324" y="1335"/>
                  <a:pt x="8605" y="1617"/>
                  <a:pt x="8605" y="1963"/>
                </a:cubicBezTo>
                <a:lnTo>
                  <a:pt x="8605" y="1986"/>
                </a:lnTo>
                <a:cubicBezTo>
                  <a:pt x="8605" y="2334"/>
                  <a:pt x="8323" y="2617"/>
                  <a:pt x="7975" y="2617"/>
                </a:cubicBezTo>
              </a:path>
            </a:pathLst>
          </a:custGeom>
          <a:solidFill>
            <a:schemeClr val="accent3"/>
          </a:solidFill>
          <a:ln>
            <a:noFill/>
          </a:ln>
          <a:effectLst/>
        </p:spPr>
        <p:txBody>
          <a:bodyPr wrap="none" anchor="ctr"/>
          <a:lstStyle/>
          <a:p>
            <a:endParaRPr lang="en-US" dirty="0">
              <a:latin typeface="DM Sans" pitchFamily="2" charset="77"/>
            </a:endParaRPr>
          </a:p>
        </p:txBody>
      </p:sp>
      <p:sp>
        <p:nvSpPr>
          <p:cNvPr id="498" name="Freeform 455">
            <a:extLst>
              <a:ext uri="{FF2B5EF4-FFF2-40B4-BE49-F238E27FC236}">
                <a16:creationId xmlns:a16="http://schemas.microsoft.com/office/drawing/2014/main" id="{FF3D24FA-633B-4FAB-A4D1-E67258F81BA9}"/>
              </a:ext>
            </a:extLst>
          </p:cNvPr>
          <p:cNvSpPr>
            <a:spLocks noChangeArrowheads="1"/>
          </p:cNvSpPr>
          <p:nvPr/>
        </p:nvSpPr>
        <p:spPr bwMode="auto">
          <a:xfrm>
            <a:off x="7810956" y="8950810"/>
            <a:ext cx="93382" cy="2647595"/>
          </a:xfrm>
          <a:custGeom>
            <a:avLst/>
            <a:gdLst>
              <a:gd name="T0" fmla="*/ 36 w 73"/>
              <a:gd name="T1" fmla="*/ 0 h 2125"/>
              <a:gd name="T2" fmla="*/ 0 w 73"/>
              <a:gd name="T3" fmla="*/ 36 h 2125"/>
              <a:gd name="T4" fmla="*/ 0 w 73"/>
              <a:gd name="T5" fmla="*/ 142 h 2125"/>
              <a:gd name="T6" fmla="*/ 0 w 73"/>
              <a:gd name="T7" fmla="*/ 2089 h 2125"/>
              <a:gd name="T8" fmla="*/ 36 w 73"/>
              <a:gd name="T9" fmla="*/ 2124 h 2125"/>
              <a:gd name="T10" fmla="*/ 72 w 73"/>
              <a:gd name="T11" fmla="*/ 2089 h 2125"/>
              <a:gd name="T12" fmla="*/ 72 w 73"/>
              <a:gd name="T13" fmla="*/ 142 h 2125"/>
              <a:gd name="T14" fmla="*/ 72 w 73"/>
              <a:gd name="T15" fmla="*/ 36 h 2125"/>
              <a:gd name="T16" fmla="*/ 36 w 73"/>
              <a:gd name="T17" fmla="*/ 0 h 2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125">
                <a:moveTo>
                  <a:pt x="36" y="0"/>
                </a:moveTo>
                <a:cubicBezTo>
                  <a:pt x="16" y="0"/>
                  <a:pt x="0" y="16"/>
                  <a:pt x="0" y="36"/>
                </a:cubicBezTo>
                <a:lnTo>
                  <a:pt x="0" y="142"/>
                </a:lnTo>
                <a:lnTo>
                  <a:pt x="0" y="2089"/>
                </a:lnTo>
                <a:cubicBezTo>
                  <a:pt x="0" y="2108"/>
                  <a:pt x="16" y="2124"/>
                  <a:pt x="36" y="2124"/>
                </a:cubicBezTo>
                <a:cubicBezTo>
                  <a:pt x="56" y="2124"/>
                  <a:pt x="72" y="2108"/>
                  <a:pt x="72" y="2089"/>
                </a:cubicBezTo>
                <a:lnTo>
                  <a:pt x="72" y="142"/>
                </a:lnTo>
                <a:lnTo>
                  <a:pt x="72" y="36"/>
                </a:lnTo>
                <a:cubicBezTo>
                  <a:pt x="72" y="16"/>
                  <a:pt x="56" y="0"/>
                  <a:pt x="36" y="0"/>
                </a:cubicBezTo>
              </a:path>
            </a:pathLst>
          </a:custGeom>
          <a:solidFill>
            <a:schemeClr val="tx1">
              <a:lumMod val="75000"/>
            </a:schemeClr>
          </a:solidFill>
          <a:ln>
            <a:noFill/>
          </a:ln>
          <a:effectLst/>
        </p:spPr>
        <p:txBody>
          <a:bodyPr wrap="none" anchor="ctr"/>
          <a:lstStyle/>
          <a:p>
            <a:endParaRPr lang="en-US" dirty="0">
              <a:latin typeface="DM Sans" pitchFamily="2" charset="77"/>
            </a:endParaRPr>
          </a:p>
        </p:txBody>
      </p:sp>
      <p:sp>
        <p:nvSpPr>
          <p:cNvPr id="499" name="Freeform 456">
            <a:extLst>
              <a:ext uri="{FF2B5EF4-FFF2-40B4-BE49-F238E27FC236}">
                <a16:creationId xmlns:a16="http://schemas.microsoft.com/office/drawing/2014/main" id="{A86C9516-CB9F-4BFA-A897-15402BB45B22}"/>
              </a:ext>
            </a:extLst>
          </p:cNvPr>
          <p:cNvSpPr>
            <a:spLocks noChangeArrowheads="1"/>
          </p:cNvSpPr>
          <p:nvPr/>
        </p:nvSpPr>
        <p:spPr bwMode="auto">
          <a:xfrm>
            <a:off x="7904338" y="9126584"/>
            <a:ext cx="972248" cy="1279852"/>
          </a:xfrm>
          <a:custGeom>
            <a:avLst/>
            <a:gdLst>
              <a:gd name="T0" fmla="*/ 0 w 779"/>
              <a:gd name="T1" fmla="*/ 0 h 1027"/>
              <a:gd name="T2" fmla="*/ 778 w 779"/>
              <a:gd name="T3" fmla="*/ 0 h 1027"/>
              <a:gd name="T4" fmla="*/ 778 w 779"/>
              <a:gd name="T5" fmla="*/ 1026 h 1027"/>
              <a:gd name="T6" fmla="*/ 0 w 779"/>
              <a:gd name="T7" fmla="*/ 1026 h 1027"/>
              <a:gd name="T8" fmla="*/ 0 w 779"/>
              <a:gd name="T9" fmla="*/ 0 h 1027"/>
            </a:gdLst>
            <a:ahLst/>
            <a:cxnLst>
              <a:cxn ang="0">
                <a:pos x="T0" y="T1"/>
              </a:cxn>
              <a:cxn ang="0">
                <a:pos x="T2" y="T3"/>
              </a:cxn>
              <a:cxn ang="0">
                <a:pos x="T4" y="T5"/>
              </a:cxn>
              <a:cxn ang="0">
                <a:pos x="T6" y="T7"/>
              </a:cxn>
              <a:cxn ang="0">
                <a:pos x="T8" y="T9"/>
              </a:cxn>
            </a:cxnLst>
            <a:rect l="0" t="0" r="r" b="b"/>
            <a:pathLst>
              <a:path w="779" h="1027">
                <a:moveTo>
                  <a:pt x="0" y="0"/>
                </a:moveTo>
                <a:lnTo>
                  <a:pt x="778" y="0"/>
                </a:lnTo>
                <a:lnTo>
                  <a:pt x="778" y="1026"/>
                </a:lnTo>
                <a:lnTo>
                  <a:pt x="0" y="1026"/>
                </a:lnTo>
                <a:lnTo>
                  <a:pt x="0" y="0"/>
                </a:lnTo>
              </a:path>
            </a:pathLst>
          </a:custGeom>
          <a:solidFill>
            <a:schemeClr val="accent5"/>
          </a:solidFill>
          <a:ln>
            <a:noFill/>
          </a:ln>
          <a:effectLst/>
        </p:spPr>
        <p:txBody>
          <a:bodyPr wrap="none" anchor="ctr"/>
          <a:lstStyle/>
          <a:p>
            <a:endParaRPr lang="en-US" dirty="0">
              <a:latin typeface="DM Sans" pitchFamily="2" charset="77"/>
            </a:endParaRPr>
          </a:p>
        </p:txBody>
      </p:sp>
      <p:sp>
        <p:nvSpPr>
          <p:cNvPr id="501" name="Freeform 458">
            <a:extLst>
              <a:ext uri="{FF2B5EF4-FFF2-40B4-BE49-F238E27FC236}">
                <a16:creationId xmlns:a16="http://schemas.microsoft.com/office/drawing/2014/main" id="{28B707D3-7196-4E67-A62D-C7A5103D4252}"/>
              </a:ext>
            </a:extLst>
          </p:cNvPr>
          <p:cNvSpPr>
            <a:spLocks noChangeArrowheads="1"/>
          </p:cNvSpPr>
          <p:nvPr/>
        </p:nvSpPr>
        <p:spPr bwMode="auto">
          <a:xfrm>
            <a:off x="6454203" y="9758270"/>
            <a:ext cx="774502" cy="1834640"/>
          </a:xfrm>
          <a:custGeom>
            <a:avLst/>
            <a:gdLst>
              <a:gd name="T0" fmla="*/ 586 w 621"/>
              <a:gd name="T1" fmla="*/ 9 h 1471"/>
              <a:gd name="T2" fmla="*/ 560 w 621"/>
              <a:gd name="T3" fmla="*/ 3 h 1471"/>
              <a:gd name="T4" fmla="*/ 547 w 621"/>
              <a:gd name="T5" fmla="*/ 5 h 1471"/>
              <a:gd name="T6" fmla="*/ 502 w 621"/>
              <a:gd name="T7" fmla="*/ 48 h 1471"/>
              <a:gd name="T8" fmla="*/ 499 w 621"/>
              <a:gd name="T9" fmla="*/ 64 h 1471"/>
              <a:gd name="T10" fmla="*/ 499 w 621"/>
              <a:gd name="T11" fmla="*/ 160 h 1471"/>
              <a:gd name="T12" fmla="*/ 491 w 621"/>
              <a:gd name="T13" fmla="*/ 242 h 1471"/>
              <a:gd name="T14" fmla="*/ 463 w 621"/>
              <a:gd name="T15" fmla="*/ 318 h 1471"/>
              <a:gd name="T16" fmla="*/ 463 w 621"/>
              <a:gd name="T17" fmla="*/ 311 h 1471"/>
              <a:gd name="T18" fmla="*/ 354 w 621"/>
              <a:gd name="T19" fmla="*/ 280 h 1471"/>
              <a:gd name="T20" fmla="*/ 258 w 621"/>
              <a:gd name="T21" fmla="*/ 281 h 1471"/>
              <a:gd name="T22" fmla="*/ 157 w 621"/>
              <a:gd name="T23" fmla="*/ 314 h 1471"/>
              <a:gd name="T24" fmla="*/ 129 w 621"/>
              <a:gd name="T25" fmla="*/ 239 h 1471"/>
              <a:gd name="T26" fmla="*/ 121 w 621"/>
              <a:gd name="T27" fmla="*/ 157 h 1471"/>
              <a:gd name="T28" fmla="*/ 121 w 621"/>
              <a:gd name="T29" fmla="*/ 61 h 1471"/>
              <a:gd name="T30" fmla="*/ 119 w 621"/>
              <a:gd name="T31" fmla="*/ 45 h 1471"/>
              <a:gd name="T32" fmla="*/ 74 w 621"/>
              <a:gd name="T33" fmla="*/ 2 h 1471"/>
              <a:gd name="T34" fmla="*/ 61 w 621"/>
              <a:gd name="T35" fmla="*/ 0 h 1471"/>
              <a:gd name="T36" fmla="*/ 35 w 621"/>
              <a:gd name="T37" fmla="*/ 6 h 1471"/>
              <a:gd name="T38" fmla="*/ 0 w 621"/>
              <a:gd name="T39" fmla="*/ 61 h 1471"/>
              <a:gd name="T40" fmla="*/ 0 w 621"/>
              <a:gd name="T41" fmla="*/ 148 h 1471"/>
              <a:gd name="T42" fmla="*/ 7 w 621"/>
              <a:gd name="T43" fmla="*/ 267 h 1471"/>
              <a:gd name="T44" fmla="*/ 44 w 621"/>
              <a:gd name="T45" fmla="*/ 364 h 1471"/>
              <a:gd name="T46" fmla="*/ 157 w 621"/>
              <a:gd name="T47" fmla="*/ 486 h 1471"/>
              <a:gd name="T48" fmla="*/ 157 w 621"/>
              <a:gd name="T49" fmla="*/ 695 h 1471"/>
              <a:gd name="T50" fmla="*/ 156 w 621"/>
              <a:gd name="T51" fmla="*/ 695 h 1471"/>
              <a:gd name="T52" fmla="*/ 156 w 621"/>
              <a:gd name="T53" fmla="*/ 758 h 1471"/>
              <a:gd name="T54" fmla="*/ 157 w 621"/>
              <a:gd name="T55" fmla="*/ 767 h 1471"/>
              <a:gd name="T56" fmla="*/ 156 w 621"/>
              <a:gd name="T57" fmla="*/ 771 h 1471"/>
              <a:gd name="T58" fmla="*/ 156 w 621"/>
              <a:gd name="T59" fmla="*/ 908 h 1471"/>
              <a:gd name="T60" fmla="*/ 157 w 621"/>
              <a:gd name="T61" fmla="*/ 908 h 1471"/>
              <a:gd name="T62" fmla="*/ 157 w 621"/>
              <a:gd name="T63" fmla="*/ 1399 h 1471"/>
              <a:gd name="T64" fmla="*/ 229 w 621"/>
              <a:gd name="T65" fmla="*/ 1470 h 1471"/>
              <a:gd name="T66" fmla="*/ 301 w 621"/>
              <a:gd name="T67" fmla="*/ 1399 h 1471"/>
              <a:gd name="T68" fmla="*/ 301 w 621"/>
              <a:gd name="T69" fmla="*/ 908 h 1471"/>
              <a:gd name="T70" fmla="*/ 322 w 621"/>
              <a:gd name="T71" fmla="*/ 908 h 1471"/>
              <a:gd name="T72" fmla="*/ 322 w 621"/>
              <a:gd name="T73" fmla="*/ 1399 h 1471"/>
              <a:gd name="T74" fmla="*/ 394 w 621"/>
              <a:gd name="T75" fmla="*/ 1470 h 1471"/>
              <a:gd name="T76" fmla="*/ 466 w 621"/>
              <a:gd name="T77" fmla="*/ 1399 h 1471"/>
              <a:gd name="T78" fmla="*/ 466 w 621"/>
              <a:gd name="T79" fmla="*/ 908 h 1471"/>
              <a:gd name="T80" fmla="*/ 466 w 621"/>
              <a:gd name="T81" fmla="*/ 868 h 1471"/>
              <a:gd name="T82" fmla="*/ 466 w 621"/>
              <a:gd name="T83" fmla="*/ 864 h 1471"/>
              <a:gd name="T84" fmla="*/ 465 w 621"/>
              <a:gd name="T85" fmla="*/ 813 h 1471"/>
              <a:gd name="T86" fmla="*/ 464 w 621"/>
              <a:gd name="T87" fmla="*/ 754 h 1471"/>
              <a:gd name="T88" fmla="*/ 464 w 621"/>
              <a:gd name="T89" fmla="*/ 753 h 1471"/>
              <a:gd name="T90" fmla="*/ 463 w 621"/>
              <a:gd name="T91" fmla="*/ 671 h 1471"/>
              <a:gd name="T92" fmla="*/ 463 w 621"/>
              <a:gd name="T93" fmla="*/ 489 h 1471"/>
              <a:gd name="T94" fmla="*/ 576 w 621"/>
              <a:gd name="T95" fmla="*/ 367 h 1471"/>
              <a:gd name="T96" fmla="*/ 613 w 621"/>
              <a:gd name="T97" fmla="*/ 270 h 1471"/>
              <a:gd name="T98" fmla="*/ 620 w 621"/>
              <a:gd name="T99" fmla="*/ 151 h 1471"/>
              <a:gd name="T100" fmla="*/ 620 w 621"/>
              <a:gd name="T101" fmla="*/ 64 h 1471"/>
              <a:gd name="T102" fmla="*/ 586 w 621"/>
              <a:gd name="T103" fmla="*/ 9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1" h="1471">
                <a:moveTo>
                  <a:pt x="586" y="9"/>
                </a:moveTo>
                <a:cubicBezTo>
                  <a:pt x="578" y="5"/>
                  <a:pt x="569" y="3"/>
                  <a:pt x="560" y="3"/>
                </a:cubicBezTo>
                <a:cubicBezTo>
                  <a:pt x="556" y="3"/>
                  <a:pt x="551" y="4"/>
                  <a:pt x="547" y="5"/>
                </a:cubicBezTo>
                <a:cubicBezTo>
                  <a:pt x="524" y="8"/>
                  <a:pt x="505" y="23"/>
                  <a:pt x="502" y="48"/>
                </a:cubicBezTo>
                <a:cubicBezTo>
                  <a:pt x="500" y="53"/>
                  <a:pt x="499" y="58"/>
                  <a:pt x="499" y="64"/>
                </a:cubicBezTo>
                <a:lnTo>
                  <a:pt x="499" y="160"/>
                </a:lnTo>
                <a:cubicBezTo>
                  <a:pt x="499" y="196"/>
                  <a:pt x="494" y="228"/>
                  <a:pt x="491" y="242"/>
                </a:cubicBezTo>
                <a:cubicBezTo>
                  <a:pt x="485" y="269"/>
                  <a:pt x="476" y="295"/>
                  <a:pt x="463" y="318"/>
                </a:cubicBezTo>
                <a:lnTo>
                  <a:pt x="463" y="311"/>
                </a:lnTo>
                <a:cubicBezTo>
                  <a:pt x="432" y="294"/>
                  <a:pt x="396" y="283"/>
                  <a:pt x="354" y="280"/>
                </a:cubicBezTo>
                <a:cubicBezTo>
                  <a:pt x="323" y="273"/>
                  <a:pt x="289" y="274"/>
                  <a:pt x="258" y="281"/>
                </a:cubicBezTo>
                <a:cubicBezTo>
                  <a:pt x="220" y="286"/>
                  <a:pt x="186" y="297"/>
                  <a:pt x="157" y="314"/>
                </a:cubicBezTo>
                <a:cubicBezTo>
                  <a:pt x="144" y="292"/>
                  <a:pt x="135" y="266"/>
                  <a:pt x="129" y="239"/>
                </a:cubicBezTo>
                <a:cubicBezTo>
                  <a:pt x="126" y="224"/>
                  <a:pt x="121" y="193"/>
                  <a:pt x="121" y="157"/>
                </a:cubicBezTo>
                <a:lnTo>
                  <a:pt x="121" y="61"/>
                </a:lnTo>
                <a:cubicBezTo>
                  <a:pt x="121" y="55"/>
                  <a:pt x="120" y="50"/>
                  <a:pt x="119" y="45"/>
                </a:cubicBezTo>
                <a:cubicBezTo>
                  <a:pt x="116" y="20"/>
                  <a:pt x="96" y="5"/>
                  <a:pt x="74" y="2"/>
                </a:cubicBezTo>
                <a:cubicBezTo>
                  <a:pt x="69" y="1"/>
                  <a:pt x="65" y="0"/>
                  <a:pt x="61" y="0"/>
                </a:cubicBezTo>
                <a:cubicBezTo>
                  <a:pt x="52" y="0"/>
                  <a:pt x="43" y="3"/>
                  <a:pt x="35" y="6"/>
                </a:cubicBezTo>
                <a:cubicBezTo>
                  <a:pt x="14" y="16"/>
                  <a:pt x="0" y="37"/>
                  <a:pt x="0" y="61"/>
                </a:cubicBezTo>
                <a:lnTo>
                  <a:pt x="0" y="148"/>
                </a:lnTo>
                <a:cubicBezTo>
                  <a:pt x="0" y="211"/>
                  <a:pt x="7" y="264"/>
                  <a:pt x="7" y="267"/>
                </a:cubicBezTo>
                <a:cubicBezTo>
                  <a:pt x="16" y="302"/>
                  <a:pt x="28" y="334"/>
                  <a:pt x="44" y="364"/>
                </a:cubicBezTo>
                <a:cubicBezTo>
                  <a:pt x="70" y="415"/>
                  <a:pt x="108" y="458"/>
                  <a:pt x="157" y="486"/>
                </a:cubicBezTo>
                <a:lnTo>
                  <a:pt x="157" y="695"/>
                </a:lnTo>
                <a:lnTo>
                  <a:pt x="156" y="695"/>
                </a:lnTo>
                <a:lnTo>
                  <a:pt x="156" y="758"/>
                </a:lnTo>
                <a:cubicBezTo>
                  <a:pt x="156" y="761"/>
                  <a:pt x="157" y="764"/>
                  <a:pt x="157" y="767"/>
                </a:cubicBezTo>
                <a:cubicBezTo>
                  <a:pt x="157" y="768"/>
                  <a:pt x="156" y="769"/>
                  <a:pt x="156" y="771"/>
                </a:cubicBezTo>
                <a:cubicBezTo>
                  <a:pt x="156" y="816"/>
                  <a:pt x="156" y="862"/>
                  <a:pt x="156" y="908"/>
                </a:cubicBezTo>
                <a:lnTo>
                  <a:pt x="157" y="908"/>
                </a:lnTo>
                <a:lnTo>
                  <a:pt x="157" y="1399"/>
                </a:lnTo>
                <a:cubicBezTo>
                  <a:pt x="157" y="1439"/>
                  <a:pt x="189" y="1470"/>
                  <a:pt x="229" y="1470"/>
                </a:cubicBezTo>
                <a:cubicBezTo>
                  <a:pt x="269" y="1470"/>
                  <a:pt x="301" y="1439"/>
                  <a:pt x="301" y="1399"/>
                </a:cubicBezTo>
                <a:lnTo>
                  <a:pt x="301" y="908"/>
                </a:lnTo>
                <a:cubicBezTo>
                  <a:pt x="308" y="908"/>
                  <a:pt x="315" y="908"/>
                  <a:pt x="322" y="908"/>
                </a:cubicBezTo>
                <a:lnTo>
                  <a:pt x="322" y="1399"/>
                </a:lnTo>
                <a:cubicBezTo>
                  <a:pt x="322" y="1439"/>
                  <a:pt x="354" y="1470"/>
                  <a:pt x="394" y="1470"/>
                </a:cubicBezTo>
                <a:cubicBezTo>
                  <a:pt x="434" y="1470"/>
                  <a:pt x="466" y="1439"/>
                  <a:pt x="466" y="1399"/>
                </a:cubicBezTo>
                <a:lnTo>
                  <a:pt x="466" y="908"/>
                </a:lnTo>
                <a:lnTo>
                  <a:pt x="466" y="868"/>
                </a:lnTo>
                <a:cubicBezTo>
                  <a:pt x="466" y="867"/>
                  <a:pt x="466" y="866"/>
                  <a:pt x="466" y="864"/>
                </a:cubicBezTo>
                <a:lnTo>
                  <a:pt x="465" y="813"/>
                </a:lnTo>
                <a:lnTo>
                  <a:pt x="464" y="754"/>
                </a:lnTo>
                <a:lnTo>
                  <a:pt x="464" y="753"/>
                </a:lnTo>
                <a:cubicBezTo>
                  <a:pt x="464" y="726"/>
                  <a:pt x="464" y="698"/>
                  <a:pt x="463" y="671"/>
                </a:cubicBezTo>
                <a:lnTo>
                  <a:pt x="463" y="489"/>
                </a:lnTo>
                <a:cubicBezTo>
                  <a:pt x="513" y="461"/>
                  <a:pt x="550" y="418"/>
                  <a:pt x="576" y="367"/>
                </a:cubicBezTo>
                <a:cubicBezTo>
                  <a:pt x="592" y="337"/>
                  <a:pt x="604" y="305"/>
                  <a:pt x="613" y="270"/>
                </a:cubicBezTo>
                <a:cubicBezTo>
                  <a:pt x="614" y="267"/>
                  <a:pt x="620" y="215"/>
                  <a:pt x="620" y="151"/>
                </a:cubicBezTo>
                <a:lnTo>
                  <a:pt x="620" y="64"/>
                </a:lnTo>
                <a:cubicBezTo>
                  <a:pt x="620" y="40"/>
                  <a:pt x="606" y="19"/>
                  <a:pt x="586" y="9"/>
                </a:cubicBezTo>
              </a:path>
            </a:pathLst>
          </a:custGeom>
          <a:solidFill>
            <a:schemeClr val="accent5"/>
          </a:solidFill>
          <a:ln>
            <a:noFill/>
          </a:ln>
          <a:effectLst/>
        </p:spPr>
        <p:txBody>
          <a:bodyPr wrap="none" anchor="ctr"/>
          <a:lstStyle/>
          <a:p>
            <a:endParaRPr lang="en-US" dirty="0">
              <a:latin typeface="DM Sans" pitchFamily="2" charset="77"/>
            </a:endParaRPr>
          </a:p>
        </p:txBody>
      </p:sp>
      <p:sp>
        <p:nvSpPr>
          <p:cNvPr id="502" name="Freeform 459">
            <a:extLst>
              <a:ext uri="{FF2B5EF4-FFF2-40B4-BE49-F238E27FC236}">
                <a16:creationId xmlns:a16="http://schemas.microsoft.com/office/drawing/2014/main" id="{F5094427-F539-4C68-B25A-B5F793E9BDC9}"/>
              </a:ext>
            </a:extLst>
          </p:cNvPr>
          <p:cNvSpPr>
            <a:spLocks noChangeArrowheads="1"/>
          </p:cNvSpPr>
          <p:nvPr/>
        </p:nvSpPr>
        <p:spPr bwMode="auto">
          <a:xfrm>
            <a:off x="6690397" y="9752779"/>
            <a:ext cx="302113" cy="302110"/>
          </a:xfrm>
          <a:custGeom>
            <a:avLst/>
            <a:gdLst>
              <a:gd name="T0" fmla="*/ 120 w 241"/>
              <a:gd name="T1" fmla="*/ 241 h 242"/>
              <a:gd name="T2" fmla="*/ 240 w 241"/>
              <a:gd name="T3" fmla="*/ 120 h 242"/>
              <a:gd name="T4" fmla="*/ 120 w 241"/>
              <a:gd name="T5" fmla="*/ 0 h 242"/>
              <a:gd name="T6" fmla="*/ 0 w 241"/>
              <a:gd name="T7" fmla="*/ 120 h 242"/>
              <a:gd name="T8" fmla="*/ 120 w 241"/>
              <a:gd name="T9" fmla="*/ 241 h 242"/>
            </a:gdLst>
            <a:ahLst/>
            <a:cxnLst>
              <a:cxn ang="0">
                <a:pos x="T0" y="T1"/>
              </a:cxn>
              <a:cxn ang="0">
                <a:pos x="T2" y="T3"/>
              </a:cxn>
              <a:cxn ang="0">
                <a:pos x="T4" y="T5"/>
              </a:cxn>
              <a:cxn ang="0">
                <a:pos x="T6" y="T7"/>
              </a:cxn>
              <a:cxn ang="0">
                <a:pos x="T8" y="T9"/>
              </a:cxn>
            </a:cxnLst>
            <a:rect l="0" t="0" r="r" b="b"/>
            <a:pathLst>
              <a:path w="241" h="242">
                <a:moveTo>
                  <a:pt x="120" y="241"/>
                </a:moveTo>
                <a:cubicBezTo>
                  <a:pt x="186" y="241"/>
                  <a:pt x="240" y="187"/>
                  <a:pt x="240" y="120"/>
                </a:cubicBezTo>
                <a:cubicBezTo>
                  <a:pt x="240" y="54"/>
                  <a:pt x="186" y="0"/>
                  <a:pt x="120" y="0"/>
                </a:cubicBezTo>
                <a:cubicBezTo>
                  <a:pt x="54" y="0"/>
                  <a:pt x="0" y="54"/>
                  <a:pt x="0" y="120"/>
                </a:cubicBezTo>
                <a:cubicBezTo>
                  <a:pt x="0" y="187"/>
                  <a:pt x="54" y="241"/>
                  <a:pt x="120" y="241"/>
                </a:cubicBezTo>
              </a:path>
            </a:pathLst>
          </a:custGeom>
          <a:solidFill>
            <a:srgbClr val="07909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latin typeface="DM Sans" pitchFamily="2" charset="77"/>
            </a:endParaRPr>
          </a:p>
        </p:txBody>
      </p:sp>
      <p:sp>
        <p:nvSpPr>
          <p:cNvPr id="503" name="Freeform 460">
            <a:extLst>
              <a:ext uri="{FF2B5EF4-FFF2-40B4-BE49-F238E27FC236}">
                <a16:creationId xmlns:a16="http://schemas.microsoft.com/office/drawing/2014/main" id="{61F8B030-9834-4A4A-8301-06672BD57B16}"/>
              </a:ext>
            </a:extLst>
          </p:cNvPr>
          <p:cNvSpPr>
            <a:spLocks noChangeArrowheads="1"/>
          </p:cNvSpPr>
          <p:nvPr/>
        </p:nvSpPr>
        <p:spPr bwMode="auto">
          <a:xfrm>
            <a:off x="3257314" y="6638283"/>
            <a:ext cx="2103793" cy="3878012"/>
          </a:xfrm>
          <a:custGeom>
            <a:avLst/>
            <a:gdLst>
              <a:gd name="T0" fmla="*/ 0 w 1691"/>
              <a:gd name="T1" fmla="*/ 122 h 3112"/>
              <a:gd name="T2" fmla="*/ 30 w 1691"/>
              <a:gd name="T3" fmla="*/ 0 h 3112"/>
              <a:gd name="T4" fmla="*/ 30 w 1691"/>
              <a:gd name="T5" fmla="*/ 367 h 3112"/>
              <a:gd name="T6" fmla="*/ 0 w 1691"/>
              <a:gd name="T7" fmla="*/ 244 h 3112"/>
              <a:gd name="T8" fmla="*/ 30 w 1691"/>
              <a:gd name="T9" fmla="*/ 367 h 3112"/>
              <a:gd name="T10" fmla="*/ 0 w 1691"/>
              <a:gd name="T11" fmla="*/ 611 h 3112"/>
              <a:gd name="T12" fmla="*/ 30 w 1691"/>
              <a:gd name="T13" fmla="*/ 489 h 3112"/>
              <a:gd name="T14" fmla="*/ 30 w 1691"/>
              <a:gd name="T15" fmla="*/ 856 h 3112"/>
              <a:gd name="T16" fmla="*/ 0 w 1691"/>
              <a:gd name="T17" fmla="*/ 734 h 3112"/>
              <a:gd name="T18" fmla="*/ 30 w 1691"/>
              <a:gd name="T19" fmla="*/ 856 h 3112"/>
              <a:gd name="T20" fmla="*/ 0 w 1691"/>
              <a:gd name="T21" fmla="*/ 1101 h 3112"/>
              <a:gd name="T22" fmla="*/ 30 w 1691"/>
              <a:gd name="T23" fmla="*/ 978 h 3112"/>
              <a:gd name="T24" fmla="*/ 30 w 1691"/>
              <a:gd name="T25" fmla="*/ 1345 h 3112"/>
              <a:gd name="T26" fmla="*/ 0 w 1691"/>
              <a:gd name="T27" fmla="*/ 1223 h 3112"/>
              <a:gd name="T28" fmla="*/ 30 w 1691"/>
              <a:gd name="T29" fmla="*/ 1345 h 3112"/>
              <a:gd name="T30" fmla="*/ 0 w 1691"/>
              <a:gd name="T31" fmla="*/ 1590 h 3112"/>
              <a:gd name="T32" fmla="*/ 30 w 1691"/>
              <a:gd name="T33" fmla="*/ 1468 h 3112"/>
              <a:gd name="T34" fmla="*/ 30 w 1691"/>
              <a:gd name="T35" fmla="*/ 1835 h 3112"/>
              <a:gd name="T36" fmla="*/ 0 w 1691"/>
              <a:gd name="T37" fmla="*/ 1712 h 3112"/>
              <a:gd name="T38" fmla="*/ 30 w 1691"/>
              <a:gd name="T39" fmla="*/ 1835 h 3112"/>
              <a:gd name="T40" fmla="*/ 0 w 1691"/>
              <a:gd name="T41" fmla="*/ 2079 h 3112"/>
              <a:gd name="T42" fmla="*/ 30 w 1691"/>
              <a:gd name="T43" fmla="*/ 1957 h 3112"/>
              <a:gd name="T44" fmla="*/ 30 w 1691"/>
              <a:gd name="T45" fmla="*/ 2324 h 3112"/>
              <a:gd name="T46" fmla="*/ 0 w 1691"/>
              <a:gd name="T47" fmla="*/ 2202 h 3112"/>
              <a:gd name="T48" fmla="*/ 30 w 1691"/>
              <a:gd name="T49" fmla="*/ 2324 h 3112"/>
              <a:gd name="T50" fmla="*/ 0 w 1691"/>
              <a:gd name="T51" fmla="*/ 2569 h 3112"/>
              <a:gd name="T52" fmla="*/ 30 w 1691"/>
              <a:gd name="T53" fmla="*/ 2446 h 3112"/>
              <a:gd name="T54" fmla="*/ 30 w 1691"/>
              <a:gd name="T55" fmla="*/ 2813 h 3112"/>
              <a:gd name="T56" fmla="*/ 0 w 1691"/>
              <a:gd name="T57" fmla="*/ 2691 h 3112"/>
              <a:gd name="T58" fmla="*/ 30 w 1691"/>
              <a:gd name="T59" fmla="*/ 2813 h 3112"/>
              <a:gd name="T60" fmla="*/ 0 w 1691"/>
              <a:gd name="T61" fmla="*/ 3058 h 3112"/>
              <a:gd name="T62" fmla="*/ 30 w 1691"/>
              <a:gd name="T63" fmla="*/ 2936 h 3112"/>
              <a:gd name="T64" fmla="*/ 223 w 1691"/>
              <a:gd name="T65" fmla="*/ 3111 h 3112"/>
              <a:gd name="T66" fmla="*/ 100 w 1691"/>
              <a:gd name="T67" fmla="*/ 3080 h 3112"/>
              <a:gd name="T68" fmla="*/ 223 w 1691"/>
              <a:gd name="T69" fmla="*/ 3111 h 3112"/>
              <a:gd name="T70" fmla="*/ 345 w 1691"/>
              <a:gd name="T71" fmla="*/ 3111 h 3112"/>
              <a:gd name="T72" fmla="*/ 467 w 1691"/>
              <a:gd name="T73" fmla="*/ 3080 h 3112"/>
              <a:gd name="T74" fmla="*/ 712 w 1691"/>
              <a:gd name="T75" fmla="*/ 3111 h 3112"/>
              <a:gd name="T76" fmla="*/ 589 w 1691"/>
              <a:gd name="T77" fmla="*/ 3080 h 3112"/>
              <a:gd name="T78" fmla="*/ 712 w 1691"/>
              <a:gd name="T79" fmla="*/ 3111 h 3112"/>
              <a:gd name="T80" fmla="*/ 834 w 1691"/>
              <a:gd name="T81" fmla="*/ 3111 h 3112"/>
              <a:gd name="T82" fmla="*/ 956 w 1691"/>
              <a:gd name="T83" fmla="*/ 3080 h 3112"/>
              <a:gd name="T84" fmla="*/ 1201 w 1691"/>
              <a:gd name="T85" fmla="*/ 3111 h 3112"/>
              <a:gd name="T86" fmla="*/ 1079 w 1691"/>
              <a:gd name="T87" fmla="*/ 3080 h 3112"/>
              <a:gd name="T88" fmla="*/ 1201 w 1691"/>
              <a:gd name="T89" fmla="*/ 3111 h 3112"/>
              <a:gd name="T90" fmla="*/ 1323 w 1691"/>
              <a:gd name="T91" fmla="*/ 3111 h 3112"/>
              <a:gd name="T92" fmla="*/ 1446 w 1691"/>
              <a:gd name="T93" fmla="*/ 3080 h 3112"/>
              <a:gd name="T94" fmla="*/ 1690 w 1691"/>
              <a:gd name="T95" fmla="*/ 3111 h 3112"/>
              <a:gd name="T96" fmla="*/ 1568 w 1691"/>
              <a:gd name="T97" fmla="*/ 3080 h 3112"/>
              <a:gd name="T98" fmla="*/ 1690 w 1691"/>
              <a:gd name="T99" fmla="*/ 3111 h 3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91" h="3112">
                <a:moveTo>
                  <a:pt x="30" y="122"/>
                </a:moveTo>
                <a:lnTo>
                  <a:pt x="0" y="122"/>
                </a:lnTo>
                <a:lnTo>
                  <a:pt x="0" y="0"/>
                </a:lnTo>
                <a:lnTo>
                  <a:pt x="30" y="0"/>
                </a:lnTo>
                <a:lnTo>
                  <a:pt x="30" y="122"/>
                </a:lnTo>
                <a:close/>
                <a:moveTo>
                  <a:pt x="30" y="367"/>
                </a:moveTo>
                <a:lnTo>
                  <a:pt x="0" y="367"/>
                </a:lnTo>
                <a:lnTo>
                  <a:pt x="0" y="244"/>
                </a:lnTo>
                <a:lnTo>
                  <a:pt x="30" y="244"/>
                </a:lnTo>
                <a:lnTo>
                  <a:pt x="30" y="367"/>
                </a:lnTo>
                <a:close/>
                <a:moveTo>
                  <a:pt x="30" y="611"/>
                </a:moveTo>
                <a:lnTo>
                  <a:pt x="0" y="611"/>
                </a:lnTo>
                <a:lnTo>
                  <a:pt x="0" y="489"/>
                </a:lnTo>
                <a:lnTo>
                  <a:pt x="30" y="489"/>
                </a:lnTo>
                <a:lnTo>
                  <a:pt x="30" y="611"/>
                </a:lnTo>
                <a:close/>
                <a:moveTo>
                  <a:pt x="30" y="856"/>
                </a:moveTo>
                <a:lnTo>
                  <a:pt x="0" y="856"/>
                </a:lnTo>
                <a:lnTo>
                  <a:pt x="0" y="734"/>
                </a:lnTo>
                <a:lnTo>
                  <a:pt x="30" y="734"/>
                </a:lnTo>
                <a:lnTo>
                  <a:pt x="30" y="856"/>
                </a:lnTo>
                <a:close/>
                <a:moveTo>
                  <a:pt x="30" y="1101"/>
                </a:moveTo>
                <a:lnTo>
                  <a:pt x="0" y="1101"/>
                </a:lnTo>
                <a:lnTo>
                  <a:pt x="0" y="978"/>
                </a:lnTo>
                <a:lnTo>
                  <a:pt x="30" y="978"/>
                </a:lnTo>
                <a:lnTo>
                  <a:pt x="30" y="1101"/>
                </a:lnTo>
                <a:close/>
                <a:moveTo>
                  <a:pt x="30" y="1345"/>
                </a:moveTo>
                <a:lnTo>
                  <a:pt x="0" y="1345"/>
                </a:lnTo>
                <a:lnTo>
                  <a:pt x="0" y="1223"/>
                </a:lnTo>
                <a:lnTo>
                  <a:pt x="30" y="1223"/>
                </a:lnTo>
                <a:lnTo>
                  <a:pt x="30" y="1345"/>
                </a:lnTo>
                <a:close/>
                <a:moveTo>
                  <a:pt x="30" y="1590"/>
                </a:moveTo>
                <a:lnTo>
                  <a:pt x="0" y="1590"/>
                </a:lnTo>
                <a:lnTo>
                  <a:pt x="0" y="1468"/>
                </a:lnTo>
                <a:lnTo>
                  <a:pt x="30" y="1468"/>
                </a:lnTo>
                <a:lnTo>
                  <a:pt x="30" y="1590"/>
                </a:lnTo>
                <a:close/>
                <a:moveTo>
                  <a:pt x="30" y="1835"/>
                </a:moveTo>
                <a:lnTo>
                  <a:pt x="0" y="1835"/>
                </a:lnTo>
                <a:lnTo>
                  <a:pt x="0" y="1712"/>
                </a:lnTo>
                <a:lnTo>
                  <a:pt x="30" y="1712"/>
                </a:lnTo>
                <a:lnTo>
                  <a:pt x="30" y="1835"/>
                </a:lnTo>
                <a:close/>
                <a:moveTo>
                  <a:pt x="30" y="2079"/>
                </a:moveTo>
                <a:lnTo>
                  <a:pt x="0" y="2079"/>
                </a:lnTo>
                <a:lnTo>
                  <a:pt x="0" y="1957"/>
                </a:lnTo>
                <a:lnTo>
                  <a:pt x="30" y="1957"/>
                </a:lnTo>
                <a:lnTo>
                  <a:pt x="30" y="2079"/>
                </a:lnTo>
                <a:close/>
                <a:moveTo>
                  <a:pt x="30" y="2324"/>
                </a:moveTo>
                <a:lnTo>
                  <a:pt x="0" y="2324"/>
                </a:lnTo>
                <a:lnTo>
                  <a:pt x="0" y="2202"/>
                </a:lnTo>
                <a:lnTo>
                  <a:pt x="30" y="2202"/>
                </a:lnTo>
                <a:lnTo>
                  <a:pt x="30" y="2324"/>
                </a:lnTo>
                <a:close/>
                <a:moveTo>
                  <a:pt x="30" y="2569"/>
                </a:moveTo>
                <a:lnTo>
                  <a:pt x="0" y="2569"/>
                </a:lnTo>
                <a:lnTo>
                  <a:pt x="0" y="2446"/>
                </a:lnTo>
                <a:lnTo>
                  <a:pt x="30" y="2446"/>
                </a:lnTo>
                <a:lnTo>
                  <a:pt x="30" y="2569"/>
                </a:lnTo>
                <a:close/>
                <a:moveTo>
                  <a:pt x="30" y="2813"/>
                </a:moveTo>
                <a:lnTo>
                  <a:pt x="0" y="2813"/>
                </a:lnTo>
                <a:lnTo>
                  <a:pt x="0" y="2691"/>
                </a:lnTo>
                <a:lnTo>
                  <a:pt x="30" y="2691"/>
                </a:lnTo>
                <a:lnTo>
                  <a:pt x="30" y="2813"/>
                </a:lnTo>
                <a:close/>
                <a:moveTo>
                  <a:pt x="30" y="3058"/>
                </a:moveTo>
                <a:lnTo>
                  <a:pt x="0" y="3058"/>
                </a:lnTo>
                <a:lnTo>
                  <a:pt x="0" y="2936"/>
                </a:lnTo>
                <a:lnTo>
                  <a:pt x="30" y="2936"/>
                </a:lnTo>
                <a:lnTo>
                  <a:pt x="30" y="3058"/>
                </a:lnTo>
                <a:close/>
                <a:moveTo>
                  <a:pt x="223" y="3111"/>
                </a:moveTo>
                <a:lnTo>
                  <a:pt x="100" y="3111"/>
                </a:lnTo>
                <a:lnTo>
                  <a:pt x="100" y="3080"/>
                </a:lnTo>
                <a:lnTo>
                  <a:pt x="223" y="3080"/>
                </a:lnTo>
                <a:lnTo>
                  <a:pt x="223" y="3111"/>
                </a:lnTo>
                <a:close/>
                <a:moveTo>
                  <a:pt x="467" y="3111"/>
                </a:moveTo>
                <a:lnTo>
                  <a:pt x="345" y="3111"/>
                </a:lnTo>
                <a:lnTo>
                  <a:pt x="345" y="3080"/>
                </a:lnTo>
                <a:lnTo>
                  <a:pt x="467" y="3080"/>
                </a:lnTo>
                <a:lnTo>
                  <a:pt x="467" y="3111"/>
                </a:lnTo>
                <a:close/>
                <a:moveTo>
                  <a:pt x="712" y="3111"/>
                </a:moveTo>
                <a:lnTo>
                  <a:pt x="589" y="3111"/>
                </a:lnTo>
                <a:lnTo>
                  <a:pt x="589" y="3080"/>
                </a:lnTo>
                <a:lnTo>
                  <a:pt x="712" y="3080"/>
                </a:lnTo>
                <a:lnTo>
                  <a:pt x="712" y="3111"/>
                </a:lnTo>
                <a:close/>
                <a:moveTo>
                  <a:pt x="956" y="3111"/>
                </a:moveTo>
                <a:lnTo>
                  <a:pt x="834" y="3111"/>
                </a:lnTo>
                <a:lnTo>
                  <a:pt x="834" y="3080"/>
                </a:lnTo>
                <a:lnTo>
                  <a:pt x="956" y="3080"/>
                </a:lnTo>
                <a:lnTo>
                  <a:pt x="956" y="3111"/>
                </a:lnTo>
                <a:close/>
                <a:moveTo>
                  <a:pt x="1201" y="3111"/>
                </a:moveTo>
                <a:lnTo>
                  <a:pt x="1079" y="3111"/>
                </a:lnTo>
                <a:lnTo>
                  <a:pt x="1079" y="3080"/>
                </a:lnTo>
                <a:lnTo>
                  <a:pt x="1201" y="3080"/>
                </a:lnTo>
                <a:lnTo>
                  <a:pt x="1201" y="3111"/>
                </a:lnTo>
                <a:close/>
                <a:moveTo>
                  <a:pt x="1446" y="3111"/>
                </a:moveTo>
                <a:lnTo>
                  <a:pt x="1323" y="3111"/>
                </a:lnTo>
                <a:lnTo>
                  <a:pt x="1323" y="3080"/>
                </a:lnTo>
                <a:lnTo>
                  <a:pt x="1446" y="3080"/>
                </a:lnTo>
                <a:lnTo>
                  <a:pt x="1446" y="3111"/>
                </a:lnTo>
                <a:close/>
                <a:moveTo>
                  <a:pt x="1690" y="3111"/>
                </a:moveTo>
                <a:lnTo>
                  <a:pt x="1568" y="3111"/>
                </a:lnTo>
                <a:lnTo>
                  <a:pt x="1568" y="3080"/>
                </a:lnTo>
                <a:lnTo>
                  <a:pt x="1690" y="3080"/>
                </a:lnTo>
                <a:lnTo>
                  <a:pt x="1690" y="3111"/>
                </a:lnTo>
                <a:close/>
              </a:path>
            </a:pathLst>
          </a:custGeom>
          <a:solidFill>
            <a:schemeClr val="accent6"/>
          </a:solidFill>
          <a:ln>
            <a:noFill/>
          </a:ln>
          <a:effectLst/>
        </p:spPr>
        <p:txBody>
          <a:bodyPr wrap="none" anchor="ctr"/>
          <a:lstStyle/>
          <a:p>
            <a:endParaRPr lang="en-US" dirty="0">
              <a:latin typeface="DM Sans" pitchFamily="2" charset="77"/>
            </a:endParaRPr>
          </a:p>
        </p:txBody>
      </p:sp>
      <p:sp>
        <p:nvSpPr>
          <p:cNvPr id="504" name="Freeform 461">
            <a:extLst>
              <a:ext uri="{FF2B5EF4-FFF2-40B4-BE49-F238E27FC236}">
                <a16:creationId xmlns:a16="http://schemas.microsoft.com/office/drawing/2014/main" id="{95CEE362-B238-4CE7-8E26-1566F433EF57}"/>
              </a:ext>
            </a:extLst>
          </p:cNvPr>
          <p:cNvSpPr>
            <a:spLocks noChangeArrowheads="1"/>
          </p:cNvSpPr>
          <p:nvPr/>
        </p:nvSpPr>
        <p:spPr bwMode="auto">
          <a:xfrm>
            <a:off x="5278714" y="10274606"/>
            <a:ext cx="439435" cy="439435"/>
          </a:xfrm>
          <a:custGeom>
            <a:avLst/>
            <a:gdLst>
              <a:gd name="T0" fmla="*/ 353 w 354"/>
              <a:gd name="T1" fmla="*/ 177 h 354"/>
              <a:gd name="T2" fmla="*/ 177 w 354"/>
              <a:gd name="T3" fmla="*/ 353 h 354"/>
              <a:gd name="T4" fmla="*/ 0 w 354"/>
              <a:gd name="T5" fmla="*/ 177 h 354"/>
              <a:gd name="T6" fmla="*/ 177 w 354"/>
              <a:gd name="T7" fmla="*/ 0 h 354"/>
              <a:gd name="T8" fmla="*/ 353 w 354"/>
              <a:gd name="T9" fmla="*/ 177 h 354"/>
            </a:gdLst>
            <a:ahLst/>
            <a:cxnLst>
              <a:cxn ang="0">
                <a:pos x="T0" y="T1"/>
              </a:cxn>
              <a:cxn ang="0">
                <a:pos x="T2" y="T3"/>
              </a:cxn>
              <a:cxn ang="0">
                <a:pos x="T4" y="T5"/>
              </a:cxn>
              <a:cxn ang="0">
                <a:pos x="T6" y="T7"/>
              </a:cxn>
              <a:cxn ang="0">
                <a:pos x="T8" y="T9"/>
              </a:cxn>
            </a:cxnLst>
            <a:rect l="0" t="0" r="r" b="b"/>
            <a:pathLst>
              <a:path w="354" h="354">
                <a:moveTo>
                  <a:pt x="353" y="177"/>
                </a:moveTo>
                <a:cubicBezTo>
                  <a:pt x="353" y="274"/>
                  <a:pt x="274" y="353"/>
                  <a:pt x="177" y="353"/>
                </a:cubicBezTo>
                <a:cubicBezTo>
                  <a:pt x="79" y="353"/>
                  <a:pt x="0" y="274"/>
                  <a:pt x="0" y="177"/>
                </a:cubicBezTo>
                <a:cubicBezTo>
                  <a:pt x="0" y="79"/>
                  <a:pt x="79" y="0"/>
                  <a:pt x="177" y="0"/>
                </a:cubicBezTo>
                <a:cubicBezTo>
                  <a:pt x="274" y="0"/>
                  <a:pt x="353" y="79"/>
                  <a:pt x="353" y="177"/>
                </a:cubicBezTo>
              </a:path>
            </a:pathLst>
          </a:custGeom>
          <a:solidFill>
            <a:schemeClr val="accent6"/>
          </a:solidFill>
          <a:ln>
            <a:noFill/>
          </a:ln>
          <a:effectLst/>
        </p:spPr>
        <p:txBody>
          <a:bodyPr wrap="none" anchor="ctr"/>
          <a:lstStyle/>
          <a:p>
            <a:endParaRPr lang="en-US" dirty="0">
              <a:latin typeface="DM Sans" pitchFamily="2" charset="77"/>
            </a:endParaRPr>
          </a:p>
        </p:txBody>
      </p:sp>
      <p:sp>
        <p:nvSpPr>
          <p:cNvPr id="505" name="Freeform 462">
            <a:extLst>
              <a:ext uri="{FF2B5EF4-FFF2-40B4-BE49-F238E27FC236}">
                <a16:creationId xmlns:a16="http://schemas.microsoft.com/office/drawing/2014/main" id="{B376EECB-D2D8-48A1-B965-21A4DAE34956}"/>
              </a:ext>
            </a:extLst>
          </p:cNvPr>
          <p:cNvSpPr>
            <a:spLocks noChangeArrowheads="1"/>
          </p:cNvSpPr>
          <p:nvPr/>
        </p:nvSpPr>
        <p:spPr bwMode="auto">
          <a:xfrm>
            <a:off x="5498432" y="11581924"/>
            <a:ext cx="7223209" cy="109859"/>
          </a:xfrm>
          <a:custGeom>
            <a:avLst/>
            <a:gdLst>
              <a:gd name="T0" fmla="*/ 5798 w 5799"/>
              <a:gd name="T1" fmla="*/ 89 h 90"/>
              <a:gd name="T2" fmla="*/ 0 w 5799"/>
              <a:gd name="T3" fmla="*/ 30 h 90"/>
              <a:gd name="T4" fmla="*/ 1 w 5799"/>
              <a:gd name="T5" fmla="*/ 0 h 90"/>
              <a:gd name="T6" fmla="*/ 5798 w 5799"/>
              <a:gd name="T7" fmla="*/ 58 h 90"/>
              <a:gd name="T8" fmla="*/ 5798 w 5799"/>
              <a:gd name="T9" fmla="*/ 89 h 90"/>
            </a:gdLst>
            <a:ahLst/>
            <a:cxnLst>
              <a:cxn ang="0">
                <a:pos x="T0" y="T1"/>
              </a:cxn>
              <a:cxn ang="0">
                <a:pos x="T2" y="T3"/>
              </a:cxn>
              <a:cxn ang="0">
                <a:pos x="T4" y="T5"/>
              </a:cxn>
              <a:cxn ang="0">
                <a:pos x="T6" y="T7"/>
              </a:cxn>
              <a:cxn ang="0">
                <a:pos x="T8" y="T9"/>
              </a:cxn>
            </a:cxnLst>
            <a:rect l="0" t="0" r="r" b="b"/>
            <a:pathLst>
              <a:path w="5799" h="90">
                <a:moveTo>
                  <a:pt x="5798" y="89"/>
                </a:moveTo>
                <a:lnTo>
                  <a:pt x="0" y="30"/>
                </a:lnTo>
                <a:lnTo>
                  <a:pt x="1" y="0"/>
                </a:lnTo>
                <a:lnTo>
                  <a:pt x="5798" y="58"/>
                </a:lnTo>
                <a:lnTo>
                  <a:pt x="5798" y="89"/>
                </a:lnTo>
              </a:path>
            </a:pathLst>
          </a:custGeom>
          <a:solidFill>
            <a:schemeClr val="accent4"/>
          </a:solidFill>
          <a:ln>
            <a:noFill/>
          </a:ln>
          <a:effectLst/>
        </p:spPr>
        <p:txBody>
          <a:bodyPr wrap="none" anchor="ctr"/>
          <a:lstStyle/>
          <a:p>
            <a:endParaRPr lang="en-US" dirty="0">
              <a:latin typeface="DM Sans" pitchFamily="2" charset="77"/>
            </a:endParaRPr>
          </a:p>
        </p:txBody>
      </p:sp>
      <p:sp>
        <p:nvSpPr>
          <p:cNvPr id="506" name="Freeform 463">
            <a:extLst>
              <a:ext uri="{FF2B5EF4-FFF2-40B4-BE49-F238E27FC236}">
                <a16:creationId xmlns:a16="http://schemas.microsoft.com/office/drawing/2014/main" id="{85E85142-38C3-43E9-99E5-342DA50A2244}"/>
              </a:ext>
            </a:extLst>
          </p:cNvPr>
          <p:cNvSpPr>
            <a:spLocks noChangeArrowheads="1"/>
          </p:cNvSpPr>
          <p:nvPr/>
        </p:nvSpPr>
        <p:spPr bwMode="auto">
          <a:xfrm>
            <a:off x="5278714" y="11378687"/>
            <a:ext cx="439435" cy="444926"/>
          </a:xfrm>
          <a:custGeom>
            <a:avLst/>
            <a:gdLst>
              <a:gd name="T0" fmla="*/ 353 w 354"/>
              <a:gd name="T1" fmla="*/ 177 h 355"/>
              <a:gd name="T2" fmla="*/ 177 w 354"/>
              <a:gd name="T3" fmla="*/ 354 h 355"/>
              <a:gd name="T4" fmla="*/ 0 w 354"/>
              <a:gd name="T5" fmla="*/ 177 h 355"/>
              <a:gd name="T6" fmla="*/ 177 w 354"/>
              <a:gd name="T7" fmla="*/ 0 h 355"/>
              <a:gd name="T8" fmla="*/ 353 w 354"/>
              <a:gd name="T9" fmla="*/ 177 h 355"/>
            </a:gdLst>
            <a:ahLst/>
            <a:cxnLst>
              <a:cxn ang="0">
                <a:pos x="T0" y="T1"/>
              </a:cxn>
              <a:cxn ang="0">
                <a:pos x="T2" y="T3"/>
              </a:cxn>
              <a:cxn ang="0">
                <a:pos x="T4" y="T5"/>
              </a:cxn>
              <a:cxn ang="0">
                <a:pos x="T6" y="T7"/>
              </a:cxn>
              <a:cxn ang="0">
                <a:pos x="T8" y="T9"/>
              </a:cxn>
            </a:cxnLst>
            <a:rect l="0" t="0" r="r" b="b"/>
            <a:pathLst>
              <a:path w="354" h="355">
                <a:moveTo>
                  <a:pt x="353" y="177"/>
                </a:moveTo>
                <a:cubicBezTo>
                  <a:pt x="353" y="274"/>
                  <a:pt x="274" y="354"/>
                  <a:pt x="177" y="354"/>
                </a:cubicBezTo>
                <a:cubicBezTo>
                  <a:pt x="79" y="354"/>
                  <a:pt x="0" y="274"/>
                  <a:pt x="0" y="177"/>
                </a:cubicBezTo>
                <a:cubicBezTo>
                  <a:pt x="0" y="79"/>
                  <a:pt x="79" y="0"/>
                  <a:pt x="177" y="0"/>
                </a:cubicBezTo>
                <a:cubicBezTo>
                  <a:pt x="274" y="0"/>
                  <a:pt x="353" y="79"/>
                  <a:pt x="353" y="177"/>
                </a:cubicBezTo>
              </a:path>
            </a:pathLst>
          </a:custGeom>
          <a:solidFill>
            <a:schemeClr val="accent4"/>
          </a:solidFill>
          <a:ln>
            <a:noFill/>
          </a:ln>
          <a:effectLst/>
        </p:spPr>
        <p:txBody>
          <a:bodyPr wrap="none" anchor="ctr"/>
          <a:lstStyle/>
          <a:p>
            <a:endParaRPr lang="en-US" dirty="0">
              <a:latin typeface="DM Sans" pitchFamily="2" charset="77"/>
            </a:endParaRPr>
          </a:p>
        </p:txBody>
      </p:sp>
      <p:sp>
        <p:nvSpPr>
          <p:cNvPr id="37" name="TextBox 36">
            <a:extLst>
              <a:ext uri="{FF2B5EF4-FFF2-40B4-BE49-F238E27FC236}">
                <a16:creationId xmlns:a16="http://schemas.microsoft.com/office/drawing/2014/main" id="{B9F266CB-DF83-4C59-B9C8-00F1F12E3A28}"/>
              </a:ext>
            </a:extLst>
          </p:cNvPr>
          <p:cNvSpPr txBox="1"/>
          <p:nvPr/>
        </p:nvSpPr>
        <p:spPr>
          <a:xfrm>
            <a:off x="15152550" y="1741776"/>
            <a:ext cx="6394973" cy="1200329"/>
          </a:xfrm>
          <a:prstGeom prst="rect">
            <a:avLst/>
          </a:prstGeom>
          <a:noFill/>
        </p:spPr>
        <p:txBody>
          <a:bodyPr wrap="square" rtlCol="0" anchor="t">
            <a:spAutoFit/>
          </a:bodyPr>
          <a:lstStyle/>
          <a:p>
            <a:r>
              <a:rPr lang="en-US" sz="2400" spc="-30" dirty="0">
                <a:solidFill>
                  <a:schemeClr val="bg1"/>
                </a:solidFill>
                <a:latin typeface="DM Sans" pitchFamily="2" charset="77"/>
              </a:rPr>
              <a:t>You can achieve anything you set your mind to—just put in the effort. Now go out there and present like a pro!</a:t>
            </a:r>
          </a:p>
        </p:txBody>
      </p:sp>
      <p:sp>
        <p:nvSpPr>
          <p:cNvPr id="38" name="TextBox 37">
            <a:extLst>
              <a:ext uri="{FF2B5EF4-FFF2-40B4-BE49-F238E27FC236}">
                <a16:creationId xmlns:a16="http://schemas.microsoft.com/office/drawing/2014/main" id="{199D2B22-FE36-47A8-BB17-EB70B6EC6811}"/>
              </a:ext>
            </a:extLst>
          </p:cNvPr>
          <p:cNvSpPr txBox="1"/>
          <p:nvPr/>
        </p:nvSpPr>
        <p:spPr>
          <a:xfrm>
            <a:off x="15157159" y="1092070"/>
            <a:ext cx="1505220" cy="608500"/>
          </a:xfrm>
          <a:prstGeom prst="rect">
            <a:avLst/>
          </a:prstGeom>
          <a:noFill/>
        </p:spPr>
        <p:txBody>
          <a:bodyPr wrap="none" rtlCol="0" anchor="b">
            <a:spAutoFit/>
          </a:bodyPr>
          <a:lstStyle/>
          <a:p>
            <a:pPr>
              <a:lnSpc>
                <a:spcPts val="4320"/>
              </a:lnSpc>
            </a:pPr>
            <a:r>
              <a:rPr lang="en-US" sz="2800" b="1" spc="-30" dirty="0">
                <a:solidFill>
                  <a:schemeClr val="bg1"/>
                </a:solidFill>
                <a:latin typeface="DM Sans" pitchFamily="2" charset="77"/>
              </a:rPr>
              <a:t>Identify</a:t>
            </a:r>
          </a:p>
        </p:txBody>
      </p:sp>
      <p:sp>
        <p:nvSpPr>
          <p:cNvPr id="40" name="TextBox 39">
            <a:extLst>
              <a:ext uri="{FF2B5EF4-FFF2-40B4-BE49-F238E27FC236}">
                <a16:creationId xmlns:a16="http://schemas.microsoft.com/office/drawing/2014/main" id="{FDBBF263-8CA2-42E6-ABB4-4180D51039BD}"/>
              </a:ext>
            </a:extLst>
          </p:cNvPr>
          <p:cNvSpPr txBox="1"/>
          <p:nvPr/>
        </p:nvSpPr>
        <p:spPr>
          <a:xfrm>
            <a:off x="13920814" y="4314695"/>
            <a:ext cx="1597232" cy="608500"/>
          </a:xfrm>
          <a:prstGeom prst="rect">
            <a:avLst/>
          </a:prstGeom>
          <a:noFill/>
        </p:spPr>
        <p:txBody>
          <a:bodyPr wrap="none" rtlCol="0" anchor="b">
            <a:spAutoFit/>
          </a:bodyPr>
          <a:lstStyle/>
          <a:p>
            <a:pPr>
              <a:lnSpc>
                <a:spcPts val="4320"/>
              </a:lnSpc>
            </a:pPr>
            <a:r>
              <a:rPr lang="en-US" sz="2800" b="1" spc="-30" dirty="0">
                <a:solidFill>
                  <a:schemeClr val="bg1"/>
                </a:solidFill>
                <a:latin typeface="DM Sans" pitchFamily="2" charset="77"/>
              </a:rPr>
              <a:t>Improve</a:t>
            </a:r>
          </a:p>
        </p:txBody>
      </p:sp>
      <p:sp>
        <p:nvSpPr>
          <p:cNvPr id="42" name="TextBox 41">
            <a:extLst>
              <a:ext uri="{FF2B5EF4-FFF2-40B4-BE49-F238E27FC236}">
                <a16:creationId xmlns:a16="http://schemas.microsoft.com/office/drawing/2014/main" id="{1F20A635-CE3D-4599-8438-D9CC88E13BEE}"/>
              </a:ext>
            </a:extLst>
          </p:cNvPr>
          <p:cNvSpPr txBox="1"/>
          <p:nvPr/>
        </p:nvSpPr>
        <p:spPr>
          <a:xfrm>
            <a:off x="15145729" y="7537360"/>
            <a:ext cx="1983235" cy="608500"/>
          </a:xfrm>
          <a:prstGeom prst="rect">
            <a:avLst/>
          </a:prstGeom>
          <a:noFill/>
        </p:spPr>
        <p:txBody>
          <a:bodyPr wrap="none" rtlCol="0" anchor="b">
            <a:spAutoFit/>
          </a:bodyPr>
          <a:lstStyle/>
          <a:p>
            <a:pPr>
              <a:lnSpc>
                <a:spcPts val="4320"/>
              </a:lnSpc>
            </a:pPr>
            <a:r>
              <a:rPr lang="en-US" sz="2800" b="1" spc="-30" dirty="0">
                <a:solidFill>
                  <a:schemeClr val="bg1"/>
                </a:solidFill>
                <a:latin typeface="DM Sans" pitchFamily="2" charset="77"/>
              </a:rPr>
              <a:t>Innovation</a:t>
            </a:r>
          </a:p>
        </p:txBody>
      </p:sp>
      <p:sp>
        <p:nvSpPr>
          <p:cNvPr id="44" name="TextBox 43">
            <a:extLst>
              <a:ext uri="{FF2B5EF4-FFF2-40B4-BE49-F238E27FC236}">
                <a16:creationId xmlns:a16="http://schemas.microsoft.com/office/drawing/2014/main" id="{F643ADF6-5D55-4FC8-AED7-992C7AA99CA3}"/>
              </a:ext>
            </a:extLst>
          </p:cNvPr>
          <p:cNvSpPr txBox="1"/>
          <p:nvPr/>
        </p:nvSpPr>
        <p:spPr>
          <a:xfrm>
            <a:off x="13928434" y="10749331"/>
            <a:ext cx="2433680" cy="608500"/>
          </a:xfrm>
          <a:prstGeom prst="rect">
            <a:avLst/>
          </a:prstGeom>
          <a:noFill/>
        </p:spPr>
        <p:txBody>
          <a:bodyPr wrap="none" rtlCol="0" anchor="b">
            <a:spAutoFit/>
          </a:bodyPr>
          <a:lstStyle/>
          <a:p>
            <a:pPr>
              <a:lnSpc>
                <a:spcPts val="4320"/>
              </a:lnSpc>
            </a:pPr>
            <a:r>
              <a:rPr lang="en-US" sz="2800" b="1" spc="-30" dirty="0">
                <a:solidFill>
                  <a:schemeClr val="bg1"/>
                </a:solidFill>
                <a:latin typeface="DM Sans" pitchFamily="2" charset="77"/>
              </a:rPr>
              <a:t>Management</a:t>
            </a:r>
          </a:p>
        </p:txBody>
      </p:sp>
      <p:sp>
        <p:nvSpPr>
          <p:cNvPr id="49" name="TextBox 48">
            <a:extLst>
              <a:ext uri="{FF2B5EF4-FFF2-40B4-BE49-F238E27FC236}">
                <a16:creationId xmlns:a16="http://schemas.microsoft.com/office/drawing/2014/main" id="{662B9E5A-5AEA-40DC-BE3A-02B2DF76A9A0}"/>
              </a:ext>
            </a:extLst>
          </p:cNvPr>
          <p:cNvSpPr txBox="1"/>
          <p:nvPr/>
        </p:nvSpPr>
        <p:spPr>
          <a:xfrm>
            <a:off x="13057975" y="1361881"/>
            <a:ext cx="1139415" cy="1261884"/>
          </a:xfrm>
          <a:prstGeom prst="rect">
            <a:avLst/>
          </a:prstGeom>
          <a:noFill/>
        </p:spPr>
        <p:txBody>
          <a:bodyPr wrap="none" rtlCol="0" anchor="b">
            <a:spAutoFit/>
          </a:bodyPr>
          <a:lstStyle/>
          <a:p>
            <a:pPr algn="ctr"/>
            <a:r>
              <a:rPr lang="en-US" sz="7600" b="1" spc="-290" dirty="0">
                <a:solidFill>
                  <a:schemeClr val="bg1"/>
                </a:solidFill>
                <a:latin typeface="DM Sans" pitchFamily="2" charset="77"/>
              </a:rPr>
              <a:t>01</a:t>
            </a:r>
          </a:p>
        </p:txBody>
      </p:sp>
      <p:sp>
        <p:nvSpPr>
          <p:cNvPr id="50" name="TextBox 49">
            <a:extLst>
              <a:ext uri="{FF2B5EF4-FFF2-40B4-BE49-F238E27FC236}">
                <a16:creationId xmlns:a16="http://schemas.microsoft.com/office/drawing/2014/main" id="{1F514A80-A75D-4EE1-9921-70156E84FB57}"/>
              </a:ext>
            </a:extLst>
          </p:cNvPr>
          <p:cNvSpPr txBox="1"/>
          <p:nvPr/>
        </p:nvSpPr>
        <p:spPr>
          <a:xfrm>
            <a:off x="20236844" y="4583631"/>
            <a:ext cx="1359026" cy="1261884"/>
          </a:xfrm>
          <a:prstGeom prst="rect">
            <a:avLst/>
          </a:prstGeom>
          <a:noFill/>
        </p:spPr>
        <p:txBody>
          <a:bodyPr wrap="none" rtlCol="0" anchor="b">
            <a:spAutoFit/>
          </a:bodyPr>
          <a:lstStyle/>
          <a:p>
            <a:pPr algn="ctr"/>
            <a:r>
              <a:rPr lang="en-US" sz="7600" b="1" spc="-290" dirty="0">
                <a:solidFill>
                  <a:schemeClr val="bg1"/>
                </a:solidFill>
                <a:latin typeface="DM Sans" pitchFamily="2" charset="77"/>
              </a:rPr>
              <a:t>02</a:t>
            </a:r>
          </a:p>
        </p:txBody>
      </p:sp>
      <p:sp>
        <p:nvSpPr>
          <p:cNvPr id="51" name="TextBox 50">
            <a:extLst>
              <a:ext uri="{FF2B5EF4-FFF2-40B4-BE49-F238E27FC236}">
                <a16:creationId xmlns:a16="http://schemas.microsoft.com/office/drawing/2014/main" id="{CC86EEB2-5064-43B4-9166-20EFB42FE72E}"/>
              </a:ext>
            </a:extLst>
          </p:cNvPr>
          <p:cNvSpPr txBox="1"/>
          <p:nvPr/>
        </p:nvSpPr>
        <p:spPr>
          <a:xfrm>
            <a:off x="12936146" y="7797526"/>
            <a:ext cx="1383072" cy="1261884"/>
          </a:xfrm>
          <a:prstGeom prst="rect">
            <a:avLst/>
          </a:prstGeom>
          <a:noFill/>
        </p:spPr>
        <p:txBody>
          <a:bodyPr wrap="none" rtlCol="0" anchor="b">
            <a:spAutoFit/>
          </a:bodyPr>
          <a:lstStyle/>
          <a:p>
            <a:pPr algn="ctr"/>
            <a:r>
              <a:rPr lang="en-US" sz="7600" b="1" spc="-290" dirty="0">
                <a:solidFill>
                  <a:schemeClr val="bg1"/>
                </a:solidFill>
                <a:latin typeface="DM Sans" pitchFamily="2" charset="77"/>
              </a:rPr>
              <a:t>03</a:t>
            </a:r>
          </a:p>
        </p:txBody>
      </p:sp>
      <p:sp>
        <p:nvSpPr>
          <p:cNvPr id="52" name="TextBox 51">
            <a:extLst>
              <a:ext uri="{FF2B5EF4-FFF2-40B4-BE49-F238E27FC236}">
                <a16:creationId xmlns:a16="http://schemas.microsoft.com/office/drawing/2014/main" id="{523AB377-8A77-4E8D-B4F0-1E232CC1D717}"/>
              </a:ext>
            </a:extLst>
          </p:cNvPr>
          <p:cNvSpPr txBox="1"/>
          <p:nvPr/>
        </p:nvSpPr>
        <p:spPr>
          <a:xfrm>
            <a:off x="20200474" y="11017371"/>
            <a:ext cx="1427956" cy="1261884"/>
          </a:xfrm>
          <a:prstGeom prst="rect">
            <a:avLst/>
          </a:prstGeom>
          <a:noFill/>
        </p:spPr>
        <p:txBody>
          <a:bodyPr wrap="none" rtlCol="0" anchor="b">
            <a:spAutoFit/>
          </a:bodyPr>
          <a:lstStyle/>
          <a:p>
            <a:pPr algn="ctr"/>
            <a:r>
              <a:rPr lang="en-US" sz="7600" b="1" spc="-290" dirty="0">
                <a:solidFill>
                  <a:schemeClr val="bg1"/>
                </a:solidFill>
                <a:latin typeface="DM Sans" pitchFamily="2" charset="77"/>
              </a:rPr>
              <a:t>04</a:t>
            </a:r>
          </a:p>
        </p:txBody>
      </p:sp>
      <p:sp>
        <p:nvSpPr>
          <p:cNvPr id="2" name="Rectangle 1">
            <a:extLst>
              <a:ext uri="{FF2B5EF4-FFF2-40B4-BE49-F238E27FC236}">
                <a16:creationId xmlns:a16="http://schemas.microsoft.com/office/drawing/2014/main" id="{D34130E7-5044-3481-6E38-919CD157A351}"/>
              </a:ext>
            </a:extLst>
          </p:cNvPr>
          <p:cNvSpPr/>
          <p:nvPr/>
        </p:nvSpPr>
        <p:spPr>
          <a:xfrm>
            <a:off x="6523949" y="936199"/>
            <a:ext cx="5025399" cy="837442"/>
          </a:xfrm>
          <a:prstGeom prst="rect">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3" name="TextBox 2">
            <a:extLst>
              <a:ext uri="{FF2B5EF4-FFF2-40B4-BE49-F238E27FC236}">
                <a16:creationId xmlns:a16="http://schemas.microsoft.com/office/drawing/2014/main" id="{17E1F0F6-16F1-E3CE-36F5-723F82D508B5}"/>
              </a:ext>
            </a:extLst>
          </p:cNvPr>
          <p:cNvSpPr txBox="1"/>
          <p:nvPr/>
        </p:nvSpPr>
        <p:spPr>
          <a:xfrm>
            <a:off x="1259027" y="909363"/>
            <a:ext cx="10395795" cy="923330"/>
          </a:xfrm>
          <a:prstGeom prst="rect">
            <a:avLst/>
          </a:prstGeom>
          <a:noFill/>
        </p:spPr>
        <p:txBody>
          <a:bodyPr wrap="none" rtlCol="0">
            <a:spAutoFit/>
          </a:bodyPr>
          <a:lstStyle/>
          <a:p>
            <a:r>
              <a:rPr lang="es-CO" sz="5400" b="1" dirty="0">
                <a:solidFill>
                  <a:schemeClr val="accent3"/>
                </a:solidFill>
                <a:latin typeface="Poppins" panose="00000500000000000000" pitchFamily="2" charset="0"/>
                <a:cs typeface="Poppins" panose="00000500000000000000" pitchFamily="2" charset="0"/>
              </a:rPr>
              <a:t>EASY PROCESS  </a:t>
            </a:r>
            <a:r>
              <a:rPr lang="es-CO" sz="5400" b="1" dirty="0">
                <a:solidFill>
                  <a:schemeClr val="accent1"/>
                </a:solidFill>
                <a:latin typeface="Poppins" panose="00000500000000000000" pitchFamily="2" charset="0"/>
                <a:cs typeface="Poppins" panose="00000500000000000000" pitchFamily="2" charset="0"/>
              </a:rPr>
              <a:t>INFOGRAPHIC</a:t>
            </a:r>
          </a:p>
        </p:txBody>
      </p:sp>
      <p:sp>
        <p:nvSpPr>
          <p:cNvPr id="4" name="TextBox 3">
            <a:extLst>
              <a:ext uri="{FF2B5EF4-FFF2-40B4-BE49-F238E27FC236}">
                <a16:creationId xmlns:a16="http://schemas.microsoft.com/office/drawing/2014/main" id="{27610E22-9675-D394-A959-DA5B9F1376DA}"/>
              </a:ext>
            </a:extLst>
          </p:cNvPr>
          <p:cNvSpPr txBox="1"/>
          <p:nvPr/>
        </p:nvSpPr>
        <p:spPr>
          <a:xfrm>
            <a:off x="13928434" y="4987519"/>
            <a:ext cx="6394973" cy="1200329"/>
          </a:xfrm>
          <a:prstGeom prst="rect">
            <a:avLst/>
          </a:prstGeom>
          <a:noFill/>
        </p:spPr>
        <p:txBody>
          <a:bodyPr wrap="square" rtlCol="0" anchor="t">
            <a:spAutoFit/>
          </a:bodyPr>
          <a:lstStyle/>
          <a:p>
            <a:r>
              <a:rPr lang="en-US" sz="2400" spc="-30" dirty="0">
                <a:solidFill>
                  <a:schemeClr val="bg1"/>
                </a:solidFill>
                <a:latin typeface="DM Sans" pitchFamily="2" charset="77"/>
              </a:rPr>
              <a:t>You can achieve anything you set your mind to—just put in the effort. Now go out there and present like a pro!</a:t>
            </a:r>
          </a:p>
        </p:txBody>
      </p:sp>
      <p:sp>
        <p:nvSpPr>
          <p:cNvPr id="5" name="TextBox 4">
            <a:extLst>
              <a:ext uri="{FF2B5EF4-FFF2-40B4-BE49-F238E27FC236}">
                <a16:creationId xmlns:a16="http://schemas.microsoft.com/office/drawing/2014/main" id="{E2F62B3F-ADEA-90C1-2432-4603CB12D10D}"/>
              </a:ext>
            </a:extLst>
          </p:cNvPr>
          <p:cNvSpPr txBox="1"/>
          <p:nvPr/>
        </p:nvSpPr>
        <p:spPr>
          <a:xfrm>
            <a:off x="15089095" y="8112026"/>
            <a:ext cx="6394973" cy="1200329"/>
          </a:xfrm>
          <a:prstGeom prst="rect">
            <a:avLst/>
          </a:prstGeom>
          <a:noFill/>
        </p:spPr>
        <p:txBody>
          <a:bodyPr wrap="square" rtlCol="0" anchor="t">
            <a:spAutoFit/>
          </a:bodyPr>
          <a:lstStyle/>
          <a:p>
            <a:r>
              <a:rPr lang="en-US" sz="2400" spc="-30" dirty="0">
                <a:solidFill>
                  <a:schemeClr val="bg1"/>
                </a:solidFill>
                <a:latin typeface="DM Sans" pitchFamily="2" charset="77"/>
              </a:rPr>
              <a:t>You can achieve anything you set your mind to—just put in the effort. Now go out there and present like a pro!</a:t>
            </a:r>
          </a:p>
        </p:txBody>
      </p:sp>
      <p:sp>
        <p:nvSpPr>
          <p:cNvPr id="6" name="TextBox 5">
            <a:extLst>
              <a:ext uri="{FF2B5EF4-FFF2-40B4-BE49-F238E27FC236}">
                <a16:creationId xmlns:a16="http://schemas.microsoft.com/office/drawing/2014/main" id="{7C5BDD62-CD7C-D830-E464-4F0E43476150}"/>
              </a:ext>
            </a:extLst>
          </p:cNvPr>
          <p:cNvSpPr txBox="1"/>
          <p:nvPr/>
        </p:nvSpPr>
        <p:spPr>
          <a:xfrm>
            <a:off x="13950416" y="11357831"/>
            <a:ext cx="6394973" cy="1200329"/>
          </a:xfrm>
          <a:prstGeom prst="rect">
            <a:avLst/>
          </a:prstGeom>
          <a:noFill/>
        </p:spPr>
        <p:txBody>
          <a:bodyPr wrap="square" rtlCol="0" anchor="t">
            <a:spAutoFit/>
          </a:bodyPr>
          <a:lstStyle/>
          <a:p>
            <a:r>
              <a:rPr lang="en-US" sz="2400" spc="-30" dirty="0">
                <a:solidFill>
                  <a:schemeClr val="bg1"/>
                </a:solidFill>
                <a:latin typeface="DM Sans" pitchFamily="2" charset="77"/>
              </a:rPr>
              <a:t>You can achieve anything you set your mind to—just put in the effort. Now go out there and present like a pro!</a:t>
            </a:r>
          </a:p>
        </p:txBody>
      </p:sp>
      <p:sp>
        <p:nvSpPr>
          <p:cNvPr id="7" name="TextBox 6">
            <a:extLst>
              <a:ext uri="{FF2B5EF4-FFF2-40B4-BE49-F238E27FC236}">
                <a16:creationId xmlns:a16="http://schemas.microsoft.com/office/drawing/2014/main" id="{40C8D0DA-4DB3-C4E2-6666-8BD37A885A36}"/>
              </a:ext>
            </a:extLst>
          </p:cNvPr>
          <p:cNvSpPr txBox="1"/>
          <p:nvPr/>
        </p:nvSpPr>
        <p:spPr>
          <a:xfrm>
            <a:off x="1249850" y="3321804"/>
            <a:ext cx="5297794" cy="2308324"/>
          </a:xfrm>
          <a:prstGeom prst="rect">
            <a:avLst/>
          </a:prstGeom>
          <a:noFill/>
        </p:spPr>
        <p:txBody>
          <a:bodyPr wrap="square" rtlCol="0">
            <a:spAutoFit/>
          </a:bodyPr>
          <a:lstStyle/>
          <a:p>
            <a:r>
              <a:rPr lang="en-US" sz="2400" b="1" spc="-15" dirty="0">
                <a:solidFill>
                  <a:schemeClr val="accent1"/>
                </a:solidFill>
                <a:latin typeface="DM Sans" pitchFamily="2" charset="77"/>
              </a:rPr>
              <a:t>TITLE 1:</a:t>
            </a:r>
          </a:p>
          <a:p>
            <a:r>
              <a:rPr lang="en-US" sz="2400" spc="-15" dirty="0">
                <a:latin typeface="DM Sans" pitchFamily="2" charset="77"/>
              </a:rPr>
              <a:t>You can achieve anything you set your mind to—just put in the effort. Now go out there and present like a pro!</a:t>
            </a:r>
          </a:p>
          <a:p>
            <a:endParaRPr lang="es-CO" sz="2400" dirty="0"/>
          </a:p>
        </p:txBody>
      </p:sp>
    </p:spTree>
    <p:extLst>
      <p:ext uri="{BB962C8B-B14F-4D97-AF65-F5344CB8AC3E}">
        <p14:creationId xmlns:p14="http://schemas.microsoft.com/office/powerpoint/2010/main" val="32952993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25F095C7-EBEF-442B-9BDC-5210FB45D100}"/>
              </a:ext>
            </a:extLst>
          </p:cNvPr>
          <p:cNvSpPr>
            <a:spLocks noChangeArrowheads="1"/>
          </p:cNvSpPr>
          <p:nvPr/>
        </p:nvSpPr>
        <p:spPr bwMode="auto">
          <a:xfrm>
            <a:off x="4932658" y="7857714"/>
            <a:ext cx="3641818" cy="1823654"/>
          </a:xfrm>
          <a:custGeom>
            <a:avLst/>
            <a:gdLst>
              <a:gd name="T0" fmla="*/ 2908 w 2922"/>
              <a:gd name="T1" fmla="*/ 1465 h 1466"/>
              <a:gd name="T2" fmla="*/ 0 w 2922"/>
              <a:gd name="T3" fmla="*/ 28 h 1466"/>
              <a:gd name="T4" fmla="*/ 13 w 2922"/>
              <a:gd name="T5" fmla="*/ 0 h 1466"/>
              <a:gd name="T6" fmla="*/ 2921 w 2922"/>
              <a:gd name="T7" fmla="*/ 1438 h 1466"/>
              <a:gd name="T8" fmla="*/ 2908 w 2922"/>
              <a:gd name="T9" fmla="*/ 1465 h 1466"/>
            </a:gdLst>
            <a:ahLst/>
            <a:cxnLst>
              <a:cxn ang="0">
                <a:pos x="T0" y="T1"/>
              </a:cxn>
              <a:cxn ang="0">
                <a:pos x="T2" y="T3"/>
              </a:cxn>
              <a:cxn ang="0">
                <a:pos x="T4" y="T5"/>
              </a:cxn>
              <a:cxn ang="0">
                <a:pos x="T6" y="T7"/>
              </a:cxn>
              <a:cxn ang="0">
                <a:pos x="T8" y="T9"/>
              </a:cxn>
            </a:cxnLst>
            <a:rect l="0" t="0" r="r" b="b"/>
            <a:pathLst>
              <a:path w="2922" h="1466">
                <a:moveTo>
                  <a:pt x="2908" y="1465"/>
                </a:moveTo>
                <a:lnTo>
                  <a:pt x="0" y="28"/>
                </a:lnTo>
                <a:lnTo>
                  <a:pt x="13" y="0"/>
                </a:lnTo>
                <a:lnTo>
                  <a:pt x="2921" y="1438"/>
                </a:lnTo>
                <a:lnTo>
                  <a:pt x="2908" y="1465"/>
                </a:lnTo>
              </a:path>
            </a:pathLst>
          </a:custGeom>
          <a:solidFill>
            <a:schemeClr val="accent1"/>
          </a:solidFill>
          <a:ln>
            <a:noFill/>
          </a:ln>
          <a:effectLst/>
        </p:spPr>
        <p:txBody>
          <a:bodyPr wrap="none" anchor="ctr"/>
          <a:lstStyle/>
          <a:p>
            <a:endParaRPr lang="en-US" dirty="0">
              <a:latin typeface="DM Sans" pitchFamily="2" charset="77"/>
            </a:endParaRPr>
          </a:p>
        </p:txBody>
      </p:sp>
      <p:sp>
        <p:nvSpPr>
          <p:cNvPr id="4" name="Freeform 3">
            <a:extLst>
              <a:ext uri="{FF2B5EF4-FFF2-40B4-BE49-F238E27FC236}">
                <a16:creationId xmlns:a16="http://schemas.microsoft.com/office/drawing/2014/main" id="{C2585A66-7EF1-4181-8EF1-056945EEE953}"/>
              </a:ext>
            </a:extLst>
          </p:cNvPr>
          <p:cNvSpPr>
            <a:spLocks noChangeArrowheads="1"/>
          </p:cNvSpPr>
          <p:nvPr/>
        </p:nvSpPr>
        <p:spPr bwMode="auto">
          <a:xfrm>
            <a:off x="12177842" y="7857714"/>
            <a:ext cx="3641815" cy="1823654"/>
          </a:xfrm>
          <a:custGeom>
            <a:avLst/>
            <a:gdLst>
              <a:gd name="T0" fmla="*/ 2908 w 2924"/>
              <a:gd name="T1" fmla="*/ 1465 h 1466"/>
              <a:gd name="T2" fmla="*/ 0 w 2924"/>
              <a:gd name="T3" fmla="*/ 28 h 1466"/>
              <a:gd name="T4" fmla="*/ 14 w 2924"/>
              <a:gd name="T5" fmla="*/ 0 h 1466"/>
              <a:gd name="T6" fmla="*/ 2923 w 2924"/>
              <a:gd name="T7" fmla="*/ 1438 h 1466"/>
              <a:gd name="T8" fmla="*/ 2908 w 2924"/>
              <a:gd name="T9" fmla="*/ 1465 h 1466"/>
            </a:gdLst>
            <a:ahLst/>
            <a:cxnLst>
              <a:cxn ang="0">
                <a:pos x="T0" y="T1"/>
              </a:cxn>
              <a:cxn ang="0">
                <a:pos x="T2" y="T3"/>
              </a:cxn>
              <a:cxn ang="0">
                <a:pos x="T4" y="T5"/>
              </a:cxn>
              <a:cxn ang="0">
                <a:pos x="T6" y="T7"/>
              </a:cxn>
              <a:cxn ang="0">
                <a:pos x="T8" y="T9"/>
              </a:cxn>
            </a:cxnLst>
            <a:rect l="0" t="0" r="r" b="b"/>
            <a:pathLst>
              <a:path w="2924" h="1466">
                <a:moveTo>
                  <a:pt x="2908" y="1465"/>
                </a:moveTo>
                <a:lnTo>
                  <a:pt x="0" y="28"/>
                </a:lnTo>
                <a:lnTo>
                  <a:pt x="14" y="0"/>
                </a:lnTo>
                <a:lnTo>
                  <a:pt x="2923" y="1438"/>
                </a:lnTo>
                <a:lnTo>
                  <a:pt x="2908" y="1465"/>
                </a:lnTo>
              </a:path>
            </a:pathLst>
          </a:custGeom>
          <a:solidFill>
            <a:schemeClr val="accent3"/>
          </a:solidFill>
          <a:ln>
            <a:noFill/>
          </a:ln>
          <a:effectLst/>
        </p:spPr>
        <p:txBody>
          <a:bodyPr wrap="none" anchor="ctr"/>
          <a:lstStyle/>
          <a:p>
            <a:endParaRPr lang="en-US" dirty="0">
              <a:latin typeface="DM Sans" pitchFamily="2" charset="77"/>
            </a:endParaRPr>
          </a:p>
        </p:txBody>
      </p:sp>
      <p:sp>
        <p:nvSpPr>
          <p:cNvPr id="5" name="Freeform 4">
            <a:extLst>
              <a:ext uri="{FF2B5EF4-FFF2-40B4-BE49-F238E27FC236}">
                <a16:creationId xmlns:a16="http://schemas.microsoft.com/office/drawing/2014/main" id="{C8ECF65A-B7EC-4563-B2DD-A05E95B9C9BC}"/>
              </a:ext>
            </a:extLst>
          </p:cNvPr>
          <p:cNvSpPr>
            <a:spLocks noChangeArrowheads="1"/>
          </p:cNvSpPr>
          <p:nvPr/>
        </p:nvSpPr>
        <p:spPr bwMode="auto">
          <a:xfrm>
            <a:off x="15803180" y="7857714"/>
            <a:ext cx="3641815" cy="1823654"/>
          </a:xfrm>
          <a:custGeom>
            <a:avLst/>
            <a:gdLst>
              <a:gd name="T0" fmla="*/ 14 w 2923"/>
              <a:gd name="T1" fmla="*/ 1465 h 1466"/>
              <a:gd name="T2" fmla="*/ 0 w 2923"/>
              <a:gd name="T3" fmla="*/ 1438 h 1466"/>
              <a:gd name="T4" fmla="*/ 2909 w 2923"/>
              <a:gd name="T5" fmla="*/ 0 h 1466"/>
              <a:gd name="T6" fmla="*/ 2922 w 2923"/>
              <a:gd name="T7" fmla="*/ 28 h 1466"/>
              <a:gd name="T8" fmla="*/ 14 w 2923"/>
              <a:gd name="T9" fmla="*/ 1465 h 1466"/>
            </a:gdLst>
            <a:ahLst/>
            <a:cxnLst>
              <a:cxn ang="0">
                <a:pos x="T0" y="T1"/>
              </a:cxn>
              <a:cxn ang="0">
                <a:pos x="T2" y="T3"/>
              </a:cxn>
              <a:cxn ang="0">
                <a:pos x="T4" y="T5"/>
              </a:cxn>
              <a:cxn ang="0">
                <a:pos x="T6" y="T7"/>
              </a:cxn>
              <a:cxn ang="0">
                <a:pos x="T8" y="T9"/>
              </a:cxn>
            </a:cxnLst>
            <a:rect l="0" t="0" r="r" b="b"/>
            <a:pathLst>
              <a:path w="2923" h="1466">
                <a:moveTo>
                  <a:pt x="14" y="1465"/>
                </a:moveTo>
                <a:lnTo>
                  <a:pt x="0" y="1438"/>
                </a:lnTo>
                <a:lnTo>
                  <a:pt x="2909" y="0"/>
                </a:lnTo>
                <a:lnTo>
                  <a:pt x="2922" y="28"/>
                </a:lnTo>
                <a:lnTo>
                  <a:pt x="14" y="1465"/>
                </a:lnTo>
              </a:path>
            </a:pathLst>
          </a:custGeom>
          <a:solidFill>
            <a:schemeClr val="accent4"/>
          </a:solidFill>
          <a:ln>
            <a:noFill/>
          </a:ln>
          <a:effectLst/>
        </p:spPr>
        <p:txBody>
          <a:bodyPr wrap="none" anchor="ctr"/>
          <a:lstStyle/>
          <a:p>
            <a:endParaRPr lang="en-US" dirty="0">
              <a:latin typeface="DM Sans" pitchFamily="2" charset="77"/>
            </a:endParaRPr>
          </a:p>
        </p:txBody>
      </p:sp>
      <p:sp>
        <p:nvSpPr>
          <p:cNvPr id="6" name="Freeform 5">
            <a:extLst>
              <a:ext uri="{FF2B5EF4-FFF2-40B4-BE49-F238E27FC236}">
                <a16:creationId xmlns:a16="http://schemas.microsoft.com/office/drawing/2014/main" id="{E51E1F16-34DE-4F90-BB36-F2088B83D958}"/>
              </a:ext>
            </a:extLst>
          </p:cNvPr>
          <p:cNvSpPr>
            <a:spLocks noChangeArrowheads="1"/>
          </p:cNvSpPr>
          <p:nvPr/>
        </p:nvSpPr>
        <p:spPr bwMode="auto">
          <a:xfrm>
            <a:off x="8557995" y="7857714"/>
            <a:ext cx="3641818" cy="1823654"/>
          </a:xfrm>
          <a:custGeom>
            <a:avLst/>
            <a:gdLst>
              <a:gd name="T0" fmla="*/ 14 w 2923"/>
              <a:gd name="T1" fmla="*/ 1465 h 1466"/>
              <a:gd name="T2" fmla="*/ 0 w 2923"/>
              <a:gd name="T3" fmla="*/ 1438 h 1466"/>
              <a:gd name="T4" fmla="*/ 2908 w 2923"/>
              <a:gd name="T5" fmla="*/ 0 h 1466"/>
              <a:gd name="T6" fmla="*/ 2922 w 2923"/>
              <a:gd name="T7" fmla="*/ 28 h 1466"/>
              <a:gd name="T8" fmla="*/ 14 w 2923"/>
              <a:gd name="T9" fmla="*/ 1465 h 1466"/>
            </a:gdLst>
            <a:ahLst/>
            <a:cxnLst>
              <a:cxn ang="0">
                <a:pos x="T0" y="T1"/>
              </a:cxn>
              <a:cxn ang="0">
                <a:pos x="T2" y="T3"/>
              </a:cxn>
              <a:cxn ang="0">
                <a:pos x="T4" y="T5"/>
              </a:cxn>
              <a:cxn ang="0">
                <a:pos x="T6" y="T7"/>
              </a:cxn>
              <a:cxn ang="0">
                <a:pos x="T8" y="T9"/>
              </a:cxn>
            </a:cxnLst>
            <a:rect l="0" t="0" r="r" b="b"/>
            <a:pathLst>
              <a:path w="2923" h="1466">
                <a:moveTo>
                  <a:pt x="14" y="1465"/>
                </a:moveTo>
                <a:lnTo>
                  <a:pt x="0" y="1438"/>
                </a:lnTo>
                <a:lnTo>
                  <a:pt x="2908" y="0"/>
                </a:lnTo>
                <a:lnTo>
                  <a:pt x="2922" y="28"/>
                </a:lnTo>
                <a:lnTo>
                  <a:pt x="14" y="1465"/>
                </a:lnTo>
              </a:path>
            </a:pathLst>
          </a:custGeom>
          <a:solidFill>
            <a:schemeClr val="accent2"/>
          </a:solidFill>
          <a:ln>
            <a:noFill/>
          </a:ln>
          <a:effectLst/>
        </p:spPr>
        <p:txBody>
          <a:bodyPr wrap="none" anchor="ctr"/>
          <a:lstStyle/>
          <a:p>
            <a:endParaRPr lang="en-US" dirty="0">
              <a:latin typeface="DM Sans" pitchFamily="2" charset="77"/>
            </a:endParaRPr>
          </a:p>
        </p:txBody>
      </p:sp>
      <p:sp>
        <p:nvSpPr>
          <p:cNvPr id="435" name="Freeform 434">
            <a:extLst>
              <a:ext uri="{FF2B5EF4-FFF2-40B4-BE49-F238E27FC236}">
                <a16:creationId xmlns:a16="http://schemas.microsoft.com/office/drawing/2014/main" id="{B98628FE-B1D7-4913-9A10-6D0EBB9ECAD2}"/>
              </a:ext>
            </a:extLst>
          </p:cNvPr>
          <p:cNvSpPr>
            <a:spLocks noChangeArrowheads="1"/>
          </p:cNvSpPr>
          <p:nvPr/>
        </p:nvSpPr>
        <p:spPr bwMode="auto">
          <a:xfrm>
            <a:off x="6838708" y="7874195"/>
            <a:ext cx="87887" cy="346053"/>
          </a:xfrm>
          <a:custGeom>
            <a:avLst/>
            <a:gdLst>
              <a:gd name="T0" fmla="*/ 67 w 69"/>
              <a:gd name="T1" fmla="*/ 10 h 278"/>
              <a:gd name="T2" fmla="*/ 67 w 69"/>
              <a:gd name="T3" fmla="*/ 12 h 278"/>
              <a:gd name="T4" fmla="*/ 64 w 69"/>
              <a:gd name="T5" fmla="*/ 22 h 278"/>
              <a:gd name="T6" fmla="*/ 62 w 69"/>
              <a:gd name="T7" fmla="*/ 25 h 278"/>
              <a:gd name="T8" fmla="*/ 59 w 69"/>
              <a:gd name="T9" fmla="*/ 32 h 278"/>
              <a:gd name="T10" fmla="*/ 57 w 69"/>
              <a:gd name="T11" fmla="*/ 36 h 278"/>
              <a:gd name="T12" fmla="*/ 52 w 69"/>
              <a:gd name="T13" fmla="*/ 42 h 278"/>
              <a:gd name="T14" fmla="*/ 49 w 69"/>
              <a:gd name="T15" fmla="*/ 47 h 278"/>
              <a:gd name="T16" fmla="*/ 44 w 69"/>
              <a:gd name="T17" fmla="*/ 52 h 278"/>
              <a:gd name="T18" fmla="*/ 38 w 69"/>
              <a:gd name="T19" fmla="*/ 57 h 278"/>
              <a:gd name="T20" fmla="*/ 31 w 69"/>
              <a:gd name="T21" fmla="*/ 63 h 278"/>
              <a:gd name="T22" fmla="*/ 29 w 69"/>
              <a:gd name="T23" fmla="*/ 65 h 278"/>
              <a:gd name="T24" fmla="*/ 17 w 69"/>
              <a:gd name="T25" fmla="*/ 73 h 278"/>
              <a:gd name="T26" fmla="*/ 14 w 69"/>
              <a:gd name="T27" fmla="*/ 75 h 278"/>
              <a:gd name="T28" fmla="*/ 0 w 69"/>
              <a:gd name="T29" fmla="*/ 82 h 278"/>
              <a:gd name="T30" fmla="*/ 0 w 69"/>
              <a:gd name="T31" fmla="*/ 277 h 278"/>
              <a:gd name="T32" fmla="*/ 14 w 69"/>
              <a:gd name="T33" fmla="*/ 268 h 278"/>
              <a:gd name="T34" fmla="*/ 17 w 69"/>
              <a:gd name="T35" fmla="*/ 267 h 278"/>
              <a:gd name="T36" fmla="*/ 19 w 69"/>
              <a:gd name="T37" fmla="*/ 266 h 278"/>
              <a:gd name="T38" fmla="*/ 29 w 69"/>
              <a:gd name="T39" fmla="*/ 259 h 278"/>
              <a:gd name="T40" fmla="*/ 31 w 69"/>
              <a:gd name="T41" fmla="*/ 258 h 278"/>
              <a:gd name="T42" fmla="*/ 35 w 69"/>
              <a:gd name="T43" fmla="*/ 254 h 278"/>
              <a:gd name="T44" fmla="*/ 38 w 69"/>
              <a:gd name="T45" fmla="*/ 251 h 278"/>
              <a:gd name="T46" fmla="*/ 44 w 69"/>
              <a:gd name="T47" fmla="*/ 246 h 278"/>
              <a:gd name="T48" fmla="*/ 46 w 69"/>
              <a:gd name="T49" fmla="*/ 243 h 278"/>
              <a:gd name="T50" fmla="*/ 49 w 69"/>
              <a:gd name="T51" fmla="*/ 240 h 278"/>
              <a:gd name="T52" fmla="*/ 52 w 69"/>
              <a:gd name="T53" fmla="*/ 236 h 278"/>
              <a:gd name="T54" fmla="*/ 54 w 69"/>
              <a:gd name="T55" fmla="*/ 234 h 278"/>
              <a:gd name="T56" fmla="*/ 57 w 69"/>
              <a:gd name="T57" fmla="*/ 230 h 278"/>
              <a:gd name="T58" fmla="*/ 59 w 69"/>
              <a:gd name="T59" fmla="*/ 226 h 278"/>
              <a:gd name="T60" fmla="*/ 60 w 69"/>
              <a:gd name="T61" fmla="*/ 225 h 278"/>
              <a:gd name="T62" fmla="*/ 62 w 69"/>
              <a:gd name="T63" fmla="*/ 219 h 278"/>
              <a:gd name="T64" fmla="*/ 64 w 69"/>
              <a:gd name="T65" fmla="*/ 216 h 278"/>
              <a:gd name="T66" fmla="*/ 64 w 69"/>
              <a:gd name="T67" fmla="*/ 215 h 278"/>
              <a:gd name="T68" fmla="*/ 67 w 69"/>
              <a:gd name="T69" fmla="*/ 206 h 278"/>
              <a:gd name="T70" fmla="*/ 67 w 69"/>
              <a:gd name="T71" fmla="*/ 204 h 278"/>
              <a:gd name="T72" fmla="*/ 68 w 69"/>
              <a:gd name="T73" fmla="*/ 196 h 278"/>
              <a:gd name="T74" fmla="*/ 68 w 69"/>
              <a:gd name="T75" fmla="*/ 195 h 278"/>
              <a:gd name="T76" fmla="*/ 68 w 69"/>
              <a:gd name="T77" fmla="*/ 0 h 278"/>
              <a:gd name="T78" fmla="*/ 67 w 69"/>
              <a:gd name="T79" fmla="*/ 1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278">
                <a:moveTo>
                  <a:pt x="67" y="10"/>
                </a:moveTo>
                <a:cubicBezTo>
                  <a:pt x="67" y="10"/>
                  <a:pt x="67" y="11"/>
                  <a:pt x="67" y="12"/>
                </a:cubicBezTo>
                <a:cubicBezTo>
                  <a:pt x="66" y="15"/>
                  <a:pt x="65" y="19"/>
                  <a:pt x="64" y="22"/>
                </a:cubicBezTo>
                <a:cubicBezTo>
                  <a:pt x="63" y="23"/>
                  <a:pt x="63" y="24"/>
                  <a:pt x="62" y="25"/>
                </a:cubicBezTo>
                <a:cubicBezTo>
                  <a:pt x="62" y="28"/>
                  <a:pt x="60" y="30"/>
                  <a:pt x="59" y="32"/>
                </a:cubicBezTo>
                <a:cubicBezTo>
                  <a:pt x="58" y="33"/>
                  <a:pt x="57" y="34"/>
                  <a:pt x="57" y="36"/>
                </a:cubicBezTo>
                <a:cubicBezTo>
                  <a:pt x="55" y="38"/>
                  <a:pt x="53" y="40"/>
                  <a:pt x="52" y="42"/>
                </a:cubicBezTo>
                <a:cubicBezTo>
                  <a:pt x="51" y="43"/>
                  <a:pt x="50" y="45"/>
                  <a:pt x="49" y="47"/>
                </a:cubicBezTo>
                <a:cubicBezTo>
                  <a:pt x="47" y="48"/>
                  <a:pt x="46" y="50"/>
                  <a:pt x="44" y="52"/>
                </a:cubicBezTo>
                <a:cubicBezTo>
                  <a:pt x="42" y="53"/>
                  <a:pt x="40" y="55"/>
                  <a:pt x="38" y="57"/>
                </a:cubicBezTo>
                <a:cubicBezTo>
                  <a:pt x="36" y="59"/>
                  <a:pt x="33" y="61"/>
                  <a:pt x="31" y="63"/>
                </a:cubicBezTo>
                <a:cubicBezTo>
                  <a:pt x="30" y="64"/>
                  <a:pt x="30" y="64"/>
                  <a:pt x="29" y="65"/>
                </a:cubicBezTo>
                <a:cubicBezTo>
                  <a:pt x="25" y="67"/>
                  <a:pt x="21" y="70"/>
                  <a:pt x="17" y="73"/>
                </a:cubicBezTo>
                <a:cubicBezTo>
                  <a:pt x="16" y="73"/>
                  <a:pt x="15" y="74"/>
                  <a:pt x="14" y="75"/>
                </a:cubicBezTo>
                <a:cubicBezTo>
                  <a:pt x="10" y="77"/>
                  <a:pt x="5" y="80"/>
                  <a:pt x="0" y="82"/>
                </a:cubicBezTo>
                <a:lnTo>
                  <a:pt x="0" y="277"/>
                </a:lnTo>
                <a:cubicBezTo>
                  <a:pt x="5" y="274"/>
                  <a:pt x="10" y="272"/>
                  <a:pt x="14" y="268"/>
                </a:cubicBezTo>
                <a:cubicBezTo>
                  <a:pt x="15" y="268"/>
                  <a:pt x="16" y="267"/>
                  <a:pt x="17" y="267"/>
                </a:cubicBezTo>
                <a:lnTo>
                  <a:pt x="19" y="266"/>
                </a:lnTo>
                <a:cubicBezTo>
                  <a:pt x="23" y="263"/>
                  <a:pt x="26" y="261"/>
                  <a:pt x="29" y="259"/>
                </a:cubicBezTo>
                <a:cubicBezTo>
                  <a:pt x="30" y="258"/>
                  <a:pt x="30" y="258"/>
                  <a:pt x="31" y="258"/>
                </a:cubicBezTo>
                <a:cubicBezTo>
                  <a:pt x="32" y="256"/>
                  <a:pt x="34" y="255"/>
                  <a:pt x="35" y="254"/>
                </a:cubicBezTo>
                <a:cubicBezTo>
                  <a:pt x="36" y="253"/>
                  <a:pt x="37" y="252"/>
                  <a:pt x="38" y="251"/>
                </a:cubicBezTo>
                <a:cubicBezTo>
                  <a:pt x="40" y="250"/>
                  <a:pt x="42" y="248"/>
                  <a:pt x="44" y="246"/>
                </a:cubicBezTo>
                <a:cubicBezTo>
                  <a:pt x="44" y="245"/>
                  <a:pt x="46" y="245"/>
                  <a:pt x="46" y="243"/>
                </a:cubicBezTo>
                <a:cubicBezTo>
                  <a:pt x="47" y="243"/>
                  <a:pt x="47" y="242"/>
                  <a:pt x="49" y="240"/>
                </a:cubicBezTo>
                <a:cubicBezTo>
                  <a:pt x="50" y="239"/>
                  <a:pt x="51" y="238"/>
                  <a:pt x="52" y="236"/>
                </a:cubicBezTo>
                <a:cubicBezTo>
                  <a:pt x="53" y="236"/>
                  <a:pt x="53" y="235"/>
                  <a:pt x="54" y="234"/>
                </a:cubicBezTo>
                <a:cubicBezTo>
                  <a:pt x="55" y="232"/>
                  <a:pt x="55" y="231"/>
                  <a:pt x="57" y="230"/>
                </a:cubicBezTo>
                <a:cubicBezTo>
                  <a:pt x="57" y="229"/>
                  <a:pt x="58" y="227"/>
                  <a:pt x="59" y="226"/>
                </a:cubicBezTo>
                <a:lnTo>
                  <a:pt x="60" y="225"/>
                </a:lnTo>
                <a:cubicBezTo>
                  <a:pt x="61" y="223"/>
                  <a:pt x="62" y="221"/>
                  <a:pt x="62" y="219"/>
                </a:cubicBezTo>
                <a:cubicBezTo>
                  <a:pt x="63" y="219"/>
                  <a:pt x="63" y="217"/>
                  <a:pt x="64" y="216"/>
                </a:cubicBezTo>
                <a:lnTo>
                  <a:pt x="64" y="215"/>
                </a:lnTo>
                <a:cubicBezTo>
                  <a:pt x="65" y="212"/>
                  <a:pt x="66" y="209"/>
                  <a:pt x="67" y="206"/>
                </a:cubicBezTo>
                <a:cubicBezTo>
                  <a:pt x="67" y="206"/>
                  <a:pt x="67" y="205"/>
                  <a:pt x="67" y="204"/>
                </a:cubicBezTo>
                <a:cubicBezTo>
                  <a:pt x="68" y="202"/>
                  <a:pt x="68" y="199"/>
                  <a:pt x="68" y="196"/>
                </a:cubicBezTo>
                <a:cubicBezTo>
                  <a:pt x="68" y="195"/>
                  <a:pt x="68" y="195"/>
                  <a:pt x="68" y="195"/>
                </a:cubicBezTo>
                <a:lnTo>
                  <a:pt x="68" y="0"/>
                </a:lnTo>
                <a:cubicBezTo>
                  <a:pt x="68" y="4"/>
                  <a:pt x="68" y="7"/>
                  <a:pt x="67" y="10"/>
                </a:cubicBezTo>
              </a:path>
            </a:pathLst>
          </a:custGeom>
          <a:solidFill>
            <a:schemeClr val="tx1">
              <a:lumMod val="60000"/>
              <a:lumOff val="40000"/>
            </a:schemeClr>
          </a:solidFill>
          <a:ln>
            <a:noFill/>
          </a:ln>
          <a:effectLst/>
        </p:spPr>
        <p:txBody>
          <a:bodyPr wrap="none" anchor="ctr"/>
          <a:lstStyle/>
          <a:p>
            <a:endParaRPr lang="en-US" dirty="0">
              <a:latin typeface="DM Sans" pitchFamily="2" charset="77"/>
            </a:endParaRPr>
          </a:p>
        </p:txBody>
      </p:sp>
      <p:sp>
        <p:nvSpPr>
          <p:cNvPr id="436" name="Freeform 435">
            <a:extLst>
              <a:ext uri="{FF2B5EF4-FFF2-40B4-BE49-F238E27FC236}">
                <a16:creationId xmlns:a16="http://schemas.microsoft.com/office/drawing/2014/main" id="{C2453196-F16E-4819-A4DA-A2723223B454}"/>
              </a:ext>
            </a:extLst>
          </p:cNvPr>
          <p:cNvSpPr>
            <a:spLocks noChangeArrowheads="1"/>
          </p:cNvSpPr>
          <p:nvPr/>
        </p:nvSpPr>
        <p:spPr bwMode="auto">
          <a:xfrm>
            <a:off x="2960695" y="7874195"/>
            <a:ext cx="87887" cy="346053"/>
          </a:xfrm>
          <a:custGeom>
            <a:avLst/>
            <a:gdLst>
              <a:gd name="T0" fmla="*/ 68 w 69"/>
              <a:gd name="T1" fmla="*/ 82 h 278"/>
              <a:gd name="T2" fmla="*/ 68 w 69"/>
              <a:gd name="T3" fmla="*/ 277 h 278"/>
              <a:gd name="T4" fmla="*/ 0 w 69"/>
              <a:gd name="T5" fmla="*/ 195 h 278"/>
              <a:gd name="T6" fmla="*/ 0 w 69"/>
              <a:gd name="T7" fmla="*/ 0 h 278"/>
              <a:gd name="T8" fmla="*/ 68 w 69"/>
              <a:gd name="T9" fmla="*/ 82 h 278"/>
            </a:gdLst>
            <a:ahLst/>
            <a:cxnLst>
              <a:cxn ang="0">
                <a:pos x="T0" y="T1"/>
              </a:cxn>
              <a:cxn ang="0">
                <a:pos x="T2" y="T3"/>
              </a:cxn>
              <a:cxn ang="0">
                <a:pos x="T4" y="T5"/>
              </a:cxn>
              <a:cxn ang="0">
                <a:pos x="T6" y="T7"/>
              </a:cxn>
              <a:cxn ang="0">
                <a:pos x="T8" y="T9"/>
              </a:cxn>
            </a:cxnLst>
            <a:rect l="0" t="0" r="r" b="b"/>
            <a:pathLst>
              <a:path w="69" h="278">
                <a:moveTo>
                  <a:pt x="68" y="82"/>
                </a:moveTo>
                <a:lnTo>
                  <a:pt x="68" y="277"/>
                </a:lnTo>
                <a:cubicBezTo>
                  <a:pt x="22" y="254"/>
                  <a:pt x="0" y="224"/>
                  <a:pt x="0" y="195"/>
                </a:cubicBezTo>
                <a:lnTo>
                  <a:pt x="0" y="0"/>
                </a:lnTo>
                <a:cubicBezTo>
                  <a:pt x="0" y="30"/>
                  <a:pt x="22" y="59"/>
                  <a:pt x="68" y="82"/>
                </a:cubicBezTo>
              </a:path>
            </a:pathLst>
          </a:custGeom>
          <a:solidFill>
            <a:schemeClr val="tx1">
              <a:lumMod val="60000"/>
              <a:lumOff val="40000"/>
            </a:schemeClr>
          </a:solidFill>
          <a:ln>
            <a:noFill/>
          </a:ln>
          <a:effectLst/>
        </p:spPr>
        <p:txBody>
          <a:bodyPr wrap="none" anchor="ctr"/>
          <a:lstStyle/>
          <a:p>
            <a:endParaRPr lang="en-US" dirty="0">
              <a:latin typeface="DM Sans" pitchFamily="2" charset="77"/>
            </a:endParaRPr>
          </a:p>
        </p:txBody>
      </p:sp>
      <p:sp>
        <p:nvSpPr>
          <p:cNvPr id="437" name="Freeform 436">
            <a:extLst>
              <a:ext uri="{FF2B5EF4-FFF2-40B4-BE49-F238E27FC236}">
                <a16:creationId xmlns:a16="http://schemas.microsoft.com/office/drawing/2014/main" id="{5198CA2B-94B3-41D1-8796-EDC2B3DD5C07}"/>
              </a:ext>
            </a:extLst>
          </p:cNvPr>
          <p:cNvSpPr>
            <a:spLocks noChangeArrowheads="1"/>
          </p:cNvSpPr>
          <p:nvPr/>
        </p:nvSpPr>
        <p:spPr bwMode="auto">
          <a:xfrm>
            <a:off x="2960695" y="7874195"/>
            <a:ext cx="87887" cy="346053"/>
          </a:xfrm>
          <a:custGeom>
            <a:avLst/>
            <a:gdLst>
              <a:gd name="T0" fmla="*/ 0 w 69"/>
              <a:gd name="T1" fmla="*/ 195 h 278"/>
              <a:gd name="T2" fmla="*/ 0 w 69"/>
              <a:gd name="T3" fmla="*/ 0 h 278"/>
              <a:gd name="T4" fmla="*/ 68 w 69"/>
              <a:gd name="T5" fmla="*/ 82 h 278"/>
              <a:gd name="T6" fmla="*/ 68 w 69"/>
              <a:gd name="T7" fmla="*/ 277 h 278"/>
              <a:gd name="T8" fmla="*/ 0 w 69"/>
              <a:gd name="T9" fmla="*/ 195 h 278"/>
            </a:gdLst>
            <a:ahLst/>
            <a:cxnLst>
              <a:cxn ang="0">
                <a:pos x="T0" y="T1"/>
              </a:cxn>
              <a:cxn ang="0">
                <a:pos x="T2" y="T3"/>
              </a:cxn>
              <a:cxn ang="0">
                <a:pos x="T4" y="T5"/>
              </a:cxn>
              <a:cxn ang="0">
                <a:pos x="T6" y="T7"/>
              </a:cxn>
              <a:cxn ang="0">
                <a:pos x="T8" y="T9"/>
              </a:cxn>
            </a:cxnLst>
            <a:rect l="0" t="0" r="r" b="b"/>
            <a:pathLst>
              <a:path w="69" h="278">
                <a:moveTo>
                  <a:pt x="0" y="195"/>
                </a:moveTo>
                <a:lnTo>
                  <a:pt x="0" y="0"/>
                </a:lnTo>
                <a:cubicBezTo>
                  <a:pt x="0" y="30"/>
                  <a:pt x="22" y="59"/>
                  <a:pt x="68" y="82"/>
                </a:cubicBezTo>
                <a:lnTo>
                  <a:pt x="68" y="277"/>
                </a:lnTo>
                <a:cubicBezTo>
                  <a:pt x="22" y="254"/>
                  <a:pt x="0" y="224"/>
                  <a:pt x="0" y="195"/>
                </a:cubicBezTo>
              </a:path>
            </a:pathLst>
          </a:custGeom>
          <a:solidFill>
            <a:schemeClr val="tx1">
              <a:lumMod val="60000"/>
              <a:lumOff val="40000"/>
            </a:schemeClr>
          </a:solidFill>
          <a:ln>
            <a:noFill/>
          </a:ln>
          <a:effectLst/>
        </p:spPr>
        <p:txBody>
          <a:bodyPr wrap="none" anchor="ctr"/>
          <a:lstStyle/>
          <a:p>
            <a:endParaRPr lang="en-US" dirty="0">
              <a:latin typeface="DM Sans" pitchFamily="2" charset="77"/>
            </a:endParaRPr>
          </a:p>
        </p:txBody>
      </p:sp>
      <p:sp>
        <p:nvSpPr>
          <p:cNvPr id="438" name="Freeform 437">
            <a:extLst>
              <a:ext uri="{FF2B5EF4-FFF2-40B4-BE49-F238E27FC236}">
                <a16:creationId xmlns:a16="http://schemas.microsoft.com/office/drawing/2014/main" id="{22A618A5-B545-4F1C-9DB0-EB2FB94D0F5A}"/>
              </a:ext>
            </a:extLst>
          </p:cNvPr>
          <p:cNvSpPr>
            <a:spLocks noChangeArrowheads="1"/>
          </p:cNvSpPr>
          <p:nvPr/>
        </p:nvSpPr>
        <p:spPr bwMode="auto">
          <a:xfrm>
            <a:off x="5146884" y="7973068"/>
            <a:ext cx="1691824" cy="1087601"/>
          </a:xfrm>
          <a:custGeom>
            <a:avLst/>
            <a:gdLst>
              <a:gd name="T0" fmla="*/ 1359 w 1360"/>
              <a:gd name="T1" fmla="*/ 0 h 875"/>
              <a:gd name="T2" fmla="*/ 1359 w 1360"/>
              <a:gd name="T3" fmla="*/ 195 h 875"/>
              <a:gd name="T4" fmla="*/ 0 w 1360"/>
              <a:gd name="T5" fmla="*/ 874 h 875"/>
              <a:gd name="T6" fmla="*/ 0 w 1360"/>
              <a:gd name="T7" fmla="*/ 679 h 875"/>
              <a:gd name="T8" fmla="*/ 1359 w 1360"/>
              <a:gd name="T9" fmla="*/ 0 h 875"/>
            </a:gdLst>
            <a:ahLst/>
            <a:cxnLst>
              <a:cxn ang="0">
                <a:pos x="T0" y="T1"/>
              </a:cxn>
              <a:cxn ang="0">
                <a:pos x="T2" y="T3"/>
              </a:cxn>
              <a:cxn ang="0">
                <a:pos x="T4" y="T5"/>
              </a:cxn>
              <a:cxn ang="0">
                <a:pos x="T6" y="T7"/>
              </a:cxn>
              <a:cxn ang="0">
                <a:pos x="T8" y="T9"/>
              </a:cxn>
            </a:cxnLst>
            <a:rect l="0" t="0" r="r" b="b"/>
            <a:pathLst>
              <a:path w="1360" h="875">
                <a:moveTo>
                  <a:pt x="1359" y="0"/>
                </a:moveTo>
                <a:lnTo>
                  <a:pt x="1359" y="195"/>
                </a:lnTo>
                <a:lnTo>
                  <a:pt x="0" y="874"/>
                </a:lnTo>
                <a:lnTo>
                  <a:pt x="0" y="679"/>
                </a:lnTo>
                <a:lnTo>
                  <a:pt x="1359" y="0"/>
                </a:lnTo>
              </a:path>
            </a:pathLst>
          </a:custGeom>
          <a:solidFill>
            <a:schemeClr val="accent1"/>
          </a:solidFill>
          <a:ln>
            <a:noFill/>
          </a:ln>
          <a:effectLst/>
        </p:spPr>
        <p:txBody>
          <a:bodyPr wrap="none" anchor="ctr"/>
          <a:lstStyle/>
          <a:p>
            <a:endParaRPr lang="en-US" dirty="0">
              <a:latin typeface="DM Sans" pitchFamily="2" charset="77"/>
            </a:endParaRPr>
          </a:p>
        </p:txBody>
      </p:sp>
      <p:sp>
        <p:nvSpPr>
          <p:cNvPr id="439" name="Freeform 438">
            <a:extLst>
              <a:ext uri="{FF2B5EF4-FFF2-40B4-BE49-F238E27FC236}">
                <a16:creationId xmlns:a16="http://schemas.microsoft.com/office/drawing/2014/main" id="{2571C293-9374-455D-909E-DD5E872273CF}"/>
              </a:ext>
            </a:extLst>
          </p:cNvPr>
          <p:cNvSpPr>
            <a:spLocks noChangeArrowheads="1"/>
          </p:cNvSpPr>
          <p:nvPr/>
        </p:nvSpPr>
        <p:spPr bwMode="auto">
          <a:xfrm>
            <a:off x="3048582" y="7973068"/>
            <a:ext cx="1691824" cy="1087601"/>
          </a:xfrm>
          <a:custGeom>
            <a:avLst/>
            <a:gdLst>
              <a:gd name="T0" fmla="*/ 1358 w 1359"/>
              <a:gd name="T1" fmla="*/ 679 h 875"/>
              <a:gd name="T2" fmla="*/ 1358 w 1359"/>
              <a:gd name="T3" fmla="*/ 874 h 875"/>
              <a:gd name="T4" fmla="*/ 0 w 1359"/>
              <a:gd name="T5" fmla="*/ 195 h 875"/>
              <a:gd name="T6" fmla="*/ 0 w 1359"/>
              <a:gd name="T7" fmla="*/ 0 h 875"/>
              <a:gd name="T8" fmla="*/ 1358 w 1359"/>
              <a:gd name="T9" fmla="*/ 679 h 875"/>
            </a:gdLst>
            <a:ahLst/>
            <a:cxnLst>
              <a:cxn ang="0">
                <a:pos x="T0" y="T1"/>
              </a:cxn>
              <a:cxn ang="0">
                <a:pos x="T2" y="T3"/>
              </a:cxn>
              <a:cxn ang="0">
                <a:pos x="T4" y="T5"/>
              </a:cxn>
              <a:cxn ang="0">
                <a:pos x="T6" y="T7"/>
              </a:cxn>
              <a:cxn ang="0">
                <a:pos x="T8" y="T9"/>
              </a:cxn>
            </a:cxnLst>
            <a:rect l="0" t="0" r="r" b="b"/>
            <a:pathLst>
              <a:path w="1359" h="875">
                <a:moveTo>
                  <a:pt x="1358" y="679"/>
                </a:moveTo>
                <a:lnTo>
                  <a:pt x="1358" y="874"/>
                </a:lnTo>
                <a:lnTo>
                  <a:pt x="0" y="195"/>
                </a:lnTo>
                <a:lnTo>
                  <a:pt x="0" y="0"/>
                </a:lnTo>
                <a:lnTo>
                  <a:pt x="1358" y="679"/>
                </a:lnTo>
              </a:path>
            </a:pathLst>
          </a:custGeom>
          <a:solidFill>
            <a:schemeClr val="accent1"/>
          </a:solidFill>
          <a:ln>
            <a:noFill/>
          </a:ln>
          <a:effectLst/>
        </p:spPr>
        <p:txBody>
          <a:bodyPr wrap="none" anchor="ctr"/>
          <a:lstStyle/>
          <a:p>
            <a:endParaRPr lang="en-US" dirty="0">
              <a:latin typeface="DM Sans" pitchFamily="2" charset="77"/>
            </a:endParaRPr>
          </a:p>
        </p:txBody>
      </p:sp>
      <p:sp>
        <p:nvSpPr>
          <p:cNvPr id="440" name="Freeform 439">
            <a:extLst>
              <a:ext uri="{FF2B5EF4-FFF2-40B4-BE49-F238E27FC236}">
                <a16:creationId xmlns:a16="http://schemas.microsoft.com/office/drawing/2014/main" id="{CAAFF767-E165-41CE-B754-185FCD74665E}"/>
              </a:ext>
            </a:extLst>
          </p:cNvPr>
          <p:cNvSpPr>
            <a:spLocks noChangeArrowheads="1"/>
          </p:cNvSpPr>
          <p:nvPr/>
        </p:nvSpPr>
        <p:spPr bwMode="auto">
          <a:xfrm>
            <a:off x="2933229" y="6885466"/>
            <a:ext cx="4020829" cy="1982948"/>
          </a:xfrm>
          <a:custGeom>
            <a:avLst/>
            <a:gdLst>
              <a:gd name="T0" fmla="*/ 1614 w 3228"/>
              <a:gd name="T1" fmla="*/ 0 h 1592"/>
              <a:gd name="T2" fmla="*/ 1777 w 3228"/>
              <a:gd name="T3" fmla="*/ 34 h 1592"/>
              <a:gd name="T4" fmla="*/ 3136 w 3228"/>
              <a:gd name="T5" fmla="*/ 713 h 1592"/>
              <a:gd name="T6" fmla="*/ 3136 w 3228"/>
              <a:gd name="T7" fmla="*/ 877 h 1592"/>
              <a:gd name="T8" fmla="*/ 1777 w 3228"/>
              <a:gd name="T9" fmla="*/ 1556 h 1592"/>
              <a:gd name="T10" fmla="*/ 1614 w 3228"/>
              <a:gd name="T11" fmla="*/ 1591 h 1592"/>
              <a:gd name="T12" fmla="*/ 1449 w 3228"/>
              <a:gd name="T13" fmla="*/ 1556 h 1592"/>
              <a:gd name="T14" fmla="*/ 91 w 3228"/>
              <a:gd name="T15" fmla="*/ 877 h 1592"/>
              <a:gd name="T16" fmla="*/ 91 w 3228"/>
              <a:gd name="T17" fmla="*/ 713 h 1592"/>
              <a:gd name="T18" fmla="*/ 1449 w 3228"/>
              <a:gd name="T19" fmla="*/ 34 h 1592"/>
              <a:gd name="T20" fmla="*/ 1614 w 3228"/>
              <a:gd name="T21" fmla="*/ 0 h 1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8" h="1592">
                <a:moveTo>
                  <a:pt x="1614" y="0"/>
                </a:moveTo>
                <a:cubicBezTo>
                  <a:pt x="1673" y="0"/>
                  <a:pt x="1732" y="12"/>
                  <a:pt x="1777" y="34"/>
                </a:cubicBezTo>
                <a:lnTo>
                  <a:pt x="3136" y="713"/>
                </a:lnTo>
                <a:cubicBezTo>
                  <a:pt x="3227" y="758"/>
                  <a:pt x="3227" y="832"/>
                  <a:pt x="3136" y="877"/>
                </a:cubicBezTo>
                <a:lnTo>
                  <a:pt x="1777" y="1556"/>
                </a:lnTo>
                <a:cubicBezTo>
                  <a:pt x="1732" y="1579"/>
                  <a:pt x="1673" y="1591"/>
                  <a:pt x="1614" y="1591"/>
                </a:cubicBezTo>
                <a:cubicBezTo>
                  <a:pt x="1554" y="1591"/>
                  <a:pt x="1495" y="1579"/>
                  <a:pt x="1449" y="1556"/>
                </a:cubicBezTo>
                <a:lnTo>
                  <a:pt x="91" y="877"/>
                </a:lnTo>
                <a:cubicBezTo>
                  <a:pt x="0" y="832"/>
                  <a:pt x="0" y="758"/>
                  <a:pt x="91" y="713"/>
                </a:cubicBezTo>
                <a:lnTo>
                  <a:pt x="1449" y="34"/>
                </a:lnTo>
                <a:cubicBezTo>
                  <a:pt x="1495" y="12"/>
                  <a:pt x="1554" y="0"/>
                  <a:pt x="1614" y="0"/>
                </a:cubicBezTo>
              </a:path>
            </a:pathLst>
          </a:custGeom>
          <a:solidFill>
            <a:schemeClr val="bg2">
              <a:lumMod val="90000"/>
            </a:schemeClr>
          </a:solidFill>
          <a:ln>
            <a:noFill/>
          </a:ln>
          <a:effectLst/>
        </p:spPr>
        <p:txBody>
          <a:bodyPr wrap="none" anchor="ctr"/>
          <a:lstStyle/>
          <a:p>
            <a:endParaRPr lang="en-US" dirty="0">
              <a:latin typeface="DM Sans" pitchFamily="2" charset="77"/>
            </a:endParaRPr>
          </a:p>
        </p:txBody>
      </p:sp>
      <p:sp>
        <p:nvSpPr>
          <p:cNvPr id="441" name="Freeform 440">
            <a:extLst>
              <a:ext uri="{FF2B5EF4-FFF2-40B4-BE49-F238E27FC236}">
                <a16:creationId xmlns:a16="http://schemas.microsoft.com/office/drawing/2014/main" id="{A17ED6F3-9724-46FA-877F-31513B8B5E5C}"/>
              </a:ext>
            </a:extLst>
          </p:cNvPr>
          <p:cNvSpPr>
            <a:spLocks noChangeArrowheads="1"/>
          </p:cNvSpPr>
          <p:nvPr/>
        </p:nvSpPr>
        <p:spPr bwMode="auto">
          <a:xfrm>
            <a:off x="4740407" y="8818980"/>
            <a:ext cx="411968" cy="285633"/>
          </a:xfrm>
          <a:custGeom>
            <a:avLst/>
            <a:gdLst>
              <a:gd name="T0" fmla="*/ 300 w 329"/>
              <a:gd name="T1" fmla="*/ 12 h 230"/>
              <a:gd name="T2" fmla="*/ 276 w 329"/>
              <a:gd name="T3" fmla="*/ 20 h 230"/>
              <a:gd name="T4" fmla="*/ 254 w 329"/>
              <a:gd name="T5" fmla="*/ 26 h 230"/>
              <a:gd name="T6" fmla="*/ 230 w 329"/>
              <a:gd name="T7" fmla="*/ 30 h 230"/>
              <a:gd name="T8" fmla="*/ 205 w 329"/>
              <a:gd name="T9" fmla="*/ 33 h 230"/>
              <a:gd name="T10" fmla="*/ 183 w 329"/>
              <a:gd name="T11" fmla="*/ 34 h 230"/>
              <a:gd name="T12" fmla="*/ 148 w 329"/>
              <a:gd name="T13" fmla="*/ 34 h 230"/>
              <a:gd name="T14" fmla="*/ 122 w 329"/>
              <a:gd name="T15" fmla="*/ 32 h 230"/>
              <a:gd name="T16" fmla="*/ 100 w 329"/>
              <a:gd name="T17" fmla="*/ 30 h 230"/>
              <a:gd name="T18" fmla="*/ 79 w 329"/>
              <a:gd name="T19" fmla="*/ 26 h 230"/>
              <a:gd name="T20" fmla="*/ 60 w 329"/>
              <a:gd name="T21" fmla="*/ 22 h 230"/>
              <a:gd name="T22" fmla="*/ 40 w 329"/>
              <a:gd name="T23" fmla="*/ 16 h 230"/>
              <a:gd name="T24" fmla="*/ 18 w 329"/>
              <a:gd name="T25" fmla="*/ 8 h 230"/>
              <a:gd name="T26" fmla="*/ 0 w 329"/>
              <a:gd name="T27" fmla="*/ 195 h 230"/>
              <a:gd name="T28" fmla="*/ 20 w 329"/>
              <a:gd name="T29" fmla="*/ 204 h 230"/>
              <a:gd name="T30" fmla="*/ 42 w 329"/>
              <a:gd name="T31" fmla="*/ 212 h 230"/>
              <a:gd name="T32" fmla="*/ 60 w 329"/>
              <a:gd name="T33" fmla="*/ 216 h 230"/>
              <a:gd name="T34" fmla="*/ 71 w 329"/>
              <a:gd name="T35" fmla="*/ 219 h 230"/>
              <a:gd name="T36" fmla="*/ 83 w 329"/>
              <a:gd name="T37" fmla="*/ 221 h 230"/>
              <a:gd name="T38" fmla="*/ 100 w 329"/>
              <a:gd name="T39" fmla="*/ 224 h 230"/>
              <a:gd name="T40" fmla="*/ 120 w 329"/>
              <a:gd name="T41" fmla="*/ 227 h 230"/>
              <a:gd name="T42" fmla="*/ 139 w 329"/>
              <a:gd name="T43" fmla="*/ 228 h 230"/>
              <a:gd name="T44" fmla="*/ 148 w 329"/>
              <a:gd name="T45" fmla="*/ 228 h 230"/>
              <a:gd name="T46" fmla="*/ 165 w 329"/>
              <a:gd name="T47" fmla="*/ 229 h 230"/>
              <a:gd name="T48" fmla="*/ 183 w 329"/>
              <a:gd name="T49" fmla="*/ 228 h 230"/>
              <a:gd name="T50" fmla="*/ 202 w 329"/>
              <a:gd name="T51" fmla="*/ 227 h 230"/>
              <a:gd name="T52" fmla="*/ 229 w 329"/>
              <a:gd name="T53" fmla="*/ 224 h 230"/>
              <a:gd name="T54" fmla="*/ 252 w 329"/>
              <a:gd name="T55" fmla="*/ 220 h 230"/>
              <a:gd name="T56" fmla="*/ 273 w 329"/>
              <a:gd name="T57" fmla="*/ 215 h 230"/>
              <a:gd name="T58" fmla="*/ 293 w 329"/>
              <a:gd name="T59" fmla="*/ 209 h 230"/>
              <a:gd name="T60" fmla="*/ 314 w 329"/>
              <a:gd name="T61" fmla="*/ 202 h 230"/>
              <a:gd name="T62" fmla="*/ 328 w 329"/>
              <a:gd name="T63" fmla="*/ 195 h 230"/>
              <a:gd name="T64" fmla="*/ 314 w 329"/>
              <a:gd name="T65" fmla="*/ 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9" h="230">
                <a:moveTo>
                  <a:pt x="314" y="7"/>
                </a:moveTo>
                <a:cubicBezTo>
                  <a:pt x="309" y="9"/>
                  <a:pt x="304" y="11"/>
                  <a:pt x="300" y="12"/>
                </a:cubicBezTo>
                <a:cubicBezTo>
                  <a:pt x="298" y="13"/>
                  <a:pt x="296" y="14"/>
                  <a:pt x="293" y="15"/>
                </a:cubicBezTo>
                <a:cubicBezTo>
                  <a:pt x="288" y="17"/>
                  <a:pt x="282" y="19"/>
                  <a:pt x="276" y="20"/>
                </a:cubicBezTo>
                <a:cubicBezTo>
                  <a:pt x="275" y="21"/>
                  <a:pt x="273" y="21"/>
                  <a:pt x="273" y="21"/>
                </a:cubicBezTo>
                <a:cubicBezTo>
                  <a:pt x="267" y="23"/>
                  <a:pt x="260" y="24"/>
                  <a:pt x="254" y="26"/>
                </a:cubicBezTo>
                <a:cubicBezTo>
                  <a:pt x="253" y="26"/>
                  <a:pt x="252" y="26"/>
                  <a:pt x="252" y="26"/>
                </a:cubicBezTo>
                <a:cubicBezTo>
                  <a:pt x="245" y="27"/>
                  <a:pt x="237" y="29"/>
                  <a:pt x="230" y="30"/>
                </a:cubicBezTo>
                <a:lnTo>
                  <a:pt x="229" y="30"/>
                </a:lnTo>
                <a:cubicBezTo>
                  <a:pt x="221" y="31"/>
                  <a:pt x="213" y="32"/>
                  <a:pt x="205" y="33"/>
                </a:cubicBezTo>
                <a:cubicBezTo>
                  <a:pt x="202" y="33"/>
                  <a:pt x="199" y="33"/>
                  <a:pt x="195" y="34"/>
                </a:cubicBezTo>
                <a:cubicBezTo>
                  <a:pt x="191" y="34"/>
                  <a:pt x="187" y="34"/>
                  <a:pt x="183" y="34"/>
                </a:cubicBezTo>
                <a:cubicBezTo>
                  <a:pt x="177" y="34"/>
                  <a:pt x="171" y="35"/>
                  <a:pt x="165" y="35"/>
                </a:cubicBezTo>
                <a:cubicBezTo>
                  <a:pt x="159" y="35"/>
                  <a:pt x="154" y="34"/>
                  <a:pt x="148" y="34"/>
                </a:cubicBezTo>
                <a:cubicBezTo>
                  <a:pt x="145" y="34"/>
                  <a:pt x="143" y="34"/>
                  <a:pt x="141" y="34"/>
                </a:cubicBezTo>
                <a:cubicBezTo>
                  <a:pt x="135" y="34"/>
                  <a:pt x="128" y="33"/>
                  <a:pt x="122" y="32"/>
                </a:cubicBezTo>
                <a:cubicBezTo>
                  <a:pt x="121" y="32"/>
                  <a:pt x="120" y="32"/>
                  <a:pt x="120" y="32"/>
                </a:cubicBezTo>
                <a:cubicBezTo>
                  <a:pt x="113" y="32"/>
                  <a:pt x="106" y="31"/>
                  <a:pt x="100" y="30"/>
                </a:cubicBezTo>
                <a:cubicBezTo>
                  <a:pt x="97" y="29"/>
                  <a:pt x="96" y="29"/>
                  <a:pt x="93" y="29"/>
                </a:cubicBezTo>
                <a:cubicBezTo>
                  <a:pt x="89" y="28"/>
                  <a:pt x="84" y="27"/>
                  <a:pt x="79" y="26"/>
                </a:cubicBezTo>
                <a:cubicBezTo>
                  <a:pt x="77" y="26"/>
                  <a:pt x="74" y="25"/>
                  <a:pt x="71" y="24"/>
                </a:cubicBezTo>
                <a:cubicBezTo>
                  <a:pt x="67" y="24"/>
                  <a:pt x="63" y="23"/>
                  <a:pt x="60" y="22"/>
                </a:cubicBezTo>
                <a:cubicBezTo>
                  <a:pt x="56" y="21"/>
                  <a:pt x="52" y="20"/>
                  <a:pt x="50" y="19"/>
                </a:cubicBezTo>
                <a:cubicBezTo>
                  <a:pt x="46" y="18"/>
                  <a:pt x="43" y="17"/>
                  <a:pt x="40" y="16"/>
                </a:cubicBezTo>
                <a:cubicBezTo>
                  <a:pt x="33" y="14"/>
                  <a:pt x="26" y="12"/>
                  <a:pt x="20" y="9"/>
                </a:cubicBezTo>
                <a:cubicBezTo>
                  <a:pt x="20" y="9"/>
                  <a:pt x="19" y="9"/>
                  <a:pt x="18" y="8"/>
                </a:cubicBezTo>
                <a:cubicBezTo>
                  <a:pt x="12" y="6"/>
                  <a:pt x="6" y="4"/>
                  <a:pt x="0" y="0"/>
                </a:cubicBezTo>
                <a:lnTo>
                  <a:pt x="0" y="195"/>
                </a:lnTo>
                <a:cubicBezTo>
                  <a:pt x="6" y="197"/>
                  <a:pt x="12" y="200"/>
                  <a:pt x="18" y="203"/>
                </a:cubicBezTo>
                <a:cubicBezTo>
                  <a:pt x="19" y="203"/>
                  <a:pt x="20" y="204"/>
                  <a:pt x="20" y="204"/>
                </a:cubicBezTo>
                <a:cubicBezTo>
                  <a:pt x="26" y="206"/>
                  <a:pt x="33" y="208"/>
                  <a:pt x="40" y="210"/>
                </a:cubicBezTo>
                <a:cubicBezTo>
                  <a:pt x="41" y="211"/>
                  <a:pt x="41" y="211"/>
                  <a:pt x="42" y="212"/>
                </a:cubicBezTo>
                <a:cubicBezTo>
                  <a:pt x="45" y="212"/>
                  <a:pt x="47" y="213"/>
                  <a:pt x="50" y="213"/>
                </a:cubicBezTo>
                <a:cubicBezTo>
                  <a:pt x="52" y="214"/>
                  <a:pt x="56" y="215"/>
                  <a:pt x="60" y="216"/>
                </a:cubicBezTo>
                <a:cubicBezTo>
                  <a:pt x="61" y="216"/>
                  <a:pt x="62" y="217"/>
                  <a:pt x="63" y="217"/>
                </a:cubicBezTo>
                <a:cubicBezTo>
                  <a:pt x="65" y="218"/>
                  <a:pt x="68" y="218"/>
                  <a:pt x="71" y="219"/>
                </a:cubicBezTo>
                <a:cubicBezTo>
                  <a:pt x="74" y="219"/>
                  <a:pt x="77" y="220"/>
                  <a:pt x="79" y="221"/>
                </a:cubicBezTo>
                <a:cubicBezTo>
                  <a:pt x="81" y="221"/>
                  <a:pt x="81" y="221"/>
                  <a:pt x="83" y="221"/>
                </a:cubicBezTo>
                <a:cubicBezTo>
                  <a:pt x="86" y="222"/>
                  <a:pt x="89" y="223"/>
                  <a:pt x="93" y="223"/>
                </a:cubicBezTo>
                <a:cubicBezTo>
                  <a:pt x="96" y="223"/>
                  <a:pt x="97" y="224"/>
                  <a:pt x="100" y="224"/>
                </a:cubicBezTo>
                <a:lnTo>
                  <a:pt x="101" y="224"/>
                </a:lnTo>
                <a:cubicBezTo>
                  <a:pt x="107" y="225"/>
                  <a:pt x="114" y="226"/>
                  <a:pt x="120" y="227"/>
                </a:cubicBezTo>
                <a:cubicBezTo>
                  <a:pt x="120" y="227"/>
                  <a:pt x="121" y="227"/>
                  <a:pt x="122" y="227"/>
                </a:cubicBezTo>
                <a:cubicBezTo>
                  <a:pt x="128" y="227"/>
                  <a:pt x="133" y="227"/>
                  <a:pt x="139" y="228"/>
                </a:cubicBezTo>
                <a:cubicBezTo>
                  <a:pt x="139" y="228"/>
                  <a:pt x="140" y="228"/>
                  <a:pt x="141" y="228"/>
                </a:cubicBezTo>
                <a:cubicBezTo>
                  <a:pt x="143" y="228"/>
                  <a:pt x="145" y="228"/>
                  <a:pt x="148" y="228"/>
                </a:cubicBezTo>
                <a:cubicBezTo>
                  <a:pt x="152" y="229"/>
                  <a:pt x="155" y="229"/>
                  <a:pt x="158" y="229"/>
                </a:cubicBezTo>
                <a:cubicBezTo>
                  <a:pt x="160" y="229"/>
                  <a:pt x="163" y="229"/>
                  <a:pt x="165" y="229"/>
                </a:cubicBezTo>
                <a:cubicBezTo>
                  <a:pt x="169" y="229"/>
                  <a:pt x="174" y="229"/>
                  <a:pt x="180" y="229"/>
                </a:cubicBezTo>
                <a:cubicBezTo>
                  <a:pt x="180" y="229"/>
                  <a:pt x="182" y="228"/>
                  <a:pt x="183" y="228"/>
                </a:cubicBezTo>
                <a:cubicBezTo>
                  <a:pt x="187" y="228"/>
                  <a:pt x="191" y="228"/>
                  <a:pt x="195" y="227"/>
                </a:cubicBezTo>
                <a:cubicBezTo>
                  <a:pt x="198" y="227"/>
                  <a:pt x="200" y="227"/>
                  <a:pt x="202" y="227"/>
                </a:cubicBezTo>
                <a:cubicBezTo>
                  <a:pt x="204" y="227"/>
                  <a:pt x="204" y="227"/>
                  <a:pt x="205" y="227"/>
                </a:cubicBezTo>
                <a:cubicBezTo>
                  <a:pt x="213" y="226"/>
                  <a:pt x="221" y="225"/>
                  <a:pt x="229" y="224"/>
                </a:cubicBezTo>
                <a:lnTo>
                  <a:pt x="230" y="224"/>
                </a:lnTo>
                <a:cubicBezTo>
                  <a:pt x="237" y="223"/>
                  <a:pt x="245" y="222"/>
                  <a:pt x="252" y="220"/>
                </a:cubicBezTo>
                <a:cubicBezTo>
                  <a:pt x="252" y="220"/>
                  <a:pt x="253" y="220"/>
                  <a:pt x="254" y="219"/>
                </a:cubicBezTo>
                <a:cubicBezTo>
                  <a:pt x="260" y="218"/>
                  <a:pt x="267" y="217"/>
                  <a:pt x="273" y="215"/>
                </a:cubicBezTo>
                <a:cubicBezTo>
                  <a:pt x="274" y="215"/>
                  <a:pt x="275" y="214"/>
                  <a:pt x="276" y="214"/>
                </a:cubicBezTo>
                <a:cubicBezTo>
                  <a:pt x="282" y="213"/>
                  <a:pt x="288" y="211"/>
                  <a:pt x="293" y="209"/>
                </a:cubicBezTo>
                <a:cubicBezTo>
                  <a:pt x="296" y="208"/>
                  <a:pt x="298" y="207"/>
                  <a:pt x="300" y="207"/>
                </a:cubicBezTo>
                <a:cubicBezTo>
                  <a:pt x="304" y="205"/>
                  <a:pt x="309" y="204"/>
                  <a:pt x="314" y="202"/>
                </a:cubicBezTo>
                <a:cubicBezTo>
                  <a:pt x="314" y="201"/>
                  <a:pt x="315" y="201"/>
                  <a:pt x="315" y="200"/>
                </a:cubicBezTo>
                <a:cubicBezTo>
                  <a:pt x="320" y="199"/>
                  <a:pt x="324" y="197"/>
                  <a:pt x="328" y="195"/>
                </a:cubicBezTo>
                <a:lnTo>
                  <a:pt x="328" y="0"/>
                </a:lnTo>
                <a:cubicBezTo>
                  <a:pt x="323" y="3"/>
                  <a:pt x="319" y="5"/>
                  <a:pt x="314" y="7"/>
                </a:cubicBezTo>
              </a:path>
            </a:pathLst>
          </a:custGeom>
          <a:solidFill>
            <a:schemeClr val="tx1">
              <a:lumMod val="60000"/>
              <a:lumOff val="40000"/>
            </a:schemeClr>
          </a:solidFill>
          <a:ln>
            <a:noFill/>
          </a:ln>
          <a:effectLst/>
        </p:spPr>
        <p:txBody>
          <a:bodyPr wrap="none" anchor="ctr"/>
          <a:lstStyle/>
          <a:p>
            <a:endParaRPr lang="en-US" dirty="0">
              <a:latin typeface="DM Sans" pitchFamily="2" charset="77"/>
            </a:endParaRPr>
          </a:p>
        </p:txBody>
      </p:sp>
      <p:sp>
        <p:nvSpPr>
          <p:cNvPr id="442" name="Freeform 441">
            <a:extLst>
              <a:ext uri="{FF2B5EF4-FFF2-40B4-BE49-F238E27FC236}">
                <a16:creationId xmlns:a16="http://schemas.microsoft.com/office/drawing/2014/main" id="{B8517E85-0BEF-44EA-9908-D0FF5FEEA69B}"/>
              </a:ext>
            </a:extLst>
          </p:cNvPr>
          <p:cNvSpPr>
            <a:spLocks noChangeArrowheads="1"/>
          </p:cNvSpPr>
          <p:nvPr/>
        </p:nvSpPr>
        <p:spPr bwMode="auto">
          <a:xfrm>
            <a:off x="4421816" y="7747855"/>
            <a:ext cx="1043658" cy="247184"/>
          </a:xfrm>
          <a:custGeom>
            <a:avLst/>
            <a:gdLst>
              <a:gd name="T0" fmla="*/ 839 w 840"/>
              <a:gd name="T1" fmla="*/ 99 h 200"/>
              <a:gd name="T2" fmla="*/ 420 w 840"/>
              <a:gd name="T3" fmla="*/ 199 h 200"/>
              <a:gd name="T4" fmla="*/ 0 w 840"/>
              <a:gd name="T5" fmla="*/ 99 h 200"/>
              <a:gd name="T6" fmla="*/ 420 w 840"/>
              <a:gd name="T7" fmla="*/ 0 h 200"/>
              <a:gd name="T8" fmla="*/ 839 w 840"/>
              <a:gd name="T9" fmla="*/ 99 h 200"/>
            </a:gdLst>
            <a:ahLst/>
            <a:cxnLst>
              <a:cxn ang="0">
                <a:pos x="T0" y="T1"/>
              </a:cxn>
              <a:cxn ang="0">
                <a:pos x="T2" y="T3"/>
              </a:cxn>
              <a:cxn ang="0">
                <a:pos x="T4" y="T5"/>
              </a:cxn>
              <a:cxn ang="0">
                <a:pos x="T6" y="T7"/>
              </a:cxn>
              <a:cxn ang="0">
                <a:pos x="T8" y="T9"/>
              </a:cxn>
            </a:cxnLst>
            <a:rect l="0" t="0" r="r" b="b"/>
            <a:pathLst>
              <a:path w="840" h="200">
                <a:moveTo>
                  <a:pt x="839" y="99"/>
                </a:moveTo>
                <a:cubicBezTo>
                  <a:pt x="839" y="154"/>
                  <a:pt x="651" y="199"/>
                  <a:pt x="420" y="199"/>
                </a:cubicBezTo>
                <a:cubicBezTo>
                  <a:pt x="188" y="199"/>
                  <a:pt x="0" y="154"/>
                  <a:pt x="0" y="99"/>
                </a:cubicBezTo>
                <a:cubicBezTo>
                  <a:pt x="0" y="45"/>
                  <a:pt x="188" y="0"/>
                  <a:pt x="420" y="0"/>
                </a:cubicBezTo>
                <a:cubicBezTo>
                  <a:pt x="651" y="0"/>
                  <a:pt x="839" y="45"/>
                  <a:pt x="839" y="99"/>
                </a:cubicBezTo>
              </a:path>
            </a:pathLst>
          </a:custGeom>
          <a:solidFill>
            <a:schemeClr val="accent6">
              <a:lumMod val="90000"/>
            </a:schemeClr>
          </a:solidFill>
          <a:ln>
            <a:noFill/>
          </a:ln>
          <a:effectLst/>
        </p:spPr>
        <p:txBody>
          <a:bodyPr wrap="none" anchor="ctr"/>
          <a:lstStyle/>
          <a:p>
            <a:endParaRPr lang="en-US" dirty="0">
              <a:latin typeface="DM Sans" pitchFamily="2" charset="77"/>
            </a:endParaRPr>
          </a:p>
        </p:txBody>
      </p:sp>
      <p:sp>
        <p:nvSpPr>
          <p:cNvPr id="443" name="Freeform 442">
            <a:extLst>
              <a:ext uri="{FF2B5EF4-FFF2-40B4-BE49-F238E27FC236}">
                <a16:creationId xmlns:a16="http://schemas.microsoft.com/office/drawing/2014/main" id="{2BF035A8-90FF-4DB2-9C65-13FBDE65AB1A}"/>
              </a:ext>
            </a:extLst>
          </p:cNvPr>
          <p:cNvSpPr>
            <a:spLocks noChangeArrowheads="1"/>
          </p:cNvSpPr>
          <p:nvPr/>
        </p:nvSpPr>
        <p:spPr bwMode="auto">
          <a:xfrm>
            <a:off x="3834070" y="5314487"/>
            <a:ext cx="2219146" cy="2559708"/>
          </a:xfrm>
          <a:custGeom>
            <a:avLst/>
            <a:gdLst>
              <a:gd name="T0" fmla="*/ 1779 w 1780"/>
              <a:gd name="T1" fmla="*/ 890 h 2054"/>
              <a:gd name="T2" fmla="*/ 890 w 1780"/>
              <a:gd name="T3" fmla="*/ 0 h 2054"/>
              <a:gd name="T4" fmla="*/ 0 w 1780"/>
              <a:gd name="T5" fmla="*/ 890 h 2054"/>
              <a:gd name="T6" fmla="*/ 722 w 1780"/>
              <a:gd name="T7" fmla="*/ 1763 h 2054"/>
              <a:gd name="T8" fmla="*/ 890 w 1780"/>
              <a:gd name="T9" fmla="*/ 2053 h 2054"/>
              <a:gd name="T10" fmla="*/ 1057 w 1780"/>
              <a:gd name="T11" fmla="*/ 1763 h 2054"/>
              <a:gd name="T12" fmla="*/ 1779 w 1780"/>
              <a:gd name="T13" fmla="*/ 890 h 2054"/>
            </a:gdLst>
            <a:ahLst/>
            <a:cxnLst>
              <a:cxn ang="0">
                <a:pos x="T0" y="T1"/>
              </a:cxn>
              <a:cxn ang="0">
                <a:pos x="T2" y="T3"/>
              </a:cxn>
              <a:cxn ang="0">
                <a:pos x="T4" y="T5"/>
              </a:cxn>
              <a:cxn ang="0">
                <a:pos x="T6" y="T7"/>
              </a:cxn>
              <a:cxn ang="0">
                <a:pos x="T8" y="T9"/>
              </a:cxn>
              <a:cxn ang="0">
                <a:pos x="T10" y="T11"/>
              </a:cxn>
              <a:cxn ang="0">
                <a:pos x="T12" y="T13"/>
              </a:cxn>
            </a:cxnLst>
            <a:rect l="0" t="0" r="r" b="b"/>
            <a:pathLst>
              <a:path w="1780" h="2054">
                <a:moveTo>
                  <a:pt x="1779" y="890"/>
                </a:moveTo>
                <a:cubicBezTo>
                  <a:pt x="1779" y="398"/>
                  <a:pt x="1380" y="0"/>
                  <a:pt x="890" y="0"/>
                </a:cubicBezTo>
                <a:cubicBezTo>
                  <a:pt x="398" y="0"/>
                  <a:pt x="0" y="398"/>
                  <a:pt x="0" y="890"/>
                </a:cubicBezTo>
                <a:cubicBezTo>
                  <a:pt x="0" y="1324"/>
                  <a:pt x="311" y="1685"/>
                  <a:pt x="722" y="1763"/>
                </a:cubicBezTo>
                <a:lnTo>
                  <a:pt x="890" y="2053"/>
                </a:lnTo>
                <a:lnTo>
                  <a:pt x="1057" y="1763"/>
                </a:lnTo>
                <a:cubicBezTo>
                  <a:pt x="1468" y="1685"/>
                  <a:pt x="1779" y="1324"/>
                  <a:pt x="1779" y="890"/>
                </a:cubicBezTo>
              </a:path>
            </a:pathLst>
          </a:custGeom>
          <a:solidFill>
            <a:schemeClr val="accent1"/>
          </a:solidFill>
          <a:ln>
            <a:noFill/>
          </a:ln>
          <a:effectLst/>
        </p:spPr>
        <p:txBody>
          <a:bodyPr wrap="none" anchor="ctr"/>
          <a:lstStyle/>
          <a:p>
            <a:endParaRPr lang="en-US" dirty="0">
              <a:latin typeface="DM Sans" pitchFamily="2" charset="77"/>
            </a:endParaRPr>
          </a:p>
        </p:txBody>
      </p:sp>
      <p:sp>
        <p:nvSpPr>
          <p:cNvPr id="444" name="Freeform 443">
            <a:extLst>
              <a:ext uri="{FF2B5EF4-FFF2-40B4-BE49-F238E27FC236}">
                <a16:creationId xmlns:a16="http://schemas.microsoft.com/office/drawing/2014/main" id="{2A68BC62-22B7-4F5F-9384-A91E8C851D52}"/>
              </a:ext>
            </a:extLst>
          </p:cNvPr>
          <p:cNvSpPr>
            <a:spLocks noChangeArrowheads="1"/>
          </p:cNvSpPr>
          <p:nvPr/>
        </p:nvSpPr>
        <p:spPr bwMode="auto">
          <a:xfrm>
            <a:off x="4575618" y="5940682"/>
            <a:ext cx="790983" cy="966757"/>
          </a:xfrm>
          <a:custGeom>
            <a:avLst/>
            <a:gdLst>
              <a:gd name="T0" fmla="*/ 318 w 637"/>
              <a:gd name="T1" fmla="*/ 214 h 778"/>
              <a:gd name="T2" fmla="*/ 318 w 637"/>
              <a:gd name="T3" fmla="*/ 318 h 778"/>
              <a:gd name="T4" fmla="*/ 389 w 637"/>
              <a:gd name="T5" fmla="*/ 742 h 778"/>
              <a:gd name="T6" fmla="*/ 36 w 637"/>
              <a:gd name="T7" fmla="*/ 706 h 778"/>
              <a:gd name="T8" fmla="*/ 71 w 637"/>
              <a:gd name="T9" fmla="*/ 212 h 778"/>
              <a:gd name="T10" fmla="*/ 283 w 637"/>
              <a:gd name="T11" fmla="*/ 318 h 778"/>
              <a:gd name="T12" fmla="*/ 424 w 637"/>
              <a:gd name="T13" fmla="*/ 353 h 778"/>
              <a:gd name="T14" fmla="*/ 71 w 637"/>
              <a:gd name="T15" fmla="*/ 176 h 778"/>
              <a:gd name="T16" fmla="*/ 0 w 637"/>
              <a:gd name="T17" fmla="*/ 706 h 778"/>
              <a:gd name="T18" fmla="*/ 389 w 637"/>
              <a:gd name="T19" fmla="*/ 777 h 778"/>
              <a:gd name="T20" fmla="*/ 459 w 637"/>
              <a:gd name="T21" fmla="*/ 318 h 778"/>
              <a:gd name="T22" fmla="*/ 71 w 637"/>
              <a:gd name="T23" fmla="*/ 176 h 778"/>
              <a:gd name="T24" fmla="*/ 495 w 637"/>
              <a:gd name="T25" fmla="*/ 37 h 778"/>
              <a:gd name="T26" fmla="*/ 495 w 637"/>
              <a:gd name="T27" fmla="*/ 141 h 778"/>
              <a:gd name="T28" fmla="*/ 248 w 637"/>
              <a:gd name="T29" fmla="*/ 0 h 778"/>
              <a:gd name="T30" fmla="*/ 177 w 637"/>
              <a:gd name="T31" fmla="*/ 123 h 778"/>
              <a:gd name="T32" fmla="*/ 212 w 637"/>
              <a:gd name="T33" fmla="*/ 123 h 778"/>
              <a:gd name="T34" fmla="*/ 248 w 637"/>
              <a:gd name="T35" fmla="*/ 35 h 778"/>
              <a:gd name="T36" fmla="*/ 459 w 637"/>
              <a:gd name="T37" fmla="*/ 141 h 778"/>
              <a:gd name="T38" fmla="*/ 601 w 637"/>
              <a:gd name="T39" fmla="*/ 176 h 778"/>
              <a:gd name="T40" fmla="*/ 565 w 637"/>
              <a:gd name="T41" fmla="*/ 565 h 778"/>
              <a:gd name="T42" fmla="*/ 495 w 637"/>
              <a:gd name="T43" fmla="*/ 582 h 778"/>
              <a:gd name="T44" fmla="*/ 565 w 637"/>
              <a:gd name="T45" fmla="*/ 600 h 778"/>
              <a:gd name="T46" fmla="*/ 636 w 637"/>
              <a:gd name="T47" fmla="*/ 141 h 778"/>
              <a:gd name="T48" fmla="*/ 106 w 637"/>
              <a:gd name="T49" fmla="*/ 441 h 778"/>
              <a:gd name="T50" fmla="*/ 336 w 637"/>
              <a:gd name="T51" fmla="*/ 459 h 778"/>
              <a:gd name="T52" fmla="*/ 336 w 637"/>
              <a:gd name="T53" fmla="*/ 423 h 778"/>
              <a:gd name="T54" fmla="*/ 106 w 637"/>
              <a:gd name="T55" fmla="*/ 441 h 778"/>
              <a:gd name="T56" fmla="*/ 194 w 637"/>
              <a:gd name="T57" fmla="*/ 353 h 778"/>
              <a:gd name="T58" fmla="*/ 194 w 637"/>
              <a:gd name="T59" fmla="*/ 318 h 778"/>
              <a:gd name="T60" fmla="*/ 106 w 637"/>
              <a:gd name="T61" fmla="*/ 335 h 778"/>
              <a:gd name="T62" fmla="*/ 336 w 637"/>
              <a:gd name="T63" fmla="*/ 529 h 778"/>
              <a:gd name="T64" fmla="*/ 106 w 637"/>
              <a:gd name="T65" fmla="*/ 547 h 778"/>
              <a:gd name="T66" fmla="*/ 336 w 637"/>
              <a:gd name="T67" fmla="*/ 565 h 778"/>
              <a:gd name="T68" fmla="*/ 336 w 637"/>
              <a:gd name="T69" fmla="*/ 529 h 778"/>
              <a:gd name="T70" fmla="*/ 124 w 637"/>
              <a:gd name="T71" fmla="*/ 635 h 778"/>
              <a:gd name="T72" fmla="*/ 124 w 637"/>
              <a:gd name="T73" fmla="*/ 670 h 778"/>
              <a:gd name="T74" fmla="*/ 283 w 637"/>
              <a:gd name="T75" fmla="*/ 653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7" h="778">
                <a:moveTo>
                  <a:pt x="318" y="318"/>
                </a:moveTo>
                <a:lnTo>
                  <a:pt x="318" y="214"/>
                </a:lnTo>
                <a:lnTo>
                  <a:pt x="411" y="318"/>
                </a:lnTo>
                <a:lnTo>
                  <a:pt x="318" y="318"/>
                </a:lnTo>
                <a:close/>
                <a:moveTo>
                  <a:pt x="424" y="706"/>
                </a:moveTo>
                <a:cubicBezTo>
                  <a:pt x="424" y="726"/>
                  <a:pt x="408" y="742"/>
                  <a:pt x="389" y="742"/>
                </a:cubicBezTo>
                <a:lnTo>
                  <a:pt x="71" y="742"/>
                </a:lnTo>
                <a:cubicBezTo>
                  <a:pt x="51" y="742"/>
                  <a:pt x="36" y="726"/>
                  <a:pt x="36" y="706"/>
                </a:cubicBezTo>
                <a:lnTo>
                  <a:pt x="36" y="247"/>
                </a:lnTo>
                <a:cubicBezTo>
                  <a:pt x="36" y="227"/>
                  <a:pt x="51" y="212"/>
                  <a:pt x="71" y="212"/>
                </a:cubicBezTo>
                <a:lnTo>
                  <a:pt x="283" y="212"/>
                </a:lnTo>
                <a:lnTo>
                  <a:pt x="283" y="318"/>
                </a:lnTo>
                <a:cubicBezTo>
                  <a:pt x="283" y="337"/>
                  <a:pt x="298" y="353"/>
                  <a:pt x="318" y="353"/>
                </a:cubicBezTo>
                <a:lnTo>
                  <a:pt x="424" y="353"/>
                </a:lnTo>
                <a:lnTo>
                  <a:pt x="424" y="706"/>
                </a:lnTo>
                <a:close/>
                <a:moveTo>
                  <a:pt x="71" y="176"/>
                </a:moveTo>
                <a:cubicBezTo>
                  <a:pt x="32" y="176"/>
                  <a:pt x="0" y="208"/>
                  <a:pt x="0" y="247"/>
                </a:cubicBezTo>
                <a:lnTo>
                  <a:pt x="0" y="706"/>
                </a:lnTo>
                <a:cubicBezTo>
                  <a:pt x="0" y="745"/>
                  <a:pt x="32" y="777"/>
                  <a:pt x="71" y="777"/>
                </a:cubicBezTo>
                <a:lnTo>
                  <a:pt x="389" y="777"/>
                </a:lnTo>
                <a:cubicBezTo>
                  <a:pt x="428" y="777"/>
                  <a:pt x="459" y="745"/>
                  <a:pt x="459" y="706"/>
                </a:cubicBezTo>
                <a:lnTo>
                  <a:pt x="459" y="318"/>
                </a:lnTo>
                <a:lnTo>
                  <a:pt x="336" y="176"/>
                </a:lnTo>
                <a:lnTo>
                  <a:pt x="71" y="176"/>
                </a:lnTo>
                <a:close/>
                <a:moveTo>
                  <a:pt x="495" y="141"/>
                </a:moveTo>
                <a:lnTo>
                  <a:pt x="495" y="37"/>
                </a:lnTo>
                <a:lnTo>
                  <a:pt x="587" y="141"/>
                </a:lnTo>
                <a:lnTo>
                  <a:pt x="495" y="141"/>
                </a:lnTo>
                <a:close/>
                <a:moveTo>
                  <a:pt x="513" y="0"/>
                </a:moveTo>
                <a:lnTo>
                  <a:pt x="248" y="0"/>
                </a:lnTo>
                <a:cubicBezTo>
                  <a:pt x="209" y="0"/>
                  <a:pt x="177" y="31"/>
                  <a:pt x="177" y="70"/>
                </a:cubicBezTo>
                <a:lnTo>
                  <a:pt x="177" y="123"/>
                </a:lnTo>
                <a:cubicBezTo>
                  <a:pt x="177" y="133"/>
                  <a:pt x="185" y="141"/>
                  <a:pt x="194" y="141"/>
                </a:cubicBezTo>
                <a:cubicBezTo>
                  <a:pt x="204" y="141"/>
                  <a:pt x="212" y="133"/>
                  <a:pt x="212" y="123"/>
                </a:cubicBezTo>
                <a:lnTo>
                  <a:pt x="212" y="70"/>
                </a:lnTo>
                <a:cubicBezTo>
                  <a:pt x="212" y="51"/>
                  <a:pt x="228" y="35"/>
                  <a:pt x="248" y="35"/>
                </a:cubicBezTo>
                <a:lnTo>
                  <a:pt x="459" y="35"/>
                </a:lnTo>
                <a:lnTo>
                  <a:pt x="459" y="141"/>
                </a:lnTo>
                <a:cubicBezTo>
                  <a:pt x="459" y="160"/>
                  <a:pt x="475" y="176"/>
                  <a:pt x="495" y="176"/>
                </a:cubicBezTo>
                <a:lnTo>
                  <a:pt x="601" y="176"/>
                </a:lnTo>
                <a:lnTo>
                  <a:pt x="601" y="529"/>
                </a:lnTo>
                <a:cubicBezTo>
                  <a:pt x="601" y="549"/>
                  <a:pt x="585" y="565"/>
                  <a:pt x="565" y="565"/>
                </a:cubicBezTo>
                <a:lnTo>
                  <a:pt x="513" y="565"/>
                </a:lnTo>
                <a:cubicBezTo>
                  <a:pt x="503" y="565"/>
                  <a:pt x="495" y="572"/>
                  <a:pt x="495" y="582"/>
                </a:cubicBezTo>
                <a:cubicBezTo>
                  <a:pt x="495" y="592"/>
                  <a:pt x="503" y="600"/>
                  <a:pt x="513" y="600"/>
                </a:cubicBezTo>
                <a:lnTo>
                  <a:pt x="565" y="600"/>
                </a:lnTo>
                <a:cubicBezTo>
                  <a:pt x="604" y="600"/>
                  <a:pt x="636" y="568"/>
                  <a:pt x="636" y="529"/>
                </a:cubicBezTo>
                <a:lnTo>
                  <a:pt x="636" y="141"/>
                </a:lnTo>
                <a:lnTo>
                  <a:pt x="513" y="0"/>
                </a:lnTo>
                <a:close/>
                <a:moveTo>
                  <a:pt x="106" y="441"/>
                </a:moveTo>
                <a:cubicBezTo>
                  <a:pt x="106" y="451"/>
                  <a:pt x="114" y="459"/>
                  <a:pt x="124" y="459"/>
                </a:cubicBezTo>
                <a:lnTo>
                  <a:pt x="336" y="459"/>
                </a:lnTo>
                <a:cubicBezTo>
                  <a:pt x="346" y="459"/>
                  <a:pt x="354" y="451"/>
                  <a:pt x="354" y="441"/>
                </a:cubicBezTo>
                <a:cubicBezTo>
                  <a:pt x="354" y="431"/>
                  <a:pt x="346" y="423"/>
                  <a:pt x="336" y="423"/>
                </a:cubicBezTo>
                <a:lnTo>
                  <a:pt x="124" y="423"/>
                </a:lnTo>
                <a:cubicBezTo>
                  <a:pt x="114" y="423"/>
                  <a:pt x="106" y="431"/>
                  <a:pt x="106" y="441"/>
                </a:cubicBezTo>
                <a:close/>
                <a:moveTo>
                  <a:pt x="124" y="353"/>
                </a:moveTo>
                <a:lnTo>
                  <a:pt x="194" y="353"/>
                </a:lnTo>
                <a:cubicBezTo>
                  <a:pt x="204" y="353"/>
                  <a:pt x="212" y="345"/>
                  <a:pt x="212" y="335"/>
                </a:cubicBezTo>
                <a:cubicBezTo>
                  <a:pt x="212" y="325"/>
                  <a:pt x="204" y="318"/>
                  <a:pt x="194" y="318"/>
                </a:cubicBezTo>
                <a:lnTo>
                  <a:pt x="124" y="318"/>
                </a:lnTo>
                <a:cubicBezTo>
                  <a:pt x="114" y="318"/>
                  <a:pt x="106" y="325"/>
                  <a:pt x="106" y="335"/>
                </a:cubicBezTo>
                <a:cubicBezTo>
                  <a:pt x="106" y="345"/>
                  <a:pt x="114" y="353"/>
                  <a:pt x="124" y="353"/>
                </a:cubicBezTo>
                <a:close/>
                <a:moveTo>
                  <a:pt x="336" y="529"/>
                </a:moveTo>
                <a:lnTo>
                  <a:pt x="124" y="529"/>
                </a:lnTo>
                <a:cubicBezTo>
                  <a:pt x="114" y="529"/>
                  <a:pt x="106" y="537"/>
                  <a:pt x="106" y="547"/>
                </a:cubicBezTo>
                <a:cubicBezTo>
                  <a:pt x="106" y="557"/>
                  <a:pt x="114" y="565"/>
                  <a:pt x="124" y="565"/>
                </a:cubicBezTo>
                <a:lnTo>
                  <a:pt x="336" y="565"/>
                </a:lnTo>
                <a:cubicBezTo>
                  <a:pt x="346" y="565"/>
                  <a:pt x="354" y="557"/>
                  <a:pt x="354" y="547"/>
                </a:cubicBezTo>
                <a:cubicBezTo>
                  <a:pt x="354" y="537"/>
                  <a:pt x="346" y="529"/>
                  <a:pt x="336" y="529"/>
                </a:cubicBezTo>
                <a:close/>
                <a:moveTo>
                  <a:pt x="265" y="635"/>
                </a:moveTo>
                <a:lnTo>
                  <a:pt x="124" y="635"/>
                </a:lnTo>
                <a:cubicBezTo>
                  <a:pt x="114" y="635"/>
                  <a:pt x="106" y="644"/>
                  <a:pt x="106" y="653"/>
                </a:cubicBezTo>
                <a:cubicBezTo>
                  <a:pt x="106" y="662"/>
                  <a:pt x="114" y="670"/>
                  <a:pt x="124" y="670"/>
                </a:cubicBezTo>
                <a:lnTo>
                  <a:pt x="265" y="670"/>
                </a:lnTo>
                <a:cubicBezTo>
                  <a:pt x="275" y="670"/>
                  <a:pt x="283" y="662"/>
                  <a:pt x="283" y="653"/>
                </a:cubicBezTo>
                <a:cubicBezTo>
                  <a:pt x="283" y="644"/>
                  <a:pt x="275" y="635"/>
                  <a:pt x="265" y="635"/>
                </a:cubicBezTo>
                <a:close/>
              </a:path>
            </a:pathLst>
          </a:custGeom>
          <a:solidFill>
            <a:schemeClr val="bg1"/>
          </a:solidFill>
          <a:ln>
            <a:noFill/>
          </a:ln>
          <a:effectLst/>
        </p:spPr>
        <p:txBody>
          <a:bodyPr wrap="none" anchor="ctr"/>
          <a:lstStyle/>
          <a:p>
            <a:endParaRPr lang="en-US" dirty="0">
              <a:latin typeface="DM Sans" pitchFamily="2" charset="77"/>
            </a:endParaRPr>
          </a:p>
        </p:txBody>
      </p:sp>
      <p:sp>
        <p:nvSpPr>
          <p:cNvPr id="445" name="Freeform 444">
            <a:extLst>
              <a:ext uri="{FF2B5EF4-FFF2-40B4-BE49-F238E27FC236}">
                <a16:creationId xmlns:a16="http://schemas.microsoft.com/office/drawing/2014/main" id="{711C8157-CD01-466C-9EAF-464B24CF21B4}"/>
              </a:ext>
            </a:extLst>
          </p:cNvPr>
          <p:cNvSpPr>
            <a:spLocks noChangeArrowheads="1"/>
          </p:cNvSpPr>
          <p:nvPr/>
        </p:nvSpPr>
        <p:spPr bwMode="auto">
          <a:xfrm>
            <a:off x="10464046" y="9664892"/>
            <a:ext cx="87887" cy="346053"/>
          </a:xfrm>
          <a:custGeom>
            <a:avLst/>
            <a:gdLst>
              <a:gd name="T0" fmla="*/ 67 w 69"/>
              <a:gd name="T1" fmla="*/ 10 h 277"/>
              <a:gd name="T2" fmla="*/ 67 w 69"/>
              <a:gd name="T3" fmla="*/ 11 h 277"/>
              <a:gd name="T4" fmla="*/ 64 w 69"/>
              <a:gd name="T5" fmla="*/ 21 h 277"/>
              <a:gd name="T6" fmla="*/ 63 w 69"/>
              <a:gd name="T7" fmla="*/ 24 h 277"/>
              <a:gd name="T8" fmla="*/ 59 w 69"/>
              <a:gd name="T9" fmla="*/ 32 h 277"/>
              <a:gd name="T10" fmla="*/ 56 w 69"/>
              <a:gd name="T11" fmla="*/ 35 h 277"/>
              <a:gd name="T12" fmla="*/ 52 w 69"/>
              <a:gd name="T13" fmla="*/ 41 h 277"/>
              <a:gd name="T14" fmla="*/ 49 w 69"/>
              <a:gd name="T15" fmla="*/ 46 h 277"/>
              <a:gd name="T16" fmla="*/ 44 w 69"/>
              <a:gd name="T17" fmla="*/ 51 h 277"/>
              <a:gd name="T18" fmla="*/ 38 w 69"/>
              <a:gd name="T19" fmla="*/ 57 h 277"/>
              <a:gd name="T20" fmla="*/ 31 w 69"/>
              <a:gd name="T21" fmla="*/ 63 h 277"/>
              <a:gd name="T22" fmla="*/ 29 w 69"/>
              <a:gd name="T23" fmla="*/ 64 h 277"/>
              <a:gd name="T24" fmla="*/ 17 w 69"/>
              <a:gd name="T25" fmla="*/ 73 h 277"/>
              <a:gd name="T26" fmla="*/ 14 w 69"/>
              <a:gd name="T27" fmla="*/ 74 h 277"/>
              <a:gd name="T28" fmla="*/ 0 w 69"/>
              <a:gd name="T29" fmla="*/ 82 h 277"/>
              <a:gd name="T30" fmla="*/ 0 w 69"/>
              <a:gd name="T31" fmla="*/ 276 h 277"/>
              <a:gd name="T32" fmla="*/ 14 w 69"/>
              <a:gd name="T33" fmla="*/ 268 h 277"/>
              <a:gd name="T34" fmla="*/ 17 w 69"/>
              <a:gd name="T35" fmla="*/ 266 h 277"/>
              <a:gd name="T36" fmla="*/ 20 w 69"/>
              <a:gd name="T37" fmla="*/ 265 h 277"/>
              <a:gd name="T38" fmla="*/ 29 w 69"/>
              <a:gd name="T39" fmla="*/ 259 h 277"/>
              <a:gd name="T40" fmla="*/ 31 w 69"/>
              <a:gd name="T41" fmla="*/ 257 h 277"/>
              <a:gd name="T42" fmla="*/ 36 w 69"/>
              <a:gd name="T43" fmla="*/ 254 h 277"/>
              <a:gd name="T44" fmla="*/ 38 w 69"/>
              <a:gd name="T45" fmla="*/ 251 h 277"/>
              <a:gd name="T46" fmla="*/ 44 w 69"/>
              <a:gd name="T47" fmla="*/ 246 h 277"/>
              <a:gd name="T48" fmla="*/ 46 w 69"/>
              <a:gd name="T49" fmla="*/ 243 h 277"/>
              <a:gd name="T50" fmla="*/ 49 w 69"/>
              <a:gd name="T51" fmla="*/ 240 h 277"/>
              <a:gd name="T52" fmla="*/ 52 w 69"/>
              <a:gd name="T53" fmla="*/ 236 h 277"/>
              <a:gd name="T54" fmla="*/ 54 w 69"/>
              <a:gd name="T55" fmla="*/ 234 h 277"/>
              <a:gd name="T56" fmla="*/ 56 w 69"/>
              <a:gd name="T57" fmla="*/ 230 h 277"/>
              <a:gd name="T58" fmla="*/ 59 w 69"/>
              <a:gd name="T59" fmla="*/ 225 h 277"/>
              <a:gd name="T60" fmla="*/ 60 w 69"/>
              <a:gd name="T61" fmla="*/ 224 h 277"/>
              <a:gd name="T62" fmla="*/ 63 w 69"/>
              <a:gd name="T63" fmla="*/ 219 h 277"/>
              <a:gd name="T64" fmla="*/ 64 w 69"/>
              <a:gd name="T65" fmla="*/ 216 h 277"/>
              <a:gd name="T66" fmla="*/ 65 w 69"/>
              <a:gd name="T67" fmla="*/ 215 h 277"/>
              <a:gd name="T68" fmla="*/ 67 w 69"/>
              <a:gd name="T69" fmla="*/ 205 h 277"/>
              <a:gd name="T70" fmla="*/ 67 w 69"/>
              <a:gd name="T71" fmla="*/ 204 h 277"/>
              <a:gd name="T72" fmla="*/ 68 w 69"/>
              <a:gd name="T73" fmla="*/ 196 h 277"/>
              <a:gd name="T74" fmla="*/ 68 w 69"/>
              <a:gd name="T75" fmla="*/ 194 h 277"/>
              <a:gd name="T76" fmla="*/ 68 w 69"/>
              <a:gd name="T77" fmla="*/ 0 h 277"/>
              <a:gd name="T78" fmla="*/ 67 w 69"/>
              <a:gd name="T79" fmla="*/ 1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277">
                <a:moveTo>
                  <a:pt x="67" y="10"/>
                </a:moveTo>
                <a:lnTo>
                  <a:pt x="67" y="11"/>
                </a:lnTo>
                <a:cubicBezTo>
                  <a:pt x="66" y="14"/>
                  <a:pt x="65" y="18"/>
                  <a:pt x="64" y="21"/>
                </a:cubicBezTo>
                <a:cubicBezTo>
                  <a:pt x="64" y="23"/>
                  <a:pt x="63" y="24"/>
                  <a:pt x="63" y="24"/>
                </a:cubicBezTo>
                <a:cubicBezTo>
                  <a:pt x="61" y="27"/>
                  <a:pt x="61" y="29"/>
                  <a:pt x="59" y="32"/>
                </a:cubicBezTo>
                <a:cubicBezTo>
                  <a:pt x="59" y="33"/>
                  <a:pt x="58" y="34"/>
                  <a:pt x="56" y="35"/>
                </a:cubicBezTo>
                <a:cubicBezTo>
                  <a:pt x="55" y="38"/>
                  <a:pt x="54" y="40"/>
                  <a:pt x="52" y="41"/>
                </a:cubicBezTo>
                <a:cubicBezTo>
                  <a:pt x="52" y="43"/>
                  <a:pt x="50" y="45"/>
                  <a:pt x="49" y="46"/>
                </a:cubicBezTo>
                <a:cubicBezTo>
                  <a:pt x="47" y="47"/>
                  <a:pt x="46" y="49"/>
                  <a:pt x="44" y="51"/>
                </a:cubicBezTo>
                <a:cubicBezTo>
                  <a:pt x="43" y="53"/>
                  <a:pt x="41" y="55"/>
                  <a:pt x="38" y="57"/>
                </a:cubicBezTo>
                <a:cubicBezTo>
                  <a:pt x="36" y="59"/>
                  <a:pt x="34" y="60"/>
                  <a:pt x="31" y="63"/>
                </a:cubicBezTo>
                <a:cubicBezTo>
                  <a:pt x="30" y="63"/>
                  <a:pt x="30" y="63"/>
                  <a:pt x="29" y="64"/>
                </a:cubicBezTo>
                <a:cubicBezTo>
                  <a:pt x="25" y="67"/>
                  <a:pt x="22" y="70"/>
                  <a:pt x="17" y="73"/>
                </a:cubicBezTo>
                <a:cubicBezTo>
                  <a:pt x="16" y="73"/>
                  <a:pt x="15" y="73"/>
                  <a:pt x="14" y="74"/>
                </a:cubicBezTo>
                <a:cubicBezTo>
                  <a:pt x="10" y="77"/>
                  <a:pt x="5" y="80"/>
                  <a:pt x="0" y="82"/>
                </a:cubicBezTo>
                <a:lnTo>
                  <a:pt x="0" y="276"/>
                </a:lnTo>
                <a:cubicBezTo>
                  <a:pt x="5" y="274"/>
                  <a:pt x="10" y="271"/>
                  <a:pt x="14" y="268"/>
                </a:cubicBezTo>
                <a:cubicBezTo>
                  <a:pt x="15" y="268"/>
                  <a:pt x="16" y="267"/>
                  <a:pt x="17" y="266"/>
                </a:cubicBezTo>
                <a:cubicBezTo>
                  <a:pt x="18" y="266"/>
                  <a:pt x="19" y="266"/>
                  <a:pt x="20" y="265"/>
                </a:cubicBezTo>
                <a:cubicBezTo>
                  <a:pt x="23" y="263"/>
                  <a:pt x="26" y="260"/>
                  <a:pt x="29" y="259"/>
                </a:cubicBezTo>
                <a:cubicBezTo>
                  <a:pt x="30" y="258"/>
                  <a:pt x="30" y="257"/>
                  <a:pt x="31" y="257"/>
                </a:cubicBezTo>
                <a:cubicBezTo>
                  <a:pt x="33" y="255"/>
                  <a:pt x="34" y="254"/>
                  <a:pt x="36" y="254"/>
                </a:cubicBezTo>
                <a:cubicBezTo>
                  <a:pt x="37" y="253"/>
                  <a:pt x="38" y="252"/>
                  <a:pt x="38" y="251"/>
                </a:cubicBezTo>
                <a:cubicBezTo>
                  <a:pt x="41" y="249"/>
                  <a:pt x="43" y="248"/>
                  <a:pt x="44" y="246"/>
                </a:cubicBezTo>
                <a:cubicBezTo>
                  <a:pt x="45" y="244"/>
                  <a:pt x="46" y="244"/>
                  <a:pt x="46" y="243"/>
                </a:cubicBezTo>
                <a:cubicBezTo>
                  <a:pt x="47" y="242"/>
                  <a:pt x="48" y="241"/>
                  <a:pt x="49" y="240"/>
                </a:cubicBezTo>
                <a:cubicBezTo>
                  <a:pt x="50" y="239"/>
                  <a:pt x="52" y="237"/>
                  <a:pt x="52" y="236"/>
                </a:cubicBezTo>
                <a:cubicBezTo>
                  <a:pt x="53" y="235"/>
                  <a:pt x="54" y="234"/>
                  <a:pt x="54" y="234"/>
                </a:cubicBezTo>
                <a:cubicBezTo>
                  <a:pt x="55" y="232"/>
                  <a:pt x="56" y="231"/>
                  <a:pt x="56" y="230"/>
                </a:cubicBezTo>
                <a:cubicBezTo>
                  <a:pt x="58" y="229"/>
                  <a:pt x="59" y="227"/>
                  <a:pt x="59" y="225"/>
                </a:cubicBezTo>
                <a:cubicBezTo>
                  <a:pt x="60" y="225"/>
                  <a:pt x="60" y="225"/>
                  <a:pt x="60" y="224"/>
                </a:cubicBezTo>
                <a:cubicBezTo>
                  <a:pt x="61" y="223"/>
                  <a:pt x="62" y="220"/>
                  <a:pt x="63" y="219"/>
                </a:cubicBezTo>
                <a:cubicBezTo>
                  <a:pt x="63" y="218"/>
                  <a:pt x="64" y="216"/>
                  <a:pt x="64" y="216"/>
                </a:cubicBezTo>
                <a:cubicBezTo>
                  <a:pt x="64" y="215"/>
                  <a:pt x="65" y="215"/>
                  <a:pt x="65" y="215"/>
                </a:cubicBezTo>
                <a:cubicBezTo>
                  <a:pt x="66" y="212"/>
                  <a:pt x="66" y="208"/>
                  <a:pt x="67" y="205"/>
                </a:cubicBezTo>
                <a:lnTo>
                  <a:pt x="67" y="204"/>
                </a:lnTo>
                <a:cubicBezTo>
                  <a:pt x="67" y="201"/>
                  <a:pt x="68" y="198"/>
                  <a:pt x="68" y="196"/>
                </a:cubicBezTo>
                <a:cubicBezTo>
                  <a:pt x="68" y="195"/>
                  <a:pt x="68" y="194"/>
                  <a:pt x="68" y="194"/>
                </a:cubicBezTo>
                <a:lnTo>
                  <a:pt x="68" y="0"/>
                </a:lnTo>
                <a:cubicBezTo>
                  <a:pt x="68" y="3"/>
                  <a:pt x="67" y="7"/>
                  <a:pt x="67" y="10"/>
                </a:cubicBezTo>
              </a:path>
            </a:pathLst>
          </a:custGeom>
          <a:solidFill>
            <a:schemeClr val="tx1">
              <a:lumMod val="60000"/>
              <a:lumOff val="40000"/>
            </a:schemeClr>
          </a:solidFill>
          <a:ln>
            <a:noFill/>
          </a:ln>
          <a:effectLst/>
        </p:spPr>
        <p:txBody>
          <a:bodyPr wrap="none" anchor="ctr"/>
          <a:lstStyle/>
          <a:p>
            <a:endParaRPr lang="en-US" dirty="0">
              <a:latin typeface="DM Sans" pitchFamily="2" charset="77"/>
            </a:endParaRPr>
          </a:p>
        </p:txBody>
      </p:sp>
      <p:sp>
        <p:nvSpPr>
          <p:cNvPr id="446" name="Freeform 445">
            <a:extLst>
              <a:ext uri="{FF2B5EF4-FFF2-40B4-BE49-F238E27FC236}">
                <a16:creationId xmlns:a16="http://schemas.microsoft.com/office/drawing/2014/main" id="{7CE45C69-8C3F-4753-ACF8-F00FC2806601}"/>
              </a:ext>
            </a:extLst>
          </p:cNvPr>
          <p:cNvSpPr>
            <a:spLocks noChangeArrowheads="1"/>
          </p:cNvSpPr>
          <p:nvPr/>
        </p:nvSpPr>
        <p:spPr bwMode="auto">
          <a:xfrm>
            <a:off x="6586033" y="9664892"/>
            <a:ext cx="87887" cy="346053"/>
          </a:xfrm>
          <a:custGeom>
            <a:avLst/>
            <a:gdLst>
              <a:gd name="T0" fmla="*/ 68 w 69"/>
              <a:gd name="T1" fmla="*/ 82 h 277"/>
              <a:gd name="T2" fmla="*/ 68 w 69"/>
              <a:gd name="T3" fmla="*/ 276 h 277"/>
              <a:gd name="T4" fmla="*/ 0 w 69"/>
              <a:gd name="T5" fmla="*/ 194 h 277"/>
              <a:gd name="T6" fmla="*/ 0 w 69"/>
              <a:gd name="T7" fmla="*/ 0 h 277"/>
              <a:gd name="T8" fmla="*/ 68 w 69"/>
              <a:gd name="T9" fmla="*/ 82 h 277"/>
            </a:gdLst>
            <a:ahLst/>
            <a:cxnLst>
              <a:cxn ang="0">
                <a:pos x="T0" y="T1"/>
              </a:cxn>
              <a:cxn ang="0">
                <a:pos x="T2" y="T3"/>
              </a:cxn>
              <a:cxn ang="0">
                <a:pos x="T4" y="T5"/>
              </a:cxn>
              <a:cxn ang="0">
                <a:pos x="T6" y="T7"/>
              </a:cxn>
              <a:cxn ang="0">
                <a:pos x="T8" y="T9"/>
              </a:cxn>
            </a:cxnLst>
            <a:rect l="0" t="0" r="r" b="b"/>
            <a:pathLst>
              <a:path w="69" h="277">
                <a:moveTo>
                  <a:pt x="68" y="82"/>
                </a:moveTo>
                <a:lnTo>
                  <a:pt x="68" y="276"/>
                </a:lnTo>
                <a:cubicBezTo>
                  <a:pt x="23" y="254"/>
                  <a:pt x="0" y="224"/>
                  <a:pt x="0" y="194"/>
                </a:cubicBezTo>
                <a:lnTo>
                  <a:pt x="0" y="0"/>
                </a:lnTo>
                <a:cubicBezTo>
                  <a:pt x="0" y="30"/>
                  <a:pt x="23" y="59"/>
                  <a:pt x="68" y="82"/>
                </a:cubicBezTo>
              </a:path>
            </a:pathLst>
          </a:custGeom>
          <a:solidFill>
            <a:schemeClr val="tx1">
              <a:lumMod val="60000"/>
              <a:lumOff val="40000"/>
            </a:schemeClr>
          </a:solidFill>
          <a:ln>
            <a:noFill/>
          </a:ln>
          <a:effectLst/>
        </p:spPr>
        <p:txBody>
          <a:bodyPr wrap="none" anchor="ctr"/>
          <a:lstStyle/>
          <a:p>
            <a:endParaRPr lang="en-US" dirty="0">
              <a:latin typeface="DM Sans" pitchFamily="2" charset="77"/>
            </a:endParaRPr>
          </a:p>
        </p:txBody>
      </p:sp>
      <p:sp>
        <p:nvSpPr>
          <p:cNvPr id="447" name="Freeform 446">
            <a:extLst>
              <a:ext uri="{FF2B5EF4-FFF2-40B4-BE49-F238E27FC236}">
                <a16:creationId xmlns:a16="http://schemas.microsoft.com/office/drawing/2014/main" id="{796BA4AC-6EC8-40B5-9805-59F30C505B02}"/>
              </a:ext>
            </a:extLst>
          </p:cNvPr>
          <p:cNvSpPr>
            <a:spLocks noChangeArrowheads="1"/>
          </p:cNvSpPr>
          <p:nvPr/>
        </p:nvSpPr>
        <p:spPr bwMode="auto">
          <a:xfrm>
            <a:off x="6586033" y="9664892"/>
            <a:ext cx="87887" cy="346053"/>
          </a:xfrm>
          <a:custGeom>
            <a:avLst/>
            <a:gdLst>
              <a:gd name="T0" fmla="*/ 0 w 69"/>
              <a:gd name="T1" fmla="*/ 194 h 277"/>
              <a:gd name="T2" fmla="*/ 0 w 69"/>
              <a:gd name="T3" fmla="*/ 0 h 277"/>
              <a:gd name="T4" fmla="*/ 68 w 69"/>
              <a:gd name="T5" fmla="*/ 82 h 277"/>
              <a:gd name="T6" fmla="*/ 68 w 69"/>
              <a:gd name="T7" fmla="*/ 276 h 277"/>
              <a:gd name="T8" fmla="*/ 0 w 69"/>
              <a:gd name="T9" fmla="*/ 194 h 277"/>
            </a:gdLst>
            <a:ahLst/>
            <a:cxnLst>
              <a:cxn ang="0">
                <a:pos x="T0" y="T1"/>
              </a:cxn>
              <a:cxn ang="0">
                <a:pos x="T2" y="T3"/>
              </a:cxn>
              <a:cxn ang="0">
                <a:pos x="T4" y="T5"/>
              </a:cxn>
              <a:cxn ang="0">
                <a:pos x="T6" y="T7"/>
              </a:cxn>
              <a:cxn ang="0">
                <a:pos x="T8" y="T9"/>
              </a:cxn>
            </a:cxnLst>
            <a:rect l="0" t="0" r="r" b="b"/>
            <a:pathLst>
              <a:path w="69" h="277">
                <a:moveTo>
                  <a:pt x="0" y="194"/>
                </a:moveTo>
                <a:lnTo>
                  <a:pt x="0" y="0"/>
                </a:lnTo>
                <a:cubicBezTo>
                  <a:pt x="0" y="30"/>
                  <a:pt x="23" y="59"/>
                  <a:pt x="68" y="82"/>
                </a:cubicBezTo>
                <a:lnTo>
                  <a:pt x="68" y="276"/>
                </a:lnTo>
                <a:cubicBezTo>
                  <a:pt x="23" y="254"/>
                  <a:pt x="0" y="224"/>
                  <a:pt x="0" y="194"/>
                </a:cubicBezTo>
              </a:path>
            </a:pathLst>
          </a:custGeom>
          <a:solidFill>
            <a:schemeClr val="tx1">
              <a:lumMod val="60000"/>
              <a:lumOff val="40000"/>
            </a:schemeClr>
          </a:solidFill>
          <a:ln>
            <a:noFill/>
          </a:ln>
          <a:effectLst/>
        </p:spPr>
        <p:txBody>
          <a:bodyPr wrap="none" anchor="ctr"/>
          <a:lstStyle/>
          <a:p>
            <a:endParaRPr lang="en-US" dirty="0">
              <a:latin typeface="DM Sans" pitchFamily="2" charset="77"/>
            </a:endParaRPr>
          </a:p>
        </p:txBody>
      </p:sp>
      <p:sp>
        <p:nvSpPr>
          <p:cNvPr id="448" name="Freeform 447">
            <a:extLst>
              <a:ext uri="{FF2B5EF4-FFF2-40B4-BE49-F238E27FC236}">
                <a16:creationId xmlns:a16="http://schemas.microsoft.com/office/drawing/2014/main" id="{AACB98F0-E489-4B95-BB3C-407A2D6856C6}"/>
              </a:ext>
            </a:extLst>
          </p:cNvPr>
          <p:cNvSpPr>
            <a:spLocks noChangeArrowheads="1"/>
          </p:cNvSpPr>
          <p:nvPr/>
        </p:nvSpPr>
        <p:spPr bwMode="auto">
          <a:xfrm>
            <a:off x="8772222" y="9763764"/>
            <a:ext cx="1691824" cy="1087601"/>
          </a:xfrm>
          <a:custGeom>
            <a:avLst/>
            <a:gdLst>
              <a:gd name="T0" fmla="*/ 1358 w 1359"/>
              <a:gd name="T1" fmla="*/ 0 h 874"/>
              <a:gd name="T2" fmla="*/ 1358 w 1359"/>
              <a:gd name="T3" fmla="*/ 194 h 874"/>
              <a:gd name="T4" fmla="*/ 0 w 1359"/>
              <a:gd name="T5" fmla="*/ 873 h 874"/>
              <a:gd name="T6" fmla="*/ 0 w 1359"/>
              <a:gd name="T7" fmla="*/ 679 h 874"/>
              <a:gd name="T8" fmla="*/ 1358 w 1359"/>
              <a:gd name="T9" fmla="*/ 0 h 874"/>
            </a:gdLst>
            <a:ahLst/>
            <a:cxnLst>
              <a:cxn ang="0">
                <a:pos x="T0" y="T1"/>
              </a:cxn>
              <a:cxn ang="0">
                <a:pos x="T2" y="T3"/>
              </a:cxn>
              <a:cxn ang="0">
                <a:pos x="T4" y="T5"/>
              </a:cxn>
              <a:cxn ang="0">
                <a:pos x="T6" y="T7"/>
              </a:cxn>
              <a:cxn ang="0">
                <a:pos x="T8" y="T9"/>
              </a:cxn>
            </a:cxnLst>
            <a:rect l="0" t="0" r="r" b="b"/>
            <a:pathLst>
              <a:path w="1359" h="874">
                <a:moveTo>
                  <a:pt x="1358" y="0"/>
                </a:moveTo>
                <a:lnTo>
                  <a:pt x="1358" y="194"/>
                </a:lnTo>
                <a:lnTo>
                  <a:pt x="0" y="873"/>
                </a:lnTo>
                <a:lnTo>
                  <a:pt x="0" y="679"/>
                </a:lnTo>
                <a:lnTo>
                  <a:pt x="1358" y="0"/>
                </a:lnTo>
              </a:path>
            </a:pathLst>
          </a:custGeom>
          <a:solidFill>
            <a:schemeClr val="accent6">
              <a:lumMod val="90000"/>
            </a:schemeClr>
          </a:solidFill>
          <a:ln>
            <a:noFill/>
          </a:ln>
          <a:effectLst/>
        </p:spPr>
        <p:txBody>
          <a:bodyPr wrap="none" anchor="ctr"/>
          <a:lstStyle/>
          <a:p>
            <a:endParaRPr lang="en-US" dirty="0">
              <a:latin typeface="DM Sans" pitchFamily="2" charset="77"/>
            </a:endParaRPr>
          </a:p>
        </p:txBody>
      </p:sp>
      <p:sp>
        <p:nvSpPr>
          <p:cNvPr id="449" name="Freeform 448">
            <a:extLst>
              <a:ext uri="{FF2B5EF4-FFF2-40B4-BE49-F238E27FC236}">
                <a16:creationId xmlns:a16="http://schemas.microsoft.com/office/drawing/2014/main" id="{324A0295-2FD9-479B-A8CC-9B22921083F9}"/>
              </a:ext>
            </a:extLst>
          </p:cNvPr>
          <p:cNvSpPr>
            <a:spLocks noChangeArrowheads="1"/>
          </p:cNvSpPr>
          <p:nvPr/>
        </p:nvSpPr>
        <p:spPr bwMode="auto">
          <a:xfrm>
            <a:off x="6668425" y="9763764"/>
            <a:ext cx="1691824" cy="1087601"/>
          </a:xfrm>
          <a:custGeom>
            <a:avLst/>
            <a:gdLst>
              <a:gd name="T0" fmla="*/ 1359 w 1360"/>
              <a:gd name="T1" fmla="*/ 679 h 874"/>
              <a:gd name="T2" fmla="*/ 1359 w 1360"/>
              <a:gd name="T3" fmla="*/ 873 h 874"/>
              <a:gd name="T4" fmla="*/ 0 w 1360"/>
              <a:gd name="T5" fmla="*/ 194 h 874"/>
              <a:gd name="T6" fmla="*/ 0 w 1360"/>
              <a:gd name="T7" fmla="*/ 0 h 874"/>
              <a:gd name="T8" fmla="*/ 1359 w 1360"/>
              <a:gd name="T9" fmla="*/ 679 h 874"/>
            </a:gdLst>
            <a:ahLst/>
            <a:cxnLst>
              <a:cxn ang="0">
                <a:pos x="T0" y="T1"/>
              </a:cxn>
              <a:cxn ang="0">
                <a:pos x="T2" y="T3"/>
              </a:cxn>
              <a:cxn ang="0">
                <a:pos x="T4" y="T5"/>
              </a:cxn>
              <a:cxn ang="0">
                <a:pos x="T6" y="T7"/>
              </a:cxn>
              <a:cxn ang="0">
                <a:pos x="T8" y="T9"/>
              </a:cxn>
            </a:cxnLst>
            <a:rect l="0" t="0" r="r" b="b"/>
            <a:pathLst>
              <a:path w="1360" h="874">
                <a:moveTo>
                  <a:pt x="1359" y="679"/>
                </a:moveTo>
                <a:lnTo>
                  <a:pt x="1359" y="873"/>
                </a:lnTo>
                <a:lnTo>
                  <a:pt x="0" y="194"/>
                </a:lnTo>
                <a:lnTo>
                  <a:pt x="0" y="0"/>
                </a:lnTo>
                <a:lnTo>
                  <a:pt x="1359" y="679"/>
                </a:lnTo>
              </a:path>
            </a:pathLst>
          </a:custGeom>
          <a:solidFill>
            <a:schemeClr val="accent6">
              <a:lumMod val="90000"/>
            </a:schemeClr>
          </a:solidFill>
          <a:ln>
            <a:noFill/>
          </a:ln>
          <a:effectLst/>
        </p:spPr>
        <p:txBody>
          <a:bodyPr wrap="none" anchor="ctr"/>
          <a:lstStyle/>
          <a:p>
            <a:endParaRPr lang="en-US" dirty="0">
              <a:latin typeface="DM Sans" pitchFamily="2" charset="77"/>
            </a:endParaRPr>
          </a:p>
        </p:txBody>
      </p:sp>
      <p:sp>
        <p:nvSpPr>
          <p:cNvPr id="450" name="Freeform 449">
            <a:extLst>
              <a:ext uri="{FF2B5EF4-FFF2-40B4-BE49-F238E27FC236}">
                <a16:creationId xmlns:a16="http://schemas.microsoft.com/office/drawing/2014/main" id="{EB1719D6-803E-4549-B0CC-DBC8BBE05838}"/>
              </a:ext>
            </a:extLst>
          </p:cNvPr>
          <p:cNvSpPr>
            <a:spLocks noChangeArrowheads="1"/>
          </p:cNvSpPr>
          <p:nvPr/>
        </p:nvSpPr>
        <p:spPr bwMode="auto">
          <a:xfrm>
            <a:off x="6558567" y="8676163"/>
            <a:ext cx="4020829" cy="1982948"/>
          </a:xfrm>
          <a:custGeom>
            <a:avLst/>
            <a:gdLst>
              <a:gd name="T0" fmla="*/ 1611 w 3226"/>
              <a:gd name="T1" fmla="*/ 0 h 1591"/>
              <a:gd name="T2" fmla="*/ 1776 w 3226"/>
              <a:gd name="T3" fmla="*/ 33 h 1591"/>
              <a:gd name="T4" fmla="*/ 3134 w 3226"/>
              <a:gd name="T5" fmla="*/ 713 h 1591"/>
              <a:gd name="T6" fmla="*/ 3134 w 3226"/>
              <a:gd name="T7" fmla="*/ 877 h 1591"/>
              <a:gd name="T8" fmla="*/ 1776 w 3226"/>
              <a:gd name="T9" fmla="*/ 1556 h 1591"/>
              <a:gd name="T10" fmla="*/ 1611 w 3226"/>
              <a:gd name="T11" fmla="*/ 1590 h 1591"/>
              <a:gd name="T12" fmla="*/ 1448 w 3226"/>
              <a:gd name="T13" fmla="*/ 1556 h 1591"/>
              <a:gd name="T14" fmla="*/ 89 w 3226"/>
              <a:gd name="T15" fmla="*/ 877 h 1591"/>
              <a:gd name="T16" fmla="*/ 89 w 3226"/>
              <a:gd name="T17" fmla="*/ 713 h 1591"/>
              <a:gd name="T18" fmla="*/ 1448 w 3226"/>
              <a:gd name="T19" fmla="*/ 33 h 1591"/>
              <a:gd name="T20" fmla="*/ 1611 w 3226"/>
              <a:gd name="T21" fmla="*/ 0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6" h="1591">
                <a:moveTo>
                  <a:pt x="1611" y="0"/>
                </a:moveTo>
                <a:cubicBezTo>
                  <a:pt x="1672" y="0"/>
                  <a:pt x="1731" y="11"/>
                  <a:pt x="1776" y="33"/>
                </a:cubicBezTo>
                <a:lnTo>
                  <a:pt x="3134" y="713"/>
                </a:lnTo>
                <a:cubicBezTo>
                  <a:pt x="3225" y="758"/>
                  <a:pt x="3225" y="831"/>
                  <a:pt x="3134" y="877"/>
                </a:cubicBezTo>
                <a:lnTo>
                  <a:pt x="1776" y="1556"/>
                </a:lnTo>
                <a:cubicBezTo>
                  <a:pt x="1731" y="1579"/>
                  <a:pt x="1672" y="1590"/>
                  <a:pt x="1611" y="1590"/>
                </a:cubicBezTo>
                <a:cubicBezTo>
                  <a:pt x="1552" y="1590"/>
                  <a:pt x="1493" y="1579"/>
                  <a:pt x="1448" y="1556"/>
                </a:cubicBezTo>
                <a:lnTo>
                  <a:pt x="89" y="877"/>
                </a:lnTo>
                <a:cubicBezTo>
                  <a:pt x="0" y="831"/>
                  <a:pt x="0" y="758"/>
                  <a:pt x="89" y="713"/>
                </a:cubicBezTo>
                <a:lnTo>
                  <a:pt x="1448" y="33"/>
                </a:lnTo>
                <a:cubicBezTo>
                  <a:pt x="1493" y="11"/>
                  <a:pt x="1552" y="0"/>
                  <a:pt x="1611" y="0"/>
                </a:cubicBezTo>
              </a:path>
            </a:pathLst>
          </a:custGeom>
          <a:solidFill>
            <a:schemeClr val="bg2">
              <a:lumMod val="90000"/>
            </a:schemeClr>
          </a:solidFill>
          <a:ln>
            <a:noFill/>
          </a:ln>
          <a:effectLst/>
        </p:spPr>
        <p:txBody>
          <a:bodyPr wrap="none" anchor="ctr"/>
          <a:lstStyle/>
          <a:p>
            <a:endParaRPr lang="en-US" dirty="0">
              <a:latin typeface="DM Sans" pitchFamily="2" charset="77"/>
            </a:endParaRPr>
          </a:p>
        </p:txBody>
      </p:sp>
      <p:sp>
        <p:nvSpPr>
          <p:cNvPr id="451" name="Freeform 450">
            <a:extLst>
              <a:ext uri="{FF2B5EF4-FFF2-40B4-BE49-F238E27FC236}">
                <a16:creationId xmlns:a16="http://schemas.microsoft.com/office/drawing/2014/main" id="{000169FE-8006-4DF4-921C-96D4D9871D99}"/>
              </a:ext>
            </a:extLst>
          </p:cNvPr>
          <p:cNvSpPr>
            <a:spLocks noChangeArrowheads="1"/>
          </p:cNvSpPr>
          <p:nvPr/>
        </p:nvSpPr>
        <p:spPr bwMode="auto">
          <a:xfrm>
            <a:off x="8360250" y="10609676"/>
            <a:ext cx="411972" cy="285633"/>
          </a:xfrm>
          <a:custGeom>
            <a:avLst/>
            <a:gdLst>
              <a:gd name="T0" fmla="*/ 300 w 329"/>
              <a:gd name="T1" fmla="*/ 12 h 229"/>
              <a:gd name="T2" fmla="*/ 275 w 329"/>
              <a:gd name="T3" fmla="*/ 20 h 229"/>
              <a:gd name="T4" fmla="*/ 253 w 329"/>
              <a:gd name="T5" fmla="*/ 25 h 229"/>
              <a:gd name="T6" fmla="*/ 230 w 329"/>
              <a:gd name="T7" fmla="*/ 29 h 229"/>
              <a:gd name="T8" fmla="*/ 204 w 329"/>
              <a:gd name="T9" fmla="*/ 32 h 229"/>
              <a:gd name="T10" fmla="*/ 183 w 329"/>
              <a:gd name="T11" fmla="*/ 34 h 229"/>
              <a:gd name="T12" fmla="*/ 148 w 329"/>
              <a:gd name="T13" fmla="*/ 34 h 229"/>
              <a:gd name="T14" fmla="*/ 121 w 329"/>
              <a:gd name="T15" fmla="*/ 32 h 229"/>
              <a:gd name="T16" fmla="*/ 99 w 329"/>
              <a:gd name="T17" fmla="*/ 30 h 229"/>
              <a:gd name="T18" fmla="*/ 79 w 329"/>
              <a:gd name="T19" fmla="*/ 26 h 229"/>
              <a:gd name="T20" fmla="*/ 59 w 329"/>
              <a:gd name="T21" fmla="*/ 22 h 229"/>
              <a:gd name="T22" fmla="*/ 39 w 329"/>
              <a:gd name="T23" fmla="*/ 16 h 229"/>
              <a:gd name="T24" fmla="*/ 17 w 329"/>
              <a:gd name="T25" fmla="*/ 8 h 229"/>
              <a:gd name="T26" fmla="*/ 0 w 329"/>
              <a:gd name="T27" fmla="*/ 194 h 229"/>
              <a:gd name="T28" fmla="*/ 18 w 329"/>
              <a:gd name="T29" fmla="*/ 203 h 229"/>
              <a:gd name="T30" fmla="*/ 39 w 329"/>
              <a:gd name="T31" fmla="*/ 210 h 229"/>
              <a:gd name="T32" fmla="*/ 48 w 329"/>
              <a:gd name="T33" fmla="*/ 213 h 229"/>
              <a:gd name="T34" fmla="*/ 63 w 329"/>
              <a:gd name="T35" fmla="*/ 217 h 229"/>
              <a:gd name="T36" fmla="*/ 79 w 329"/>
              <a:gd name="T37" fmla="*/ 221 h 229"/>
              <a:gd name="T38" fmla="*/ 93 w 329"/>
              <a:gd name="T39" fmla="*/ 222 h 229"/>
              <a:gd name="T40" fmla="*/ 100 w 329"/>
              <a:gd name="T41" fmla="*/ 224 h 229"/>
              <a:gd name="T42" fmla="*/ 120 w 329"/>
              <a:gd name="T43" fmla="*/ 226 h 229"/>
              <a:gd name="T44" fmla="*/ 138 w 329"/>
              <a:gd name="T45" fmla="*/ 228 h 229"/>
              <a:gd name="T46" fmla="*/ 148 w 329"/>
              <a:gd name="T47" fmla="*/ 228 h 229"/>
              <a:gd name="T48" fmla="*/ 163 w 329"/>
              <a:gd name="T49" fmla="*/ 228 h 229"/>
              <a:gd name="T50" fmla="*/ 183 w 329"/>
              <a:gd name="T51" fmla="*/ 228 h 229"/>
              <a:gd name="T52" fmla="*/ 202 w 329"/>
              <a:gd name="T53" fmla="*/ 227 h 229"/>
              <a:gd name="T54" fmla="*/ 228 w 329"/>
              <a:gd name="T55" fmla="*/ 223 h 229"/>
              <a:gd name="T56" fmla="*/ 251 w 329"/>
              <a:gd name="T57" fmla="*/ 220 h 229"/>
              <a:gd name="T58" fmla="*/ 272 w 329"/>
              <a:gd name="T59" fmla="*/ 215 h 229"/>
              <a:gd name="T60" fmla="*/ 293 w 329"/>
              <a:gd name="T61" fmla="*/ 209 h 229"/>
              <a:gd name="T62" fmla="*/ 313 w 329"/>
              <a:gd name="T63" fmla="*/ 201 h 229"/>
              <a:gd name="T64" fmla="*/ 328 w 329"/>
              <a:gd name="T65" fmla="*/ 194 h 229"/>
              <a:gd name="T66" fmla="*/ 313 w 329"/>
              <a:gd name="T67" fmla="*/ 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9" h="229">
                <a:moveTo>
                  <a:pt x="313" y="7"/>
                </a:moveTo>
                <a:cubicBezTo>
                  <a:pt x="308" y="9"/>
                  <a:pt x="304" y="10"/>
                  <a:pt x="300" y="12"/>
                </a:cubicBezTo>
                <a:cubicBezTo>
                  <a:pt x="298" y="13"/>
                  <a:pt x="295" y="14"/>
                  <a:pt x="293" y="14"/>
                </a:cubicBezTo>
                <a:cubicBezTo>
                  <a:pt x="287" y="16"/>
                  <a:pt x="281" y="18"/>
                  <a:pt x="275" y="20"/>
                </a:cubicBezTo>
                <a:cubicBezTo>
                  <a:pt x="274" y="20"/>
                  <a:pt x="273" y="20"/>
                  <a:pt x="272" y="20"/>
                </a:cubicBezTo>
                <a:cubicBezTo>
                  <a:pt x="266" y="22"/>
                  <a:pt x="259" y="23"/>
                  <a:pt x="253" y="25"/>
                </a:cubicBezTo>
                <a:cubicBezTo>
                  <a:pt x="253" y="25"/>
                  <a:pt x="252" y="25"/>
                  <a:pt x="251" y="25"/>
                </a:cubicBezTo>
                <a:cubicBezTo>
                  <a:pt x="244" y="27"/>
                  <a:pt x="237" y="28"/>
                  <a:pt x="230" y="29"/>
                </a:cubicBezTo>
                <a:cubicBezTo>
                  <a:pt x="229" y="30"/>
                  <a:pt x="228" y="30"/>
                  <a:pt x="228" y="30"/>
                </a:cubicBezTo>
                <a:cubicBezTo>
                  <a:pt x="220" y="31"/>
                  <a:pt x="212" y="32"/>
                  <a:pt x="204" y="32"/>
                </a:cubicBezTo>
                <a:cubicBezTo>
                  <a:pt x="201" y="33"/>
                  <a:pt x="198" y="33"/>
                  <a:pt x="195" y="33"/>
                </a:cubicBezTo>
                <a:cubicBezTo>
                  <a:pt x="190" y="33"/>
                  <a:pt x="186" y="33"/>
                  <a:pt x="183" y="34"/>
                </a:cubicBezTo>
                <a:cubicBezTo>
                  <a:pt x="176" y="34"/>
                  <a:pt x="170" y="34"/>
                  <a:pt x="163" y="34"/>
                </a:cubicBezTo>
                <a:cubicBezTo>
                  <a:pt x="159" y="34"/>
                  <a:pt x="153" y="34"/>
                  <a:pt x="148" y="34"/>
                </a:cubicBezTo>
                <a:cubicBezTo>
                  <a:pt x="145" y="33"/>
                  <a:pt x="143" y="33"/>
                  <a:pt x="140" y="33"/>
                </a:cubicBezTo>
                <a:cubicBezTo>
                  <a:pt x="133" y="33"/>
                  <a:pt x="127" y="33"/>
                  <a:pt x="121" y="32"/>
                </a:cubicBezTo>
                <a:lnTo>
                  <a:pt x="120" y="32"/>
                </a:lnTo>
                <a:cubicBezTo>
                  <a:pt x="113" y="32"/>
                  <a:pt x="105" y="30"/>
                  <a:pt x="99" y="30"/>
                </a:cubicBezTo>
                <a:cubicBezTo>
                  <a:pt x="97" y="29"/>
                  <a:pt x="94" y="28"/>
                  <a:pt x="93" y="28"/>
                </a:cubicBezTo>
                <a:cubicBezTo>
                  <a:pt x="88" y="28"/>
                  <a:pt x="83" y="27"/>
                  <a:pt x="79" y="26"/>
                </a:cubicBezTo>
                <a:cubicBezTo>
                  <a:pt x="76" y="25"/>
                  <a:pt x="73" y="25"/>
                  <a:pt x="70" y="24"/>
                </a:cubicBezTo>
                <a:cubicBezTo>
                  <a:pt x="67" y="23"/>
                  <a:pt x="63" y="22"/>
                  <a:pt x="59" y="22"/>
                </a:cubicBezTo>
                <a:cubicBezTo>
                  <a:pt x="56" y="20"/>
                  <a:pt x="52" y="20"/>
                  <a:pt x="48" y="19"/>
                </a:cubicBezTo>
                <a:cubicBezTo>
                  <a:pt x="46" y="18"/>
                  <a:pt x="42" y="17"/>
                  <a:pt x="39" y="16"/>
                </a:cubicBezTo>
                <a:cubicBezTo>
                  <a:pt x="33" y="14"/>
                  <a:pt x="26" y="11"/>
                  <a:pt x="19" y="9"/>
                </a:cubicBezTo>
                <a:cubicBezTo>
                  <a:pt x="19" y="9"/>
                  <a:pt x="18" y="8"/>
                  <a:pt x="17" y="8"/>
                </a:cubicBezTo>
                <a:cubicBezTo>
                  <a:pt x="11" y="6"/>
                  <a:pt x="6" y="3"/>
                  <a:pt x="0" y="0"/>
                </a:cubicBezTo>
                <a:lnTo>
                  <a:pt x="0" y="194"/>
                </a:lnTo>
                <a:cubicBezTo>
                  <a:pt x="6" y="197"/>
                  <a:pt x="11" y="200"/>
                  <a:pt x="17" y="202"/>
                </a:cubicBezTo>
                <a:cubicBezTo>
                  <a:pt x="18" y="202"/>
                  <a:pt x="18" y="203"/>
                  <a:pt x="18" y="203"/>
                </a:cubicBezTo>
                <a:cubicBezTo>
                  <a:pt x="19" y="203"/>
                  <a:pt x="19" y="203"/>
                  <a:pt x="19" y="203"/>
                </a:cubicBezTo>
                <a:cubicBezTo>
                  <a:pt x="26" y="206"/>
                  <a:pt x="33" y="208"/>
                  <a:pt x="39" y="210"/>
                </a:cubicBezTo>
                <a:cubicBezTo>
                  <a:pt x="40" y="211"/>
                  <a:pt x="41" y="211"/>
                  <a:pt x="42" y="211"/>
                </a:cubicBezTo>
                <a:cubicBezTo>
                  <a:pt x="44" y="212"/>
                  <a:pt x="46" y="212"/>
                  <a:pt x="48" y="213"/>
                </a:cubicBezTo>
                <a:cubicBezTo>
                  <a:pt x="52" y="214"/>
                  <a:pt x="56" y="215"/>
                  <a:pt x="59" y="216"/>
                </a:cubicBezTo>
                <a:cubicBezTo>
                  <a:pt x="60" y="216"/>
                  <a:pt x="61" y="216"/>
                  <a:pt x="63" y="217"/>
                </a:cubicBezTo>
                <a:cubicBezTo>
                  <a:pt x="65" y="217"/>
                  <a:pt x="68" y="218"/>
                  <a:pt x="70" y="219"/>
                </a:cubicBezTo>
                <a:cubicBezTo>
                  <a:pt x="73" y="219"/>
                  <a:pt x="76" y="220"/>
                  <a:pt x="79" y="221"/>
                </a:cubicBezTo>
                <a:cubicBezTo>
                  <a:pt x="80" y="221"/>
                  <a:pt x="81" y="221"/>
                  <a:pt x="82" y="221"/>
                </a:cubicBezTo>
                <a:cubicBezTo>
                  <a:pt x="85" y="222"/>
                  <a:pt x="89" y="222"/>
                  <a:pt x="93" y="222"/>
                </a:cubicBezTo>
                <a:cubicBezTo>
                  <a:pt x="94" y="223"/>
                  <a:pt x="97" y="223"/>
                  <a:pt x="99" y="223"/>
                </a:cubicBezTo>
                <a:lnTo>
                  <a:pt x="100" y="224"/>
                </a:lnTo>
                <a:cubicBezTo>
                  <a:pt x="107" y="225"/>
                  <a:pt x="113" y="225"/>
                  <a:pt x="119" y="226"/>
                </a:cubicBezTo>
                <a:cubicBezTo>
                  <a:pt x="120" y="226"/>
                  <a:pt x="120" y="226"/>
                  <a:pt x="120" y="226"/>
                </a:cubicBezTo>
                <a:cubicBezTo>
                  <a:pt x="120" y="226"/>
                  <a:pt x="121" y="226"/>
                  <a:pt x="121" y="227"/>
                </a:cubicBezTo>
                <a:cubicBezTo>
                  <a:pt x="127" y="227"/>
                  <a:pt x="132" y="227"/>
                  <a:pt x="138" y="228"/>
                </a:cubicBezTo>
                <a:cubicBezTo>
                  <a:pt x="138" y="228"/>
                  <a:pt x="139" y="228"/>
                  <a:pt x="140" y="228"/>
                </a:cubicBezTo>
                <a:cubicBezTo>
                  <a:pt x="143" y="228"/>
                  <a:pt x="145" y="228"/>
                  <a:pt x="148" y="228"/>
                </a:cubicBezTo>
                <a:cubicBezTo>
                  <a:pt x="151" y="228"/>
                  <a:pt x="154" y="228"/>
                  <a:pt x="158" y="228"/>
                </a:cubicBezTo>
                <a:cubicBezTo>
                  <a:pt x="160" y="228"/>
                  <a:pt x="162" y="228"/>
                  <a:pt x="163" y="228"/>
                </a:cubicBezTo>
                <a:cubicBezTo>
                  <a:pt x="169" y="228"/>
                  <a:pt x="174" y="228"/>
                  <a:pt x="179" y="228"/>
                </a:cubicBezTo>
                <a:cubicBezTo>
                  <a:pt x="180" y="228"/>
                  <a:pt x="181" y="228"/>
                  <a:pt x="183" y="228"/>
                </a:cubicBezTo>
                <a:cubicBezTo>
                  <a:pt x="186" y="228"/>
                  <a:pt x="190" y="227"/>
                  <a:pt x="195" y="227"/>
                </a:cubicBezTo>
                <a:cubicBezTo>
                  <a:pt x="197" y="227"/>
                  <a:pt x="200" y="227"/>
                  <a:pt x="202" y="227"/>
                </a:cubicBezTo>
                <a:cubicBezTo>
                  <a:pt x="203" y="227"/>
                  <a:pt x="204" y="227"/>
                  <a:pt x="204" y="227"/>
                </a:cubicBezTo>
                <a:cubicBezTo>
                  <a:pt x="212" y="226"/>
                  <a:pt x="220" y="225"/>
                  <a:pt x="228" y="223"/>
                </a:cubicBezTo>
                <a:cubicBezTo>
                  <a:pt x="228" y="223"/>
                  <a:pt x="229" y="223"/>
                  <a:pt x="230" y="223"/>
                </a:cubicBezTo>
                <a:cubicBezTo>
                  <a:pt x="237" y="222"/>
                  <a:pt x="244" y="221"/>
                  <a:pt x="251" y="220"/>
                </a:cubicBezTo>
                <a:cubicBezTo>
                  <a:pt x="252" y="220"/>
                  <a:pt x="253" y="219"/>
                  <a:pt x="253" y="219"/>
                </a:cubicBezTo>
                <a:cubicBezTo>
                  <a:pt x="259" y="218"/>
                  <a:pt x="266" y="217"/>
                  <a:pt x="272" y="215"/>
                </a:cubicBezTo>
                <a:cubicBezTo>
                  <a:pt x="273" y="214"/>
                  <a:pt x="274" y="214"/>
                  <a:pt x="275" y="214"/>
                </a:cubicBezTo>
                <a:cubicBezTo>
                  <a:pt x="281" y="212"/>
                  <a:pt x="287" y="211"/>
                  <a:pt x="293" y="209"/>
                </a:cubicBezTo>
                <a:cubicBezTo>
                  <a:pt x="295" y="208"/>
                  <a:pt x="298" y="207"/>
                  <a:pt x="300" y="206"/>
                </a:cubicBezTo>
                <a:cubicBezTo>
                  <a:pt x="304" y="205"/>
                  <a:pt x="308" y="203"/>
                  <a:pt x="313" y="201"/>
                </a:cubicBezTo>
                <a:lnTo>
                  <a:pt x="315" y="200"/>
                </a:lnTo>
                <a:cubicBezTo>
                  <a:pt x="319" y="198"/>
                  <a:pt x="324" y="197"/>
                  <a:pt x="328" y="194"/>
                </a:cubicBezTo>
                <a:lnTo>
                  <a:pt x="328" y="0"/>
                </a:lnTo>
                <a:cubicBezTo>
                  <a:pt x="323" y="3"/>
                  <a:pt x="318" y="4"/>
                  <a:pt x="313" y="7"/>
                </a:cubicBezTo>
              </a:path>
            </a:pathLst>
          </a:custGeom>
          <a:solidFill>
            <a:schemeClr val="tx1">
              <a:lumMod val="60000"/>
              <a:lumOff val="40000"/>
            </a:schemeClr>
          </a:solidFill>
          <a:ln>
            <a:noFill/>
          </a:ln>
          <a:effectLst/>
        </p:spPr>
        <p:txBody>
          <a:bodyPr wrap="none" anchor="ctr"/>
          <a:lstStyle/>
          <a:p>
            <a:endParaRPr lang="en-US" dirty="0">
              <a:latin typeface="DM Sans" pitchFamily="2" charset="77"/>
            </a:endParaRPr>
          </a:p>
        </p:txBody>
      </p:sp>
      <p:sp>
        <p:nvSpPr>
          <p:cNvPr id="452" name="Freeform 451">
            <a:extLst>
              <a:ext uri="{FF2B5EF4-FFF2-40B4-BE49-F238E27FC236}">
                <a16:creationId xmlns:a16="http://schemas.microsoft.com/office/drawing/2014/main" id="{5AF976DB-51FE-45B2-9C2C-05D567998E2B}"/>
              </a:ext>
            </a:extLst>
          </p:cNvPr>
          <p:cNvSpPr>
            <a:spLocks noChangeArrowheads="1"/>
          </p:cNvSpPr>
          <p:nvPr/>
        </p:nvSpPr>
        <p:spPr bwMode="auto">
          <a:xfrm>
            <a:off x="8041659" y="9538552"/>
            <a:ext cx="1043658" cy="247184"/>
          </a:xfrm>
          <a:custGeom>
            <a:avLst/>
            <a:gdLst>
              <a:gd name="T0" fmla="*/ 839 w 840"/>
              <a:gd name="T1" fmla="*/ 99 h 199"/>
              <a:gd name="T2" fmla="*/ 419 w 840"/>
              <a:gd name="T3" fmla="*/ 198 h 199"/>
              <a:gd name="T4" fmla="*/ 0 w 840"/>
              <a:gd name="T5" fmla="*/ 99 h 199"/>
              <a:gd name="T6" fmla="*/ 419 w 840"/>
              <a:gd name="T7" fmla="*/ 0 h 199"/>
              <a:gd name="T8" fmla="*/ 839 w 840"/>
              <a:gd name="T9" fmla="*/ 99 h 199"/>
            </a:gdLst>
            <a:ahLst/>
            <a:cxnLst>
              <a:cxn ang="0">
                <a:pos x="T0" y="T1"/>
              </a:cxn>
              <a:cxn ang="0">
                <a:pos x="T2" y="T3"/>
              </a:cxn>
              <a:cxn ang="0">
                <a:pos x="T4" y="T5"/>
              </a:cxn>
              <a:cxn ang="0">
                <a:pos x="T6" y="T7"/>
              </a:cxn>
              <a:cxn ang="0">
                <a:pos x="T8" y="T9"/>
              </a:cxn>
            </a:cxnLst>
            <a:rect l="0" t="0" r="r" b="b"/>
            <a:pathLst>
              <a:path w="840" h="199">
                <a:moveTo>
                  <a:pt x="839" y="99"/>
                </a:moveTo>
                <a:cubicBezTo>
                  <a:pt x="839" y="154"/>
                  <a:pt x="651" y="198"/>
                  <a:pt x="419" y="198"/>
                </a:cubicBezTo>
                <a:cubicBezTo>
                  <a:pt x="188" y="198"/>
                  <a:pt x="0" y="154"/>
                  <a:pt x="0" y="99"/>
                </a:cubicBezTo>
                <a:cubicBezTo>
                  <a:pt x="0" y="44"/>
                  <a:pt x="188" y="0"/>
                  <a:pt x="419" y="0"/>
                </a:cubicBezTo>
                <a:cubicBezTo>
                  <a:pt x="651" y="0"/>
                  <a:pt x="839" y="44"/>
                  <a:pt x="839" y="99"/>
                </a:cubicBezTo>
              </a:path>
            </a:pathLst>
          </a:custGeom>
          <a:solidFill>
            <a:schemeClr val="accent6">
              <a:lumMod val="90000"/>
            </a:schemeClr>
          </a:solidFill>
          <a:ln>
            <a:noFill/>
          </a:ln>
          <a:effectLst/>
        </p:spPr>
        <p:txBody>
          <a:bodyPr wrap="none" anchor="ctr"/>
          <a:lstStyle/>
          <a:p>
            <a:endParaRPr lang="en-US" dirty="0">
              <a:latin typeface="DM Sans" pitchFamily="2" charset="77"/>
            </a:endParaRPr>
          </a:p>
        </p:txBody>
      </p:sp>
      <p:sp>
        <p:nvSpPr>
          <p:cNvPr id="453" name="Freeform 452">
            <a:extLst>
              <a:ext uri="{FF2B5EF4-FFF2-40B4-BE49-F238E27FC236}">
                <a16:creationId xmlns:a16="http://schemas.microsoft.com/office/drawing/2014/main" id="{6E784D6F-B407-4152-AAB6-A6ABFCE47BF8}"/>
              </a:ext>
            </a:extLst>
          </p:cNvPr>
          <p:cNvSpPr>
            <a:spLocks noChangeArrowheads="1"/>
          </p:cNvSpPr>
          <p:nvPr/>
        </p:nvSpPr>
        <p:spPr bwMode="auto">
          <a:xfrm>
            <a:off x="7459408" y="7105184"/>
            <a:ext cx="2219146" cy="2559708"/>
          </a:xfrm>
          <a:custGeom>
            <a:avLst/>
            <a:gdLst>
              <a:gd name="T0" fmla="*/ 1779 w 1780"/>
              <a:gd name="T1" fmla="*/ 889 h 2054"/>
              <a:gd name="T2" fmla="*/ 889 w 1780"/>
              <a:gd name="T3" fmla="*/ 0 h 2054"/>
              <a:gd name="T4" fmla="*/ 0 w 1780"/>
              <a:gd name="T5" fmla="*/ 889 h 2054"/>
              <a:gd name="T6" fmla="*/ 722 w 1780"/>
              <a:gd name="T7" fmla="*/ 1763 h 2054"/>
              <a:gd name="T8" fmla="*/ 889 w 1780"/>
              <a:gd name="T9" fmla="*/ 2053 h 2054"/>
              <a:gd name="T10" fmla="*/ 1057 w 1780"/>
              <a:gd name="T11" fmla="*/ 1763 h 2054"/>
              <a:gd name="T12" fmla="*/ 1779 w 1780"/>
              <a:gd name="T13" fmla="*/ 889 h 2054"/>
            </a:gdLst>
            <a:ahLst/>
            <a:cxnLst>
              <a:cxn ang="0">
                <a:pos x="T0" y="T1"/>
              </a:cxn>
              <a:cxn ang="0">
                <a:pos x="T2" y="T3"/>
              </a:cxn>
              <a:cxn ang="0">
                <a:pos x="T4" y="T5"/>
              </a:cxn>
              <a:cxn ang="0">
                <a:pos x="T6" y="T7"/>
              </a:cxn>
              <a:cxn ang="0">
                <a:pos x="T8" y="T9"/>
              </a:cxn>
              <a:cxn ang="0">
                <a:pos x="T10" y="T11"/>
              </a:cxn>
              <a:cxn ang="0">
                <a:pos x="T12" y="T13"/>
              </a:cxn>
            </a:cxnLst>
            <a:rect l="0" t="0" r="r" b="b"/>
            <a:pathLst>
              <a:path w="1780" h="2054">
                <a:moveTo>
                  <a:pt x="1779" y="889"/>
                </a:moveTo>
                <a:cubicBezTo>
                  <a:pt x="1779" y="398"/>
                  <a:pt x="1381" y="0"/>
                  <a:pt x="889" y="0"/>
                </a:cubicBezTo>
                <a:cubicBezTo>
                  <a:pt x="399" y="0"/>
                  <a:pt x="0" y="398"/>
                  <a:pt x="0" y="889"/>
                </a:cubicBezTo>
                <a:cubicBezTo>
                  <a:pt x="0" y="1323"/>
                  <a:pt x="311" y="1685"/>
                  <a:pt x="722" y="1763"/>
                </a:cubicBezTo>
                <a:lnTo>
                  <a:pt x="889" y="2053"/>
                </a:lnTo>
                <a:lnTo>
                  <a:pt x="1057" y="1763"/>
                </a:lnTo>
                <a:cubicBezTo>
                  <a:pt x="1468" y="1685"/>
                  <a:pt x="1779" y="1323"/>
                  <a:pt x="1779" y="889"/>
                </a:cubicBezTo>
              </a:path>
            </a:pathLst>
          </a:custGeom>
          <a:solidFill>
            <a:schemeClr val="accent2"/>
          </a:solidFill>
          <a:ln>
            <a:noFill/>
          </a:ln>
          <a:effectLst/>
        </p:spPr>
        <p:txBody>
          <a:bodyPr wrap="none" anchor="ctr"/>
          <a:lstStyle/>
          <a:p>
            <a:endParaRPr lang="en-US" dirty="0">
              <a:latin typeface="DM Sans" pitchFamily="2" charset="77"/>
            </a:endParaRPr>
          </a:p>
        </p:txBody>
      </p:sp>
      <p:sp>
        <p:nvSpPr>
          <p:cNvPr id="454" name="Freeform 453">
            <a:extLst>
              <a:ext uri="{FF2B5EF4-FFF2-40B4-BE49-F238E27FC236}">
                <a16:creationId xmlns:a16="http://schemas.microsoft.com/office/drawing/2014/main" id="{03EABDCD-CA03-431D-AB70-A4781A822142}"/>
              </a:ext>
            </a:extLst>
          </p:cNvPr>
          <p:cNvSpPr>
            <a:spLocks noChangeArrowheads="1"/>
          </p:cNvSpPr>
          <p:nvPr/>
        </p:nvSpPr>
        <p:spPr bwMode="auto">
          <a:xfrm>
            <a:off x="8080112" y="7731378"/>
            <a:ext cx="966757" cy="966757"/>
          </a:xfrm>
          <a:custGeom>
            <a:avLst/>
            <a:gdLst>
              <a:gd name="T0" fmla="*/ 723 w 778"/>
              <a:gd name="T1" fmla="*/ 311 h 778"/>
              <a:gd name="T2" fmla="*/ 617 w 778"/>
              <a:gd name="T3" fmla="*/ 266 h 778"/>
              <a:gd name="T4" fmla="*/ 585 w 778"/>
              <a:gd name="T5" fmla="*/ 247 h 778"/>
              <a:gd name="T6" fmla="*/ 467 w 778"/>
              <a:gd name="T7" fmla="*/ 306 h 778"/>
              <a:gd name="T8" fmla="*/ 398 w 778"/>
              <a:gd name="T9" fmla="*/ 398 h 778"/>
              <a:gd name="T10" fmla="*/ 325 w 778"/>
              <a:gd name="T11" fmla="*/ 397 h 778"/>
              <a:gd name="T12" fmla="*/ 283 w 778"/>
              <a:gd name="T13" fmla="*/ 522 h 778"/>
              <a:gd name="T14" fmla="*/ 299 w 778"/>
              <a:gd name="T15" fmla="*/ 636 h 778"/>
              <a:gd name="T16" fmla="*/ 247 w 778"/>
              <a:gd name="T17" fmla="*/ 686 h 778"/>
              <a:gd name="T18" fmla="*/ 71 w 778"/>
              <a:gd name="T19" fmla="*/ 742 h 778"/>
              <a:gd name="T20" fmla="*/ 36 w 778"/>
              <a:gd name="T21" fmla="*/ 406 h 778"/>
              <a:gd name="T22" fmla="*/ 95 w 778"/>
              <a:gd name="T23" fmla="*/ 380 h 778"/>
              <a:gd name="T24" fmla="*/ 186 w 778"/>
              <a:gd name="T25" fmla="*/ 309 h 778"/>
              <a:gd name="T26" fmla="*/ 241 w 778"/>
              <a:gd name="T27" fmla="*/ 335 h 778"/>
              <a:gd name="T28" fmla="*/ 329 w 778"/>
              <a:gd name="T29" fmla="*/ 256 h 778"/>
              <a:gd name="T30" fmla="*/ 310 w 778"/>
              <a:gd name="T31" fmla="*/ 186 h 778"/>
              <a:gd name="T32" fmla="*/ 381 w 778"/>
              <a:gd name="T33" fmla="*/ 96 h 778"/>
              <a:gd name="T34" fmla="*/ 406 w 778"/>
              <a:gd name="T35" fmla="*/ 35 h 778"/>
              <a:gd name="T36" fmla="*/ 742 w 778"/>
              <a:gd name="T37" fmla="*/ 71 h 778"/>
              <a:gd name="T38" fmla="*/ 742 w 778"/>
              <a:gd name="T39" fmla="*/ 454 h 778"/>
              <a:gd name="T40" fmla="*/ 424 w 778"/>
              <a:gd name="T41" fmla="*/ 636 h 778"/>
              <a:gd name="T42" fmla="*/ 299 w 778"/>
              <a:gd name="T43" fmla="*/ 742 h 778"/>
              <a:gd name="T44" fmla="*/ 316 w 778"/>
              <a:gd name="T45" fmla="*/ 667 h 778"/>
              <a:gd name="T46" fmla="*/ 345 w 778"/>
              <a:gd name="T47" fmla="*/ 558 h 778"/>
              <a:gd name="T48" fmla="*/ 308 w 778"/>
              <a:gd name="T49" fmla="*/ 497 h 778"/>
              <a:gd name="T50" fmla="*/ 388 w 778"/>
              <a:gd name="T51" fmla="*/ 432 h 778"/>
              <a:gd name="T52" fmla="*/ 485 w 778"/>
              <a:gd name="T53" fmla="*/ 375 h 778"/>
              <a:gd name="T54" fmla="*/ 502 w 778"/>
              <a:gd name="T55" fmla="*/ 307 h 778"/>
              <a:gd name="T56" fmla="*/ 587 w 778"/>
              <a:gd name="T57" fmla="*/ 283 h 778"/>
              <a:gd name="T58" fmla="*/ 618 w 778"/>
              <a:gd name="T59" fmla="*/ 330 h 778"/>
              <a:gd name="T60" fmla="*/ 714 w 778"/>
              <a:gd name="T61" fmla="*/ 345 h 778"/>
              <a:gd name="T62" fmla="*/ 742 w 778"/>
              <a:gd name="T63" fmla="*/ 454 h 778"/>
              <a:gd name="T64" fmla="*/ 687 w 778"/>
              <a:gd name="T65" fmla="*/ 587 h 778"/>
              <a:gd name="T66" fmla="*/ 585 w 778"/>
              <a:gd name="T67" fmla="*/ 587 h 778"/>
              <a:gd name="T68" fmla="*/ 636 w 778"/>
              <a:gd name="T69" fmla="*/ 460 h 778"/>
              <a:gd name="T70" fmla="*/ 742 w 778"/>
              <a:gd name="T71" fmla="*/ 557 h 778"/>
              <a:gd name="T72" fmla="*/ 707 w 778"/>
              <a:gd name="T73" fmla="*/ 742 h 778"/>
              <a:gd name="T74" fmla="*/ 654 w 778"/>
              <a:gd name="T75" fmla="*/ 704 h 778"/>
              <a:gd name="T76" fmla="*/ 704 w 778"/>
              <a:gd name="T77" fmla="*/ 618 h 778"/>
              <a:gd name="T78" fmla="*/ 742 w 778"/>
              <a:gd name="T79" fmla="*/ 707 h 778"/>
              <a:gd name="T80" fmla="*/ 636 w 778"/>
              <a:gd name="T81" fmla="*/ 601 h 778"/>
              <a:gd name="T82" fmla="*/ 636 w 778"/>
              <a:gd name="T83" fmla="*/ 671 h 778"/>
              <a:gd name="T84" fmla="*/ 618 w 778"/>
              <a:gd name="T85" fmla="*/ 742 h 778"/>
              <a:gd name="T86" fmla="*/ 460 w 778"/>
              <a:gd name="T87" fmla="*/ 636 h 778"/>
              <a:gd name="T88" fmla="*/ 568 w 778"/>
              <a:gd name="T89" fmla="*/ 618 h 778"/>
              <a:gd name="T90" fmla="*/ 618 w 778"/>
              <a:gd name="T91" fmla="*/ 704 h 778"/>
              <a:gd name="T92" fmla="*/ 36 w 778"/>
              <a:gd name="T93" fmla="*/ 194 h 778"/>
              <a:gd name="T94" fmla="*/ 371 w 778"/>
              <a:gd name="T95" fmla="*/ 35 h 778"/>
              <a:gd name="T96" fmla="*/ 335 w 778"/>
              <a:gd name="T97" fmla="*/ 71 h 778"/>
              <a:gd name="T98" fmla="*/ 279 w 778"/>
              <a:gd name="T99" fmla="*/ 168 h 778"/>
              <a:gd name="T100" fmla="*/ 299 w 778"/>
              <a:gd name="T101" fmla="*/ 236 h 778"/>
              <a:gd name="T102" fmla="*/ 236 w 778"/>
              <a:gd name="T103" fmla="*/ 298 h 778"/>
              <a:gd name="T104" fmla="*/ 186 w 778"/>
              <a:gd name="T105" fmla="*/ 274 h 778"/>
              <a:gd name="T106" fmla="*/ 96 w 778"/>
              <a:gd name="T107" fmla="*/ 309 h 778"/>
              <a:gd name="T108" fmla="*/ 62 w 778"/>
              <a:gd name="T109" fmla="*/ 370 h 778"/>
              <a:gd name="T110" fmla="*/ 36 w 778"/>
              <a:gd name="T111" fmla="*/ 371 h 778"/>
              <a:gd name="T112" fmla="*/ 36 w 778"/>
              <a:gd name="T113" fmla="*/ 71 h 778"/>
              <a:gd name="T114" fmla="*/ 158 w 778"/>
              <a:gd name="T115" fmla="*/ 35 h 778"/>
              <a:gd name="T116" fmla="*/ 36 w 778"/>
              <a:gd name="T117" fmla="*/ 71 h 778"/>
              <a:gd name="T118" fmla="*/ 71 w 778"/>
              <a:gd name="T119" fmla="*/ 0 h 778"/>
              <a:gd name="T120" fmla="*/ 0 w 778"/>
              <a:gd name="T121" fmla="*/ 707 h 778"/>
              <a:gd name="T122" fmla="*/ 707 w 778"/>
              <a:gd name="T123" fmla="*/ 777 h 778"/>
              <a:gd name="T124" fmla="*/ 777 w 778"/>
              <a:gd name="T125" fmla="*/ 71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8" h="778">
                <a:moveTo>
                  <a:pt x="742" y="291"/>
                </a:moveTo>
                <a:lnTo>
                  <a:pt x="723" y="311"/>
                </a:lnTo>
                <a:cubicBezTo>
                  <a:pt x="694" y="303"/>
                  <a:pt x="665" y="299"/>
                  <a:pt x="636" y="299"/>
                </a:cubicBezTo>
                <a:lnTo>
                  <a:pt x="617" y="266"/>
                </a:lnTo>
                <a:cubicBezTo>
                  <a:pt x="614" y="259"/>
                  <a:pt x="609" y="253"/>
                  <a:pt x="603" y="250"/>
                </a:cubicBezTo>
                <a:cubicBezTo>
                  <a:pt x="598" y="247"/>
                  <a:pt x="592" y="246"/>
                  <a:pt x="585" y="247"/>
                </a:cubicBezTo>
                <a:lnTo>
                  <a:pt x="486" y="274"/>
                </a:lnTo>
                <a:cubicBezTo>
                  <a:pt x="472" y="278"/>
                  <a:pt x="468" y="293"/>
                  <a:pt x="467" y="306"/>
                </a:cubicBezTo>
                <a:lnTo>
                  <a:pt x="468" y="345"/>
                </a:lnTo>
                <a:cubicBezTo>
                  <a:pt x="442" y="359"/>
                  <a:pt x="419" y="377"/>
                  <a:pt x="398" y="398"/>
                </a:cubicBezTo>
                <a:lnTo>
                  <a:pt x="361" y="387"/>
                </a:lnTo>
                <a:cubicBezTo>
                  <a:pt x="348" y="384"/>
                  <a:pt x="333" y="385"/>
                  <a:pt x="325" y="397"/>
                </a:cubicBezTo>
                <a:lnTo>
                  <a:pt x="273" y="486"/>
                </a:lnTo>
                <a:cubicBezTo>
                  <a:pt x="267" y="499"/>
                  <a:pt x="274" y="512"/>
                  <a:pt x="283" y="522"/>
                </a:cubicBezTo>
                <a:lnTo>
                  <a:pt x="311" y="549"/>
                </a:lnTo>
                <a:cubicBezTo>
                  <a:pt x="303" y="578"/>
                  <a:pt x="299" y="607"/>
                  <a:pt x="299" y="636"/>
                </a:cubicBezTo>
                <a:lnTo>
                  <a:pt x="266" y="655"/>
                </a:lnTo>
                <a:cubicBezTo>
                  <a:pt x="254" y="661"/>
                  <a:pt x="244" y="673"/>
                  <a:pt x="247" y="686"/>
                </a:cubicBezTo>
                <a:lnTo>
                  <a:pt x="262" y="742"/>
                </a:lnTo>
                <a:lnTo>
                  <a:pt x="71" y="742"/>
                </a:lnTo>
                <a:cubicBezTo>
                  <a:pt x="52" y="742"/>
                  <a:pt x="36" y="726"/>
                  <a:pt x="36" y="707"/>
                </a:cubicBezTo>
                <a:lnTo>
                  <a:pt x="36" y="406"/>
                </a:lnTo>
                <a:lnTo>
                  <a:pt x="70" y="406"/>
                </a:lnTo>
                <a:cubicBezTo>
                  <a:pt x="84" y="406"/>
                  <a:pt x="91" y="393"/>
                  <a:pt x="95" y="380"/>
                </a:cubicBezTo>
                <a:lnTo>
                  <a:pt x="105" y="343"/>
                </a:lnTo>
                <a:cubicBezTo>
                  <a:pt x="134" y="335"/>
                  <a:pt x="161" y="324"/>
                  <a:pt x="186" y="309"/>
                </a:cubicBezTo>
                <a:lnTo>
                  <a:pt x="219" y="329"/>
                </a:lnTo>
                <a:cubicBezTo>
                  <a:pt x="226" y="333"/>
                  <a:pt x="234" y="335"/>
                  <a:pt x="241" y="335"/>
                </a:cubicBezTo>
                <a:cubicBezTo>
                  <a:pt x="246" y="335"/>
                  <a:pt x="251" y="334"/>
                  <a:pt x="256" y="329"/>
                </a:cubicBezTo>
                <a:lnTo>
                  <a:pt x="329" y="256"/>
                </a:lnTo>
                <a:cubicBezTo>
                  <a:pt x="340" y="246"/>
                  <a:pt x="336" y="230"/>
                  <a:pt x="329" y="219"/>
                </a:cubicBezTo>
                <a:lnTo>
                  <a:pt x="310" y="186"/>
                </a:lnTo>
                <a:cubicBezTo>
                  <a:pt x="324" y="161"/>
                  <a:pt x="335" y="134"/>
                  <a:pt x="343" y="105"/>
                </a:cubicBezTo>
                <a:lnTo>
                  <a:pt x="381" y="96"/>
                </a:lnTo>
                <a:cubicBezTo>
                  <a:pt x="393" y="92"/>
                  <a:pt x="406" y="84"/>
                  <a:pt x="406" y="70"/>
                </a:cubicBezTo>
                <a:lnTo>
                  <a:pt x="406" y="35"/>
                </a:lnTo>
                <a:lnTo>
                  <a:pt x="707" y="35"/>
                </a:lnTo>
                <a:cubicBezTo>
                  <a:pt x="726" y="35"/>
                  <a:pt x="742" y="51"/>
                  <a:pt x="742" y="71"/>
                </a:cubicBezTo>
                <a:lnTo>
                  <a:pt x="742" y="291"/>
                </a:lnTo>
                <a:close/>
                <a:moveTo>
                  <a:pt x="742" y="454"/>
                </a:moveTo>
                <a:cubicBezTo>
                  <a:pt x="711" y="435"/>
                  <a:pt x="675" y="424"/>
                  <a:pt x="636" y="424"/>
                </a:cubicBezTo>
                <a:cubicBezTo>
                  <a:pt x="519" y="424"/>
                  <a:pt x="424" y="519"/>
                  <a:pt x="424" y="636"/>
                </a:cubicBezTo>
                <a:cubicBezTo>
                  <a:pt x="424" y="675"/>
                  <a:pt x="435" y="711"/>
                  <a:pt x="453" y="742"/>
                </a:cubicBezTo>
                <a:lnTo>
                  <a:pt x="299" y="742"/>
                </a:lnTo>
                <a:lnTo>
                  <a:pt x="283" y="685"/>
                </a:lnTo>
                <a:lnTo>
                  <a:pt x="316" y="667"/>
                </a:lnTo>
                <a:cubicBezTo>
                  <a:pt x="328" y="661"/>
                  <a:pt x="335" y="649"/>
                  <a:pt x="335" y="636"/>
                </a:cubicBezTo>
                <a:cubicBezTo>
                  <a:pt x="335" y="610"/>
                  <a:pt x="338" y="583"/>
                  <a:pt x="345" y="558"/>
                </a:cubicBezTo>
                <a:cubicBezTo>
                  <a:pt x="348" y="545"/>
                  <a:pt x="345" y="532"/>
                  <a:pt x="335" y="523"/>
                </a:cubicBezTo>
                <a:lnTo>
                  <a:pt x="308" y="497"/>
                </a:lnTo>
                <a:lnTo>
                  <a:pt x="352" y="422"/>
                </a:lnTo>
                <a:lnTo>
                  <a:pt x="388" y="432"/>
                </a:lnTo>
                <a:cubicBezTo>
                  <a:pt x="401" y="435"/>
                  <a:pt x="414" y="432"/>
                  <a:pt x="423" y="423"/>
                </a:cubicBezTo>
                <a:cubicBezTo>
                  <a:pt x="442" y="404"/>
                  <a:pt x="462" y="388"/>
                  <a:pt x="485" y="375"/>
                </a:cubicBezTo>
                <a:cubicBezTo>
                  <a:pt x="497" y="369"/>
                  <a:pt x="503" y="357"/>
                  <a:pt x="503" y="344"/>
                </a:cubicBezTo>
                <a:lnTo>
                  <a:pt x="502" y="307"/>
                </a:lnTo>
                <a:lnTo>
                  <a:pt x="502" y="306"/>
                </a:lnTo>
                <a:lnTo>
                  <a:pt x="587" y="283"/>
                </a:lnTo>
                <a:lnTo>
                  <a:pt x="605" y="317"/>
                </a:lnTo>
                <a:cubicBezTo>
                  <a:pt x="609" y="323"/>
                  <a:pt x="613" y="327"/>
                  <a:pt x="618" y="330"/>
                </a:cubicBezTo>
                <a:cubicBezTo>
                  <a:pt x="624" y="333"/>
                  <a:pt x="630" y="335"/>
                  <a:pt x="636" y="335"/>
                </a:cubicBezTo>
                <a:cubicBezTo>
                  <a:pt x="662" y="335"/>
                  <a:pt x="689" y="339"/>
                  <a:pt x="714" y="345"/>
                </a:cubicBezTo>
                <a:cubicBezTo>
                  <a:pt x="724" y="348"/>
                  <a:pt x="734" y="346"/>
                  <a:pt x="742" y="340"/>
                </a:cubicBezTo>
                <a:lnTo>
                  <a:pt x="742" y="454"/>
                </a:lnTo>
                <a:close/>
                <a:moveTo>
                  <a:pt x="742" y="557"/>
                </a:moveTo>
                <a:lnTo>
                  <a:pt x="687" y="587"/>
                </a:lnTo>
                <a:cubicBezTo>
                  <a:pt x="674" y="574"/>
                  <a:pt x="656" y="565"/>
                  <a:pt x="636" y="565"/>
                </a:cubicBezTo>
                <a:cubicBezTo>
                  <a:pt x="616" y="565"/>
                  <a:pt x="598" y="574"/>
                  <a:pt x="585" y="587"/>
                </a:cubicBezTo>
                <a:lnTo>
                  <a:pt x="491" y="535"/>
                </a:lnTo>
                <a:cubicBezTo>
                  <a:pt x="523" y="490"/>
                  <a:pt x="576" y="460"/>
                  <a:pt x="636" y="460"/>
                </a:cubicBezTo>
                <a:cubicBezTo>
                  <a:pt x="676" y="460"/>
                  <a:pt x="713" y="473"/>
                  <a:pt x="742" y="495"/>
                </a:cubicBezTo>
                <a:lnTo>
                  <a:pt x="742" y="557"/>
                </a:lnTo>
                <a:close/>
                <a:moveTo>
                  <a:pt x="742" y="707"/>
                </a:moveTo>
                <a:cubicBezTo>
                  <a:pt x="742" y="726"/>
                  <a:pt x="726" y="742"/>
                  <a:pt x="707" y="742"/>
                </a:cubicBezTo>
                <a:lnTo>
                  <a:pt x="654" y="742"/>
                </a:lnTo>
                <a:lnTo>
                  <a:pt x="654" y="704"/>
                </a:lnTo>
                <a:cubicBezTo>
                  <a:pt x="684" y="696"/>
                  <a:pt x="707" y="669"/>
                  <a:pt x="707" y="636"/>
                </a:cubicBezTo>
                <a:cubicBezTo>
                  <a:pt x="707" y="630"/>
                  <a:pt x="706" y="624"/>
                  <a:pt x="704" y="618"/>
                </a:cubicBezTo>
                <a:lnTo>
                  <a:pt x="742" y="597"/>
                </a:lnTo>
                <a:lnTo>
                  <a:pt x="742" y="707"/>
                </a:lnTo>
                <a:close/>
                <a:moveTo>
                  <a:pt x="601" y="636"/>
                </a:moveTo>
                <a:cubicBezTo>
                  <a:pt x="601" y="616"/>
                  <a:pt x="617" y="601"/>
                  <a:pt x="636" y="601"/>
                </a:cubicBezTo>
                <a:cubicBezTo>
                  <a:pt x="656" y="601"/>
                  <a:pt x="672" y="616"/>
                  <a:pt x="672" y="636"/>
                </a:cubicBezTo>
                <a:cubicBezTo>
                  <a:pt x="672" y="655"/>
                  <a:pt x="656" y="671"/>
                  <a:pt x="636" y="671"/>
                </a:cubicBezTo>
                <a:cubicBezTo>
                  <a:pt x="617" y="671"/>
                  <a:pt x="601" y="655"/>
                  <a:pt x="601" y="636"/>
                </a:cubicBezTo>
                <a:close/>
                <a:moveTo>
                  <a:pt x="618" y="742"/>
                </a:moveTo>
                <a:lnTo>
                  <a:pt x="495" y="742"/>
                </a:lnTo>
                <a:cubicBezTo>
                  <a:pt x="473" y="712"/>
                  <a:pt x="460" y="676"/>
                  <a:pt x="460" y="636"/>
                </a:cubicBezTo>
                <a:cubicBezTo>
                  <a:pt x="460" y="611"/>
                  <a:pt x="464" y="587"/>
                  <a:pt x="474" y="566"/>
                </a:cubicBezTo>
                <a:lnTo>
                  <a:pt x="568" y="618"/>
                </a:lnTo>
                <a:cubicBezTo>
                  <a:pt x="566" y="624"/>
                  <a:pt x="565" y="630"/>
                  <a:pt x="565" y="636"/>
                </a:cubicBezTo>
                <a:cubicBezTo>
                  <a:pt x="565" y="669"/>
                  <a:pt x="588" y="696"/>
                  <a:pt x="618" y="704"/>
                </a:cubicBezTo>
                <a:lnTo>
                  <a:pt x="618" y="742"/>
                </a:lnTo>
                <a:close/>
                <a:moveTo>
                  <a:pt x="36" y="194"/>
                </a:moveTo>
                <a:cubicBezTo>
                  <a:pt x="119" y="185"/>
                  <a:pt x="185" y="119"/>
                  <a:pt x="193" y="35"/>
                </a:cubicBezTo>
                <a:lnTo>
                  <a:pt x="371" y="35"/>
                </a:lnTo>
                <a:lnTo>
                  <a:pt x="371" y="61"/>
                </a:lnTo>
                <a:lnTo>
                  <a:pt x="335" y="71"/>
                </a:lnTo>
                <a:cubicBezTo>
                  <a:pt x="322" y="74"/>
                  <a:pt x="312" y="83"/>
                  <a:pt x="309" y="96"/>
                </a:cubicBezTo>
                <a:cubicBezTo>
                  <a:pt x="302" y="121"/>
                  <a:pt x="292" y="145"/>
                  <a:pt x="279" y="168"/>
                </a:cubicBezTo>
                <a:cubicBezTo>
                  <a:pt x="272" y="180"/>
                  <a:pt x="272" y="193"/>
                  <a:pt x="279" y="204"/>
                </a:cubicBezTo>
                <a:lnTo>
                  <a:pt x="299" y="236"/>
                </a:lnTo>
                <a:lnTo>
                  <a:pt x="237" y="298"/>
                </a:lnTo>
                <a:lnTo>
                  <a:pt x="236" y="298"/>
                </a:lnTo>
                <a:lnTo>
                  <a:pt x="204" y="278"/>
                </a:lnTo>
                <a:cubicBezTo>
                  <a:pt x="198" y="276"/>
                  <a:pt x="192" y="274"/>
                  <a:pt x="186" y="274"/>
                </a:cubicBezTo>
                <a:cubicBezTo>
                  <a:pt x="180" y="274"/>
                  <a:pt x="174" y="276"/>
                  <a:pt x="168" y="278"/>
                </a:cubicBezTo>
                <a:cubicBezTo>
                  <a:pt x="146" y="291"/>
                  <a:pt x="121" y="302"/>
                  <a:pt x="96" y="309"/>
                </a:cubicBezTo>
                <a:cubicBezTo>
                  <a:pt x="83" y="312"/>
                  <a:pt x="74" y="322"/>
                  <a:pt x="71" y="334"/>
                </a:cubicBezTo>
                <a:lnTo>
                  <a:pt x="62" y="370"/>
                </a:lnTo>
                <a:cubicBezTo>
                  <a:pt x="61" y="371"/>
                  <a:pt x="61" y="371"/>
                  <a:pt x="61" y="371"/>
                </a:cubicBezTo>
                <a:lnTo>
                  <a:pt x="36" y="371"/>
                </a:lnTo>
                <a:lnTo>
                  <a:pt x="36" y="194"/>
                </a:lnTo>
                <a:close/>
                <a:moveTo>
                  <a:pt x="36" y="71"/>
                </a:moveTo>
                <a:cubicBezTo>
                  <a:pt x="36" y="51"/>
                  <a:pt x="52" y="35"/>
                  <a:pt x="71" y="35"/>
                </a:cubicBezTo>
                <a:lnTo>
                  <a:pt x="158" y="35"/>
                </a:lnTo>
                <a:cubicBezTo>
                  <a:pt x="150" y="99"/>
                  <a:pt x="99" y="150"/>
                  <a:pt x="36" y="158"/>
                </a:cubicBezTo>
                <a:lnTo>
                  <a:pt x="36" y="71"/>
                </a:lnTo>
                <a:close/>
                <a:moveTo>
                  <a:pt x="707" y="0"/>
                </a:moveTo>
                <a:lnTo>
                  <a:pt x="71" y="0"/>
                </a:lnTo>
                <a:cubicBezTo>
                  <a:pt x="32" y="0"/>
                  <a:pt x="0" y="31"/>
                  <a:pt x="0" y="71"/>
                </a:cubicBezTo>
                <a:lnTo>
                  <a:pt x="0" y="707"/>
                </a:lnTo>
                <a:cubicBezTo>
                  <a:pt x="0" y="746"/>
                  <a:pt x="32" y="777"/>
                  <a:pt x="71" y="777"/>
                </a:cubicBezTo>
                <a:lnTo>
                  <a:pt x="707" y="777"/>
                </a:lnTo>
                <a:cubicBezTo>
                  <a:pt x="746" y="777"/>
                  <a:pt x="777" y="746"/>
                  <a:pt x="777" y="707"/>
                </a:cubicBezTo>
                <a:lnTo>
                  <a:pt x="777" y="71"/>
                </a:lnTo>
                <a:cubicBezTo>
                  <a:pt x="777" y="31"/>
                  <a:pt x="746" y="0"/>
                  <a:pt x="707" y="0"/>
                </a:cubicBezTo>
                <a:close/>
              </a:path>
            </a:pathLst>
          </a:custGeom>
          <a:solidFill>
            <a:schemeClr val="bg1"/>
          </a:solidFill>
          <a:ln>
            <a:noFill/>
          </a:ln>
          <a:effectLst/>
        </p:spPr>
        <p:txBody>
          <a:bodyPr wrap="none" anchor="ctr"/>
          <a:lstStyle/>
          <a:p>
            <a:endParaRPr lang="en-US" dirty="0">
              <a:latin typeface="DM Sans" pitchFamily="2" charset="77"/>
            </a:endParaRPr>
          </a:p>
        </p:txBody>
      </p:sp>
      <p:sp>
        <p:nvSpPr>
          <p:cNvPr id="455" name="Freeform 454">
            <a:extLst>
              <a:ext uri="{FF2B5EF4-FFF2-40B4-BE49-F238E27FC236}">
                <a16:creationId xmlns:a16="http://schemas.microsoft.com/office/drawing/2014/main" id="{7081F9B1-A31E-4326-A892-103E204D9E9B}"/>
              </a:ext>
            </a:extLst>
          </p:cNvPr>
          <p:cNvSpPr>
            <a:spLocks noChangeArrowheads="1"/>
          </p:cNvSpPr>
          <p:nvPr/>
        </p:nvSpPr>
        <p:spPr bwMode="auto">
          <a:xfrm>
            <a:off x="14083889" y="7874195"/>
            <a:ext cx="87887" cy="346053"/>
          </a:xfrm>
          <a:custGeom>
            <a:avLst/>
            <a:gdLst>
              <a:gd name="T0" fmla="*/ 68 w 70"/>
              <a:gd name="T1" fmla="*/ 10 h 278"/>
              <a:gd name="T2" fmla="*/ 68 w 70"/>
              <a:gd name="T3" fmla="*/ 12 h 278"/>
              <a:gd name="T4" fmla="*/ 64 w 70"/>
              <a:gd name="T5" fmla="*/ 22 h 278"/>
              <a:gd name="T6" fmla="*/ 63 w 70"/>
              <a:gd name="T7" fmla="*/ 25 h 278"/>
              <a:gd name="T8" fmla="*/ 60 w 70"/>
              <a:gd name="T9" fmla="*/ 32 h 278"/>
              <a:gd name="T10" fmla="*/ 57 w 70"/>
              <a:gd name="T11" fmla="*/ 36 h 278"/>
              <a:gd name="T12" fmla="*/ 53 w 70"/>
              <a:gd name="T13" fmla="*/ 42 h 278"/>
              <a:gd name="T14" fmla="*/ 49 w 70"/>
              <a:gd name="T15" fmla="*/ 47 h 278"/>
              <a:gd name="T16" fmla="*/ 44 w 70"/>
              <a:gd name="T17" fmla="*/ 52 h 278"/>
              <a:gd name="T18" fmla="*/ 39 w 70"/>
              <a:gd name="T19" fmla="*/ 57 h 278"/>
              <a:gd name="T20" fmla="*/ 32 w 70"/>
              <a:gd name="T21" fmla="*/ 63 h 278"/>
              <a:gd name="T22" fmla="*/ 30 w 70"/>
              <a:gd name="T23" fmla="*/ 65 h 278"/>
              <a:gd name="T24" fmla="*/ 17 w 70"/>
              <a:gd name="T25" fmla="*/ 73 h 278"/>
              <a:gd name="T26" fmla="*/ 15 w 70"/>
              <a:gd name="T27" fmla="*/ 75 h 278"/>
              <a:gd name="T28" fmla="*/ 0 w 70"/>
              <a:gd name="T29" fmla="*/ 82 h 278"/>
              <a:gd name="T30" fmla="*/ 0 w 70"/>
              <a:gd name="T31" fmla="*/ 277 h 278"/>
              <a:gd name="T32" fmla="*/ 15 w 70"/>
              <a:gd name="T33" fmla="*/ 268 h 278"/>
              <a:gd name="T34" fmla="*/ 17 w 70"/>
              <a:gd name="T35" fmla="*/ 267 h 278"/>
              <a:gd name="T36" fmla="*/ 20 w 70"/>
              <a:gd name="T37" fmla="*/ 266 h 278"/>
              <a:gd name="T38" fmla="*/ 30 w 70"/>
              <a:gd name="T39" fmla="*/ 259 h 278"/>
              <a:gd name="T40" fmla="*/ 32 w 70"/>
              <a:gd name="T41" fmla="*/ 258 h 278"/>
              <a:gd name="T42" fmla="*/ 36 w 70"/>
              <a:gd name="T43" fmla="*/ 254 h 278"/>
              <a:gd name="T44" fmla="*/ 39 w 70"/>
              <a:gd name="T45" fmla="*/ 251 h 278"/>
              <a:gd name="T46" fmla="*/ 44 w 70"/>
              <a:gd name="T47" fmla="*/ 246 h 278"/>
              <a:gd name="T48" fmla="*/ 47 w 70"/>
              <a:gd name="T49" fmla="*/ 243 h 278"/>
              <a:gd name="T50" fmla="*/ 49 w 70"/>
              <a:gd name="T51" fmla="*/ 240 h 278"/>
              <a:gd name="T52" fmla="*/ 53 w 70"/>
              <a:gd name="T53" fmla="*/ 236 h 278"/>
              <a:gd name="T54" fmla="*/ 55 w 70"/>
              <a:gd name="T55" fmla="*/ 234 h 278"/>
              <a:gd name="T56" fmla="*/ 57 w 70"/>
              <a:gd name="T57" fmla="*/ 230 h 278"/>
              <a:gd name="T58" fmla="*/ 60 w 70"/>
              <a:gd name="T59" fmla="*/ 226 h 278"/>
              <a:gd name="T60" fmla="*/ 61 w 70"/>
              <a:gd name="T61" fmla="*/ 225 h 278"/>
              <a:gd name="T62" fmla="*/ 63 w 70"/>
              <a:gd name="T63" fmla="*/ 219 h 278"/>
              <a:gd name="T64" fmla="*/ 64 w 70"/>
              <a:gd name="T65" fmla="*/ 216 h 278"/>
              <a:gd name="T66" fmla="*/ 64 w 70"/>
              <a:gd name="T67" fmla="*/ 215 h 278"/>
              <a:gd name="T68" fmla="*/ 68 w 70"/>
              <a:gd name="T69" fmla="*/ 206 h 278"/>
              <a:gd name="T70" fmla="*/ 68 w 70"/>
              <a:gd name="T71" fmla="*/ 204 h 278"/>
              <a:gd name="T72" fmla="*/ 69 w 70"/>
              <a:gd name="T73" fmla="*/ 196 h 278"/>
              <a:gd name="T74" fmla="*/ 69 w 70"/>
              <a:gd name="T75" fmla="*/ 195 h 278"/>
              <a:gd name="T76" fmla="*/ 69 w 70"/>
              <a:gd name="T77" fmla="*/ 0 h 278"/>
              <a:gd name="T78" fmla="*/ 68 w 70"/>
              <a:gd name="T79" fmla="*/ 1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278">
                <a:moveTo>
                  <a:pt x="68" y="10"/>
                </a:moveTo>
                <a:cubicBezTo>
                  <a:pt x="68" y="10"/>
                  <a:pt x="68" y="11"/>
                  <a:pt x="68" y="12"/>
                </a:cubicBezTo>
                <a:cubicBezTo>
                  <a:pt x="67" y="15"/>
                  <a:pt x="66" y="19"/>
                  <a:pt x="64" y="22"/>
                </a:cubicBezTo>
                <a:cubicBezTo>
                  <a:pt x="64" y="23"/>
                  <a:pt x="63" y="24"/>
                  <a:pt x="63" y="25"/>
                </a:cubicBezTo>
                <a:cubicBezTo>
                  <a:pt x="62" y="28"/>
                  <a:pt x="61" y="30"/>
                  <a:pt x="60" y="32"/>
                </a:cubicBezTo>
                <a:cubicBezTo>
                  <a:pt x="59" y="33"/>
                  <a:pt x="58" y="34"/>
                  <a:pt x="57" y="36"/>
                </a:cubicBezTo>
                <a:cubicBezTo>
                  <a:pt x="56" y="38"/>
                  <a:pt x="54" y="40"/>
                  <a:pt x="53" y="42"/>
                </a:cubicBezTo>
                <a:cubicBezTo>
                  <a:pt x="52" y="43"/>
                  <a:pt x="51" y="45"/>
                  <a:pt x="49" y="47"/>
                </a:cubicBezTo>
                <a:cubicBezTo>
                  <a:pt x="47" y="48"/>
                  <a:pt x="46" y="50"/>
                  <a:pt x="44" y="52"/>
                </a:cubicBezTo>
                <a:cubicBezTo>
                  <a:pt x="42" y="53"/>
                  <a:pt x="41" y="55"/>
                  <a:pt x="39" y="57"/>
                </a:cubicBezTo>
                <a:cubicBezTo>
                  <a:pt x="36" y="59"/>
                  <a:pt x="34" y="61"/>
                  <a:pt x="32" y="63"/>
                </a:cubicBezTo>
                <a:cubicBezTo>
                  <a:pt x="31" y="64"/>
                  <a:pt x="30" y="64"/>
                  <a:pt x="30" y="65"/>
                </a:cubicBezTo>
                <a:cubicBezTo>
                  <a:pt x="26" y="67"/>
                  <a:pt x="22" y="70"/>
                  <a:pt x="17" y="73"/>
                </a:cubicBezTo>
                <a:cubicBezTo>
                  <a:pt x="17" y="73"/>
                  <a:pt x="16" y="74"/>
                  <a:pt x="15" y="75"/>
                </a:cubicBezTo>
                <a:cubicBezTo>
                  <a:pt x="10" y="77"/>
                  <a:pt x="6" y="80"/>
                  <a:pt x="0" y="82"/>
                </a:cubicBezTo>
                <a:lnTo>
                  <a:pt x="0" y="277"/>
                </a:lnTo>
                <a:cubicBezTo>
                  <a:pt x="6" y="274"/>
                  <a:pt x="10" y="272"/>
                  <a:pt x="15" y="268"/>
                </a:cubicBezTo>
                <a:cubicBezTo>
                  <a:pt x="16" y="268"/>
                  <a:pt x="17" y="267"/>
                  <a:pt x="17" y="267"/>
                </a:cubicBezTo>
                <a:cubicBezTo>
                  <a:pt x="19" y="267"/>
                  <a:pt x="19" y="266"/>
                  <a:pt x="20" y="266"/>
                </a:cubicBezTo>
                <a:cubicBezTo>
                  <a:pt x="23" y="263"/>
                  <a:pt x="27" y="261"/>
                  <a:pt x="30" y="259"/>
                </a:cubicBezTo>
                <a:cubicBezTo>
                  <a:pt x="30" y="258"/>
                  <a:pt x="31" y="258"/>
                  <a:pt x="32" y="258"/>
                </a:cubicBezTo>
                <a:cubicBezTo>
                  <a:pt x="33" y="256"/>
                  <a:pt x="35" y="255"/>
                  <a:pt x="36" y="254"/>
                </a:cubicBezTo>
                <a:cubicBezTo>
                  <a:pt x="37" y="253"/>
                  <a:pt x="38" y="252"/>
                  <a:pt x="39" y="251"/>
                </a:cubicBezTo>
                <a:cubicBezTo>
                  <a:pt x="41" y="250"/>
                  <a:pt x="42" y="248"/>
                  <a:pt x="44" y="246"/>
                </a:cubicBezTo>
                <a:cubicBezTo>
                  <a:pt x="45" y="245"/>
                  <a:pt x="46" y="245"/>
                  <a:pt x="47" y="243"/>
                </a:cubicBezTo>
                <a:cubicBezTo>
                  <a:pt x="47" y="243"/>
                  <a:pt x="49" y="242"/>
                  <a:pt x="49" y="240"/>
                </a:cubicBezTo>
                <a:cubicBezTo>
                  <a:pt x="51" y="239"/>
                  <a:pt x="52" y="238"/>
                  <a:pt x="53" y="236"/>
                </a:cubicBezTo>
                <a:cubicBezTo>
                  <a:pt x="53" y="236"/>
                  <a:pt x="54" y="235"/>
                  <a:pt x="55" y="234"/>
                </a:cubicBezTo>
                <a:cubicBezTo>
                  <a:pt x="55" y="232"/>
                  <a:pt x="57" y="231"/>
                  <a:pt x="57" y="230"/>
                </a:cubicBezTo>
                <a:cubicBezTo>
                  <a:pt x="58" y="229"/>
                  <a:pt x="59" y="227"/>
                  <a:pt x="60" y="226"/>
                </a:cubicBezTo>
                <a:cubicBezTo>
                  <a:pt x="60" y="226"/>
                  <a:pt x="60" y="225"/>
                  <a:pt x="61" y="225"/>
                </a:cubicBezTo>
                <a:cubicBezTo>
                  <a:pt x="62" y="223"/>
                  <a:pt x="62" y="221"/>
                  <a:pt x="63" y="219"/>
                </a:cubicBezTo>
                <a:cubicBezTo>
                  <a:pt x="63" y="219"/>
                  <a:pt x="64" y="217"/>
                  <a:pt x="64" y="216"/>
                </a:cubicBezTo>
                <a:lnTo>
                  <a:pt x="64" y="215"/>
                </a:lnTo>
                <a:cubicBezTo>
                  <a:pt x="66" y="212"/>
                  <a:pt x="67" y="209"/>
                  <a:pt x="68" y="206"/>
                </a:cubicBezTo>
                <a:cubicBezTo>
                  <a:pt x="68" y="206"/>
                  <a:pt x="68" y="205"/>
                  <a:pt x="68" y="204"/>
                </a:cubicBezTo>
                <a:cubicBezTo>
                  <a:pt x="68" y="202"/>
                  <a:pt x="68" y="199"/>
                  <a:pt x="69" y="196"/>
                </a:cubicBezTo>
                <a:cubicBezTo>
                  <a:pt x="69" y="195"/>
                  <a:pt x="69" y="195"/>
                  <a:pt x="69" y="195"/>
                </a:cubicBezTo>
                <a:lnTo>
                  <a:pt x="69" y="0"/>
                </a:lnTo>
                <a:cubicBezTo>
                  <a:pt x="69" y="4"/>
                  <a:pt x="68" y="7"/>
                  <a:pt x="68" y="10"/>
                </a:cubicBezTo>
              </a:path>
            </a:pathLst>
          </a:custGeom>
          <a:solidFill>
            <a:schemeClr val="tx1">
              <a:lumMod val="60000"/>
              <a:lumOff val="40000"/>
            </a:schemeClr>
          </a:solidFill>
          <a:ln>
            <a:noFill/>
          </a:ln>
          <a:effectLst/>
        </p:spPr>
        <p:txBody>
          <a:bodyPr wrap="none" anchor="ctr"/>
          <a:lstStyle/>
          <a:p>
            <a:endParaRPr lang="en-US" dirty="0">
              <a:latin typeface="DM Sans" pitchFamily="2" charset="77"/>
            </a:endParaRPr>
          </a:p>
        </p:txBody>
      </p:sp>
      <p:sp>
        <p:nvSpPr>
          <p:cNvPr id="456" name="Freeform 455">
            <a:extLst>
              <a:ext uri="{FF2B5EF4-FFF2-40B4-BE49-F238E27FC236}">
                <a16:creationId xmlns:a16="http://schemas.microsoft.com/office/drawing/2014/main" id="{784B3CC2-A87F-4A2A-AC78-A0ADB44D42BB}"/>
              </a:ext>
            </a:extLst>
          </p:cNvPr>
          <p:cNvSpPr>
            <a:spLocks noChangeArrowheads="1"/>
          </p:cNvSpPr>
          <p:nvPr/>
        </p:nvSpPr>
        <p:spPr bwMode="auto">
          <a:xfrm>
            <a:off x="10205876" y="7874195"/>
            <a:ext cx="87887" cy="346053"/>
          </a:xfrm>
          <a:custGeom>
            <a:avLst/>
            <a:gdLst>
              <a:gd name="T0" fmla="*/ 69 w 70"/>
              <a:gd name="T1" fmla="*/ 82 h 278"/>
              <a:gd name="T2" fmla="*/ 69 w 70"/>
              <a:gd name="T3" fmla="*/ 277 h 278"/>
              <a:gd name="T4" fmla="*/ 0 w 70"/>
              <a:gd name="T5" fmla="*/ 195 h 278"/>
              <a:gd name="T6" fmla="*/ 0 w 70"/>
              <a:gd name="T7" fmla="*/ 0 h 278"/>
              <a:gd name="T8" fmla="*/ 69 w 70"/>
              <a:gd name="T9" fmla="*/ 82 h 278"/>
            </a:gdLst>
            <a:ahLst/>
            <a:cxnLst>
              <a:cxn ang="0">
                <a:pos x="T0" y="T1"/>
              </a:cxn>
              <a:cxn ang="0">
                <a:pos x="T2" y="T3"/>
              </a:cxn>
              <a:cxn ang="0">
                <a:pos x="T4" y="T5"/>
              </a:cxn>
              <a:cxn ang="0">
                <a:pos x="T6" y="T7"/>
              </a:cxn>
              <a:cxn ang="0">
                <a:pos x="T8" y="T9"/>
              </a:cxn>
            </a:cxnLst>
            <a:rect l="0" t="0" r="r" b="b"/>
            <a:pathLst>
              <a:path w="70" h="278">
                <a:moveTo>
                  <a:pt x="69" y="82"/>
                </a:moveTo>
                <a:lnTo>
                  <a:pt x="69" y="277"/>
                </a:lnTo>
                <a:cubicBezTo>
                  <a:pt x="24" y="254"/>
                  <a:pt x="0" y="224"/>
                  <a:pt x="0" y="195"/>
                </a:cubicBezTo>
                <a:lnTo>
                  <a:pt x="0" y="0"/>
                </a:lnTo>
                <a:cubicBezTo>
                  <a:pt x="0" y="30"/>
                  <a:pt x="24" y="59"/>
                  <a:pt x="69" y="82"/>
                </a:cubicBezTo>
              </a:path>
            </a:pathLst>
          </a:custGeom>
          <a:solidFill>
            <a:schemeClr val="tx1">
              <a:lumMod val="60000"/>
              <a:lumOff val="40000"/>
            </a:schemeClr>
          </a:solidFill>
          <a:ln>
            <a:noFill/>
          </a:ln>
          <a:effectLst/>
        </p:spPr>
        <p:txBody>
          <a:bodyPr wrap="none" anchor="ctr"/>
          <a:lstStyle/>
          <a:p>
            <a:endParaRPr lang="en-US" dirty="0">
              <a:latin typeface="DM Sans" pitchFamily="2" charset="77"/>
            </a:endParaRPr>
          </a:p>
        </p:txBody>
      </p:sp>
      <p:sp>
        <p:nvSpPr>
          <p:cNvPr id="457" name="Freeform 456">
            <a:extLst>
              <a:ext uri="{FF2B5EF4-FFF2-40B4-BE49-F238E27FC236}">
                <a16:creationId xmlns:a16="http://schemas.microsoft.com/office/drawing/2014/main" id="{4BAE379E-904E-46C2-BD57-B6FC80260A5E}"/>
              </a:ext>
            </a:extLst>
          </p:cNvPr>
          <p:cNvSpPr>
            <a:spLocks noChangeArrowheads="1"/>
          </p:cNvSpPr>
          <p:nvPr/>
        </p:nvSpPr>
        <p:spPr bwMode="auto">
          <a:xfrm>
            <a:off x="10205876" y="7874195"/>
            <a:ext cx="87887" cy="346053"/>
          </a:xfrm>
          <a:custGeom>
            <a:avLst/>
            <a:gdLst>
              <a:gd name="T0" fmla="*/ 0 w 70"/>
              <a:gd name="T1" fmla="*/ 195 h 278"/>
              <a:gd name="T2" fmla="*/ 0 w 70"/>
              <a:gd name="T3" fmla="*/ 0 h 278"/>
              <a:gd name="T4" fmla="*/ 69 w 70"/>
              <a:gd name="T5" fmla="*/ 82 h 278"/>
              <a:gd name="T6" fmla="*/ 69 w 70"/>
              <a:gd name="T7" fmla="*/ 277 h 278"/>
              <a:gd name="T8" fmla="*/ 0 w 70"/>
              <a:gd name="T9" fmla="*/ 195 h 278"/>
            </a:gdLst>
            <a:ahLst/>
            <a:cxnLst>
              <a:cxn ang="0">
                <a:pos x="T0" y="T1"/>
              </a:cxn>
              <a:cxn ang="0">
                <a:pos x="T2" y="T3"/>
              </a:cxn>
              <a:cxn ang="0">
                <a:pos x="T4" y="T5"/>
              </a:cxn>
              <a:cxn ang="0">
                <a:pos x="T6" y="T7"/>
              </a:cxn>
              <a:cxn ang="0">
                <a:pos x="T8" y="T9"/>
              </a:cxn>
            </a:cxnLst>
            <a:rect l="0" t="0" r="r" b="b"/>
            <a:pathLst>
              <a:path w="70" h="278">
                <a:moveTo>
                  <a:pt x="0" y="195"/>
                </a:moveTo>
                <a:lnTo>
                  <a:pt x="0" y="0"/>
                </a:lnTo>
                <a:cubicBezTo>
                  <a:pt x="0" y="30"/>
                  <a:pt x="23" y="59"/>
                  <a:pt x="69" y="82"/>
                </a:cubicBezTo>
                <a:lnTo>
                  <a:pt x="69" y="277"/>
                </a:lnTo>
                <a:cubicBezTo>
                  <a:pt x="23" y="254"/>
                  <a:pt x="0" y="224"/>
                  <a:pt x="0" y="195"/>
                </a:cubicBezTo>
              </a:path>
            </a:pathLst>
          </a:custGeom>
          <a:solidFill>
            <a:schemeClr val="tx1">
              <a:lumMod val="60000"/>
              <a:lumOff val="40000"/>
            </a:schemeClr>
          </a:solidFill>
          <a:ln>
            <a:noFill/>
          </a:ln>
          <a:effectLst/>
        </p:spPr>
        <p:txBody>
          <a:bodyPr wrap="none" anchor="ctr"/>
          <a:lstStyle/>
          <a:p>
            <a:endParaRPr lang="en-US" dirty="0">
              <a:latin typeface="DM Sans" pitchFamily="2" charset="77"/>
            </a:endParaRPr>
          </a:p>
        </p:txBody>
      </p:sp>
      <p:sp>
        <p:nvSpPr>
          <p:cNvPr id="458" name="Freeform 457">
            <a:extLst>
              <a:ext uri="{FF2B5EF4-FFF2-40B4-BE49-F238E27FC236}">
                <a16:creationId xmlns:a16="http://schemas.microsoft.com/office/drawing/2014/main" id="{0AC25866-D050-42B7-BCBB-FDA777B9B2A8}"/>
              </a:ext>
            </a:extLst>
          </p:cNvPr>
          <p:cNvSpPr>
            <a:spLocks noChangeArrowheads="1"/>
          </p:cNvSpPr>
          <p:nvPr/>
        </p:nvSpPr>
        <p:spPr bwMode="auto">
          <a:xfrm>
            <a:off x="12392065" y="7973068"/>
            <a:ext cx="1691824" cy="1087601"/>
          </a:xfrm>
          <a:custGeom>
            <a:avLst/>
            <a:gdLst>
              <a:gd name="T0" fmla="*/ 1358 w 1359"/>
              <a:gd name="T1" fmla="*/ 0 h 875"/>
              <a:gd name="T2" fmla="*/ 1358 w 1359"/>
              <a:gd name="T3" fmla="*/ 195 h 875"/>
              <a:gd name="T4" fmla="*/ 0 w 1359"/>
              <a:gd name="T5" fmla="*/ 874 h 875"/>
              <a:gd name="T6" fmla="*/ 0 w 1359"/>
              <a:gd name="T7" fmla="*/ 679 h 875"/>
              <a:gd name="T8" fmla="*/ 1358 w 1359"/>
              <a:gd name="T9" fmla="*/ 0 h 875"/>
            </a:gdLst>
            <a:ahLst/>
            <a:cxnLst>
              <a:cxn ang="0">
                <a:pos x="T0" y="T1"/>
              </a:cxn>
              <a:cxn ang="0">
                <a:pos x="T2" y="T3"/>
              </a:cxn>
              <a:cxn ang="0">
                <a:pos x="T4" y="T5"/>
              </a:cxn>
              <a:cxn ang="0">
                <a:pos x="T6" y="T7"/>
              </a:cxn>
              <a:cxn ang="0">
                <a:pos x="T8" y="T9"/>
              </a:cxn>
            </a:cxnLst>
            <a:rect l="0" t="0" r="r" b="b"/>
            <a:pathLst>
              <a:path w="1359" h="875">
                <a:moveTo>
                  <a:pt x="1358" y="0"/>
                </a:moveTo>
                <a:lnTo>
                  <a:pt x="1358" y="195"/>
                </a:lnTo>
                <a:lnTo>
                  <a:pt x="0" y="874"/>
                </a:lnTo>
                <a:lnTo>
                  <a:pt x="0" y="679"/>
                </a:lnTo>
                <a:lnTo>
                  <a:pt x="1358" y="0"/>
                </a:lnTo>
              </a:path>
            </a:pathLst>
          </a:custGeom>
          <a:solidFill>
            <a:schemeClr val="accent3"/>
          </a:solidFill>
          <a:ln>
            <a:noFill/>
          </a:ln>
          <a:effectLst/>
        </p:spPr>
        <p:txBody>
          <a:bodyPr wrap="none" anchor="ctr"/>
          <a:lstStyle/>
          <a:p>
            <a:endParaRPr lang="en-US" dirty="0">
              <a:latin typeface="DM Sans" pitchFamily="2" charset="77"/>
            </a:endParaRPr>
          </a:p>
        </p:txBody>
      </p:sp>
      <p:sp>
        <p:nvSpPr>
          <p:cNvPr id="459" name="Freeform 458">
            <a:extLst>
              <a:ext uri="{FF2B5EF4-FFF2-40B4-BE49-F238E27FC236}">
                <a16:creationId xmlns:a16="http://schemas.microsoft.com/office/drawing/2014/main" id="{58CB2F89-ECBB-43B7-8B19-E0975E5C0F26}"/>
              </a:ext>
            </a:extLst>
          </p:cNvPr>
          <p:cNvSpPr>
            <a:spLocks noChangeArrowheads="1"/>
          </p:cNvSpPr>
          <p:nvPr/>
        </p:nvSpPr>
        <p:spPr bwMode="auto">
          <a:xfrm>
            <a:off x="10293763" y="7973068"/>
            <a:ext cx="1691824" cy="1087601"/>
          </a:xfrm>
          <a:custGeom>
            <a:avLst/>
            <a:gdLst>
              <a:gd name="T0" fmla="*/ 1358 w 1359"/>
              <a:gd name="T1" fmla="*/ 679 h 875"/>
              <a:gd name="T2" fmla="*/ 1358 w 1359"/>
              <a:gd name="T3" fmla="*/ 874 h 875"/>
              <a:gd name="T4" fmla="*/ 0 w 1359"/>
              <a:gd name="T5" fmla="*/ 195 h 875"/>
              <a:gd name="T6" fmla="*/ 0 w 1359"/>
              <a:gd name="T7" fmla="*/ 0 h 875"/>
              <a:gd name="T8" fmla="*/ 1358 w 1359"/>
              <a:gd name="T9" fmla="*/ 679 h 875"/>
            </a:gdLst>
            <a:ahLst/>
            <a:cxnLst>
              <a:cxn ang="0">
                <a:pos x="T0" y="T1"/>
              </a:cxn>
              <a:cxn ang="0">
                <a:pos x="T2" y="T3"/>
              </a:cxn>
              <a:cxn ang="0">
                <a:pos x="T4" y="T5"/>
              </a:cxn>
              <a:cxn ang="0">
                <a:pos x="T6" y="T7"/>
              </a:cxn>
              <a:cxn ang="0">
                <a:pos x="T8" y="T9"/>
              </a:cxn>
            </a:cxnLst>
            <a:rect l="0" t="0" r="r" b="b"/>
            <a:pathLst>
              <a:path w="1359" h="875">
                <a:moveTo>
                  <a:pt x="1358" y="679"/>
                </a:moveTo>
                <a:lnTo>
                  <a:pt x="1358" y="874"/>
                </a:lnTo>
                <a:lnTo>
                  <a:pt x="0" y="195"/>
                </a:lnTo>
                <a:lnTo>
                  <a:pt x="0" y="0"/>
                </a:lnTo>
                <a:lnTo>
                  <a:pt x="1358" y="679"/>
                </a:lnTo>
              </a:path>
            </a:pathLst>
          </a:custGeom>
          <a:solidFill>
            <a:schemeClr val="accent3"/>
          </a:solidFill>
          <a:ln>
            <a:noFill/>
          </a:ln>
          <a:effectLst/>
        </p:spPr>
        <p:txBody>
          <a:bodyPr wrap="none" anchor="ctr"/>
          <a:lstStyle/>
          <a:p>
            <a:endParaRPr lang="en-US" dirty="0">
              <a:latin typeface="DM Sans" pitchFamily="2" charset="77"/>
            </a:endParaRPr>
          </a:p>
        </p:txBody>
      </p:sp>
      <p:sp>
        <p:nvSpPr>
          <p:cNvPr id="460" name="Freeform 459">
            <a:extLst>
              <a:ext uri="{FF2B5EF4-FFF2-40B4-BE49-F238E27FC236}">
                <a16:creationId xmlns:a16="http://schemas.microsoft.com/office/drawing/2014/main" id="{6493D866-9A92-489C-88F3-B9A0AC5CBC17}"/>
              </a:ext>
            </a:extLst>
          </p:cNvPr>
          <p:cNvSpPr>
            <a:spLocks noChangeArrowheads="1"/>
          </p:cNvSpPr>
          <p:nvPr/>
        </p:nvSpPr>
        <p:spPr bwMode="auto">
          <a:xfrm>
            <a:off x="10178413" y="6885466"/>
            <a:ext cx="4020829" cy="1982948"/>
          </a:xfrm>
          <a:custGeom>
            <a:avLst/>
            <a:gdLst>
              <a:gd name="T0" fmla="*/ 1613 w 3227"/>
              <a:gd name="T1" fmla="*/ 0 h 1592"/>
              <a:gd name="T2" fmla="*/ 1777 w 3227"/>
              <a:gd name="T3" fmla="*/ 34 h 1592"/>
              <a:gd name="T4" fmla="*/ 3135 w 3227"/>
              <a:gd name="T5" fmla="*/ 713 h 1592"/>
              <a:gd name="T6" fmla="*/ 3135 w 3227"/>
              <a:gd name="T7" fmla="*/ 877 h 1592"/>
              <a:gd name="T8" fmla="*/ 1777 w 3227"/>
              <a:gd name="T9" fmla="*/ 1556 h 1592"/>
              <a:gd name="T10" fmla="*/ 1613 w 3227"/>
              <a:gd name="T11" fmla="*/ 1591 h 1592"/>
              <a:gd name="T12" fmla="*/ 1449 w 3227"/>
              <a:gd name="T13" fmla="*/ 1556 h 1592"/>
              <a:gd name="T14" fmla="*/ 91 w 3227"/>
              <a:gd name="T15" fmla="*/ 877 h 1592"/>
              <a:gd name="T16" fmla="*/ 91 w 3227"/>
              <a:gd name="T17" fmla="*/ 713 h 1592"/>
              <a:gd name="T18" fmla="*/ 1449 w 3227"/>
              <a:gd name="T19" fmla="*/ 34 h 1592"/>
              <a:gd name="T20" fmla="*/ 1613 w 3227"/>
              <a:gd name="T21" fmla="*/ 0 h 1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7" h="1592">
                <a:moveTo>
                  <a:pt x="1613" y="0"/>
                </a:moveTo>
                <a:cubicBezTo>
                  <a:pt x="1672" y="0"/>
                  <a:pt x="1732" y="12"/>
                  <a:pt x="1777" y="34"/>
                </a:cubicBezTo>
                <a:lnTo>
                  <a:pt x="3135" y="713"/>
                </a:lnTo>
                <a:cubicBezTo>
                  <a:pt x="3226" y="758"/>
                  <a:pt x="3226" y="832"/>
                  <a:pt x="3135" y="877"/>
                </a:cubicBezTo>
                <a:lnTo>
                  <a:pt x="1777" y="1556"/>
                </a:lnTo>
                <a:cubicBezTo>
                  <a:pt x="1732" y="1579"/>
                  <a:pt x="1672" y="1591"/>
                  <a:pt x="1613" y="1591"/>
                </a:cubicBezTo>
                <a:cubicBezTo>
                  <a:pt x="1554" y="1591"/>
                  <a:pt x="1494" y="1579"/>
                  <a:pt x="1449" y="1556"/>
                </a:cubicBezTo>
                <a:lnTo>
                  <a:pt x="91" y="877"/>
                </a:lnTo>
                <a:cubicBezTo>
                  <a:pt x="0" y="832"/>
                  <a:pt x="0" y="758"/>
                  <a:pt x="91" y="713"/>
                </a:cubicBezTo>
                <a:lnTo>
                  <a:pt x="1449" y="34"/>
                </a:lnTo>
                <a:cubicBezTo>
                  <a:pt x="1494" y="12"/>
                  <a:pt x="1554" y="0"/>
                  <a:pt x="1613" y="0"/>
                </a:cubicBezTo>
              </a:path>
            </a:pathLst>
          </a:custGeom>
          <a:solidFill>
            <a:schemeClr val="bg2">
              <a:lumMod val="90000"/>
            </a:schemeClr>
          </a:solidFill>
          <a:ln>
            <a:noFill/>
          </a:ln>
          <a:effectLst/>
        </p:spPr>
        <p:txBody>
          <a:bodyPr wrap="none" anchor="ctr"/>
          <a:lstStyle/>
          <a:p>
            <a:endParaRPr lang="en-US" dirty="0">
              <a:latin typeface="DM Sans" pitchFamily="2" charset="77"/>
            </a:endParaRPr>
          </a:p>
        </p:txBody>
      </p:sp>
      <p:sp>
        <p:nvSpPr>
          <p:cNvPr id="461" name="Freeform 460">
            <a:extLst>
              <a:ext uri="{FF2B5EF4-FFF2-40B4-BE49-F238E27FC236}">
                <a16:creationId xmlns:a16="http://schemas.microsoft.com/office/drawing/2014/main" id="{D42261BC-5757-4B51-908E-A182D8DE239D}"/>
              </a:ext>
            </a:extLst>
          </p:cNvPr>
          <p:cNvSpPr>
            <a:spLocks noChangeArrowheads="1"/>
          </p:cNvSpPr>
          <p:nvPr/>
        </p:nvSpPr>
        <p:spPr bwMode="auto">
          <a:xfrm>
            <a:off x="11985587" y="8818980"/>
            <a:ext cx="411972" cy="285633"/>
          </a:xfrm>
          <a:custGeom>
            <a:avLst/>
            <a:gdLst>
              <a:gd name="T0" fmla="*/ 300 w 329"/>
              <a:gd name="T1" fmla="*/ 12 h 230"/>
              <a:gd name="T2" fmla="*/ 275 w 329"/>
              <a:gd name="T3" fmla="*/ 20 h 230"/>
              <a:gd name="T4" fmla="*/ 254 w 329"/>
              <a:gd name="T5" fmla="*/ 26 h 230"/>
              <a:gd name="T6" fmla="*/ 230 w 329"/>
              <a:gd name="T7" fmla="*/ 30 h 230"/>
              <a:gd name="T8" fmla="*/ 205 w 329"/>
              <a:gd name="T9" fmla="*/ 33 h 230"/>
              <a:gd name="T10" fmla="*/ 182 w 329"/>
              <a:gd name="T11" fmla="*/ 34 h 230"/>
              <a:gd name="T12" fmla="*/ 148 w 329"/>
              <a:gd name="T13" fmla="*/ 34 h 230"/>
              <a:gd name="T14" fmla="*/ 121 w 329"/>
              <a:gd name="T15" fmla="*/ 32 h 230"/>
              <a:gd name="T16" fmla="*/ 99 w 329"/>
              <a:gd name="T17" fmla="*/ 30 h 230"/>
              <a:gd name="T18" fmla="*/ 79 w 329"/>
              <a:gd name="T19" fmla="*/ 26 h 230"/>
              <a:gd name="T20" fmla="*/ 60 w 329"/>
              <a:gd name="T21" fmla="*/ 22 h 230"/>
              <a:gd name="T22" fmla="*/ 40 w 329"/>
              <a:gd name="T23" fmla="*/ 16 h 230"/>
              <a:gd name="T24" fmla="*/ 18 w 329"/>
              <a:gd name="T25" fmla="*/ 8 h 230"/>
              <a:gd name="T26" fmla="*/ 0 w 329"/>
              <a:gd name="T27" fmla="*/ 195 h 230"/>
              <a:gd name="T28" fmla="*/ 20 w 329"/>
              <a:gd name="T29" fmla="*/ 204 h 230"/>
              <a:gd name="T30" fmla="*/ 42 w 329"/>
              <a:gd name="T31" fmla="*/ 212 h 230"/>
              <a:gd name="T32" fmla="*/ 60 w 329"/>
              <a:gd name="T33" fmla="*/ 216 h 230"/>
              <a:gd name="T34" fmla="*/ 71 w 329"/>
              <a:gd name="T35" fmla="*/ 219 h 230"/>
              <a:gd name="T36" fmla="*/ 82 w 329"/>
              <a:gd name="T37" fmla="*/ 221 h 230"/>
              <a:gd name="T38" fmla="*/ 99 w 329"/>
              <a:gd name="T39" fmla="*/ 224 h 230"/>
              <a:gd name="T40" fmla="*/ 119 w 329"/>
              <a:gd name="T41" fmla="*/ 227 h 230"/>
              <a:gd name="T42" fmla="*/ 138 w 329"/>
              <a:gd name="T43" fmla="*/ 228 h 230"/>
              <a:gd name="T44" fmla="*/ 148 w 329"/>
              <a:gd name="T45" fmla="*/ 228 h 230"/>
              <a:gd name="T46" fmla="*/ 164 w 329"/>
              <a:gd name="T47" fmla="*/ 229 h 230"/>
              <a:gd name="T48" fmla="*/ 182 w 329"/>
              <a:gd name="T49" fmla="*/ 228 h 230"/>
              <a:gd name="T50" fmla="*/ 202 w 329"/>
              <a:gd name="T51" fmla="*/ 227 h 230"/>
              <a:gd name="T52" fmla="*/ 228 w 329"/>
              <a:gd name="T53" fmla="*/ 224 h 230"/>
              <a:gd name="T54" fmla="*/ 230 w 329"/>
              <a:gd name="T55" fmla="*/ 224 h 230"/>
              <a:gd name="T56" fmla="*/ 254 w 329"/>
              <a:gd name="T57" fmla="*/ 219 h 230"/>
              <a:gd name="T58" fmla="*/ 275 w 329"/>
              <a:gd name="T59" fmla="*/ 214 h 230"/>
              <a:gd name="T60" fmla="*/ 300 w 329"/>
              <a:gd name="T61" fmla="*/ 207 h 230"/>
              <a:gd name="T62" fmla="*/ 315 w 329"/>
              <a:gd name="T63" fmla="*/ 200 h 230"/>
              <a:gd name="T64" fmla="*/ 328 w 329"/>
              <a:gd name="T6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9" h="230">
                <a:moveTo>
                  <a:pt x="313" y="7"/>
                </a:moveTo>
                <a:cubicBezTo>
                  <a:pt x="309" y="9"/>
                  <a:pt x="305" y="11"/>
                  <a:pt x="300" y="12"/>
                </a:cubicBezTo>
                <a:cubicBezTo>
                  <a:pt x="298" y="13"/>
                  <a:pt x="296" y="14"/>
                  <a:pt x="293" y="15"/>
                </a:cubicBezTo>
                <a:cubicBezTo>
                  <a:pt x="288" y="17"/>
                  <a:pt x="281" y="19"/>
                  <a:pt x="275" y="20"/>
                </a:cubicBezTo>
                <a:cubicBezTo>
                  <a:pt x="274" y="21"/>
                  <a:pt x="274" y="21"/>
                  <a:pt x="272" y="21"/>
                </a:cubicBezTo>
                <a:cubicBezTo>
                  <a:pt x="266" y="23"/>
                  <a:pt x="260" y="24"/>
                  <a:pt x="254" y="26"/>
                </a:cubicBezTo>
                <a:cubicBezTo>
                  <a:pt x="253" y="26"/>
                  <a:pt x="252" y="26"/>
                  <a:pt x="251" y="26"/>
                </a:cubicBezTo>
                <a:cubicBezTo>
                  <a:pt x="244" y="27"/>
                  <a:pt x="238" y="29"/>
                  <a:pt x="230" y="30"/>
                </a:cubicBezTo>
                <a:cubicBezTo>
                  <a:pt x="229" y="30"/>
                  <a:pt x="229" y="30"/>
                  <a:pt x="228" y="30"/>
                </a:cubicBezTo>
                <a:cubicBezTo>
                  <a:pt x="220" y="31"/>
                  <a:pt x="213" y="32"/>
                  <a:pt x="205" y="33"/>
                </a:cubicBezTo>
                <a:cubicBezTo>
                  <a:pt x="201" y="33"/>
                  <a:pt x="198" y="33"/>
                  <a:pt x="195" y="34"/>
                </a:cubicBezTo>
                <a:cubicBezTo>
                  <a:pt x="191" y="34"/>
                  <a:pt x="187" y="34"/>
                  <a:pt x="182" y="34"/>
                </a:cubicBezTo>
                <a:cubicBezTo>
                  <a:pt x="176" y="34"/>
                  <a:pt x="170" y="35"/>
                  <a:pt x="164" y="35"/>
                </a:cubicBezTo>
                <a:cubicBezTo>
                  <a:pt x="159" y="35"/>
                  <a:pt x="153" y="34"/>
                  <a:pt x="148" y="34"/>
                </a:cubicBezTo>
                <a:cubicBezTo>
                  <a:pt x="145" y="34"/>
                  <a:pt x="143" y="34"/>
                  <a:pt x="140" y="34"/>
                </a:cubicBezTo>
                <a:cubicBezTo>
                  <a:pt x="134" y="34"/>
                  <a:pt x="128" y="33"/>
                  <a:pt x="121" y="32"/>
                </a:cubicBezTo>
                <a:cubicBezTo>
                  <a:pt x="121" y="32"/>
                  <a:pt x="120" y="32"/>
                  <a:pt x="119" y="32"/>
                </a:cubicBezTo>
                <a:cubicBezTo>
                  <a:pt x="113" y="32"/>
                  <a:pt x="106" y="31"/>
                  <a:pt x="99" y="30"/>
                </a:cubicBezTo>
                <a:cubicBezTo>
                  <a:pt x="97" y="29"/>
                  <a:pt x="95" y="29"/>
                  <a:pt x="93" y="29"/>
                </a:cubicBezTo>
                <a:cubicBezTo>
                  <a:pt x="88" y="28"/>
                  <a:pt x="84" y="27"/>
                  <a:pt x="79" y="26"/>
                </a:cubicBezTo>
                <a:cubicBezTo>
                  <a:pt x="77" y="26"/>
                  <a:pt x="73" y="25"/>
                  <a:pt x="71" y="24"/>
                </a:cubicBezTo>
                <a:cubicBezTo>
                  <a:pt x="67" y="24"/>
                  <a:pt x="63" y="23"/>
                  <a:pt x="60" y="22"/>
                </a:cubicBezTo>
                <a:cubicBezTo>
                  <a:pt x="56" y="21"/>
                  <a:pt x="52" y="20"/>
                  <a:pt x="49" y="19"/>
                </a:cubicBezTo>
                <a:cubicBezTo>
                  <a:pt x="46" y="18"/>
                  <a:pt x="43" y="17"/>
                  <a:pt x="40" y="16"/>
                </a:cubicBezTo>
                <a:cubicBezTo>
                  <a:pt x="33" y="14"/>
                  <a:pt x="27" y="12"/>
                  <a:pt x="20" y="9"/>
                </a:cubicBezTo>
                <a:cubicBezTo>
                  <a:pt x="19" y="9"/>
                  <a:pt x="19" y="9"/>
                  <a:pt x="18" y="8"/>
                </a:cubicBezTo>
                <a:cubicBezTo>
                  <a:pt x="12" y="6"/>
                  <a:pt x="6" y="4"/>
                  <a:pt x="0" y="0"/>
                </a:cubicBezTo>
                <a:lnTo>
                  <a:pt x="0" y="195"/>
                </a:lnTo>
                <a:cubicBezTo>
                  <a:pt x="6" y="197"/>
                  <a:pt x="12" y="200"/>
                  <a:pt x="18" y="203"/>
                </a:cubicBezTo>
                <a:cubicBezTo>
                  <a:pt x="19" y="203"/>
                  <a:pt x="19" y="204"/>
                  <a:pt x="20" y="204"/>
                </a:cubicBezTo>
                <a:cubicBezTo>
                  <a:pt x="27" y="206"/>
                  <a:pt x="33" y="208"/>
                  <a:pt x="40" y="210"/>
                </a:cubicBezTo>
                <a:cubicBezTo>
                  <a:pt x="41" y="211"/>
                  <a:pt x="41" y="211"/>
                  <a:pt x="42" y="212"/>
                </a:cubicBezTo>
                <a:cubicBezTo>
                  <a:pt x="44" y="212"/>
                  <a:pt x="47" y="213"/>
                  <a:pt x="49" y="213"/>
                </a:cubicBezTo>
                <a:cubicBezTo>
                  <a:pt x="52" y="214"/>
                  <a:pt x="56" y="215"/>
                  <a:pt x="60" y="216"/>
                </a:cubicBezTo>
                <a:cubicBezTo>
                  <a:pt x="61" y="216"/>
                  <a:pt x="61" y="217"/>
                  <a:pt x="62" y="217"/>
                </a:cubicBezTo>
                <a:cubicBezTo>
                  <a:pt x="66" y="218"/>
                  <a:pt x="68" y="218"/>
                  <a:pt x="71" y="219"/>
                </a:cubicBezTo>
                <a:cubicBezTo>
                  <a:pt x="73" y="219"/>
                  <a:pt x="77" y="220"/>
                  <a:pt x="79" y="221"/>
                </a:cubicBezTo>
                <a:cubicBezTo>
                  <a:pt x="80" y="221"/>
                  <a:pt x="81" y="221"/>
                  <a:pt x="82" y="221"/>
                </a:cubicBezTo>
                <a:cubicBezTo>
                  <a:pt x="85" y="222"/>
                  <a:pt x="89" y="223"/>
                  <a:pt x="93" y="223"/>
                </a:cubicBezTo>
                <a:cubicBezTo>
                  <a:pt x="95" y="223"/>
                  <a:pt x="97" y="224"/>
                  <a:pt x="99" y="224"/>
                </a:cubicBezTo>
                <a:cubicBezTo>
                  <a:pt x="100" y="224"/>
                  <a:pt x="101" y="224"/>
                  <a:pt x="101" y="224"/>
                </a:cubicBezTo>
                <a:cubicBezTo>
                  <a:pt x="107" y="225"/>
                  <a:pt x="113" y="226"/>
                  <a:pt x="119" y="227"/>
                </a:cubicBezTo>
                <a:cubicBezTo>
                  <a:pt x="120" y="227"/>
                  <a:pt x="121" y="227"/>
                  <a:pt x="121" y="227"/>
                </a:cubicBezTo>
                <a:cubicBezTo>
                  <a:pt x="127" y="227"/>
                  <a:pt x="133" y="227"/>
                  <a:pt x="138" y="228"/>
                </a:cubicBezTo>
                <a:cubicBezTo>
                  <a:pt x="139" y="228"/>
                  <a:pt x="140" y="228"/>
                  <a:pt x="140" y="228"/>
                </a:cubicBezTo>
                <a:cubicBezTo>
                  <a:pt x="143" y="228"/>
                  <a:pt x="145" y="228"/>
                  <a:pt x="148" y="228"/>
                </a:cubicBezTo>
                <a:cubicBezTo>
                  <a:pt x="151" y="229"/>
                  <a:pt x="155" y="229"/>
                  <a:pt x="158" y="229"/>
                </a:cubicBezTo>
                <a:cubicBezTo>
                  <a:pt x="160" y="229"/>
                  <a:pt x="162" y="229"/>
                  <a:pt x="164" y="229"/>
                </a:cubicBezTo>
                <a:cubicBezTo>
                  <a:pt x="169" y="229"/>
                  <a:pt x="174" y="229"/>
                  <a:pt x="179" y="229"/>
                </a:cubicBezTo>
                <a:cubicBezTo>
                  <a:pt x="181" y="229"/>
                  <a:pt x="181" y="228"/>
                  <a:pt x="182" y="228"/>
                </a:cubicBezTo>
                <a:cubicBezTo>
                  <a:pt x="187" y="228"/>
                  <a:pt x="191" y="228"/>
                  <a:pt x="195" y="227"/>
                </a:cubicBezTo>
                <a:cubicBezTo>
                  <a:pt x="197" y="227"/>
                  <a:pt x="200" y="227"/>
                  <a:pt x="202" y="227"/>
                </a:cubicBezTo>
                <a:cubicBezTo>
                  <a:pt x="203" y="227"/>
                  <a:pt x="204" y="227"/>
                  <a:pt x="205" y="227"/>
                </a:cubicBezTo>
                <a:cubicBezTo>
                  <a:pt x="213" y="226"/>
                  <a:pt x="220" y="225"/>
                  <a:pt x="228" y="224"/>
                </a:cubicBezTo>
                <a:cubicBezTo>
                  <a:pt x="229" y="224"/>
                  <a:pt x="229" y="224"/>
                  <a:pt x="229" y="224"/>
                </a:cubicBezTo>
                <a:lnTo>
                  <a:pt x="230" y="224"/>
                </a:lnTo>
                <a:cubicBezTo>
                  <a:pt x="238" y="223"/>
                  <a:pt x="244" y="222"/>
                  <a:pt x="251" y="220"/>
                </a:cubicBezTo>
                <a:cubicBezTo>
                  <a:pt x="252" y="220"/>
                  <a:pt x="253" y="220"/>
                  <a:pt x="254" y="219"/>
                </a:cubicBezTo>
                <a:cubicBezTo>
                  <a:pt x="260" y="218"/>
                  <a:pt x="266" y="217"/>
                  <a:pt x="272" y="215"/>
                </a:cubicBezTo>
                <a:cubicBezTo>
                  <a:pt x="274" y="215"/>
                  <a:pt x="274" y="214"/>
                  <a:pt x="275" y="214"/>
                </a:cubicBezTo>
                <a:cubicBezTo>
                  <a:pt x="281" y="213"/>
                  <a:pt x="288" y="211"/>
                  <a:pt x="293" y="209"/>
                </a:cubicBezTo>
                <a:cubicBezTo>
                  <a:pt x="296" y="208"/>
                  <a:pt x="298" y="207"/>
                  <a:pt x="300" y="207"/>
                </a:cubicBezTo>
                <a:cubicBezTo>
                  <a:pt x="305" y="205"/>
                  <a:pt x="309" y="204"/>
                  <a:pt x="313" y="202"/>
                </a:cubicBezTo>
                <a:cubicBezTo>
                  <a:pt x="314" y="201"/>
                  <a:pt x="314" y="201"/>
                  <a:pt x="315" y="200"/>
                </a:cubicBezTo>
                <a:cubicBezTo>
                  <a:pt x="320" y="199"/>
                  <a:pt x="324" y="197"/>
                  <a:pt x="328" y="195"/>
                </a:cubicBezTo>
                <a:lnTo>
                  <a:pt x="328" y="0"/>
                </a:lnTo>
                <a:cubicBezTo>
                  <a:pt x="323" y="3"/>
                  <a:pt x="318" y="5"/>
                  <a:pt x="313" y="7"/>
                </a:cubicBezTo>
              </a:path>
            </a:pathLst>
          </a:custGeom>
          <a:solidFill>
            <a:schemeClr val="tx1">
              <a:lumMod val="60000"/>
              <a:lumOff val="40000"/>
            </a:schemeClr>
          </a:solidFill>
          <a:ln>
            <a:noFill/>
          </a:ln>
          <a:effectLst/>
        </p:spPr>
        <p:txBody>
          <a:bodyPr wrap="none" anchor="ctr"/>
          <a:lstStyle/>
          <a:p>
            <a:endParaRPr lang="en-US" dirty="0">
              <a:latin typeface="DM Sans" pitchFamily="2" charset="77"/>
            </a:endParaRPr>
          </a:p>
        </p:txBody>
      </p:sp>
      <p:sp>
        <p:nvSpPr>
          <p:cNvPr id="462" name="Freeform 461">
            <a:extLst>
              <a:ext uri="{FF2B5EF4-FFF2-40B4-BE49-F238E27FC236}">
                <a16:creationId xmlns:a16="http://schemas.microsoft.com/office/drawing/2014/main" id="{70D5E2E5-266E-43C5-A192-DFD09E79BAB4}"/>
              </a:ext>
            </a:extLst>
          </p:cNvPr>
          <p:cNvSpPr>
            <a:spLocks noChangeArrowheads="1"/>
          </p:cNvSpPr>
          <p:nvPr/>
        </p:nvSpPr>
        <p:spPr bwMode="auto">
          <a:xfrm>
            <a:off x="11666997" y="7747855"/>
            <a:ext cx="1043658" cy="247184"/>
          </a:xfrm>
          <a:custGeom>
            <a:avLst/>
            <a:gdLst>
              <a:gd name="T0" fmla="*/ 839 w 840"/>
              <a:gd name="T1" fmla="*/ 99 h 200"/>
              <a:gd name="T2" fmla="*/ 419 w 840"/>
              <a:gd name="T3" fmla="*/ 199 h 200"/>
              <a:gd name="T4" fmla="*/ 0 w 840"/>
              <a:gd name="T5" fmla="*/ 99 h 200"/>
              <a:gd name="T6" fmla="*/ 419 w 840"/>
              <a:gd name="T7" fmla="*/ 0 h 200"/>
              <a:gd name="T8" fmla="*/ 839 w 840"/>
              <a:gd name="T9" fmla="*/ 99 h 200"/>
            </a:gdLst>
            <a:ahLst/>
            <a:cxnLst>
              <a:cxn ang="0">
                <a:pos x="T0" y="T1"/>
              </a:cxn>
              <a:cxn ang="0">
                <a:pos x="T2" y="T3"/>
              </a:cxn>
              <a:cxn ang="0">
                <a:pos x="T4" y="T5"/>
              </a:cxn>
              <a:cxn ang="0">
                <a:pos x="T6" y="T7"/>
              </a:cxn>
              <a:cxn ang="0">
                <a:pos x="T8" y="T9"/>
              </a:cxn>
            </a:cxnLst>
            <a:rect l="0" t="0" r="r" b="b"/>
            <a:pathLst>
              <a:path w="840" h="200">
                <a:moveTo>
                  <a:pt x="839" y="99"/>
                </a:moveTo>
                <a:cubicBezTo>
                  <a:pt x="839" y="154"/>
                  <a:pt x="651" y="199"/>
                  <a:pt x="419" y="199"/>
                </a:cubicBezTo>
                <a:cubicBezTo>
                  <a:pt x="187" y="199"/>
                  <a:pt x="0" y="154"/>
                  <a:pt x="0" y="99"/>
                </a:cubicBezTo>
                <a:cubicBezTo>
                  <a:pt x="0" y="45"/>
                  <a:pt x="187" y="0"/>
                  <a:pt x="419" y="0"/>
                </a:cubicBezTo>
                <a:cubicBezTo>
                  <a:pt x="651" y="0"/>
                  <a:pt x="839" y="45"/>
                  <a:pt x="839" y="99"/>
                </a:cubicBezTo>
              </a:path>
            </a:pathLst>
          </a:custGeom>
          <a:solidFill>
            <a:schemeClr val="accent6">
              <a:lumMod val="90000"/>
            </a:schemeClr>
          </a:solidFill>
          <a:ln>
            <a:noFill/>
          </a:ln>
          <a:effectLst/>
        </p:spPr>
        <p:txBody>
          <a:bodyPr wrap="none" anchor="ctr"/>
          <a:lstStyle/>
          <a:p>
            <a:endParaRPr lang="en-US" dirty="0">
              <a:latin typeface="DM Sans" pitchFamily="2" charset="77"/>
            </a:endParaRPr>
          </a:p>
        </p:txBody>
      </p:sp>
      <p:sp>
        <p:nvSpPr>
          <p:cNvPr id="463" name="Freeform 462">
            <a:extLst>
              <a:ext uri="{FF2B5EF4-FFF2-40B4-BE49-F238E27FC236}">
                <a16:creationId xmlns:a16="http://schemas.microsoft.com/office/drawing/2014/main" id="{2D36AFF7-46DD-4E1F-A850-BF0531EC7A26}"/>
              </a:ext>
            </a:extLst>
          </p:cNvPr>
          <p:cNvSpPr>
            <a:spLocks noChangeArrowheads="1"/>
          </p:cNvSpPr>
          <p:nvPr/>
        </p:nvSpPr>
        <p:spPr bwMode="auto">
          <a:xfrm>
            <a:off x="11079255" y="5314487"/>
            <a:ext cx="2219146" cy="2559708"/>
          </a:xfrm>
          <a:custGeom>
            <a:avLst/>
            <a:gdLst>
              <a:gd name="T0" fmla="*/ 1779 w 1780"/>
              <a:gd name="T1" fmla="*/ 890 h 2054"/>
              <a:gd name="T2" fmla="*/ 890 w 1780"/>
              <a:gd name="T3" fmla="*/ 0 h 2054"/>
              <a:gd name="T4" fmla="*/ 0 w 1780"/>
              <a:gd name="T5" fmla="*/ 890 h 2054"/>
              <a:gd name="T6" fmla="*/ 723 w 1780"/>
              <a:gd name="T7" fmla="*/ 1763 h 2054"/>
              <a:gd name="T8" fmla="*/ 890 w 1780"/>
              <a:gd name="T9" fmla="*/ 2053 h 2054"/>
              <a:gd name="T10" fmla="*/ 1058 w 1780"/>
              <a:gd name="T11" fmla="*/ 1763 h 2054"/>
              <a:gd name="T12" fmla="*/ 1779 w 1780"/>
              <a:gd name="T13" fmla="*/ 890 h 2054"/>
            </a:gdLst>
            <a:ahLst/>
            <a:cxnLst>
              <a:cxn ang="0">
                <a:pos x="T0" y="T1"/>
              </a:cxn>
              <a:cxn ang="0">
                <a:pos x="T2" y="T3"/>
              </a:cxn>
              <a:cxn ang="0">
                <a:pos x="T4" y="T5"/>
              </a:cxn>
              <a:cxn ang="0">
                <a:pos x="T6" y="T7"/>
              </a:cxn>
              <a:cxn ang="0">
                <a:pos x="T8" y="T9"/>
              </a:cxn>
              <a:cxn ang="0">
                <a:pos x="T10" y="T11"/>
              </a:cxn>
              <a:cxn ang="0">
                <a:pos x="T12" y="T13"/>
              </a:cxn>
            </a:cxnLst>
            <a:rect l="0" t="0" r="r" b="b"/>
            <a:pathLst>
              <a:path w="1780" h="2054">
                <a:moveTo>
                  <a:pt x="1779" y="890"/>
                </a:moveTo>
                <a:cubicBezTo>
                  <a:pt x="1779" y="398"/>
                  <a:pt x="1381" y="0"/>
                  <a:pt x="890" y="0"/>
                </a:cubicBezTo>
                <a:cubicBezTo>
                  <a:pt x="399" y="0"/>
                  <a:pt x="0" y="398"/>
                  <a:pt x="0" y="890"/>
                </a:cubicBezTo>
                <a:cubicBezTo>
                  <a:pt x="0" y="1324"/>
                  <a:pt x="311" y="1685"/>
                  <a:pt x="723" y="1763"/>
                </a:cubicBezTo>
                <a:lnTo>
                  <a:pt x="890" y="2053"/>
                </a:lnTo>
                <a:lnTo>
                  <a:pt x="1058" y="1763"/>
                </a:lnTo>
                <a:cubicBezTo>
                  <a:pt x="1469" y="1685"/>
                  <a:pt x="1779" y="1324"/>
                  <a:pt x="1779" y="890"/>
                </a:cubicBezTo>
              </a:path>
            </a:pathLst>
          </a:custGeom>
          <a:solidFill>
            <a:schemeClr val="accent3"/>
          </a:solidFill>
          <a:ln>
            <a:noFill/>
          </a:ln>
          <a:effectLst/>
        </p:spPr>
        <p:txBody>
          <a:bodyPr wrap="none" anchor="ctr"/>
          <a:lstStyle/>
          <a:p>
            <a:endParaRPr lang="en-US" dirty="0">
              <a:latin typeface="DM Sans" pitchFamily="2" charset="77"/>
            </a:endParaRPr>
          </a:p>
        </p:txBody>
      </p:sp>
      <p:sp>
        <p:nvSpPr>
          <p:cNvPr id="464" name="Freeform 463">
            <a:extLst>
              <a:ext uri="{FF2B5EF4-FFF2-40B4-BE49-F238E27FC236}">
                <a16:creationId xmlns:a16="http://schemas.microsoft.com/office/drawing/2014/main" id="{D2C60241-0A53-4D91-A341-7F33E0B7BEB6}"/>
              </a:ext>
            </a:extLst>
          </p:cNvPr>
          <p:cNvSpPr>
            <a:spLocks noChangeArrowheads="1"/>
          </p:cNvSpPr>
          <p:nvPr/>
        </p:nvSpPr>
        <p:spPr bwMode="auto">
          <a:xfrm>
            <a:off x="11705449" y="5940682"/>
            <a:ext cx="972248" cy="966757"/>
          </a:xfrm>
          <a:custGeom>
            <a:avLst/>
            <a:gdLst>
              <a:gd name="T0" fmla="*/ 283 w 779"/>
              <a:gd name="T1" fmla="*/ 582 h 778"/>
              <a:gd name="T2" fmla="*/ 270 w 779"/>
              <a:gd name="T3" fmla="*/ 587 h 778"/>
              <a:gd name="T4" fmla="*/ 218 w 779"/>
              <a:gd name="T5" fmla="*/ 640 h 778"/>
              <a:gd name="T6" fmla="*/ 212 w 779"/>
              <a:gd name="T7" fmla="*/ 653 h 778"/>
              <a:gd name="T8" fmla="*/ 230 w 779"/>
              <a:gd name="T9" fmla="*/ 670 h 778"/>
              <a:gd name="T10" fmla="*/ 242 w 779"/>
              <a:gd name="T11" fmla="*/ 666 h 778"/>
              <a:gd name="T12" fmla="*/ 296 w 779"/>
              <a:gd name="T13" fmla="*/ 612 h 778"/>
              <a:gd name="T14" fmla="*/ 300 w 779"/>
              <a:gd name="T15" fmla="*/ 600 h 778"/>
              <a:gd name="T16" fmla="*/ 283 w 779"/>
              <a:gd name="T17" fmla="*/ 582 h 778"/>
              <a:gd name="T18" fmla="*/ 442 w 779"/>
              <a:gd name="T19" fmla="*/ 713 h 778"/>
              <a:gd name="T20" fmla="*/ 339 w 779"/>
              <a:gd name="T21" fmla="*/ 463 h 778"/>
              <a:gd name="T22" fmla="*/ 708 w 779"/>
              <a:gd name="T23" fmla="*/ 94 h 778"/>
              <a:gd name="T24" fmla="*/ 442 w 779"/>
              <a:gd name="T25" fmla="*/ 713 h 778"/>
              <a:gd name="T26" fmla="*/ 64 w 779"/>
              <a:gd name="T27" fmla="*/ 335 h 778"/>
              <a:gd name="T28" fmla="*/ 683 w 779"/>
              <a:gd name="T29" fmla="*/ 69 h 778"/>
              <a:gd name="T30" fmla="*/ 314 w 779"/>
              <a:gd name="T31" fmla="*/ 438 h 778"/>
              <a:gd name="T32" fmla="*/ 64 w 779"/>
              <a:gd name="T33" fmla="*/ 335 h 778"/>
              <a:gd name="T34" fmla="*/ 778 w 779"/>
              <a:gd name="T35" fmla="*/ 17 h 778"/>
              <a:gd name="T36" fmla="*/ 760 w 779"/>
              <a:gd name="T37" fmla="*/ 0 h 778"/>
              <a:gd name="T38" fmla="*/ 752 w 779"/>
              <a:gd name="T39" fmla="*/ 1 h 778"/>
              <a:gd name="T40" fmla="*/ 11 w 779"/>
              <a:gd name="T41" fmla="*/ 319 h 778"/>
              <a:gd name="T42" fmla="*/ 0 w 779"/>
              <a:gd name="T43" fmla="*/ 335 h 778"/>
              <a:gd name="T44" fmla="*/ 13 w 779"/>
              <a:gd name="T45" fmla="*/ 352 h 778"/>
              <a:gd name="T46" fmla="*/ 305 w 779"/>
              <a:gd name="T47" fmla="*/ 472 h 778"/>
              <a:gd name="T48" fmla="*/ 425 w 779"/>
              <a:gd name="T49" fmla="*/ 764 h 778"/>
              <a:gd name="T50" fmla="*/ 442 w 779"/>
              <a:gd name="T51" fmla="*/ 777 h 778"/>
              <a:gd name="T52" fmla="*/ 458 w 779"/>
              <a:gd name="T53" fmla="*/ 766 h 778"/>
              <a:gd name="T54" fmla="*/ 775 w 779"/>
              <a:gd name="T55" fmla="*/ 25 h 778"/>
              <a:gd name="T56" fmla="*/ 778 w 779"/>
              <a:gd name="T57" fmla="*/ 17 h 778"/>
              <a:gd name="T58" fmla="*/ 172 w 779"/>
              <a:gd name="T59" fmla="*/ 524 h 778"/>
              <a:gd name="T60" fmla="*/ 190 w 779"/>
              <a:gd name="T61" fmla="*/ 507 h 778"/>
              <a:gd name="T62" fmla="*/ 195 w 779"/>
              <a:gd name="T63" fmla="*/ 494 h 778"/>
              <a:gd name="T64" fmla="*/ 177 w 779"/>
              <a:gd name="T65" fmla="*/ 477 h 778"/>
              <a:gd name="T66" fmla="*/ 165 w 779"/>
              <a:gd name="T67" fmla="*/ 481 h 778"/>
              <a:gd name="T68" fmla="*/ 147 w 779"/>
              <a:gd name="T69" fmla="*/ 499 h 778"/>
              <a:gd name="T70" fmla="*/ 142 w 779"/>
              <a:gd name="T71" fmla="*/ 512 h 778"/>
              <a:gd name="T72" fmla="*/ 159 w 779"/>
              <a:gd name="T73" fmla="*/ 529 h 778"/>
              <a:gd name="T74" fmla="*/ 172 w 779"/>
              <a:gd name="T75" fmla="*/ 524 h 778"/>
              <a:gd name="T76" fmla="*/ 283 w 779"/>
              <a:gd name="T77" fmla="*/ 512 h 778"/>
              <a:gd name="T78" fmla="*/ 266 w 779"/>
              <a:gd name="T79" fmla="*/ 494 h 778"/>
              <a:gd name="T80" fmla="*/ 253 w 779"/>
              <a:gd name="T81" fmla="*/ 499 h 778"/>
              <a:gd name="T82" fmla="*/ 76 w 779"/>
              <a:gd name="T83" fmla="*/ 676 h 778"/>
              <a:gd name="T84" fmla="*/ 71 w 779"/>
              <a:gd name="T85" fmla="*/ 688 h 778"/>
              <a:gd name="T86" fmla="*/ 89 w 779"/>
              <a:gd name="T87" fmla="*/ 706 h 778"/>
              <a:gd name="T88" fmla="*/ 101 w 779"/>
              <a:gd name="T89" fmla="*/ 701 h 778"/>
              <a:gd name="T90" fmla="*/ 278 w 779"/>
              <a:gd name="T91" fmla="*/ 524 h 778"/>
              <a:gd name="T92" fmla="*/ 283 w 779"/>
              <a:gd name="T93" fmla="*/ 512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9" h="778">
                <a:moveTo>
                  <a:pt x="283" y="582"/>
                </a:moveTo>
                <a:cubicBezTo>
                  <a:pt x="279" y="582"/>
                  <a:pt x="274" y="584"/>
                  <a:pt x="270" y="587"/>
                </a:cubicBezTo>
                <a:lnTo>
                  <a:pt x="218" y="640"/>
                </a:lnTo>
                <a:cubicBezTo>
                  <a:pt x="214" y="644"/>
                  <a:pt x="212" y="648"/>
                  <a:pt x="212" y="653"/>
                </a:cubicBezTo>
                <a:cubicBezTo>
                  <a:pt x="212" y="663"/>
                  <a:pt x="220" y="670"/>
                  <a:pt x="230" y="670"/>
                </a:cubicBezTo>
                <a:cubicBezTo>
                  <a:pt x="235" y="670"/>
                  <a:pt x="239" y="669"/>
                  <a:pt x="242" y="666"/>
                </a:cubicBezTo>
                <a:lnTo>
                  <a:pt x="296" y="612"/>
                </a:lnTo>
                <a:cubicBezTo>
                  <a:pt x="298" y="609"/>
                  <a:pt x="300" y="605"/>
                  <a:pt x="300" y="600"/>
                </a:cubicBezTo>
                <a:cubicBezTo>
                  <a:pt x="300" y="590"/>
                  <a:pt x="293" y="582"/>
                  <a:pt x="283" y="582"/>
                </a:cubicBezTo>
                <a:close/>
                <a:moveTo>
                  <a:pt x="442" y="713"/>
                </a:moveTo>
                <a:lnTo>
                  <a:pt x="339" y="463"/>
                </a:lnTo>
                <a:lnTo>
                  <a:pt x="708" y="94"/>
                </a:lnTo>
                <a:lnTo>
                  <a:pt x="442" y="713"/>
                </a:lnTo>
                <a:close/>
                <a:moveTo>
                  <a:pt x="64" y="335"/>
                </a:moveTo>
                <a:lnTo>
                  <a:pt x="683" y="69"/>
                </a:lnTo>
                <a:lnTo>
                  <a:pt x="314" y="438"/>
                </a:lnTo>
                <a:lnTo>
                  <a:pt x="64" y="335"/>
                </a:lnTo>
                <a:close/>
                <a:moveTo>
                  <a:pt x="778" y="17"/>
                </a:moveTo>
                <a:cubicBezTo>
                  <a:pt x="778" y="8"/>
                  <a:pt x="769" y="0"/>
                  <a:pt x="760" y="0"/>
                </a:cubicBezTo>
                <a:cubicBezTo>
                  <a:pt x="757" y="0"/>
                  <a:pt x="755" y="0"/>
                  <a:pt x="752" y="1"/>
                </a:cubicBezTo>
                <a:lnTo>
                  <a:pt x="11" y="319"/>
                </a:lnTo>
                <a:cubicBezTo>
                  <a:pt x="4" y="322"/>
                  <a:pt x="0" y="328"/>
                  <a:pt x="0" y="335"/>
                </a:cubicBezTo>
                <a:cubicBezTo>
                  <a:pt x="0" y="343"/>
                  <a:pt x="6" y="349"/>
                  <a:pt x="13" y="352"/>
                </a:cubicBezTo>
                <a:lnTo>
                  <a:pt x="305" y="472"/>
                </a:lnTo>
                <a:lnTo>
                  <a:pt x="425" y="764"/>
                </a:lnTo>
                <a:cubicBezTo>
                  <a:pt x="428" y="771"/>
                  <a:pt x="434" y="777"/>
                  <a:pt x="442" y="777"/>
                </a:cubicBezTo>
                <a:cubicBezTo>
                  <a:pt x="449" y="777"/>
                  <a:pt x="455" y="772"/>
                  <a:pt x="458" y="766"/>
                </a:cubicBezTo>
                <a:lnTo>
                  <a:pt x="775" y="25"/>
                </a:lnTo>
                <a:cubicBezTo>
                  <a:pt x="777" y="22"/>
                  <a:pt x="778" y="20"/>
                  <a:pt x="778" y="17"/>
                </a:cubicBezTo>
                <a:close/>
                <a:moveTo>
                  <a:pt x="172" y="524"/>
                </a:moveTo>
                <a:lnTo>
                  <a:pt x="190" y="507"/>
                </a:lnTo>
                <a:cubicBezTo>
                  <a:pt x="193" y="503"/>
                  <a:pt x="195" y="499"/>
                  <a:pt x="195" y="494"/>
                </a:cubicBezTo>
                <a:cubicBezTo>
                  <a:pt x="195" y="485"/>
                  <a:pt x="187" y="477"/>
                  <a:pt x="177" y="477"/>
                </a:cubicBezTo>
                <a:cubicBezTo>
                  <a:pt x="172" y="477"/>
                  <a:pt x="168" y="478"/>
                  <a:pt x="165" y="481"/>
                </a:cubicBezTo>
                <a:lnTo>
                  <a:pt x="147" y="499"/>
                </a:lnTo>
                <a:cubicBezTo>
                  <a:pt x="144" y="502"/>
                  <a:pt x="142" y="507"/>
                  <a:pt x="142" y="512"/>
                </a:cubicBezTo>
                <a:cubicBezTo>
                  <a:pt x="142" y="521"/>
                  <a:pt x="149" y="529"/>
                  <a:pt x="159" y="529"/>
                </a:cubicBezTo>
                <a:cubicBezTo>
                  <a:pt x="164" y="529"/>
                  <a:pt x="169" y="527"/>
                  <a:pt x="172" y="524"/>
                </a:cubicBezTo>
                <a:close/>
                <a:moveTo>
                  <a:pt x="283" y="512"/>
                </a:moveTo>
                <a:cubicBezTo>
                  <a:pt x="283" y="502"/>
                  <a:pt x="275" y="494"/>
                  <a:pt x="266" y="494"/>
                </a:cubicBezTo>
                <a:cubicBezTo>
                  <a:pt x="261" y="494"/>
                  <a:pt x="256" y="496"/>
                  <a:pt x="253" y="499"/>
                </a:cubicBezTo>
                <a:lnTo>
                  <a:pt x="76" y="676"/>
                </a:lnTo>
                <a:cubicBezTo>
                  <a:pt x="73" y="679"/>
                  <a:pt x="71" y="683"/>
                  <a:pt x="71" y="688"/>
                </a:cubicBezTo>
                <a:cubicBezTo>
                  <a:pt x="71" y="698"/>
                  <a:pt x="79" y="706"/>
                  <a:pt x="89" y="706"/>
                </a:cubicBezTo>
                <a:cubicBezTo>
                  <a:pt x="94" y="706"/>
                  <a:pt x="98" y="704"/>
                  <a:pt x="101" y="701"/>
                </a:cubicBezTo>
                <a:lnTo>
                  <a:pt x="278" y="524"/>
                </a:lnTo>
                <a:cubicBezTo>
                  <a:pt x="281" y="521"/>
                  <a:pt x="283" y="516"/>
                  <a:pt x="283" y="512"/>
                </a:cubicBezTo>
                <a:close/>
              </a:path>
            </a:pathLst>
          </a:custGeom>
          <a:solidFill>
            <a:schemeClr val="bg1"/>
          </a:solidFill>
          <a:ln>
            <a:noFill/>
          </a:ln>
          <a:effectLst/>
        </p:spPr>
        <p:txBody>
          <a:bodyPr wrap="none" anchor="ctr"/>
          <a:lstStyle/>
          <a:p>
            <a:endParaRPr lang="en-US" dirty="0">
              <a:latin typeface="DM Sans" pitchFamily="2" charset="77"/>
            </a:endParaRPr>
          </a:p>
        </p:txBody>
      </p:sp>
      <p:sp>
        <p:nvSpPr>
          <p:cNvPr id="465" name="Freeform 464">
            <a:extLst>
              <a:ext uri="{FF2B5EF4-FFF2-40B4-BE49-F238E27FC236}">
                <a16:creationId xmlns:a16="http://schemas.microsoft.com/office/drawing/2014/main" id="{4D9D62D6-8433-4FED-95C4-F53B44BABF98}"/>
              </a:ext>
            </a:extLst>
          </p:cNvPr>
          <p:cNvSpPr>
            <a:spLocks noChangeArrowheads="1"/>
          </p:cNvSpPr>
          <p:nvPr/>
        </p:nvSpPr>
        <p:spPr bwMode="auto">
          <a:xfrm>
            <a:off x="17703735" y="9664892"/>
            <a:ext cx="87887" cy="346053"/>
          </a:xfrm>
          <a:custGeom>
            <a:avLst/>
            <a:gdLst>
              <a:gd name="T0" fmla="*/ 67 w 69"/>
              <a:gd name="T1" fmla="*/ 10 h 277"/>
              <a:gd name="T2" fmla="*/ 66 w 69"/>
              <a:gd name="T3" fmla="*/ 11 h 277"/>
              <a:gd name="T4" fmla="*/ 64 w 69"/>
              <a:gd name="T5" fmla="*/ 21 h 277"/>
              <a:gd name="T6" fmla="*/ 62 w 69"/>
              <a:gd name="T7" fmla="*/ 24 h 277"/>
              <a:gd name="T8" fmla="*/ 59 w 69"/>
              <a:gd name="T9" fmla="*/ 32 h 277"/>
              <a:gd name="T10" fmla="*/ 56 w 69"/>
              <a:gd name="T11" fmla="*/ 35 h 277"/>
              <a:gd name="T12" fmla="*/ 53 w 69"/>
              <a:gd name="T13" fmla="*/ 41 h 277"/>
              <a:gd name="T14" fmla="*/ 49 w 69"/>
              <a:gd name="T15" fmla="*/ 46 h 277"/>
              <a:gd name="T16" fmla="*/ 43 w 69"/>
              <a:gd name="T17" fmla="*/ 51 h 277"/>
              <a:gd name="T18" fmla="*/ 38 w 69"/>
              <a:gd name="T19" fmla="*/ 57 h 277"/>
              <a:gd name="T20" fmla="*/ 31 w 69"/>
              <a:gd name="T21" fmla="*/ 63 h 277"/>
              <a:gd name="T22" fmla="*/ 29 w 69"/>
              <a:gd name="T23" fmla="*/ 64 h 277"/>
              <a:gd name="T24" fmla="*/ 17 w 69"/>
              <a:gd name="T25" fmla="*/ 73 h 277"/>
              <a:gd name="T26" fmla="*/ 14 w 69"/>
              <a:gd name="T27" fmla="*/ 74 h 277"/>
              <a:gd name="T28" fmla="*/ 0 w 69"/>
              <a:gd name="T29" fmla="*/ 82 h 277"/>
              <a:gd name="T30" fmla="*/ 0 w 69"/>
              <a:gd name="T31" fmla="*/ 276 h 277"/>
              <a:gd name="T32" fmla="*/ 14 w 69"/>
              <a:gd name="T33" fmla="*/ 268 h 277"/>
              <a:gd name="T34" fmla="*/ 17 w 69"/>
              <a:gd name="T35" fmla="*/ 266 h 277"/>
              <a:gd name="T36" fmla="*/ 19 w 69"/>
              <a:gd name="T37" fmla="*/ 265 h 277"/>
              <a:gd name="T38" fmla="*/ 29 w 69"/>
              <a:gd name="T39" fmla="*/ 259 h 277"/>
              <a:gd name="T40" fmla="*/ 31 w 69"/>
              <a:gd name="T41" fmla="*/ 257 h 277"/>
              <a:gd name="T42" fmla="*/ 35 w 69"/>
              <a:gd name="T43" fmla="*/ 254 h 277"/>
              <a:gd name="T44" fmla="*/ 38 w 69"/>
              <a:gd name="T45" fmla="*/ 251 h 277"/>
              <a:gd name="T46" fmla="*/ 43 w 69"/>
              <a:gd name="T47" fmla="*/ 246 h 277"/>
              <a:gd name="T48" fmla="*/ 46 w 69"/>
              <a:gd name="T49" fmla="*/ 243 h 277"/>
              <a:gd name="T50" fmla="*/ 49 w 69"/>
              <a:gd name="T51" fmla="*/ 240 h 277"/>
              <a:gd name="T52" fmla="*/ 53 w 69"/>
              <a:gd name="T53" fmla="*/ 236 h 277"/>
              <a:gd name="T54" fmla="*/ 54 w 69"/>
              <a:gd name="T55" fmla="*/ 234 h 277"/>
              <a:gd name="T56" fmla="*/ 56 w 69"/>
              <a:gd name="T57" fmla="*/ 230 h 277"/>
              <a:gd name="T58" fmla="*/ 59 w 69"/>
              <a:gd name="T59" fmla="*/ 225 h 277"/>
              <a:gd name="T60" fmla="*/ 60 w 69"/>
              <a:gd name="T61" fmla="*/ 224 h 277"/>
              <a:gd name="T62" fmla="*/ 62 w 69"/>
              <a:gd name="T63" fmla="*/ 219 h 277"/>
              <a:gd name="T64" fmla="*/ 64 w 69"/>
              <a:gd name="T65" fmla="*/ 216 h 277"/>
              <a:gd name="T66" fmla="*/ 64 w 69"/>
              <a:gd name="T67" fmla="*/ 215 h 277"/>
              <a:gd name="T68" fmla="*/ 66 w 69"/>
              <a:gd name="T69" fmla="*/ 205 h 277"/>
              <a:gd name="T70" fmla="*/ 67 w 69"/>
              <a:gd name="T71" fmla="*/ 204 h 277"/>
              <a:gd name="T72" fmla="*/ 68 w 69"/>
              <a:gd name="T73" fmla="*/ 196 h 277"/>
              <a:gd name="T74" fmla="*/ 68 w 69"/>
              <a:gd name="T75" fmla="*/ 194 h 277"/>
              <a:gd name="T76" fmla="*/ 68 w 69"/>
              <a:gd name="T77" fmla="*/ 0 h 277"/>
              <a:gd name="T78" fmla="*/ 67 w 69"/>
              <a:gd name="T79" fmla="*/ 1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277">
                <a:moveTo>
                  <a:pt x="67" y="10"/>
                </a:moveTo>
                <a:cubicBezTo>
                  <a:pt x="66" y="10"/>
                  <a:pt x="66" y="11"/>
                  <a:pt x="66" y="11"/>
                </a:cubicBezTo>
                <a:cubicBezTo>
                  <a:pt x="66" y="14"/>
                  <a:pt x="65" y="18"/>
                  <a:pt x="64" y="21"/>
                </a:cubicBezTo>
                <a:cubicBezTo>
                  <a:pt x="64" y="23"/>
                  <a:pt x="63" y="24"/>
                  <a:pt x="62" y="24"/>
                </a:cubicBezTo>
                <a:cubicBezTo>
                  <a:pt x="61" y="27"/>
                  <a:pt x="60" y="29"/>
                  <a:pt x="59" y="32"/>
                </a:cubicBezTo>
                <a:cubicBezTo>
                  <a:pt x="58" y="33"/>
                  <a:pt x="58" y="34"/>
                  <a:pt x="56" y="35"/>
                </a:cubicBezTo>
                <a:cubicBezTo>
                  <a:pt x="55" y="38"/>
                  <a:pt x="54" y="40"/>
                  <a:pt x="53" y="41"/>
                </a:cubicBezTo>
                <a:cubicBezTo>
                  <a:pt x="51" y="43"/>
                  <a:pt x="50" y="45"/>
                  <a:pt x="49" y="46"/>
                </a:cubicBezTo>
                <a:cubicBezTo>
                  <a:pt x="47" y="47"/>
                  <a:pt x="45" y="49"/>
                  <a:pt x="43" y="51"/>
                </a:cubicBezTo>
                <a:cubicBezTo>
                  <a:pt x="42" y="53"/>
                  <a:pt x="40" y="55"/>
                  <a:pt x="38" y="57"/>
                </a:cubicBezTo>
                <a:cubicBezTo>
                  <a:pt x="36" y="59"/>
                  <a:pt x="34" y="60"/>
                  <a:pt x="31" y="63"/>
                </a:cubicBezTo>
                <a:cubicBezTo>
                  <a:pt x="30" y="63"/>
                  <a:pt x="29" y="63"/>
                  <a:pt x="29" y="64"/>
                </a:cubicBezTo>
                <a:cubicBezTo>
                  <a:pt x="25" y="67"/>
                  <a:pt x="21" y="70"/>
                  <a:pt x="17" y="73"/>
                </a:cubicBezTo>
                <a:cubicBezTo>
                  <a:pt x="16" y="73"/>
                  <a:pt x="15" y="73"/>
                  <a:pt x="14" y="74"/>
                </a:cubicBezTo>
                <a:cubicBezTo>
                  <a:pt x="10" y="77"/>
                  <a:pt x="5" y="80"/>
                  <a:pt x="0" y="82"/>
                </a:cubicBezTo>
                <a:lnTo>
                  <a:pt x="0" y="276"/>
                </a:lnTo>
                <a:cubicBezTo>
                  <a:pt x="5" y="274"/>
                  <a:pt x="10" y="271"/>
                  <a:pt x="14" y="268"/>
                </a:cubicBezTo>
                <a:cubicBezTo>
                  <a:pt x="15" y="268"/>
                  <a:pt x="16" y="267"/>
                  <a:pt x="17" y="266"/>
                </a:cubicBezTo>
                <a:cubicBezTo>
                  <a:pt x="18" y="266"/>
                  <a:pt x="18" y="266"/>
                  <a:pt x="19" y="265"/>
                </a:cubicBezTo>
                <a:cubicBezTo>
                  <a:pt x="23" y="263"/>
                  <a:pt x="25" y="260"/>
                  <a:pt x="29" y="259"/>
                </a:cubicBezTo>
                <a:cubicBezTo>
                  <a:pt x="29" y="258"/>
                  <a:pt x="30" y="257"/>
                  <a:pt x="31" y="257"/>
                </a:cubicBezTo>
                <a:cubicBezTo>
                  <a:pt x="32" y="255"/>
                  <a:pt x="34" y="254"/>
                  <a:pt x="35" y="254"/>
                </a:cubicBezTo>
                <a:cubicBezTo>
                  <a:pt x="37" y="253"/>
                  <a:pt x="37" y="252"/>
                  <a:pt x="38" y="251"/>
                </a:cubicBezTo>
                <a:cubicBezTo>
                  <a:pt x="40" y="249"/>
                  <a:pt x="42" y="248"/>
                  <a:pt x="43" y="246"/>
                </a:cubicBezTo>
                <a:cubicBezTo>
                  <a:pt x="45" y="244"/>
                  <a:pt x="45" y="244"/>
                  <a:pt x="46" y="243"/>
                </a:cubicBezTo>
                <a:cubicBezTo>
                  <a:pt x="47" y="242"/>
                  <a:pt x="48" y="241"/>
                  <a:pt x="49" y="240"/>
                </a:cubicBezTo>
                <a:cubicBezTo>
                  <a:pt x="50" y="239"/>
                  <a:pt x="51" y="237"/>
                  <a:pt x="53" y="236"/>
                </a:cubicBezTo>
                <a:cubicBezTo>
                  <a:pt x="53" y="235"/>
                  <a:pt x="54" y="234"/>
                  <a:pt x="54" y="234"/>
                </a:cubicBezTo>
                <a:cubicBezTo>
                  <a:pt x="55" y="232"/>
                  <a:pt x="56" y="231"/>
                  <a:pt x="56" y="230"/>
                </a:cubicBezTo>
                <a:cubicBezTo>
                  <a:pt x="58" y="229"/>
                  <a:pt x="58" y="227"/>
                  <a:pt x="59" y="225"/>
                </a:cubicBezTo>
                <a:cubicBezTo>
                  <a:pt x="59" y="225"/>
                  <a:pt x="60" y="225"/>
                  <a:pt x="60" y="224"/>
                </a:cubicBezTo>
                <a:cubicBezTo>
                  <a:pt x="61" y="223"/>
                  <a:pt x="62" y="220"/>
                  <a:pt x="62" y="219"/>
                </a:cubicBezTo>
                <a:cubicBezTo>
                  <a:pt x="63" y="218"/>
                  <a:pt x="64" y="216"/>
                  <a:pt x="64" y="216"/>
                </a:cubicBezTo>
                <a:cubicBezTo>
                  <a:pt x="64" y="215"/>
                  <a:pt x="64" y="215"/>
                  <a:pt x="64" y="215"/>
                </a:cubicBezTo>
                <a:cubicBezTo>
                  <a:pt x="65" y="212"/>
                  <a:pt x="66" y="208"/>
                  <a:pt x="66" y="205"/>
                </a:cubicBezTo>
                <a:lnTo>
                  <a:pt x="67" y="204"/>
                </a:lnTo>
                <a:cubicBezTo>
                  <a:pt x="67" y="201"/>
                  <a:pt x="68" y="198"/>
                  <a:pt x="68" y="196"/>
                </a:cubicBezTo>
                <a:cubicBezTo>
                  <a:pt x="68" y="195"/>
                  <a:pt x="68" y="194"/>
                  <a:pt x="68" y="194"/>
                </a:cubicBezTo>
                <a:lnTo>
                  <a:pt x="68" y="0"/>
                </a:lnTo>
                <a:cubicBezTo>
                  <a:pt x="68" y="3"/>
                  <a:pt x="67" y="7"/>
                  <a:pt x="67" y="10"/>
                </a:cubicBezTo>
              </a:path>
            </a:pathLst>
          </a:custGeom>
          <a:solidFill>
            <a:schemeClr val="tx1">
              <a:lumMod val="60000"/>
              <a:lumOff val="40000"/>
            </a:schemeClr>
          </a:solidFill>
          <a:ln>
            <a:noFill/>
          </a:ln>
          <a:effectLst/>
        </p:spPr>
        <p:txBody>
          <a:bodyPr wrap="none" anchor="ctr"/>
          <a:lstStyle/>
          <a:p>
            <a:endParaRPr lang="en-US" dirty="0">
              <a:latin typeface="DM Sans" pitchFamily="2" charset="77"/>
            </a:endParaRPr>
          </a:p>
        </p:txBody>
      </p:sp>
      <p:sp>
        <p:nvSpPr>
          <p:cNvPr id="466" name="Freeform 465">
            <a:extLst>
              <a:ext uri="{FF2B5EF4-FFF2-40B4-BE49-F238E27FC236}">
                <a16:creationId xmlns:a16="http://schemas.microsoft.com/office/drawing/2014/main" id="{9B51DF27-3210-4626-9DCA-5117182F2025}"/>
              </a:ext>
            </a:extLst>
          </p:cNvPr>
          <p:cNvSpPr>
            <a:spLocks noChangeArrowheads="1"/>
          </p:cNvSpPr>
          <p:nvPr/>
        </p:nvSpPr>
        <p:spPr bwMode="auto">
          <a:xfrm>
            <a:off x="13831214" y="9664892"/>
            <a:ext cx="87887" cy="346053"/>
          </a:xfrm>
          <a:custGeom>
            <a:avLst/>
            <a:gdLst>
              <a:gd name="T0" fmla="*/ 68 w 69"/>
              <a:gd name="T1" fmla="*/ 82 h 277"/>
              <a:gd name="T2" fmla="*/ 68 w 69"/>
              <a:gd name="T3" fmla="*/ 276 h 277"/>
              <a:gd name="T4" fmla="*/ 0 w 69"/>
              <a:gd name="T5" fmla="*/ 194 h 277"/>
              <a:gd name="T6" fmla="*/ 0 w 69"/>
              <a:gd name="T7" fmla="*/ 0 h 277"/>
              <a:gd name="T8" fmla="*/ 68 w 69"/>
              <a:gd name="T9" fmla="*/ 82 h 277"/>
            </a:gdLst>
            <a:ahLst/>
            <a:cxnLst>
              <a:cxn ang="0">
                <a:pos x="T0" y="T1"/>
              </a:cxn>
              <a:cxn ang="0">
                <a:pos x="T2" y="T3"/>
              </a:cxn>
              <a:cxn ang="0">
                <a:pos x="T4" y="T5"/>
              </a:cxn>
              <a:cxn ang="0">
                <a:pos x="T6" y="T7"/>
              </a:cxn>
              <a:cxn ang="0">
                <a:pos x="T8" y="T9"/>
              </a:cxn>
            </a:cxnLst>
            <a:rect l="0" t="0" r="r" b="b"/>
            <a:pathLst>
              <a:path w="69" h="277">
                <a:moveTo>
                  <a:pt x="68" y="82"/>
                </a:moveTo>
                <a:lnTo>
                  <a:pt x="68" y="276"/>
                </a:lnTo>
                <a:cubicBezTo>
                  <a:pt x="23" y="254"/>
                  <a:pt x="0" y="224"/>
                  <a:pt x="0" y="194"/>
                </a:cubicBezTo>
                <a:lnTo>
                  <a:pt x="0" y="0"/>
                </a:lnTo>
                <a:cubicBezTo>
                  <a:pt x="0" y="30"/>
                  <a:pt x="23" y="59"/>
                  <a:pt x="68" y="82"/>
                </a:cubicBezTo>
              </a:path>
            </a:pathLst>
          </a:custGeom>
          <a:solidFill>
            <a:schemeClr val="tx1">
              <a:lumMod val="60000"/>
              <a:lumOff val="40000"/>
            </a:schemeClr>
          </a:solidFill>
          <a:ln>
            <a:noFill/>
          </a:ln>
          <a:effectLst/>
        </p:spPr>
        <p:txBody>
          <a:bodyPr wrap="none" anchor="ctr"/>
          <a:lstStyle/>
          <a:p>
            <a:endParaRPr lang="en-US" dirty="0">
              <a:latin typeface="DM Sans" pitchFamily="2" charset="77"/>
            </a:endParaRPr>
          </a:p>
        </p:txBody>
      </p:sp>
      <p:sp>
        <p:nvSpPr>
          <p:cNvPr id="467" name="Freeform 466">
            <a:extLst>
              <a:ext uri="{FF2B5EF4-FFF2-40B4-BE49-F238E27FC236}">
                <a16:creationId xmlns:a16="http://schemas.microsoft.com/office/drawing/2014/main" id="{7D7D5C45-7D51-45BC-95B2-B8F65889BA28}"/>
              </a:ext>
            </a:extLst>
          </p:cNvPr>
          <p:cNvSpPr>
            <a:spLocks noChangeArrowheads="1"/>
          </p:cNvSpPr>
          <p:nvPr/>
        </p:nvSpPr>
        <p:spPr bwMode="auto">
          <a:xfrm>
            <a:off x="13831214" y="9664892"/>
            <a:ext cx="87887" cy="346053"/>
          </a:xfrm>
          <a:custGeom>
            <a:avLst/>
            <a:gdLst>
              <a:gd name="T0" fmla="*/ 0 w 69"/>
              <a:gd name="T1" fmla="*/ 194 h 277"/>
              <a:gd name="T2" fmla="*/ 0 w 69"/>
              <a:gd name="T3" fmla="*/ 0 h 277"/>
              <a:gd name="T4" fmla="*/ 68 w 69"/>
              <a:gd name="T5" fmla="*/ 82 h 277"/>
              <a:gd name="T6" fmla="*/ 68 w 69"/>
              <a:gd name="T7" fmla="*/ 276 h 277"/>
              <a:gd name="T8" fmla="*/ 0 w 69"/>
              <a:gd name="T9" fmla="*/ 194 h 277"/>
            </a:gdLst>
            <a:ahLst/>
            <a:cxnLst>
              <a:cxn ang="0">
                <a:pos x="T0" y="T1"/>
              </a:cxn>
              <a:cxn ang="0">
                <a:pos x="T2" y="T3"/>
              </a:cxn>
              <a:cxn ang="0">
                <a:pos x="T4" y="T5"/>
              </a:cxn>
              <a:cxn ang="0">
                <a:pos x="T6" y="T7"/>
              </a:cxn>
              <a:cxn ang="0">
                <a:pos x="T8" y="T9"/>
              </a:cxn>
            </a:cxnLst>
            <a:rect l="0" t="0" r="r" b="b"/>
            <a:pathLst>
              <a:path w="69" h="277">
                <a:moveTo>
                  <a:pt x="0" y="194"/>
                </a:moveTo>
                <a:lnTo>
                  <a:pt x="0" y="0"/>
                </a:lnTo>
                <a:cubicBezTo>
                  <a:pt x="0" y="30"/>
                  <a:pt x="23" y="59"/>
                  <a:pt x="68" y="82"/>
                </a:cubicBezTo>
                <a:lnTo>
                  <a:pt x="68" y="276"/>
                </a:lnTo>
                <a:cubicBezTo>
                  <a:pt x="23" y="254"/>
                  <a:pt x="0" y="224"/>
                  <a:pt x="0" y="194"/>
                </a:cubicBezTo>
              </a:path>
            </a:pathLst>
          </a:custGeom>
          <a:solidFill>
            <a:schemeClr val="tx1">
              <a:lumMod val="60000"/>
              <a:lumOff val="40000"/>
            </a:schemeClr>
          </a:solidFill>
          <a:ln>
            <a:noFill/>
          </a:ln>
          <a:effectLst/>
        </p:spPr>
        <p:txBody>
          <a:bodyPr wrap="none" anchor="ctr"/>
          <a:lstStyle/>
          <a:p>
            <a:endParaRPr lang="en-US" dirty="0">
              <a:latin typeface="DM Sans" pitchFamily="2" charset="77"/>
            </a:endParaRPr>
          </a:p>
        </p:txBody>
      </p:sp>
      <p:sp>
        <p:nvSpPr>
          <p:cNvPr id="468" name="Freeform 467">
            <a:extLst>
              <a:ext uri="{FF2B5EF4-FFF2-40B4-BE49-F238E27FC236}">
                <a16:creationId xmlns:a16="http://schemas.microsoft.com/office/drawing/2014/main" id="{A1459256-39B1-497A-BBFF-E50EA70495A6}"/>
              </a:ext>
            </a:extLst>
          </p:cNvPr>
          <p:cNvSpPr>
            <a:spLocks noChangeArrowheads="1"/>
          </p:cNvSpPr>
          <p:nvPr/>
        </p:nvSpPr>
        <p:spPr bwMode="auto">
          <a:xfrm>
            <a:off x="16017402" y="9763764"/>
            <a:ext cx="1691824" cy="1087601"/>
          </a:xfrm>
          <a:custGeom>
            <a:avLst/>
            <a:gdLst>
              <a:gd name="T0" fmla="*/ 1358 w 1359"/>
              <a:gd name="T1" fmla="*/ 0 h 874"/>
              <a:gd name="T2" fmla="*/ 1358 w 1359"/>
              <a:gd name="T3" fmla="*/ 194 h 874"/>
              <a:gd name="T4" fmla="*/ 0 w 1359"/>
              <a:gd name="T5" fmla="*/ 873 h 874"/>
              <a:gd name="T6" fmla="*/ 0 w 1359"/>
              <a:gd name="T7" fmla="*/ 679 h 874"/>
              <a:gd name="T8" fmla="*/ 1358 w 1359"/>
              <a:gd name="T9" fmla="*/ 0 h 874"/>
            </a:gdLst>
            <a:ahLst/>
            <a:cxnLst>
              <a:cxn ang="0">
                <a:pos x="T0" y="T1"/>
              </a:cxn>
              <a:cxn ang="0">
                <a:pos x="T2" y="T3"/>
              </a:cxn>
              <a:cxn ang="0">
                <a:pos x="T4" y="T5"/>
              </a:cxn>
              <a:cxn ang="0">
                <a:pos x="T6" y="T7"/>
              </a:cxn>
              <a:cxn ang="0">
                <a:pos x="T8" y="T9"/>
              </a:cxn>
            </a:cxnLst>
            <a:rect l="0" t="0" r="r" b="b"/>
            <a:pathLst>
              <a:path w="1359" h="874">
                <a:moveTo>
                  <a:pt x="1358" y="0"/>
                </a:moveTo>
                <a:lnTo>
                  <a:pt x="1358" y="194"/>
                </a:lnTo>
                <a:lnTo>
                  <a:pt x="0" y="873"/>
                </a:lnTo>
                <a:lnTo>
                  <a:pt x="0" y="679"/>
                </a:lnTo>
                <a:lnTo>
                  <a:pt x="1358" y="0"/>
                </a:lnTo>
              </a:path>
            </a:pathLst>
          </a:custGeom>
          <a:solidFill>
            <a:schemeClr val="accent4"/>
          </a:solidFill>
          <a:ln>
            <a:noFill/>
          </a:ln>
          <a:effectLst/>
        </p:spPr>
        <p:txBody>
          <a:bodyPr wrap="none" anchor="ctr"/>
          <a:lstStyle/>
          <a:p>
            <a:endParaRPr lang="en-US" dirty="0">
              <a:latin typeface="DM Sans" pitchFamily="2" charset="77"/>
            </a:endParaRPr>
          </a:p>
        </p:txBody>
      </p:sp>
      <p:sp>
        <p:nvSpPr>
          <p:cNvPr id="469" name="Freeform 468">
            <a:extLst>
              <a:ext uri="{FF2B5EF4-FFF2-40B4-BE49-F238E27FC236}">
                <a16:creationId xmlns:a16="http://schemas.microsoft.com/office/drawing/2014/main" id="{A913DCC5-507E-4DA6-A9BC-44F6BCC8FFA8}"/>
              </a:ext>
            </a:extLst>
          </p:cNvPr>
          <p:cNvSpPr>
            <a:spLocks noChangeArrowheads="1"/>
          </p:cNvSpPr>
          <p:nvPr/>
        </p:nvSpPr>
        <p:spPr bwMode="auto">
          <a:xfrm>
            <a:off x="13913610" y="9763764"/>
            <a:ext cx="1691824" cy="1087601"/>
          </a:xfrm>
          <a:custGeom>
            <a:avLst/>
            <a:gdLst>
              <a:gd name="T0" fmla="*/ 1358 w 1359"/>
              <a:gd name="T1" fmla="*/ 679 h 874"/>
              <a:gd name="T2" fmla="*/ 1358 w 1359"/>
              <a:gd name="T3" fmla="*/ 873 h 874"/>
              <a:gd name="T4" fmla="*/ 0 w 1359"/>
              <a:gd name="T5" fmla="*/ 194 h 874"/>
              <a:gd name="T6" fmla="*/ 0 w 1359"/>
              <a:gd name="T7" fmla="*/ 0 h 874"/>
              <a:gd name="T8" fmla="*/ 1358 w 1359"/>
              <a:gd name="T9" fmla="*/ 679 h 874"/>
            </a:gdLst>
            <a:ahLst/>
            <a:cxnLst>
              <a:cxn ang="0">
                <a:pos x="T0" y="T1"/>
              </a:cxn>
              <a:cxn ang="0">
                <a:pos x="T2" y="T3"/>
              </a:cxn>
              <a:cxn ang="0">
                <a:pos x="T4" y="T5"/>
              </a:cxn>
              <a:cxn ang="0">
                <a:pos x="T6" y="T7"/>
              </a:cxn>
              <a:cxn ang="0">
                <a:pos x="T8" y="T9"/>
              </a:cxn>
            </a:cxnLst>
            <a:rect l="0" t="0" r="r" b="b"/>
            <a:pathLst>
              <a:path w="1359" h="874">
                <a:moveTo>
                  <a:pt x="1358" y="679"/>
                </a:moveTo>
                <a:lnTo>
                  <a:pt x="1358" y="873"/>
                </a:lnTo>
                <a:lnTo>
                  <a:pt x="0" y="194"/>
                </a:lnTo>
                <a:lnTo>
                  <a:pt x="0" y="0"/>
                </a:lnTo>
                <a:lnTo>
                  <a:pt x="1358" y="679"/>
                </a:lnTo>
              </a:path>
            </a:pathLst>
          </a:custGeom>
          <a:solidFill>
            <a:schemeClr val="accent4"/>
          </a:solidFill>
          <a:ln>
            <a:noFill/>
          </a:ln>
          <a:effectLst/>
        </p:spPr>
        <p:txBody>
          <a:bodyPr wrap="none" anchor="ctr"/>
          <a:lstStyle/>
          <a:p>
            <a:endParaRPr lang="en-US" dirty="0">
              <a:latin typeface="DM Sans" pitchFamily="2" charset="77"/>
            </a:endParaRPr>
          </a:p>
        </p:txBody>
      </p:sp>
      <p:sp>
        <p:nvSpPr>
          <p:cNvPr id="470" name="Freeform 469">
            <a:extLst>
              <a:ext uri="{FF2B5EF4-FFF2-40B4-BE49-F238E27FC236}">
                <a16:creationId xmlns:a16="http://schemas.microsoft.com/office/drawing/2014/main" id="{017B2E15-B3D0-4D0E-B8C6-C76897092AF7}"/>
              </a:ext>
            </a:extLst>
          </p:cNvPr>
          <p:cNvSpPr>
            <a:spLocks noChangeArrowheads="1"/>
          </p:cNvSpPr>
          <p:nvPr/>
        </p:nvSpPr>
        <p:spPr bwMode="auto">
          <a:xfrm>
            <a:off x="13798256" y="8676163"/>
            <a:ext cx="4020829" cy="1982948"/>
          </a:xfrm>
          <a:custGeom>
            <a:avLst/>
            <a:gdLst>
              <a:gd name="T0" fmla="*/ 1614 w 3227"/>
              <a:gd name="T1" fmla="*/ 0 h 1591"/>
              <a:gd name="T2" fmla="*/ 1778 w 3227"/>
              <a:gd name="T3" fmla="*/ 33 h 1591"/>
              <a:gd name="T4" fmla="*/ 3136 w 3227"/>
              <a:gd name="T5" fmla="*/ 713 h 1591"/>
              <a:gd name="T6" fmla="*/ 3136 w 3227"/>
              <a:gd name="T7" fmla="*/ 877 h 1591"/>
              <a:gd name="T8" fmla="*/ 1778 w 3227"/>
              <a:gd name="T9" fmla="*/ 1556 h 1591"/>
              <a:gd name="T10" fmla="*/ 1614 w 3227"/>
              <a:gd name="T11" fmla="*/ 1590 h 1591"/>
              <a:gd name="T12" fmla="*/ 1449 w 3227"/>
              <a:gd name="T13" fmla="*/ 1556 h 1591"/>
              <a:gd name="T14" fmla="*/ 91 w 3227"/>
              <a:gd name="T15" fmla="*/ 877 h 1591"/>
              <a:gd name="T16" fmla="*/ 91 w 3227"/>
              <a:gd name="T17" fmla="*/ 713 h 1591"/>
              <a:gd name="T18" fmla="*/ 1449 w 3227"/>
              <a:gd name="T19" fmla="*/ 33 h 1591"/>
              <a:gd name="T20" fmla="*/ 1614 w 3227"/>
              <a:gd name="T21" fmla="*/ 0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7" h="1591">
                <a:moveTo>
                  <a:pt x="1614" y="0"/>
                </a:moveTo>
                <a:cubicBezTo>
                  <a:pt x="1673" y="0"/>
                  <a:pt x="1732" y="11"/>
                  <a:pt x="1778" y="33"/>
                </a:cubicBezTo>
                <a:lnTo>
                  <a:pt x="3136" y="713"/>
                </a:lnTo>
                <a:cubicBezTo>
                  <a:pt x="3226" y="758"/>
                  <a:pt x="3226" y="831"/>
                  <a:pt x="3136" y="877"/>
                </a:cubicBezTo>
                <a:lnTo>
                  <a:pt x="1778" y="1556"/>
                </a:lnTo>
                <a:cubicBezTo>
                  <a:pt x="1732" y="1579"/>
                  <a:pt x="1673" y="1590"/>
                  <a:pt x="1614" y="1590"/>
                </a:cubicBezTo>
                <a:cubicBezTo>
                  <a:pt x="1554" y="1590"/>
                  <a:pt x="1495" y="1579"/>
                  <a:pt x="1449" y="1556"/>
                </a:cubicBezTo>
                <a:lnTo>
                  <a:pt x="91" y="877"/>
                </a:lnTo>
                <a:cubicBezTo>
                  <a:pt x="0" y="831"/>
                  <a:pt x="0" y="758"/>
                  <a:pt x="91" y="713"/>
                </a:cubicBezTo>
                <a:lnTo>
                  <a:pt x="1449" y="33"/>
                </a:lnTo>
                <a:cubicBezTo>
                  <a:pt x="1495" y="11"/>
                  <a:pt x="1554" y="0"/>
                  <a:pt x="1614" y="0"/>
                </a:cubicBezTo>
              </a:path>
            </a:pathLst>
          </a:custGeom>
          <a:solidFill>
            <a:schemeClr val="bg2">
              <a:lumMod val="90000"/>
            </a:schemeClr>
          </a:solidFill>
          <a:ln>
            <a:noFill/>
          </a:ln>
          <a:effectLst/>
        </p:spPr>
        <p:txBody>
          <a:bodyPr wrap="none" anchor="ctr"/>
          <a:lstStyle/>
          <a:p>
            <a:endParaRPr lang="en-US" dirty="0">
              <a:latin typeface="DM Sans" pitchFamily="2" charset="77"/>
            </a:endParaRPr>
          </a:p>
        </p:txBody>
      </p:sp>
      <p:sp>
        <p:nvSpPr>
          <p:cNvPr id="471" name="Freeform 470">
            <a:extLst>
              <a:ext uri="{FF2B5EF4-FFF2-40B4-BE49-F238E27FC236}">
                <a16:creationId xmlns:a16="http://schemas.microsoft.com/office/drawing/2014/main" id="{3DCF3129-B098-46C0-B3EE-EF6F2AD79D69}"/>
              </a:ext>
            </a:extLst>
          </p:cNvPr>
          <p:cNvSpPr>
            <a:spLocks noChangeArrowheads="1"/>
          </p:cNvSpPr>
          <p:nvPr/>
        </p:nvSpPr>
        <p:spPr bwMode="auto">
          <a:xfrm>
            <a:off x="15605434" y="10609676"/>
            <a:ext cx="411968" cy="285633"/>
          </a:xfrm>
          <a:custGeom>
            <a:avLst/>
            <a:gdLst>
              <a:gd name="T0" fmla="*/ 300 w 330"/>
              <a:gd name="T1" fmla="*/ 12 h 229"/>
              <a:gd name="T2" fmla="*/ 275 w 330"/>
              <a:gd name="T3" fmla="*/ 20 h 229"/>
              <a:gd name="T4" fmla="*/ 254 w 330"/>
              <a:gd name="T5" fmla="*/ 25 h 229"/>
              <a:gd name="T6" fmla="*/ 230 w 330"/>
              <a:gd name="T7" fmla="*/ 29 h 229"/>
              <a:gd name="T8" fmla="*/ 205 w 330"/>
              <a:gd name="T9" fmla="*/ 32 h 229"/>
              <a:gd name="T10" fmla="*/ 183 w 330"/>
              <a:gd name="T11" fmla="*/ 34 h 229"/>
              <a:gd name="T12" fmla="*/ 148 w 330"/>
              <a:gd name="T13" fmla="*/ 34 h 229"/>
              <a:gd name="T14" fmla="*/ 122 w 330"/>
              <a:gd name="T15" fmla="*/ 32 h 229"/>
              <a:gd name="T16" fmla="*/ 100 w 330"/>
              <a:gd name="T17" fmla="*/ 30 h 229"/>
              <a:gd name="T18" fmla="*/ 80 w 330"/>
              <a:gd name="T19" fmla="*/ 26 h 229"/>
              <a:gd name="T20" fmla="*/ 60 w 330"/>
              <a:gd name="T21" fmla="*/ 22 h 229"/>
              <a:gd name="T22" fmla="*/ 40 w 330"/>
              <a:gd name="T23" fmla="*/ 16 h 229"/>
              <a:gd name="T24" fmla="*/ 18 w 330"/>
              <a:gd name="T25" fmla="*/ 8 h 229"/>
              <a:gd name="T26" fmla="*/ 0 w 330"/>
              <a:gd name="T27" fmla="*/ 194 h 229"/>
              <a:gd name="T28" fmla="*/ 18 w 330"/>
              <a:gd name="T29" fmla="*/ 203 h 229"/>
              <a:gd name="T30" fmla="*/ 40 w 330"/>
              <a:gd name="T31" fmla="*/ 210 h 229"/>
              <a:gd name="T32" fmla="*/ 49 w 330"/>
              <a:gd name="T33" fmla="*/ 213 h 229"/>
              <a:gd name="T34" fmla="*/ 63 w 330"/>
              <a:gd name="T35" fmla="*/ 217 h 229"/>
              <a:gd name="T36" fmla="*/ 80 w 330"/>
              <a:gd name="T37" fmla="*/ 221 h 229"/>
              <a:gd name="T38" fmla="*/ 93 w 330"/>
              <a:gd name="T39" fmla="*/ 222 h 229"/>
              <a:gd name="T40" fmla="*/ 101 w 330"/>
              <a:gd name="T41" fmla="*/ 224 h 229"/>
              <a:gd name="T42" fmla="*/ 122 w 330"/>
              <a:gd name="T43" fmla="*/ 227 h 229"/>
              <a:gd name="T44" fmla="*/ 141 w 330"/>
              <a:gd name="T45" fmla="*/ 228 h 229"/>
              <a:gd name="T46" fmla="*/ 159 w 330"/>
              <a:gd name="T47" fmla="*/ 228 h 229"/>
              <a:gd name="T48" fmla="*/ 179 w 330"/>
              <a:gd name="T49" fmla="*/ 228 h 229"/>
              <a:gd name="T50" fmla="*/ 195 w 330"/>
              <a:gd name="T51" fmla="*/ 227 h 229"/>
              <a:gd name="T52" fmla="*/ 205 w 330"/>
              <a:gd name="T53" fmla="*/ 227 h 229"/>
              <a:gd name="T54" fmla="*/ 230 w 330"/>
              <a:gd name="T55" fmla="*/ 223 h 229"/>
              <a:gd name="T56" fmla="*/ 254 w 330"/>
              <a:gd name="T57" fmla="*/ 219 h 229"/>
              <a:gd name="T58" fmla="*/ 273 w 330"/>
              <a:gd name="T59" fmla="*/ 215 h 229"/>
              <a:gd name="T60" fmla="*/ 294 w 330"/>
              <a:gd name="T61" fmla="*/ 209 h 229"/>
              <a:gd name="T62" fmla="*/ 313 w 330"/>
              <a:gd name="T63" fmla="*/ 201 h 229"/>
              <a:gd name="T64" fmla="*/ 329 w 330"/>
              <a:gd name="T65" fmla="*/ 194 h 229"/>
              <a:gd name="T66" fmla="*/ 313 w 330"/>
              <a:gd name="T67" fmla="*/ 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0" h="229">
                <a:moveTo>
                  <a:pt x="313" y="7"/>
                </a:moveTo>
                <a:cubicBezTo>
                  <a:pt x="309" y="9"/>
                  <a:pt x="305" y="10"/>
                  <a:pt x="300" y="12"/>
                </a:cubicBezTo>
                <a:cubicBezTo>
                  <a:pt x="298" y="13"/>
                  <a:pt x="296" y="14"/>
                  <a:pt x="294" y="14"/>
                </a:cubicBezTo>
                <a:cubicBezTo>
                  <a:pt x="288" y="16"/>
                  <a:pt x="282" y="18"/>
                  <a:pt x="275" y="20"/>
                </a:cubicBezTo>
                <a:cubicBezTo>
                  <a:pt x="275" y="20"/>
                  <a:pt x="274" y="20"/>
                  <a:pt x="272" y="20"/>
                </a:cubicBezTo>
                <a:cubicBezTo>
                  <a:pt x="267" y="22"/>
                  <a:pt x="260" y="23"/>
                  <a:pt x="254" y="25"/>
                </a:cubicBezTo>
                <a:cubicBezTo>
                  <a:pt x="253" y="25"/>
                  <a:pt x="253" y="25"/>
                  <a:pt x="252" y="25"/>
                </a:cubicBezTo>
                <a:cubicBezTo>
                  <a:pt x="245" y="27"/>
                  <a:pt x="237" y="28"/>
                  <a:pt x="230" y="29"/>
                </a:cubicBezTo>
                <a:cubicBezTo>
                  <a:pt x="230" y="30"/>
                  <a:pt x="229" y="30"/>
                  <a:pt x="229" y="30"/>
                </a:cubicBezTo>
                <a:cubicBezTo>
                  <a:pt x="221" y="31"/>
                  <a:pt x="213" y="32"/>
                  <a:pt x="205" y="32"/>
                </a:cubicBezTo>
                <a:cubicBezTo>
                  <a:pt x="202" y="33"/>
                  <a:pt x="198" y="33"/>
                  <a:pt x="195" y="33"/>
                </a:cubicBezTo>
                <a:cubicBezTo>
                  <a:pt x="191" y="33"/>
                  <a:pt x="187" y="33"/>
                  <a:pt x="183" y="34"/>
                </a:cubicBezTo>
                <a:cubicBezTo>
                  <a:pt x="177" y="34"/>
                  <a:pt x="171" y="34"/>
                  <a:pt x="165" y="34"/>
                </a:cubicBezTo>
                <a:cubicBezTo>
                  <a:pt x="159" y="34"/>
                  <a:pt x="154" y="34"/>
                  <a:pt x="148" y="34"/>
                </a:cubicBezTo>
                <a:cubicBezTo>
                  <a:pt x="146" y="33"/>
                  <a:pt x="143" y="33"/>
                  <a:pt x="141" y="33"/>
                </a:cubicBezTo>
                <a:cubicBezTo>
                  <a:pt x="134" y="33"/>
                  <a:pt x="128" y="33"/>
                  <a:pt x="122" y="32"/>
                </a:cubicBezTo>
                <a:cubicBezTo>
                  <a:pt x="121" y="32"/>
                  <a:pt x="121" y="32"/>
                  <a:pt x="120" y="32"/>
                </a:cubicBezTo>
                <a:cubicBezTo>
                  <a:pt x="113" y="32"/>
                  <a:pt x="107" y="30"/>
                  <a:pt x="100" y="30"/>
                </a:cubicBezTo>
                <a:cubicBezTo>
                  <a:pt x="98" y="29"/>
                  <a:pt x="95" y="28"/>
                  <a:pt x="93" y="28"/>
                </a:cubicBezTo>
                <a:cubicBezTo>
                  <a:pt x="88" y="28"/>
                  <a:pt x="84" y="27"/>
                  <a:pt x="80" y="26"/>
                </a:cubicBezTo>
                <a:cubicBezTo>
                  <a:pt x="77" y="25"/>
                  <a:pt x="74" y="25"/>
                  <a:pt x="71" y="24"/>
                </a:cubicBezTo>
                <a:cubicBezTo>
                  <a:pt x="68" y="23"/>
                  <a:pt x="64" y="22"/>
                  <a:pt x="60" y="22"/>
                </a:cubicBezTo>
                <a:cubicBezTo>
                  <a:pt x="57" y="20"/>
                  <a:pt x="53" y="20"/>
                  <a:pt x="49" y="19"/>
                </a:cubicBezTo>
                <a:cubicBezTo>
                  <a:pt x="46" y="18"/>
                  <a:pt x="43" y="17"/>
                  <a:pt x="40" y="16"/>
                </a:cubicBezTo>
                <a:cubicBezTo>
                  <a:pt x="33" y="14"/>
                  <a:pt x="27" y="11"/>
                  <a:pt x="20" y="9"/>
                </a:cubicBezTo>
                <a:lnTo>
                  <a:pt x="18" y="8"/>
                </a:lnTo>
                <a:cubicBezTo>
                  <a:pt x="12" y="6"/>
                  <a:pt x="6" y="3"/>
                  <a:pt x="0" y="0"/>
                </a:cubicBezTo>
                <a:lnTo>
                  <a:pt x="0" y="194"/>
                </a:lnTo>
                <a:cubicBezTo>
                  <a:pt x="6" y="197"/>
                  <a:pt x="12" y="200"/>
                  <a:pt x="18" y="202"/>
                </a:cubicBezTo>
                <a:lnTo>
                  <a:pt x="18" y="203"/>
                </a:lnTo>
                <a:cubicBezTo>
                  <a:pt x="19" y="203"/>
                  <a:pt x="20" y="203"/>
                  <a:pt x="20" y="203"/>
                </a:cubicBezTo>
                <a:cubicBezTo>
                  <a:pt x="27" y="206"/>
                  <a:pt x="33" y="208"/>
                  <a:pt x="40" y="210"/>
                </a:cubicBezTo>
                <a:cubicBezTo>
                  <a:pt x="41" y="211"/>
                  <a:pt x="42" y="211"/>
                  <a:pt x="42" y="211"/>
                </a:cubicBezTo>
                <a:cubicBezTo>
                  <a:pt x="45" y="212"/>
                  <a:pt x="47" y="212"/>
                  <a:pt x="49" y="213"/>
                </a:cubicBezTo>
                <a:cubicBezTo>
                  <a:pt x="53" y="214"/>
                  <a:pt x="57" y="215"/>
                  <a:pt x="60" y="216"/>
                </a:cubicBezTo>
                <a:cubicBezTo>
                  <a:pt x="61" y="216"/>
                  <a:pt x="62" y="216"/>
                  <a:pt x="63" y="217"/>
                </a:cubicBezTo>
                <a:cubicBezTo>
                  <a:pt x="66" y="217"/>
                  <a:pt x="69" y="218"/>
                  <a:pt x="71" y="219"/>
                </a:cubicBezTo>
                <a:cubicBezTo>
                  <a:pt x="74" y="219"/>
                  <a:pt x="77" y="220"/>
                  <a:pt x="80" y="221"/>
                </a:cubicBezTo>
                <a:cubicBezTo>
                  <a:pt x="80" y="221"/>
                  <a:pt x="81" y="221"/>
                  <a:pt x="82" y="221"/>
                </a:cubicBezTo>
                <a:cubicBezTo>
                  <a:pt x="86" y="222"/>
                  <a:pt x="90" y="222"/>
                  <a:pt x="93" y="222"/>
                </a:cubicBezTo>
                <a:cubicBezTo>
                  <a:pt x="95" y="223"/>
                  <a:pt x="98" y="223"/>
                  <a:pt x="100" y="223"/>
                </a:cubicBezTo>
                <a:cubicBezTo>
                  <a:pt x="100" y="223"/>
                  <a:pt x="100" y="224"/>
                  <a:pt x="101" y="224"/>
                </a:cubicBezTo>
                <a:cubicBezTo>
                  <a:pt x="107" y="225"/>
                  <a:pt x="113" y="225"/>
                  <a:pt x="120" y="226"/>
                </a:cubicBezTo>
                <a:cubicBezTo>
                  <a:pt x="121" y="226"/>
                  <a:pt x="121" y="226"/>
                  <a:pt x="122" y="227"/>
                </a:cubicBezTo>
                <a:cubicBezTo>
                  <a:pt x="127" y="227"/>
                  <a:pt x="133" y="227"/>
                  <a:pt x="139" y="228"/>
                </a:cubicBezTo>
                <a:cubicBezTo>
                  <a:pt x="140" y="228"/>
                  <a:pt x="140" y="228"/>
                  <a:pt x="141" y="228"/>
                </a:cubicBezTo>
                <a:cubicBezTo>
                  <a:pt x="143" y="228"/>
                  <a:pt x="146" y="228"/>
                  <a:pt x="148" y="228"/>
                </a:cubicBezTo>
                <a:cubicBezTo>
                  <a:pt x="152" y="228"/>
                  <a:pt x="155" y="228"/>
                  <a:pt x="159" y="228"/>
                </a:cubicBezTo>
                <a:cubicBezTo>
                  <a:pt x="161" y="228"/>
                  <a:pt x="162" y="228"/>
                  <a:pt x="165" y="228"/>
                </a:cubicBezTo>
                <a:cubicBezTo>
                  <a:pt x="170" y="228"/>
                  <a:pt x="174" y="228"/>
                  <a:pt x="179" y="228"/>
                </a:cubicBezTo>
                <a:cubicBezTo>
                  <a:pt x="181" y="228"/>
                  <a:pt x="182" y="228"/>
                  <a:pt x="183" y="228"/>
                </a:cubicBezTo>
                <a:cubicBezTo>
                  <a:pt x="187" y="228"/>
                  <a:pt x="191" y="227"/>
                  <a:pt x="195" y="227"/>
                </a:cubicBezTo>
                <a:cubicBezTo>
                  <a:pt x="198" y="227"/>
                  <a:pt x="200" y="227"/>
                  <a:pt x="203" y="227"/>
                </a:cubicBezTo>
                <a:lnTo>
                  <a:pt x="205" y="227"/>
                </a:lnTo>
                <a:cubicBezTo>
                  <a:pt x="213" y="226"/>
                  <a:pt x="221" y="225"/>
                  <a:pt x="229" y="223"/>
                </a:cubicBezTo>
                <a:lnTo>
                  <a:pt x="230" y="223"/>
                </a:lnTo>
                <a:cubicBezTo>
                  <a:pt x="237" y="222"/>
                  <a:pt x="245" y="221"/>
                  <a:pt x="252" y="220"/>
                </a:cubicBezTo>
                <a:cubicBezTo>
                  <a:pt x="253" y="220"/>
                  <a:pt x="253" y="219"/>
                  <a:pt x="254" y="219"/>
                </a:cubicBezTo>
                <a:cubicBezTo>
                  <a:pt x="260" y="218"/>
                  <a:pt x="267" y="217"/>
                  <a:pt x="272" y="215"/>
                </a:cubicBezTo>
                <a:cubicBezTo>
                  <a:pt x="273" y="215"/>
                  <a:pt x="273" y="215"/>
                  <a:pt x="273" y="215"/>
                </a:cubicBezTo>
                <a:cubicBezTo>
                  <a:pt x="274" y="214"/>
                  <a:pt x="275" y="214"/>
                  <a:pt x="275" y="214"/>
                </a:cubicBezTo>
                <a:cubicBezTo>
                  <a:pt x="282" y="212"/>
                  <a:pt x="288" y="211"/>
                  <a:pt x="294" y="209"/>
                </a:cubicBezTo>
                <a:cubicBezTo>
                  <a:pt x="296" y="208"/>
                  <a:pt x="298" y="207"/>
                  <a:pt x="300" y="206"/>
                </a:cubicBezTo>
                <a:cubicBezTo>
                  <a:pt x="305" y="205"/>
                  <a:pt x="309" y="203"/>
                  <a:pt x="313" y="201"/>
                </a:cubicBezTo>
                <a:cubicBezTo>
                  <a:pt x="314" y="201"/>
                  <a:pt x="315" y="200"/>
                  <a:pt x="316" y="200"/>
                </a:cubicBezTo>
                <a:cubicBezTo>
                  <a:pt x="320" y="198"/>
                  <a:pt x="324" y="197"/>
                  <a:pt x="329" y="194"/>
                </a:cubicBezTo>
                <a:lnTo>
                  <a:pt x="329" y="0"/>
                </a:lnTo>
                <a:cubicBezTo>
                  <a:pt x="324" y="3"/>
                  <a:pt x="319" y="4"/>
                  <a:pt x="313" y="7"/>
                </a:cubicBezTo>
              </a:path>
            </a:pathLst>
          </a:custGeom>
          <a:solidFill>
            <a:schemeClr val="tx1">
              <a:lumMod val="60000"/>
              <a:lumOff val="40000"/>
            </a:schemeClr>
          </a:solidFill>
          <a:ln>
            <a:noFill/>
          </a:ln>
          <a:effectLst/>
        </p:spPr>
        <p:txBody>
          <a:bodyPr wrap="none" anchor="ctr"/>
          <a:lstStyle/>
          <a:p>
            <a:endParaRPr lang="en-US" dirty="0">
              <a:latin typeface="DM Sans" pitchFamily="2" charset="77"/>
            </a:endParaRPr>
          </a:p>
        </p:txBody>
      </p:sp>
      <p:sp>
        <p:nvSpPr>
          <p:cNvPr id="472" name="Freeform 471">
            <a:extLst>
              <a:ext uri="{FF2B5EF4-FFF2-40B4-BE49-F238E27FC236}">
                <a16:creationId xmlns:a16="http://schemas.microsoft.com/office/drawing/2014/main" id="{DEB89375-F05E-499F-87DE-19FF632F4047}"/>
              </a:ext>
            </a:extLst>
          </p:cNvPr>
          <p:cNvSpPr>
            <a:spLocks noChangeArrowheads="1"/>
          </p:cNvSpPr>
          <p:nvPr/>
        </p:nvSpPr>
        <p:spPr bwMode="auto">
          <a:xfrm>
            <a:off x="15286844" y="9538552"/>
            <a:ext cx="1043658" cy="247184"/>
          </a:xfrm>
          <a:custGeom>
            <a:avLst/>
            <a:gdLst>
              <a:gd name="T0" fmla="*/ 839 w 840"/>
              <a:gd name="T1" fmla="*/ 99 h 199"/>
              <a:gd name="T2" fmla="*/ 419 w 840"/>
              <a:gd name="T3" fmla="*/ 198 h 199"/>
              <a:gd name="T4" fmla="*/ 0 w 840"/>
              <a:gd name="T5" fmla="*/ 99 h 199"/>
              <a:gd name="T6" fmla="*/ 419 w 840"/>
              <a:gd name="T7" fmla="*/ 0 h 199"/>
              <a:gd name="T8" fmla="*/ 839 w 840"/>
              <a:gd name="T9" fmla="*/ 99 h 199"/>
            </a:gdLst>
            <a:ahLst/>
            <a:cxnLst>
              <a:cxn ang="0">
                <a:pos x="T0" y="T1"/>
              </a:cxn>
              <a:cxn ang="0">
                <a:pos x="T2" y="T3"/>
              </a:cxn>
              <a:cxn ang="0">
                <a:pos x="T4" y="T5"/>
              </a:cxn>
              <a:cxn ang="0">
                <a:pos x="T6" y="T7"/>
              </a:cxn>
              <a:cxn ang="0">
                <a:pos x="T8" y="T9"/>
              </a:cxn>
            </a:cxnLst>
            <a:rect l="0" t="0" r="r" b="b"/>
            <a:pathLst>
              <a:path w="840" h="199">
                <a:moveTo>
                  <a:pt x="839" y="99"/>
                </a:moveTo>
                <a:cubicBezTo>
                  <a:pt x="839" y="154"/>
                  <a:pt x="651" y="198"/>
                  <a:pt x="419" y="198"/>
                </a:cubicBezTo>
                <a:cubicBezTo>
                  <a:pt x="187" y="198"/>
                  <a:pt x="0" y="154"/>
                  <a:pt x="0" y="99"/>
                </a:cubicBezTo>
                <a:cubicBezTo>
                  <a:pt x="0" y="44"/>
                  <a:pt x="187" y="0"/>
                  <a:pt x="419" y="0"/>
                </a:cubicBezTo>
                <a:cubicBezTo>
                  <a:pt x="651" y="0"/>
                  <a:pt x="839" y="44"/>
                  <a:pt x="839" y="99"/>
                </a:cubicBezTo>
              </a:path>
            </a:pathLst>
          </a:custGeom>
          <a:solidFill>
            <a:schemeClr val="accent6">
              <a:lumMod val="90000"/>
            </a:schemeClr>
          </a:solidFill>
          <a:ln>
            <a:noFill/>
          </a:ln>
          <a:effectLst/>
        </p:spPr>
        <p:txBody>
          <a:bodyPr wrap="none" anchor="ctr"/>
          <a:lstStyle/>
          <a:p>
            <a:endParaRPr lang="en-US" dirty="0">
              <a:latin typeface="DM Sans" pitchFamily="2" charset="77"/>
            </a:endParaRPr>
          </a:p>
        </p:txBody>
      </p:sp>
      <p:sp>
        <p:nvSpPr>
          <p:cNvPr id="473" name="Freeform 472">
            <a:extLst>
              <a:ext uri="{FF2B5EF4-FFF2-40B4-BE49-F238E27FC236}">
                <a16:creationId xmlns:a16="http://schemas.microsoft.com/office/drawing/2014/main" id="{69478C17-FC11-4EE2-BEF1-1B406B5658B0}"/>
              </a:ext>
            </a:extLst>
          </p:cNvPr>
          <p:cNvSpPr>
            <a:spLocks noChangeArrowheads="1"/>
          </p:cNvSpPr>
          <p:nvPr/>
        </p:nvSpPr>
        <p:spPr bwMode="auto">
          <a:xfrm>
            <a:off x="14699098" y="7105184"/>
            <a:ext cx="2219146" cy="2559708"/>
          </a:xfrm>
          <a:custGeom>
            <a:avLst/>
            <a:gdLst>
              <a:gd name="T0" fmla="*/ 1779 w 1780"/>
              <a:gd name="T1" fmla="*/ 889 h 2054"/>
              <a:gd name="T2" fmla="*/ 889 w 1780"/>
              <a:gd name="T3" fmla="*/ 0 h 2054"/>
              <a:gd name="T4" fmla="*/ 0 w 1780"/>
              <a:gd name="T5" fmla="*/ 889 h 2054"/>
              <a:gd name="T6" fmla="*/ 722 w 1780"/>
              <a:gd name="T7" fmla="*/ 1763 h 2054"/>
              <a:gd name="T8" fmla="*/ 889 w 1780"/>
              <a:gd name="T9" fmla="*/ 2053 h 2054"/>
              <a:gd name="T10" fmla="*/ 1057 w 1780"/>
              <a:gd name="T11" fmla="*/ 1763 h 2054"/>
              <a:gd name="T12" fmla="*/ 1779 w 1780"/>
              <a:gd name="T13" fmla="*/ 889 h 2054"/>
            </a:gdLst>
            <a:ahLst/>
            <a:cxnLst>
              <a:cxn ang="0">
                <a:pos x="T0" y="T1"/>
              </a:cxn>
              <a:cxn ang="0">
                <a:pos x="T2" y="T3"/>
              </a:cxn>
              <a:cxn ang="0">
                <a:pos x="T4" y="T5"/>
              </a:cxn>
              <a:cxn ang="0">
                <a:pos x="T6" y="T7"/>
              </a:cxn>
              <a:cxn ang="0">
                <a:pos x="T8" y="T9"/>
              </a:cxn>
              <a:cxn ang="0">
                <a:pos x="T10" y="T11"/>
              </a:cxn>
              <a:cxn ang="0">
                <a:pos x="T12" y="T13"/>
              </a:cxn>
            </a:cxnLst>
            <a:rect l="0" t="0" r="r" b="b"/>
            <a:pathLst>
              <a:path w="1780" h="2054">
                <a:moveTo>
                  <a:pt x="1779" y="889"/>
                </a:moveTo>
                <a:cubicBezTo>
                  <a:pt x="1779" y="398"/>
                  <a:pt x="1381" y="0"/>
                  <a:pt x="889" y="0"/>
                </a:cubicBezTo>
                <a:cubicBezTo>
                  <a:pt x="398" y="0"/>
                  <a:pt x="0" y="398"/>
                  <a:pt x="0" y="889"/>
                </a:cubicBezTo>
                <a:cubicBezTo>
                  <a:pt x="0" y="1323"/>
                  <a:pt x="311" y="1685"/>
                  <a:pt x="722" y="1763"/>
                </a:cubicBezTo>
                <a:lnTo>
                  <a:pt x="889" y="2053"/>
                </a:lnTo>
                <a:lnTo>
                  <a:pt x="1057" y="1763"/>
                </a:lnTo>
                <a:cubicBezTo>
                  <a:pt x="1468" y="1685"/>
                  <a:pt x="1779" y="1323"/>
                  <a:pt x="1779" y="889"/>
                </a:cubicBezTo>
              </a:path>
            </a:pathLst>
          </a:custGeom>
          <a:solidFill>
            <a:schemeClr val="accent4"/>
          </a:solidFill>
          <a:ln>
            <a:noFill/>
          </a:ln>
          <a:effectLst/>
        </p:spPr>
        <p:txBody>
          <a:bodyPr wrap="none" anchor="ctr"/>
          <a:lstStyle/>
          <a:p>
            <a:endParaRPr lang="en-US" dirty="0">
              <a:latin typeface="DM Sans" pitchFamily="2" charset="77"/>
            </a:endParaRPr>
          </a:p>
        </p:txBody>
      </p:sp>
      <p:sp>
        <p:nvSpPr>
          <p:cNvPr id="474" name="Freeform 473">
            <a:extLst>
              <a:ext uri="{FF2B5EF4-FFF2-40B4-BE49-F238E27FC236}">
                <a16:creationId xmlns:a16="http://schemas.microsoft.com/office/drawing/2014/main" id="{A38EF0D6-56A4-47B5-954F-D393BF70378D}"/>
              </a:ext>
            </a:extLst>
          </p:cNvPr>
          <p:cNvSpPr>
            <a:spLocks noChangeArrowheads="1"/>
          </p:cNvSpPr>
          <p:nvPr/>
        </p:nvSpPr>
        <p:spPr bwMode="auto">
          <a:xfrm>
            <a:off x="15325292" y="7753350"/>
            <a:ext cx="966757" cy="961262"/>
          </a:xfrm>
          <a:custGeom>
            <a:avLst/>
            <a:gdLst>
              <a:gd name="T0" fmla="*/ 495 w 778"/>
              <a:gd name="T1" fmla="*/ 451 h 770"/>
              <a:gd name="T2" fmla="*/ 282 w 778"/>
              <a:gd name="T3" fmla="*/ 487 h 770"/>
              <a:gd name="T4" fmla="*/ 282 w 778"/>
              <a:gd name="T5" fmla="*/ 522 h 770"/>
              <a:gd name="T6" fmla="*/ 530 w 778"/>
              <a:gd name="T7" fmla="*/ 487 h 770"/>
              <a:gd name="T8" fmla="*/ 495 w 778"/>
              <a:gd name="T9" fmla="*/ 416 h 770"/>
              <a:gd name="T10" fmla="*/ 247 w 778"/>
              <a:gd name="T11" fmla="*/ 451 h 770"/>
              <a:gd name="T12" fmla="*/ 282 w 778"/>
              <a:gd name="T13" fmla="*/ 522 h 770"/>
              <a:gd name="T14" fmla="*/ 240 w 778"/>
              <a:gd name="T15" fmla="*/ 142 h 770"/>
              <a:gd name="T16" fmla="*/ 253 w 778"/>
              <a:gd name="T17" fmla="*/ 190 h 770"/>
              <a:gd name="T18" fmla="*/ 742 w 778"/>
              <a:gd name="T19" fmla="*/ 310 h 770"/>
              <a:gd name="T20" fmla="*/ 35 w 778"/>
              <a:gd name="T21" fmla="*/ 240 h 770"/>
              <a:gd name="T22" fmla="*/ 742 w 778"/>
              <a:gd name="T23" fmla="*/ 310 h 770"/>
              <a:gd name="T24" fmla="*/ 105 w 778"/>
              <a:gd name="T25" fmla="*/ 734 h 770"/>
              <a:gd name="T26" fmla="*/ 671 w 778"/>
              <a:gd name="T27" fmla="*/ 346 h 770"/>
              <a:gd name="T28" fmla="*/ 245 w 778"/>
              <a:gd name="T29" fmla="*/ 63 h 770"/>
              <a:gd name="T30" fmla="*/ 355 w 778"/>
              <a:gd name="T31" fmla="*/ 85 h 770"/>
              <a:gd name="T32" fmla="*/ 207 w 778"/>
              <a:gd name="T33" fmla="*/ 204 h 770"/>
              <a:gd name="T34" fmla="*/ 204 w 778"/>
              <a:gd name="T35" fmla="*/ 204 h 770"/>
              <a:gd name="T36" fmla="*/ 245 w 778"/>
              <a:gd name="T37" fmla="*/ 63 h 770"/>
              <a:gd name="T38" fmla="*/ 326 w 778"/>
              <a:gd name="T39" fmla="*/ 204 h 770"/>
              <a:gd name="T40" fmla="*/ 561 w 778"/>
              <a:gd name="T41" fmla="*/ 204 h 770"/>
              <a:gd name="T42" fmla="*/ 616 w 778"/>
              <a:gd name="T43" fmla="*/ 133 h 770"/>
              <a:gd name="T44" fmla="*/ 631 w 778"/>
              <a:gd name="T45" fmla="*/ 204 h 770"/>
              <a:gd name="T46" fmla="*/ 591 w 778"/>
              <a:gd name="T47" fmla="*/ 176 h 770"/>
              <a:gd name="T48" fmla="*/ 548 w 778"/>
              <a:gd name="T49" fmla="*/ 152 h 770"/>
              <a:gd name="T50" fmla="*/ 506 w 778"/>
              <a:gd name="T51" fmla="*/ 132 h 770"/>
              <a:gd name="T52" fmla="*/ 573 w 778"/>
              <a:gd name="T53" fmla="*/ 108 h 770"/>
              <a:gd name="T54" fmla="*/ 672 w 778"/>
              <a:gd name="T55" fmla="*/ 204 h 770"/>
              <a:gd name="T56" fmla="*/ 564 w 778"/>
              <a:gd name="T57" fmla="*/ 74 h 770"/>
              <a:gd name="T58" fmla="*/ 311 w 778"/>
              <a:gd name="T59" fmla="*/ 20 h 770"/>
              <a:gd name="T60" fmla="*/ 123 w 778"/>
              <a:gd name="T61" fmla="*/ 204 h 770"/>
              <a:gd name="T62" fmla="*/ 0 w 778"/>
              <a:gd name="T63" fmla="*/ 240 h 770"/>
              <a:gd name="T64" fmla="*/ 35 w 778"/>
              <a:gd name="T65" fmla="*/ 346 h 770"/>
              <a:gd name="T66" fmla="*/ 71 w 778"/>
              <a:gd name="T67" fmla="*/ 734 h 770"/>
              <a:gd name="T68" fmla="*/ 671 w 778"/>
              <a:gd name="T69" fmla="*/ 769 h 770"/>
              <a:gd name="T70" fmla="*/ 706 w 778"/>
              <a:gd name="T71" fmla="*/ 346 h 770"/>
              <a:gd name="T72" fmla="*/ 777 w 778"/>
              <a:gd name="T73" fmla="*/ 310 h 770"/>
              <a:gd name="T74" fmla="*/ 742 w 778"/>
              <a:gd name="T75" fmla="*/ 204 h 770"/>
              <a:gd name="T76" fmla="*/ 276 w 778"/>
              <a:gd name="T77" fmla="*/ 81 h 770"/>
              <a:gd name="T78" fmla="*/ 288 w 778"/>
              <a:gd name="T79" fmla="*/ 129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78" h="770">
                <a:moveTo>
                  <a:pt x="282" y="451"/>
                </a:moveTo>
                <a:lnTo>
                  <a:pt x="495" y="451"/>
                </a:lnTo>
                <a:lnTo>
                  <a:pt x="495" y="487"/>
                </a:lnTo>
                <a:lnTo>
                  <a:pt x="282" y="487"/>
                </a:lnTo>
                <a:lnTo>
                  <a:pt x="282" y="451"/>
                </a:lnTo>
                <a:close/>
                <a:moveTo>
                  <a:pt x="282" y="522"/>
                </a:moveTo>
                <a:lnTo>
                  <a:pt x="495" y="522"/>
                </a:lnTo>
                <a:cubicBezTo>
                  <a:pt x="514" y="522"/>
                  <a:pt x="530" y="506"/>
                  <a:pt x="530" y="487"/>
                </a:cubicBezTo>
                <a:lnTo>
                  <a:pt x="530" y="451"/>
                </a:lnTo>
                <a:cubicBezTo>
                  <a:pt x="530" y="432"/>
                  <a:pt x="514" y="416"/>
                  <a:pt x="495" y="416"/>
                </a:cubicBezTo>
                <a:lnTo>
                  <a:pt x="282" y="416"/>
                </a:lnTo>
                <a:cubicBezTo>
                  <a:pt x="263" y="416"/>
                  <a:pt x="247" y="432"/>
                  <a:pt x="247" y="451"/>
                </a:cubicBezTo>
                <a:lnTo>
                  <a:pt x="247" y="487"/>
                </a:lnTo>
                <a:cubicBezTo>
                  <a:pt x="247" y="506"/>
                  <a:pt x="263" y="522"/>
                  <a:pt x="282" y="522"/>
                </a:cubicBezTo>
                <a:close/>
                <a:moveTo>
                  <a:pt x="271" y="160"/>
                </a:moveTo>
                <a:lnTo>
                  <a:pt x="240" y="142"/>
                </a:lnTo>
                <a:lnTo>
                  <a:pt x="222" y="172"/>
                </a:lnTo>
                <a:lnTo>
                  <a:pt x="253" y="190"/>
                </a:lnTo>
                <a:lnTo>
                  <a:pt x="271" y="160"/>
                </a:lnTo>
                <a:close/>
                <a:moveTo>
                  <a:pt x="742" y="310"/>
                </a:moveTo>
                <a:lnTo>
                  <a:pt x="35" y="310"/>
                </a:lnTo>
                <a:lnTo>
                  <a:pt x="35" y="240"/>
                </a:lnTo>
                <a:lnTo>
                  <a:pt x="742" y="240"/>
                </a:lnTo>
                <a:lnTo>
                  <a:pt x="742" y="310"/>
                </a:lnTo>
                <a:close/>
                <a:moveTo>
                  <a:pt x="671" y="734"/>
                </a:moveTo>
                <a:lnTo>
                  <a:pt x="105" y="734"/>
                </a:lnTo>
                <a:lnTo>
                  <a:pt x="105" y="346"/>
                </a:lnTo>
                <a:lnTo>
                  <a:pt x="671" y="346"/>
                </a:lnTo>
                <a:lnTo>
                  <a:pt x="671" y="734"/>
                </a:lnTo>
                <a:close/>
                <a:moveTo>
                  <a:pt x="245" y="63"/>
                </a:moveTo>
                <a:cubicBezTo>
                  <a:pt x="255" y="46"/>
                  <a:pt x="276" y="40"/>
                  <a:pt x="293" y="50"/>
                </a:cubicBezTo>
                <a:lnTo>
                  <a:pt x="355" y="85"/>
                </a:lnTo>
                <a:lnTo>
                  <a:pt x="286" y="204"/>
                </a:lnTo>
                <a:lnTo>
                  <a:pt x="207" y="204"/>
                </a:lnTo>
                <a:lnTo>
                  <a:pt x="205" y="203"/>
                </a:lnTo>
                <a:lnTo>
                  <a:pt x="204" y="204"/>
                </a:lnTo>
                <a:lnTo>
                  <a:pt x="164" y="204"/>
                </a:lnTo>
                <a:lnTo>
                  <a:pt x="245" y="63"/>
                </a:lnTo>
                <a:close/>
                <a:moveTo>
                  <a:pt x="561" y="204"/>
                </a:moveTo>
                <a:lnTo>
                  <a:pt x="326" y="204"/>
                </a:lnTo>
                <a:lnTo>
                  <a:pt x="385" y="103"/>
                </a:lnTo>
                <a:lnTo>
                  <a:pt x="561" y="204"/>
                </a:lnTo>
                <a:close/>
                <a:moveTo>
                  <a:pt x="573" y="108"/>
                </a:moveTo>
                <a:cubicBezTo>
                  <a:pt x="592" y="103"/>
                  <a:pt x="611" y="114"/>
                  <a:pt x="616" y="133"/>
                </a:cubicBezTo>
                <a:lnTo>
                  <a:pt x="635" y="204"/>
                </a:lnTo>
                <a:lnTo>
                  <a:pt x="631" y="204"/>
                </a:lnTo>
                <a:lnTo>
                  <a:pt x="586" y="178"/>
                </a:lnTo>
                <a:lnTo>
                  <a:pt x="591" y="176"/>
                </a:lnTo>
                <a:lnTo>
                  <a:pt x="582" y="142"/>
                </a:lnTo>
                <a:lnTo>
                  <a:pt x="548" y="152"/>
                </a:lnTo>
                <a:lnTo>
                  <a:pt x="550" y="157"/>
                </a:lnTo>
                <a:lnTo>
                  <a:pt x="506" y="132"/>
                </a:lnTo>
                <a:lnTo>
                  <a:pt x="505" y="127"/>
                </a:lnTo>
                <a:lnTo>
                  <a:pt x="573" y="108"/>
                </a:lnTo>
                <a:close/>
                <a:moveTo>
                  <a:pt x="742" y="204"/>
                </a:moveTo>
                <a:lnTo>
                  <a:pt x="672" y="204"/>
                </a:lnTo>
                <a:lnTo>
                  <a:pt x="650" y="124"/>
                </a:lnTo>
                <a:cubicBezTo>
                  <a:pt x="640" y="86"/>
                  <a:pt x="602" y="64"/>
                  <a:pt x="564" y="74"/>
                </a:cubicBezTo>
                <a:lnTo>
                  <a:pt x="456" y="103"/>
                </a:lnTo>
                <a:lnTo>
                  <a:pt x="311" y="20"/>
                </a:lnTo>
                <a:cubicBezTo>
                  <a:pt x="277" y="0"/>
                  <a:pt x="234" y="12"/>
                  <a:pt x="214" y="45"/>
                </a:cubicBezTo>
                <a:lnTo>
                  <a:pt x="123" y="204"/>
                </a:lnTo>
                <a:lnTo>
                  <a:pt x="35" y="204"/>
                </a:lnTo>
                <a:cubicBezTo>
                  <a:pt x="16" y="204"/>
                  <a:pt x="0" y="220"/>
                  <a:pt x="0" y="240"/>
                </a:cubicBezTo>
                <a:lnTo>
                  <a:pt x="0" y="310"/>
                </a:lnTo>
                <a:cubicBezTo>
                  <a:pt x="0" y="330"/>
                  <a:pt x="16" y="346"/>
                  <a:pt x="35" y="346"/>
                </a:cubicBezTo>
                <a:lnTo>
                  <a:pt x="71" y="346"/>
                </a:lnTo>
                <a:lnTo>
                  <a:pt x="71" y="734"/>
                </a:lnTo>
                <a:cubicBezTo>
                  <a:pt x="71" y="753"/>
                  <a:pt x="87" y="769"/>
                  <a:pt x="105" y="769"/>
                </a:cubicBezTo>
                <a:lnTo>
                  <a:pt x="671" y="769"/>
                </a:lnTo>
                <a:cubicBezTo>
                  <a:pt x="691" y="769"/>
                  <a:pt x="706" y="753"/>
                  <a:pt x="706" y="734"/>
                </a:cubicBezTo>
                <a:lnTo>
                  <a:pt x="706" y="346"/>
                </a:lnTo>
                <a:lnTo>
                  <a:pt x="742" y="346"/>
                </a:lnTo>
                <a:cubicBezTo>
                  <a:pt x="761" y="346"/>
                  <a:pt x="777" y="330"/>
                  <a:pt x="777" y="310"/>
                </a:cubicBezTo>
                <a:lnTo>
                  <a:pt x="777" y="240"/>
                </a:lnTo>
                <a:cubicBezTo>
                  <a:pt x="777" y="220"/>
                  <a:pt x="761" y="204"/>
                  <a:pt x="742" y="204"/>
                </a:cubicBezTo>
                <a:close/>
                <a:moveTo>
                  <a:pt x="306" y="98"/>
                </a:moveTo>
                <a:lnTo>
                  <a:pt x="276" y="81"/>
                </a:lnTo>
                <a:lnTo>
                  <a:pt x="258" y="111"/>
                </a:lnTo>
                <a:lnTo>
                  <a:pt x="288" y="129"/>
                </a:lnTo>
                <a:lnTo>
                  <a:pt x="306" y="98"/>
                </a:lnTo>
                <a:close/>
              </a:path>
            </a:pathLst>
          </a:custGeom>
          <a:solidFill>
            <a:schemeClr val="bg1"/>
          </a:solidFill>
          <a:ln>
            <a:noFill/>
          </a:ln>
          <a:effectLst/>
        </p:spPr>
        <p:txBody>
          <a:bodyPr wrap="none" anchor="ctr"/>
          <a:lstStyle/>
          <a:p>
            <a:endParaRPr lang="en-US" dirty="0">
              <a:latin typeface="DM Sans" pitchFamily="2" charset="77"/>
            </a:endParaRPr>
          </a:p>
        </p:txBody>
      </p:sp>
      <p:sp>
        <p:nvSpPr>
          <p:cNvPr id="475" name="Freeform 474">
            <a:extLst>
              <a:ext uri="{FF2B5EF4-FFF2-40B4-BE49-F238E27FC236}">
                <a16:creationId xmlns:a16="http://schemas.microsoft.com/office/drawing/2014/main" id="{890CB80B-95A8-4C8E-9372-630993CD3474}"/>
              </a:ext>
            </a:extLst>
          </p:cNvPr>
          <p:cNvSpPr>
            <a:spLocks noChangeArrowheads="1"/>
          </p:cNvSpPr>
          <p:nvPr/>
        </p:nvSpPr>
        <p:spPr bwMode="auto">
          <a:xfrm>
            <a:off x="21329073" y="7874195"/>
            <a:ext cx="87887" cy="346053"/>
          </a:xfrm>
          <a:custGeom>
            <a:avLst/>
            <a:gdLst>
              <a:gd name="T0" fmla="*/ 67 w 69"/>
              <a:gd name="T1" fmla="*/ 10 h 278"/>
              <a:gd name="T2" fmla="*/ 67 w 69"/>
              <a:gd name="T3" fmla="*/ 12 h 278"/>
              <a:gd name="T4" fmla="*/ 64 w 69"/>
              <a:gd name="T5" fmla="*/ 22 h 278"/>
              <a:gd name="T6" fmla="*/ 63 w 69"/>
              <a:gd name="T7" fmla="*/ 25 h 278"/>
              <a:gd name="T8" fmla="*/ 59 w 69"/>
              <a:gd name="T9" fmla="*/ 32 h 278"/>
              <a:gd name="T10" fmla="*/ 57 w 69"/>
              <a:gd name="T11" fmla="*/ 36 h 278"/>
              <a:gd name="T12" fmla="*/ 53 w 69"/>
              <a:gd name="T13" fmla="*/ 42 h 278"/>
              <a:gd name="T14" fmla="*/ 49 w 69"/>
              <a:gd name="T15" fmla="*/ 47 h 278"/>
              <a:gd name="T16" fmla="*/ 44 w 69"/>
              <a:gd name="T17" fmla="*/ 52 h 278"/>
              <a:gd name="T18" fmla="*/ 38 w 69"/>
              <a:gd name="T19" fmla="*/ 57 h 278"/>
              <a:gd name="T20" fmla="*/ 31 w 69"/>
              <a:gd name="T21" fmla="*/ 63 h 278"/>
              <a:gd name="T22" fmla="*/ 29 w 69"/>
              <a:gd name="T23" fmla="*/ 65 h 278"/>
              <a:gd name="T24" fmla="*/ 17 w 69"/>
              <a:gd name="T25" fmla="*/ 73 h 278"/>
              <a:gd name="T26" fmla="*/ 15 w 69"/>
              <a:gd name="T27" fmla="*/ 75 h 278"/>
              <a:gd name="T28" fmla="*/ 0 w 69"/>
              <a:gd name="T29" fmla="*/ 82 h 278"/>
              <a:gd name="T30" fmla="*/ 0 w 69"/>
              <a:gd name="T31" fmla="*/ 277 h 278"/>
              <a:gd name="T32" fmla="*/ 15 w 69"/>
              <a:gd name="T33" fmla="*/ 268 h 278"/>
              <a:gd name="T34" fmla="*/ 17 w 69"/>
              <a:gd name="T35" fmla="*/ 267 h 278"/>
              <a:gd name="T36" fmla="*/ 20 w 69"/>
              <a:gd name="T37" fmla="*/ 266 h 278"/>
              <a:gd name="T38" fmla="*/ 29 w 69"/>
              <a:gd name="T39" fmla="*/ 259 h 278"/>
              <a:gd name="T40" fmla="*/ 31 w 69"/>
              <a:gd name="T41" fmla="*/ 258 h 278"/>
              <a:gd name="T42" fmla="*/ 35 w 69"/>
              <a:gd name="T43" fmla="*/ 254 h 278"/>
              <a:gd name="T44" fmla="*/ 38 w 69"/>
              <a:gd name="T45" fmla="*/ 251 h 278"/>
              <a:gd name="T46" fmla="*/ 44 w 69"/>
              <a:gd name="T47" fmla="*/ 246 h 278"/>
              <a:gd name="T48" fmla="*/ 46 w 69"/>
              <a:gd name="T49" fmla="*/ 243 h 278"/>
              <a:gd name="T50" fmla="*/ 49 w 69"/>
              <a:gd name="T51" fmla="*/ 240 h 278"/>
              <a:gd name="T52" fmla="*/ 53 w 69"/>
              <a:gd name="T53" fmla="*/ 236 h 278"/>
              <a:gd name="T54" fmla="*/ 54 w 69"/>
              <a:gd name="T55" fmla="*/ 234 h 278"/>
              <a:gd name="T56" fmla="*/ 57 w 69"/>
              <a:gd name="T57" fmla="*/ 230 h 278"/>
              <a:gd name="T58" fmla="*/ 59 w 69"/>
              <a:gd name="T59" fmla="*/ 226 h 278"/>
              <a:gd name="T60" fmla="*/ 61 w 69"/>
              <a:gd name="T61" fmla="*/ 225 h 278"/>
              <a:gd name="T62" fmla="*/ 63 w 69"/>
              <a:gd name="T63" fmla="*/ 219 h 278"/>
              <a:gd name="T64" fmla="*/ 64 w 69"/>
              <a:gd name="T65" fmla="*/ 216 h 278"/>
              <a:gd name="T66" fmla="*/ 65 w 69"/>
              <a:gd name="T67" fmla="*/ 215 h 278"/>
              <a:gd name="T68" fmla="*/ 67 w 69"/>
              <a:gd name="T69" fmla="*/ 206 h 278"/>
              <a:gd name="T70" fmla="*/ 67 w 69"/>
              <a:gd name="T71" fmla="*/ 204 h 278"/>
              <a:gd name="T72" fmla="*/ 68 w 69"/>
              <a:gd name="T73" fmla="*/ 196 h 278"/>
              <a:gd name="T74" fmla="*/ 68 w 69"/>
              <a:gd name="T75" fmla="*/ 195 h 278"/>
              <a:gd name="T76" fmla="*/ 68 w 69"/>
              <a:gd name="T77" fmla="*/ 0 h 278"/>
              <a:gd name="T78" fmla="*/ 67 w 69"/>
              <a:gd name="T79" fmla="*/ 1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278">
                <a:moveTo>
                  <a:pt x="67" y="10"/>
                </a:moveTo>
                <a:cubicBezTo>
                  <a:pt x="67" y="10"/>
                  <a:pt x="67" y="11"/>
                  <a:pt x="67" y="12"/>
                </a:cubicBezTo>
                <a:cubicBezTo>
                  <a:pt x="67" y="15"/>
                  <a:pt x="66" y="19"/>
                  <a:pt x="64" y="22"/>
                </a:cubicBezTo>
                <a:cubicBezTo>
                  <a:pt x="63" y="23"/>
                  <a:pt x="63" y="24"/>
                  <a:pt x="63" y="25"/>
                </a:cubicBezTo>
                <a:cubicBezTo>
                  <a:pt x="62" y="28"/>
                  <a:pt x="61" y="30"/>
                  <a:pt x="59" y="32"/>
                </a:cubicBezTo>
                <a:cubicBezTo>
                  <a:pt x="59" y="33"/>
                  <a:pt x="57" y="34"/>
                  <a:pt x="57" y="36"/>
                </a:cubicBezTo>
                <a:cubicBezTo>
                  <a:pt x="56" y="38"/>
                  <a:pt x="54" y="40"/>
                  <a:pt x="53" y="42"/>
                </a:cubicBezTo>
                <a:cubicBezTo>
                  <a:pt x="51" y="43"/>
                  <a:pt x="50" y="45"/>
                  <a:pt x="49" y="47"/>
                </a:cubicBezTo>
                <a:cubicBezTo>
                  <a:pt x="48" y="48"/>
                  <a:pt x="46" y="50"/>
                  <a:pt x="44" y="52"/>
                </a:cubicBezTo>
                <a:cubicBezTo>
                  <a:pt x="42" y="53"/>
                  <a:pt x="40" y="55"/>
                  <a:pt x="38" y="57"/>
                </a:cubicBezTo>
                <a:cubicBezTo>
                  <a:pt x="36" y="59"/>
                  <a:pt x="33" y="61"/>
                  <a:pt x="31" y="63"/>
                </a:cubicBezTo>
                <a:cubicBezTo>
                  <a:pt x="31" y="64"/>
                  <a:pt x="30" y="64"/>
                  <a:pt x="29" y="65"/>
                </a:cubicBezTo>
                <a:cubicBezTo>
                  <a:pt x="26" y="67"/>
                  <a:pt x="21" y="70"/>
                  <a:pt x="17" y="73"/>
                </a:cubicBezTo>
                <a:cubicBezTo>
                  <a:pt x="16" y="73"/>
                  <a:pt x="15" y="74"/>
                  <a:pt x="15" y="75"/>
                </a:cubicBezTo>
                <a:cubicBezTo>
                  <a:pt x="10" y="77"/>
                  <a:pt x="5" y="80"/>
                  <a:pt x="0" y="82"/>
                </a:cubicBezTo>
                <a:lnTo>
                  <a:pt x="0" y="277"/>
                </a:lnTo>
                <a:cubicBezTo>
                  <a:pt x="5" y="274"/>
                  <a:pt x="10" y="272"/>
                  <a:pt x="15" y="268"/>
                </a:cubicBezTo>
                <a:cubicBezTo>
                  <a:pt x="15" y="268"/>
                  <a:pt x="16" y="267"/>
                  <a:pt x="17" y="267"/>
                </a:cubicBezTo>
                <a:cubicBezTo>
                  <a:pt x="18" y="267"/>
                  <a:pt x="19" y="266"/>
                  <a:pt x="20" y="266"/>
                </a:cubicBezTo>
                <a:cubicBezTo>
                  <a:pt x="23" y="263"/>
                  <a:pt x="26" y="261"/>
                  <a:pt x="29" y="259"/>
                </a:cubicBezTo>
                <a:cubicBezTo>
                  <a:pt x="30" y="258"/>
                  <a:pt x="31" y="258"/>
                  <a:pt x="31" y="258"/>
                </a:cubicBezTo>
                <a:cubicBezTo>
                  <a:pt x="33" y="256"/>
                  <a:pt x="34" y="255"/>
                  <a:pt x="35" y="254"/>
                </a:cubicBezTo>
                <a:cubicBezTo>
                  <a:pt x="37" y="253"/>
                  <a:pt x="37" y="252"/>
                  <a:pt x="38" y="251"/>
                </a:cubicBezTo>
                <a:cubicBezTo>
                  <a:pt x="40" y="250"/>
                  <a:pt x="42" y="248"/>
                  <a:pt x="44" y="246"/>
                </a:cubicBezTo>
                <a:cubicBezTo>
                  <a:pt x="45" y="245"/>
                  <a:pt x="46" y="245"/>
                  <a:pt x="46" y="243"/>
                </a:cubicBezTo>
                <a:cubicBezTo>
                  <a:pt x="48" y="243"/>
                  <a:pt x="48" y="242"/>
                  <a:pt x="49" y="240"/>
                </a:cubicBezTo>
                <a:cubicBezTo>
                  <a:pt x="50" y="239"/>
                  <a:pt x="51" y="238"/>
                  <a:pt x="53" y="236"/>
                </a:cubicBezTo>
                <a:cubicBezTo>
                  <a:pt x="53" y="236"/>
                  <a:pt x="54" y="235"/>
                  <a:pt x="54" y="234"/>
                </a:cubicBezTo>
                <a:cubicBezTo>
                  <a:pt x="55" y="232"/>
                  <a:pt x="56" y="231"/>
                  <a:pt x="57" y="230"/>
                </a:cubicBezTo>
                <a:cubicBezTo>
                  <a:pt x="57" y="229"/>
                  <a:pt x="59" y="227"/>
                  <a:pt x="59" y="226"/>
                </a:cubicBezTo>
                <a:cubicBezTo>
                  <a:pt x="60" y="226"/>
                  <a:pt x="60" y="225"/>
                  <a:pt x="61" y="225"/>
                </a:cubicBezTo>
                <a:cubicBezTo>
                  <a:pt x="61" y="223"/>
                  <a:pt x="62" y="221"/>
                  <a:pt x="63" y="219"/>
                </a:cubicBezTo>
                <a:cubicBezTo>
                  <a:pt x="63" y="219"/>
                  <a:pt x="63" y="217"/>
                  <a:pt x="64" y="216"/>
                </a:cubicBezTo>
                <a:cubicBezTo>
                  <a:pt x="64" y="216"/>
                  <a:pt x="64" y="215"/>
                  <a:pt x="65" y="215"/>
                </a:cubicBezTo>
                <a:cubicBezTo>
                  <a:pt x="66" y="212"/>
                  <a:pt x="67" y="209"/>
                  <a:pt x="67" y="206"/>
                </a:cubicBezTo>
                <a:cubicBezTo>
                  <a:pt x="67" y="206"/>
                  <a:pt x="67" y="205"/>
                  <a:pt x="67" y="204"/>
                </a:cubicBezTo>
                <a:cubicBezTo>
                  <a:pt x="68" y="202"/>
                  <a:pt x="68" y="199"/>
                  <a:pt x="68" y="196"/>
                </a:cubicBezTo>
                <a:cubicBezTo>
                  <a:pt x="68" y="195"/>
                  <a:pt x="68" y="195"/>
                  <a:pt x="68" y="195"/>
                </a:cubicBezTo>
                <a:lnTo>
                  <a:pt x="68" y="0"/>
                </a:lnTo>
                <a:cubicBezTo>
                  <a:pt x="68" y="4"/>
                  <a:pt x="68" y="7"/>
                  <a:pt x="67" y="10"/>
                </a:cubicBezTo>
              </a:path>
            </a:pathLst>
          </a:custGeom>
          <a:solidFill>
            <a:schemeClr val="tx1">
              <a:lumMod val="60000"/>
              <a:lumOff val="40000"/>
            </a:schemeClr>
          </a:solidFill>
          <a:ln>
            <a:noFill/>
          </a:ln>
          <a:effectLst/>
        </p:spPr>
        <p:txBody>
          <a:bodyPr wrap="none" anchor="ctr"/>
          <a:lstStyle/>
          <a:p>
            <a:endParaRPr lang="en-US" dirty="0">
              <a:latin typeface="DM Sans" pitchFamily="2" charset="77"/>
            </a:endParaRPr>
          </a:p>
        </p:txBody>
      </p:sp>
      <p:sp>
        <p:nvSpPr>
          <p:cNvPr id="476" name="Freeform 475">
            <a:extLst>
              <a:ext uri="{FF2B5EF4-FFF2-40B4-BE49-F238E27FC236}">
                <a16:creationId xmlns:a16="http://schemas.microsoft.com/office/drawing/2014/main" id="{4EEF20C8-F18C-43CB-BFDD-68C6DD573FFD}"/>
              </a:ext>
            </a:extLst>
          </p:cNvPr>
          <p:cNvSpPr>
            <a:spLocks noChangeArrowheads="1"/>
          </p:cNvSpPr>
          <p:nvPr/>
        </p:nvSpPr>
        <p:spPr bwMode="auto">
          <a:xfrm>
            <a:off x="17451060" y="7874195"/>
            <a:ext cx="87887" cy="346053"/>
          </a:xfrm>
          <a:custGeom>
            <a:avLst/>
            <a:gdLst>
              <a:gd name="T0" fmla="*/ 68 w 69"/>
              <a:gd name="T1" fmla="*/ 82 h 278"/>
              <a:gd name="T2" fmla="*/ 68 w 69"/>
              <a:gd name="T3" fmla="*/ 277 h 278"/>
              <a:gd name="T4" fmla="*/ 0 w 69"/>
              <a:gd name="T5" fmla="*/ 195 h 278"/>
              <a:gd name="T6" fmla="*/ 0 w 69"/>
              <a:gd name="T7" fmla="*/ 0 h 278"/>
              <a:gd name="T8" fmla="*/ 68 w 69"/>
              <a:gd name="T9" fmla="*/ 82 h 278"/>
            </a:gdLst>
            <a:ahLst/>
            <a:cxnLst>
              <a:cxn ang="0">
                <a:pos x="T0" y="T1"/>
              </a:cxn>
              <a:cxn ang="0">
                <a:pos x="T2" y="T3"/>
              </a:cxn>
              <a:cxn ang="0">
                <a:pos x="T4" y="T5"/>
              </a:cxn>
              <a:cxn ang="0">
                <a:pos x="T6" y="T7"/>
              </a:cxn>
              <a:cxn ang="0">
                <a:pos x="T8" y="T9"/>
              </a:cxn>
            </a:cxnLst>
            <a:rect l="0" t="0" r="r" b="b"/>
            <a:pathLst>
              <a:path w="69" h="278">
                <a:moveTo>
                  <a:pt x="68" y="82"/>
                </a:moveTo>
                <a:lnTo>
                  <a:pt x="68" y="277"/>
                </a:lnTo>
                <a:cubicBezTo>
                  <a:pt x="22" y="254"/>
                  <a:pt x="0" y="224"/>
                  <a:pt x="0" y="195"/>
                </a:cubicBezTo>
                <a:lnTo>
                  <a:pt x="0" y="0"/>
                </a:lnTo>
                <a:cubicBezTo>
                  <a:pt x="0" y="30"/>
                  <a:pt x="22" y="59"/>
                  <a:pt x="68" y="82"/>
                </a:cubicBezTo>
              </a:path>
            </a:pathLst>
          </a:custGeom>
          <a:solidFill>
            <a:schemeClr val="tx1">
              <a:lumMod val="60000"/>
              <a:lumOff val="40000"/>
            </a:schemeClr>
          </a:solidFill>
          <a:ln>
            <a:noFill/>
          </a:ln>
          <a:effectLst/>
        </p:spPr>
        <p:txBody>
          <a:bodyPr wrap="none" anchor="ctr"/>
          <a:lstStyle/>
          <a:p>
            <a:endParaRPr lang="en-US" dirty="0">
              <a:latin typeface="DM Sans" pitchFamily="2" charset="77"/>
            </a:endParaRPr>
          </a:p>
        </p:txBody>
      </p:sp>
      <p:sp>
        <p:nvSpPr>
          <p:cNvPr id="477" name="Freeform 476">
            <a:extLst>
              <a:ext uri="{FF2B5EF4-FFF2-40B4-BE49-F238E27FC236}">
                <a16:creationId xmlns:a16="http://schemas.microsoft.com/office/drawing/2014/main" id="{05C05D86-AEF2-4E89-A206-0F104D1E9AFC}"/>
              </a:ext>
            </a:extLst>
          </p:cNvPr>
          <p:cNvSpPr>
            <a:spLocks noChangeArrowheads="1"/>
          </p:cNvSpPr>
          <p:nvPr/>
        </p:nvSpPr>
        <p:spPr bwMode="auto">
          <a:xfrm>
            <a:off x="17451060" y="7874195"/>
            <a:ext cx="87887" cy="346053"/>
          </a:xfrm>
          <a:custGeom>
            <a:avLst/>
            <a:gdLst>
              <a:gd name="T0" fmla="*/ 0 w 69"/>
              <a:gd name="T1" fmla="*/ 195 h 278"/>
              <a:gd name="T2" fmla="*/ 0 w 69"/>
              <a:gd name="T3" fmla="*/ 0 h 278"/>
              <a:gd name="T4" fmla="*/ 68 w 69"/>
              <a:gd name="T5" fmla="*/ 82 h 278"/>
              <a:gd name="T6" fmla="*/ 68 w 69"/>
              <a:gd name="T7" fmla="*/ 277 h 278"/>
              <a:gd name="T8" fmla="*/ 0 w 69"/>
              <a:gd name="T9" fmla="*/ 195 h 278"/>
            </a:gdLst>
            <a:ahLst/>
            <a:cxnLst>
              <a:cxn ang="0">
                <a:pos x="T0" y="T1"/>
              </a:cxn>
              <a:cxn ang="0">
                <a:pos x="T2" y="T3"/>
              </a:cxn>
              <a:cxn ang="0">
                <a:pos x="T4" y="T5"/>
              </a:cxn>
              <a:cxn ang="0">
                <a:pos x="T6" y="T7"/>
              </a:cxn>
              <a:cxn ang="0">
                <a:pos x="T8" y="T9"/>
              </a:cxn>
            </a:cxnLst>
            <a:rect l="0" t="0" r="r" b="b"/>
            <a:pathLst>
              <a:path w="69" h="278">
                <a:moveTo>
                  <a:pt x="0" y="195"/>
                </a:moveTo>
                <a:lnTo>
                  <a:pt x="0" y="0"/>
                </a:lnTo>
                <a:cubicBezTo>
                  <a:pt x="0" y="30"/>
                  <a:pt x="22" y="59"/>
                  <a:pt x="68" y="82"/>
                </a:cubicBezTo>
                <a:lnTo>
                  <a:pt x="68" y="277"/>
                </a:lnTo>
                <a:cubicBezTo>
                  <a:pt x="22" y="254"/>
                  <a:pt x="0" y="224"/>
                  <a:pt x="0" y="195"/>
                </a:cubicBezTo>
              </a:path>
            </a:pathLst>
          </a:custGeom>
          <a:solidFill>
            <a:schemeClr val="tx1">
              <a:lumMod val="60000"/>
              <a:lumOff val="40000"/>
            </a:schemeClr>
          </a:solidFill>
          <a:ln>
            <a:noFill/>
          </a:ln>
          <a:effectLst/>
        </p:spPr>
        <p:txBody>
          <a:bodyPr wrap="none" anchor="ctr"/>
          <a:lstStyle/>
          <a:p>
            <a:endParaRPr lang="en-US" dirty="0">
              <a:latin typeface="DM Sans" pitchFamily="2" charset="77"/>
            </a:endParaRPr>
          </a:p>
        </p:txBody>
      </p:sp>
      <p:sp>
        <p:nvSpPr>
          <p:cNvPr id="478" name="Freeform 477">
            <a:extLst>
              <a:ext uri="{FF2B5EF4-FFF2-40B4-BE49-F238E27FC236}">
                <a16:creationId xmlns:a16="http://schemas.microsoft.com/office/drawing/2014/main" id="{8DA7D76C-79C5-44AD-B42A-DBF8188051E1}"/>
              </a:ext>
            </a:extLst>
          </p:cNvPr>
          <p:cNvSpPr>
            <a:spLocks noChangeArrowheads="1"/>
          </p:cNvSpPr>
          <p:nvPr/>
        </p:nvSpPr>
        <p:spPr bwMode="auto">
          <a:xfrm>
            <a:off x="19637249" y="7973068"/>
            <a:ext cx="1691824" cy="1087601"/>
          </a:xfrm>
          <a:custGeom>
            <a:avLst/>
            <a:gdLst>
              <a:gd name="T0" fmla="*/ 1358 w 1359"/>
              <a:gd name="T1" fmla="*/ 0 h 875"/>
              <a:gd name="T2" fmla="*/ 1358 w 1359"/>
              <a:gd name="T3" fmla="*/ 195 h 875"/>
              <a:gd name="T4" fmla="*/ 0 w 1359"/>
              <a:gd name="T5" fmla="*/ 874 h 875"/>
              <a:gd name="T6" fmla="*/ 0 w 1359"/>
              <a:gd name="T7" fmla="*/ 679 h 875"/>
              <a:gd name="T8" fmla="*/ 1358 w 1359"/>
              <a:gd name="T9" fmla="*/ 0 h 875"/>
            </a:gdLst>
            <a:ahLst/>
            <a:cxnLst>
              <a:cxn ang="0">
                <a:pos x="T0" y="T1"/>
              </a:cxn>
              <a:cxn ang="0">
                <a:pos x="T2" y="T3"/>
              </a:cxn>
              <a:cxn ang="0">
                <a:pos x="T4" y="T5"/>
              </a:cxn>
              <a:cxn ang="0">
                <a:pos x="T6" y="T7"/>
              </a:cxn>
              <a:cxn ang="0">
                <a:pos x="T8" y="T9"/>
              </a:cxn>
            </a:cxnLst>
            <a:rect l="0" t="0" r="r" b="b"/>
            <a:pathLst>
              <a:path w="1359" h="875">
                <a:moveTo>
                  <a:pt x="1358" y="0"/>
                </a:moveTo>
                <a:lnTo>
                  <a:pt x="1358" y="195"/>
                </a:lnTo>
                <a:lnTo>
                  <a:pt x="0" y="874"/>
                </a:lnTo>
                <a:lnTo>
                  <a:pt x="0" y="679"/>
                </a:lnTo>
                <a:lnTo>
                  <a:pt x="1358" y="0"/>
                </a:lnTo>
              </a:path>
            </a:pathLst>
          </a:custGeom>
          <a:solidFill>
            <a:schemeClr val="tx2"/>
          </a:solidFill>
          <a:ln>
            <a:noFill/>
          </a:ln>
          <a:effectLst/>
        </p:spPr>
        <p:txBody>
          <a:bodyPr wrap="none" anchor="ctr"/>
          <a:lstStyle/>
          <a:p>
            <a:endParaRPr lang="en-US" dirty="0">
              <a:latin typeface="DM Sans" pitchFamily="2" charset="77"/>
            </a:endParaRPr>
          </a:p>
        </p:txBody>
      </p:sp>
      <p:sp>
        <p:nvSpPr>
          <p:cNvPr id="479" name="Freeform 478">
            <a:extLst>
              <a:ext uri="{FF2B5EF4-FFF2-40B4-BE49-F238E27FC236}">
                <a16:creationId xmlns:a16="http://schemas.microsoft.com/office/drawing/2014/main" id="{609E11B5-C10E-4224-AD67-9B7237DCF206}"/>
              </a:ext>
            </a:extLst>
          </p:cNvPr>
          <p:cNvSpPr>
            <a:spLocks noChangeArrowheads="1"/>
          </p:cNvSpPr>
          <p:nvPr/>
        </p:nvSpPr>
        <p:spPr bwMode="auto">
          <a:xfrm>
            <a:off x="17538947" y="7973068"/>
            <a:ext cx="1691824" cy="1087601"/>
          </a:xfrm>
          <a:custGeom>
            <a:avLst/>
            <a:gdLst>
              <a:gd name="T0" fmla="*/ 1358 w 1359"/>
              <a:gd name="T1" fmla="*/ 679 h 875"/>
              <a:gd name="T2" fmla="*/ 1358 w 1359"/>
              <a:gd name="T3" fmla="*/ 874 h 875"/>
              <a:gd name="T4" fmla="*/ 0 w 1359"/>
              <a:gd name="T5" fmla="*/ 195 h 875"/>
              <a:gd name="T6" fmla="*/ 0 w 1359"/>
              <a:gd name="T7" fmla="*/ 0 h 875"/>
              <a:gd name="T8" fmla="*/ 1358 w 1359"/>
              <a:gd name="T9" fmla="*/ 679 h 875"/>
            </a:gdLst>
            <a:ahLst/>
            <a:cxnLst>
              <a:cxn ang="0">
                <a:pos x="T0" y="T1"/>
              </a:cxn>
              <a:cxn ang="0">
                <a:pos x="T2" y="T3"/>
              </a:cxn>
              <a:cxn ang="0">
                <a:pos x="T4" y="T5"/>
              </a:cxn>
              <a:cxn ang="0">
                <a:pos x="T6" y="T7"/>
              </a:cxn>
              <a:cxn ang="0">
                <a:pos x="T8" y="T9"/>
              </a:cxn>
            </a:cxnLst>
            <a:rect l="0" t="0" r="r" b="b"/>
            <a:pathLst>
              <a:path w="1359" h="875">
                <a:moveTo>
                  <a:pt x="1358" y="679"/>
                </a:moveTo>
                <a:lnTo>
                  <a:pt x="1358" y="874"/>
                </a:lnTo>
                <a:lnTo>
                  <a:pt x="0" y="195"/>
                </a:lnTo>
                <a:lnTo>
                  <a:pt x="0" y="0"/>
                </a:lnTo>
                <a:lnTo>
                  <a:pt x="1358" y="679"/>
                </a:lnTo>
              </a:path>
            </a:pathLst>
          </a:custGeom>
          <a:solidFill>
            <a:schemeClr val="tx2"/>
          </a:solidFill>
          <a:ln>
            <a:noFill/>
          </a:ln>
          <a:effectLst/>
        </p:spPr>
        <p:txBody>
          <a:bodyPr wrap="none" anchor="ctr"/>
          <a:lstStyle/>
          <a:p>
            <a:endParaRPr lang="en-US" dirty="0">
              <a:latin typeface="DM Sans" pitchFamily="2" charset="77"/>
            </a:endParaRPr>
          </a:p>
        </p:txBody>
      </p:sp>
      <p:sp>
        <p:nvSpPr>
          <p:cNvPr id="480" name="Freeform 479">
            <a:extLst>
              <a:ext uri="{FF2B5EF4-FFF2-40B4-BE49-F238E27FC236}">
                <a16:creationId xmlns:a16="http://schemas.microsoft.com/office/drawing/2014/main" id="{8D8402EE-3CD4-41EC-8103-0200A1ABF179}"/>
              </a:ext>
            </a:extLst>
          </p:cNvPr>
          <p:cNvSpPr>
            <a:spLocks noChangeArrowheads="1"/>
          </p:cNvSpPr>
          <p:nvPr/>
        </p:nvSpPr>
        <p:spPr bwMode="auto">
          <a:xfrm>
            <a:off x="17423594" y="6885466"/>
            <a:ext cx="4020829" cy="1982948"/>
          </a:xfrm>
          <a:custGeom>
            <a:avLst/>
            <a:gdLst>
              <a:gd name="T0" fmla="*/ 1614 w 3228"/>
              <a:gd name="T1" fmla="*/ 0 h 1592"/>
              <a:gd name="T2" fmla="*/ 1778 w 3228"/>
              <a:gd name="T3" fmla="*/ 34 h 1592"/>
              <a:gd name="T4" fmla="*/ 3136 w 3228"/>
              <a:gd name="T5" fmla="*/ 713 h 1592"/>
              <a:gd name="T6" fmla="*/ 3136 w 3228"/>
              <a:gd name="T7" fmla="*/ 877 h 1592"/>
              <a:gd name="T8" fmla="*/ 1778 w 3228"/>
              <a:gd name="T9" fmla="*/ 1556 h 1592"/>
              <a:gd name="T10" fmla="*/ 1614 w 3228"/>
              <a:gd name="T11" fmla="*/ 1591 h 1592"/>
              <a:gd name="T12" fmla="*/ 1450 w 3228"/>
              <a:gd name="T13" fmla="*/ 1556 h 1592"/>
              <a:gd name="T14" fmla="*/ 92 w 3228"/>
              <a:gd name="T15" fmla="*/ 877 h 1592"/>
              <a:gd name="T16" fmla="*/ 92 w 3228"/>
              <a:gd name="T17" fmla="*/ 713 h 1592"/>
              <a:gd name="T18" fmla="*/ 1450 w 3228"/>
              <a:gd name="T19" fmla="*/ 34 h 1592"/>
              <a:gd name="T20" fmla="*/ 1614 w 3228"/>
              <a:gd name="T21" fmla="*/ 0 h 1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8" h="1592">
                <a:moveTo>
                  <a:pt x="1614" y="0"/>
                </a:moveTo>
                <a:cubicBezTo>
                  <a:pt x="1673" y="0"/>
                  <a:pt x="1732" y="12"/>
                  <a:pt x="1778" y="34"/>
                </a:cubicBezTo>
                <a:lnTo>
                  <a:pt x="3136" y="713"/>
                </a:lnTo>
                <a:cubicBezTo>
                  <a:pt x="3227" y="758"/>
                  <a:pt x="3227" y="832"/>
                  <a:pt x="3136" y="877"/>
                </a:cubicBezTo>
                <a:lnTo>
                  <a:pt x="1778" y="1556"/>
                </a:lnTo>
                <a:cubicBezTo>
                  <a:pt x="1732" y="1579"/>
                  <a:pt x="1673" y="1591"/>
                  <a:pt x="1614" y="1591"/>
                </a:cubicBezTo>
                <a:cubicBezTo>
                  <a:pt x="1555" y="1591"/>
                  <a:pt x="1495" y="1579"/>
                  <a:pt x="1450" y="1556"/>
                </a:cubicBezTo>
                <a:lnTo>
                  <a:pt x="92" y="877"/>
                </a:lnTo>
                <a:cubicBezTo>
                  <a:pt x="0" y="832"/>
                  <a:pt x="0" y="758"/>
                  <a:pt x="92" y="713"/>
                </a:cubicBezTo>
                <a:lnTo>
                  <a:pt x="1450" y="34"/>
                </a:lnTo>
                <a:cubicBezTo>
                  <a:pt x="1495" y="12"/>
                  <a:pt x="1555" y="0"/>
                  <a:pt x="1614" y="0"/>
                </a:cubicBezTo>
              </a:path>
            </a:pathLst>
          </a:custGeom>
          <a:solidFill>
            <a:schemeClr val="bg2">
              <a:lumMod val="90000"/>
            </a:schemeClr>
          </a:solidFill>
          <a:ln>
            <a:noFill/>
          </a:ln>
          <a:effectLst/>
        </p:spPr>
        <p:txBody>
          <a:bodyPr wrap="none" anchor="ctr"/>
          <a:lstStyle/>
          <a:p>
            <a:endParaRPr lang="en-US" dirty="0">
              <a:latin typeface="DM Sans" pitchFamily="2" charset="77"/>
            </a:endParaRPr>
          </a:p>
        </p:txBody>
      </p:sp>
      <p:sp>
        <p:nvSpPr>
          <p:cNvPr id="481" name="Freeform 480">
            <a:extLst>
              <a:ext uri="{FF2B5EF4-FFF2-40B4-BE49-F238E27FC236}">
                <a16:creationId xmlns:a16="http://schemas.microsoft.com/office/drawing/2014/main" id="{6ADE0CAE-9382-4A9F-964F-AF028BCFF708}"/>
              </a:ext>
            </a:extLst>
          </p:cNvPr>
          <p:cNvSpPr>
            <a:spLocks noChangeArrowheads="1"/>
          </p:cNvSpPr>
          <p:nvPr/>
        </p:nvSpPr>
        <p:spPr bwMode="auto">
          <a:xfrm>
            <a:off x="19230772" y="8818980"/>
            <a:ext cx="411968" cy="285633"/>
          </a:xfrm>
          <a:custGeom>
            <a:avLst/>
            <a:gdLst>
              <a:gd name="T0" fmla="*/ 300 w 329"/>
              <a:gd name="T1" fmla="*/ 12 h 230"/>
              <a:gd name="T2" fmla="*/ 275 w 329"/>
              <a:gd name="T3" fmla="*/ 20 h 230"/>
              <a:gd name="T4" fmla="*/ 254 w 329"/>
              <a:gd name="T5" fmla="*/ 26 h 230"/>
              <a:gd name="T6" fmla="*/ 230 w 329"/>
              <a:gd name="T7" fmla="*/ 30 h 230"/>
              <a:gd name="T8" fmla="*/ 205 w 329"/>
              <a:gd name="T9" fmla="*/ 33 h 230"/>
              <a:gd name="T10" fmla="*/ 182 w 329"/>
              <a:gd name="T11" fmla="*/ 34 h 230"/>
              <a:gd name="T12" fmla="*/ 148 w 329"/>
              <a:gd name="T13" fmla="*/ 34 h 230"/>
              <a:gd name="T14" fmla="*/ 122 w 329"/>
              <a:gd name="T15" fmla="*/ 32 h 230"/>
              <a:gd name="T16" fmla="*/ 99 w 329"/>
              <a:gd name="T17" fmla="*/ 30 h 230"/>
              <a:gd name="T18" fmla="*/ 79 w 329"/>
              <a:gd name="T19" fmla="*/ 26 h 230"/>
              <a:gd name="T20" fmla="*/ 59 w 329"/>
              <a:gd name="T21" fmla="*/ 22 h 230"/>
              <a:gd name="T22" fmla="*/ 40 w 329"/>
              <a:gd name="T23" fmla="*/ 16 h 230"/>
              <a:gd name="T24" fmla="*/ 18 w 329"/>
              <a:gd name="T25" fmla="*/ 8 h 230"/>
              <a:gd name="T26" fmla="*/ 0 w 329"/>
              <a:gd name="T27" fmla="*/ 195 h 230"/>
              <a:gd name="T28" fmla="*/ 19 w 329"/>
              <a:gd name="T29" fmla="*/ 204 h 230"/>
              <a:gd name="T30" fmla="*/ 42 w 329"/>
              <a:gd name="T31" fmla="*/ 212 h 230"/>
              <a:gd name="T32" fmla="*/ 59 w 329"/>
              <a:gd name="T33" fmla="*/ 216 h 230"/>
              <a:gd name="T34" fmla="*/ 70 w 329"/>
              <a:gd name="T35" fmla="*/ 219 h 230"/>
              <a:gd name="T36" fmla="*/ 82 w 329"/>
              <a:gd name="T37" fmla="*/ 221 h 230"/>
              <a:gd name="T38" fmla="*/ 99 w 329"/>
              <a:gd name="T39" fmla="*/ 224 h 230"/>
              <a:gd name="T40" fmla="*/ 119 w 329"/>
              <a:gd name="T41" fmla="*/ 227 h 230"/>
              <a:gd name="T42" fmla="*/ 138 w 329"/>
              <a:gd name="T43" fmla="*/ 228 h 230"/>
              <a:gd name="T44" fmla="*/ 147 w 329"/>
              <a:gd name="T45" fmla="*/ 228 h 230"/>
              <a:gd name="T46" fmla="*/ 164 w 329"/>
              <a:gd name="T47" fmla="*/ 229 h 230"/>
              <a:gd name="T48" fmla="*/ 182 w 329"/>
              <a:gd name="T49" fmla="*/ 228 h 230"/>
              <a:gd name="T50" fmla="*/ 202 w 329"/>
              <a:gd name="T51" fmla="*/ 227 h 230"/>
              <a:gd name="T52" fmla="*/ 228 w 329"/>
              <a:gd name="T53" fmla="*/ 224 h 230"/>
              <a:gd name="T54" fmla="*/ 230 w 329"/>
              <a:gd name="T55" fmla="*/ 224 h 230"/>
              <a:gd name="T56" fmla="*/ 254 w 329"/>
              <a:gd name="T57" fmla="*/ 219 h 230"/>
              <a:gd name="T58" fmla="*/ 275 w 329"/>
              <a:gd name="T59" fmla="*/ 214 h 230"/>
              <a:gd name="T60" fmla="*/ 300 w 329"/>
              <a:gd name="T61" fmla="*/ 207 h 230"/>
              <a:gd name="T62" fmla="*/ 315 w 329"/>
              <a:gd name="T63" fmla="*/ 200 h 230"/>
              <a:gd name="T64" fmla="*/ 328 w 329"/>
              <a:gd name="T6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9" h="230">
                <a:moveTo>
                  <a:pt x="313" y="7"/>
                </a:moveTo>
                <a:cubicBezTo>
                  <a:pt x="309" y="9"/>
                  <a:pt x="305" y="11"/>
                  <a:pt x="300" y="12"/>
                </a:cubicBezTo>
                <a:cubicBezTo>
                  <a:pt x="298" y="13"/>
                  <a:pt x="295" y="14"/>
                  <a:pt x="293" y="15"/>
                </a:cubicBezTo>
                <a:cubicBezTo>
                  <a:pt x="287" y="17"/>
                  <a:pt x="281" y="19"/>
                  <a:pt x="275" y="20"/>
                </a:cubicBezTo>
                <a:cubicBezTo>
                  <a:pt x="274" y="21"/>
                  <a:pt x="273" y="21"/>
                  <a:pt x="272" y="21"/>
                </a:cubicBezTo>
                <a:cubicBezTo>
                  <a:pt x="266" y="23"/>
                  <a:pt x="260" y="24"/>
                  <a:pt x="254" y="26"/>
                </a:cubicBezTo>
                <a:cubicBezTo>
                  <a:pt x="252" y="26"/>
                  <a:pt x="252" y="26"/>
                  <a:pt x="251" y="26"/>
                </a:cubicBezTo>
                <a:cubicBezTo>
                  <a:pt x="244" y="27"/>
                  <a:pt x="237" y="29"/>
                  <a:pt x="230" y="30"/>
                </a:cubicBezTo>
                <a:cubicBezTo>
                  <a:pt x="229" y="30"/>
                  <a:pt x="229" y="30"/>
                  <a:pt x="228" y="30"/>
                </a:cubicBezTo>
                <a:cubicBezTo>
                  <a:pt x="220" y="31"/>
                  <a:pt x="213" y="32"/>
                  <a:pt x="205" y="33"/>
                </a:cubicBezTo>
                <a:cubicBezTo>
                  <a:pt x="201" y="33"/>
                  <a:pt x="198" y="33"/>
                  <a:pt x="194" y="34"/>
                </a:cubicBezTo>
                <a:cubicBezTo>
                  <a:pt x="191" y="34"/>
                  <a:pt x="186" y="34"/>
                  <a:pt x="182" y="34"/>
                </a:cubicBezTo>
                <a:cubicBezTo>
                  <a:pt x="176" y="34"/>
                  <a:pt x="170" y="35"/>
                  <a:pt x="164" y="35"/>
                </a:cubicBezTo>
                <a:cubicBezTo>
                  <a:pt x="158" y="35"/>
                  <a:pt x="153" y="34"/>
                  <a:pt x="148" y="34"/>
                </a:cubicBezTo>
                <a:cubicBezTo>
                  <a:pt x="145" y="34"/>
                  <a:pt x="142" y="34"/>
                  <a:pt x="140" y="34"/>
                </a:cubicBezTo>
                <a:cubicBezTo>
                  <a:pt x="134" y="34"/>
                  <a:pt x="128" y="33"/>
                  <a:pt x="122" y="32"/>
                </a:cubicBezTo>
                <a:cubicBezTo>
                  <a:pt x="120" y="32"/>
                  <a:pt x="120" y="32"/>
                  <a:pt x="119" y="32"/>
                </a:cubicBezTo>
                <a:cubicBezTo>
                  <a:pt x="112" y="32"/>
                  <a:pt x="106" y="31"/>
                  <a:pt x="99" y="30"/>
                </a:cubicBezTo>
                <a:cubicBezTo>
                  <a:pt x="96" y="29"/>
                  <a:pt x="95" y="29"/>
                  <a:pt x="92" y="29"/>
                </a:cubicBezTo>
                <a:cubicBezTo>
                  <a:pt x="88" y="28"/>
                  <a:pt x="84" y="27"/>
                  <a:pt x="79" y="26"/>
                </a:cubicBezTo>
                <a:cubicBezTo>
                  <a:pt x="76" y="26"/>
                  <a:pt x="73" y="25"/>
                  <a:pt x="70" y="24"/>
                </a:cubicBezTo>
                <a:cubicBezTo>
                  <a:pt x="66" y="24"/>
                  <a:pt x="63" y="23"/>
                  <a:pt x="59" y="22"/>
                </a:cubicBezTo>
                <a:cubicBezTo>
                  <a:pt x="55" y="21"/>
                  <a:pt x="52" y="20"/>
                  <a:pt x="49" y="19"/>
                </a:cubicBezTo>
                <a:cubicBezTo>
                  <a:pt x="46" y="18"/>
                  <a:pt x="43" y="17"/>
                  <a:pt x="40" y="16"/>
                </a:cubicBezTo>
                <a:cubicBezTo>
                  <a:pt x="33" y="14"/>
                  <a:pt x="26" y="12"/>
                  <a:pt x="19" y="9"/>
                </a:cubicBezTo>
                <a:cubicBezTo>
                  <a:pt x="19" y="9"/>
                  <a:pt x="18" y="9"/>
                  <a:pt x="18" y="8"/>
                </a:cubicBezTo>
                <a:cubicBezTo>
                  <a:pt x="12" y="6"/>
                  <a:pt x="5" y="4"/>
                  <a:pt x="0" y="0"/>
                </a:cubicBezTo>
                <a:lnTo>
                  <a:pt x="0" y="195"/>
                </a:lnTo>
                <a:cubicBezTo>
                  <a:pt x="5" y="197"/>
                  <a:pt x="12" y="200"/>
                  <a:pt x="18" y="203"/>
                </a:cubicBezTo>
                <a:lnTo>
                  <a:pt x="19" y="204"/>
                </a:lnTo>
                <a:cubicBezTo>
                  <a:pt x="26" y="206"/>
                  <a:pt x="33" y="208"/>
                  <a:pt x="40" y="210"/>
                </a:cubicBezTo>
                <a:cubicBezTo>
                  <a:pt x="40" y="211"/>
                  <a:pt x="41" y="211"/>
                  <a:pt x="42" y="212"/>
                </a:cubicBezTo>
                <a:cubicBezTo>
                  <a:pt x="44" y="212"/>
                  <a:pt x="46" y="213"/>
                  <a:pt x="49" y="213"/>
                </a:cubicBezTo>
                <a:cubicBezTo>
                  <a:pt x="52" y="214"/>
                  <a:pt x="55" y="215"/>
                  <a:pt x="59" y="216"/>
                </a:cubicBezTo>
                <a:cubicBezTo>
                  <a:pt x="60" y="216"/>
                  <a:pt x="62" y="217"/>
                  <a:pt x="62" y="217"/>
                </a:cubicBezTo>
                <a:cubicBezTo>
                  <a:pt x="65" y="218"/>
                  <a:pt x="68" y="218"/>
                  <a:pt x="70" y="219"/>
                </a:cubicBezTo>
                <a:cubicBezTo>
                  <a:pt x="73" y="219"/>
                  <a:pt x="76" y="220"/>
                  <a:pt x="79" y="221"/>
                </a:cubicBezTo>
                <a:cubicBezTo>
                  <a:pt x="80" y="221"/>
                  <a:pt x="81" y="221"/>
                  <a:pt x="82" y="221"/>
                </a:cubicBezTo>
                <a:cubicBezTo>
                  <a:pt x="85" y="222"/>
                  <a:pt x="88" y="223"/>
                  <a:pt x="92" y="223"/>
                </a:cubicBezTo>
                <a:cubicBezTo>
                  <a:pt x="95" y="223"/>
                  <a:pt x="96" y="224"/>
                  <a:pt x="99" y="224"/>
                </a:cubicBezTo>
                <a:cubicBezTo>
                  <a:pt x="100" y="224"/>
                  <a:pt x="100" y="224"/>
                  <a:pt x="101" y="224"/>
                </a:cubicBezTo>
                <a:cubicBezTo>
                  <a:pt x="107" y="225"/>
                  <a:pt x="113" y="226"/>
                  <a:pt x="119" y="227"/>
                </a:cubicBezTo>
                <a:cubicBezTo>
                  <a:pt x="120" y="227"/>
                  <a:pt x="120" y="227"/>
                  <a:pt x="122" y="227"/>
                </a:cubicBezTo>
                <a:cubicBezTo>
                  <a:pt x="127" y="227"/>
                  <a:pt x="133" y="227"/>
                  <a:pt x="138" y="228"/>
                </a:cubicBezTo>
                <a:cubicBezTo>
                  <a:pt x="139" y="228"/>
                  <a:pt x="139" y="228"/>
                  <a:pt x="140" y="228"/>
                </a:cubicBezTo>
                <a:cubicBezTo>
                  <a:pt x="142" y="228"/>
                  <a:pt x="145" y="228"/>
                  <a:pt x="147" y="228"/>
                </a:cubicBezTo>
                <a:cubicBezTo>
                  <a:pt x="151" y="229"/>
                  <a:pt x="155" y="229"/>
                  <a:pt x="158" y="229"/>
                </a:cubicBezTo>
                <a:cubicBezTo>
                  <a:pt x="160" y="229"/>
                  <a:pt x="162" y="229"/>
                  <a:pt x="164" y="229"/>
                </a:cubicBezTo>
                <a:cubicBezTo>
                  <a:pt x="169" y="229"/>
                  <a:pt x="174" y="229"/>
                  <a:pt x="179" y="229"/>
                </a:cubicBezTo>
                <a:cubicBezTo>
                  <a:pt x="180" y="229"/>
                  <a:pt x="181" y="228"/>
                  <a:pt x="182" y="228"/>
                </a:cubicBezTo>
                <a:cubicBezTo>
                  <a:pt x="186" y="228"/>
                  <a:pt x="191" y="228"/>
                  <a:pt x="194" y="227"/>
                </a:cubicBezTo>
                <a:cubicBezTo>
                  <a:pt x="197" y="227"/>
                  <a:pt x="200" y="227"/>
                  <a:pt x="202" y="227"/>
                </a:cubicBezTo>
                <a:cubicBezTo>
                  <a:pt x="203" y="227"/>
                  <a:pt x="203" y="227"/>
                  <a:pt x="205" y="227"/>
                </a:cubicBezTo>
                <a:cubicBezTo>
                  <a:pt x="213" y="226"/>
                  <a:pt x="220" y="225"/>
                  <a:pt x="228" y="224"/>
                </a:cubicBezTo>
                <a:cubicBezTo>
                  <a:pt x="229" y="224"/>
                  <a:pt x="229" y="224"/>
                  <a:pt x="229" y="224"/>
                </a:cubicBezTo>
                <a:cubicBezTo>
                  <a:pt x="230" y="224"/>
                  <a:pt x="230" y="224"/>
                  <a:pt x="230" y="224"/>
                </a:cubicBezTo>
                <a:cubicBezTo>
                  <a:pt x="237" y="223"/>
                  <a:pt x="244" y="222"/>
                  <a:pt x="251" y="220"/>
                </a:cubicBezTo>
                <a:cubicBezTo>
                  <a:pt x="252" y="220"/>
                  <a:pt x="252" y="220"/>
                  <a:pt x="254" y="219"/>
                </a:cubicBezTo>
                <a:cubicBezTo>
                  <a:pt x="260" y="218"/>
                  <a:pt x="266" y="217"/>
                  <a:pt x="272" y="215"/>
                </a:cubicBezTo>
                <a:cubicBezTo>
                  <a:pt x="273" y="215"/>
                  <a:pt x="274" y="214"/>
                  <a:pt x="275" y="214"/>
                </a:cubicBezTo>
                <a:cubicBezTo>
                  <a:pt x="281" y="213"/>
                  <a:pt x="287" y="211"/>
                  <a:pt x="293" y="209"/>
                </a:cubicBezTo>
                <a:cubicBezTo>
                  <a:pt x="295" y="208"/>
                  <a:pt x="298" y="207"/>
                  <a:pt x="300" y="207"/>
                </a:cubicBezTo>
                <a:cubicBezTo>
                  <a:pt x="305" y="205"/>
                  <a:pt x="309" y="204"/>
                  <a:pt x="313" y="202"/>
                </a:cubicBezTo>
                <a:cubicBezTo>
                  <a:pt x="313" y="201"/>
                  <a:pt x="314" y="201"/>
                  <a:pt x="315" y="200"/>
                </a:cubicBezTo>
                <a:cubicBezTo>
                  <a:pt x="320" y="199"/>
                  <a:pt x="324" y="197"/>
                  <a:pt x="328" y="195"/>
                </a:cubicBezTo>
                <a:lnTo>
                  <a:pt x="328" y="0"/>
                </a:lnTo>
                <a:cubicBezTo>
                  <a:pt x="323" y="3"/>
                  <a:pt x="318" y="5"/>
                  <a:pt x="313" y="7"/>
                </a:cubicBezTo>
              </a:path>
            </a:pathLst>
          </a:custGeom>
          <a:solidFill>
            <a:schemeClr val="tx1">
              <a:lumMod val="60000"/>
              <a:lumOff val="40000"/>
            </a:schemeClr>
          </a:solidFill>
          <a:ln>
            <a:noFill/>
          </a:ln>
          <a:effectLst/>
        </p:spPr>
        <p:txBody>
          <a:bodyPr wrap="none" anchor="ctr"/>
          <a:lstStyle/>
          <a:p>
            <a:endParaRPr lang="en-US" dirty="0">
              <a:latin typeface="DM Sans" pitchFamily="2" charset="77"/>
            </a:endParaRPr>
          </a:p>
        </p:txBody>
      </p:sp>
      <p:sp>
        <p:nvSpPr>
          <p:cNvPr id="482" name="Freeform 481">
            <a:extLst>
              <a:ext uri="{FF2B5EF4-FFF2-40B4-BE49-F238E27FC236}">
                <a16:creationId xmlns:a16="http://schemas.microsoft.com/office/drawing/2014/main" id="{2049B791-392D-4A7E-9FE9-338FD9B6C2A9}"/>
              </a:ext>
            </a:extLst>
          </p:cNvPr>
          <p:cNvSpPr>
            <a:spLocks noChangeArrowheads="1"/>
          </p:cNvSpPr>
          <p:nvPr/>
        </p:nvSpPr>
        <p:spPr bwMode="auto">
          <a:xfrm>
            <a:off x="18912181" y="7747855"/>
            <a:ext cx="1043658" cy="247184"/>
          </a:xfrm>
          <a:custGeom>
            <a:avLst/>
            <a:gdLst>
              <a:gd name="T0" fmla="*/ 839 w 840"/>
              <a:gd name="T1" fmla="*/ 99 h 200"/>
              <a:gd name="T2" fmla="*/ 420 w 840"/>
              <a:gd name="T3" fmla="*/ 199 h 200"/>
              <a:gd name="T4" fmla="*/ 0 w 840"/>
              <a:gd name="T5" fmla="*/ 99 h 200"/>
              <a:gd name="T6" fmla="*/ 420 w 840"/>
              <a:gd name="T7" fmla="*/ 0 h 200"/>
              <a:gd name="T8" fmla="*/ 839 w 840"/>
              <a:gd name="T9" fmla="*/ 99 h 200"/>
            </a:gdLst>
            <a:ahLst/>
            <a:cxnLst>
              <a:cxn ang="0">
                <a:pos x="T0" y="T1"/>
              </a:cxn>
              <a:cxn ang="0">
                <a:pos x="T2" y="T3"/>
              </a:cxn>
              <a:cxn ang="0">
                <a:pos x="T4" y="T5"/>
              </a:cxn>
              <a:cxn ang="0">
                <a:pos x="T6" y="T7"/>
              </a:cxn>
              <a:cxn ang="0">
                <a:pos x="T8" y="T9"/>
              </a:cxn>
            </a:cxnLst>
            <a:rect l="0" t="0" r="r" b="b"/>
            <a:pathLst>
              <a:path w="840" h="200">
                <a:moveTo>
                  <a:pt x="839" y="99"/>
                </a:moveTo>
                <a:cubicBezTo>
                  <a:pt x="839" y="154"/>
                  <a:pt x="652" y="199"/>
                  <a:pt x="420" y="199"/>
                </a:cubicBezTo>
                <a:cubicBezTo>
                  <a:pt x="188" y="199"/>
                  <a:pt x="0" y="154"/>
                  <a:pt x="0" y="99"/>
                </a:cubicBezTo>
                <a:cubicBezTo>
                  <a:pt x="0" y="45"/>
                  <a:pt x="188" y="0"/>
                  <a:pt x="420" y="0"/>
                </a:cubicBezTo>
                <a:cubicBezTo>
                  <a:pt x="652" y="0"/>
                  <a:pt x="839" y="45"/>
                  <a:pt x="839" y="99"/>
                </a:cubicBezTo>
              </a:path>
            </a:pathLst>
          </a:custGeom>
          <a:solidFill>
            <a:schemeClr val="accent6">
              <a:lumMod val="90000"/>
            </a:schemeClr>
          </a:solidFill>
          <a:ln>
            <a:noFill/>
          </a:ln>
          <a:effectLst/>
        </p:spPr>
        <p:txBody>
          <a:bodyPr wrap="none" anchor="ctr"/>
          <a:lstStyle/>
          <a:p>
            <a:endParaRPr lang="en-US" dirty="0">
              <a:latin typeface="DM Sans" pitchFamily="2" charset="77"/>
            </a:endParaRPr>
          </a:p>
        </p:txBody>
      </p:sp>
      <p:sp>
        <p:nvSpPr>
          <p:cNvPr id="483" name="Freeform 482">
            <a:extLst>
              <a:ext uri="{FF2B5EF4-FFF2-40B4-BE49-F238E27FC236}">
                <a16:creationId xmlns:a16="http://schemas.microsoft.com/office/drawing/2014/main" id="{7C68E480-B2A7-4360-A3F4-9693984C82C5}"/>
              </a:ext>
            </a:extLst>
          </p:cNvPr>
          <p:cNvSpPr>
            <a:spLocks noChangeArrowheads="1"/>
          </p:cNvSpPr>
          <p:nvPr/>
        </p:nvSpPr>
        <p:spPr bwMode="auto">
          <a:xfrm>
            <a:off x="18324436" y="5314487"/>
            <a:ext cx="2219146" cy="2559708"/>
          </a:xfrm>
          <a:custGeom>
            <a:avLst/>
            <a:gdLst>
              <a:gd name="T0" fmla="*/ 1779 w 1780"/>
              <a:gd name="T1" fmla="*/ 890 h 2054"/>
              <a:gd name="T2" fmla="*/ 890 w 1780"/>
              <a:gd name="T3" fmla="*/ 0 h 2054"/>
              <a:gd name="T4" fmla="*/ 0 w 1780"/>
              <a:gd name="T5" fmla="*/ 890 h 2054"/>
              <a:gd name="T6" fmla="*/ 722 w 1780"/>
              <a:gd name="T7" fmla="*/ 1763 h 2054"/>
              <a:gd name="T8" fmla="*/ 890 w 1780"/>
              <a:gd name="T9" fmla="*/ 2053 h 2054"/>
              <a:gd name="T10" fmla="*/ 1057 w 1780"/>
              <a:gd name="T11" fmla="*/ 1763 h 2054"/>
              <a:gd name="T12" fmla="*/ 1779 w 1780"/>
              <a:gd name="T13" fmla="*/ 890 h 2054"/>
            </a:gdLst>
            <a:ahLst/>
            <a:cxnLst>
              <a:cxn ang="0">
                <a:pos x="T0" y="T1"/>
              </a:cxn>
              <a:cxn ang="0">
                <a:pos x="T2" y="T3"/>
              </a:cxn>
              <a:cxn ang="0">
                <a:pos x="T4" y="T5"/>
              </a:cxn>
              <a:cxn ang="0">
                <a:pos x="T6" y="T7"/>
              </a:cxn>
              <a:cxn ang="0">
                <a:pos x="T8" y="T9"/>
              </a:cxn>
              <a:cxn ang="0">
                <a:pos x="T10" y="T11"/>
              </a:cxn>
              <a:cxn ang="0">
                <a:pos x="T12" y="T13"/>
              </a:cxn>
            </a:cxnLst>
            <a:rect l="0" t="0" r="r" b="b"/>
            <a:pathLst>
              <a:path w="1780" h="2054">
                <a:moveTo>
                  <a:pt x="1779" y="890"/>
                </a:moveTo>
                <a:cubicBezTo>
                  <a:pt x="1779" y="398"/>
                  <a:pt x="1381" y="0"/>
                  <a:pt x="890" y="0"/>
                </a:cubicBezTo>
                <a:cubicBezTo>
                  <a:pt x="399" y="0"/>
                  <a:pt x="0" y="398"/>
                  <a:pt x="0" y="890"/>
                </a:cubicBezTo>
                <a:cubicBezTo>
                  <a:pt x="0" y="1324"/>
                  <a:pt x="311" y="1685"/>
                  <a:pt x="722" y="1763"/>
                </a:cubicBezTo>
                <a:lnTo>
                  <a:pt x="890" y="2053"/>
                </a:lnTo>
                <a:lnTo>
                  <a:pt x="1057" y="1763"/>
                </a:lnTo>
                <a:cubicBezTo>
                  <a:pt x="1468" y="1685"/>
                  <a:pt x="1779" y="1324"/>
                  <a:pt x="1779" y="890"/>
                </a:cubicBezTo>
              </a:path>
            </a:pathLst>
          </a:custGeom>
          <a:solidFill>
            <a:schemeClr val="tx2"/>
          </a:solidFill>
          <a:ln>
            <a:noFill/>
          </a:ln>
          <a:effectLst/>
        </p:spPr>
        <p:txBody>
          <a:bodyPr wrap="none" anchor="ctr"/>
          <a:lstStyle/>
          <a:p>
            <a:endParaRPr lang="en-US" dirty="0">
              <a:latin typeface="DM Sans" pitchFamily="2" charset="77"/>
            </a:endParaRPr>
          </a:p>
        </p:txBody>
      </p:sp>
      <p:sp>
        <p:nvSpPr>
          <p:cNvPr id="484" name="Freeform 483">
            <a:extLst>
              <a:ext uri="{FF2B5EF4-FFF2-40B4-BE49-F238E27FC236}">
                <a16:creationId xmlns:a16="http://schemas.microsoft.com/office/drawing/2014/main" id="{E9345522-7F5B-4F01-A37D-5B380243FDFD}"/>
              </a:ext>
            </a:extLst>
          </p:cNvPr>
          <p:cNvSpPr>
            <a:spLocks noChangeArrowheads="1"/>
          </p:cNvSpPr>
          <p:nvPr/>
        </p:nvSpPr>
        <p:spPr bwMode="auto">
          <a:xfrm>
            <a:off x="18950630" y="5962653"/>
            <a:ext cx="966757" cy="972248"/>
          </a:xfrm>
          <a:custGeom>
            <a:avLst/>
            <a:gdLst>
              <a:gd name="T0" fmla="*/ 746 w 778"/>
              <a:gd name="T1" fmla="*/ 240 h 779"/>
              <a:gd name="T2" fmla="*/ 721 w 778"/>
              <a:gd name="T3" fmla="*/ 240 h 779"/>
              <a:gd name="T4" fmla="*/ 717 w 778"/>
              <a:gd name="T5" fmla="*/ 258 h 779"/>
              <a:gd name="T6" fmla="*/ 742 w 778"/>
              <a:gd name="T7" fmla="*/ 389 h 779"/>
              <a:gd name="T8" fmla="*/ 389 w 778"/>
              <a:gd name="T9" fmla="*/ 742 h 779"/>
              <a:gd name="T10" fmla="*/ 35 w 778"/>
              <a:gd name="T11" fmla="*/ 389 h 779"/>
              <a:gd name="T12" fmla="*/ 389 w 778"/>
              <a:gd name="T13" fmla="*/ 36 h 779"/>
              <a:gd name="T14" fmla="*/ 643 w 778"/>
              <a:gd name="T15" fmla="*/ 144 h 779"/>
              <a:gd name="T16" fmla="*/ 643 w 778"/>
              <a:gd name="T17" fmla="*/ 143 h 779"/>
              <a:gd name="T18" fmla="*/ 668 w 778"/>
              <a:gd name="T19" fmla="*/ 143 h 779"/>
              <a:gd name="T20" fmla="*/ 667 w 778"/>
              <a:gd name="T21" fmla="*/ 118 h 779"/>
              <a:gd name="T22" fmla="*/ 665 w 778"/>
              <a:gd name="T23" fmla="*/ 117 h 779"/>
              <a:gd name="T24" fmla="*/ 389 w 778"/>
              <a:gd name="T25" fmla="*/ 0 h 779"/>
              <a:gd name="T26" fmla="*/ 0 w 778"/>
              <a:gd name="T27" fmla="*/ 389 h 779"/>
              <a:gd name="T28" fmla="*/ 389 w 778"/>
              <a:gd name="T29" fmla="*/ 778 h 779"/>
              <a:gd name="T30" fmla="*/ 777 w 778"/>
              <a:gd name="T31" fmla="*/ 389 h 779"/>
              <a:gd name="T32" fmla="*/ 750 w 778"/>
              <a:gd name="T33" fmla="*/ 247 h 779"/>
              <a:gd name="T34" fmla="*/ 746 w 778"/>
              <a:gd name="T35" fmla="*/ 240 h 779"/>
              <a:gd name="T36" fmla="*/ 389 w 778"/>
              <a:gd name="T37" fmla="*/ 487 h 779"/>
              <a:gd name="T38" fmla="*/ 225 w 778"/>
              <a:gd name="T39" fmla="*/ 323 h 779"/>
              <a:gd name="T40" fmla="*/ 212 w 778"/>
              <a:gd name="T41" fmla="*/ 319 h 779"/>
              <a:gd name="T42" fmla="*/ 194 w 778"/>
              <a:gd name="T43" fmla="*/ 336 h 779"/>
              <a:gd name="T44" fmla="*/ 200 w 778"/>
              <a:gd name="T45" fmla="*/ 348 h 779"/>
              <a:gd name="T46" fmla="*/ 376 w 778"/>
              <a:gd name="T47" fmla="*/ 525 h 779"/>
              <a:gd name="T48" fmla="*/ 389 w 778"/>
              <a:gd name="T49" fmla="*/ 530 h 779"/>
              <a:gd name="T50" fmla="*/ 402 w 778"/>
              <a:gd name="T51" fmla="*/ 525 h 779"/>
              <a:gd name="T52" fmla="*/ 696 w 778"/>
              <a:gd name="T53" fmla="*/ 216 h 779"/>
              <a:gd name="T54" fmla="*/ 722 w 778"/>
              <a:gd name="T55" fmla="*/ 189 h 779"/>
              <a:gd name="T56" fmla="*/ 721 w 778"/>
              <a:gd name="T57" fmla="*/ 189 h 779"/>
              <a:gd name="T58" fmla="*/ 772 w 778"/>
              <a:gd name="T59" fmla="*/ 136 h 779"/>
              <a:gd name="T60" fmla="*/ 777 w 778"/>
              <a:gd name="T61" fmla="*/ 124 h 779"/>
              <a:gd name="T62" fmla="*/ 760 w 778"/>
              <a:gd name="T63" fmla="*/ 106 h 779"/>
              <a:gd name="T64" fmla="*/ 747 w 778"/>
              <a:gd name="T65" fmla="*/ 112 h 779"/>
              <a:gd name="T66" fmla="*/ 701 w 778"/>
              <a:gd name="T67" fmla="*/ 159 h 779"/>
              <a:gd name="T68" fmla="*/ 677 w 778"/>
              <a:gd name="T69" fmla="*/ 185 h 779"/>
              <a:gd name="T70" fmla="*/ 389 w 778"/>
              <a:gd name="T71" fmla="*/ 487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8" h="779">
                <a:moveTo>
                  <a:pt x="746" y="240"/>
                </a:moveTo>
                <a:cubicBezTo>
                  <a:pt x="739" y="234"/>
                  <a:pt x="728" y="234"/>
                  <a:pt x="721" y="240"/>
                </a:cubicBezTo>
                <a:cubicBezTo>
                  <a:pt x="716" y="245"/>
                  <a:pt x="715" y="252"/>
                  <a:pt x="717" y="258"/>
                </a:cubicBezTo>
                <a:cubicBezTo>
                  <a:pt x="733" y="299"/>
                  <a:pt x="742" y="343"/>
                  <a:pt x="742" y="389"/>
                </a:cubicBezTo>
                <a:cubicBezTo>
                  <a:pt x="742" y="584"/>
                  <a:pt x="584" y="742"/>
                  <a:pt x="389" y="742"/>
                </a:cubicBezTo>
                <a:cubicBezTo>
                  <a:pt x="194" y="742"/>
                  <a:pt x="35" y="584"/>
                  <a:pt x="35" y="389"/>
                </a:cubicBezTo>
                <a:cubicBezTo>
                  <a:pt x="35" y="194"/>
                  <a:pt x="194" y="36"/>
                  <a:pt x="389" y="36"/>
                </a:cubicBezTo>
                <a:cubicBezTo>
                  <a:pt x="488" y="36"/>
                  <a:pt x="579" y="78"/>
                  <a:pt x="643" y="144"/>
                </a:cubicBezTo>
                <a:lnTo>
                  <a:pt x="643" y="143"/>
                </a:lnTo>
                <a:cubicBezTo>
                  <a:pt x="650" y="150"/>
                  <a:pt x="661" y="150"/>
                  <a:pt x="668" y="143"/>
                </a:cubicBezTo>
                <a:cubicBezTo>
                  <a:pt x="674" y="136"/>
                  <a:pt x="674" y="125"/>
                  <a:pt x="667" y="118"/>
                </a:cubicBezTo>
                <a:cubicBezTo>
                  <a:pt x="666" y="117"/>
                  <a:pt x="666" y="117"/>
                  <a:pt x="665" y="117"/>
                </a:cubicBezTo>
                <a:cubicBezTo>
                  <a:pt x="595" y="45"/>
                  <a:pt x="497" y="0"/>
                  <a:pt x="389" y="0"/>
                </a:cubicBezTo>
                <a:cubicBezTo>
                  <a:pt x="174" y="0"/>
                  <a:pt x="0" y="174"/>
                  <a:pt x="0" y="389"/>
                </a:cubicBezTo>
                <a:cubicBezTo>
                  <a:pt x="0" y="603"/>
                  <a:pt x="174" y="778"/>
                  <a:pt x="389" y="778"/>
                </a:cubicBezTo>
                <a:cubicBezTo>
                  <a:pt x="603" y="778"/>
                  <a:pt x="777" y="603"/>
                  <a:pt x="777" y="389"/>
                </a:cubicBezTo>
                <a:cubicBezTo>
                  <a:pt x="777" y="339"/>
                  <a:pt x="767" y="292"/>
                  <a:pt x="750" y="247"/>
                </a:cubicBezTo>
                <a:cubicBezTo>
                  <a:pt x="750" y="245"/>
                  <a:pt x="748" y="242"/>
                  <a:pt x="746" y="240"/>
                </a:cubicBezTo>
                <a:close/>
                <a:moveTo>
                  <a:pt x="389" y="487"/>
                </a:moveTo>
                <a:lnTo>
                  <a:pt x="225" y="323"/>
                </a:lnTo>
                <a:cubicBezTo>
                  <a:pt x="221" y="320"/>
                  <a:pt x="217" y="319"/>
                  <a:pt x="212" y="319"/>
                </a:cubicBezTo>
                <a:cubicBezTo>
                  <a:pt x="202" y="319"/>
                  <a:pt x="194" y="326"/>
                  <a:pt x="194" y="336"/>
                </a:cubicBezTo>
                <a:cubicBezTo>
                  <a:pt x="194" y="341"/>
                  <a:pt x="197" y="345"/>
                  <a:pt x="200" y="348"/>
                </a:cubicBezTo>
                <a:lnTo>
                  <a:pt x="376" y="525"/>
                </a:lnTo>
                <a:cubicBezTo>
                  <a:pt x="380" y="528"/>
                  <a:pt x="384" y="530"/>
                  <a:pt x="389" y="530"/>
                </a:cubicBezTo>
                <a:cubicBezTo>
                  <a:pt x="394" y="530"/>
                  <a:pt x="399" y="528"/>
                  <a:pt x="402" y="525"/>
                </a:cubicBezTo>
                <a:lnTo>
                  <a:pt x="696" y="216"/>
                </a:lnTo>
                <a:lnTo>
                  <a:pt x="722" y="189"/>
                </a:lnTo>
                <a:lnTo>
                  <a:pt x="721" y="189"/>
                </a:lnTo>
                <a:lnTo>
                  <a:pt x="772" y="136"/>
                </a:lnTo>
                <a:cubicBezTo>
                  <a:pt x="775" y="133"/>
                  <a:pt x="777" y="129"/>
                  <a:pt x="777" y="124"/>
                </a:cubicBezTo>
                <a:cubicBezTo>
                  <a:pt x="777" y="114"/>
                  <a:pt x="770" y="106"/>
                  <a:pt x="760" y="106"/>
                </a:cubicBezTo>
                <a:cubicBezTo>
                  <a:pt x="755" y="106"/>
                  <a:pt x="750" y="109"/>
                  <a:pt x="747" y="112"/>
                </a:cubicBezTo>
                <a:lnTo>
                  <a:pt x="701" y="159"/>
                </a:lnTo>
                <a:lnTo>
                  <a:pt x="677" y="185"/>
                </a:lnTo>
                <a:lnTo>
                  <a:pt x="389" y="487"/>
                </a:lnTo>
                <a:close/>
              </a:path>
            </a:pathLst>
          </a:custGeom>
          <a:solidFill>
            <a:schemeClr val="bg1"/>
          </a:solidFill>
          <a:ln>
            <a:noFill/>
          </a:ln>
          <a:effectLst/>
        </p:spPr>
        <p:txBody>
          <a:bodyPr wrap="none" anchor="ctr"/>
          <a:lstStyle/>
          <a:p>
            <a:endParaRPr lang="en-US" dirty="0">
              <a:latin typeface="DM Sans" pitchFamily="2" charset="77"/>
            </a:endParaRPr>
          </a:p>
        </p:txBody>
      </p:sp>
      <p:sp>
        <p:nvSpPr>
          <p:cNvPr id="59" name="TextBox 58">
            <a:extLst>
              <a:ext uri="{FF2B5EF4-FFF2-40B4-BE49-F238E27FC236}">
                <a16:creationId xmlns:a16="http://schemas.microsoft.com/office/drawing/2014/main" id="{5D092C4C-061C-4EAD-A7D7-8CF3E66F8AE2}"/>
              </a:ext>
            </a:extLst>
          </p:cNvPr>
          <p:cNvSpPr txBox="1"/>
          <p:nvPr/>
        </p:nvSpPr>
        <p:spPr>
          <a:xfrm>
            <a:off x="2089537" y="4104284"/>
            <a:ext cx="5711269" cy="830997"/>
          </a:xfrm>
          <a:prstGeom prst="rect">
            <a:avLst/>
          </a:prstGeom>
          <a:noFill/>
        </p:spPr>
        <p:txBody>
          <a:bodyPr wrap="square" rtlCol="0" anchor="t">
            <a:spAutoFit/>
          </a:bodyPr>
          <a:lstStyle/>
          <a:p>
            <a:pPr algn="ctr"/>
            <a:r>
              <a:rPr lang="en-US" sz="2400" spc="-15" dirty="0">
                <a:latin typeface="DM Sans" pitchFamily="2" charset="77"/>
              </a:rPr>
              <a:t>You can achieve anything you set your mind to.</a:t>
            </a:r>
          </a:p>
        </p:txBody>
      </p:sp>
      <p:sp>
        <p:nvSpPr>
          <p:cNvPr id="60" name="TextBox 59">
            <a:extLst>
              <a:ext uri="{FF2B5EF4-FFF2-40B4-BE49-F238E27FC236}">
                <a16:creationId xmlns:a16="http://schemas.microsoft.com/office/drawing/2014/main" id="{B4A64D54-8CA0-456F-B262-29542CE3E2AE}"/>
              </a:ext>
            </a:extLst>
          </p:cNvPr>
          <p:cNvSpPr txBox="1"/>
          <p:nvPr/>
        </p:nvSpPr>
        <p:spPr>
          <a:xfrm>
            <a:off x="4090969" y="3423138"/>
            <a:ext cx="1700787" cy="623184"/>
          </a:xfrm>
          <a:prstGeom prst="rect">
            <a:avLst/>
          </a:prstGeom>
          <a:noFill/>
        </p:spPr>
        <p:txBody>
          <a:bodyPr wrap="none" rtlCol="0" anchor="b">
            <a:spAutoFit/>
          </a:bodyPr>
          <a:lstStyle/>
          <a:p>
            <a:pPr algn="ctr">
              <a:lnSpc>
                <a:spcPts val="4320"/>
              </a:lnSpc>
            </a:pPr>
            <a:r>
              <a:rPr lang="en-US" sz="3200" b="1" spc="-30" dirty="0">
                <a:solidFill>
                  <a:schemeClr val="accent1"/>
                </a:solidFill>
                <a:latin typeface="DM Sans" pitchFamily="2" charset="77"/>
              </a:rPr>
              <a:t>Identify</a:t>
            </a:r>
          </a:p>
        </p:txBody>
      </p:sp>
      <p:sp>
        <p:nvSpPr>
          <p:cNvPr id="61" name="TextBox 60">
            <a:extLst>
              <a:ext uri="{FF2B5EF4-FFF2-40B4-BE49-F238E27FC236}">
                <a16:creationId xmlns:a16="http://schemas.microsoft.com/office/drawing/2014/main" id="{E9E6FDAF-B22A-4321-9625-23A3D058A9D3}"/>
              </a:ext>
            </a:extLst>
          </p:cNvPr>
          <p:cNvSpPr txBox="1"/>
          <p:nvPr/>
        </p:nvSpPr>
        <p:spPr>
          <a:xfrm>
            <a:off x="9330650" y="4090703"/>
            <a:ext cx="5711269" cy="830997"/>
          </a:xfrm>
          <a:prstGeom prst="rect">
            <a:avLst/>
          </a:prstGeom>
          <a:noFill/>
        </p:spPr>
        <p:txBody>
          <a:bodyPr wrap="square" rtlCol="0" anchor="t">
            <a:spAutoFit/>
          </a:bodyPr>
          <a:lstStyle/>
          <a:p>
            <a:pPr algn="ctr"/>
            <a:r>
              <a:rPr lang="en-US" sz="2400" spc="-15" dirty="0">
                <a:latin typeface="DM Sans" pitchFamily="2" charset="77"/>
              </a:rPr>
              <a:t>You can achieve anything you set your mind to.</a:t>
            </a:r>
          </a:p>
        </p:txBody>
      </p:sp>
      <p:sp>
        <p:nvSpPr>
          <p:cNvPr id="62" name="TextBox 61">
            <a:extLst>
              <a:ext uri="{FF2B5EF4-FFF2-40B4-BE49-F238E27FC236}">
                <a16:creationId xmlns:a16="http://schemas.microsoft.com/office/drawing/2014/main" id="{9C7BE467-5464-4FC0-AF00-7F7622BB2AE2}"/>
              </a:ext>
            </a:extLst>
          </p:cNvPr>
          <p:cNvSpPr txBox="1"/>
          <p:nvPr/>
        </p:nvSpPr>
        <p:spPr>
          <a:xfrm>
            <a:off x="11059715" y="3424408"/>
            <a:ext cx="2249335" cy="623184"/>
          </a:xfrm>
          <a:prstGeom prst="rect">
            <a:avLst/>
          </a:prstGeom>
          <a:noFill/>
        </p:spPr>
        <p:txBody>
          <a:bodyPr wrap="none" rtlCol="0" anchor="b">
            <a:spAutoFit/>
          </a:bodyPr>
          <a:lstStyle/>
          <a:p>
            <a:pPr algn="ctr">
              <a:lnSpc>
                <a:spcPts val="4320"/>
              </a:lnSpc>
            </a:pPr>
            <a:r>
              <a:rPr lang="en-US" sz="3200" b="1" spc="-30" dirty="0">
                <a:solidFill>
                  <a:schemeClr val="accent3"/>
                </a:solidFill>
                <a:latin typeface="DM Sans" pitchFamily="2" charset="77"/>
              </a:rPr>
              <a:t>Innovation</a:t>
            </a:r>
          </a:p>
        </p:txBody>
      </p:sp>
      <p:sp>
        <p:nvSpPr>
          <p:cNvPr id="63" name="TextBox 62">
            <a:extLst>
              <a:ext uri="{FF2B5EF4-FFF2-40B4-BE49-F238E27FC236}">
                <a16:creationId xmlns:a16="http://schemas.microsoft.com/office/drawing/2014/main" id="{11BF3B4B-2792-4C60-8F25-102FDD4FEDD5}"/>
              </a:ext>
            </a:extLst>
          </p:cNvPr>
          <p:cNvSpPr txBox="1"/>
          <p:nvPr/>
        </p:nvSpPr>
        <p:spPr>
          <a:xfrm>
            <a:off x="16573034" y="4096799"/>
            <a:ext cx="5711269" cy="830997"/>
          </a:xfrm>
          <a:prstGeom prst="rect">
            <a:avLst/>
          </a:prstGeom>
          <a:noFill/>
        </p:spPr>
        <p:txBody>
          <a:bodyPr wrap="square" rtlCol="0" anchor="t">
            <a:spAutoFit/>
          </a:bodyPr>
          <a:lstStyle/>
          <a:p>
            <a:pPr algn="ctr"/>
            <a:r>
              <a:rPr lang="en-US" sz="2400" spc="-15" dirty="0">
                <a:latin typeface="DM Sans" pitchFamily="2" charset="77"/>
              </a:rPr>
              <a:t>You can achieve anything you set your mind to.</a:t>
            </a:r>
          </a:p>
        </p:txBody>
      </p:sp>
      <p:sp>
        <p:nvSpPr>
          <p:cNvPr id="64" name="TextBox 63">
            <a:extLst>
              <a:ext uri="{FF2B5EF4-FFF2-40B4-BE49-F238E27FC236}">
                <a16:creationId xmlns:a16="http://schemas.microsoft.com/office/drawing/2014/main" id="{A9C48311-9C16-4560-A41E-61C92A0CBFAF}"/>
              </a:ext>
            </a:extLst>
          </p:cNvPr>
          <p:cNvSpPr txBox="1"/>
          <p:nvPr/>
        </p:nvSpPr>
        <p:spPr>
          <a:xfrm>
            <a:off x="18515941" y="3422884"/>
            <a:ext cx="1821653" cy="623184"/>
          </a:xfrm>
          <a:prstGeom prst="rect">
            <a:avLst/>
          </a:prstGeom>
          <a:noFill/>
        </p:spPr>
        <p:txBody>
          <a:bodyPr wrap="none" rtlCol="0" anchor="b">
            <a:spAutoFit/>
          </a:bodyPr>
          <a:lstStyle/>
          <a:p>
            <a:pPr algn="ctr">
              <a:lnSpc>
                <a:spcPts val="4320"/>
              </a:lnSpc>
            </a:pPr>
            <a:r>
              <a:rPr lang="en-US" sz="3200" b="1" spc="-30" dirty="0">
                <a:solidFill>
                  <a:schemeClr val="tx2"/>
                </a:solidFill>
                <a:latin typeface="DM Sans" pitchFamily="2" charset="77"/>
              </a:rPr>
              <a:t>Success</a:t>
            </a:r>
          </a:p>
        </p:txBody>
      </p:sp>
      <p:sp>
        <p:nvSpPr>
          <p:cNvPr id="65" name="TextBox 64">
            <a:extLst>
              <a:ext uri="{FF2B5EF4-FFF2-40B4-BE49-F238E27FC236}">
                <a16:creationId xmlns:a16="http://schemas.microsoft.com/office/drawing/2014/main" id="{7D621D27-B368-4F20-857A-0F6A86AD17B4}"/>
              </a:ext>
            </a:extLst>
          </p:cNvPr>
          <p:cNvSpPr txBox="1"/>
          <p:nvPr/>
        </p:nvSpPr>
        <p:spPr>
          <a:xfrm>
            <a:off x="5712085" y="11757672"/>
            <a:ext cx="5711269" cy="830997"/>
          </a:xfrm>
          <a:prstGeom prst="rect">
            <a:avLst/>
          </a:prstGeom>
          <a:noFill/>
        </p:spPr>
        <p:txBody>
          <a:bodyPr wrap="square" rtlCol="0" anchor="t">
            <a:spAutoFit/>
          </a:bodyPr>
          <a:lstStyle/>
          <a:p>
            <a:pPr algn="ctr"/>
            <a:r>
              <a:rPr lang="en-US" sz="2400" spc="-15" dirty="0">
                <a:latin typeface="DM Sans" pitchFamily="2" charset="77"/>
              </a:rPr>
              <a:t>You can achieve anything you set your mind to.</a:t>
            </a:r>
          </a:p>
        </p:txBody>
      </p:sp>
      <p:sp>
        <p:nvSpPr>
          <p:cNvPr id="66" name="TextBox 65">
            <a:extLst>
              <a:ext uri="{FF2B5EF4-FFF2-40B4-BE49-F238E27FC236}">
                <a16:creationId xmlns:a16="http://schemas.microsoft.com/office/drawing/2014/main" id="{773B8238-2A7F-4CA8-A18C-41F9296418D7}"/>
              </a:ext>
            </a:extLst>
          </p:cNvPr>
          <p:cNvSpPr txBox="1"/>
          <p:nvPr/>
        </p:nvSpPr>
        <p:spPr>
          <a:xfrm>
            <a:off x="7664608" y="11099386"/>
            <a:ext cx="1802416" cy="623184"/>
          </a:xfrm>
          <a:prstGeom prst="rect">
            <a:avLst/>
          </a:prstGeom>
          <a:noFill/>
        </p:spPr>
        <p:txBody>
          <a:bodyPr wrap="none" rtlCol="0" anchor="b">
            <a:spAutoFit/>
          </a:bodyPr>
          <a:lstStyle/>
          <a:p>
            <a:pPr algn="ctr">
              <a:lnSpc>
                <a:spcPts val="4320"/>
              </a:lnSpc>
            </a:pPr>
            <a:r>
              <a:rPr lang="en-US" sz="3200" b="1" spc="-30" dirty="0">
                <a:solidFill>
                  <a:schemeClr val="accent2"/>
                </a:solidFill>
                <a:latin typeface="DM Sans" pitchFamily="2" charset="77"/>
              </a:rPr>
              <a:t>Improve</a:t>
            </a:r>
          </a:p>
        </p:txBody>
      </p:sp>
      <p:sp>
        <p:nvSpPr>
          <p:cNvPr id="67" name="TextBox 66">
            <a:extLst>
              <a:ext uri="{FF2B5EF4-FFF2-40B4-BE49-F238E27FC236}">
                <a16:creationId xmlns:a16="http://schemas.microsoft.com/office/drawing/2014/main" id="{C464412B-074A-4477-BBB1-9CD7C726561E}"/>
              </a:ext>
            </a:extLst>
          </p:cNvPr>
          <p:cNvSpPr txBox="1"/>
          <p:nvPr/>
        </p:nvSpPr>
        <p:spPr>
          <a:xfrm>
            <a:off x="12953026" y="11752592"/>
            <a:ext cx="5711269" cy="830997"/>
          </a:xfrm>
          <a:prstGeom prst="rect">
            <a:avLst/>
          </a:prstGeom>
          <a:noFill/>
        </p:spPr>
        <p:txBody>
          <a:bodyPr wrap="square" rtlCol="0" anchor="t">
            <a:spAutoFit/>
          </a:bodyPr>
          <a:lstStyle/>
          <a:p>
            <a:pPr algn="ctr"/>
            <a:r>
              <a:rPr lang="en-US" sz="2400" spc="-15" dirty="0">
                <a:latin typeface="DM Sans" pitchFamily="2" charset="77"/>
              </a:rPr>
              <a:t>You can achieve anything you set your mind to.</a:t>
            </a:r>
          </a:p>
        </p:txBody>
      </p:sp>
      <p:sp>
        <p:nvSpPr>
          <p:cNvPr id="68" name="TextBox 67">
            <a:extLst>
              <a:ext uri="{FF2B5EF4-FFF2-40B4-BE49-F238E27FC236}">
                <a16:creationId xmlns:a16="http://schemas.microsoft.com/office/drawing/2014/main" id="{1E26A093-0059-4944-8F0A-D73FA364899C}"/>
              </a:ext>
            </a:extLst>
          </p:cNvPr>
          <p:cNvSpPr txBox="1"/>
          <p:nvPr/>
        </p:nvSpPr>
        <p:spPr>
          <a:xfrm>
            <a:off x="14424011" y="11112967"/>
            <a:ext cx="2765501" cy="623184"/>
          </a:xfrm>
          <a:prstGeom prst="rect">
            <a:avLst/>
          </a:prstGeom>
          <a:noFill/>
        </p:spPr>
        <p:txBody>
          <a:bodyPr wrap="none" rtlCol="0" anchor="b">
            <a:spAutoFit/>
          </a:bodyPr>
          <a:lstStyle/>
          <a:p>
            <a:pPr algn="ctr">
              <a:lnSpc>
                <a:spcPts val="4320"/>
              </a:lnSpc>
            </a:pPr>
            <a:r>
              <a:rPr lang="en-US" sz="3200" b="1" spc="-30" dirty="0">
                <a:solidFill>
                  <a:schemeClr val="accent4"/>
                </a:solidFill>
                <a:latin typeface="DM Sans" pitchFamily="2" charset="77"/>
              </a:rPr>
              <a:t>Management</a:t>
            </a:r>
          </a:p>
        </p:txBody>
      </p:sp>
      <p:sp>
        <p:nvSpPr>
          <p:cNvPr id="2" name="Rectangle 1">
            <a:extLst>
              <a:ext uri="{FF2B5EF4-FFF2-40B4-BE49-F238E27FC236}">
                <a16:creationId xmlns:a16="http://schemas.microsoft.com/office/drawing/2014/main" id="{52133FDA-AC89-0144-D53F-6808E31D4D44}"/>
              </a:ext>
            </a:extLst>
          </p:cNvPr>
          <p:cNvSpPr/>
          <p:nvPr/>
        </p:nvSpPr>
        <p:spPr>
          <a:xfrm>
            <a:off x="12416726" y="877147"/>
            <a:ext cx="5025399" cy="837442"/>
          </a:xfrm>
          <a:prstGeom prst="rect">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7" name="TextBox 6">
            <a:extLst>
              <a:ext uri="{FF2B5EF4-FFF2-40B4-BE49-F238E27FC236}">
                <a16:creationId xmlns:a16="http://schemas.microsoft.com/office/drawing/2014/main" id="{C3368B8E-3EF4-F6C9-6328-0E3701A8EEFB}"/>
              </a:ext>
            </a:extLst>
          </p:cNvPr>
          <p:cNvSpPr txBox="1"/>
          <p:nvPr/>
        </p:nvSpPr>
        <p:spPr>
          <a:xfrm>
            <a:off x="7151804" y="850311"/>
            <a:ext cx="10395795" cy="923330"/>
          </a:xfrm>
          <a:prstGeom prst="rect">
            <a:avLst/>
          </a:prstGeom>
          <a:noFill/>
        </p:spPr>
        <p:txBody>
          <a:bodyPr wrap="none" rtlCol="0">
            <a:spAutoFit/>
          </a:bodyPr>
          <a:lstStyle/>
          <a:p>
            <a:r>
              <a:rPr lang="es-CO" sz="5400" b="1" dirty="0">
                <a:solidFill>
                  <a:schemeClr val="accent3"/>
                </a:solidFill>
                <a:latin typeface="Poppins" panose="00000500000000000000" pitchFamily="2" charset="0"/>
                <a:cs typeface="Poppins" panose="00000500000000000000" pitchFamily="2" charset="0"/>
              </a:rPr>
              <a:t>EASY PROCESS  </a:t>
            </a:r>
            <a:r>
              <a:rPr lang="es-CO" sz="5400" b="1" dirty="0">
                <a:solidFill>
                  <a:schemeClr val="accent1"/>
                </a:solidFill>
                <a:latin typeface="Poppins" panose="00000500000000000000" pitchFamily="2" charset="0"/>
                <a:cs typeface="Poppins" panose="00000500000000000000" pitchFamily="2" charset="0"/>
              </a:rPr>
              <a:t>INFOGRAPHIC</a:t>
            </a:r>
          </a:p>
        </p:txBody>
      </p:sp>
    </p:spTree>
    <p:extLst>
      <p:ext uri="{BB962C8B-B14F-4D97-AF65-F5344CB8AC3E}">
        <p14:creationId xmlns:p14="http://schemas.microsoft.com/office/powerpoint/2010/main" val="11925523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reeform 68">
            <a:extLst>
              <a:ext uri="{FF2B5EF4-FFF2-40B4-BE49-F238E27FC236}">
                <a16:creationId xmlns:a16="http://schemas.microsoft.com/office/drawing/2014/main" id="{7CCB5841-5E66-4A76-86D6-DBEEC523EA71}"/>
              </a:ext>
            </a:extLst>
          </p:cNvPr>
          <p:cNvSpPr>
            <a:spLocks noChangeArrowheads="1"/>
          </p:cNvSpPr>
          <p:nvPr/>
        </p:nvSpPr>
        <p:spPr bwMode="auto">
          <a:xfrm>
            <a:off x="3814150" y="10896968"/>
            <a:ext cx="1329837" cy="38465"/>
          </a:xfrm>
          <a:custGeom>
            <a:avLst/>
            <a:gdLst>
              <a:gd name="T0" fmla="*/ 1064 w 1065"/>
              <a:gd name="T1" fmla="*/ 31 h 32"/>
              <a:gd name="T2" fmla="*/ 0 w 1065"/>
              <a:gd name="T3" fmla="*/ 31 h 32"/>
              <a:gd name="T4" fmla="*/ 0 w 1065"/>
              <a:gd name="T5" fmla="*/ 0 h 32"/>
              <a:gd name="T6" fmla="*/ 1064 w 1065"/>
              <a:gd name="T7" fmla="*/ 0 h 32"/>
              <a:gd name="T8" fmla="*/ 1064 w 1065"/>
              <a:gd name="T9" fmla="*/ 31 h 32"/>
            </a:gdLst>
            <a:ahLst/>
            <a:cxnLst>
              <a:cxn ang="0">
                <a:pos x="T0" y="T1"/>
              </a:cxn>
              <a:cxn ang="0">
                <a:pos x="T2" y="T3"/>
              </a:cxn>
              <a:cxn ang="0">
                <a:pos x="T4" y="T5"/>
              </a:cxn>
              <a:cxn ang="0">
                <a:pos x="T6" y="T7"/>
              </a:cxn>
              <a:cxn ang="0">
                <a:pos x="T8" y="T9"/>
              </a:cxn>
            </a:cxnLst>
            <a:rect l="0" t="0" r="r" b="b"/>
            <a:pathLst>
              <a:path w="1065" h="32">
                <a:moveTo>
                  <a:pt x="1064" y="31"/>
                </a:moveTo>
                <a:lnTo>
                  <a:pt x="0" y="31"/>
                </a:lnTo>
                <a:lnTo>
                  <a:pt x="0" y="0"/>
                </a:lnTo>
                <a:lnTo>
                  <a:pt x="1064" y="0"/>
                </a:lnTo>
                <a:lnTo>
                  <a:pt x="1064" y="31"/>
                </a:lnTo>
              </a:path>
            </a:pathLst>
          </a:custGeom>
          <a:solidFill>
            <a:schemeClr val="accent4"/>
          </a:solidFill>
          <a:ln>
            <a:noFill/>
          </a:ln>
          <a:effectLst/>
        </p:spPr>
        <p:txBody>
          <a:bodyPr wrap="none" anchor="ctr"/>
          <a:lstStyle/>
          <a:p>
            <a:endParaRPr lang="en-US" dirty="0">
              <a:latin typeface="DM Sans" pitchFamily="2" charset="77"/>
            </a:endParaRPr>
          </a:p>
        </p:txBody>
      </p:sp>
      <p:sp>
        <p:nvSpPr>
          <p:cNvPr id="70" name="Freeform 69">
            <a:extLst>
              <a:ext uri="{FF2B5EF4-FFF2-40B4-BE49-F238E27FC236}">
                <a16:creationId xmlns:a16="http://schemas.microsoft.com/office/drawing/2014/main" id="{8AF5F155-A523-4C41-8FB8-162C35DDA354}"/>
              </a:ext>
            </a:extLst>
          </p:cNvPr>
          <p:cNvSpPr>
            <a:spLocks noChangeArrowheads="1"/>
          </p:cNvSpPr>
          <p:nvPr/>
        </p:nvSpPr>
        <p:spPr bwMode="auto">
          <a:xfrm>
            <a:off x="4918686" y="10699141"/>
            <a:ext cx="439615" cy="439615"/>
          </a:xfrm>
          <a:custGeom>
            <a:avLst/>
            <a:gdLst>
              <a:gd name="T0" fmla="*/ 176 w 354"/>
              <a:gd name="T1" fmla="*/ 0 h 354"/>
              <a:gd name="T2" fmla="*/ 176 w 354"/>
              <a:gd name="T3" fmla="*/ 0 h 354"/>
              <a:gd name="T4" fmla="*/ 353 w 354"/>
              <a:gd name="T5" fmla="*/ 176 h 354"/>
              <a:gd name="T6" fmla="*/ 353 w 354"/>
              <a:gd name="T7" fmla="*/ 176 h 354"/>
              <a:gd name="T8" fmla="*/ 176 w 354"/>
              <a:gd name="T9" fmla="*/ 353 h 354"/>
              <a:gd name="T10" fmla="*/ 176 w 354"/>
              <a:gd name="T11" fmla="*/ 353 h 354"/>
              <a:gd name="T12" fmla="*/ 0 w 354"/>
              <a:gd name="T13" fmla="*/ 176 h 354"/>
              <a:gd name="T14" fmla="*/ 0 w 354"/>
              <a:gd name="T15" fmla="*/ 176 h 354"/>
              <a:gd name="T16" fmla="*/ 176 w 354"/>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 h="354">
                <a:moveTo>
                  <a:pt x="176" y="0"/>
                </a:moveTo>
                <a:lnTo>
                  <a:pt x="176" y="0"/>
                </a:lnTo>
                <a:cubicBezTo>
                  <a:pt x="274" y="0"/>
                  <a:pt x="353" y="79"/>
                  <a:pt x="353" y="176"/>
                </a:cubicBezTo>
                <a:lnTo>
                  <a:pt x="353" y="176"/>
                </a:lnTo>
                <a:cubicBezTo>
                  <a:pt x="353" y="274"/>
                  <a:pt x="274" y="353"/>
                  <a:pt x="176" y="353"/>
                </a:cubicBezTo>
                <a:lnTo>
                  <a:pt x="176" y="353"/>
                </a:lnTo>
                <a:cubicBezTo>
                  <a:pt x="79" y="353"/>
                  <a:pt x="0" y="274"/>
                  <a:pt x="0" y="176"/>
                </a:cubicBezTo>
                <a:lnTo>
                  <a:pt x="0" y="176"/>
                </a:lnTo>
                <a:cubicBezTo>
                  <a:pt x="0" y="79"/>
                  <a:pt x="79" y="0"/>
                  <a:pt x="176" y="0"/>
                </a:cubicBezTo>
              </a:path>
            </a:pathLst>
          </a:custGeom>
          <a:solidFill>
            <a:schemeClr val="accent4"/>
          </a:solidFill>
          <a:ln>
            <a:noFill/>
          </a:ln>
          <a:effectLst/>
        </p:spPr>
        <p:txBody>
          <a:bodyPr wrap="none" anchor="ctr"/>
          <a:lstStyle/>
          <a:p>
            <a:endParaRPr lang="en-US" dirty="0">
              <a:latin typeface="DM Sans" pitchFamily="2" charset="77"/>
            </a:endParaRPr>
          </a:p>
        </p:txBody>
      </p:sp>
      <p:sp>
        <p:nvSpPr>
          <p:cNvPr id="71" name="Freeform 70">
            <a:extLst>
              <a:ext uri="{FF2B5EF4-FFF2-40B4-BE49-F238E27FC236}">
                <a16:creationId xmlns:a16="http://schemas.microsoft.com/office/drawing/2014/main" id="{A14DA308-6874-4746-AA8C-DFE3E98C6B82}"/>
              </a:ext>
            </a:extLst>
          </p:cNvPr>
          <p:cNvSpPr>
            <a:spLocks noChangeArrowheads="1"/>
          </p:cNvSpPr>
          <p:nvPr/>
        </p:nvSpPr>
        <p:spPr bwMode="auto">
          <a:xfrm>
            <a:off x="3814150" y="8632949"/>
            <a:ext cx="1329837" cy="38465"/>
          </a:xfrm>
          <a:custGeom>
            <a:avLst/>
            <a:gdLst>
              <a:gd name="T0" fmla="*/ 1064 w 1065"/>
              <a:gd name="T1" fmla="*/ 31 h 32"/>
              <a:gd name="T2" fmla="*/ 0 w 1065"/>
              <a:gd name="T3" fmla="*/ 31 h 32"/>
              <a:gd name="T4" fmla="*/ 0 w 1065"/>
              <a:gd name="T5" fmla="*/ 0 h 32"/>
              <a:gd name="T6" fmla="*/ 1064 w 1065"/>
              <a:gd name="T7" fmla="*/ 0 h 32"/>
              <a:gd name="T8" fmla="*/ 1064 w 1065"/>
              <a:gd name="T9" fmla="*/ 31 h 32"/>
            </a:gdLst>
            <a:ahLst/>
            <a:cxnLst>
              <a:cxn ang="0">
                <a:pos x="T0" y="T1"/>
              </a:cxn>
              <a:cxn ang="0">
                <a:pos x="T2" y="T3"/>
              </a:cxn>
              <a:cxn ang="0">
                <a:pos x="T4" y="T5"/>
              </a:cxn>
              <a:cxn ang="0">
                <a:pos x="T6" y="T7"/>
              </a:cxn>
              <a:cxn ang="0">
                <a:pos x="T8" y="T9"/>
              </a:cxn>
            </a:cxnLst>
            <a:rect l="0" t="0" r="r" b="b"/>
            <a:pathLst>
              <a:path w="1065" h="32">
                <a:moveTo>
                  <a:pt x="1064" y="31"/>
                </a:moveTo>
                <a:lnTo>
                  <a:pt x="0" y="31"/>
                </a:lnTo>
                <a:lnTo>
                  <a:pt x="0" y="0"/>
                </a:lnTo>
                <a:lnTo>
                  <a:pt x="1064" y="0"/>
                </a:lnTo>
                <a:lnTo>
                  <a:pt x="1064" y="31"/>
                </a:lnTo>
              </a:path>
            </a:pathLst>
          </a:custGeom>
          <a:solidFill>
            <a:schemeClr val="accent3"/>
          </a:solidFill>
          <a:ln>
            <a:noFill/>
          </a:ln>
          <a:effectLst/>
        </p:spPr>
        <p:txBody>
          <a:bodyPr wrap="none" anchor="ctr"/>
          <a:lstStyle/>
          <a:p>
            <a:endParaRPr lang="en-US" dirty="0">
              <a:latin typeface="DM Sans" pitchFamily="2" charset="77"/>
            </a:endParaRPr>
          </a:p>
        </p:txBody>
      </p:sp>
      <p:sp>
        <p:nvSpPr>
          <p:cNvPr id="72" name="Freeform 71">
            <a:extLst>
              <a:ext uri="{FF2B5EF4-FFF2-40B4-BE49-F238E27FC236}">
                <a16:creationId xmlns:a16="http://schemas.microsoft.com/office/drawing/2014/main" id="{D105AA5D-DD6D-4B1E-92D3-E4630D1D56E9}"/>
              </a:ext>
            </a:extLst>
          </p:cNvPr>
          <p:cNvSpPr>
            <a:spLocks noChangeArrowheads="1"/>
          </p:cNvSpPr>
          <p:nvPr/>
        </p:nvSpPr>
        <p:spPr bwMode="auto">
          <a:xfrm>
            <a:off x="4918686" y="8429625"/>
            <a:ext cx="439615" cy="445112"/>
          </a:xfrm>
          <a:custGeom>
            <a:avLst/>
            <a:gdLst>
              <a:gd name="T0" fmla="*/ 176 w 354"/>
              <a:gd name="T1" fmla="*/ 0 h 355"/>
              <a:gd name="T2" fmla="*/ 176 w 354"/>
              <a:gd name="T3" fmla="*/ 0 h 355"/>
              <a:gd name="T4" fmla="*/ 353 w 354"/>
              <a:gd name="T5" fmla="*/ 177 h 355"/>
              <a:gd name="T6" fmla="*/ 353 w 354"/>
              <a:gd name="T7" fmla="*/ 177 h 355"/>
              <a:gd name="T8" fmla="*/ 176 w 354"/>
              <a:gd name="T9" fmla="*/ 354 h 355"/>
              <a:gd name="T10" fmla="*/ 176 w 354"/>
              <a:gd name="T11" fmla="*/ 354 h 355"/>
              <a:gd name="T12" fmla="*/ 0 w 354"/>
              <a:gd name="T13" fmla="*/ 177 h 355"/>
              <a:gd name="T14" fmla="*/ 0 w 354"/>
              <a:gd name="T15" fmla="*/ 177 h 355"/>
              <a:gd name="T16" fmla="*/ 176 w 354"/>
              <a:gd name="T17"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 h="355">
                <a:moveTo>
                  <a:pt x="176" y="0"/>
                </a:moveTo>
                <a:lnTo>
                  <a:pt x="176" y="0"/>
                </a:lnTo>
                <a:cubicBezTo>
                  <a:pt x="274" y="0"/>
                  <a:pt x="353" y="79"/>
                  <a:pt x="353" y="177"/>
                </a:cubicBezTo>
                <a:lnTo>
                  <a:pt x="353" y="177"/>
                </a:lnTo>
                <a:cubicBezTo>
                  <a:pt x="353" y="274"/>
                  <a:pt x="274" y="354"/>
                  <a:pt x="176" y="354"/>
                </a:cubicBezTo>
                <a:lnTo>
                  <a:pt x="176" y="354"/>
                </a:lnTo>
                <a:cubicBezTo>
                  <a:pt x="79" y="354"/>
                  <a:pt x="0" y="274"/>
                  <a:pt x="0" y="177"/>
                </a:cubicBezTo>
                <a:lnTo>
                  <a:pt x="0" y="177"/>
                </a:lnTo>
                <a:cubicBezTo>
                  <a:pt x="0" y="79"/>
                  <a:pt x="79" y="0"/>
                  <a:pt x="176" y="0"/>
                </a:cubicBezTo>
              </a:path>
            </a:pathLst>
          </a:custGeom>
          <a:solidFill>
            <a:schemeClr val="accent3"/>
          </a:solidFill>
          <a:ln>
            <a:noFill/>
          </a:ln>
          <a:effectLst/>
        </p:spPr>
        <p:txBody>
          <a:bodyPr wrap="none" anchor="ctr"/>
          <a:lstStyle/>
          <a:p>
            <a:endParaRPr lang="en-US" dirty="0">
              <a:latin typeface="DM Sans" pitchFamily="2" charset="77"/>
            </a:endParaRPr>
          </a:p>
        </p:txBody>
      </p:sp>
      <p:sp>
        <p:nvSpPr>
          <p:cNvPr id="73" name="Freeform 72">
            <a:extLst>
              <a:ext uri="{FF2B5EF4-FFF2-40B4-BE49-F238E27FC236}">
                <a16:creationId xmlns:a16="http://schemas.microsoft.com/office/drawing/2014/main" id="{FEA6C94B-0212-4B65-B8D4-D9BD4FEE3324}"/>
              </a:ext>
            </a:extLst>
          </p:cNvPr>
          <p:cNvSpPr>
            <a:spLocks noChangeArrowheads="1"/>
          </p:cNvSpPr>
          <p:nvPr/>
        </p:nvSpPr>
        <p:spPr bwMode="auto">
          <a:xfrm>
            <a:off x="3814150" y="6374423"/>
            <a:ext cx="1329837" cy="38468"/>
          </a:xfrm>
          <a:custGeom>
            <a:avLst/>
            <a:gdLst>
              <a:gd name="T0" fmla="*/ 1064 w 1065"/>
              <a:gd name="T1" fmla="*/ 30 h 31"/>
              <a:gd name="T2" fmla="*/ 0 w 1065"/>
              <a:gd name="T3" fmla="*/ 30 h 31"/>
              <a:gd name="T4" fmla="*/ 0 w 1065"/>
              <a:gd name="T5" fmla="*/ 0 h 31"/>
              <a:gd name="T6" fmla="*/ 1064 w 1065"/>
              <a:gd name="T7" fmla="*/ 0 h 31"/>
              <a:gd name="T8" fmla="*/ 1064 w 1065"/>
              <a:gd name="T9" fmla="*/ 30 h 31"/>
            </a:gdLst>
            <a:ahLst/>
            <a:cxnLst>
              <a:cxn ang="0">
                <a:pos x="T0" y="T1"/>
              </a:cxn>
              <a:cxn ang="0">
                <a:pos x="T2" y="T3"/>
              </a:cxn>
              <a:cxn ang="0">
                <a:pos x="T4" y="T5"/>
              </a:cxn>
              <a:cxn ang="0">
                <a:pos x="T6" y="T7"/>
              </a:cxn>
              <a:cxn ang="0">
                <a:pos x="T8" y="T9"/>
              </a:cxn>
            </a:cxnLst>
            <a:rect l="0" t="0" r="r" b="b"/>
            <a:pathLst>
              <a:path w="1065" h="31">
                <a:moveTo>
                  <a:pt x="1064" y="30"/>
                </a:moveTo>
                <a:lnTo>
                  <a:pt x="0" y="30"/>
                </a:lnTo>
                <a:lnTo>
                  <a:pt x="0" y="0"/>
                </a:lnTo>
                <a:lnTo>
                  <a:pt x="1064" y="0"/>
                </a:lnTo>
                <a:lnTo>
                  <a:pt x="1064" y="30"/>
                </a:lnTo>
              </a:path>
            </a:pathLst>
          </a:custGeom>
          <a:solidFill>
            <a:schemeClr val="accent2"/>
          </a:solidFill>
          <a:ln>
            <a:noFill/>
          </a:ln>
          <a:effectLst/>
        </p:spPr>
        <p:txBody>
          <a:bodyPr wrap="none" anchor="ctr"/>
          <a:lstStyle/>
          <a:p>
            <a:endParaRPr lang="en-US" dirty="0">
              <a:latin typeface="DM Sans" pitchFamily="2" charset="77"/>
            </a:endParaRPr>
          </a:p>
        </p:txBody>
      </p:sp>
      <p:sp>
        <p:nvSpPr>
          <p:cNvPr id="74" name="Freeform 73">
            <a:extLst>
              <a:ext uri="{FF2B5EF4-FFF2-40B4-BE49-F238E27FC236}">
                <a16:creationId xmlns:a16="http://schemas.microsoft.com/office/drawing/2014/main" id="{03445BA1-1F82-46C4-84A0-0CE869F54AE3}"/>
              </a:ext>
            </a:extLst>
          </p:cNvPr>
          <p:cNvSpPr>
            <a:spLocks noChangeArrowheads="1"/>
          </p:cNvSpPr>
          <p:nvPr/>
        </p:nvSpPr>
        <p:spPr bwMode="auto">
          <a:xfrm>
            <a:off x="4918686" y="6171103"/>
            <a:ext cx="439615" cy="439615"/>
          </a:xfrm>
          <a:custGeom>
            <a:avLst/>
            <a:gdLst>
              <a:gd name="T0" fmla="*/ 176 w 354"/>
              <a:gd name="T1" fmla="*/ 0 h 354"/>
              <a:gd name="T2" fmla="*/ 176 w 354"/>
              <a:gd name="T3" fmla="*/ 0 h 354"/>
              <a:gd name="T4" fmla="*/ 353 w 354"/>
              <a:gd name="T5" fmla="*/ 177 h 354"/>
              <a:gd name="T6" fmla="*/ 353 w 354"/>
              <a:gd name="T7" fmla="*/ 177 h 354"/>
              <a:gd name="T8" fmla="*/ 176 w 354"/>
              <a:gd name="T9" fmla="*/ 353 h 354"/>
              <a:gd name="T10" fmla="*/ 176 w 354"/>
              <a:gd name="T11" fmla="*/ 353 h 354"/>
              <a:gd name="T12" fmla="*/ 0 w 354"/>
              <a:gd name="T13" fmla="*/ 177 h 354"/>
              <a:gd name="T14" fmla="*/ 0 w 354"/>
              <a:gd name="T15" fmla="*/ 177 h 354"/>
              <a:gd name="T16" fmla="*/ 176 w 354"/>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 h="354">
                <a:moveTo>
                  <a:pt x="176" y="0"/>
                </a:moveTo>
                <a:lnTo>
                  <a:pt x="176" y="0"/>
                </a:lnTo>
                <a:cubicBezTo>
                  <a:pt x="274" y="0"/>
                  <a:pt x="353" y="79"/>
                  <a:pt x="353" y="177"/>
                </a:cubicBezTo>
                <a:lnTo>
                  <a:pt x="353" y="177"/>
                </a:lnTo>
                <a:cubicBezTo>
                  <a:pt x="353" y="274"/>
                  <a:pt x="274" y="353"/>
                  <a:pt x="176" y="353"/>
                </a:cubicBezTo>
                <a:lnTo>
                  <a:pt x="176" y="353"/>
                </a:lnTo>
                <a:cubicBezTo>
                  <a:pt x="79" y="353"/>
                  <a:pt x="0" y="274"/>
                  <a:pt x="0" y="177"/>
                </a:cubicBezTo>
                <a:lnTo>
                  <a:pt x="0" y="177"/>
                </a:lnTo>
                <a:cubicBezTo>
                  <a:pt x="0" y="79"/>
                  <a:pt x="79" y="0"/>
                  <a:pt x="176" y="0"/>
                </a:cubicBezTo>
              </a:path>
            </a:pathLst>
          </a:custGeom>
          <a:solidFill>
            <a:schemeClr val="accent2"/>
          </a:solidFill>
          <a:ln>
            <a:noFill/>
          </a:ln>
          <a:effectLst/>
        </p:spPr>
        <p:txBody>
          <a:bodyPr wrap="none" anchor="ctr"/>
          <a:lstStyle/>
          <a:p>
            <a:endParaRPr lang="en-US" dirty="0">
              <a:latin typeface="DM Sans" pitchFamily="2" charset="77"/>
            </a:endParaRPr>
          </a:p>
        </p:txBody>
      </p:sp>
      <p:sp>
        <p:nvSpPr>
          <p:cNvPr id="75" name="Freeform 74">
            <a:extLst>
              <a:ext uri="{FF2B5EF4-FFF2-40B4-BE49-F238E27FC236}">
                <a16:creationId xmlns:a16="http://schemas.microsoft.com/office/drawing/2014/main" id="{7C7536B1-78D5-4DF4-BF14-A21F149E527E}"/>
              </a:ext>
            </a:extLst>
          </p:cNvPr>
          <p:cNvSpPr>
            <a:spLocks noChangeArrowheads="1"/>
          </p:cNvSpPr>
          <p:nvPr/>
        </p:nvSpPr>
        <p:spPr bwMode="auto">
          <a:xfrm>
            <a:off x="3814150" y="4104910"/>
            <a:ext cx="1329837" cy="49455"/>
          </a:xfrm>
          <a:custGeom>
            <a:avLst/>
            <a:gdLst>
              <a:gd name="T0" fmla="*/ 1064 w 1065"/>
              <a:gd name="T1" fmla="*/ 38 h 39"/>
              <a:gd name="T2" fmla="*/ 0 w 1065"/>
              <a:gd name="T3" fmla="*/ 31 h 39"/>
              <a:gd name="T4" fmla="*/ 0 w 1065"/>
              <a:gd name="T5" fmla="*/ 0 h 39"/>
              <a:gd name="T6" fmla="*/ 1064 w 1065"/>
              <a:gd name="T7" fmla="*/ 8 h 39"/>
              <a:gd name="T8" fmla="*/ 1064 w 1065"/>
              <a:gd name="T9" fmla="*/ 38 h 39"/>
            </a:gdLst>
            <a:ahLst/>
            <a:cxnLst>
              <a:cxn ang="0">
                <a:pos x="T0" y="T1"/>
              </a:cxn>
              <a:cxn ang="0">
                <a:pos x="T2" y="T3"/>
              </a:cxn>
              <a:cxn ang="0">
                <a:pos x="T4" y="T5"/>
              </a:cxn>
              <a:cxn ang="0">
                <a:pos x="T6" y="T7"/>
              </a:cxn>
              <a:cxn ang="0">
                <a:pos x="T8" y="T9"/>
              </a:cxn>
            </a:cxnLst>
            <a:rect l="0" t="0" r="r" b="b"/>
            <a:pathLst>
              <a:path w="1065" h="39">
                <a:moveTo>
                  <a:pt x="1064" y="38"/>
                </a:moveTo>
                <a:lnTo>
                  <a:pt x="0" y="31"/>
                </a:lnTo>
                <a:lnTo>
                  <a:pt x="0" y="0"/>
                </a:lnTo>
                <a:lnTo>
                  <a:pt x="1064" y="8"/>
                </a:lnTo>
                <a:lnTo>
                  <a:pt x="1064" y="38"/>
                </a:lnTo>
              </a:path>
            </a:pathLst>
          </a:custGeom>
          <a:solidFill>
            <a:schemeClr val="accent1"/>
          </a:solidFill>
          <a:ln>
            <a:noFill/>
          </a:ln>
          <a:effectLst/>
        </p:spPr>
        <p:txBody>
          <a:bodyPr wrap="none" anchor="ctr"/>
          <a:lstStyle/>
          <a:p>
            <a:endParaRPr lang="en-US" dirty="0">
              <a:latin typeface="DM Sans" pitchFamily="2" charset="77"/>
            </a:endParaRPr>
          </a:p>
        </p:txBody>
      </p:sp>
      <p:sp>
        <p:nvSpPr>
          <p:cNvPr id="76" name="Freeform 75">
            <a:extLst>
              <a:ext uri="{FF2B5EF4-FFF2-40B4-BE49-F238E27FC236}">
                <a16:creationId xmlns:a16="http://schemas.microsoft.com/office/drawing/2014/main" id="{56CD68C8-1082-419B-870F-256AD24A9E1B}"/>
              </a:ext>
            </a:extLst>
          </p:cNvPr>
          <p:cNvSpPr>
            <a:spLocks noChangeArrowheads="1"/>
          </p:cNvSpPr>
          <p:nvPr/>
        </p:nvSpPr>
        <p:spPr bwMode="auto">
          <a:xfrm>
            <a:off x="4918686" y="3912577"/>
            <a:ext cx="439615" cy="439615"/>
          </a:xfrm>
          <a:custGeom>
            <a:avLst/>
            <a:gdLst>
              <a:gd name="T0" fmla="*/ 176 w 354"/>
              <a:gd name="T1" fmla="*/ 0 h 354"/>
              <a:gd name="T2" fmla="*/ 176 w 354"/>
              <a:gd name="T3" fmla="*/ 0 h 354"/>
              <a:gd name="T4" fmla="*/ 353 w 354"/>
              <a:gd name="T5" fmla="*/ 176 h 354"/>
              <a:gd name="T6" fmla="*/ 353 w 354"/>
              <a:gd name="T7" fmla="*/ 176 h 354"/>
              <a:gd name="T8" fmla="*/ 176 w 354"/>
              <a:gd name="T9" fmla="*/ 353 h 354"/>
              <a:gd name="T10" fmla="*/ 176 w 354"/>
              <a:gd name="T11" fmla="*/ 353 h 354"/>
              <a:gd name="T12" fmla="*/ 0 w 354"/>
              <a:gd name="T13" fmla="*/ 176 h 354"/>
              <a:gd name="T14" fmla="*/ 0 w 354"/>
              <a:gd name="T15" fmla="*/ 176 h 354"/>
              <a:gd name="T16" fmla="*/ 176 w 354"/>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 h="354">
                <a:moveTo>
                  <a:pt x="176" y="0"/>
                </a:moveTo>
                <a:lnTo>
                  <a:pt x="176" y="0"/>
                </a:lnTo>
                <a:cubicBezTo>
                  <a:pt x="274" y="0"/>
                  <a:pt x="353" y="78"/>
                  <a:pt x="353" y="176"/>
                </a:cubicBezTo>
                <a:lnTo>
                  <a:pt x="353" y="176"/>
                </a:lnTo>
                <a:cubicBezTo>
                  <a:pt x="353" y="273"/>
                  <a:pt x="274" y="353"/>
                  <a:pt x="176" y="353"/>
                </a:cubicBezTo>
                <a:lnTo>
                  <a:pt x="176" y="353"/>
                </a:lnTo>
                <a:cubicBezTo>
                  <a:pt x="79" y="353"/>
                  <a:pt x="0" y="273"/>
                  <a:pt x="0" y="176"/>
                </a:cubicBezTo>
                <a:lnTo>
                  <a:pt x="0" y="176"/>
                </a:lnTo>
                <a:cubicBezTo>
                  <a:pt x="0" y="78"/>
                  <a:pt x="79" y="0"/>
                  <a:pt x="176" y="0"/>
                </a:cubicBezTo>
              </a:path>
            </a:pathLst>
          </a:custGeom>
          <a:solidFill>
            <a:schemeClr val="accent1"/>
          </a:solidFill>
          <a:ln>
            <a:noFill/>
          </a:ln>
          <a:effectLst/>
        </p:spPr>
        <p:txBody>
          <a:bodyPr wrap="none" anchor="ctr"/>
          <a:lstStyle/>
          <a:p>
            <a:endParaRPr lang="en-US" dirty="0">
              <a:latin typeface="DM Sans" pitchFamily="2" charset="77"/>
            </a:endParaRPr>
          </a:p>
        </p:txBody>
      </p:sp>
      <p:sp>
        <p:nvSpPr>
          <p:cNvPr id="392" name="Freeform 391">
            <a:extLst>
              <a:ext uri="{FF2B5EF4-FFF2-40B4-BE49-F238E27FC236}">
                <a16:creationId xmlns:a16="http://schemas.microsoft.com/office/drawing/2014/main" id="{C52BC214-21BD-45AA-8DF5-2CDBB5AB9D2E}"/>
              </a:ext>
            </a:extLst>
          </p:cNvPr>
          <p:cNvSpPr>
            <a:spLocks noChangeArrowheads="1"/>
          </p:cNvSpPr>
          <p:nvPr/>
        </p:nvSpPr>
        <p:spPr bwMode="auto">
          <a:xfrm>
            <a:off x="14507796" y="6632699"/>
            <a:ext cx="7055828" cy="1082551"/>
          </a:xfrm>
          <a:custGeom>
            <a:avLst/>
            <a:gdLst>
              <a:gd name="T0" fmla="*/ 5661 w 5662"/>
              <a:gd name="T1" fmla="*/ 866 h 867"/>
              <a:gd name="T2" fmla="*/ 0 w 5662"/>
              <a:gd name="T3" fmla="*/ 866 h 867"/>
              <a:gd name="T4" fmla="*/ 0 w 5662"/>
              <a:gd name="T5" fmla="*/ 0 h 867"/>
              <a:gd name="T6" fmla="*/ 5661 w 5662"/>
              <a:gd name="T7" fmla="*/ 0 h 867"/>
              <a:gd name="T8" fmla="*/ 5661 w 5662"/>
              <a:gd name="T9" fmla="*/ 866 h 867"/>
            </a:gdLst>
            <a:ahLst/>
            <a:cxnLst>
              <a:cxn ang="0">
                <a:pos x="T0" y="T1"/>
              </a:cxn>
              <a:cxn ang="0">
                <a:pos x="T2" y="T3"/>
              </a:cxn>
              <a:cxn ang="0">
                <a:pos x="T4" y="T5"/>
              </a:cxn>
              <a:cxn ang="0">
                <a:pos x="T6" y="T7"/>
              </a:cxn>
              <a:cxn ang="0">
                <a:pos x="T8" y="T9"/>
              </a:cxn>
            </a:cxnLst>
            <a:rect l="0" t="0" r="r" b="b"/>
            <a:pathLst>
              <a:path w="5662" h="867">
                <a:moveTo>
                  <a:pt x="5661" y="866"/>
                </a:moveTo>
                <a:lnTo>
                  <a:pt x="0" y="866"/>
                </a:lnTo>
                <a:lnTo>
                  <a:pt x="0" y="0"/>
                </a:lnTo>
                <a:lnTo>
                  <a:pt x="5661" y="0"/>
                </a:lnTo>
                <a:lnTo>
                  <a:pt x="5661" y="866"/>
                </a:lnTo>
              </a:path>
            </a:pathLst>
          </a:custGeom>
          <a:solidFill>
            <a:schemeClr val="accent6">
              <a:lumMod val="90000"/>
            </a:schemeClr>
          </a:solidFill>
          <a:ln>
            <a:noFill/>
          </a:ln>
          <a:effectLst/>
        </p:spPr>
        <p:txBody>
          <a:bodyPr wrap="none" anchor="ctr"/>
          <a:lstStyle/>
          <a:p>
            <a:endParaRPr lang="en-US" dirty="0">
              <a:latin typeface="DM Sans" pitchFamily="2" charset="77"/>
            </a:endParaRPr>
          </a:p>
        </p:txBody>
      </p:sp>
      <p:sp>
        <p:nvSpPr>
          <p:cNvPr id="393" name="Freeform 392">
            <a:extLst>
              <a:ext uri="{FF2B5EF4-FFF2-40B4-BE49-F238E27FC236}">
                <a16:creationId xmlns:a16="http://schemas.microsoft.com/office/drawing/2014/main" id="{E57295E5-89C8-4E04-8BFF-D52E01622048}"/>
              </a:ext>
            </a:extLst>
          </p:cNvPr>
          <p:cNvSpPr>
            <a:spLocks noChangeArrowheads="1"/>
          </p:cNvSpPr>
          <p:nvPr/>
        </p:nvSpPr>
        <p:spPr bwMode="auto">
          <a:xfrm>
            <a:off x="14507796" y="5989760"/>
            <a:ext cx="7055828" cy="648433"/>
          </a:xfrm>
          <a:custGeom>
            <a:avLst/>
            <a:gdLst>
              <a:gd name="T0" fmla="*/ 5661 w 5662"/>
              <a:gd name="T1" fmla="*/ 520 h 521"/>
              <a:gd name="T2" fmla="*/ 0 w 5662"/>
              <a:gd name="T3" fmla="*/ 520 h 521"/>
              <a:gd name="T4" fmla="*/ 284 w 5662"/>
              <a:gd name="T5" fmla="*/ 0 h 521"/>
              <a:gd name="T6" fmla="*/ 5378 w 5662"/>
              <a:gd name="T7" fmla="*/ 0 h 521"/>
              <a:gd name="T8" fmla="*/ 5661 w 5662"/>
              <a:gd name="T9" fmla="*/ 520 h 521"/>
            </a:gdLst>
            <a:ahLst/>
            <a:cxnLst>
              <a:cxn ang="0">
                <a:pos x="T0" y="T1"/>
              </a:cxn>
              <a:cxn ang="0">
                <a:pos x="T2" y="T3"/>
              </a:cxn>
              <a:cxn ang="0">
                <a:pos x="T4" y="T5"/>
              </a:cxn>
              <a:cxn ang="0">
                <a:pos x="T6" y="T7"/>
              </a:cxn>
              <a:cxn ang="0">
                <a:pos x="T8" y="T9"/>
              </a:cxn>
            </a:cxnLst>
            <a:rect l="0" t="0" r="r" b="b"/>
            <a:pathLst>
              <a:path w="5662" h="521">
                <a:moveTo>
                  <a:pt x="5661" y="520"/>
                </a:moveTo>
                <a:lnTo>
                  <a:pt x="0" y="520"/>
                </a:lnTo>
                <a:lnTo>
                  <a:pt x="284" y="0"/>
                </a:lnTo>
                <a:lnTo>
                  <a:pt x="5378" y="0"/>
                </a:lnTo>
                <a:lnTo>
                  <a:pt x="5661" y="520"/>
                </a:lnTo>
              </a:path>
            </a:pathLst>
          </a:custGeom>
          <a:solidFill>
            <a:schemeClr val="accent6"/>
          </a:solidFill>
          <a:ln>
            <a:noFill/>
          </a:ln>
          <a:effectLst/>
        </p:spPr>
        <p:txBody>
          <a:bodyPr wrap="none" anchor="ctr"/>
          <a:lstStyle/>
          <a:p>
            <a:endParaRPr lang="en-US" dirty="0">
              <a:latin typeface="DM Sans" pitchFamily="2" charset="77"/>
            </a:endParaRPr>
          </a:p>
        </p:txBody>
      </p:sp>
      <p:sp>
        <p:nvSpPr>
          <p:cNvPr id="394" name="Freeform 393">
            <a:extLst>
              <a:ext uri="{FF2B5EF4-FFF2-40B4-BE49-F238E27FC236}">
                <a16:creationId xmlns:a16="http://schemas.microsoft.com/office/drawing/2014/main" id="{F555DDD8-D944-431D-A079-2DABDE7CD4EE}"/>
              </a:ext>
            </a:extLst>
          </p:cNvPr>
          <p:cNvSpPr>
            <a:spLocks noChangeArrowheads="1"/>
          </p:cNvSpPr>
          <p:nvPr/>
        </p:nvSpPr>
        <p:spPr bwMode="auto">
          <a:xfrm>
            <a:off x="14112142" y="8363683"/>
            <a:ext cx="7836145" cy="1082555"/>
          </a:xfrm>
          <a:custGeom>
            <a:avLst/>
            <a:gdLst>
              <a:gd name="T0" fmla="*/ 6289 w 6290"/>
              <a:gd name="T1" fmla="*/ 867 h 868"/>
              <a:gd name="T2" fmla="*/ 0 w 6290"/>
              <a:gd name="T3" fmla="*/ 867 h 868"/>
              <a:gd name="T4" fmla="*/ 0 w 6290"/>
              <a:gd name="T5" fmla="*/ 0 h 868"/>
              <a:gd name="T6" fmla="*/ 6289 w 6290"/>
              <a:gd name="T7" fmla="*/ 0 h 868"/>
              <a:gd name="T8" fmla="*/ 6289 w 6290"/>
              <a:gd name="T9" fmla="*/ 867 h 868"/>
            </a:gdLst>
            <a:ahLst/>
            <a:cxnLst>
              <a:cxn ang="0">
                <a:pos x="T0" y="T1"/>
              </a:cxn>
              <a:cxn ang="0">
                <a:pos x="T2" y="T3"/>
              </a:cxn>
              <a:cxn ang="0">
                <a:pos x="T4" y="T5"/>
              </a:cxn>
              <a:cxn ang="0">
                <a:pos x="T6" y="T7"/>
              </a:cxn>
              <a:cxn ang="0">
                <a:pos x="T8" y="T9"/>
              </a:cxn>
            </a:cxnLst>
            <a:rect l="0" t="0" r="r" b="b"/>
            <a:pathLst>
              <a:path w="6290" h="868">
                <a:moveTo>
                  <a:pt x="6289" y="867"/>
                </a:moveTo>
                <a:lnTo>
                  <a:pt x="0" y="867"/>
                </a:lnTo>
                <a:lnTo>
                  <a:pt x="0" y="0"/>
                </a:lnTo>
                <a:lnTo>
                  <a:pt x="6289" y="0"/>
                </a:lnTo>
                <a:lnTo>
                  <a:pt x="6289" y="867"/>
                </a:lnTo>
              </a:path>
            </a:pathLst>
          </a:custGeom>
          <a:solidFill>
            <a:schemeClr val="accent6">
              <a:lumMod val="90000"/>
            </a:schemeClr>
          </a:solidFill>
          <a:ln>
            <a:noFill/>
          </a:ln>
          <a:effectLst/>
        </p:spPr>
        <p:txBody>
          <a:bodyPr wrap="none" anchor="ctr"/>
          <a:lstStyle/>
          <a:p>
            <a:endParaRPr lang="en-US" dirty="0">
              <a:latin typeface="DM Sans" pitchFamily="2" charset="77"/>
            </a:endParaRPr>
          </a:p>
        </p:txBody>
      </p:sp>
      <p:sp>
        <p:nvSpPr>
          <p:cNvPr id="395" name="Freeform 394">
            <a:extLst>
              <a:ext uri="{FF2B5EF4-FFF2-40B4-BE49-F238E27FC236}">
                <a16:creationId xmlns:a16="http://schemas.microsoft.com/office/drawing/2014/main" id="{403503C5-6C41-4EB3-86AA-426F51B9B09B}"/>
              </a:ext>
            </a:extLst>
          </p:cNvPr>
          <p:cNvSpPr>
            <a:spLocks noChangeArrowheads="1"/>
          </p:cNvSpPr>
          <p:nvPr/>
        </p:nvSpPr>
        <p:spPr bwMode="auto">
          <a:xfrm>
            <a:off x="14112142" y="7715250"/>
            <a:ext cx="7836145" cy="648433"/>
          </a:xfrm>
          <a:custGeom>
            <a:avLst/>
            <a:gdLst>
              <a:gd name="T0" fmla="*/ 6289 w 6290"/>
              <a:gd name="T1" fmla="*/ 521 h 522"/>
              <a:gd name="T2" fmla="*/ 0 w 6290"/>
              <a:gd name="T3" fmla="*/ 521 h 522"/>
              <a:gd name="T4" fmla="*/ 314 w 6290"/>
              <a:gd name="T5" fmla="*/ 0 h 522"/>
              <a:gd name="T6" fmla="*/ 5975 w 6290"/>
              <a:gd name="T7" fmla="*/ 0 h 522"/>
              <a:gd name="T8" fmla="*/ 6289 w 6290"/>
              <a:gd name="T9" fmla="*/ 521 h 522"/>
            </a:gdLst>
            <a:ahLst/>
            <a:cxnLst>
              <a:cxn ang="0">
                <a:pos x="T0" y="T1"/>
              </a:cxn>
              <a:cxn ang="0">
                <a:pos x="T2" y="T3"/>
              </a:cxn>
              <a:cxn ang="0">
                <a:pos x="T4" y="T5"/>
              </a:cxn>
              <a:cxn ang="0">
                <a:pos x="T6" y="T7"/>
              </a:cxn>
              <a:cxn ang="0">
                <a:pos x="T8" y="T9"/>
              </a:cxn>
            </a:cxnLst>
            <a:rect l="0" t="0" r="r" b="b"/>
            <a:pathLst>
              <a:path w="6290" h="522">
                <a:moveTo>
                  <a:pt x="6289" y="521"/>
                </a:moveTo>
                <a:lnTo>
                  <a:pt x="0" y="521"/>
                </a:lnTo>
                <a:lnTo>
                  <a:pt x="314" y="0"/>
                </a:lnTo>
                <a:lnTo>
                  <a:pt x="5975" y="0"/>
                </a:lnTo>
                <a:lnTo>
                  <a:pt x="6289" y="521"/>
                </a:lnTo>
              </a:path>
            </a:pathLst>
          </a:custGeom>
          <a:solidFill>
            <a:schemeClr val="accent6"/>
          </a:solidFill>
          <a:ln>
            <a:noFill/>
          </a:ln>
          <a:effectLst/>
        </p:spPr>
        <p:txBody>
          <a:bodyPr wrap="none" anchor="ctr"/>
          <a:lstStyle/>
          <a:p>
            <a:endParaRPr lang="en-US" dirty="0">
              <a:latin typeface="DM Sans" pitchFamily="2" charset="77"/>
            </a:endParaRPr>
          </a:p>
        </p:txBody>
      </p:sp>
      <p:sp>
        <p:nvSpPr>
          <p:cNvPr id="396" name="Freeform 395">
            <a:extLst>
              <a:ext uri="{FF2B5EF4-FFF2-40B4-BE49-F238E27FC236}">
                <a16:creationId xmlns:a16="http://schemas.microsoft.com/office/drawing/2014/main" id="{BA2AC690-0CF0-4B37-A99F-E071317E0082}"/>
              </a:ext>
            </a:extLst>
          </p:cNvPr>
          <p:cNvSpPr>
            <a:spLocks noChangeArrowheads="1"/>
          </p:cNvSpPr>
          <p:nvPr/>
        </p:nvSpPr>
        <p:spPr bwMode="auto">
          <a:xfrm>
            <a:off x="13678023" y="10094670"/>
            <a:ext cx="8709879" cy="1082551"/>
          </a:xfrm>
          <a:custGeom>
            <a:avLst/>
            <a:gdLst>
              <a:gd name="T0" fmla="*/ 6989 w 6990"/>
              <a:gd name="T1" fmla="*/ 867 h 868"/>
              <a:gd name="T2" fmla="*/ 0 w 6990"/>
              <a:gd name="T3" fmla="*/ 867 h 868"/>
              <a:gd name="T4" fmla="*/ 0 w 6990"/>
              <a:gd name="T5" fmla="*/ 0 h 868"/>
              <a:gd name="T6" fmla="*/ 6989 w 6990"/>
              <a:gd name="T7" fmla="*/ 0 h 868"/>
              <a:gd name="T8" fmla="*/ 6989 w 6990"/>
              <a:gd name="T9" fmla="*/ 867 h 868"/>
            </a:gdLst>
            <a:ahLst/>
            <a:cxnLst>
              <a:cxn ang="0">
                <a:pos x="T0" y="T1"/>
              </a:cxn>
              <a:cxn ang="0">
                <a:pos x="T2" y="T3"/>
              </a:cxn>
              <a:cxn ang="0">
                <a:pos x="T4" y="T5"/>
              </a:cxn>
              <a:cxn ang="0">
                <a:pos x="T6" y="T7"/>
              </a:cxn>
              <a:cxn ang="0">
                <a:pos x="T8" y="T9"/>
              </a:cxn>
            </a:cxnLst>
            <a:rect l="0" t="0" r="r" b="b"/>
            <a:pathLst>
              <a:path w="6990" h="868">
                <a:moveTo>
                  <a:pt x="6989" y="867"/>
                </a:moveTo>
                <a:lnTo>
                  <a:pt x="0" y="867"/>
                </a:lnTo>
                <a:lnTo>
                  <a:pt x="0" y="0"/>
                </a:lnTo>
                <a:lnTo>
                  <a:pt x="6989" y="0"/>
                </a:lnTo>
                <a:lnTo>
                  <a:pt x="6989" y="867"/>
                </a:lnTo>
              </a:path>
            </a:pathLst>
          </a:custGeom>
          <a:solidFill>
            <a:schemeClr val="accent6">
              <a:lumMod val="90000"/>
            </a:schemeClr>
          </a:solidFill>
          <a:ln>
            <a:noFill/>
          </a:ln>
          <a:effectLst/>
        </p:spPr>
        <p:txBody>
          <a:bodyPr wrap="none" anchor="ctr"/>
          <a:lstStyle/>
          <a:p>
            <a:endParaRPr lang="en-US" dirty="0">
              <a:latin typeface="DM Sans" pitchFamily="2" charset="77"/>
            </a:endParaRPr>
          </a:p>
        </p:txBody>
      </p:sp>
      <p:sp>
        <p:nvSpPr>
          <p:cNvPr id="397" name="Freeform 396">
            <a:extLst>
              <a:ext uri="{FF2B5EF4-FFF2-40B4-BE49-F238E27FC236}">
                <a16:creationId xmlns:a16="http://schemas.microsoft.com/office/drawing/2014/main" id="{29901E45-638A-457D-9040-310734E0FBD3}"/>
              </a:ext>
            </a:extLst>
          </p:cNvPr>
          <p:cNvSpPr>
            <a:spLocks noChangeArrowheads="1"/>
          </p:cNvSpPr>
          <p:nvPr/>
        </p:nvSpPr>
        <p:spPr bwMode="auto">
          <a:xfrm>
            <a:off x="13678023" y="9446237"/>
            <a:ext cx="8709879" cy="648433"/>
          </a:xfrm>
          <a:custGeom>
            <a:avLst/>
            <a:gdLst>
              <a:gd name="T0" fmla="*/ 6989 w 6990"/>
              <a:gd name="T1" fmla="*/ 521 h 522"/>
              <a:gd name="T2" fmla="*/ 0 w 6990"/>
              <a:gd name="T3" fmla="*/ 521 h 522"/>
              <a:gd name="T4" fmla="*/ 350 w 6990"/>
              <a:gd name="T5" fmla="*/ 0 h 522"/>
              <a:gd name="T6" fmla="*/ 6639 w 6990"/>
              <a:gd name="T7" fmla="*/ 0 h 522"/>
              <a:gd name="T8" fmla="*/ 6989 w 6990"/>
              <a:gd name="T9" fmla="*/ 521 h 522"/>
            </a:gdLst>
            <a:ahLst/>
            <a:cxnLst>
              <a:cxn ang="0">
                <a:pos x="T0" y="T1"/>
              </a:cxn>
              <a:cxn ang="0">
                <a:pos x="T2" y="T3"/>
              </a:cxn>
              <a:cxn ang="0">
                <a:pos x="T4" y="T5"/>
              </a:cxn>
              <a:cxn ang="0">
                <a:pos x="T6" y="T7"/>
              </a:cxn>
              <a:cxn ang="0">
                <a:pos x="T8" y="T9"/>
              </a:cxn>
            </a:cxnLst>
            <a:rect l="0" t="0" r="r" b="b"/>
            <a:pathLst>
              <a:path w="6990" h="522">
                <a:moveTo>
                  <a:pt x="6989" y="521"/>
                </a:moveTo>
                <a:lnTo>
                  <a:pt x="0" y="521"/>
                </a:lnTo>
                <a:lnTo>
                  <a:pt x="350" y="0"/>
                </a:lnTo>
                <a:lnTo>
                  <a:pt x="6639" y="0"/>
                </a:lnTo>
                <a:lnTo>
                  <a:pt x="6989" y="521"/>
                </a:lnTo>
              </a:path>
            </a:pathLst>
          </a:custGeom>
          <a:solidFill>
            <a:schemeClr val="accent6"/>
          </a:solidFill>
          <a:ln>
            <a:noFill/>
          </a:ln>
          <a:effectLst/>
        </p:spPr>
        <p:txBody>
          <a:bodyPr wrap="none" anchor="ctr"/>
          <a:lstStyle/>
          <a:p>
            <a:endParaRPr lang="en-US" dirty="0">
              <a:latin typeface="DM Sans" pitchFamily="2" charset="77"/>
            </a:endParaRPr>
          </a:p>
        </p:txBody>
      </p:sp>
      <p:sp>
        <p:nvSpPr>
          <p:cNvPr id="398" name="Freeform 397">
            <a:extLst>
              <a:ext uri="{FF2B5EF4-FFF2-40B4-BE49-F238E27FC236}">
                <a16:creationId xmlns:a16="http://schemas.microsoft.com/office/drawing/2014/main" id="{8D32EFA4-2852-4849-A71C-2BBD3007B9F0}"/>
              </a:ext>
            </a:extLst>
          </p:cNvPr>
          <p:cNvSpPr>
            <a:spLocks noChangeArrowheads="1"/>
          </p:cNvSpPr>
          <p:nvPr/>
        </p:nvSpPr>
        <p:spPr bwMode="auto">
          <a:xfrm>
            <a:off x="13194446" y="11825654"/>
            <a:ext cx="9677033" cy="1082555"/>
          </a:xfrm>
          <a:custGeom>
            <a:avLst/>
            <a:gdLst>
              <a:gd name="T0" fmla="*/ 7765 w 7766"/>
              <a:gd name="T1" fmla="*/ 868 h 869"/>
              <a:gd name="T2" fmla="*/ 0 w 7766"/>
              <a:gd name="T3" fmla="*/ 868 h 869"/>
              <a:gd name="T4" fmla="*/ 0 w 7766"/>
              <a:gd name="T5" fmla="*/ 0 h 869"/>
              <a:gd name="T6" fmla="*/ 7765 w 7766"/>
              <a:gd name="T7" fmla="*/ 0 h 869"/>
              <a:gd name="T8" fmla="*/ 7765 w 7766"/>
              <a:gd name="T9" fmla="*/ 868 h 869"/>
            </a:gdLst>
            <a:ahLst/>
            <a:cxnLst>
              <a:cxn ang="0">
                <a:pos x="T0" y="T1"/>
              </a:cxn>
              <a:cxn ang="0">
                <a:pos x="T2" y="T3"/>
              </a:cxn>
              <a:cxn ang="0">
                <a:pos x="T4" y="T5"/>
              </a:cxn>
              <a:cxn ang="0">
                <a:pos x="T6" y="T7"/>
              </a:cxn>
              <a:cxn ang="0">
                <a:pos x="T8" y="T9"/>
              </a:cxn>
            </a:cxnLst>
            <a:rect l="0" t="0" r="r" b="b"/>
            <a:pathLst>
              <a:path w="7766" h="869">
                <a:moveTo>
                  <a:pt x="7765" y="868"/>
                </a:moveTo>
                <a:lnTo>
                  <a:pt x="0" y="868"/>
                </a:lnTo>
                <a:lnTo>
                  <a:pt x="0" y="0"/>
                </a:lnTo>
                <a:lnTo>
                  <a:pt x="7765" y="0"/>
                </a:lnTo>
                <a:lnTo>
                  <a:pt x="7765" y="868"/>
                </a:lnTo>
              </a:path>
            </a:pathLst>
          </a:custGeom>
          <a:solidFill>
            <a:schemeClr val="accent6">
              <a:lumMod val="90000"/>
            </a:schemeClr>
          </a:solidFill>
          <a:ln>
            <a:noFill/>
          </a:ln>
          <a:effectLst/>
        </p:spPr>
        <p:txBody>
          <a:bodyPr wrap="none" anchor="ctr"/>
          <a:lstStyle/>
          <a:p>
            <a:endParaRPr lang="en-US" dirty="0">
              <a:latin typeface="DM Sans" pitchFamily="2" charset="77"/>
            </a:endParaRPr>
          </a:p>
        </p:txBody>
      </p:sp>
      <p:sp>
        <p:nvSpPr>
          <p:cNvPr id="399" name="Freeform 398">
            <a:extLst>
              <a:ext uri="{FF2B5EF4-FFF2-40B4-BE49-F238E27FC236}">
                <a16:creationId xmlns:a16="http://schemas.microsoft.com/office/drawing/2014/main" id="{0ED1D872-BB14-49E2-8FA7-1A4FFCA2B654}"/>
              </a:ext>
            </a:extLst>
          </p:cNvPr>
          <p:cNvSpPr>
            <a:spLocks noChangeArrowheads="1"/>
          </p:cNvSpPr>
          <p:nvPr/>
        </p:nvSpPr>
        <p:spPr bwMode="auto">
          <a:xfrm>
            <a:off x="13194446" y="11171728"/>
            <a:ext cx="9677033" cy="648433"/>
          </a:xfrm>
          <a:custGeom>
            <a:avLst/>
            <a:gdLst>
              <a:gd name="T0" fmla="*/ 7765 w 7766"/>
              <a:gd name="T1" fmla="*/ 521 h 522"/>
              <a:gd name="T2" fmla="*/ 0 w 7766"/>
              <a:gd name="T3" fmla="*/ 521 h 522"/>
              <a:gd name="T4" fmla="*/ 388 w 7766"/>
              <a:gd name="T5" fmla="*/ 0 h 522"/>
              <a:gd name="T6" fmla="*/ 7377 w 7766"/>
              <a:gd name="T7" fmla="*/ 0 h 522"/>
              <a:gd name="T8" fmla="*/ 7765 w 7766"/>
              <a:gd name="T9" fmla="*/ 521 h 522"/>
            </a:gdLst>
            <a:ahLst/>
            <a:cxnLst>
              <a:cxn ang="0">
                <a:pos x="T0" y="T1"/>
              </a:cxn>
              <a:cxn ang="0">
                <a:pos x="T2" y="T3"/>
              </a:cxn>
              <a:cxn ang="0">
                <a:pos x="T4" y="T5"/>
              </a:cxn>
              <a:cxn ang="0">
                <a:pos x="T6" y="T7"/>
              </a:cxn>
              <a:cxn ang="0">
                <a:pos x="T8" y="T9"/>
              </a:cxn>
            </a:cxnLst>
            <a:rect l="0" t="0" r="r" b="b"/>
            <a:pathLst>
              <a:path w="7766" h="522">
                <a:moveTo>
                  <a:pt x="7765" y="521"/>
                </a:moveTo>
                <a:lnTo>
                  <a:pt x="0" y="521"/>
                </a:lnTo>
                <a:lnTo>
                  <a:pt x="388" y="0"/>
                </a:lnTo>
                <a:lnTo>
                  <a:pt x="7377" y="0"/>
                </a:lnTo>
                <a:lnTo>
                  <a:pt x="7765" y="521"/>
                </a:lnTo>
              </a:path>
            </a:pathLst>
          </a:custGeom>
          <a:solidFill>
            <a:schemeClr val="accent6"/>
          </a:solidFill>
          <a:ln>
            <a:noFill/>
          </a:ln>
          <a:effectLst/>
        </p:spPr>
        <p:txBody>
          <a:bodyPr wrap="none" anchor="ctr"/>
          <a:lstStyle/>
          <a:p>
            <a:endParaRPr lang="en-US" dirty="0">
              <a:latin typeface="DM Sans" pitchFamily="2" charset="77"/>
            </a:endParaRPr>
          </a:p>
        </p:txBody>
      </p:sp>
      <p:sp>
        <p:nvSpPr>
          <p:cNvPr id="400" name="Freeform 399">
            <a:extLst>
              <a:ext uri="{FF2B5EF4-FFF2-40B4-BE49-F238E27FC236}">
                <a16:creationId xmlns:a16="http://schemas.microsoft.com/office/drawing/2014/main" id="{741AF82F-7CD6-4DFB-AE23-7637883485DF}"/>
              </a:ext>
            </a:extLst>
          </p:cNvPr>
          <p:cNvSpPr>
            <a:spLocks noChangeArrowheads="1"/>
          </p:cNvSpPr>
          <p:nvPr/>
        </p:nvSpPr>
        <p:spPr bwMode="auto">
          <a:xfrm>
            <a:off x="16150860" y="6632699"/>
            <a:ext cx="3769702" cy="1082551"/>
          </a:xfrm>
          <a:custGeom>
            <a:avLst/>
            <a:gdLst>
              <a:gd name="T0" fmla="*/ 3023 w 3024"/>
              <a:gd name="T1" fmla="*/ 866 h 867"/>
              <a:gd name="T2" fmla="*/ 0 w 3024"/>
              <a:gd name="T3" fmla="*/ 866 h 867"/>
              <a:gd name="T4" fmla="*/ 0 w 3024"/>
              <a:gd name="T5" fmla="*/ 0 h 867"/>
              <a:gd name="T6" fmla="*/ 3023 w 3024"/>
              <a:gd name="T7" fmla="*/ 0 h 867"/>
              <a:gd name="T8" fmla="*/ 3023 w 3024"/>
              <a:gd name="T9" fmla="*/ 866 h 867"/>
            </a:gdLst>
            <a:ahLst/>
            <a:cxnLst>
              <a:cxn ang="0">
                <a:pos x="T0" y="T1"/>
              </a:cxn>
              <a:cxn ang="0">
                <a:pos x="T2" y="T3"/>
              </a:cxn>
              <a:cxn ang="0">
                <a:pos x="T4" y="T5"/>
              </a:cxn>
              <a:cxn ang="0">
                <a:pos x="T6" y="T7"/>
              </a:cxn>
              <a:cxn ang="0">
                <a:pos x="T8" y="T9"/>
              </a:cxn>
            </a:cxnLst>
            <a:rect l="0" t="0" r="r" b="b"/>
            <a:pathLst>
              <a:path w="3024" h="867">
                <a:moveTo>
                  <a:pt x="3023" y="866"/>
                </a:moveTo>
                <a:lnTo>
                  <a:pt x="0" y="866"/>
                </a:lnTo>
                <a:lnTo>
                  <a:pt x="0" y="0"/>
                </a:lnTo>
                <a:lnTo>
                  <a:pt x="3023" y="0"/>
                </a:lnTo>
                <a:lnTo>
                  <a:pt x="3023" y="866"/>
                </a:lnTo>
              </a:path>
            </a:pathLst>
          </a:custGeom>
          <a:solidFill>
            <a:schemeClr val="accent4"/>
          </a:solidFill>
          <a:ln>
            <a:noFill/>
          </a:ln>
          <a:effectLst/>
        </p:spPr>
        <p:txBody>
          <a:bodyPr wrap="none" anchor="ctr"/>
          <a:lstStyle/>
          <a:p>
            <a:endParaRPr lang="en-US" dirty="0">
              <a:latin typeface="DM Sans" pitchFamily="2" charset="77"/>
            </a:endParaRPr>
          </a:p>
        </p:txBody>
      </p:sp>
      <p:sp>
        <p:nvSpPr>
          <p:cNvPr id="401" name="Freeform 400">
            <a:extLst>
              <a:ext uri="{FF2B5EF4-FFF2-40B4-BE49-F238E27FC236}">
                <a16:creationId xmlns:a16="http://schemas.microsoft.com/office/drawing/2014/main" id="{03A3A53B-30C5-456A-A6D5-38D93AE88D98}"/>
              </a:ext>
            </a:extLst>
          </p:cNvPr>
          <p:cNvSpPr>
            <a:spLocks noChangeArrowheads="1"/>
          </p:cNvSpPr>
          <p:nvPr/>
        </p:nvSpPr>
        <p:spPr bwMode="auto">
          <a:xfrm>
            <a:off x="16150860" y="5989760"/>
            <a:ext cx="3769702" cy="648433"/>
          </a:xfrm>
          <a:custGeom>
            <a:avLst/>
            <a:gdLst>
              <a:gd name="T0" fmla="*/ 3023 w 3024"/>
              <a:gd name="T1" fmla="*/ 520 h 521"/>
              <a:gd name="T2" fmla="*/ 0 w 3024"/>
              <a:gd name="T3" fmla="*/ 520 h 521"/>
              <a:gd name="T4" fmla="*/ 151 w 3024"/>
              <a:gd name="T5" fmla="*/ 0 h 521"/>
              <a:gd name="T6" fmla="*/ 2872 w 3024"/>
              <a:gd name="T7" fmla="*/ 0 h 521"/>
              <a:gd name="T8" fmla="*/ 3023 w 3024"/>
              <a:gd name="T9" fmla="*/ 520 h 521"/>
            </a:gdLst>
            <a:ahLst/>
            <a:cxnLst>
              <a:cxn ang="0">
                <a:pos x="T0" y="T1"/>
              </a:cxn>
              <a:cxn ang="0">
                <a:pos x="T2" y="T3"/>
              </a:cxn>
              <a:cxn ang="0">
                <a:pos x="T4" y="T5"/>
              </a:cxn>
              <a:cxn ang="0">
                <a:pos x="T6" y="T7"/>
              </a:cxn>
              <a:cxn ang="0">
                <a:pos x="T8" y="T9"/>
              </a:cxn>
            </a:cxnLst>
            <a:rect l="0" t="0" r="r" b="b"/>
            <a:pathLst>
              <a:path w="3024" h="521">
                <a:moveTo>
                  <a:pt x="3023" y="520"/>
                </a:moveTo>
                <a:lnTo>
                  <a:pt x="0" y="520"/>
                </a:lnTo>
                <a:lnTo>
                  <a:pt x="151" y="0"/>
                </a:lnTo>
                <a:lnTo>
                  <a:pt x="2872" y="0"/>
                </a:lnTo>
                <a:lnTo>
                  <a:pt x="3023" y="520"/>
                </a:lnTo>
              </a:path>
            </a:pathLst>
          </a:custGeom>
          <a:solidFill>
            <a:schemeClr val="accent4"/>
          </a:solidFill>
          <a:ln>
            <a:noFill/>
          </a:ln>
          <a:effectLst/>
        </p:spPr>
        <p:txBody>
          <a:bodyPr wrap="none" anchor="ctr"/>
          <a:lstStyle/>
          <a:p>
            <a:endParaRPr lang="en-US" dirty="0">
              <a:latin typeface="DM Sans" pitchFamily="2" charset="77"/>
            </a:endParaRPr>
          </a:p>
        </p:txBody>
      </p:sp>
      <p:sp>
        <p:nvSpPr>
          <p:cNvPr id="402" name="Freeform 401">
            <a:extLst>
              <a:ext uri="{FF2B5EF4-FFF2-40B4-BE49-F238E27FC236}">
                <a16:creationId xmlns:a16="http://schemas.microsoft.com/office/drawing/2014/main" id="{4F3DB890-FBFB-4841-A3CB-0BCE4879DDDF}"/>
              </a:ext>
            </a:extLst>
          </p:cNvPr>
          <p:cNvSpPr>
            <a:spLocks noChangeArrowheads="1"/>
          </p:cNvSpPr>
          <p:nvPr/>
        </p:nvSpPr>
        <p:spPr bwMode="auto">
          <a:xfrm>
            <a:off x="15942043" y="8363683"/>
            <a:ext cx="4187337" cy="1082555"/>
          </a:xfrm>
          <a:custGeom>
            <a:avLst/>
            <a:gdLst>
              <a:gd name="T0" fmla="*/ 3359 w 3360"/>
              <a:gd name="T1" fmla="*/ 867 h 868"/>
              <a:gd name="T2" fmla="*/ 0 w 3360"/>
              <a:gd name="T3" fmla="*/ 867 h 868"/>
              <a:gd name="T4" fmla="*/ 0 w 3360"/>
              <a:gd name="T5" fmla="*/ 0 h 868"/>
              <a:gd name="T6" fmla="*/ 3359 w 3360"/>
              <a:gd name="T7" fmla="*/ 0 h 868"/>
              <a:gd name="T8" fmla="*/ 3359 w 3360"/>
              <a:gd name="T9" fmla="*/ 867 h 868"/>
            </a:gdLst>
            <a:ahLst/>
            <a:cxnLst>
              <a:cxn ang="0">
                <a:pos x="T0" y="T1"/>
              </a:cxn>
              <a:cxn ang="0">
                <a:pos x="T2" y="T3"/>
              </a:cxn>
              <a:cxn ang="0">
                <a:pos x="T4" y="T5"/>
              </a:cxn>
              <a:cxn ang="0">
                <a:pos x="T6" y="T7"/>
              </a:cxn>
              <a:cxn ang="0">
                <a:pos x="T8" y="T9"/>
              </a:cxn>
            </a:cxnLst>
            <a:rect l="0" t="0" r="r" b="b"/>
            <a:pathLst>
              <a:path w="3360" h="868">
                <a:moveTo>
                  <a:pt x="3359" y="867"/>
                </a:moveTo>
                <a:lnTo>
                  <a:pt x="0" y="867"/>
                </a:lnTo>
                <a:lnTo>
                  <a:pt x="0" y="0"/>
                </a:lnTo>
                <a:lnTo>
                  <a:pt x="3359" y="0"/>
                </a:lnTo>
                <a:lnTo>
                  <a:pt x="3359" y="867"/>
                </a:lnTo>
              </a:path>
            </a:pathLst>
          </a:custGeom>
          <a:solidFill>
            <a:schemeClr val="accent3"/>
          </a:solidFill>
          <a:ln>
            <a:noFill/>
          </a:ln>
          <a:effectLst/>
        </p:spPr>
        <p:txBody>
          <a:bodyPr wrap="none" anchor="ctr"/>
          <a:lstStyle/>
          <a:p>
            <a:endParaRPr lang="en-US" dirty="0">
              <a:latin typeface="DM Sans" pitchFamily="2" charset="77"/>
            </a:endParaRPr>
          </a:p>
        </p:txBody>
      </p:sp>
      <p:sp>
        <p:nvSpPr>
          <p:cNvPr id="403" name="Freeform 402">
            <a:extLst>
              <a:ext uri="{FF2B5EF4-FFF2-40B4-BE49-F238E27FC236}">
                <a16:creationId xmlns:a16="http://schemas.microsoft.com/office/drawing/2014/main" id="{C584C2D3-6C8D-4FFD-A28E-DDF0D35BC094}"/>
              </a:ext>
            </a:extLst>
          </p:cNvPr>
          <p:cNvSpPr>
            <a:spLocks noChangeArrowheads="1"/>
          </p:cNvSpPr>
          <p:nvPr/>
        </p:nvSpPr>
        <p:spPr bwMode="auto">
          <a:xfrm>
            <a:off x="15942043" y="7715250"/>
            <a:ext cx="4187337" cy="648433"/>
          </a:xfrm>
          <a:custGeom>
            <a:avLst/>
            <a:gdLst>
              <a:gd name="T0" fmla="*/ 3359 w 3360"/>
              <a:gd name="T1" fmla="*/ 521 h 522"/>
              <a:gd name="T2" fmla="*/ 0 w 3360"/>
              <a:gd name="T3" fmla="*/ 521 h 522"/>
              <a:gd name="T4" fmla="*/ 168 w 3360"/>
              <a:gd name="T5" fmla="*/ 0 h 522"/>
              <a:gd name="T6" fmla="*/ 3191 w 3360"/>
              <a:gd name="T7" fmla="*/ 0 h 522"/>
              <a:gd name="T8" fmla="*/ 3359 w 3360"/>
              <a:gd name="T9" fmla="*/ 521 h 522"/>
            </a:gdLst>
            <a:ahLst/>
            <a:cxnLst>
              <a:cxn ang="0">
                <a:pos x="T0" y="T1"/>
              </a:cxn>
              <a:cxn ang="0">
                <a:pos x="T2" y="T3"/>
              </a:cxn>
              <a:cxn ang="0">
                <a:pos x="T4" y="T5"/>
              </a:cxn>
              <a:cxn ang="0">
                <a:pos x="T6" y="T7"/>
              </a:cxn>
              <a:cxn ang="0">
                <a:pos x="T8" y="T9"/>
              </a:cxn>
            </a:cxnLst>
            <a:rect l="0" t="0" r="r" b="b"/>
            <a:pathLst>
              <a:path w="3360" h="522">
                <a:moveTo>
                  <a:pt x="3359" y="521"/>
                </a:moveTo>
                <a:lnTo>
                  <a:pt x="0" y="521"/>
                </a:lnTo>
                <a:lnTo>
                  <a:pt x="168" y="0"/>
                </a:lnTo>
                <a:lnTo>
                  <a:pt x="3191" y="0"/>
                </a:lnTo>
                <a:lnTo>
                  <a:pt x="3359" y="521"/>
                </a:lnTo>
              </a:path>
            </a:pathLst>
          </a:custGeom>
          <a:solidFill>
            <a:schemeClr val="accent3"/>
          </a:solidFill>
          <a:ln>
            <a:noFill/>
          </a:ln>
          <a:effectLst/>
        </p:spPr>
        <p:txBody>
          <a:bodyPr wrap="none" anchor="ctr"/>
          <a:lstStyle/>
          <a:p>
            <a:endParaRPr lang="en-US" dirty="0">
              <a:latin typeface="DM Sans" pitchFamily="2" charset="77"/>
            </a:endParaRPr>
          </a:p>
        </p:txBody>
      </p:sp>
      <p:sp>
        <p:nvSpPr>
          <p:cNvPr id="404" name="Freeform 403">
            <a:extLst>
              <a:ext uri="{FF2B5EF4-FFF2-40B4-BE49-F238E27FC236}">
                <a16:creationId xmlns:a16="http://schemas.microsoft.com/office/drawing/2014/main" id="{F00FBAAD-B9CE-45B7-9194-0F2DFEBB1C97}"/>
              </a:ext>
            </a:extLst>
          </p:cNvPr>
          <p:cNvSpPr>
            <a:spLocks noChangeArrowheads="1"/>
          </p:cNvSpPr>
          <p:nvPr/>
        </p:nvSpPr>
        <p:spPr bwMode="auto">
          <a:xfrm>
            <a:off x="15705748" y="10094670"/>
            <a:ext cx="4654430" cy="1082551"/>
          </a:xfrm>
          <a:custGeom>
            <a:avLst/>
            <a:gdLst>
              <a:gd name="T0" fmla="*/ 3732 w 3733"/>
              <a:gd name="T1" fmla="*/ 867 h 868"/>
              <a:gd name="T2" fmla="*/ 0 w 3733"/>
              <a:gd name="T3" fmla="*/ 867 h 868"/>
              <a:gd name="T4" fmla="*/ 0 w 3733"/>
              <a:gd name="T5" fmla="*/ 0 h 868"/>
              <a:gd name="T6" fmla="*/ 3732 w 3733"/>
              <a:gd name="T7" fmla="*/ 0 h 868"/>
              <a:gd name="T8" fmla="*/ 3732 w 3733"/>
              <a:gd name="T9" fmla="*/ 867 h 868"/>
            </a:gdLst>
            <a:ahLst/>
            <a:cxnLst>
              <a:cxn ang="0">
                <a:pos x="T0" y="T1"/>
              </a:cxn>
              <a:cxn ang="0">
                <a:pos x="T2" y="T3"/>
              </a:cxn>
              <a:cxn ang="0">
                <a:pos x="T4" y="T5"/>
              </a:cxn>
              <a:cxn ang="0">
                <a:pos x="T6" y="T7"/>
              </a:cxn>
              <a:cxn ang="0">
                <a:pos x="T8" y="T9"/>
              </a:cxn>
            </a:cxnLst>
            <a:rect l="0" t="0" r="r" b="b"/>
            <a:pathLst>
              <a:path w="3733" h="868">
                <a:moveTo>
                  <a:pt x="3732" y="867"/>
                </a:moveTo>
                <a:lnTo>
                  <a:pt x="0" y="867"/>
                </a:lnTo>
                <a:lnTo>
                  <a:pt x="0" y="0"/>
                </a:lnTo>
                <a:lnTo>
                  <a:pt x="3732" y="0"/>
                </a:lnTo>
                <a:lnTo>
                  <a:pt x="3732" y="867"/>
                </a:lnTo>
              </a:path>
            </a:pathLst>
          </a:custGeom>
          <a:solidFill>
            <a:schemeClr val="accent2"/>
          </a:solidFill>
          <a:ln>
            <a:noFill/>
          </a:ln>
          <a:effectLst/>
        </p:spPr>
        <p:txBody>
          <a:bodyPr wrap="none" anchor="ctr"/>
          <a:lstStyle/>
          <a:p>
            <a:endParaRPr lang="en-US" dirty="0">
              <a:latin typeface="DM Sans" pitchFamily="2" charset="77"/>
            </a:endParaRPr>
          </a:p>
        </p:txBody>
      </p:sp>
      <p:sp>
        <p:nvSpPr>
          <p:cNvPr id="405" name="Freeform 404">
            <a:extLst>
              <a:ext uri="{FF2B5EF4-FFF2-40B4-BE49-F238E27FC236}">
                <a16:creationId xmlns:a16="http://schemas.microsoft.com/office/drawing/2014/main" id="{0F7E7AB7-9DD4-4CE1-9F72-74DFB554F081}"/>
              </a:ext>
            </a:extLst>
          </p:cNvPr>
          <p:cNvSpPr>
            <a:spLocks noChangeArrowheads="1"/>
          </p:cNvSpPr>
          <p:nvPr/>
        </p:nvSpPr>
        <p:spPr bwMode="auto">
          <a:xfrm>
            <a:off x="15705748" y="9446237"/>
            <a:ext cx="4654430" cy="648433"/>
          </a:xfrm>
          <a:custGeom>
            <a:avLst/>
            <a:gdLst>
              <a:gd name="T0" fmla="*/ 3732 w 3733"/>
              <a:gd name="T1" fmla="*/ 521 h 522"/>
              <a:gd name="T2" fmla="*/ 0 w 3733"/>
              <a:gd name="T3" fmla="*/ 521 h 522"/>
              <a:gd name="T4" fmla="*/ 187 w 3733"/>
              <a:gd name="T5" fmla="*/ 0 h 522"/>
              <a:gd name="T6" fmla="*/ 3546 w 3733"/>
              <a:gd name="T7" fmla="*/ 0 h 522"/>
              <a:gd name="T8" fmla="*/ 3732 w 3733"/>
              <a:gd name="T9" fmla="*/ 521 h 522"/>
            </a:gdLst>
            <a:ahLst/>
            <a:cxnLst>
              <a:cxn ang="0">
                <a:pos x="T0" y="T1"/>
              </a:cxn>
              <a:cxn ang="0">
                <a:pos x="T2" y="T3"/>
              </a:cxn>
              <a:cxn ang="0">
                <a:pos x="T4" y="T5"/>
              </a:cxn>
              <a:cxn ang="0">
                <a:pos x="T6" y="T7"/>
              </a:cxn>
              <a:cxn ang="0">
                <a:pos x="T8" y="T9"/>
              </a:cxn>
            </a:cxnLst>
            <a:rect l="0" t="0" r="r" b="b"/>
            <a:pathLst>
              <a:path w="3733" h="522">
                <a:moveTo>
                  <a:pt x="3732" y="521"/>
                </a:moveTo>
                <a:lnTo>
                  <a:pt x="0" y="521"/>
                </a:lnTo>
                <a:lnTo>
                  <a:pt x="187" y="0"/>
                </a:lnTo>
                <a:lnTo>
                  <a:pt x="3546" y="0"/>
                </a:lnTo>
                <a:lnTo>
                  <a:pt x="3732" y="521"/>
                </a:lnTo>
              </a:path>
            </a:pathLst>
          </a:custGeom>
          <a:solidFill>
            <a:schemeClr val="accent2"/>
          </a:solidFill>
          <a:ln>
            <a:noFill/>
          </a:ln>
          <a:effectLst/>
        </p:spPr>
        <p:txBody>
          <a:bodyPr wrap="none" anchor="ctr"/>
          <a:lstStyle/>
          <a:p>
            <a:endParaRPr lang="en-US" dirty="0">
              <a:latin typeface="DM Sans" pitchFamily="2" charset="77"/>
            </a:endParaRPr>
          </a:p>
        </p:txBody>
      </p:sp>
      <p:sp>
        <p:nvSpPr>
          <p:cNvPr id="406" name="Freeform 405">
            <a:extLst>
              <a:ext uri="{FF2B5EF4-FFF2-40B4-BE49-F238E27FC236}">
                <a16:creationId xmlns:a16="http://schemas.microsoft.com/office/drawing/2014/main" id="{7D4602B6-4EDA-4511-8C70-B89C58087869}"/>
              </a:ext>
            </a:extLst>
          </p:cNvPr>
          <p:cNvSpPr>
            <a:spLocks noChangeArrowheads="1"/>
          </p:cNvSpPr>
          <p:nvPr/>
        </p:nvSpPr>
        <p:spPr bwMode="auto">
          <a:xfrm>
            <a:off x="15447475" y="11825654"/>
            <a:ext cx="5170975" cy="1082555"/>
          </a:xfrm>
          <a:custGeom>
            <a:avLst/>
            <a:gdLst>
              <a:gd name="T0" fmla="*/ 4147 w 4148"/>
              <a:gd name="T1" fmla="*/ 868 h 869"/>
              <a:gd name="T2" fmla="*/ 0 w 4148"/>
              <a:gd name="T3" fmla="*/ 868 h 869"/>
              <a:gd name="T4" fmla="*/ 0 w 4148"/>
              <a:gd name="T5" fmla="*/ 0 h 869"/>
              <a:gd name="T6" fmla="*/ 4147 w 4148"/>
              <a:gd name="T7" fmla="*/ 0 h 869"/>
              <a:gd name="T8" fmla="*/ 4147 w 4148"/>
              <a:gd name="T9" fmla="*/ 868 h 869"/>
            </a:gdLst>
            <a:ahLst/>
            <a:cxnLst>
              <a:cxn ang="0">
                <a:pos x="T0" y="T1"/>
              </a:cxn>
              <a:cxn ang="0">
                <a:pos x="T2" y="T3"/>
              </a:cxn>
              <a:cxn ang="0">
                <a:pos x="T4" y="T5"/>
              </a:cxn>
              <a:cxn ang="0">
                <a:pos x="T6" y="T7"/>
              </a:cxn>
              <a:cxn ang="0">
                <a:pos x="T8" y="T9"/>
              </a:cxn>
            </a:cxnLst>
            <a:rect l="0" t="0" r="r" b="b"/>
            <a:pathLst>
              <a:path w="4148" h="869">
                <a:moveTo>
                  <a:pt x="4147" y="868"/>
                </a:moveTo>
                <a:lnTo>
                  <a:pt x="0" y="868"/>
                </a:lnTo>
                <a:lnTo>
                  <a:pt x="0" y="0"/>
                </a:lnTo>
                <a:lnTo>
                  <a:pt x="4147" y="0"/>
                </a:lnTo>
                <a:lnTo>
                  <a:pt x="4147" y="868"/>
                </a:lnTo>
              </a:path>
            </a:pathLst>
          </a:custGeom>
          <a:solidFill>
            <a:schemeClr val="accent1"/>
          </a:solidFill>
          <a:ln>
            <a:noFill/>
          </a:ln>
          <a:effectLst/>
        </p:spPr>
        <p:txBody>
          <a:bodyPr wrap="none" anchor="ctr"/>
          <a:lstStyle/>
          <a:p>
            <a:endParaRPr lang="en-US" dirty="0">
              <a:latin typeface="DM Sans" pitchFamily="2" charset="77"/>
            </a:endParaRPr>
          </a:p>
        </p:txBody>
      </p:sp>
      <p:sp>
        <p:nvSpPr>
          <p:cNvPr id="407" name="Freeform 406">
            <a:extLst>
              <a:ext uri="{FF2B5EF4-FFF2-40B4-BE49-F238E27FC236}">
                <a16:creationId xmlns:a16="http://schemas.microsoft.com/office/drawing/2014/main" id="{A68C0A32-F53E-498E-8A37-57EB5CB959D4}"/>
              </a:ext>
            </a:extLst>
          </p:cNvPr>
          <p:cNvSpPr>
            <a:spLocks noChangeArrowheads="1"/>
          </p:cNvSpPr>
          <p:nvPr/>
        </p:nvSpPr>
        <p:spPr bwMode="auto">
          <a:xfrm>
            <a:off x="15447475" y="11171728"/>
            <a:ext cx="5170975" cy="648433"/>
          </a:xfrm>
          <a:custGeom>
            <a:avLst/>
            <a:gdLst>
              <a:gd name="T0" fmla="*/ 4147 w 4148"/>
              <a:gd name="T1" fmla="*/ 521 h 522"/>
              <a:gd name="T2" fmla="*/ 0 w 4148"/>
              <a:gd name="T3" fmla="*/ 521 h 522"/>
              <a:gd name="T4" fmla="*/ 207 w 4148"/>
              <a:gd name="T5" fmla="*/ 0 h 522"/>
              <a:gd name="T6" fmla="*/ 3939 w 4148"/>
              <a:gd name="T7" fmla="*/ 0 h 522"/>
              <a:gd name="T8" fmla="*/ 4147 w 4148"/>
              <a:gd name="T9" fmla="*/ 521 h 522"/>
            </a:gdLst>
            <a:ahLst/>
            <a:cxnLst>
              <a:cxn ang="0">
                <a:pos x="T0" y="T1"/>
              </a:cxn>
              <a:cxn ang="0">
                <a:pos x="T2" y="T3"/>
              </a:cxn>
              <a:cxn ang="0">
                <a:pos x="T4" y="T5"/>
              </a:cxn>
              <a:cxn ang="0">
                <a:pos x="T6" y="T7"/>
              </a:cxn>
              <a:cxn ang="0">
                <a:pos x="T8" y="T9"/>
              </a:cxn>
            </a:cxnLst>
            <a:rect l="0" t="0" r="r" b="b"/>
            <a:pathLst>
              <a:path w="4148" h="522">
                <a:moveTo>
                  <a:pt x="4147" y="521"/>
                </a:moveTo>
                <a:lnTo>
                  <a:pt x="0" y="521"/>
                </a:lnTo>
                <a:lnTo>
                  <a:pt x="207" y="0"/>
                </a:lnTo>
                <a:lnTo>
                  <a:pt x="3939" y="0"/>
                </a:lnTo>
                <a:lnTo>
                  <a:pt x="4147" y="521"/>
                </a:lnTo>
              </a:path>
            </a:pathLst>
          </a:custGeom>
          <a:solidFill>
            <a:schemeClr val="accent1"/>
          </a:solidFill>
          <a:ln>
            <a:noFill/>
          </a:ln>
          <a:effectLst/>
        </p:spPr>
        <p:txBody>
          <a:bodyPr wrap="none" anchor="ctr"/>
          <a:lstStyle/>
          <a:p>
            <a:endParaRPr lang="en-US" dirty="0">
              <a:latin typeface="DM Sans" pitchFamily="2" charset="77"/>
            </a:endParaRPr>
          </a:p>
        </p:txBody>
      </p:sp>
      <p:sp>
        <p:nvSpPr>
          <p:cNvPr id="432" name="Freeform 431">
            <a:extLst>
              <a:ext uri="{FF2B5EF4-FFF2-40B4-BE49-F238E27FC236}">
                <a16:creationId xmlns:a16="http://schemas.microsoft.com/office/drawing/2014/main" id="{4162E38F-2DB9-47ED-9A4A-CA56BB7C7EBE}"/>
              </a:ext>
            </a:extLst>
          </p:cNvPr>
          <p:cNvSpPr>
            <a:spLocks noChangeArrowheads="1"/>
          </p:cNvSpPr>
          <p:nvPr/>
        </p:nvSpPr>
        <p:spPr bwMode="auto">
          <a:xfrm>
            <a:off x="16002488" y="3286125"/>
            <a:ext cx="4066443" cy="2703635"/>
          </a:xfrm>
          <a:custGeom>
            <a:avLst/>
            <a:gdLst>
              <a:gd name="T0" fmla="*/ 1631 w 3261"/>
              <a:gd name="T1" fmla="*/ 0 h 2170"/>
              <a:gd name="T2" fmla="*/ 0 w 3261"/>
              <a:gd name="T3" fmla="*/ 986 h 2170"/>
              <a:gd name="T4" fmla="*/ 274 w 3261"/>
              <a:gd name="T5" fmla="*/ 986 h 2170"/>
              <a:gd name="T6" fmla="*/ 274 w 3261"/>
              <a:gd name="T7" fmla="*/ 2169 h 2170"/>
              <a:gd name="T8" fmla="*/ 2991 w 3261"/>
              <a:gd name="T9" fmla="*/ 2169 h 2170"/>
              <a:gd name="T10" fmla="*/ 2991 w 3261"/>
              <a:gd name="T11" fmla="*/ 986 h 2170"/>
              <a:gd name="T12" fmla="*/ 3260 w 3261"/>
              <a:gd name="T13" fmla="*/ 986 h 2170"/>
              <a:gd name="T14" fmla="*/ 1631 w 3261"/>
              <a:gd name="T15" fmla="*/ 0 h 2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1" h="2170">
                <a:moveTo>
                  <a:pt x="1631" y="0"/>
                </a:moveTo>
                <a:lnTo>
                  <a:pt x="0" y="986"/>
                </a:lnTo>
                <a:lnTo>
                  <a:pt x="274" y="986"/>
                </a:lnTo>
                <a:lnTo>
                  <a:pt x="274" y="2169"/>
                </a:lnTo>
                <a:lnTo>
                  <a:pt x="2991" y="2169"/>
                </a:lnTo>
                <a:lnTo>
                  <a:pt x="2991" y="986"/>
                </a:lnTo>
                <a:lnTo>
                  <a:pt x="3260" y="986"/>
                </a:lnTo>
                <a:lnTo>
                  <a:pt x="1631" y="0"/>
                </a:lnTo>
              </a:path>
            </a:pathLst>
          </a:custGeom>
          <a:solidFill>
            <a:schemeClr val="accent4"/>
          </a:solidFill>
          <a:ln>
            <a:noFill/>
          </a:ln>
          <a:effectLst/>
        </p:spPr>
        <p:txBody>
          <a:bodyPr wrap="none" anchor="ctr"/>
          <a:lstStyle/>
          <a:p>
            <a:endParaRPr lang="en-US" dirty="0">
              <a:latin typeface="DM Sans" pitchFamily="2" charset="77"/>
            </a:endParaRPr>
          </a:p>
        </p:txBody>
      </p:sp>
      <p:sp>
        <p:nvSpPr>
          <p:cNvPr id="37" name="TextBox 36">
            <a:extLst>
              <a:ext uri="{FF2B5EF4-FFF2-40B4-BE49-F238E27FC236}">
                <a16:creationId xmlns:a16="http://schemas.microsoft.com/office/drawing/2014/main" id="{8A1678F9-429B-488F-8787-715469ED80B1}"/>
              </a:ext>
            </a:extLst>
          </p:cNvPr>
          <p:cNvSpPr txBox="1"/>
          <p:nvPr/>
        </p:nvSpPr>
        <p:spPr>
          <a:xfrm>
            <a:off x="1528834" y="3783494"/>
            <a:ext cx="1800814" cy="643766"/>
          </a:xfrm>
          <a:prstGeom prst="rect">
            <a:avLst/>
          </a:prstGeom>
          <a:noFill/>
        </p:spPr>
        <p:txBody>
          <a:bodyPr wrap="none" rtlCol="0" anchor="b">
            <a:spAutoFit/>
          </a:bodyPr>
          <a:lstStyle/>
          <a:p>
            <a:pPr algn="ctr">
              <a:lnSpc>
                <a:spcPts val="4320"/>
              </a:lnSpc>
            </a:pPr>
            <a:r>
              <a:rPr lang="en-US" sz="3600" b="1" spc="-30" dirty="0">
                <a:solidFill>
                  <a:schemeClr val="accent1"/>
                </a:solidFill>
                <a:latin typeface="DM Sans" pitchFamily="2" charset="77"/>
              </a:rPr>
              <a:t>Step 01</a:t>
            </a:r>
          </a:p>
        </p:txBody>
      </p:sp>
      <p:sp>
        <p:nvSpPr>
          <p:cNvPr id="38" name="TextBox 37">
            <a:extLst>
              <a:ext uri="{FF2B5EF4-FFF2-40B4-BE49-F238E27FC236}">
                <a16:creationId xmlns:a16="http://schemas.microsoft.com/office/drawing/2014/main" id="{27E55429-FDA5-493C-9907-C212629D9004}"/>
              </a:ext>
            </a:extLst>
          </p:cNvPr>
          <p:cNvSpPr txBox="1"/>
          <p:nvPr/>
        </p:nvSpPr>
        <p:spPr>
          <a:xfrm>
            <a:off x="1493493" y="6059035"/>
            <a:ext cx="1905010" cy="643766"/>
          </a:xfrm>
          <a:prstGeom prst="rect">
            <a:avLst/>
          </a:prstGeom>
          <a:noFill/>
        </p:spPr>
        <p:txBody>
          <a:bodyPr wrap="none" rtlCol="0" anchor="b">
            <a:spAutoFit/>
          </a:bodyPr>
          <a:lstStyle/>
          <a:p>
            <a:pPr algn="ctr">
              <a:lnSpc>
                <a:spcPts val="4320"/>
              </a:lnSpc>
            </a:pPr>
            <a:r>
              <a:rPr lang="en-US" sz="3600" b="1" spc="-30" dirty="0">
                <a:solidFill>
                  <a:schemeClr val="accent2"/>
                </a:solidFill>
                <a:latin typeface="DM Sans" pitchFamily="2" charset="77"/>
              </a:rPr>
              <a:t>Step 02</a:t>
            </a:r>
          </a:p>
        </p:txBody>
      </p:sp>
      <p:sp>
        <p:nvSpPr>
          <p:cNvPr id="39" name="TextBox 38">
            <a:extLst>
              <a:ext uri="{FF2B5EF4-FFF2-40B4-BE49-F238E27FC236}">
                <a16:creationId xmlns:a16="http://schemas.microsoft.com/office/drawing/2014/main" id="{FE3E7CF6-3A1F-47A7-A8FD-615CD88CF3BB}"/>
              </a:ext>
            </a:extLst>
          </p:cNvPr>
          <p:cNvSpPr txBox="1"/>
          <p:nvPr/>
        </p:nvSpPr>
        <p:spPr>
          <a:xfrm>
            <a:off x="1485177" y="8315915"/>
            <a:ext cx="1917833" cy="643766"/>
          </a:xfrm>
          <a:prstGeom prst="rect">
            <a:avLst/>
          </a:prstGeom>
          <a:noFill/>
        </p:spPr>
        <p:txBody>
          <a:bodyPr wrap="none" rtlCol="0" anchor="b">
            <a:spAutoFit/>
          </a:bodyPr>
          <a:lstStyle/>
          <a:p>
            <a:pPr algn="ctr">
              <a:lnSpc>
                <a:spcPts val="4320"/>
              </a:lnSpc>
            </a:pPr>
            <a:r>
              <a:rPr lang="en-US" sz="3600" b="1" spc="-30" dirty="0">
                <a:solidFill>
                  <a:schemeClr val="accent3"/>
                </a:solidFill>
                <a:latin typeface="DM Sans" pitchFamily="2" charset="77"/>
              </a:rPr>
              <a:t>Step 03</a:t>
            </a:r>
          </a:p>
        </p:txBody>
      </p:sp>
      <p:sp>
        <p:nvSpPr>
          <p:cNvPr id="40" name="TextBox 39">
            <a:extLst>
              <a:ext uri="{FF2B5EF4-FFF2-40B4-BE49-F238E27FC236}">
                <a16:creationId xmlns:a16="http://schemas.microsoft.com/office/drawing/2014/main" id="{6EB33CAC-4F42-4E67-91B4-39203E0C49C8}"/>
              </a:ext>
            </a:extLst>
          </p:cNvPr>
          <p:cNvSpPr txBox="1"/>
          <p:nvPr/>
        </p:nvSpPr>
        <p:spPr>
          <a:xfrm>
            <a:off x="1476661" y="10574700"/>
            <a:ext cx="1938672" cy="643766"/>
          </a:xfrm>
          <a:prstGeom prst="rect">
            <a:avLst/>
          </a:prstGeom>
          <a:noFill/>
        </p:spPr>
        <p:txBody>
          <a:bodyPr wrap="none" rtlCol="0" anchor="b">
            <a:spAutoFit/>
          </a:bodyPr>
          <a:lstStyle/>
          <a:p>
            <a:pPr algn="ctr">
              <a:lnSpc>
                <a:spcPts val="4320"/>
              </a:lnSpc>
            </a:pPr>
            <a:r>
              <a:rPr lang="en-US" sz="3600" b="1" spc="-30" dirty="0">
                <a:solidFill>
                  <a:schemeClr val="accent4"/>
                </a:solidFill>
                <a:latin typeface="DM Sans" pitchFamily="2" charset="77"/>
              </a:rPr>
              <a:t>Step 04</a:t>
            </a:r>
          </a:p>
        </p:txBody>
      </p:sp>
      <p:sp>
        <p:nvSpPr>
          <p:cNvPr id="41" name="TextBox 40">
            <a:extLst>
              <a:ext uri="{FF2B5EF4-FFF2-40B4-BE49-F238E27FC236}">
                <a16:creationId xmlns:a16="http://schemas.microsoft.com/office/drawing/2014/main" id="{BDAE1FD4-5C69-417B-8E0C-3B7B3678800F}"/>
              </a:ext>
            </a:extLst>
          </p:cNvPr>
          <p:cNvSpPr txBox="1"/>
          <p:nvPr/>
        </p:nvSpPr>
        <p:spPr>
          <a:xfrm>
            <a:off x="17124313" y="11141087"/>
            <a:ext cx="1800814" cy="643766"/>
          </a:xfrm>
          <a:prstGeom prst="rect">
            <a:avLst/>
          </a:prstGeom>
          <a:noFill/>
        </p:spPr>
        <p:txBody>
          <a:bodyPr wrap="none" rtlCol="0" anchor="b">
            <a:spAutoFit/>
          </a:bodyPr>
          <a:lstStyle/>
          <a:p>
            <a:pPr algn="ctr">
              <a:lnSpc>
                <a:spcPts val="4320"/>
              </a:lnSpc>
            </a:pPr>
            <a:r>
              <a:rPr lang="en-US" b="1" spc="-30" dirty="0">
                <a:solidFill>
                  <a:schemeClr val="bg1"/>
                </a:solidFill>
                <a:latin typeface="DM Sans" pitchFamily="2" charset="77"/>
              </a:rPr>
              <a:t>Step 01</a:t>
            </a:r>
          </a:p>
        </p:txBody>
      </p:sp>
      <p:sp>
        <p:nvSpPr>
          <p:cNvPr id="42" name="TextBox 41">
            <a:extLst>
              <a:ext uri="{FF2B5EF4-FFF2-40B4-BE49-F238E27FC236}">
                <a16:creationId xmlns:a16="http://schemas.microsoft.com/office/drawing/2014/main" id="{504E0360-FD89-4651-98C1-630E0500CC43}"/>
              </a:ext>
            </a:extLst>
          </p:cNvPr>
          <p:cNvSpPr txBox="1"/>
          <p:nvPr/>
        </p:nvSpPr>
        <p:spPr>
          <a:xfrm>
            <a:off x="17072215" y="9413949"/>
            <a:ext cx="1905009" cy="643766"/>
          </a:xfrm>
          <a:prstGeom prst="rect">
            <a:avLst/>
          </a:prstGeom>
          <a:noFill/>
        </p:spPr>
        <p:txBody>
          <a:bodyPr wrap="none" rtlCol="0" anchor="b">
            <a:spAutoFit/>
          </a:bodyPr>
          <a:lstStyle/>
          <a:p>
            <a:pPr algn="ctr">
              <a:lnSpc>
                <a:spcPts val="4320"/>
              </a:lnSpc>
            </a:pPr>
            <a:r>
              <a:rPr lang="en-US" b="1" spc="-30" dirty="0">
                <a:solidFill>
                  <a:schemeClr val="bg1"/>
                </a:solidFill>
                <a:latin typeface="DM Sans" pitchFamily="2" charset="77"/>
              </a:rPr>
              <a:t>Step 02</a:t>
            </a:r>
          </a:p>
        </p:txBody>
      </p:sp>
      <p:sp>
        <p:nvSpPr>
          <p:cNvPr id="43" name="TextBox 42">
            <a:extLst>
              <a:ext uri="{FF2B5EF4-FFF2-40B4-BE49-F238E27FC236}">
                <a16:creationId xmlns:a16="http://schemas.microsoft.com/office/drawing/2014/main" id="{E0D2A656-1A88-468F-83ED-758CF55680A7}"/>
              </a:ext>
            </a:extLst>
          </p:cNvPr>
          <p:cNvSpPr txBox="1"/>
          <p:nvPr/>
        </p:nvSpPr>
        <p:spPr>
          <a:xfrm>
            <a:off x="17065803" y="7679191"/>
            <a:ext cx="1917833" cy="643766"/>
          </a:xfrm>
          <a:prstGeom prst="rect">
            <a:avLst/>
          </a:prstGeom>
          <a:noFill/>
        </p:spPr>
        <p:txBody>
          <a:bodyPr wrap="none" rtlCol="0" anchor="b">
            <a:spAutoFit/>
          </a:bodyPr>
          <a:lstStyle/>
          <a:p>
            <a:pPr algn="ctr">
              <a:lnSpc>
                <a:spcPts val="4320"/>
              </a:lnSpc>
            </a:pPr>
            <a:r>
              <a:rPr lang="en-US" b="1" spc="-30" dirty="0">
                <a:solidFill>
                  <a:schemeClr val="bg1"/>
                </a:solidFill>
                <a:latin typeface="DM Sans" pitchFamily="2" charset="77"/>
              </a:rPr>
              <a:t>Step 03</a:t>
            </a:r>
          </a:p>
        </p:txBody>
      </p:sp>
      <p:sp>
        <p:nvSpPr>
          <p:cNvPr id="44" name="TextBox 43">
            <a:extLst>
              <a:ext uri="{FF2B5EF4-FFF2-40B4-BE49-F238E27FC236}">
                <a16:creationId xmlns:a16="http://schemas.microsoft.com/office/drawing/2014/main" id="{9206B38A-237E-4D74-96DD-D68E1322DC5F}"/>
              </a:ext>
            </a:extLst>
          </p:cNvPr>
          <p:cNvSpPr txBox="1"/>
          <p:nvPr/>
        </p:nvSpPr>
        <p:spPr>
          <a:xfrm>
            <a:off x="17057289" y="5953713"/>
            <a:ext cx="1938672" cy="643766"/>
          </a:xfrm>
          <a:prstGeom prst="rect">
            <a:avLst/>
          </a:prstGeom>
          <a:noFill/>
        </p:spPr>
        <p:txBody>
          <a:bodyPr wrap="none" rtlCol="0" anchor="b">
            <a:spAutoFit/>
          </a:bodyPr>
          <a:lstStyle/>
          <a:p>
            <a:pPr algn="ctr">
              <a:lnSpc>
                <a:spcPts val="4320"/>
              </a:lnSpc>
            </a:pPr>
            <a:r>
              <a:rPr lang="en-US" b="1" spc="-30" dirty="0">
                <a:solidFill>
                  <a:schemeClr val="bg1"/>
                </a:solidFill>
                <a:latin typeface="DM Sans" pitchFamily="2" charset="77"/>
              </a:rPr>
              <a:t>Step 04</a:t>
            </a:r>
          </a:p>
        </p:txBody>
      </p:sp>
      <p:sp>
        <p:nvSpPr>
          <p:cNvPr id="49" name="TextBox 48">
            <a:extLst>
              <a:ext uri="{FF2B5EF4-FFF2-40B4-BE49-F238E27FC236}">
                <a16:creationId xmlns:a16="http://schemas.microsoft.com/office/drawing/2014/main" id="{40E97989-1AE1-4B4B-82F6-61D0CAD2B141}"/>
              </a:ext>
            </a:extLst>
          </p:cNvPr>
          <p:cNvSpPr txBox="1"/>
          <p:nvPr/>
        </p:nvSpPr>
        <p:spPr>
          <a:xfrm>
            <a:off x="6127883" y="4455131"/>
            <a:ext cx="7109890" cy="1292662"/>
          </a:xfrm>
          <a:prstGeom prst="rect">
            <a:avLst/>
          </a:prstGeom>
          <a:noFill/>
        </p:spPr>
        <p:txBody>
          <a:bodyPr wrap="square" rtlCol="0" anchor="t">
            <a:spAutoFit/>
          </a:bodyPr>
          <a:lstStyle/>
          <a:p>
            <a:r>
              <a:rPr lang="en-US" sz="2600" spc="-30" dirty="0">
                <a:latin typeface="DM Sans" pitchFamily="2" charset="77"/>
              </a:rPr>
              <a:t>You can achieve anything you set your mind to—just put in the effort. Now go out there and present like a pro!</a:t>
            </a:r>
          </a:p>
        </p:txBody>
      </p:sp>
      <p:sp>
        <p:nvSpPr>
          <p:cNvPr id="50" name="TextBox 49">
            <a:extLst>
              <a:ext uri="{FF2B5EF4-FFF2-40B4-BE49-F238E27FC236}">
                <a16:creationId xmlns:a16="http://schemas.microsoft.com/office/drawing/2014/main" id="{B9FF056F-3D25-4085-B9F7-3950DA1E9653}"/>
              </a:ext>
            </a:extLst>
          </p:cNvPr>
          <p:cNvSpPr txBox="1"/>
          <p:nvPr/>
        </p:nvSpPr>
        <p:spPr>
          <a:xfrm>
            <a:off x="6119157" y="3804076"/>
            <a:ext cx="1700787" cy="623184"/>
          </a:xfrm>
          <a:prstGeom prst="rect">
            <a:avLst/>
          </a:prstGeom>
          <a:noFill/>
        </p:spPr>
        <p:txBody>
          <a:bodyPr wrap="none" rtlCol="0" anchor="b">
            <a:spAutoFit/>
          </a:bodyPr>
          <a:lstStyle/>
          <a:p>
            <a:pPr>
              <a:lnSpc>
                <a:spcPts val="4320"/>
              </a:lnSpc>
            </a:pPr>
            <a:r>
              <a:rPr lang="en-US" sz="3200" b="1" spc="-30" dirty="0">
                <a:solidFill>
                  <a:schemeClr val="accent1"/>
                </a:solidFill>
                <a:latin typeface="DM Sans" pitchFamily="2" charset="77"/>
              </a:rPr>
              <a:t>Identify</a:t>
            </a:r>
          </a:p>
        </p:txBody>
      </p:sp>
      <p:sp>
        <p:nvSpPr>
          <p:cNvPr id="51" name="TextBox 50">
            <a:extLst>
              <a:ext uri="{FF2B5EF4-FFF2-40B4-BE49-F238E27FC236}">
                <a16:creationId xmlns:a16="http://schemas.microsoft.com/office/drawing/2014/main" id="{D68047FB-DCC7-4A60-8101-BD275259527E}"/>
              </a:ext>
            </a:extLst>
          </p:cNvPr>
          <p:cNvSpPr txBox="1"/>
          <p:nvPr/>
        </p:nvSpPr>
        <p:spPr>
          <a:xfrm>
            <a:off x="6127883" y="6715294"/>
            <a:ext cx="7109890" cy="1292662"/>
          </a:xfrm>
          <a:prstGeom prst="rect">
            <a:avLst/>
          </a:prstGeom>
          <a:noFill/>
        </p:spPr>
        <p:txBody>
          <a:bodyPr wrap="square" rtlCol="0" anchor="t">
            <a:spAutoFit/>
          </a:bodyPr>
          <a:lstStyle/>
          <a:p>
            <a:r>
              <a:rPr lang="en-US" sz="2600" spc="-30" dirty="0">
                <a:latin typeface="DM Sans" pitchFamily="2" charset="77"/>
              </a:rPr>
              <a:t>You can achieve anything you set your mind to—just put in the effort. Now go out there and present like a pro!</a:t>
            </a:r>
          </a:p>
        </p:txBody>
      </p:sp>
      <p:sp>
        <p:nvSpPr>
          <p:cNvPr id="52" name="TextBox 51">
            <a:extLst>
              <a:ext uri="{FF2B5EF4-FFF2-40B4-BE49-F238E27FC236}">
                <a16:creationId xmlns:a16="http://schemas.microsoft.com/office/drawing/2014/main" id="{94E7C441-26E8-43D3-8B31-55C9D758DDCB}"/>
              </a:ext>
            </a:extLst>
          </p:cNvPr>
          <p:cNvSpPr txBox="1"/>
          <p:nvPr/>
        </p:nvSpPr>
        <p:spPr>
          <a:xfrm>
            <a:off x="6121062" y="6064239"/>
            <a:ext cx="1802416" cy="623184"/>
          </a:xfrm>
          <a:prstGeom prst="rect">
            <a:avLst/>
          </a:prstGeom>
          <a:noFill/>
        </p:spPr>
        <p:txBody>
          <a:bodyPr wrap="none" rtlCol="0" anchor="b">
            <a:spAutoFit/>
          </a:bodyPr>
          <a:lstStyle/>
          <a:p>
            <a:pPr>
              <a:lnSpc>
                <a:spcPts val="4320"/>
              </a:lnSpc>
            </a:pPr>
            <a:r>
              <a:rPr lang="en-US" sz="3200" b="1" spc="-30" dirty="0">
                <a:solidFill>
                  <a:schemeClr val="accent2"/>
                </a:solidFill>
                <a:latin typeface="DM Sans" pitchFamily="2" charset="77"/>
              </a:rPr>
              <a:t>Improve</a:t>
            </a:r>
          </a:p>
        </p:txBody>
      </p:sp>
      <p:sp>
        <p:nvSpPr>
          <p:cNvPr id="53" name="TextBox 52">
            <a:extLst>
              <a:ext uri="{FF2B5EF4-FFF2-40B4-BE49-F238E27FC236}">
                <a16:creationId xmlns:a16="http://schemas.microsoft.com/office/drawing/2014/main" id="{098A83D7-7A20-4510-99C3-BE7F5B8613BD}"/>
              </a:ext>
            </a:extLst>
          </p:cNvPr>
          <p:cNvSpPr txBox="1"/>
          <p:nvPr/>
        </p:nvSpPr>
        <p:spPr>
          <a:xfrm>
            <a:off x="6128518" y="8975875"/>
            <a:ext cx="7109890" cy="1292662"/>
          </a:xfrm>
          <a:prstGeom prst="rect">
            <a:avLst/>
          </a:prstGeom>
          <a:noFill/>
        </p:spPr>
        <p:txBody>
          <a:bodyPr wrap="square" rtlCol="0" anchor="t">
            <a:spAutoFit/>
          </a:bodyPr>
          <a:lstStyle/>
          <a:p>
            <a:r>
              <a:rPr lang="en-US" sz="2600" spc="-30" dirty="0">
                <a:latin typeface="DM Sans" pitchFamily="2" charset="77"/>
              </a:rPr>
              <a:t>You can achieve anything you set your mind to—just put in the effort. Now go out there and present like a pro!</a:t>
            </a:r>
          </a:p>
        </p:txBody>
      </p:sp>
      <p:sp>
        <p:nvSpPr>
          <p:cNvPr id="54" name="TextBox 53">
            <a:extLst>
              <a:ext uri="{FF2B5EF4-FFF2-40B4-BE49-F238E27FC236}">
                <a16:creationId xmlns:a16="http://schemas.microsoft.com/office/drawing/2014/main" id="{0D1CD7AD-8D7C-4ABE-920D-E6F43EFB508B}"/>
              </a:ext>
            </a:extLst>
          </p:cNvPr>
          <p:cNvSpPr txBox="1"/>
          <p:nvPr/>
        </p:nvSpPr>
        <p:spPr>
          <a:xfrm>
            <a:off x="6122967" y="8319986"/>
            <a:ext cx="2249334" cy="623184"/>
          </a:xfrm>
          <a:prstGeom prst="rect">
            <a:avLst/>
          </a:prstGeom>
          <a:noFill/>
        </p:spPr>
        <p:txBody>
          <a:bodyPr wrap="none" rtlCol="0" anchor="b">
            <a:spAutoFit/>
          </a:bodyPr>
          <a:lstStyle/>
          <a:p>
            <a:pPr>
              <a:lnSpc>
                <a:spcPts val="4320"/>
              </a:lnSpc>
            </a:pPr>
            <a:r>
              <a:rPr lang="en-US" sz="3200" b="1" spc="-30" dirty="0">
                <a:solidFill>
                  <a:schemeClr val="accent3"/>
                </a:solidFill>
                <a:latin typeface="DM Sans" pitchFamily="2" charset="77"/>
              </a:rPr>
              <a:t>Innovation</a:t>
            </a:r>
          </a:p>
        </p:txBody>
      </p:sp>
      <p:sp>
        <p:nvSpPr>
          <p:cNvPr id="55" name="TextBox 54">
            <a:extLst>
              <a:ext uri="{FF2B5EF4-FFF2-40B4-BE49-F238E27FC236}">
                <a16:creationId xmlns:a16="http://schemas.microsoft.com/office/drawing/2014/main" id="{2800F4F9-7EAE-4CB8-B91B-6EAE96DC46FA}"/>
              </a:ext>
            </a:extLst>
          </p:cNvPr>
          <p:cNvSpPr txBox="1"/>
          <p:nvPr/>
        </p:nvSpPr>
        <p:spPr>
          <a:xfrm>
            <a:off x="6125978" y="11235186"/>
            <a:ext cx="7109890" cy="1292662"/>
          </a:xfrm>
          <a:prstGeom prst="rect">
            <a:avLst/>
          </a:prstGeom>
          <a:noFill/>
        </p:spPr>
        <p:txBody>
          <a:bodyPr wrap="square" rtlCol="0" anchor="t">
            <a:spAutoFit/>
          </a:bodyPr>
          <a:lstStyle/>
          <a:p>
            <a:r>
              <a:rPr lang="en-US" sz="2600" spc="-30" dirty="0">
                <a:latin typeface="DM Sans" pitchFamily="2" charset="77"/>
              </a:rPr>
              <a:t>You can achieve anything you set your mind to—just put in the effort. Now go out there and present like a pro!</a:t>
            </a:r>
          </a:p>
        </p:txBody>
      </p:sp>
      <p:sp>
        <p:nvSpPr>
          <p:cNvPr id="56" name="TextBox 55">
            <a:extLst>
              <a:ext uri="{FF2B5EF4-FFF2-40B4-BE49-F238E27FC236}">
                <a16:creationId xmlns:a16="http://schemas.microsoft.com/office/drawing/2014/main" id="{C7E92F43-D3F2-42C6-B587-8D83FC627910}"/>
              </a:ext>
            </a:extLst>
          </p:cNvPr>
          <p:cNvSpPr txBox="1"/>
          <p:nvPr/>
        </p:nvSpPr>
        <p:spPr>
          <a:xfrm>
            <a:off x="6116617" y="10577781"/>
            <a:ext cx="2765501" cy="623184"/>
          </a:xfrm>
          <a:prstGeom prst="rect">
            <a:avLst/>
          </a:prstGeom>
          <a:noFill/>
        </p:spPr>
        <p:txBody>
          <a:bodyPr wrap="none" rtlCol="0" anchor="b">
            <a:spAutoFit/>
          </a:bodyPr>
          <a:lstStyle/>
          <a:p>
            <a:pPr>
              <a:lnSpc>
                <a:spcPts val="4320"/>
              </a:lnSpc>
            </a:pPr>
            <a:r>
              <a:rPr lang="en-US" sz="3200" b="1" spc="-30" dirty="0">
                <a:solidFill>
                  <a:schemeClr val="accent4"/>
                </a:solidFill>
                <a:latin typeface="DM Sans" pitchFamily="2" charset="77"/>
              </a:rPr>
              <a:t>Management</a:t>
            </a:r>
          </a:p>
        </p:txBody>
      </p:sp>
      <p:sp>
        <p:nvSpPr>
          <p:cNvPr id="47" name="Freeform 399">
            <a:extLst>
              <a:ext uri="{FF2B5EF4-FFF2-40B4-BE49-F238E27FC236}">
                <a16:creationId xmlns:a16="http://schemas.microsoft.com/office/drawing/2014/main" id="{9A28E017-A011-435D-A318-FDAA2ABC4E4C}"/>
              </a:ext>
            </a:extLst>
          </p:cNvPr>
          <p:cNvSpPr>
            <a:spLocks noChangeArrowheads="1"/>
          </p:cNvSpPr>
          <p:nvPr/>
        </p:nvSpPr>
        <p:spPr bwMode="auto">
          <a:xfrm>
            <a:off x="16150859" y="6632699"/>
            <a:ext cx="3769702" cy="1082551"/>
          </a:xfrm>
          <a:custGeom>
            <a:avLst/>
            <a:gdLst>
              <a:gd name="T0" fmla="*/ 3023 w 3024"/>
              <a:gd name="T1" fmla="*/ 866 h 867"/>
              <a:gd name="T2" fmla="*/ 0 w 3024"/>
              <a:gd name="T3" fmla="*/ 866 h 867"/>
              <a:gd name="T4" fmla="*/ 0 w 3024"/>
              <a:gd name="T5" fmla="*/ 0 h 867"/>
              <a:gd name="T6" fmla="*/ 3023 w 3024"/>
              <a:gd name="T7" fmla="*/ 0 h 867"/>
              <a:gd name="T8" fmla="*/ 3023 w 3024"/>
              <a:gd name="T9" fmla="*/ 866 h 867"/>
            </a:gdLst>
            <a:ahLst/>
            <a:cxnLst>
              <a:cxn ang="0">
                <a:pos x="T0" y="T1"/>
              </a:cxn>
              <a:cxn ang="0">
                <a:pos x="T2" y="T3"/>
              </a:cxn>
              <a:cxn ang="0">
                <a:pos x="T4" y="T5"/>
              </a:cxn>
              <a:cxn ang="0">
                <a:pos x="T6" y="T7"/>
              </a:cxn>
              <a:cxn ang="0">
                <a:pos x="T8" y="T9"/>
              </a:cxn>
            </a:cxnLst>
            <a:rect l="0" t="0" r="r" b="b"/>
            <a:pathLst>
              <a:path w="3024" h="867">
                <a:moveTo>
                  <a:pt x="3023" y="866"/>
                </a:moveTo>
                <a:lnTo>
                  <a:pt x="0" y="866"/>
                </a:lnTo>
                <a:lnTo>
                  <a:pt x="0" y="0"/>
                </a:lnTo>
                <a:lnTo>
                  <a:pt x="3023" y="0"/>
                </a:lnTo>
                <a:lnTo>
                  <a:pt x="3023" y="866"/>
                </a:lnTo>
              </a:path>
            </a:pathLst>
          </a:custGeom>
          <a:solidFill>
            <a:srgbClr val="000000">
              <a:alpha val="25098"/>
            </a:srgbClr>
          </a:solidFill>
          <a:ln>
            <a:noFill/>
          </a:ln>
          <a:effectLst/>
        </p:spPr>
        <p:txBody>
          <a:bodyPr wrap="none" anchor="ctr"/>
          <a:lstStyle/>
          <a:p>
            <a:endParaRPr lang="en-US" dirty="0">
              <a:latin typeface="DM Sans" pitchFamily="2" charset="77"/>
            </a:endParaRPr>
          </a:p>
        </p:txBody>
      </p:sp>
      <p:sp>
        <p:nvSpPr>
          <p:cNvPr id="58" name="Freeform 401">
            <a:extLst>
              <a:ext uri="{FF2B5EF4-FFF2-40B4-BE49-F238E27FC236}">
                <a16:creationId xmlns:a16="http://schemas.microsoft.com/office/drawing/2014/main" id="{5504A8C3-8ED2-4E40-ADFE-DF3263A712B0}"/>
              </a:ext>
            </a:extLst>
          </p:cNvPr>
          <p:cNvSpPr>
            <a:spLocks noChangeArrowheads="1"/>
          </p:cNvSpPr>
          <p:nvPr/>
        </p:nvSpPr>
        <p:spPr bwMode="auto">
          <a:xfrm>
            <a:off x="15942043" y="8358185"/>
            <a:ext cx="4187337" cy="1082555"/>
          </a:xfrm>
          <a:custGeom>
            <a:avLst/>
            <a:gdLst>
              <a:gd name="T0" fmla="*/ 3359 w 3360"/>
              <a:gd name="T1" fmla="*/ 867 h 868"/>
              <a:gd name="T2" fmla="*/ 0 w 3360"/>
              <a:gd name="T3" fmla="*/ 867 h 868"/>
              <a:gd name="T4" fmla="*/ 0 w 3360"/>
              <a:gd name="T5" fmla="*/ 0 h 868"/>
              <a:gd name="T6" fmla="*/ 3359 w 3360"/>
              <a:gd name="T7" fmla="*/ 0 h 868"/>
              <a:gd name="T8" fmla="*/ 3359 w 3360"/>
              <a:gd name="T9" fmla="*/ 867 h 868"/>
            </a:gdLst>
            <a:ahLst/>
            <a:cxnLst>
              <a:cxn ang="0">
                <a:pos x="T0" y="T1"/>
              </a:cxn>
              <a:cxn ang="0">
                <a:pos x="T2" y="T3"/>
              </a:cxn>
              <a:cxn ang="0">
                <a:pos x="T4" y="T5"/>
              </a:cxn>
              <a:cxn ang="0">
                <a:pos x="T6" y="T7"/>
              </a:cxn>
              <a:cxn ang="0">
                <a:pos x="T8" y="T9"/>
              </a:cxn>
            </a:cxnLst>
            <a:rect l="0" t="0" r="r" b="b"/>
            <a:pathLst>
              <a:path w="3360" h="868">
                <a:moveTo>
                  <a:pt x="3359" y="867"/>
                </a:moveTo>
                <a:lnTo>
                  <a:pt x="0" y="867"/>
                </a:lnTo>
                <a:lnTo>
                  <a:pt x="0" y="0"/>
                </a:lnTo>
                <a:lnTo>
                  <a:pt x="3359" y="0"/>
                </a:lnTo>
                <a:lnTo>
                  <a:pt x="3359" y="867"/>
                </a:lnTo>
              </a:path>
            </a:pathLst>
          </a:custGeom>
          <a:solidFill>
            <a:srgbClr val="000000">
              <a:alpha val="25098"/>
            </a:srgbClr>
          </a:solidFill>
          <a:ln>
            <a:noFill/>
          </a:ln>
          <a:effectLst/>
        </p:spPr>
        <p:txBody>
          <a:bodyPr wrap="none" anchor="ctr"/>
          <a:lstStyle/>
          <a:p>
            <a:endParaRPr lang="en-US" dirty="0">
              <a:latin typeface="DM Sans" pitchFamily="2" charset="77"/>
            </a:endParaRPr>
          </a:p>
        </p:txBody>
      </p:sp>
      <p:sp>
        <p:nvSpPr>
          <p:cNvPr id="60" name="Freeform 403">
            <a:extLst>
              <a:ext uri="{FF2B5EF4-FFF2-40B4-BE49-F238E27FC236}">
                <a16:creationId xmlns:a16="http://schemas.microsoft.com/office/drawing/2014/main" id="{7023B0AA-5CC3-4B65-AA6B-3B9BB217B5CF}"/>
              </a:ext>
            </a:extLst>
          </p:cNvPr>
          <p:cNvSpPr>
            <a:spLocks noChangeArrowheads="1"/>
          </p:cNvSpPr>
          <p:nvPr/>
        </p:nvSpPr>
        <p:spPr bwMode="auto">
          <a:xfrm>
            <a:off x="15705748" y="10101353"/>
            <a:ext cx="4654430" cy="1082551"/>
          </a:xfrm>
          <a:custGeom>
            <a:avLst/>
            <a:gdLst>
              <a:gd name="T0" fmla="*/ 3732 w 3733"/>
              <a:gd name="T1" fmla="*/ 867 h 868"/>
              <a:gd name="T2" fmla="*/ 0 w 3733"/>
              <a:gd name="T3" fmla="*/ 867 h 868"/>
              <a:gd name="T4" fmla="*/ 0 w 3733"/>
              <a:gd name="T5" fmla="*/ 0 h 868"/>
              <a:gd name="T6" fmla="*/ 3732 w 3733"/>
              <a:gd name="T7" fmla="*/ 0 h 868"/>
              <a:gd name="T8" fmla="*/ 3732 w 3733"/>
              <a:gd name="T9" fmla="*/ 867 h 868"/>
            </a:gdLst>
            <a:ahLst/>
            <a:cxnLst>
              <a:cxn ang="0">
                <a:pos x="T0" y="T1"/>
              </a:cxn>
              <a:cxn ang="0">
                <a:pos x="T2" y="T3"/>
              </a:cxn>
              <a:cxn ang="0">
                <a:pos x="T4" y="T5"/>
              </a:cxn>
              <a:cxn ang="0">
                <a:pos x="T6" y="T7"/>
              </a:cxn>
              <a:cxn ang="0">
                <a:pos x="T8" y="T9"/>
              </a:cxn>
            </a:cxnLst>
            <a:rect l="0" t="0" r="r" b="b"/>
            <a:pathLst>
              <a:path w="3733" h="868">
                <a:moveTo>
                  <a:pt x="3732" y="867"/>
                </a:moveTo>
                <a:lnTo>
                  <a:pt x="0" y="867"/>
                </a:lnTo>
                <a:lnTo>
                  <a:pt x="0" y="0"/>
                </a:lnTo>
                <a:lnTo>
                  <a:pt x="3732" y="0"/>
                </a:lnTo>
                <a:lnTo>
                  <a:pt x="3732" y="867"/>
                </a:lnTo>
              </a:path>
            </a:pathLst>
          </a:custGeom>
          <a:solidFill>
            <a:srgbClr val="000000">
              <a:alpha val="25098"/>
            </a:srgbClr>
          </a:solidFill>
          <a:ln>
            <a:noFill/>
          </a:ln>
          <a:effectLst/>
        </p:spPr>
        <p:txBody>
          <a:bodyPr wrap="none" anchor="ctr"/>
          <a:lstStyle/>
          <a:p>
            <a:endParaRPr lang="en-US" dirty="0">
              <a:latin typeface="DM Sans" pitchFamily="2" charset="77"/>
            </a:endParaRPr>
          </a:p>
        </p:txBody>
      </p:sp>
      <p:sp>
        <p:nvSpPr>
          <p:cNvPr id="61" name="Freeform 405">
            <a:extLst>
              <a:ext uri="{FF2B5EF4-FFF2-40B4-BE49-F238E27FC236}">
                <a16:creationId xmlns:a16="http://schemas.microsoft.com/office/drawing/2014/main" id="{2CFEA43F-860F-4F68-9B01-C0C77B5CC12F}"/>
              </a:ext>
            </a:extLst>
          </p:cNvPr>
          <p:cNvSpPr>
            <a:spLocks noChangeArrowheads="1"/>
          </p:cNvSpPr>
          <p:nvPr/>
        </p:nvSpPr>
        <p:spPr bwMode="auto">
          <a:xfrm>
            <a:off x="15447475" y="11825654"/>
            <a:ext cx="5170975" cy="1082555"/>
          </a:xfrm>
          <a:custGeom>
            <a:avLst/>
            <a:gdLst>
              <a:gd name="T0" fmla="*/ 4147 w 4148"/>
              <a:gd name="T1" fmla="*/ 868 h 869"/>
              <a:gd name="T2" fmla="*/ 0 w 4148"/>
              <a:gd name="T3" fmla="*/ 868 h 869"/>
              <a:gd name="T4" fmla="*/ 0 w 4148"/>
              <a:gd name="T5" fmla="*/ 0 h 869"/>
              <a:gd name="T6" fmla="*/ 4147 w 4148"/>
              <a:gd name="T7" fmla="*/ 0 h 869"/>
              <a:gd name="T8" fmla="*/ 4147 w 4148"/>
              <a:gd name="T9" fmla="*/ 868 h 869"/>
            </a:gdLst>
            <a:ahLst/>
            <a:cxnLst>
              <a:cxn ang="0">
                <a:pos x="T0" y="T1"/>
              </a:cxn>
              <a:cxn ang="0">
                <a:pos x="T2" y="T3"/>
              </a:cxn>
              <a:cxn ang="0">
                <a:pos x="T4" y="T5"/>
              </a:cxn>
              <a:cxn ang="0">
                <a:pos x="T6" y="T7"/>
              </a:cxn>
              <a:cxn ang="0">
                <a:pos x="T8" y="T9"/>
              </a:cxn>
            </a:cxnLst>
            <a:rect l="0" t="0" r="r" b="b"/>
            <a:pathLst>
              <a:path w="4148" h="869">
                <a:moveTo>
                  <a:pt x="4147" y="868"/>
                </a:moveTo>
                <a:lnTo>
                  <a:pt x="0" y="868"/>
                </a:lnTo>
                <a:lnTo>
                  <a:pt x="0" y="0"/>
                </a:lnTo>
                <a:lnTo>
                  <a:pt x="4147" y="0"/>
                </a:lnTo>
                <a:lnTo>
                  <a:pt x="4147" y="868"/>
                </a:lnTo>
              </a:path>
            </a:pathLst>
          </a:custGeom>
          <a:solidFill>
            <a:srgbClr val="000000">
              <a:alpha val="25098"/>
            </a:srgbClr>
          </a:solidFill>
          <a:ln>
            <a:noFill/>
          </a:ln>
          <a:effectLst/>
        </p:spPr>
        <p:txBody>
          <a:bodyPr wrap="none" anchor="ctr"/>
          <a:lstStyle/>
          <a:p>
            <a:endParaRPr lang="en-US" dirty="0">
              <a:latin typeface="DM Sans" pitchFamily="2" charset="77"/>
            </a:endParaRPr>
          </a:p>
        </p:txBody>
      </p:sp>
      <p:sp>
        <p:nvSpPr>
          <p:cNvPr id="2" name="Rectangle 1">
            <a:extLst>
              <a:ext uri="{FF2B5EF4-FFF2-40B4-BE49-F238E27FC236}">
                <a16:creationId xmlns:a16="http://schemas.microsoft.com/office/drawing/2014/main" id="{D7EFAA5B-0A8B-BA57-5A08-2DEAF1E5749C}"/>
              </a:ext>
            </a:extLst>
          </p:cNvPr>
          <p:cNvSpPr/>
          <p:nvPr/>
        </p:nvSpPr>
        <p:spPr>
          <a:xfrm>
            <a:off x="12416726" y="877147"/>
            <a:ext cx="5025399" cy="837442"/>
          </a:xfrm>
          <a:prstGeom prst="rect">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3" name="TextBox 2">
            <a:extLst>
              <a:ext uri="{FF2B5EF4-FFF2-40B4-BE49-F238E27FC236}">
                <a16:creationId xmlns:a16="http://schemas.microsoft.com/office/drawing/2014/main" id="{396C73F8-57A9-9526-F7A0-01F7F04454C7}"/>
              </a:ext>
            </a:extLst>
          </p:cNvPr>
          <p:cNvSpPr txBox="1"/>
          <p:nvPr/>
        </p:nvSpPr>
        <p:spPr>
          <a:xfrm>
            <a:off x="7151804" y="850311"/>
            <a:ext cx="10395795" cy="923330"/>
          </a:xfrm>
          <a:prstGeom prst="rect">
            <a:avLst/>
          </a:prstGeom>
          <a:noFill/>
        </p:spPr>
        <p:txBody>
          <a:bodyPr wrap="none" rtlCol="0">
            <a:spAutoFit/>
          </a:bodyPr>
          <a:lstStyle/>
          <a:p>
            <a:r>
              <a:rPr lang="es-CO" sz="5400" b="1" dirty="0">
                <a:solidFill>
                  <a:schemeClr val="accent3"/>
                </a:solidFill>
                <a:latin typeface="Poppins" panose="00000500000000000000" pitchFamily="2" charset="0"/>
                <a:cs typeface="Poppins" panose="00000500000000000000" pitchFamily="2" charset="0"/>
              </a:rPr>
              <a:t>EASY PROCESS  </a:t>
            </a:r>
            <a:r>
              <a:rPr lang="es-CO" sz="5400" b="1" dirty="0">
                <a:solidFill>
                  <a:schemeClr val="accent1"/>
                </a:solidFill>
                <a:latin typeface="Poppins" panose="00000500000000000000" pitchFamily="2" charset="0"/>
                <a:cs typeface="Poppins" panose="00000500000000000000" pitchFamily="2" charset="0"/>
              </a:rPr>
              <a:t>INFOGRAPHIC</a:t>
            </a:r>
          </a:p>
        </p:txBody>
      </p:sp>
    </p:spTree>
    <p:extLst>
      <p:ext uri="{BB962C8B-B14F-4D97-AF65-F5344CB8AC3E}">
        <p14:creationId xmlns:p14="http://schemas.microsoft.com/office/powerpoint/2010/main" val="16951182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Freeform 78">
            <a:extLst>
              <a:ext uri="{FF2B5EF4-FFF2-40B4-BE49-F238E27FC236}">
                <a16:creationId xmlns:a16="http://schemas.microsoft.com/office/drawing/2014/main" id="{F09509FE-2E53-4DA1-B257-2DF21F76DC14}"/>
              </a:ext>
            </a:extLst>
          </p:cNvPr>
          <p:cNvSpPr>
            <a:spLocks noChangeArrowheads="1"/>
          </p:cNvSpPr>
          <p:nvPr/>
        </p:nvSpPr>
        <p:spPr bwMode="auto">
          <a:xfrm>
            <a:off x="18524295" y="3259952"/>
            <a:ext cx="4352192" cy="1840888"/>
          </a:xfrm>
          <a:custGeom>
            <a:avLst/>
            <a:gdLst>
              <a:gd name="T0" fmla="*/ 1746 w 3494"/>
              <a:gd name="T1" fmla="*/ 0 h 1477"/>
              <a:gd name="T2" fmla="*/ 3493 w 3494"/>
              <a:gd name="T3" fmla="*/ 738 h 1477"/>
              <a:gd name="T4" fmla="*/ 1746 w 3494"/>
              <a:gd name="T5" fmla="*/ 1476 h 1477"/>
              <a:gd name="T6" fmla="*/ 0 w 3494"/>
              <a:gd name="T7" fmla="*/ 738 h 1477"/>
              <a:gd name="T8" fmla="*/ 1746 w 3494"/>
              <a:gd name="T9" fmla="*/ 0 h 1477"/>
            </a:gdLst>
            <a:ahLst/>
            <a:cxnLst>
              <a:cxn ang="0">
                <a:pos x="T0" y="T1"/>
              </a:cxn>
              <a:cxn ang="0">
                <a:pos x="T2" y="T3"/>
              </a:cxn>
              <a:cxn ang="0">
                <a:pos x="T4" y="T5"/>
              </a:cxn>
              <a:cxn ang="0">
                <a:pos x="T6" y="T7"/>
              </a:cxn>
              <a:cxn ang="0">
                <a:pos x="T8" y="T9"/>
              </a:cxn>
            </a:cxnLst>
            <a:rect l="0" t="0" r="r" b="b"/>
            <a:pathLst>
              <a:path w="3494" h="1477">
                <a:moveTo>
                  <a:pt x="1746" y="0"/>
                </a:moveTo>
                <a:lnTo>
                  <a:pt x="3493" y="738"/>
                </a:lnTo>
                <a:lnTo>
                  <a:pt x="1746" y="1476"/>
                </a:lnTo>
                <a:lnTo>
                  <a:pt x="0" y="738"/>
                </a:lnTo>
                <a:lnTo>
                  <a:pt x="1746" y="0"/>
                </a:lnTo>
              </a:path>
            </a:pathLst>
          </a:custGeom>
          <a:solidFill>
            <a:schemeClr val="accent5"/>
          </a:solidFill>
          <a:ln>
            <a:noFill/>
          </a:ln>
          <a:effectLst/>
        </p:spPr>
        <p:txBody>
          <a:bodyPr wrap="none" anchor="ctr"/>
          <a:lstStyle/>
          <a:p>
            <a:endParaRPr lang="en-US" dirty="0">
              <a:latin typeface="DM Sans" pitchFamily="2" charset="77"/>
            </a:endParaRPr>
          </a:p>
        </p:txBody>
      </p:sp>
      <p:sp>
        <p:nvSpPr>
          <p:cNvPr id="80" name="Freeform 79">
            <a:extLst>
              <a:ext uri="{FF2B5EF4-FFF2-40B4-BE49-F238E27FC236}">
                <a16:creationId xmlns:a16="http://schemas.microsoft.com/office/drawing/2014/main" id="{AC80565F-8420-46FA-BF37-4B176093EC80}"/>
              </a:ext>
            </a:extLst>
          </p:cNvPr>
          <p:cNvSpPr>
            <a:spLocks noChangeArrowheads="1"/>
          </p:cNvSpPr>
          <p:nvPr/>
        </p:nvSpPr>
        <p:spPr bwMode="auto">
          <a:xfrm>
            <a:off x="20700391" y="4181843"/>
            <a:ext cx="2176096" cy="5066567"/>
          </a:xfrm>
          <a:custGeom>
            <a:avLst/>
            <a:gdLst>
              <a:gd name="T0" fmla="*/ 1747 w 1748"/>
              <a:gd name="T1" fmla="*/ 0 h 4066"/>
              <a:gd name="T2" fmla="*/ 1747 w 1748"/>
              <a:gd name="T3" fmla="*/ 3327 h 4066"/>
              <a:gd name="T4" fmla="*/ 0 w 1748"/>
              <a:gd name="T5" fmla="*/ 4065 h 4066"/>
              <a:gd name="T6" fmla="*/ 0 w 1748"/>
              <a:gd name="T7" fmla="*/ 738 h 4066"/>
              <a:gd name="T8" fmla="*/ 1747 w 1748"/>
              <a:gd name="T9" fmla="*/ 0 h 4066"/>
            </a:gdLst>
            <a:ahLst/>
            <a:cxnLst>
              <a:cxn ang="0">
                <a:pos x="T0" y="T1"/>
              </a:cxn>
              <a:cxn ang="0">
                <a:pos x="T2" y="T3"/>
              </a:cxn>
              <a:cxn ang="0">
                <a:pos x="T4" y="T5"/>
              </a:cxn>
              <a:cxn ang="0">
                <a:pos x="T6" y="T7"/>
              </a:cxn>
              <a:cxn ang="0">
                <a:pos x="T8" y="T9"/>
              </a:cxn>
            </a:cxnLst>
            <a:rect l="0" t="0" r="r" b="b"/>
            <a:pathLst>
              <a:path w="1748" h="4066">
                <a:moveTo>
                  <a:pt x="1747" y="0"/>
                </a:moveTo>
                <a:lnTo>
                  <a:pt x="1747" y="3327"/>
                </a:lnTo>
                <a:lnTo>
                  <a:pt x="0" y="4065"/>
                </a:lnTo>
                <a:lnTo>
                  <a:pt x="0" y="738"/>
                </a:lnTo>
                <a:lnTo>
                  <a:pt x="1747" y="0"/>
                </a:lnTo>
              </a:path>
            </a:pathLst>
          </a:custGeom>
          <a:solidFill>
            <a:schemeClr val="accent5"/>
          </a:solidFill>
          <a:ln>
            <a:noFill/>
          </a:ln>
          <a:effectLst/>
        </p:spPr>
        <p:txBody>
          <a:bodyPr wrap="none" anchor="ctr"/>
          <a:lstStyle/>
          <a:p>
            <a:endParaRPr lang="en-US" dirty="0">
              <a:latin typeface="DM Sans" pitchFamily="2" charset="77"/>
            </a:endParaRPr>
          </a:p>
        </p:txBody>
      </p:sp>
      <p:sp>
        <p:nvSpPr>
          <p:cNvPr id="29" name="TextBox 28">
            <a:extLst>
              <a:ext uri="{FF2B5EF4-FFF2-40B4-BE49-F238E27FC236}">
                <a16:creationId xmlns:a16="http://schemas.microsoft.com/office/drawing/2014/main" id="{11595D27-AD4F-49FB-9DE5-58CF52A84E86}"/>
              </a:ext>
            </a:extLst>
          </p:cNvPr>
          <p:cNvSpPr txBox="1"/>
          <p:nvPr/>
        </p:nvSpPr>
        <p:spPr>
          <a:xfrm>
            <a:off x="1551666" y="3418402"/>
            <a:ext cx="1139415" cy="1261884"/>
          </a:xfrm>
          <a:prstGeom prst="rect">
            <a:avLst/>
          </a:prstGeom>
          <a:noFill/>
        </p:spPr>
        <p:txBody>
          <a:bodyPr wrap="none" rtlCol="0" anchor="b">
            <a:spAutoFit/>
          </a:bodyPr>
          <a:lstStyle/>
          <a:p>
            <a:pPr algn="ctr"/>
            <a:r>
              <a:rPr lang="en-US" sz="7600" b="1" spc="-290" dirty="0">
                <a:solidFill>
                  <a:schemeClr val="accent1"/>
                </a:solidFill>
                <a:latin typeface="DM Sans" pitchFamily="2" charset="77"/>
              </a:rPr>
              <a:t>01</a:t>
            </a:r>
          </a:p>
        </p:txBody>
      </p:sp>
      <p:sp>
        <p:nvSpPr>
          <p:cNvPr id="30" name="TextBox 29">
            <a:extLst>
              <a:ext uri="{FF2B5EF4-FFF2-40B4-BE49-F238E27FC236}">
                <a16:creationId xmlns:a16="http://schemas.microsoft.com/office/drawing/2014/main" id="{320819E8-2B23-4411-87B2-E6246D64C940}"/>
              </a:ext>
            </a:extLst>
          </p:cNvPr>
          <p:cNvSpPr txBox="1"/>
          <p:nvPr/>
        </p:nvSpPr>
        <p:spPr>
          <a:xfrm>
            <a:off x="1441860" y="5448665"/>
            <a:ext cx="1359026" cy="1261884"/>
          </a:xfrm>
          <a:prstGeom prst="rect">
            <a:avLst/>
          </a:prstGeom>
          <a:noFill/>
        </p:spPr>
        <p:txBody>
          <a:bodyPr wrap="none" rtlCol="0" anchor="b">
            <a:spAutoFit/>
          </a:bodyPr>
          <a:lstStyle/>
          <a:p>
            <a:pPr algn="ctr"/>
            <a:r>
              <a:rPr lang="en-US" sz="7600" b="1" spc="-290" dirty="0">
                <a:solidFill>
                  <a:schemeClr val="accent2"/>
                </a:solidFill>
                <a:latin typeface="DM Sans" pitchFamily="2" charset="77"/>
              </a:rPr>
              <a:t>02</a:t>
            </a:r>
          </a:p>
        </p:txBody>
      </p:sp>
      <p:sp>
        <p:nvSpPr>
          <p:cNvPr id="31" name="TextBox 30">
            <a:extLst>
              <a:ext uri="{FF2B5EF4-FFF2-40B4-BE49-F238E27FC236}">
                <a16:creationId xmlns:a16="http://schemas.microsoft.com/office/drawing/2014/main" id="{B7B60875-6C3B-4596-9E39-8635CF8A00A6}"/>
              </a:ext>
            </a:extLst>
          </p:cNvPr>
          <p:cNvSpPr txBox="1"/>
          <p:nvPr/>
        </p:nvSpPr>
        <p:spPr>
          <a:xfrm>
            <a:off x="1429838" y="7465841"/>
            <a:ext cx="1383071" cy="1261884"/>
          </a:xfrm>
          <a:prstGeom prst="rect">
            <a:avLst/>
          </a:prstGeom>
          <a:noFill/>
        </p:spPr>
        <p:txBody>
          <a:bodyPr wrap="none" rtlCol="0" anchor="b">
            <a:spAutoFit/>
          </a:bodyPr>
          <a:lstStyle/>
          <a:p>
            <a:pPr algn="ctr"/>
            <a:r>
              <a:rPr lang="en-US" sz="7600" b="1" spc="-290" dirty="0">
                <a:solidFill>
                  <a:schemeClr val="accent3"/>
                </a:solidFill>
                <a:latin typeface="DM Sans" pitchFamily="2" charset="77"/>
              </a:rPr>
              <a:t>03</a:t>
            </a:r>
          </a:p>
        </p:txBody>
      </p:sp>
      <p:sp>
        <p:nvSpPr>
          <p:cNvPr id="32" name="TextBox 31">
            <a:extLst>
              <a:ext uri="{FF2B5EF4-FFF2-40B4-BE49-F238E27FC236}">
                <a16:creationId xmlns:a16="http://schemas.microsoft.com/office/drawing/2014/main" id="{A6BFA031-B0E5-491D-8CBB-4025E248B129}"/>
              </a:ext>
            </a:extLst>
          </p:cNvPr>
          <p:cNvSpPr txBox="1"/>
          <p:nvPr/>
        </p:nvSpPr>
        <p:spPr>
          <a:xfrm>
            <a:off x="1407395" y="9492633"/>
            <a:ext cx="1427956" cy="1261884"/>
          </a:xfrm>
          <a:prstGeom prst="rect">
            <a:avLst/>
          </a:prstGeom>
          <a:noFill/>
        </p:spPr>
        <p:txBody>
          <a:bodyPr wrap="none" rtlCol="0" anchor="b">
            <a:spAutoFit/>
          </a:bodyPr>
          <a:lstStyle/>
          <a:p>
            <a:pPr algn="ctr"/>
            <a:r>
              <a:rPr lang="en-US" sz="7600" b="1" spc="-290" dirty="0">
                <a:solidFill>
                  <a:schemeClr val="accent4"/>
                </a:solidFill>
                <a:latin typeface="DM Sans" pitchFamily="2" charset="77"/>
              </a:rPr>
              <a:t>04</a:t>
            </a:r>
          </a:p>
        </p:txBody>
      </p:sp>
      <p:sp>
        <p:nvSpPr>
          <p:cNvPr id="33" name="TextBox 32">
            <a:extLst>
              <a:ext uri="{FF2B5EF4-FFF2-40B4-BE49-F238E27FC236}">
                <a16:creationId xmlns:a16="http://schemas.microsoft.com/office/drawing/2014/main" id="{6D29C460-114B-4A52-A81E-854E845ECDF3}"/>
              </a:ext>
            </a:extLst>
          </p:cNvPr>
          <p:cNvSpPr txBox="1"/>
          <p:nvPr/>
        </p:nvSpPr>
        <p:spPr>
          <a:xfrm>
            <a:off x="1417815" y="11515201"/>
            <a:ext cx="1407116" cy="1261884"/>
          </a:xfrm>
          <a:prstGeom prst="rect">
            <a:avLst/>
          </a:prstGeom>
          <a:noFill/>
        </p:spPr>
        <p:txBody>
          <a:bodyPr wrap="none" rtlCol="0" anchor="b">
            <a:spAutoFit/>
          </a:bodyPr>
          <a:lstStyle/>
          <a:p>
            <a:pPr algn="ctr"/>
            <a:r>
              <a:rPr lang="en-US" sz="7600" b="1" spc="-290" dirty="0">
                <a:solidFill>
                  <a:schemeClr val="accent5"/>
                </a:solidFill>
                <a:latin typeface="DM Sans" pitchFamily="2" charset="77"/>
              </a:rPr>
              <a:t>05</a:t>
            </a:r>
          </a:p>
        </p:txBody>
      </p:sp>
      <p:sp>
        <p:nvSpPr>
          <p:cNvPr id="34" name="TextBox 33">
            <a:extLst>
              <a:ext uri="{FF2B5EF4-FFF2-40B4-BE49-F238E27FC236}">
                <a16:creationId xmlns:a16="http://schemas.microsoft.com/office/drawing/2014/main" id="{B0D27E2E-10DB-4679-8151-CBE31EB1D3C5}"/>
              </a:ext>
            </a:extLst>
          </p:cNvPr>
          <p:cNvSpPr txBox="1"/>
          <p:nvPr/>
        </p:nvSpPr>
        <p:spPr>
          <a:xfrm>
            <a:off x="3023941" y="3837079"/>
            <a:ext cx="7110659" cy="1200329"/>
          </a:xfrm>
          <a:prstGeom prst="rect">
            <a:avLst/>
          </a:prstGeom>
          <a:noFill/>
        </p:spPr>
        <p:txBody>
          <a:bodyPr wrap="square" rtlCol="0" anchor="t">
            <a:spAutoFit/>
          </a:bodyPr>
          <a:lstStyle/>
          <a:p>
            <a:r>
              <a:rPr lang="en-US" sz="2400" spc="-30" dirty="0">
                <a:latin typeface="DM Sans" pitchFamily="2" charset="77"/>
              </a:rPr>
              <a:t>You can achieve anything you set your mind to—just put in the effort. Now go out there and present like a pro!</a:t>
            </a:r>
          </a:p>
        </p:txBody>
      </p:sp>
      <p:sp>
        <p:nvSpPr>
          <p:cNvPr id="35" name="TextBox 34">
            <a:extLst>
              <a:ext uri="{FF2B5EF4-FFF2-40B4-BE49-F238E27FC236}">
                <a16:creationId xmlns:a16="http://schemas.microsoft.com/office/drawing/2014/main" id="{7E39102F-C9CF-4FB7-9F4F-F903662ED24C}"/>
              </a:ext>
            </a:extLst>
          </p:cNvPr>
          <p:cNvSpPr txBox="1"/>
          <p:nvPr/>
        </p:nvSpPr>
        <p:spPr>
          <a:xfrm>
            <a:off x="3025981" y="3184900"/>
            <a:ext cx="1505220" cy="608500"/>
          </a:xfrm>
          <a:prstGeom prst="rect">
            <a:avLst/>
          </a:prstGeom>
          <a:noFill/>
        </p:spPr>
        <p:txBody>
          <a:bodyPr wrap="none" rtlCol="0" anchor="b">
            <a:spAutoFit/>
          </a:bodyPr>
          <a:lstStyle/>
          <a:p>
            <a:pPr>
              <a:lnSpc>
                <a:spcPts val="4320"/>
              </a:lnSpc>
            </a:pPr>
            <a:r>
              <a:rPr lang="en-US" sz="2800" b="1" spc="-30" dirty="0">
                <a:solidFill>
                  <a:schemeClr val="accent1"/>
                </a:solidFill>
                <a:latin typeface="DM Sans" pitchFamily="2" charset="77"/>
              </a:rPr>
              <a:t>Identify</a:t>
            </a:r>
          </a:p>
        </p:txBody>
      </p:sp>
      <p:sp>
        <p:nvSpPr>
          <p:cNvPr id="36" name="TextBox 35">
            <a:extLst>
              <a:ext uri="{FF2B5EF4-FFF2-40B4-BE49-F238E27FC236}">
                <a16:creationId xmlns:a16="http://schemas.microsoft.com/office/drawing/2014/main" id="{14A527F3-3877-4358-8866-A206204EE0A4}"/>
              </a:ext>
            </a:extLst>
          </p:cNvPr>
          <p:cNvSpPr txBox="1"/>
          <p:nvPr/>
        </p:nvSpPr>
        <p:spPr>
          <a:xfrm>
            <a:off x="3023687" y="5841230"/>
            <a:ext cx="7110659" cy="1200329"/>
          </a:xfrm>
          <a:prstGeom prst="rect">
            <a:avLst/>
          </a:prstGeom>
          <a:noFill/>
        </p:spPr>
        <p:txBody>
          <a:bodyPr wrap="square" rtlCol="0" anchor="t">
            <a:spAutoFit/>
          </a:bodyPr>
          <a:lstStyle/>
          <a:p>
            <a:r>
              <a:rPr lang="en-US" sz="2400" spc="-30" dirty="0">
                <a:latin typeface="DM Sans" pitchFamily="2" charset="77"/>
              </a:rPr>
              <a:t>You can achieve anything you set your mind to—just put in the effort. Now go out there and present like a pro!</a:t>
            </a:r>
          </a:p>
        </p:txBody>
      </p:sp>
      <p:sp>
        <p:nvSpPr>
          <p:cNvPr id="37" name="TextBox 36">
            <a:extLst>
              <a:ext uri="{FF2B5EF4-FFF2-40B4-BE49-F238E27FC236}">
                <a16:creationId xmlns:a16="http://schemas.microsoft.com/office/drawing/2014/main" id="{AC24EA8A-9C3A-4079-9406-CEBBF4549B36}"/>
              </a:ext>
            </a:extLst>
          </p:cNvPr>
          <p:cNvSpPr txBox="1"/>
          <p:nvPr/>
        </p:nvSpPr>
        <p:spPr>
          <a:xfrm>
            <a:off x="3024076" y="5189686"/>
            <a:ext cx="1597232" cy="608500"/>
          </a:xfrm>
          <a:prstGeom prst="rect">
            <a:avLst/>
          </a:prstGeom>
          <a:noFill/>
        </p:spPr>
        <p:txBody>
          <a:bodyPr wrap="none" rtlCol="0" anchor="b">
            <a:spAutoFit/>
          </a:bodyPr>
          <a:lstStyle/>
          <a:p>
            <a:pPr>
              <a:lnSpc>
                <a:spcPts val="4320"/>
              </a:lnSpc>
            </a:pPr>
            <a:r>
              <a:rPr lang="en-US" sz="2800" b="1" spc="-30" dirty="0">
                <a:solidFill>
                  <a:schemeClr val="accent2"/>
                </a:solidFill>
                <a:latin typeface="DM Sans" pitchFamily="2" charset="77"/>
              </a:rPr>
              <a:t>Improve</a:t>
            </a:r>
          </a:p>
        </p:txBody>
      </p:sp>
      <p:sp>
        <p:nvSpPr>
          <p:cNvPr id="38" name="TextBox 37">
            <a:extLst>
              <a:ext uri="{FF2B5EF4-FFF2-40B4-BE49-F238E27FC236}">
                <a16:creationId xmlns:a16="http://schemas.microsoft.com/office/drawing/2014/main" id="{DF403DAF-9826-40C7-AA44-020129189D55}"/>
              </a:ext>
            </a:extLst>
          </p:cNvPr>
          <p:cNvSpPr txBox="1"/>
          <p:nvPr/>
        </p:nvSpPr>
        <p:spPr>
          <a:xfrm>
            <a:off x="3023687" y="7848181"/>
            <a:ext cx="7110659" cy="1200329"/>
          </a:xfrm>
          <a:prstGeom prst="rect">
            <a:avLst/>
          </a:prstGeom>
          <a:noFill/>
        </p:spPr>
        <p:txBody>
          <a:bodyPr wrap="square" rtlCol="0" anchor="t">
            <a:spAutoFit/>
          </a:bodyPr>
          <a:lstStyle/>
          <a:p>
            <a:r>
              <a:rPr lang="en-US" sz="2400" spc="-30" dirty="0">
                <a:latin typeface="DM Sans" pitchFamily="2" charset="77"/>
              </a:rPr>
              <a:t>You can achieve anything you set your mind to—just put in the effort. Now go out there and present like a pro!</a:t>
            </a:r>
          </a:p>
        </p:txBody>
      </p:sp>
      <p:sp>
        <p:nvSpPr>
          <p:cNvPr id="39" name="TextBox 38">
            <a:extLst>
              <a:ext uri="{FF2B5EF4-FFF2-40B4-BE49-F238E27FC236}">
                <a16:creationId xmlns:a16="http://schemas.microsoft.com/office/drawing/2014/main" id="{7BFF7475-075B-421B-80B8-308D1728B716}"/>
              </a:ext>
            </a:extLst>
          </p:cNvPr>
          <p:cNvSpPr txBox="1"/>
          <p:nvPr/>
        </p:nvSpPr>
        <p:spPr>
          <a:xfrm>
            <a:off x="3021536" y="7195367"/>
            <a:ext cx="1983235" cy="608500"/>
          </a:xfrm>
          <a:prstGeom prst="rect">
            <a:avLst/>
          </a:prstGeom>
          <a:noFill/>
        </p:spPr>
        <p:txBody>
          <a:bodyPr wrap="none" rtlCol="0" anchor="b">
            <a:spAutoFit/>
          </a:bodyPr>
          <a:lstStyle/>
          <a:p>
            <a:pPr>
              <a:lnSpc>
                <a:spcPts val="4320"/>
              </a:lnSpc>
            </a:pPr>
            <a:r>
              <a:rPr lang="en-US" sz="2800" b="1" spc="-30" dirty="0">
                <a:solidFill>
                  <a:schemeClr val="accent3"/>
                </a:solidFill>
                <a:latin typeface="DM Sans" pitchFamily="2" charset="77"/>
              </a:rPr>
              <a:t>Innovation</a:t>
            </a:r>
          </a:p>
        </p:txBody>
      </p:sp>
      <p:sp>
        <p:nvSpPr>
          <p:cNvPr id="40" name="TextBox 39">
            <a:extLst>
              <a:ext uri="{FF2B5EF4-FFF2-40B4-BE49-F238E27FC236}">
                <a16:creationId xmlns:a16="http://schemas.microsoft.com/office/drawing/2014/main" id="{86B0483B-E374-4456-A693-D368DA46A7D5}"/>
              </a:ext>
            </a:extLst>
          </p:cNvPr>
          <p:cNvSpPr txBox="1"/>
          <p:nvPr/>
        </p:nvSpPr>
        <p:spPr>
          <a:xfrm>
            <a:off x="3022417" y="9854237"/>
            <a:ext cx="7110659" cy="1200329"/>
          </a:xfrm>
          <a:prstGeom prst="rect">
            <a:avLst/>
          </a:prstGeom>
          <a:noFill/>
        </p:spPr>
        <p:txBody>
          <a:bodyPr wrap="square" rtlCol="0" anchor="t">
            <a:spAutoFit/>
          </a:bodyPr>
          <a:lstStyle/>
          <a:p>
            <a:r>
              <a:rPr lang="en-US" sz="2400" spc="-30" dirty="0">
                <a:latin typeface="DM Sans" pitchFamily="2" charset="77"/>
              </a:rPr>
              <a:t>You can achieve anything you set your mind to—just put in the effort. Now go out there and present like a pro!</a:t>
            </a:r>
          </a:p>
        </p:txBody>
      </p:sp>
      <p:sp>
        <p:nvSpPr>
          <p:cNvPr id="41" name="TextBox 40">
            <a:extLst>
              <a:ext uri="{FF2B5EF4-FFF2-40B4-BE49-F238E27FC236}">
                <a16:creationId xmlns:a16="http://schemas.microsoft.com/office/drawing/2014/main" id="{BFA05BC4-EAF7-4BBB-95AD-C9BA1B7FD039}"/>
              </a:ext>
            </a:extLst>
          </p:cNvPr>
          <p:cNvSpPr txBox="1"/>
          <p:nvPr/>
        </p:nvSpPr>
        <p:spPr>
          <a:xfrm>
            <a:off x="3025346" y="9198248"/>
            <a:ext cx="2433680" cy="608500"/>
          </a:xfrm>
          <a:prstGeom prst="rect">
            <a:avLst/>
          </a:prstGeom>
          <a:noFill/>
        </p:spPr>
        <p:txBody>
          <a:bodyPr wrap="none" rtlCol="0" anchor="b">
            <a:spAutoFit/>
          </a:bodyPr>
          <a:lstStyle/>
          <a:p>
            <a:pPr>
              <a:lnSpc>
                <a:spcPts val="4320"/>
              </a:lnSpc>
            </a:pPr>
            <a:r>
              <a:rPr lang="en-US" sz="2800" b="1" spc="-30" dirty="0">
                <a:solidFill>
                  <a:schemeClr val="accent4"/>
                </a:solidFill>
                <a:latin typeface="DM Sans" pitchFamily="2" charset="77"/>
              </a:rPr>
              <a:t>Management</a:t>
            </a:r>
          </a:p>
        </p:txBody>
      </p:sp>
      <p:sp>
        <p:nvSpPr>
          <p:cNvPr id="42" name="TextBox 41">
            <a:extLst>
              <a:ext uri="{FF2B5EF4-FFF2-40B4-BE49-F238E27FC236}">
                <a16:creationId xmlns:a16="http://schemas.microsoft.com/office/drawing/2014/main" id="{9B67EDB1-6DAA-4117-A744-8E5441E7C87C}"/>
              </a:ext>
            </a:extLst>
          </p:cNvPr>
          <p:cNvSpPr txBox="1"/>
          <p:nvPr/>
        </p:nvSpPr>
        <p:spPr>
          <a:xfrm>
            <a:off x="3023687" y="11856229"/>
            <a:ext cx="7110659" cy="1200329"/>
          </a:xfrm>
          <a:prstGeom prst="rect">
            <a:avLst/>
          </a:prstGeom>
          <a:noFill/>
        </p:spPr>
        <p:txBody>
          <a:bodyPr wrap="square" rtlCol="0" anchor="t">
            <a:spAutoFit/>
          </a:bodyPr>
          <a:lstStyle/>
          <a:p>
            <a:r>
              <a:rPr lang="en-US" sz="2400" spc="-30" dirty="0">
                <a:latin typeface="DM Sans" pitchFamily="2" charset="77"/>
              </a:rPr>
              <a:t>You can achieve anything you set your mind to—just put in the effort. Now go out there and present like a pro!</a:t>
            </a:r>
          </a:p>
        </p:txBody>
      </p:sp>
      <p:sp>
        <p:nvSpPr>
          <p:cNvPr id="43" name="TextBox 42">
            <a:extLst>
              <a:ext uri="{FF2B5EF4-FFF2-40B4-BE49-F238E27FC236}">
                <a16:creationId xmlns:a16="http://schemas.microsoft.com/office/drawing/2014/main" id="{21C603D0-D500-4D3B-9F5A-98D070B84080}"/>
              </a:ext>
            </a:extLst>
          </p:cNvPr>
          <p:cNvSpPr txBox="1"/>
          <p:nvPr/>
        </p:nvSpPr>
        <p:spPr>
          <a:xfrm>
            <a:off x="3023441" y="11202780"/>
            <a:ext cx="1613262" cy="608500"/>
          </a:xfrm>
          <a:prstGeom prst="rect">
            <a:avLst/>
          </a:prstGeom>
          <a:noFill/>
        </p:spPr>
        <p:txBody>
          <a:bodyPr wrap="none" rtlCol="0" anchor="b">
            <a:spAutoFit/>
          </a:bodyPr>
          <a:lstStyle/>
          <a:p>
            <a:pPr>
              <a:lnSpc>
                <a:spcPts val="4320"/>
              </a:lnSpc>
            </a:pPr>
            <a:r>
              <a:rPr lang="en-US" sz="2800" b="1" spc="-30" dirty="0">
                <a:solidFill>
                  <a:schemeClr val="tx2"/>
                </a:solidFill>
                <a:latin typeface="DM Sans" pitchFamily="2" charset="77"/>
              </a:rPr>
              <a:t>Success</a:t>
            </a:r>
          </a:p>
        </p:txBody>
      </p:sp>
      <p:sp>
        <p:nvSpPr>
          <p:cNvPr id="54" name="Freeform 79">
            <a:extLst>
              <a:ext uri="{FF2B5EF4-FFF2-40B4-BE49-F238E27FC236}">
                <a16:creationId xmlns:a16="http://schemas.microsoft.com/office/drawing/2014/main" id="{E358361F-4EA4-4DA8-B8C2-64C9FD34E8FD}"/>
              </a:ext>
            </a:extLst>
          </p:cNvPr>
          <p:cNvSpPr>
            <a:spLocks noChangeArrowheads="1"/>
          </p:cNvSpPr>
          <p:nvPr/>
        </p:nvSpPr>
        <p:spPr bwMode="auto">
          <a:xfrm>
            <a:off x="20700391" y="4174588"/>
            <a:ext cx="2176096" cy="5066567"/>
          </a:xfrm>
          <a:custGeom>
            <a:avLst/>
            <a:gdLst>
              <a:gd name="T0" fmla="*/ 1747 w 1748"/>
              <a:gd name="T1" fmla="*/ 0 h 4066"/>
              <a:gd name="T2" fmla="*/ 1747 w 1748"/>
              <a:gd name="T3" fmla="*/ 3327 h 4066"/>
              <a:gd name="T4" fmla="*/ 0 w 1748"/>
              <a:gd name="T5" fmla="*/ 4065 h 4066"/>
              <a:gd name="T6" fmla="*/ 0 w 1748"/>
              <a:gd name="T7" fmla="*/ 738 h 4066"/>
              <a:gd name="T8" fmla="*/ 1747 w 1748"/>
              <a:gd name="T9" fmla="*/ 0 h 4066"/>
            </a:gdLst>
            <a:ahLst/>
            <a:cxnLst>
              <a:cxn ang="0">
                <a:pos x="T0" y="T1"/>
              </a:cxn>
              <a:cxn ang="0">
                <a:pos x="T2" y="T3"/>
              </a:cxn>
              <a:cxn ang="0">
                <a:pos x="T4" y="T5"/>
              </a:cxn>
              <a:cxn ang="0">
                <a:pos x="T6" y="T7"/>
              </a:cxn>
              <a:cxn ang="0">
                <a:pos x="T8" y="T9"/>
              </a:cxn>
            </a:cxnLst>
            <a:rect l="0" t="0" r="r" b="b"/>
            <a:pathLst>
              <a:path w="1748" h="4066">
                <a:moveTo>
                  <a:pt x="1747" y="0"/>
                </a:moveTo>
                <a:lnTo>
                  <a:pt x="1747" y="3327"/>
                </a:lnTo>
                <a:lnTo>
                  <a:pt x="0" y="4065"/>
                </a:lnTo>
                <a:lnTo>
                  <a:pt x="0" y="738"/>
                </a:lnTo>
                <a:lnTo>
                  <a:pt x="1747" y="0"/>
                </a:lnTo>
              </a:path>
            </a:pathLst>
          </a:custGeom>
          <a:solidFill>
            <a:srgbClr val="000000">
              <a:alpha val="25098"/>
            </a:srgbClr>
          </a:solidFill>
          <a:ln>
            <a:noFill/>
          </a:ln>
          <a:effectLst/>
        </p:spPr>
        <p:txBody>
          <a:bodyPr wrap="none" anchor="ctr"/>
          <a:lstStyle/>
          <a:p>
            <a:endParaRPr lang="en-US" dirty="0">
              <a:latin typeface="DM Sans" pitchFamily="2" charset="77"/>
            </a:endParaRPr>
          </a:p>
        </p:txBody>
      </p:sp>
      <p:sp>
        <p:nvSpPr>
          <p:cNvPr id="55" name="Freeform 80">
            <a:extLst>
              <a:ext uri="{FF2B5EF4-FFF2-40B4-BE49-F238E27FC236}">
                <a16:creationId xmlns:a16="http://schemas.microsoft.com/office/drawing/2014/main" id="{6D392EA7-61E7-4C23-9F5B-011ED4231FE6}"/>
              </a:ext>
            </a:extLst>
          </p:cNvPr>
          <p:cNvSpPr>
            <a:spLocks noChangeArrowheads="1"/>
          </p:cNvSpPr>
          <p:nvPr/>
        </p:nvSpPr>
        <p:spPr bwMode="auto">
          <a:xfrm>
            <a:off x="18524295" y="4182913"/>
            <a:ext cx="2176096" cy="5066567"/>
          </a:xfrm>
          <a:custGeom>
            <a:avLst/>
            <a:gdLst>
              <a:gd name="T0" fmla="*/ 1746 w 1747"/>
              <a:gd name="T1" fmla="*/ 738 h 4066"/>
              <a:gd name="T2" fmla="*/ 1746 w 1747"/>
              <a:gd name="T3" fmla="*/ 4065 h 4066"/>
              <a:gd name="T4" fmla="*/ 0 w 1747"/>
              <a:gd name="T5" fmla="*/ 3327 h 4066"/>
              <a:gd name="T6" fmla="*/ 0 w 1747"/>
              <a:gd name="T7" fmla="*/ 0 h 4066"/>
              <a:gd name="T8" fmla="*/ 1746 w 1747"/>
              <a:gd name="T9" fmla="*/ 738 h 4066"/>
            </a:gdLst>
            <a:ahLst/>
            <a:cxnLst>
              <a:cxn ang="0">
                <a:pos x="T0" y="T1"/>
              </a:cxn>
              <a:cxn ang="0">
                <a:pos x="T2" y="T3"/>
              </a:cxn>
              <a:cxn ang="0">
                <a:pos x="T4" y="T5"/>
              </a:cxn>
              <a:cxn ang="0">
                <a:pos x="T6" y="T7"/>
              </a:cxn>
              <a:cxn ang="0">
                <a:pos x="T8" y="T9"/>
              </a:cxn>
            </a:cxnLst>
            <a:rect l="0" t="0" r="r" b="b"/>
            <a:pathLst>
              <a:path w="1747" h="4066">
                <a:moveTo>
                  <a:pt x="1746" y="738"/>
                </a:moveTo>
                <a:lnTo>
                  <a:pt x="1746" y="4065"/>
                </a:lnTo>
                <a:lnTo>
                  <a:pt x="0" y="3327"/>
                </a:lnTo>
                <a:lnTo>
                  <a:pt x="0" y="0"/>
                </a:lnTo>
                <a:lnTo>
                  <a:pt x="1746" y="738"/>
                </a:lnTo>
              </a:path>
            </a:pathLst>
          </a:custGeom>
          <a:solidFill>
            <a:schemeClr val="accent5"/>
          </a:solidFill>
          <a:ln>
            <a:noFill/>
          </a:ln>
          <a:effectLst/>
        </p:spPr>
        <p:txBody>
          <a:bodyPr wrap="none" anchor="ctr"/>
          <a:lstStyle/>
          <a:p>
            <a:endParaRPr lang="en-US" dirty="0">
              <a:latin typeface="DM Sans" pitchFamily="2" charset="77"/>
            </a:endParaRPr>
          </a:p>
        </p:txBody>
      </p:sp>
      <p:sp>
        <p:nvSpPr>
          <p:cNvPr id="81" name="Freeform 80">
            <a:extLst>
              <a:ext uri="{FF2B5EF4-FFF2-40B4-BE49-F238E27FC236}">
                <a16:creationId xmlns:a16="http://schemas.microsoft.com/office/drawing/2014/main" id="{480B57E7-D6BA-4086-874D-4C48AADB103B}"/>
              </a:ext>
            </a:extLst>
          </p:cNvPr>
          <p:cNvSpPr>
            <a:spLocks noChangeArrowheads="1"/>
          </p:cNvSpPr>
          <p:nvPr/>
        </p:nvSpPr>
        <p:spPr bwMode="auto">
          <a:xfrm>
            <a:off x="18524295" y="4181843"/>
            <a:ext cx="2176096" cy="5066567"/>
          </a:xfrm>
          <a:custGeom>
            <a:avLst/>
            <a:gdLst>
              <a:gd name="T0" fmla="*/ 1746 w 1747"/>
              <a:gd name="T1" fmla="*/ 738 h 4066"/>
              <a:gd name="T2" fmla="*/ 1746 w 1747"/>
              <a:gd name="T3" fmla="*/ 4065 h 4066"/>
              <a:gd name="T4" fmla="*/ 0 w 1747"/>
              <a:gd name="T5" fmla="*/ 3327 h 4066"/>
              <a:gd name="T6" fmla="*/ 0 w 1747"/>
              <a:gd name="T7" fmla="*/ 0 h 4066"/>
              <a:gd name="T8" fmla="*/ 1746 w 1747"/>
              <a:gd name="T9" fmla="*/ 738 h 4066"/>
            </a:gdLst>
            <a:ahLst/>
            <a:cxnLst>
              <a:cxn ang="0">
                <a:pos x="T0" y="T1"/>
              </a:cxn>
              <a:cxn ang="0">
                <a:pos x="T2" y="T3"/>
              </a:cxn>
              <a:cxn ang="0">
                <a:pos x="T4" y="T5"/>
              </a:cxn>
              <a:cxn ang="0">
                <a:pos x="T6" y="T7"/>
              </a:cxn>
              <a:cxn ang="0">
                <a:pos x="T8" y="T9"/>
              </a:cxn>
            </a:cxnLst>
            <a:rect l="0" t="0" r="r" b="b"/>
            <a:pathLst>
              <a:path w="1747" h="4066">
                <a:moveTo>
                  <a:pt x="1746" y="738"/>
                </a:moveTo>
                <a:lnTo>
                  <a:pt x="1746" y="4065"/>
                </a:lnTo>
                <a:lnTo>
                  <a:pt x="0" y="3327"/>
                </a:lnTo>
                <a:lnTo>
                  <a:pt x="0" y="0"/>
                </a:lnTo>
                <a:lnTo>
                  <a:pt x="1746" y="738"/>
                </a:lnTo>
              </a:path>
            </a:pathLst>
          </a:custGeom>
          <a:solidFill>
            <a:srgbClr val="000000">
              <a:alpha val="50196"/>
            </a:srgbClr>
          </a:solidFill>
          <a:ln>
            <a:noFill/>
          </a:ln>
          <a:effectLst/>
        </p:spPr>
        <p:txBody>
          <a:bodyPr wrap="none" anchor="ctr"/>
          <a:lstStyle/>
          <a:p>
            <a:endParaRPr lang="en-US" dirty="0">
              <a:latin typeface="DM Sans" pitchFamily="2" charset="77"/>
            </a:endParaRPr>
          </a:p>
        </p:txBody>
      </p:sp>
      <p:sp>
        <p:nvSpPr>
          <p:cNvPr id="82" name="Freeform 81">
            <a:extLst>
              <a:ext uri="{FF2B5EF4-FFF2-40B4-BE49-F238E27FC236}">
                <a16:creationId xmlns:a16="http://schemas.microsoft.com/office/drawing/2014/main" id="{0B7802FF-7B63-41E0-8743-F766C7FB9A44}"/>
              </a:ext>
            </a:extLst>
          </p:cNvPr>
          <p:cNvSpPr>
            <a:spLocks noChangeArrowheads="1"/>
          </p:cNvSpPr>
          <p:nvPr/>
        </p:nvSpPr>
        <p:spPr bwMode="auto">
          <a:xfrm>
            <a:off x="16348199" y="5013904"/>
            <a:ext cx="4352192" cy="1840888"/>
          </a:xfrm>
          <a:custGeom>
            <a:avLst/>
            <a:gdLst>
              <a:gd name="T0" fmla="*/ 1747 w 3494"/>
              <a:gd name="T1" fmla="*/ 0 h 1478"/>
              <a:gd name="T2" fmla="*/ 3493 w 3494"/>
              <a:gd name="T3" fmla="*/ 738 h 1478"/>
              <a:gd name="T4" fmla="*/ 1747 w 3494"/>
              <a:gd name="T5" fmla="*/ 1477 h 1478"/>
              <a:gd name="T6" fmla="*/ 0 w 3494"/>
              <a:gd name="T7" fmla="*/ 738 h 1478"/>
              <a:gd name="T8" fmla="*/ 1747 w 3494"/>
              <a:gd name="T9" fmla="*/ 0 h 1478"/>
            </a:gdLst>
            <a:ahLst/>
            <a:cxnLst>
              <a:cxn ang="0">
                <a:pos x="T0" y="T1"/>
              </a:cxn>
              <a:cxn ang="0">
                <a:pos x="T2" y="T3"/>
              </a:cxn>
              <a:cxn ang="0">
                <a:pos x="T4" y="T5"/>
              </a:cxn>
              <a:cxn ang="0">
                <a:pos x="T6" y="T7"/>
              </a:cxn>
              <a:cxn ang="0">
                <a:pos x="T8" y="T9"/>
              </a:cxn>
            </a:cxnLst>
            <a:rect l="0" t="0" r="r" b="b"/>
            <a:pathLst>
              <a:path w="3494" h="1478">
                <a:moveTo>
                  <a:pt x="1747" y="0"/>
                </a:moveTo>
                <a:lnTo>
                  <a:pt x="3493" y="738"/>
                </a:lnTo>
                <a:lnTo>
                  <a:pt x="1747" y="1477"/>
                </a:lnTo>
                <a:lnTo>
                  <a:pt x="0" y="738"/>
                </a:lnTo>
                <a:lnTo>
                  <a:pt x="1747" y="0"/>
                </a:lnTo>
              </a:path>
            </a:pathLst>
          </a:custGeom>
          <a:solidFill>
            <a:schemeClr val="accent4"/>
          </a:solidFill>
          <a:ln>
            <a:noFill/>
          </a:ln>
          <a:effectLst/>
        </p:spPr>
        <p:txBody>
          <a:bodyPr wrap="none" anchor="ctr"/>
          <a:lstStyle/>
          <a:p>
            <a:endParaRPr lang="en-US" dirty="0">
              <a:latin typeface="DM Sans" pitchFamily="2" charset="77"/>
            </a:endParaRPr>
          </a:p>
        </p:txBody>
      </p:sp>
      <p:sp>
        <p:nvSpPr>
          <p:cNvPr id="83" name="Freeform 82">
            <a:extLst>
              <a:ext uri="{FF2B5EF4-FFF2-40B4-BE49-F238E27FC236}">
                <a16:creationId xmlns:a16="http://schemas.microsoft.com/office/drawing/2014/main" id="{0D6ACF96-097B-4FBD-ACEF-1F73AB9CEB2C}"/>
              </a:ext>
            </a:extLst>
          </p:cNvPr>
          <p:cNvSpPr>
            <a:spLocks noChangeArrowheads="1"/>
          </p:cNvSpPr>
          <p:nvPr/>
        </p:nvSpPr>
        <p:spPr bwMode="auto">
          <a:xfrm>
            <a:off x="18524295" y="5929314"/>
            <a:ext cx="2176096" cy="4236792"/>
          </a:xfrm>
          <a:custGeom>
            <a:avLst/>
            <a:gdLst>
              <a:gd name="T0" fmla="*/ 1746 w 1747"/>
              <a:gd name="T1" fmla="*/ 0 h 3401"/>
              <a:gd name="T2" fmla="*/ 1746 w 1747"/>
              <a:gd name="T3" fmla="*/ 2662 h 3401"/>
              <a:gd name="T4" fmla="*/ 0 w 1747"/>
              <a:gd name="T5" fmla="*/ 3400 h 3401"/>
              <a:gd name="T6" fmla="*/ 0 w 1747"/>
              <a:gd name="T7" fmla="*/ 739 h 3401"/>
              <a:gd name="T8" fmla="*/ 1746 w 1747"/>
              <a:gd name="T9" fmla="*/ 0 h 3401"/>
            </a:gdLst>
            <a:ahLst/>
            <a:cxnLst>
              <a:cxn ang="0">
                <a:pos x="T0" y="T1"/>
              </a:cxn>
              <a:cxn ang="0">
                <a:pos x="T2" y="T3"/>
              </a:cxn>
              <a:cxn ang="0">
                <a:pos x="T4" y="T5"/>
              </a:cxn>
              <a:cxn ang="0">
                <a:pos x="T6" y="T7"/>
              </a:cxn>
              <a:cxn ang="0">
                <a:pos x="T8" y="T9"/>
              </a:cxn>
            </a:cxnLst>
            <a:rect l="0" t="0" r="r" b="b"/>
            <a:pathLst>
              <a:path w="1747" h="3401">
                <a:moveTo>
                  <a:pt x="1746" y="0"/>
                </a:moveTo>
                <a:lnTo>
                  <a:pt x="1746" y="2662"/>
                </a:lnTo>
                <a:lnTo>
                  <a:pt x="0" y="3400"/>
                </a:lnTo>
                <a:lnTo>
                  <a:pt x="0" y="739"/>
                </a:lnTo>
                <a:lnTo>
                  <a:pt x="1746" y="0"/>
                </a:lnTo>
              </a:path>
            </a:pathLst>
          </a:custGeom>
          <a:solidFill>
            <a:schemeClr val="accent4"/>
          </a:solidFill>
          <a:ln>
            <a:noFill/>
          </a:ln>
          <a:effectLst/>
        </p:spPr>
        <p:txBody>
          <a:bodyPr wrap="none" anchor="ctr"/>
          <a:lstStyle/>
          <a:p>
            <a:endParaRPr lang="en-US" dirty="0">
              <a:latin typeface="DM Sans" pitchFamily="2" charset="77"/>
            </a:endParaRPr>
          </a:p>
        </p:txBody>
      </p:sp>
      <p:sp>
        <p:nvSpPr>
          <p:cNvPr id="84" name="Freeform 83">
            <a:extLst>
              <a:ext uri="{FF2B5EF4-FFF2-40B4-BE49-F238E27FC236}">
                <a16:creationId xmlns:a16="http://schemas.microsoft.com/office/drawing/2014/main" id="{DF9DDD37-712E-432D-9F51-5F2F63BC7AD9}"/>
              </a:ext>
            </a:extLst>
          </p:cNvPr>
          <p:cNvSpPr>
            <a:spLocks noChangeArrowheads="1"/>
          </p:cNvSpPr>
          <p:nvPr/>
        </p:nvSpPr>
        <p:spPr bwMode="auto">
          <a:xfrm>
            <a:off x="16348199" y="5929314"/>
            <a:ext cx="2176096" cy="4236792"/>
          </a:xfrm>
          <a:custGeom>
            <a:avLst/>
            <a:gdLst>
              <a:gd name="T0" fmla="*/ 1747 w 1748"/>
              <a:gd name="T1" fmla="*/ 739 h 3401"/>
              <a:gd name="T2" fmla="*/ 1747 w 1748"/>
              <a:gd name="T3" fmla="*/ 3400 h 3401"/>
              <a:gd name="T4" fmla="*/ 0 w 1748"/>
              <a:gd name="T5" fmla="*/ 2662 h 3401"/>
              <a:gd name="T6" fmla="*/ 0 w 1748"/>
              <a:gd name="T7" fmla="*/ 0 h 3401"/>
              <a:gd name="T8" fmla="*/ 1747 w 1748"/>
              <a:gd name="T9" fmla="*/ 739 h 3401"/>
            </a:gdLst>
            <a:ahLst/>
            <a:cxnLst>
              <a:cxn ang="0">
                <a:pos x="T0" y="T1"/>
              </a:cxn>
              <a:cxn ang="0">
                <a:pos x="T2" y="T3"/>
              </a:cxn>
              <a:cxn ang="0">
                <a:pos x="T4" y="T5"/>
              </a:cxn>
              <a:cxn ang="0">
                <a:pos x="T6" y="T7"/>
              </a:cxn>
              <a:cxn ang="0">
                <a:pos x="T8" y="T9"/>
              </a:cxn>
            </a:cxnLst>
            <a:rect l="0" t="0" r="r" b="b"/>
            <a:pathLst>
              <a:path w="1748" h="3401">
                <a:moveTo>
                  <a:pt x="1747" y="739"/>
                </a:moveTo>
                <a:lnTo>
                  <a:pt x="1747" y="3400"/>
                </a:lnTo>
                <a:lnTo>
                  <a:pt x="0" y="2662"/>
                </a:lnTo>
                <a:lnTo>
                  <a:pt x="0" y="0"/>
                </a:lnTo>
                <a:lnTo>
                  <a:pt x="1747" y="739"/>
                </a:lnTo>
              </a:path>
            </a:pathLst>
          </a:custGeom>
          <a:solidFill>
            <a:schemeClr val="accent4"/>
          </a:solidFill>
          <a:ln>
            <a:noFill/>
          </a:ln>
          <a:effectLst/>
        </p:spPr>
        <p:txBody>
          <a:bodyPr wrap="none" anchor="ctr"/>
          <a:lstStyle/>
          <a:p>
            <a:endParaRPr lang="en-US" dirty="0">
              <a:latin typeface="DM Sans" pitchFamily="2" charset="77"/>
            </a:endParaRPr>
          </a:p>
        </p:txBody>
      </p:sp>
      <p:sp>
        <p:nvSpPr>
          <p:cNvPr id="52" name="Freeform 82">
            <a:extLst>
              <a:ext uri="{FF2B5EF4-FFF2-40B4-BE49-F238E27FC236}">
                <a16:creationId xmlns:a16="http://schemas.microsoft.com/office/drawing/2014/main" id="{4C191418-9175-4B86-8602-B5F03439625B}"/>
              </a:ext>
            </a:extLst>
          </p:cNvPr>
          <p:cNvSpPr>
            <a:spLocks noChangeArrowheads="1"/>
          </p:cNvSpPr>
          <p:nvPr/>
        </p:nvSpPr>
        <p:spPr bwMode="auto">
          <a:xfrm>
            <a:off x="18524307" y="5932062"/>
            <a:ext cx="2176096" cy="4236792"/>
          </a:xfrm>
          <a:custGeom>
            <a:avLst/>
            <a:gdLst>
              <a:gd name="T0" fmla="*/ 1746 w 1747"/>
              <a:gd name="T1" fmla="*/ 0 h 3401"/>
              <a:gd name="T2" fmla="*/ 1746 w 1747"/>
              <a:gd name="T3" fmla="*/ 2662 h 3401"/>
              <a:gd name="T4" fmla="*/ 0 w 1747"/>
              <a:gd name="T5" fmla="*/ 3400 h 3401"/>
              <a:gd name="T6" fmla="*/ 0 w 1747"/>
              <a:gd name="T7" fmla="*/ 739 h 3401"/>
              <a:gd name="T8" fmla="*/ 1746 w 1747"/>
              <a:gd name="T9" fmla="*/ 0 h 3401"/>
            </a:gdLst>
            <a:ahLst/>
            <a:cxnLst>
              <a:cxn ang="0">
                <a:pos x="T0" y="T1"/>
              </a:cxn>
              <a:cxn ang="0">
                <a:pos x="T2" y="T3"/>
              </a:cxn>
              <a:cxn ang="0">
                <a:pos x="T4" y="T5"/>
              </a:cxn>
              <a:cxn ang="0">
                <a:pos x="T6" y="T7"/>
              </a:cxn>
              <a:cxn ang="0">
                <a:pos x="T8" y="T9"/>
              </a:cxn>
            </a:cxnLst>
            <a:rect l="0" t="0" r="r" b="b"/>
            <a:pathLst>
              <a:path w="1747" h="3401">
                <a:moveTo>
                  <a:pt x="1746" y="0"/>
                </a:moveTo>
                <a:lnTo>
                  <a:pt x="1746" y="2662"/>
                </a:lnTo>
                <a:lnTo>
                  <a:pt x="0" y="3400"/>
                </a:lnTo>
                <a:lnTo>
                  <a:pt x="0" y="739"/>
                </a:lnTo>
                <a:lnTo>
                  <a:pt x="1746" y="0"/>
                </a:lnTo>
              </a:path>
            </a:pathLst>
          </a:custGeom>
          <a:solidFill>
            <a:srgbClr val="000000">
              <a:alpha val="25098"/>
            </a:srgbClr>
          </a:solidFill>
          <a:ln>
            <a:noFill/>
          </a:ln>
          <a:effectLst/>
        </p:spPr>
        <p:txBody>
          <a:bodyPr wrap="none" anchor="ctr"/>
          <a:lstStyle/>
          <a:p>
            <a:endParaRPr lang="en-US" dirty="0">
              <a:latin typeface="DM Sans" pitchFamily="2" charset="77"/>
            </a:endParaRPr>
          </a:p>
        </p:txBody>
      </p:sp>
      <p:sp>
        <p:nvSpPr>
          <p:cNvPr id="53" name="Freeform 83">
            <a:extLst>
              <a:ext uri="{FF2B5EF4-FFF2-40B4-BE49-F238E27FC236}">
                <a16:creationId xmlns:a16="http://schemas.microsoft.com/office/drawing/2014/main" id="{0785D458-DDBD-405D-B18B-844E0C67CAD9}"/>
              </a:ext>
            </a:extLst>
          </p:cNvPr>
          <p:cNvSpPr>
            <a:spLocks noChangeArrowheads="1"/>
          </p:cNvSpPr>
          <p:nvPr/>
        </p:nvSpPr>
        <p:spPr bwMode="auto">
          <a:xfrm>
            <a:off x="16348211" y="5932062"/>
            <a:ext cx="2176096" cy="4236792"/>
          </a:xfrm>
          <a:custGeom>
            <a:avLst/>
            <a:gdLst>
              <a:gd name="T0" fmla="*/ 1747 w 1748"/>
              <a:gd name="T1" fmla="*/ 739 h 3401"/>
              <a:gd name="T2" fmla="*/ 1747 w 1748"/>
              <a:gd name="T3" fmla="*/ 3400 h 3401"/>
              <a:gd name="T4" fmla="*/ 0 w 1748"/>
              <a:gd name="T5" fmla="*/ 2662 h 3401"/>
              <a:gd name="T6" fmla="*/ 0 w 1748"/>
              <a:gd name="T7" fmla="*/ 0 h 3401"/>
              <a:gd name="T8" fmla="*/ 1747 w 1748"/>
              <a:gd name="T9" fmla="*/ 739 h 3401"/>
            </a:gdLst>
            <a:ahLst/>
            <a:cxnLst>
              <a:cxn ang="0">
                <a:pos x="T0" y="T1"/>
              </a:cxn>
              <a:cxn ang="0">
                <a:pos x="T2" y="T3"/>
              </a:cxn>
              <a:cxn ang="0">
                <a:pos x="T4" y="T5"/>
              </a:cxn>
              <a:cxn ang="0">
                <a:pos x="T6" y="T7"/>
              </a:cxn>
              <a:cxn ang="0">
                <a:pos x="T8" y="T9"/>
              </a:cxn>
            </a:cxnLst>
            <a:rect l="0" t="0" r="r" b="b"/>
            <a:pathLst>
              <a:path w="1748" h="3401">
                <a:moveTo>
                  <a:pt x="1747" y="739"/>
                </a:moveTo>
                <a:lnTo>
                  <a:pt x="1747" y="3400"/>
                </a:lnTo>
                <a:lnTo>
                  <a:pt x="0" y="2662"/>
                </a:lnTo>
                <a:lnTo>
                  <a:pt x="0" y="0"/>
                </a:lnTo>
                <a:lnTo>
                  <a:pt x="1747" y="739"/>
                </a:lnTo>
              </a:path>
            </a:pathLst>
          </a:custGeom>
          <a:solidFill>
            <a:srgbClr val="000000">
              <a:alpha val="50196"/>
            </a:srgbClr>
          </a:solidFill>
          <a:ln>
            <a:noFill/>
          </a:ln>
          <a:effectLst/>
        </p:spPr>
        <p:txBody>
          <a:bodyPr wrap="none" anchor="ctr"/>
          <a:lstStyle/>
          <a:p>
            <a:endParaRPr lang="en-US" dirty="0">
              <a:latin typeface="DM Sans" pitchFamily="2" charset="77"/>
            </a:endParaRPr>
          </a:p>
        </p:txBody>
      </p:sp>
      <p:sp>
        <p:nvSpPr>
          <p:cNvPr id="85" name="Freeform 84">
            <a:extLst>
              <a:ext uri="{FF2B5EF4-FFF2-40B4-BE49-F238E27FC236}">
                <a16:creationId xmlns:a16="http://schemas.microsoft.com/office/drawing/2014/main" id="{3F157A31-4C70-4847-B96B-B6FA5CD9309D}"/>
              </a:ext>
            </a:extLst>
          </p:cNvPr>
          <p:cNvSpPr>
            <a:spLocks noChangeArrowheads="1"/>
          </p:cNvSpPr>
          <p:nvPr/>
        </p:nvSpPr>
        <p:spPr bwMode="auto">
          <a:xfrm>
            <a:off x="14172102" y="6757375"/>
            <a:ext cx="4352192" cy="1840891"/>
          </a:xfrm>
          <a:custGeom>
            <a:avLst/>
            <a:gdLst>
              <a:gd name="T0" fmla="*/ 1746 w 3494"/>
              <a:gd name="T1" fmla="*/ 0 h 1476"/>
              <a:gd name="T2" fmla="*/ 3493 w 3494"/>
              <a:gd name="T3" fmla="*/ 738 h 1476"/>
              <a:gd name="T4" fmla="*/ 1746 w 3494"/>
              <a:gd name="T5" fmla="*/ 1475 h 1476"/>
              <a:gd name="T6" fmla="*/ 0 w 3494"/>
              <a:gd name="T7" fmla="*/ 738 h 1476"/>
              <a:gd name="T8" fmla="*/ 1746 w 3494"/>
              <a:gd name="T9" fmla="*/ 0 h 1476"/>
            </a:gdLst>
            <a:ahLst/>
            <a:cxnLst>
              <a:cxn ang="0">
                <a:pos x="T0" y="T1"/>
              </a:cxn>
              <a:cxn ang="0">
                <a:pos x="T2" y="T3"/>
              </a:cxn>
              <a:cxn ang="0">
                <a:pos x="T4" y="T5"/>
              </a:cxn>
              <a:cxn ang="0">
                <a:pos x="T6" y="T7"/>
              </a:cxn>
              <a:cxn ang="0">
                <a:pos x="T8" y="T9"/>
              </a:cxn>
            </a:cxnLst>
            <a:rect l="0" t="0" r="r" b="b"/>
            <a:pathLst>
              <a:path w="3494" h="1476">
                <a:moveTo>
                  <a:pt x="1746" y="0"/>
                </a:moveTo>
                <a:lnTo>
                  <a:pt x="3493" y="738"/>
                </a:lnTo>
                <a:lnTo>
                  <a:pt x="1746" y="1475"/>
                </a:lnTo>
                <a:lnTo>
                  <a:pt x="0" y="738"/>
                </a:lnTo>
                <a:lnTo>
                  <a:pt x="1746" y="0"/>
                </a:lnTo>
              </a:path>
            </a:pathLst>
          </a:custGeom>
          <a:solidFill>
            <a:schemeClr val="accent3"/>
          </a:solidFill>
          <a:ln>
            <a:noFill/>
          </a:ln>
          <a:effectLst/>
        </p:spPr>
        <p:txBody>
          <a:bodyPr wrap="none" anchor="ctr"/>
          <a:lstStyle/>
          <a:p>
            <a:endParaRPr lang="en-US" dirty="0">
              <a:latin typeface="DM Sans" pitchFamily="2" charset="77"/>
            </a:endParaRPr>
          </a:p>
        </p:txBody>
      </p:sp>
      <p:sp>
        <p:nvSpPr>
          <p:cNvPr id="86" name="Freeform 85">
            <a:extLst>
              <a:ext uri="{FF2B5EF4-FFF2-40B4-BE49-F238E27FC236}">
                <a16:creationId xmlns:a16="http://schemas.microsoft.com/office/drawing/2014/main" id="{2BA48F49-2801-4026-AA20-B73BC82D157E}"/>
              </a:ext>
            </a:extLst>
          </p:cNvPr>
          <p:cNvSpPr>
            <a:spLocks noChangeArrowheads="1"/>
          </p:cNvSpPr>
          <p:nvPr/>
        </p:nvSpPr>
        <p:spPr bwMode="auto">
          <a:xfrm>
            <a:off x="16348199" y="7676785"/>
            <a:ext cx="2176096" cy="3407019"/>
          </a:xfrm>
          <a:custGeom>
            <a:avLst/>
            <a:gdLst>
              <a:gd name="T0" fmla="*/ 1747 w 1748"/>
              <a:gd name="T1" fmla="*/ 0 h 2735"/>
              <a:gd name="T2" fmla="*/ 1747 w 1748"/>
              <a:gd name="T3" fmla="*/ 1996 h 2735"/>
              <a:gd name="T4" fmla="*/ 0 w 1748"/>
              <a:gd name="T5" fmla="*/ 2734 h 2735"/>
              <a:gd name="T6" fmla="*/ 0 w 1748"/>
              <a:gd name="T7" fmla="*/ 737 h 2735"/>
              <a:gd name="T8" fmla="*/ 1747 w 1748"/>
              <a:gd name="T9" fmla="*/ 0 h 2735"/>
            </a:gdLst>
            <a:ahLst/>
            <a:cxnLst>
              <a:cxn ang="0">
                <a:pos x="T0" y="T1"/>
              </a:cxn>
              <a:cxn ang="0">
                <a:pos x="T2" y="T3"/>
              </a:cxn>
              <a:cxn ang="0">
                <a:pos x="T4" y="T5"/>
              </a:cxn>
              <a:cxn ang="0">
                <a:pos x="T6" y="T7"/>
              </a:cxn>
              <a:cxn ang="0">
                <a:pos x="T8" y="T9"/>
              </a:cxn>
            </a:cxnLst>
            <a:rect l="0" t="0" r="r" b="b"/>
            <a:pathLst>
              <a:path w="1748" h="2735">
                <a:moveTo>
                  <a:pt x="1747" y="0"/>
                </a:moveTo>
                <a:lnTo>
                  <a:pt x="1747" y="1996"/>
                </a:lnTo>
                <a:lnTo>
                  <a:pt x="0" y="2734"/>
                </a:lnTo>
                <a:lnTo>
                  <a:pt x="0" y="737"/>
                </a:lnTo>
                <a:lnTo>
                  <a:pt x="1747" y="0"/>
                </a:lnTo>
              </a:path>
            </a:pathLst>
          </a:custGeom>
          <a:solidFill>
            <a:schemeClr val="accent3"/>
          </a:solidFill>
          <a:ln>
            <a:noFill/>
          </a:ln>
          <a:effectLst/>
        </p:spPr>
        <p:txBody>
          <a:bodyPr wrap="none" anchor="ctr"/>
          <a:lstStyle/>
          <a:p>
            <a:endParaRPr lang="en-US" dirty="0">
              <a:latin typeface="DM Sans" pitchFamily="2" charset="77"/>
            </a:endParaRPr>
          </a:p>
        </p:txBody>
      </p:sp>
      <p:sp>
        <p:nvSpPr>
          <p:cNvPr id="87" name="Freeform 86">
            <a:extLst>
              <a:ext uri="{FF2B5EF4-FFF2-40B4-BE49-F238E27FC236}">
                <a16:creationId xmlns:a16="http://schemas.microsoft.com/office/drawing/2014/main" id="{91ABA9B7-DF2C-4C8A-98C1-449B9F206992}"/>
              </a:ext>
            </a:extLst>
          </p:cNvPr>
          <p:cNvSpPr>
            <a:spLocks noChangeArrowheads="1"/>
          </p:cNvSpPr>
          <p:nvPr/>
        </p:nvSpPr>
        <p:spPr bwMode="auto">
          <a:xfrm>
            <a:off x="14172102" y="7676785"/>
            <a:ext cx="2176096" cy="3407019"/>
          </a:xfrm>
          <a:custGeom>
            <a:avLst/>
            <a:gdLst>
              <a:gd name="T0" fmla="*/ 1746 w 1747"/>
              <a:gd name="T1" fmla="*/ 737 h 2735"/>
              <a:gd name="T2" fmla="*/ 1746 w 1747"/>
              <a:gd name="T3" fmla="*/ 2734 h 2735"/>
              <a:gd name="T4" fmla="*/ 0 w 1747"/>
              <a:gd name="T5" fmla="*/ 1996 h 2735"/>
              <a:gd name="T6" fmla="*/ 0 w 1747"/>
              <a:gd name="T7" fmla="*/ 0 h 2735"/>
              <a:gd name="T8" fmla="*/ 1746 w 1747"/>
              <a:gd name="T9" fmla="*/ 737 h 2735"/>
            </a:gdLst>
            <a:ahLst/>
            <a:cxnLst>
              <a:cxn ang="0">
                <a:pos x="T0" y="T1"/>
              </a:cxn>
              <a:cxn ang="0">
                <a:pos x="T2" y="T3"/>
              </a:cxn>
              <a:cxn ang="0">
                <a:pos x="T4" y="T5"/>
              </a:cxn>
              <a:cxn ang="0">
                <a:pos x="T6" y="T7"/>
              </a:cxn>
              <a:cxn ang="0">
                <a:pos x="T8" y="T9"/>
              </a:cxn>
            </a:cxnLst>
            <a:rect l="0" t="0" r="r" b="b"/>
            <a:pathLst>
              <a:path w="1747" h="2735">
                <a:moveTo>
                  <a:pt x="1746" y="737"/>
                </a:moveTo>
                <a:lnTo>
                  <a:pt x="1746" y="2734"/>
                </a:lnTo>
                <a:lnTo>
                  <a:pt x="0" y="1996"/>
                </a:lnTo>
                <a:lnTo>
                  <a:pt x="0" y="0"/>
                </a:lnTo>
                <a:lnTo>
                  <a:pt x="1746" y="737"/>
                </a:lnTo>
              </a:path>
            </a:pathLst>
          </a:custGeom>
          <a:solidFill>
            <a:schemeClr val="accent3"/>
          </a:solidFill>
          <a:ln>
            <a:noFill/>
          </a:ln>
          <a:effectLst/>
        </p:spPr>
        <p:txBody>
          <a:bodyPr wrap="none" anchor="ctr"/>
          <a:lstStyle/>
          <a:p>
            <a:endParaRPr lang="en-US" dirty="0">
              <a:latin typeface="DM Sans" pitchFamily="2" charset="77"/>
            </a:endParaRPr>
          </a:p>
        </p:txBody>
      </p:sp>
      <p:sp>
        <p:nvSpPr>
          <p:cNvPr id="50" name="Freeform 85">
            <a:extLst>
              <a:ext uri="{FF2B5EF4-FFF2-40B4-BE49-F238E27FC236}">
                <a16:creationId xmlns:a16="http://schemas.microsoft.com/office/drawing/2014/main" id="{78CB902E-BB9D-4390-A660-2CAEB36142C0}"/>
              </a:ext>
            </a:extLst>
          </p:cNvPr>
          <p:cNvSpPr>
            <a:spLocks noChangeArrowheads="1"/>
          </p:cNvSpPr>
          <p:nvPr/>
        </p:nvSpPr>
        <p:spPr bwMode="auto">
          <a:xfrm>
            <a:off x="16342452" y="7676785"/>
            <a:ext cx="2176096" cy="3407019"/>
          </a:xfrm>
          <a:custGeom>
            <a:avLst/>
            <a:gdLst>
              <a:gd name="T0" fmla="*/ 1747 w 1748"/>
              <a:gd name="T1" fmla="*/ 0 h 2735"/>
              <a:gd name="T2" fmla="*/ 1747 w 1748"/>
              <a:gd name="T3" fmla="*/ 1996 h 2735"/>
              <a:gd name="T4" fmla="*/ 0 w 1748"/>
              <a:gd name="T5" fmla="*/ 2734 h 2735"/>
              <a:gd name="T6" fmla="*/ 0 w 1748"/>
              <a:gd name="T7" fmla="*/ 737 h 2735"/>
              <a:gd name="T8" fmla="*/ 1747 w 1748"/>
              <a:gd name="T9" fmla="*/ 0 h 2735"/>
            </a:gdLst>
            <a:ahLst/>
            <a:cxnLst>
              <a:cxn ang="0">
                <a:pos x="T0" y="T1"/>
              </a:cxn>
              <a:cxn ang="0">
                <a:pos x="T2" y="T3"/>
              </a:cxn>
              <a:cxn ang="0">
                <a:pos x="T4" y="T5"/>
              </a:cxn>
              <a:cxn ang="0">
                <a:pos x="T6" y="T7"/>
              </a:cxn>
              <a:cxn ang="0">
                <a:pos x="T8" y="T9"/>
              </a:cxn>
            </a:cxnLst>
            <a:rect l="0" t="0" r="r" b="b"/>
            <a:pathLst>
              <a:path w="1748" h="2735">
                <a:moveTo>
                  <a:pt x="1747" y="0"/>
                </a:moveTo>
                <a:lnTo>
                  <a:pt x="1747" y="1996"/>
                </a:lnTo>
                <a:lnTo>
                  <a:pt x="0" y="2734"/>
                </a:lnTo>
                <a:lnTo>
                  <a:pt x="0" y="737"/>
                </a:lnTo>
                <a:lnTo>
                  <a:pt x="1747" y="0"/>
                </a:lnTo>
              </a:path>
            </a:pathLst>
          </a:custGeom>
          <a:solidFill>
            <a:srgbClr val="000000">
              <a:alpha val="25098"/>
            </a:srgbClr>
          </a:solidFill>
          <a:ln>
            <a:noFill/>
          </a:ln>
          <a:effectLst/>
        </p:spPr>
        <p:txBody>
          <a:bodyPr wrap="none" anchor="ctr"/>
          <a:lstStyle/>
          <a:p>
            <a:endParaRPr lang="en-US" dirty="0">
              <a:latin typeface="DM Sans" pitchFamily="2" charset="77"/>
            </a:endParaRPr>
          </a:p>
        </p:txBody>
      </p:sp>
      <p:sp>
        <p:nvSpPr>
          <p:cNvPr id="51" name="Freeform 86">
            <a:extLst>
              <a:ext uri="{FF2B5EF4-FFF2-40B4-BE49-F238E27FC236}">
                <a16:creationId xmlns:a16="http://schemas.microsoft.com/office/drawing/2014/main" id="{F8CEC6E1-BE7D-43E8-A9B9-E81A50883435}"/>
              </a:ext>
            </a:extLst>
          </p:cNvPr>
          <p:cNvSpPr>
            <a:spLocks noChangeArrowheads="1"/>
          </p:cNvSpPr>
          <p:nvPr/>
        </p:nvSpPr>
        <p:spPr bwMode="auto">
          <a:xfrm>
            <a:off x="14166355" y="7676785"/>
            <a:ext cx="2176096" cy="3407019"/>
          </a:xfrm>
          <a:custGeom>
            <a:avLst/>
            <a:gdLst>
              <a:gd name="T0" fmla="*/ 1746 w 1747"/>
              <a:gd name="T1" fmla="*/ 737 h 2735"/>
              <a:gd name="T2" fmla="*/ 1746 w 1747"/>
              <a:gd name="T3" fmla="*/ 2734 h 2735"/>
              <a:gd name="T4" fmla="*/ 0 w 1747"/>
              <a:gd name="T5" fmla="*/ 1996 h 2735"/>
              <a:gd name="T6" fmla="*/ 0 w 1747"/>
              <a:gd name="T7" fmla="*/ 0 h 2735"/>
              <a:gd name="T8" fmla="*/ 1746 w 1747"/>
              <a:gd name="T9" fmla="*/ 737 h 2735"/>
            </a:gdLst>
            <a:ahLst/>
            <a:cxnLst>
              <a:cxn ang="0">
                <a:pos x="T0" y="T1"/>
              </a:cxn>
              <a:cxn ang="0">
                <a:pos x="T2" y="T3"/>
              </a:cxn>
              <a:cxn ang="0">
                <a:pos x="T4" y="T5"/>
              </a:cxn>
              <a:cxn ang="0">
                <a:pos x="T6" y="T7"/>
              </a:cxn>
              <a:cxn ang="0">
                <a:pos x="T8" y="T9"/>
              </a:cxn>
            </a:cxnLst>
            <a:rect l="0" t="0" r="r" b="b"/>
            <a:pathLst>
              <a:path w="1747" h="2735">
                <a:moveTo>
                  <a:pt x="1746" y="737"/>
                </a:moveTo>
                <a:lnTo>
                  <a:pt x="1746" y="2734"/>
                </a:lnTo>
                <a:lnTo>
                  <a:pt x="0" y="1996"/>
                </a:lnTo>
                <a:lnTo>
                  <a:pt x="0" y="0"/>
                </a:lnTo>
                <a:lnTo>
                  <a:pt x="1746" y="737"/>
                </a:lnTo>
              </a:path>
            </a:pathLst>
          </a:custGeom>
          <a:solidFill>
            <a:srgbClr val="000000">
              <a:alpha val="50196"/>
            </a:srgbClr>
          </a:solidFill>
          <a:ln>
            <a:noFill/>
          </a:ln>
          <a:effectLst/>
        </p:spPr>
        <p:txBody>
          <a:bodyPr wrap="none" anchor="ctr"/>
          <a:lstStyle/>
          <a:p>
            <a:endParaRPr lang="en-US" dirty="0">
              <a:latin typeface="DM Sans" pitchFamily="2" charset="77"/>
            </a:endParaRPr>
          </a:p>
        </p:txBody>
      </p:sp>
      <p:sp>
        <p:nvSpPr>
          <p:cNvPr id="88" name="Freeform 87">
            <a:extLst>
              <a:ext uri="{FF2B5EF4-FFF2-40B4-BE49-F238E27FC236}">
                <a16:creationId xmlns:a16="http://schemas.microsoft.com/office/drawing/2014/main" id="{23043E6B-90CA-42E0-8280-B4D35ADC99F7}"/>
              </a:ext>
            </a:extLst>
          </p:cNvPr>
          <p:cNvSpPr>
            <a:spLocks noChangeArrowheads="1"/>
          </p:cNvSpPr>
          <p:nvPr/>
        </p:nvSpPr>
        <p:spPr bwMode="auto">
          <a:xfrm>
            <a:off x="11979519" y="8508123"/>
            <a:ext cx="4352192" cy="1840891"/>
          </a:xfrm>
          <a:custGeom>
            <a:avLst/>
            <a:gdLst>
              <a:gd name="T0" fmla="*/ 1731 w 3492"/>
              <a:gd name="T1" fmla="*/ 0 h 1477"/>
              <a:gd name="T2" fmla="*/ 3491 w 3492"/>
              <a:gd name="T3" fmla="*/ 704 h 1477"/>
              <a:gd name="T4" fmla="*/ 1759 w 3492"/>
              <a:gd name="T5" fmla="*/ 1476 h 1477"/>
              <a:gd name="T6" fmla="*/ 0 w 3492"/>
              <a:gd name="T7" fmla="*/ 772 h 1477"/>
              <a:gd name="T8" fmla="*/ 1731 w 3492"/>
              <a:gd name="T9" fmla="*/ 0 h 1477"/>
            </a:gdLst>
            <a:ahLst/>
            <a:cxnLst>
              <a:cxn ang="0">
                <a:pos x="T0" y="T1"/>
              </a:cxn>
              <a:cxn ang="0">
                <a:pos x="T2" y="T3"/>
              </a:cxn>
              <a:cxn ang="0">
                <a:pos x="T4" y="T5"/>
              </a:cxn>
              <a:cxn ang="0">
                <a:pos x="T6" y="T7"/>
              </a:cxn>
              <a:cxn ang="0">
                <a:pos x="T8" y="T9"/>
              </a:cxn>
            </a:cxnLst>
            <a:rect l="0" t="0" r="r" b="b"/>
            <a:pathLst>
              <a:path w="3492" h="1477">
                <a:moveTo>
                  <a:pt x="1731" y="0"/>
                </a:moveTo>
                <a:lnTo>
                  <a:pt x="3491" y="704"/>
                </a:lnTo>
                <a:lnTo>
                  <a:pt x="1759" y="1476"/>
                </a:lnTo>
                <a:lnTo>
                  <a:pt x="0" y="772"/>
                </a:lnTo>
                <a:lnTo>
                  <a:pt x="1731" y="0"/>
                </a:lnTo>
              </a:path>
            </a:pathLst>
          </a:custGeom>
          <a:solidFill>
            <a:schemeClr val="accent2"/>
          </a:solidFill>
          <a:ln>
            <a:noFill/>
          </a:ln>
          <a:effectLst/>
        </p:spPr>
        <p:txBody>
          <a:bodyPr wrap="none" anchor="ctr"/>
          <a:lstStyle/>
          <a:p>
            <a:endParaRPr lang="en-US" dirty="0">
              <a:latin typeface="DM Sans" pitchFamily="2" charset="77"/>
            </a:endParaRPr>
          </a:p>
        </p:txBody>
      </p:sp>
      <p:sp>
        <p:nvSpPr>
          <p:cNvPr id="89" name="Freeform 88">
            <a:extLst>
              <a:ext uri="{FF2B5EF4-FFF2-40B4-BE49-F238E27FC236}">
                <a16:creationId xmlns:a16="http://schemas.microsoft.com/office/drawing/2014/main" id="{FC648B4D-A50F-4FEA-97E8-EA7F2576BED4}"/>
              </a:ext>
            </a:extLst>
          </p:cNvPr>
          <p:cNvSpPr>
            <a:spLocks noChangeArrowheads="1"/>
          </p:cNvSpPr>
          <p:nvPr/>
        </p:nvSpPr>
        <p:spPr bwMode="auto">
          <a:xfrm>
            <a:off x="14172102" y="9385788"/>
            <a:ext cx="2192580" cy="2621208"/>
          </a:xfrm>
          <a:custGeom>
            <a:avLst/>
            <a:gdLst>
              <a:gd name="T0" fmla="*/ 1732 w 1759"/>
              <a:gd name="T1" fmla="*/ 0 h 2104"/>
              <a:gd name="T2" fmla="*/ 1758 w 1759"/>
              <a:gd name="T3" fmla="*/ 1331 h 2104"/>
              <a:gd name="T4" fmla="*/ 27 w 1759"/>
              <a:gd name="T5" fmla="*/ 2103 h 2104"/>
              <a:gd name="T6" fmla="*/ 0 w 1759"/>
              <a:gd name="T7" fmla="*/ 772 h 2104"/>
              <a:gd name="T8" fmla="*/ 1732 w 1759"/>
              <a:gd name="T9" fmla="*/ 0 h 2104"/>
            </a:gdLst>
            <a:ahLst/>
            <a:cxnLst>
              <a:cxn ang="0">
                <a:pos x="T0" y="T1"/>
              </a:cxn>
              <a:cxn ang="0">
                <a:pos x="T2" y="T3"/>
              </a:cxn>
              <a:cxn ang="0">
                <a:pos x="T4" y="T5"/>
              </a:cxn>
              <a:cxn ang="0">
                <a:pos x="T6" y="T7"/>
              </a:cxn>
              <a:cxn ang="0">
                <a:pos x="T8" y="T9"/>
              </a:cxn>
            </a:cxnLst>
            <a:rect l="0" t="0" r="r" b="b"/>
            <a:pathLst>
              <a:path w="1759" h="2104">
                <a:moveTo>
                  <a:pt x="1732" y="0"/>
                </a:moveTo>
                <a:lnTo>
                  <a:pt x="1758" y="1331"/>
                </a:lnTo>
                <a:lnTo>
                  <a:pt x="27" y="2103"/>
                </a:lnTo>
                <a:lnTo>
                  <a:pt x="0" y="772"/>
                </a:lnTo>
                <a:lnTo>
                  <a:pt x="1732" y="0"/>
                </a:lnTo>
              </a:path>
            </a:pathLst>
          </a:custGeom>
          <a:solidFill>
            <a:schemeClr val="accent2"/>
          </a:solidFill>
          <a:ln>
            <a:noFill/>
          </a:ln>
          <a:effectLst/>
        </p:spPr>
        <p:txBody>
          <a:bodyPr wrap="none" anchor="ctr"/>
          <a:lstStyle/>
          <a:p>
            <a:endParaRPr lang="en-US" dirty="0">
              <a:latin typeface="DM Sans" pitchFamily="2" charset="77"/>
            </a:endParaRPr>
          </a:p>
        </p:txBody>
      </p:sp>
      <p:sp>
        <p:nvSpPr>
          <p:cNvPr id="90" name="Freeform 89">
            <a:extLst>
              <a:ext uri="{FF2B5EF4-FFF2-40B4-BE49-F238E27FC236}">
                <a16:creationId xmlns:a16="http://schemas.microsoft.com/office/drawing/2014/main" id="{58A16C94-153D-495C-A43F-0DCB9E75CD7B}"/>
              </a:ext>
            </a:extLst>
          </p:cNvPr>
          <p:cNvSpPr>
            <a:spLocks noChangeArrowheads="1"/>
          </p:cNvSpPr>
          <p:nvPr/>
        </p:nvSpPr>
        <p:spPr bwMode="auto">
          <a:xfrm>
            <a:off x="11979519" y="9468218"/>
            <a:ext cx="2225555" cy="2538779"/>
          </a:xfrm>
          <a:custGeom>
            <a:avLst/>
            <a:gdLst>
              <a:gd name="T0" fmla="*/ 1759 w 1787"/>
              <a:gd name="T1" fmla="*/ 704 h 2036"/>
              <a:gd name="T2" fmla="*/ 1786 w 1787"/>
              <a:gd name="T3" fmla="*/ 2035 h 2036"/>
              <a:gd name="T4" fmla="*/ 26 w 1787"/>
              <a:gd name="T5" fmla="*/ 1331 h 2036"/>
              <a:gd name="T6" fmla="*/ 0 w 1787"/>
              <a:gd name="T7" fmla="*/ 0 h 2036"/>
              <a:gd name="T8" fmla="*/ 1759 w 1787"/>
              <a:gd name="T9" fmla="*/ 704 h 2036"/>
            </a:gdLst>
            <a:ahLst/>
            <a:cxnLst>
              <a:cxn ang="0">
                <a:pos x="T0" y="T1"/>
              </a:cxn>
              <a:cxn ang="0">
                <a:pos x="T2" y="T3"/>
              </a:cxn>
              <a:cxn ang="0">
                <a:pos x="T4" y="T5"/>
              </a:cxn>
              <a:cxn ang="0">
                <a:pos x="T6" y="T7"/>
              </a:cxn>
              <a:cxn ang="0">
                <a:pos x="T8" y="T9"/>
              </a:cxn>
            </a:cxnLst>
            <a:rect l="0" t="0" r="r" b="b"/>
            <a:pathLst>
              <a:path w="1787" h="2036">
                <a:moveTo>
                  <a:pt x="1759" y="704"/>
                </a:moveTo>
                <a:lnTo>
                  <a:pt x="1786" y="2035"/>
                </a:lnTo>
                <a:lnTo>
                  <a:pt x="26" y="1331"/>
                </a:lnTo>
                <a:lnTo>
                  <a:pt x="0" y="0"/>
                </a:lnTo>
                <a:lnTo>
                  <a:pt x="1759" y="704"/>
                </a:lnTo>
              </a:path>
            </a:pathLst>
          </a:custGeom>
          <a:solidFill>
            <a:schemeClr val="accent2"/>
          </a:solidFill>
          <a:ln>
            <a:noFill/>
          </a:ln>
          <a:effectLst/>
        </p:spPr>
        <p:txBody>
          <a:bodyPr wrap="none" anchor="ctr"/>
          <a:lstStyle/>
          <a:p>
            <a:endParaRPr lang="en-US" dirty="0">
              <a:latin typeface="DM Sans" pitchFamily="2" charset="77"/>
            </a:endParaRPr>
          </a:p>
        </p:txBody>
      </p:sp>
      <p:sp>
        <p:nvSpPr>
          <p:cNvPr id="48" name="Freeform 88">
            <a:extLst>
              <a:ext uri="{FF2B5EF4-FFF2-40B4-BE49-F238E27FC236}">
                <a16:creationId xmlns:a16="http://schemas.microsoft.com/office/drawing/2014/main" id="{C0FE9CBE-6E34-444F-8719-CA1197A39884}"/>
              </a:ext>
            </a:extLst>
          </p:cNvPr>
          <p:cNvSpPr>
            <a:spLocks noChangeArrowheads="1"/>
          </p:cNvSpPr>
          <p:nvPr/>
        </p:nvSpPr>
        <p:spPr bwMode="auto">
          <a:xfrm>
            <a:off x="14172102" y="9385788"/>
            <a:ext cx="2192580" cy="2621208"/>
          </a:xfrm>
          <a:custGeom>
            <a:avLst/>
            <a:gdLst>
              <a:gd name="T0" fmla="*/ 1732 w 1759"/>
              <a:gd name="T1" fmla="*/ 0 h 2104"/>
              <a:gd name="T2" fmla="*/ 1758 w 1759"/>
              <a:gd name="T3" fmla="*/ 1331 h 2104"/>
              <a:gd name="T4" fmla="*/ 27 w 1759"/>
              <a:gd name="T5" fmla="*/ 2103 h 2104"/>
              <a:gd name="T6" fmla="*/ 0 w 1759"/>
              <a:gd name="T7" fmla="*/ 772 h 2104"/>
              <a:gd name="T8" fmla="*/ 1732 w 1759"/>
              <a:gd name="T9" fmla="*/ 0 h 2104"/>
            </a:gdLst>
            <a:ahLst/>
            <a:cxnLst>
              <a:cxn ang="0">
                <a:pos x="T0" y="T1"/>
              </a:cxn>
              <a:cxn ang="0">
                <a:pos x="T2" y="T3"/>
              </a:cxn>
              <a:cxn ang="0">
                <a:pos x="T4" y="T5"/>
              </a:cxn>
              <a:cxn ang="0">
                <a:pos x="T6" y="T7"/>
              </a:cxn>
              <a:cxn ang="0">
                <a:pos x="T8" y="T9"/>
              </a:cxn>
            </a:cxnLst>
            <a:rect l="0" t="0" r="r" b="b"/>
            <a:pathLst>
              <a:path w="1759" h="2104">
                <a:moveTo>
                  <a:pt x="1732" y="0"/>
                </a:moveTo>
                <a:lnTo>
                  <a:pt x="1758" y="1331"/>
                </a:lnTo>
                <a:lnTo>
                  <a:pt x="27" y="2103"/>
                </a:lnTo>
                <a:lnTo>
                  <a:pt x="0" y="772"/>
                </a:lnTo>
                <a:lnTo>
                  <a:pt x="1732" y="0"/>
                </a:lnTo>
              </a:path>
            </a:pathLst>
          </a:custGeom>
          <a:solidFill>
            <a:srgbClr val="000000">
              <a:alpha val="25098"/>
            </a:srgbClr>
          </a:solidFill>
          <a:ln>
            <a:noFill/>
          </a:ln>
          <a:effectLst/>
        </p:spPr>
        <p:txBody>
          <a:bodyPr wrap="none" anchor="ctr"/>
          <a:lstStyle/>
          <a:p>
            <a:endParaRPr lang="en-US" dirty="0">
              <a:latin typeface="DM Sans" pitchFamily="2" charset="77"/>
            </a:endParaRPr>
          </a:p>
        </p:txBody>
      </p:sp>
      <p:sp>
        <p:nvSpPr>
          <p:cNvPr id="49" name="Freeform 89">
            <a:extLst>
              <a:ext uri="{FF2B5EF4-FFF2-40B4-BE49-F238E27FC236}">
                <a16:creationId xmlns:a16="http://schemas.microsoft.com/office/drawing/2014/main" id="{5A1AD915-A643-4EC8-9ACB-9A37167DF4C9}"/>
              </a:ext>
            </a:extLst>
          </p:cNvPr>
          <p:cNvSpPr>
            <a:spLocks noChangeArrowheads="1"/>
          </p:cNvSpPr>
          <p:nvPr/>
        </p:nvSpPr>
        <p:spPr bwMode="auto">
          <a:xfrm>
            <a:off x="11979519" y="9468218"/>
            <a:ext cx="2225555" cy="2538779"/>
          </a:xfrm>
          <a:custGeom>
            <a:avLst/>
            <a:gdLst>
              <a:gd name="T0" fmla="*/ 1759 w 1787"/>
              <a:gd name="T1" fmla="*/ 704 h 2036"/>
              <a:gd name="T2" fmla="*/ 1786 w 1787"/>
              <a:gd name="T3" fmla="*/ 2035 h 2036"/>
              <a:gd name="T4" fmla="*/ 26 w 1787"/>
              <a:gd name="T5" fmla="*/ 1331 h 2036"/>
              <a:gd name="T6" fmla="*/ 0 w 1787"/>
              <a:gd name="T7" fmla="*/ 0 h 2036"/>
              <a:gd name="T8" fmla="*/ 1759 w 1787"/>
              <a:gd name="T9" fmla="*/ 704 h 2036"/>
            </a:gdLst>
            <a:ahLst/>
            <a:cxnLst>
              <a:cxn ang="0">
                <a:pos x="T0" y="T1"/>
              </a:cxn>
              <a:cxn ang="0">
                <a:pos x="T2" y="T3"/>
              </a:cxn>
              <a:cxn ang="0">
                <a:pos x="T4" y="T5"/>
              </a:cxn>
              <a:cxn ang="0">
                <a:pos x="T6" y="T7"/>
              </a:cxn>
              <a:cxn ang="0">
                <a:pos x="T8" y="T9"/>
              </a:cxn>
            </a:cxnLst>
            <a:rect l="0" t="0" r="r" b="b"/>
            <a:pathLst>
              <a:path w="1787" h="2036">
                <a:moveTo>
                  <a:pt x="1759" y="704"/>
                </a:moveTo>
                <a:lnTo>
                  <a:pt x="1786" y="2035"/>
                </a:lnTo>
                <a:lnTo>
                  <a:pt x="26" y="1331"/>
                </a:lnTo>
                <a:lnTo>
                  <a:pt x="0" y="0"/>
                </a:lnTo>
                <a:lnTo>
                  <a:pt x="1759" y="704"/>
                </a:lnTo>
              </a:path>
            </a:pathLst>
          </a:custGeom>
          <a:solidFill>
            <a:srgbClr val="000000">
              <a:alpha val="50196"/>
            </a:srgbClr>
          </a:solidFill>
          <a:ln>
            <a:noFill/>
          </a:ln>
          <a:effectLst/>
        </p:spPr>
        <p:txBody>
          <a:bodyPr wrap="none" anchor="ctr"/>
          <a:lstStyle/>
          <a:p>
            <a:endParaRPr lang="en-US" dirty="0">
              <a:latin typeface="DM Sans" pitchFamily="2" charset="77"/>
            </a:endParaRPr>
          </a:p>
        </p:txBody>
      </p:sp>
      <p:sp>
        <p:nvSpPr>
          <p:cNvPr id="92" name="Freeform 91">
            <a:extLst>
              <a:ext uri="{FF2B5EF4-FFF2-40B4-BE49-F238E27FC236}">
                <a16:creationId xmlns:a16="http://schemas.microsoft.com/office/drawing/2014/main" id="{507D4324-A10B-46A5-8666-0F266DF6DE3F}"/>
              </a:ext>
            </a:extLst>
          </p:cNvPr>
          <p:cNvSpPr>
            <a:spLocks noChangeArrowheads="1"/>
          </p:cNvSpPr>
          <p:nvPr/>
        </p:nvSpPr>
        <p:spPr bwMode="auto">
          <a:xfrm>
            <a:off x="11996006" y="11171728"/>
            <a:ext cx="2176096" cy="1752965"/>
          </a:xfrm>
          <a:custGeom>
            <a:avLst/>
            <a:gdLst>
              <a:gd name="T0" fmla="*/ 1746 w 1747"/>
              <a:gd name="T1" fmla="*/ 0 h 1406"/>
              <a:gd name="T2" fmla="*/ 1746 w 1747"/>
              <a:gd name="T3" fmla="*/ 666 h 1406"/>
              <a:gd name="T4" fmla="*/ 0 w 1747"/>
              <a:gd name="T5" fmla="*/ 1405 h 1406"/>
              <a:gd name="T6" fmla="*/ 0 w 1747"/>
              <a:gd name="T7" fmla="*/ 739 h 1406"/>
              <a:gd name="T8" fmla="*/ 1746 w 1747"/>
              <a:gd name="T9" fmla="*/ 0 h 1406"/>
            </a:gdLst>
            <a:ahLst/>
            <a:cxnLst>
              <a:cxn ang="0">
                <a:pos x="T0" y="T1"/>
              </a:cxn>
              <a:cxn ang="0">
                <a:pos x="T2" y="T3"/>
              </a:cxn>
              <a:cxn ang="0">
                <a:pos x="T4" y="T5"/>
              </a:cxn>
              <a:cxn ang="0">
                <a:pos x="T6" y="T7"/>
              </a:cxn>
              <a:cxn ang="0">
                <a:pos x="T8" y="T9"/>
              </a:cxn>
            </a:cxnLst>
            <a:rect l="0" t="0" r="r" b="b"/>
            <a:pathLst>
              <a:path w="1747" h="1406">
                <a:moveTo>
                  <a:pt x="1746" y="0"/>
                </a:moveTo>
                <a:lnTo>
                  <a:pt x="1746" y="666"/>
                </a:lnTo>
                <a:lnTo>
                  <a:pt x="0" y="1405"/>
                </a:lnTo>
                <a:lnTo>
                  <a:pt x="0" y="739"/>
                </a:lnTo>
                <a:lnTo>
                  <a:pt x="1746" y="0"/>
                </a:lnTo>
              </a:path>
            </a:pathLst>
          </a:custGeom>
          <a:solidFill>
            <a:schemeClr val="accent1"/>
          </a:solidFill>
          <a:ln>
            <a:noFill/>
          </a:ln>
          <a:effectLst/>
        </p:spPr>
        <p:txBody>
          <a:bodyPr wrap="none" anchor="ctr"/>
          <a:lstStyle/>
          <a:p>
            <a:endParaRPr lang="en-US" dirty="0">
              <a:latin typeface="DM Sans" pitchFamily="2" charset="77"/>
            </a:endParaRPr>
          </a:p>
        </p:txBody>
      </p:sp>
      <p:sp>
        <p:nvSpPr>
          <p:cNvPr id="93" name="Freeform 92">
            <a:extLst>
              <a:ext uri="{FF2B5EF4-FFF2-40B4-BE49-F238E27FC236}">
                <a16:creationId xmlns:a16="http://schemas.microsoft.com/office/drawing/2014/main" id="{A210EB7A-D9BB-4145-837A-1D5793CEB005}"/>
              </a:ext>
            </a:extLst>
          </p:cNvPr>
          <p:cNvSpPr>
            <a:spLocks noChangeArrowheads="1"/>
          </p:cNvSpPr>
          <p:nvPr/>
        </p:nvSpPr>
        <p:spPr bwMode="auto">
          <a:xfrm>
            <a:off x="9819910" y="11171728"/>
            <a:ext cx="2176096" cy="1752965"/>
          </a:xfrm>
          <a:custGeom>
            <a:avLst/>
            <a:gdLst>
              <a:gd name="T0" fmla="*/ 1746 w 1747"/>
              <a:gd name="T1" fmla="*/ 739 h 1406"/>
              <a:gd name="T2" fmla="*/ 1746 w 1747"/>
              <a:gd name="T3" fmla="*/ 1405 h 1406"/>
              <a:gd name="T4" fmla="*/ 0 w 1747"/>
              <a:gd name="T5" fmla="*/ 666 h 1406"/>
              <a:gd name="T6" fmla="*/ 0 w 1747"/>
              <a:gd name="T7" fmla="*/ 0 h 1406"/>
              <a:gd name="T8" fmla="*/ 1746 w 1747"/>
              <a:gd name="T9" fmla="*/ 739 h 1406"/>
            </a:gdLst>
            <a:ahLst/>
            <a:cxnLst>
              <a:cxn ang="0">
                <a:pos x="T0" y="T1"/>
              </a:cxn>
              <a:cxn ang="0">
                <a:pos x="T2" y="T3"/>
              </a:cxn>
              <a:cxn ang="0">
                <a:pos x="T4" y="T5"/>
              </a:cxn>
              <a:cxn ang="0">
                <a:pos x="T6" y="T7"/>
              </a:cxn>
              <a:cxn ang="0">
                <a:pos x="T8" y="T9"/>
              </a:cxn>
            </a:cxnLst>
            <a:rect l="0" t="0" r="r" b="b"/>
            <a:pathLst>
              <a:path w="1747" h="1406">
                <a:moveTo>
                  <a:pt x="1746" y="739"/>
                </a:moveTo>
                <a:lnTo>
                  <a:pt x="1746" y="1405"/>
                </a:lnTo>
                <a:lnTo>
                  <a:pt x="0" y="666"/>
                </a:lnTo>
                <a:lnTo>
                  <a:pt x="0" y="0"/>
                </a:lnTo>
                <a:lnTo>
                  <a:pt x="1746" y="739"/>
                </a:lnTo>
              </a:path>
            </a:pathLst>
          </a:custGeom>
          <a:solidFill>
            <a:schemeClr val="accent1"/>
          </a:solidFill>
          <a:ln>
            <a:noFill/>
          </a:ln>
          <a:effectLst/>
        </p:spPr>
        <p:txBody>
          <a:bodyPr wrap="none" anchor="ctr"/>
          <a:lstStyle/>
          <a:p>
            <a:endParaRPr lang="en-US" dirty="0">
              <a:latin typeface="DM Sans" pitchFamily="2" charset="77"/>
            </a:endParaRPr>
          </a:p>
        </p:txBody>
      </p:sp>
      <p:sp>
        <p:nvSpPr>
          <p:cNvPr id="91" name="Freeform 90">
            <a:extLst>
              <a:ext uri="{FF2B5EF4-FFF2-40B4-BE49-F238E27FC236}">
                <a16:creationId xmlns:a16="http://schemas.microsoft.com/office/drawing/2014/main" id="{0299AE21-5659-475A-8A5C-0549A4357226}"/>
              </a:ext>
            </a:extLst>
          </p:cNvPr>
          <p:cNvSpPr>
            <a:spLocks noChangeArrowheads="1"/>
          </p:cNvSpPr>
          <p:nvPr/>
        </p:nvSpPr>
        <p:spPr bwMode="auto">
          <a:xfrm>
            <a:off x="9819910" y="10254029"/>
            <a:ext cx="4352192" cy="1840891"/>
          </a:xfrm>
          <a:custGeom>
            <a:avLst/>
            <a:gdLst>
              <a:gd name="T0" fmla="*/ 1746 w 3493"/>
              <a:gd name="T1" fmla="*/ 0 h 1477"/>
              <a:gd name="T2" fmla="*/ 3492 w 3493"/>
              <a:gd name="T3" fmla="*/ 737 h 1477"/>
              <a:gd name="T4" fmla="*/ 1746 w 3493"/>
              <a:gd name="T5" fmla="*/ 1476 h 1477"/>
              <a:gd name="T6" fmla="*/ 0 w 3493"/>
              <a:gd name="T7" fmla="*/ 737 h 1477"/>
              <a:gd name="T8" fmla="*/ 1746 w 3493"/>
              <a:gd name="T9" fmla="*/ 0 h 1477"/>
            </a:gdLst>
            <a:ahLst/>
            <a:cxnLst>
              <a:cxn ang="0">
                <a:pos x="T0" y="T1"/>
              </a:cxn>
              <a:cxn ang="0">
                <a:pos x="T2" y="T3"/>
              </a:cxn>
              <a:cxn ang="0">
                <a:pos x="T4" y="T5"/>
              </a:cxn>
              <a:cxn ang="0">
                <a:pos x="T6" y="T7"/>
              </a:cxn>
              <a:cxn ang="0">
                <a:pos x="T8" y="T9"/>
              </a:cxn>
            </a:cxnLst>
            <a:rect l="0" t="0" r="r" b="b"/>
            <a:pathLst>
              <a:path w="3493" h="1477">
                <a:moveTo>
                  <a:pt x="1746" y="0"/>
                </a:moveTo>
                <a:lnTo>
                  <a:pt x="3492" y="737"/>
                </a:lnTo>
                <a:lnTo>
                  <a:pt x="1746" y="1476"/>
                </a:lnTo>
                <a:lnTo>
                  <a:pt x="0" y="737"/>
                </a:lnTo>
                <a:lnTo>
                  <a:pt x="1746" y="0"/>
                </a:lnTo>
              </a:path>
            </a:pathLst>
          </a:custGeom>
          <a:solidFill>
            <a:schemeClr val="accent1"/>
          </a:solidFill>
          <a:ln>
            <a:noFill/>
          </a:ln>
          <a:effectLst/>
        </p:spPr>
        <p:txBody>
          <a:bodyPr wrap="none" anchor="ctr"/>
          <a:lstStyle/>
          <a:p>
            <a:endParaRPr lang="en-US" dirty="0">
              <a:latin typeface="DM Sans" pitchFamily="2" charset="77"/>
            </a:endParaRPr>
          </a:p>
        </p:txBody>
      </p:sp>
      <p:sp>
        <p:nvSpPr>
          <p:cNvPr id="46" name="Freeform 91">
            <a:extLst>
              <a:ext uri="{FF2B5EF4-FFF2-40B4-BE49-F238E27FC236}">
                <a16:creationId xmlns:a16="http://schemas.microsoft.com/office/drawing/2014/main" id="{A699DD0C-CE41-4649-9156-7B2B90D6B064}"/>
              </a:ext>
            </a:extLst>
          </p:cNvPr>
          <p:cNvSpPr>
            <a:spLocks noChangeArrowheads="1"/>
          </p:cNvSpPr>
          <p:nvPr/>
        </p:nvSpPr>
        <p:spPr bwMode="auto">
          <a:xfrm>
            <a:off x="11996006" y="11171728"/>
            <a:ext cx="2176096" cy="1752965"/>
          </a:xfrm>
          <a:custGeom>
            <a:avLst/>
            <a:gdLst>
              <a:gd name="T0" fmla="*/ 1746 w 1747"/>
              <a:gd name="T1" fmla="*/ 0 h 1406"/>
              <a:gd name="T2" fmla="*/ 1746 w 1747"/>
              <a:gd name="T3" fmla="*/ 666 h 1406"/>
              <a:gd name="T4" fmla="*/ 0 w 1747"/>
              <a:gd name="T5" fmla="*/ 1405 h 1406"/>
              <a:gd name="T6" fmla="*/ 0 w 1747"/>
              <a:gd name="T7" fmla="*/ 739 h 1406"/>
              <a:gd name="T8" fmla="*/ 1746 w 1747"/>
              <a:gd name="T9" fmla="*/ 0 h 1406"/>
            </a:gdLst>
            <a:ahLst/>
            <a:cxnLst>
              <a:cxn ang="0">
                <a:pos x="T0" y="T1"/>
              </a:cxn>
              <a:cxn ang="0">
                <a:pos x="T2" y="T3"/>
              </a:cxn>
              <a:cxn ang="0">
                <a:pos x="T4" y="T5"/>
              </a:cxn>
              <a:cxn ang="0">
                <a:pos x="T6" y="T7"/>
              </a:cxn>
              <a:cxn ang="0">
                <a:pos x="T8" y="T9"/>
              </a:cxn>
            </a:cxnLst>
            <a:rect l="0" t="0" r="r" b="b"/>
            <a:pathLst>
              <a:path w="1747" h="1406">
                <a:moveTo>
                  <a:pt x="1746" y="0"/>
                </a:moveTo>
                <a:lnTo>
                  <a:pt x="1746" y="666"/>
                </a:lnTo>
                <a:lnTo>
                  <a:pt x="0" y="1405"/>
                </a:lnTo>
                <a:lnTo>
                  <a:pt x="0" y="739"/>
                </a:lnTo>
                <a:lnTo>
                  <a:pt x="1746" y="0"/>
                </a:lnTo>
              </a:path>
            </a:pathLst>
          </a:custGeom>
          <a:solidFill>
            <a:srgbClr val="000000">
              <a:alpha val="25098"/>
            </a:srgbClr>
          </a:solidFill>
          <a:ln>
            <a:noFill/>
          </a:ln>
          <a:effectLst/>
        </p:spPr>
        <p:txBody>
          <a:bodyPr wrap="none" anchor="ctr"/>
          <a:lstStyle/>
          <a:p>
            <a:endParaRPr lang="en-US" dirty="0">
              <a:latin typeface="DM Sans" pitchFamily="2" charset="77"/>
            </a:endParaRPr>
          </a:p>
        </p:txBody>
      </p:sp>
      <p:sp>
        <p:nvSpPr>
          <p:cNvPr id="47" name="Freeform 92">
            <a:extLst>
              <a:ext uri="{FF2B5EF4-FFF2-40B4-BE49-F238E27FC236}">
                <a16:creationId xmlns:a16="http://schemas.microsoft.com/office/drawing/2014/main" id="{3CA8CDA7-D8EB-43EA-B285-21C69B21407D}"/>
              </a:ext>
            </a:extLst>
          </p:cNvPr>
          <p:cNvSpPr>
            <a:spLocks noChangeArrowheads="1"/>
          </p:cNvSpPr>
          <p:nvPr/>
        </p:nvSpPr>
        <p:spPr bwMode="auto">
          <a:xfrm>
            <a:off x="9819910" y="11171728"/>
            <a:ext cx="2176096" cy="1752965"/>
          </a:xfrm>
          <a:custGeom>
            <a:avLst/>
            <a:gdLst>
              <a:gd name="T0" fmla="*/ 1746 w 1747"/>
              <a:gd name="T1" fmla="*/ 739 h 1406"/>
              <a:gd name="T2" fmla="*/ 1746 w 1747"/>
              <a:gd name="T3" fmla="*/ 1405 h 1406"/>
              <a:gd name="T4" fmla="*/ 0 w 1747"/>
              <a:gd name="T5" fmla="*/ 666 h 1406"/>
              <a:gd name="T6" fmla="*/ 0 w 1747"/>
              <a:gd name="T7" fmla="*/ 0 h 1406"/>
              <a:gd name="T8" fmla="*/ 1746 w 1747"/>
              <a:gd name="T9" fmla="*/ 739 h 1406"/>
            </a:gdLst>
            <a:ahLst/>
            <a:cxnLst>
              <a:cxn ang="0">
                <a:pos x="T0" y="T1"/>
              </a:cxn>
              <a:cxn ang="0">
                <a:pos x="T2" y="T3"/>
              </a:cxn>
              <a:cxn ang="0">
                <a:pos x="T4" y="T5"/>
              </a:cxn>
              <a:cxn ang="0">
                <a:pos x="T6" y="T7"/>
              </a:cxn>
              <a:cxn ang="0">
                <a:pos x="T8" y="T9"/>
              </a:cxn>
            </a:cxnLst>
            <a:rect l="0" t="0" r="r" b="b"/>
            <a:pathLst>
              <a:path w="1747" h="1406">
                <a:moveTo>
                  <a:pt x="1746" y="739"/>
                </a:moveTo>
                <a:lnTo>
                  <a:pt x="1746" y="1405"/>
                </a:lnTo>
                <a:lnTo>
                  <a:pt x="0" y="666"/>
                </a:lnTo>
                <a:lnTo>
                  <a:pt x="0" y="0"/>
                </a:lnTo>
                <a:lnTo>
                  <a:pt x="1746" y="739"/>
                </a:lnTo>
              </a:path>
            </a:pathLst>
          </a:custGeom>
          <a:solidFill>
            <a:srgbClr val="000000">
              <a:alpha val="50196"/>
            </a:srgbClr>
          </a:solidFill>
          <a:ln>
            <a:noFill/>
          </a:ln>
          <a:effectLst/>
        </p:spPr>
        <p:txBody>
          <a:bodyPr wrap="none" anchor="ctr"/>
          <a:lstStyle/>
          <a:p>
            <a:endParaRPr lang="en-US" dirty="0">
              <a:latin typeface="DM Sans" pitchFamily="2" charset="77"/>
            </a:endParaRPr>
          </a:p>
        </p:txBody>
      </p:sp>
      <p:sp>
        <p:nvSpPr>
          <p:cNvPr id="56" name="TextBox 55">
            <a:extLst>
              <a:ext uri="{FF2B5EF4-FFF2-40B4-BE49-F238E27FC236}">
                <a16:creationId xmlns:a16="http://schemas.microsoft.com/office/drawing/2014/main" id="{69EEB0F1-DF64-0349-BA26-6E5130EAAAFF}"/>
              </a:ext>
            </a:extLst>
          </p:cNvPr>
          <p:cNvSpPr txBox="1"/>
          <p:nvPr/>
        </p:nvSpPr>
        <p:spPr>
          <a:xfrm>
            <a:off x="11163407" y="10243450"/>
            <a:ext cx="1665199" cy="1862048"/>
          </a:xfrm>
          <a:prstGeom prst="rect">
            <a:avLst/>
          </a:prstGeom>
          <a:noFill/>
          <a:scene3d>
            <a:camera prst="isometricTopUp">
              <a:rot lat="19334318" lon="18553884" rev="3806100"/>
            </a:camera>
            <a:lightRig rig="threePt" dir="t"/>
          </a:scene3d>
        </p:spPr>
        <p:txBody>
          <a:bodyPr wrap="none" rtlCol="0" anchor="b">
            <a:spAutoFit/>
          </a:bodyPr>
          <a:lstStyle/>
          <a:p>
            <a:pPr algn="ctr"/>
            <a:r>
              <a:rPr lang="en-US" sz="11500" b="1" spc="-290" dirty="0">
                <a:solidFill>
                  <a:schemeClr val="bg1"/>
                </a:solidFill>
                <a:latin typeface="DM Sans" pitchFamily="2" charset="77"/>
              </a:rPr>
              <a:t>01</a:t>
            </a:r>
          </a:p>
        </p:txBody>
      </p:sp>
      <p:sp>
        <p:nvSpPr>
          <p:cNvPr id="61" name="TextBox 60">
            <a:extLst>
              <a:ext uri="{FF2B5EF4-FFF2-40B4-BE49-F238E27FC236}">
                <a16:creationId xmlns:a16="http://schemas.microsoft.com/office/drawing/2014/main" id="{117BB1FB-1627-744E-9AFF-B81030E74532}"/>
              </a:ext>
            </a:extLst>
          </p:cNvPr>
          <p:cNvSpPr txBox="1"/>
          <p:nvPr/>
        </p:nvSpPr>
        <p:spPr>
          <a:xfrm>
            <a:off x="13156302" y="8497544"/>
            <a:ext cx="1998624" cy="1862048"/>
          </a:xfrm>
          <a:prstGeom prst="rect">
            <a:avLst/>
          </a:prstGeom>
          <a:noFill/>
          <a:scene3d>
            <a:camera prst="isometricTopUp">
              <a:rot lat="19334318" lon="18553884" rev="3806100"/>
            </a:camera>
            <a:lightRig rig="threePt" dir="t"/>
          </a:scene3d>
        </p:spPr>
        <p:txBody>
          <a:bodyPr wrap="none" rtlCol="0" anchor="b">
            <a:spAutoFit/>
          </a:bodyPr>
          <a:lstStyle/>
          <a:p>
            <a:pPr algn="ctr"/>
            <a:r>
              <a:rPr lang="en-US" sz="11500" b="1" spc="-290" dirty="0">
                <a:solidFill>
                  <a:schemeClr val="bg1"/>
                </a:solidFill>
                <a:latin typeface="DM Sans" pitchFamily="2" charset="77"/>
              </a:rPr>
              <a:t>02</a:t>
            </a:r>
          </a:p>
        </p:txBody>
      </p:sp>
      <p:sp>
        <p:nvSpPr>
          <p:cNvPr id="62" name="TextBox 61">
            <a:extLst>
              <a:ext uri="{FF2B5EF4-FFF2-40B4-BE49-F238E27FC236}">
                <a16:creationId xmlns:a16="http://schemas.microsoft.com/office/drawing/2014/main" id="{1A4D3DCC-E670-C946-B6C7-5805B9E3D85C}"/>
              </a:ext>
            </a:extLst>
          </p:cNvPr>
          <p:cNvSpPr txBox="1"/>
          <p:nvPr/>
        </p:nvSpPr>
        <p:spPr>
          <a:xfrm>
            <a:off x="15297476" y="6745761"/>
            <a:ext cx="2035494" cy="1862048"/>
          </a:xfrm>
          <a:prstGeom prst="rect">
            <a:avLst/>
          </a:prstGeom>
          <a:noFill/>
          <a:scene3d>
            <a:camera prst="isometricTopUp">
              <a:rot lat="19334318" lon="18553884" rev="3806100"/>
            </a:camera>
            <a:lightRig rig="threePt" dir="t"/>
          </a:scene3d>
        </p:spPr>
        <p:txBody>
          <a:bodyPr wrap="none" rtlCol="0" anchor="b">
            <a:spAutoFit/>
          </a:bodyPr>
          <a:lstStyle/>
          <a:p>
            <a:pPr algn="ctr"/>
            <a:r>
              <a:rPr lang="en-US" sz="11500" b="1" spc="-290" dirty="0">
                <a:solidFill>
                  <a:schemeClr val="bg1"/>
                </a:solidFill>
                <a:latin typeface="DM Sans" pitchFamily="2" charset="77"/>
              </a:rPr>
              <a:t>03</a:t>
            </a:r>
          </a:p>
        </p:txBody>
      </p:sp>
      <p:sp>
        <p:nvSpPr>
          <p:cNvPr id="63" name="TextBox 62">
            <a:extLst>
              <a:ext uri="{FF2B5EF4-FFF2-40B4-BE49-F238E27FC236}">
                <a16:creationId xmlns:a16="http://schemas.microsoft.com/office/drawing/2014/main" id="{41855A78-ED5A-F345-8A26-1880B5583747}"/>
              </a:ext>
            </a:extLst>
          </p:cNvPr>
          <p:cNvSpPr txBox="1"/>
          <p:nvPr/>
        </p:nvSpPr>
        <p:spPr>
          <a:xfrm>
            <a:off x="17478630" y="5011616"/>
            <a:ext cx="2102820" cy="1862048"/>
          </a:xfrm>
          <a:prstGeom prst="rect">
            <a:avLst/>
          </a:prstGeom>
          <a:noFill/>
          <a:scene3d>
            <a:camera prst="isometricTopUp">
              <a:rot lat="19334318" lon="18553884" rev="3806100"/>
            </a:camera>
            <a:lightRig rig="threePt" dir="t"/>
          </a:scene3d>
        </p:spPr>
        <p:txBody>
          <a:bodyPr wrap="none" rtlCol="0" anchor="b">
            <a:spAutoFit/>
          </a:bodyPr>
          <a:lstStyle/>
          <a:p>
            <a:pPr algn="ctr"/>
            <a:r>
              <a:rPr lang="en-US" sz="11500" b="1" spc="-290" dirty="0">
                <a:solidFill>
                  <a:schemeClr val="bg1"/>
                </a:solidFill>
                <a:latin typeface="DM Sans" pitchFamily="2" charset="77"/>
              </a:rPr>
              <a:t>04</a:t>
            </a:r>
          </a:p>
        </p:txBody>
      </p:sp>
      <p:sp>
        <p:nvSpPr>
          <p:cNvPr id="64" name="TextBox 63">
            <a:extLst>
              <a:ext uri="{FF2B5EF4-FFF2-40B4-BE49-F238E27FC236}">
                <a16:creationId xmlns:a16="http://schemas.microsoft.com/office/drawing/2014/main" id="{13AA9A91-4E0C-3C43-BDCA-DCB1E2BF69C1}"/>
              </a:ext>
            </a:extLst>
          </p:cNvPr>
          <p:cNvSpPr txBox="1"/>
          <p:nvPr/>
        </p:nvSpPr>
        <p:spPr>
          <a:xfrm>
            <a:off x="19665010" y="3250819"/>
            <a:ext cx="2070760" cy="1862048"/>
          </a:xfrm>
          <a:prstGeom prst="rect">
            <a:avLst/>
          </a:prstGeom>
          <a:noFill/>
          <a:scene3d>
            <a:camera prst="isometricTopUp">
              <a:rot lat="19334318" lon="18553884" rev="3806100"/>
            </a:camera>
            <a:lightRig rig="threePt" dir="t"/>
          </a:scene3d>
        </p:spPr>
        <p:txBody>
          <a:bodyPr wrap="none" rtlCol="0" anchor="b">
            <a:spAutoFit/>
          </a:bodyPr>
          <a:lstStyle/>
          <a:p>
            <a:pPr algn="ctr"/>
            <a:r>
              <a:rPr lang="en-US" sz="11500" b="1" spc="-290" dirty="0">
                <a:solidFill>
                  <a:schemeClr val="bg1"/>
                </a:solidFill>
                <a:latin typeface="DM Sans" pitchFamily="2" charset="77"/>
              </a:rPr>
              <a:t>05</a:t>
            </a:r>
          </a:p>
        </p:txBody>
      </p:sp>
      <p:sp>
        <p:nvSpPr>
          <p:cNvPr id="2" name="Rectangle 1">
            <a:extLst>
              <a:ext uri="{FF2B5EF4-FFF2-40B4-BE49-F238E27FC236}">
                <a16:creationId xmlns:a16="http://schemas.microsoft.com/office/drawing/2014/main" id="{FFEDFF80-E2BA-EA13-F54E-F81D3D125322}"/>
              </a:ext>
            </a:extLst>
          </p:cNvPr>
          <p:cNvSpPr/>
          <p:nvPr/>
        </p:nvSpPr>
        <p:spPr>
          <a:xfrm>
            <a:off x="12416726" y="877147"/>
            <a:ext cx="5025399" cy="837442"/>
          </a:xfrm>
          <a:prstGeom prst="rect">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3" name="TextBox 2">
            <a:extLst>
              <a:ext uri="{FF2B5EF4-FFF2-40B4-BE49-F238E27FC236}">
                <a16:creationId xmlns:a16="http://schemas.microsoft.com/office/drawing/2014/main" id="{8B5C071F-AD71-624C-093C-C3FED30848CF}"/>
              </a:ext>
            </a:extLst>
          </p:cNvPr>
          <p:cNvSpPr txBox="1"/>
          <p:nvPr/>
        </p:nvSpPr>
        <p:spPr>
          <a:xfrm>
            <a:off x="7151804" y="850311"/>
            <a:ext cx="10395795" cy="923330"/>
          </a:xfrm>
          <a:prstGeom prst="rect">
            <a:avLst/>
          </a:prstGeom>
          <a:noFill/>
        </p:spPr>
        <p:txBody>
          <a:bodyPr wrap="none" rtlCol="0">
            <a:spAutoFit/>
          </a:bodyPr>
          <a:lstStyle/>
          <a:p>
            <a:r>
              <a:rPr lang="es-CO" sz="5400" b="1" dirty="0">
                <a:solidFill>
                  <a:schemeClr val="accent3"/>
                </a:solidFill>
                <a:latin typeface="Poppins" panose="00000500000000000000" pitchFamily="2" charset="0"/>
                <a:cs typeface="Poppins" panose="00000500000000000000" pitchFamily="2" charset="0"/>
              </a:rPr>
              <a:t>EASY PROCESS  </a:t>
            </a:r>
            <a:r>
              <a:rPr lang="es-CO" sz="5400" b="1" dirty="0">
                <a:solidFill>
                  <a:schemeClr val="accent1"/>
                </a:solidFill>
                <a:latin typeface="Poppins" panose="00000500000000000000" pitchFamily="2" charset="0"/>
                <a:cs typeface="Poppins" panose="00000500000000000000" pitchFamily="2" charset="0"/>
              </a:rPr>
              <a:t>INFOGRAPHIC</a:t>
            </a:r>
          </a:p>
        </p:txBody>
      </p:sp>
    </p:spTree>
    <p:extLst>
      <p:ext uri="{BB962C8B-B14F-4D97-AF65-F5344CB8AC3E}">
        <p14:creationId xmlns:p14="http://schemas.microsoft.com/office/powerpoint/2010/main" val="79795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A550B677-EC3D-9D48-A25C-8EE4F9024323}"/>
              </a:ext>
            </a:extLst>
          </p:cNvPr>
          <p:cNvSpPr>
            <a:spLocks noChangeArrowheads="1"/>
          </p:cNvSpPr>
          <p:nvPr/>
        </p:nvSpPr>
        <p:spPr bwMode="auto">
          <a:xfrm>
            <a:off x="10068550" y="5237555"/>
            <a:ext cx="7278143" cy="994240"/>
          </a:xfrm>
          <a:custGeom>
            <a:avLst/>
            <a:gdLst>
              <a:gd name="T0" fmla="*/ 0 w 5841"/>
              <a:gd name="T1" fmla="*/ 0 h 798"/>
              <a:gd name="T2" fmla="*/ 3815749 w 5841"/>
              <a:gd name="T3" fmla="*/ 0 h 798"/>
              <a:gd name="T4" fmla="*/ 3815749 w 5841"/>
              <a:gd name="T5" fmla="*/ 520681 h 798"/>
              <a:gd name="T6" fmla="*/ 0 w 5841"/>
              <a:gd name="T7" fmla="*/ 520681 h 798"/>
              <a:gd name="T8" fmla="*/ 0 w 5841"/>
              <a:gd name="T9" fmla="*/ 0 h 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41" h="798">
                <a:moveTo>
                  <a:pt x="0" y="0"/>
                </a:moveTo>
                <a:lnTo>
                  <a:pt x="5840" y="0"/>
                </a:lnTo>
                <a:lnTo>
                  <a:pt x="5840" y="797"/>
                </a:lnTo>
                <a:lnTo>
                  <a:pt x="0" y="797"/>
                </a:lnTo>
                <a:lnTo>
                  <a:pt x="0" y="0"/>
                </a:lnTo>
              </a:path>
            </a:pathLst>
          </a:custGeom>
          <a:solidFill>
            <a:schemeClr val="accent2"/>
          </a:solidFill>
          <a:ln>
            <a:noFill/>
          </a:ln>
          <a:effectLst/>
        </p:spPr>
        <p:txBody>
          <a:bodyPr wrap="none" anchor="ctr"/>
          <a:lstStyle/>
          <a:p>
            <a:endParaRPr lang="en-US" sz="3599" dirty="0">
              <a:latin typeface="Poppins" pitchFamily="2" charset="77"/>
            </a:endParaRPr>
          </a:p>
        </p:txBody>
      </p:sp>
      <p:sp>
        <p:nvSpPr>
          <p:cNvPr id="14" name="Freeform 11">
            <a:extLst>
              <a:ext uri="{FF2B5EF4-FFF2-40B4-BE49-F238E27FC236}">
                <a16:creationId xmlns:a16="http://schemas.microsoft.com/office/drawing/2014/main" id="{565EAEB4-55AD-964C-BA84-8A4826A21630}"/>
              </a:ext>
            </a:extLst>
          </p:cNvPr>
          <p:cNvSpPr>
            <a:spLocks noChangeArrowheads="1"/>
          </p:cNvSpPr>
          <p:nvPr/>
        </p:nvSpPr>
        <p:spPr bwMode="auto">
          <a:xfrm>
            <a:off x="1" y="2679"/>
            <a:ext cx="3603365" cy="13710643"/>
          </a:xfrm>
          <a:custGeom>
            <a:avLst/>
            <a:gdLst>
              <a:gd name="T0" fmla="*/ 0 w 2892"/>
              <a:gd name="T1" fmla="*/ 7188582 h 11008"/>
              <a:gd name="T2" fmla="*/ 1888825 w 2892"/>
              <a:gd name="T3" fmla="*/ 7188582 h 11008"/>
              <a:gd name="T4" fmla="*/ 1888825 w 2892"/>
              <a:gd name="T5" fmla="*/ 0 h 11008"/>
              <a:gd name="T6" fmla="*/ 0 w 2892"/>
              <a:gd name="T7" fmla="*/ 0 h 11008"/>
              <a:gd name="T8" fmla="*/ 0 w 2892"/>
              <a:gd name="T9" fmla="*/ 7188582 h 110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92" h="11008">
                <a:moveTo>
                  <a:pt x="0" y="11007"/>
                </a:moveTo>
                <a:lnTo>
                  <a:pt x="2891" y="11007"/>
                </a:lnTo>
                <a:lnTo>
                  <a:pt x="2891" y="0"/>
                </a:lnTo>
                <a:lnTo>
                  <a:pt x="0" y="0"/>
                </a:lnTo>
                <a:lnTo>
                  <a:pt x="0" y="11007"/>
                </a:lnTo>
              </a:path>
            </a:pathLst>
          </a:custGeom>
          <a:solidFill>
            <a:schemeClr val="accent1"/>
          </a:solidFill>
          <a:ln>
            <a:noFill/>
          </a:ln>
          <a:effectLst/>
        </p:spPr>
        <p:txBody>
          <a:bodyPr wrap="none" anchor="ctr"/>
          <a:lstStyle/>
          <a:p>
            <a:endParaRPr lang="en-US" sz="3599" dirty="0">
              <a:latin typeface="Poppins" pitchFamily="2" charset="77"/>
            </a:endParaRPr>
          </a:p>
        </p:txBody>
      </p:sp>
      <p:sp>
        <p:nvSpPr>
          <p:cNvPr id="15" name="Freeform 12">
            <a:extLst>
              <a:ext uri="{FF2B5EF4-FFF2-40B4-BE49-F238E27FC236}">
                <a16:creationId xmlns:a16="http://schemas.microsoft.com/office/drawing/2014/main" id="{664372BC-317B-6944-BC7D-37E5419FB041}"/>
              </a:ext>
            </a:extLst>
          </p:cNvPr>
          <p:cNvSpPr>
            <a:spLocks noChangeArrowheads="1"/>
          </p:cNvSpPr>
          <p:nvPr/>
        </p:nvSpPr>
        <p:spPr bwMode="auto">
          <a:xfrm>
            <a:off x="3603368" y="2679"/>
            <a:ext cx="6470678" cy="13710643"/>
          </a:xfrm>
          <a:custGeom>
            <a:avLst/>
            <a:gdLst>
              <a:gd name="T0" fmla="*/ 0 w 5193"/>
              <a:gd name="T1" fmla="*/ 7188582 h 11008"/>
              <a:gd name="T2" fmla="*/ 3392343 w 5193"/>
              <a:gd name="T3" fmla="*/ 7188582 h 11008"/>
              <a:gd name="T4" fmla="*/ 3392343 w 5193"/>
              <a:gd name="T5" fmla="*/ 0 h 11008"/>
              <a:gd name="T6" fmla="*/ 0 w 5193"/>
              <a:gd name="T7" fmla="*/ 0 h 11008"/>
              <a:gd name="T8" fmla="*/ 0 w 5193"/>
              <a:gd name="T9" fmla="*/ 7188582 h 110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3" h="11008">
                <a:moveTo>
                  <a:pt x="0" y="11007"/>
                </a:moveTo>
                <a:lnTo>
                  <a:pt x="5192" y="11007"/>
                </a:lnTo>
                <a:lnTo>
                  <a:pt x="5192" y="0"/>
                </a:lnTo>
                <a:lnTo>
                  <a:pt x="0" y="0"/>
                </a:lnTo>
                <a:lnTo>
                  <a:pt x="0" y="11007"/>
                </a:lnTo>
              </a:path>
            </a:pathLst>
          </a:custGeom>
          <a:solidFill>
            <a:schemeClr val="bg2">
              <a:lumMod val="95000"/>
            </a:schemeClr>
          </a:solidFill>
          <a:ln>
            <a:noFill/>
          </a:ln>
          <a:effectLst/>
        </p:spPr>
        <p:txBody>
          <a:bodyPr wrap="none" anchor="ctr"/>
          <a:lstStyle/>
          <a:p>
            <a:endParaRPr lang="en-US" sz="3599" dirty="0">
              <a:latin typeface="Poppins" pitchFamily="2" charset="77"/>
            </a:endParaRPr>
          </a:p>
        </p:txBody>
      </p:sp>
      <p:sp>
        <p:nvSpPr>
          <p:cNvPr id="16" name="Freeform 15">
            <a:extLst>
              <a:ext uri="{FF2B5EF4-FFF2-40B4-BE49-F238E27FC236}">
                <a16:creationId xmlns:a16="http://schemas.microsoft.com/office/drawing/2014/main" id="{BFE64E38-5D12-384C-ABA7-AE5C253D2BF6}"/>
              </a:ext>
            </a:extLst>
          </p:cNvPr>
          <p:cNvSpPr>
            <a:spLocks noChangeArrowheads="1"/>
          </p:cNvSpPr>
          <p:nvPr/>
        </p:nvSpPr>
        <p:spPr bwMode="auto">
          <a:xfrm>
            <a:off x="11105469" y="8067986"/>
            <a:ext cx="1235912" cy="1266137"/>
          </a:xfrm>
          <a:custGeom>
            <a:avLst/>
            <a:gdLst>
              <a:gd name="connsiteX0" fmla="*/ 299949 w 1235912"/>
              <a:gd name="connsiteY0" fmla="*/ 811458 h 1266137"/>
              <a:gd name="connsiteX1" fmla="*/ 318512 w 1235912"/>
              <a:gd name="connsiteY1" fmla="*/ 827741 h 1266137"/>
              <a:gd name="connsiteX2" fmla="*/ 318512 w 1235912"/>
              <a:gd name="connsiteY2" fmla="*/ 1248595 h 1266137"/>
              <a:gd name="connsiteX3" fmla="*/ 299949 w 1235912"/>
              <a:gd name="connsiteY3" fmla="*/ 1266130 h 1266137"/>
              <a:gd name="connsiteX4" fmla="*/ 281386 w 1235912"/>
              <a:gd name="connsiteY4" fmla="*/ 1248595 h 1266137"/>
              <a:gd name="connsiteX5" fmla="*/ 281386 w 1235912"/>
              <a:gd name="connsiteY5" fmla="*/ 827741 h 1266137"/>
              <a:gd name="connsiteX6" fmla="*/ 299949 w 1235912"/>
              <a:gd name="connsiteY6" fmla="*/ 811458 h 1266137"/>
              <a:gd name="connsiteX7" fmla="*/ 807584 w 1235912"/>
              <a:gd name="connsiteY7" fmla="*/ 527712 h 1266137"/>
              <a:gd name="connsiteX8" fmla="*/ 806339 w 1235912"/>
              <a:gd name="connsiteY8" fmla="*/ 553862 h 1266137"/>
              <a:gd name="connsiteX9" fmla="*/ 793888 w 1235912"/>
              <a:gd name="connsiteY9" fmla="*/ 580011 h 1266137"/>
              <a:gd name="connsiteX10" fmla="*/ 793888 w 1235912"/>
              <a:gd name="connsiteY10" fmla="*/ 616123 h 1266137"/>
              <a:gd name="connsiteX11" fmla="*/ 816300 w 1235912"/>
              <a:gd name="connsiteY11" fmla="*/ 599935 h 1266137"/>
              <a:gd name="connsiteX12" fmla="*/ 833732 w 1235912"/>
              <a:gd name="connsiteY12" fmla="*/ 572540 h 1266137"/>
              <a:gd name="connsiteX13" fmla="*/ 826261 w 1235912"/>
              <a:gd name="connsiteY13" fmla="*/ 541409 h 1266137"/>
              <a:gd name="connsiteX14" fmla="*/ 807584 w 1235912"/>
              <a:gd name="connsiteY14" fmla="*/ 527712 h 1266137"/>
              <a:gd name="connsiteX15" fmla="*/ 1015522 w 1235912"/>
              <a:gd name="connsiteY15" fmla="*/ 116784 h 1266137"/>
              <a:gd name="connsiteX16" fmla="*/ 1015522 w 1235912"/>
              <a:gd name="connsiteY16" fmla="*/ 251269 h 1266137"/>
              <a:gd name="connsiteX17" fmla="*/ 1015522 w 1235912"/>
              <a:gd name="connsiteY17" fmla="*/ 287381 h 1266137"/>
              <a:gd name="connsiteX18" fmla="*/ 1018013 w 1235912"/>
              <a:gd name="connsiteY18" fmla="*/ 292362 h 1266137"/>
              <a:gd name="connsiteX19" fmla="*/ 1024238 w 1235912"/>
              <a:gd name="connsiteY19" fmla="*/ 293607 h 1266137"/>
              <a:gd name="connsiteX20" fmla="*/ 1176145 w 1235912"/>
              <a:gd name="connsiteY20" fmla="*/ 238817 h 1266137"/>
              <a:gd name="connsiteX21" fmla="*/ 1201048 w 1235912"/>
              <a:gd name="connsiteY21" fmla="*/ 205196 h 1266137"/>
              <a:gd name="connsiteX22" fmla="*/ 1176145 w 1235912"/>
              <a:gd name="connsiteY22" fmla="*/ 170329 h 1266137"/>
              <a:gd name="connsiteX23" fmla="*/ 272261 w 1235912"/>
              <a:gd name="connsiteY23" fmla="*/ 66043 h 1266137"/>
              <a:gd name="connsiteX24" fmla="*/ 182299 w 1235912"/>
              <a:gd name="connsiteY24" fmla="*/ 183806 h 1266137"/>
              <a:gd name="connsiteX25" fmla="*/ 222282 w 1235912"/>
              <a:gd name="connsiteY25" fmla="*/ 252711 h 1266137"/>
              <a:gd name="connsiteX26" fmla="*/ 299749 w 1235912"/>
              <a:gd name="connsiteY26" fmla="*/ 274008 h 1266137"/>
              <a:gd name="connsiteX27" fmla="*/ 368470 w 1235912"/>
              <a:gd name="connsiteY27" fmla="*/ 233918 h 1266137"/>
              <a:gd name="connsiteX28" fmla="*/ 389711 w 1235912"/>
              <a:gd name="connsiteY28" fmla="*/ 156245 h 1266137"/>
              <a:gd name="connsiteX29" fmla="*/ 349728 w 1235912"/>
              <a:gd name="connsiteY29" fmla="*/ 87341 h 1266137"/>
              <a:gd name="connsiteX30" fmla="*/ 286005 w 1235912"/>
              <a:gd name="connsiteY30" fmla="*/ 66043 h 1266137"/>
              <a:gd name="connsiteX31" fmla="*/ 272261 w 1235912"/>
              <a:gd name="connsiteY31" fmla="*/ 66043 h 1266137"/>
              <a:gd name="connsiteX32" fmla="*/ 796378 w 1235912"/>
              <a:gd name="connsiteY32" fmla="*/ 38334 h 1266137"/>
              <a:gd name="connsiteX33" fmla="*/ 793888 w 1235912"/>
              <a:gd name="connsiteY33" fmla="*/ 39579 h 1266137"/>
              <a:gd name="connsiteX34" fmla="*/ 793888 w 1235912"/>
              <a:gd name="connsiteY34" fmla="*/ 40824 h 1266137"/>
              <a:gd name="connsiteX35" fmla="*/ 793888 w 1235912"/>
              <a:gd name="connsiteY35" fmla="*/ 293607 h 1266137"/>
              <a:gd name="connsiteX36" fmla="*/ 793888 w 1235912"/>
              <a:gd name="connsiteY36" fmla="*/ 294853 h 1266137"/>
              <a:gd name="connsiteX37" fmla="*/ 796378 w 1235912"/>
              <a:gd name="connsiteY37" fmla="*/ 294853 h 1266137"/>
              <a:gd name="connsiteX38" fmla="*/ 966962 w 1235912"/>
              <a:gd name="connsiteY38" fmla="*/ 267457 h 1266137"/>
              <a:gd name="connsiteX39" fmla="*/ 980658 w 1235912"/>
              <a:gd name="connsiteY39" fmla="*/ 251269 h 1266137"/>
              <a:gd name="connsiteX40" fmla="*/ 980658 w 1235912"/>
              <a:gd name="connsiteY40" fmla="*/ 85653 h 1266137"/>
              <a:gd name="connsiteX41" fmla="*/ 966962 w 1235912"/>
              <a:gd name="connsiteY41" fmla="*/ 70710 h 1266137"/>
              <a:gd name="connsiteX42" fmla="*/ 268512 w 1235912"/>
              <a:gd name="connsiteY42" fmla="*/ 32217 h 1266137"/>
              <a:gd name="connsiteX43" fmla="*/ 370969 w 1235912"/>
              <a:gd name="connsiteY43" fmla="*/ 59779 h 1266137"/>
              <a:gd name="connsiteX44" fmla="*/ 424696 w 1235912"/>
              <a:gd name="connsiteY44" fmla="*/ 152486 h 1266137"/>
              <a:gd name="connsiteX45" fmla="*/ 397208 w 1235912"/>
              <a:gd name="connsiteY45" fmla="*/ 255216 h 1266137"/>
              <a:gd name="connsiteX46" fmla="*/ 304747 w 1235912"/>
              <a:gd name="connsiteY46" fmla="*/ 307834 h 1266137"/>
              <a:gd name="connsiteX47" fmla="*/ 284755 w 1235912"/>
              <a:gd name="connsiteY47" fmla="*/ 310339 h 1266137"/>
              <a:gd name="connsiteX48" fmla="*/ 201041 w 1235912"/>
              <a:gd name="connsiteY48" fmla="*/ 280272 h 1266137"/>
              <a:gd name="connsiteX49" fmla="*/ 147313 w 1235912"/>
              <a:gd name="connsiteY49" fmla="*/ 187565 h 1266137"/>
              <a:gd name="connsiteX50" fmla="*/ 268512 w 1235912"/>
              <a:gd name="connsiteY50" fmla="*/ 32217 h 1266137"/>
              <a:gd name="connsiteX51" fmla="*/ 791397 w 1235912"/>
              <a:gd name="connsiteY51" fmla="*/ 976 h 1266137"/>
              <a:gd name="connsiteX52" fmla="*/ 838713 w 1235912"/>
              <a:gd name="connsiteY52" fmla="*/ 9693 h 1266137"/>
              <a:gd name="connsiteX53" fmla="*/ 841203 w 1235912"/>
              <a:gd name="connsiteY53" fmla="*/ 10938 h 1266137"/>
              <a:gd name="connsiteX54" fmla="*/ 973188 w 1235912"/>
              <a:gd name="connsiteY54" fmla="*/ 35843 h 1266137"/>
              <a:gd name="connsiteX55" fmla="*/ 1015522 w 1235912"/>
              <a:gd name="connsiteY55" fmla="*/ 80672 h 1266137"/>
              <a:gd name="connsiteX56" fmla="*/ 1187352 w 1235912"/>
              <a:gd name="connsiteY56" fmla="*/ 137953 h 1266137"/>
              <a:gd name="connsiteX57" fmla="*/ 1235912 w 1235912"/>
              <a:gd name="connsiteY57" fmla="*/ 205196 h 1266137"/>
              <a:gd name="connsiteX58" fmla="*/ 1188597 w 1235912"/>
              <a:gd name="connsiteY58" fmla="*/ 271193 h 1266137"/>
              <a:gd name="connsiteX59" fmla="*/ 1036690 w 1235912"/>
              <a:gd name="connsiteY59" fmla="*/ 325983 h 1266137"/>
              <a:gd name="connsiteX60" fmla="*/ 1021748 w 1235912"/>
              <a:gd name="connsiteY60" fmla="*/ 328474 h 1266137"/>
              <a:gd name="connsiteX61" fmla="*/ 998090 w 1235912"/>
              <a:gd name="connsiteY61" fmla="*/ 321002 h 1266137"/>
              <a:gd name="connsiteX62" fmla="*/ 981904 w 1235912"/>
              <a:gd name="connsiteY62" fmla="*/ 298588 h 1266137"/>
              <a:gd name="connsiteX63" fmla="*/ 971942 w 1235912"/>
              <a:gd name="connsiteY63" fmla="*/ 301079 h 1266137"/>
              <a:gd name="connsiteX64" fmla="*/ 802604 w 1235912"/>
              <a:gd name="connsiteY64" fmla="*/ 329719 h 1266137"/>
              <a:gd name="connsiteX65" fmla="*/ 796378 w 1235912"/>
              <a:gd name="connsiteY65" fmla="*/ 329719 h 1266137"/>
              <a:gd name="connsiteX66" fmla="*/ 793888 w 1235912"/>
              <a:gd name="connsiteY66" fmla="*/ 329719 h 1266137"/>
              <a:gd name="connsiteX67" fmla="*/ 793888 w 1235912"/>
              <a:gd name="connsiteY67" fmla="*/ 490354 h 1266137"/>
              <a:gd name="connsiteX68" fmla="*/ 854900 w 1235912"/>
              <a:gd name="connsiteY68" fmla="*/ 521485 h 1266137"/>
              <a:gd name="connsiteX69" fmla="*/ 868596 w 1235912"/>
              <a:gd name="connsiteY69" fmla="*/ 578766 h 1266137"/>
              <a:gd name="connsiteX70" fmla="*/ 836222 w 1235912"/>
              <a:gd name="connsiteY70" fmla="*/ 628576 h 1266137"/>
              <a:gd name="connsiteX71" fmla="*/ 793888 w 1235912"/>
              <a:gd name="connsiteY71" fmla="*/ 658461 h 1266137"/>
              <a:gd name="connsiteX72" fmla="*/ 793888 w 1235912"/>
              <a:gd name="connsiteY72" fmla="*/ 1248704 h 1266137"/>
              <a:gd name="connsiteX73" fmla="*/ 776456 w 1235912"/>
              <a:gd name="connsiteY73" fmla="*/ 1266137 h 1266137"/>
              <a:gd name="connsiteX74" fmla="*/ 759024 w 1235912"/>
              <a:gd name="connsiteY74" fmla="*/ 1248704 h 1266137"/>
              <a:gd name="connsiteX75" fmla="*/ 759024 w 1235912"/>
              <a:gd name="connsiteY75" fmla="*/ 682121 h 1266137"/>
              <a:gd name="connsiteX76" fmla="*/ 605872 w 1235912"/>
              <a:gd name="connsiteY76" fmla="*/ 787966 h 1266137"/>
              <a:gd name="connsiteX77" fmla="*/ 569763 w 1235912"/>
              <a:gd name="connsiteY77" fmla="*/ 800418 h 1266137"/>
              <a:gd name="connsiteX78" fmla="*/ 552331 w 1235912"/>
              <a:gd name="connsiteY78" fmla="*/ 797928 h 1266137"/>
              <a:gd name="connsiteX79" fmla="*/ 511241 w 1235912"/>
              <a:gd name="connsiteY79" fmla="*/ 761816 h 1266137"/>
              <a:gd name="connsiteX80" fmla="*/ 466416 w 1235912"/>
              <a:gd name="connsiteY80" fmla="*/ 657216 h 1266137"/>
              <a:gd name="connsiteX81" fmla="*/ 466416 w 1235912"/>
              <a:gd name="connsiteY81" fmla="*/ 1248704 h 1266137"/>
              <a:gd name="connsiteX82" fmla="*/ 448984 w 1235912"/>
              <a:gd name="connsiteY82" fmla="*/ 1266137 h 1266137"/>
              <a:gd name="connsiteX83" fmla="*/ 431552 w 1235912"/>
              <a:gd name="connsiteY83" fmla="*/ 1248704 h 1266137"/>
              <a:gd name="connsiteX84" fmla="*/ 431552 w 1235912"/>
              <a:gd name="connsiteY84" fmla="*/ 481638 h 1266137"/>
              <a:gd name="connsiteX85" fmla="*/ 448984 w 1235912"/>
              <a:gd name="connsiteY85" fmla="*/ 464204 h 1266137"/>
              <a:gd name="connsiteX86" fmla="*/ 466416 w 1235912"/>
              <a:gd name="connsiteY86" fmla="*/ 481638 h 1266137"/>
              <a:gd name="connsiteX87" fmla="*/ 466416 w 1235912"/>
              <a:gd name="connsiteY87" fmla="*/ 568804 h 1266137"/>
              <a:gd name="connsiteX88" fmla="*/ 542370 w 1235912"/>
              <a:gd name="connsiteY88" fmla="*/ 748118 h 1266137"/>
              <a:gd name="connsiteX89" fmla="*/ 561047 w 1235912"/>
              <a:gd name="connsiteY89" fmla="*/ 764306 h 1266137"/>
              <a:gd name="connsiteX90" fmla="*/ 585950 w 1235912"/>
              <a:gd name="connsiteY90" fmla="*/ 760571 h 1266137"/>
              <a:gd name="connsiteX91" fmla="*/ 759024 w 1235912"/>
              <a:gd name="connsiteY91" fmla="*/ 639783 h 1266137"/>
              <a:gd name="connsiteX92" fmla="*/ 759024 w 1235912"/>
              <a:gd name="connsiteY92" fmla="*/ 609897 h 1266137"/>
              <a:gd name="connsiteX93" fmla="*/ 749063 w 1235912"/>
              <a:gd name="connsiteY93" fmla="*/ 616123 h 1266137"/>
              <a:gd name="connsiteX94" fmla="*/ 740347 w 1235912"/>
              <a:gd name="connsiteY94" fmla="*/ 617369 h 1266137"/>
              <a:gd name="connsiteX95" fmla="*/ 725405 w 1235912"/>
              <a:gd name="connsiteY95" fmla="*/ 608652 h 1266137"/>
              <a:gd name="connsiteX96" fmla="*/ 732876 w 1235912"/>
              <a:gd name="connsiteY96" fmla="*/ 583747 h 1266137"/>
              <a:gd name="connsiteX97" fmla="*/ 772720 w 1235912"/>
              <a:gd name="connsiteY97" fmla="*/ 545145 h 1266137"/>
              <a:gd name="connsiteX98" fmla="*/ 771475 w 1235912"/>
              <a:gd name="connsiteY98" fmla="*/ 531447 h 1266137"/>
              <a:gd name="connsiteX99" fmla="*/ 768985 w 1235912"/>
              <a:gd name="connsiteY99" fmla="*/ 532692 h 1266137"/>
              <a:gd name="connsiteX100" fmla="*/ 615833 w 1235912"/>
              <a:gd name="connsiteY100" fmla="*/ 629821 h 1266137"/>
              <a:gd name="connsiteX101" fmla="*/ 602136 w 1235912"/>
              <a:gd name="connsiteY101" fmla="*/ 632311 h 1266137"/>
              <a:gd name="connsiteX102" fmla="*/ 590930 w 1235912"/>
              <a:gd name="connsiteY102" fmla="*/ 622350 h 1266137"/>
              <a:gd name="connsiteX103" fmla="*/ 538634 w 1235912"/>
              <a:gd name="connsiteY103" fmla="*/ 506542 h 1266137"/>
              <a:gd name="connsiteX104" fmla="*/ 527428 w 1235912"/>
              <a:gd name="connsiteY104" fmla="*/ 482883 h 1266137"/>
              <a:gd name="connsiteX105" fmla="*/ 453965 w 1235912"/>
              <a:gd name="connsiteY105" fmla="*/ 404433 h 1266137"/>
              <a:gd name="connsiteX106" fmla="*/ 410385 w 1235912"/>
              <a:gd name="connsiteY106" fmla="*/ 404433 h 1266137"/>
              <a:gd name="connsiteX107" fmla="*/ 151396 w 1235912"/>
              <a:gd name="connsiteY107" fmla="*/ 404433 h 1266137"/>
              <a:gd name="connsiteX108" fmla="*/ 64237 w 1235912"/>
              <a:gd name="connsiteY108" fmla="*/ 505297 h 1266137"/>
              <a:gd name="connsiteX109" fmla="*/ 35598 w 1235912"/>
              <a:gd name="connsiteY109" fmla="*/ 632311 h 1266137"/>
              <a:gd name="connsiteX110" fmla="*/ 48050 w 1235912"/>
              <a:gd name="connsiteY110" fmla="*/ 672159 h 1266137"/>
              <a:gd name="connsiteX111" fmla="*/ 131474 w 1235912"/>
              <a:gd name="connsiteY111" fmla="*/ 749364 h 1266137"/>
              <a:gd name="connsiteX112" fmla="*/ 131474 w 1235912"/>
              <a:gd name="connsiteY112" fmla="*/ 631066 h 1266137"/>
              <a:gd name="connsiteX113" fmla="*/ 92875 w 1235912"/>
              <a:gd name="connsiteY113" fmla="*/ 592464 h 1266137"/>
              <a:gd name="connsiteX114" fmla="*/ 92875 w 1235912"/>
              <a:gd name="connsiteY114" fmla="*/ 567559 h 1266137"/>
              <a:gd name="connsiteX115" fmla="*/ 117778 w 1235912"/>
              <a:gd name="connsiteY115" fmla="*/ 567559 h 1266137"/>
              <a:gd name="connsiteX116" fmla="*/ 131474 w 1235912"/>
              <a:gd name="connsiteY116" fmla="*/ 582502 h 1266137"/>
              <a:gd name="connsiteX117" fmla="*/ 131474 w 1235912"/>
              <a:gd name="connsiteY117" fmla="*/ 481638 h 1266137"/>
              <a:gd name="connsiteX118" fmla="*/ 148906 w 1235912"/>
              <a:gd name="connsiteY118" fmla="*/ 464204 h 1266137"/>
              <a:gd name="connsiteX119" fmla="*/ 166338 w 1235912"/>
              <a:gd name="connsiteY119" fmla="*/ 481638 h 1266137"/>
              <a:gd name="connsiteX120" fmla="*/ 166338 w 1235912"/>
              <a:gd name="connsiteY120" fmla="*/ 1248704 h 1266137"/>
              <a:gd name="connsiteX121" fmla="*/ 148906 w 1235912"/>
              <a:gd name="connsiteY121" fmla="*/ 1266137 h 1266137"/>
              <a:gd name="connsiteX122" fmla="*/ 131474 w 1235912"/>
              <a:gd name="connsiteY122" fmla="*/ 1248704 h 1266137"/>
              <a:gd name="connsiteX123" fmla="*/ 131474 w 1235912"/>
              <a:gd name="connsiteY123" fmla="*/ 796683 h 1266137"/>
              <a:gd name="connsiteX124" fmla="*/ 24392 w 1235912"/>
              <a:gd name="connsiteY124" fmla="*/ 697064 h 1266137"/>
              <a:gd name="connsiteX125" fmla="*/ 1980 w 1235912"/>
              <a:gd name="connsiteY125" fmla="*/ 624840 h 1266137"/>
              <a:gd name="connsiteX126" fmla="*/ 29373 w 1235912"/>
              <a:gd name="connsiteY126" fmla="*/ 496581 h 1266137"/>
              <a:gd name="connsiteX127" fmla="*/ 151396 w 1235912"/>
              <a:gd name="connsiteY127" fmla="*/ 369566 h 1266137"/>
              <a:gd name="connsiteX128" fmla="*/ 410385 w 1235912"/>
              <a:gd name="connsiteY128" fmla="*/ 369566 h 1266137"/>
              <a:gd name="connsiteX129" fmla="*/ 453965 w 1235912"/>
              <a:gd name="connsiteY129" fmla="*/ 369566 h 1266137"/>
              <a:gd name="connsiteX130" fmla="*/ 561047 w 1235912"/>
              <a:gd name="connsiteY130" fmla="*/ 467940 h 1266137"/>
              <a:gd name="connsiteX131" fmla="*/ 569763 w 1235912"/>
              <a:gd name="connsiteY131" fmla="*/ 492845 h 1266137"/>
              <a:gd name="connsiteX132" fmla="*/ 614588 w 1235912"/>
              <a:gd name="connsiteY132" fmla="*/ 589973 h 1266137"/>
              <a:gd name="connsiteX133" fmla="*/ 749063 w 1235912"/>
              <a:gd name="connsiteY133" fmla="*/ 504052 h 1266137"/>
              <a:gd name="connsiteX134" fmla="*/ 759024 w 1235912"/>
              <a:gd name="connsiteY134" fmla="*/ 497826 h 1266137"/>
              <a:gd name="connsiteX135" fmla="*/ 759024 w 1235912"/>
              <a:gd name="connsiteY135" fmla="*/ 293607 h 1266137"/>
              <a:gd name="connsiteX136" fmla="*/ 759024 w 1235912"/>
              <a:gd name="connsiteY136" fmla="*/ 40824 h 1266137"/>
              <a:gd name="connsiteX137" fmla="*/ 759024 w 1235912"/>
              <a:gd name="connsiteY137" fmla="*/ 27127 h 1266137"/>
              <a:gd name="connsiteX138" fmla="*/ 768985 w 1235912"/>
              <a:gd name="connsiteY138" fmla="*/ 5957 h 1266137"/>
              <a:gd name="connsiteX139" fmla="*/ 791397 w 1235912"/>
              <a:gd name="connsiteY139" fmla="*/ 976 h 126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235912" h="1266137">
                <a:moveTo>
                  <a:pt x="299949" y="811458"/>
                </a:moveTo>
                <a:cubicBezTo>
                  <a:pt x="309231" y="811458"/>
                  <a:pt x="318512" y="818973"/>
                  <a:pt x="318512" y="827741"/>
                </a:cubicBezTo>
                <a:lnTo>
                  <a:pt x="318512" y="1248595"/>
                </a:lnTo>
                <a:cubicBezTo>
                  <a:pt x="318512" y="1257363"/>
                  <a:pt x="309231" y="1266130"/>
                  <a:pt x="299949" y="1266130"/>
                </a:cubicBezTo>
                <a:cubicBezTo>
                  <a:pt x="289342" y="1266130"/>
                  <a:pt x="281386" y="1257363"/>
                  <a:pt x="281386" y="1248595"/>
                </a:cubicBezTo>
                <a:lnTo>
                  <a:pt x="281386" y="827741"/>
                </a:lnTo>
                <a:cubicBezTo>
                  <a:pt x="281386" y="818973"/>
                  <a:pt x="289342" y="811458"/>
                  <a:pt x="299949" y="811458"/>
                </a:cubicBezTo>
                <a:close/>
                <a:moveTo>
                  <a:pt x="807584" y="527712"/>
                </a:moveTo>
                <a:cubicBezTo>
                  <a:pt x="810074" y="537673"/>
                  <a:pt x="807584" y="546390"/>
                  <a:pt x="806339" y="553862"/>
                </a:cubicBezTo>
                <a:cubicBezTo>
                  <a:pt x="803849" y="563823"/>
                  <a:pt x="798868" y="572540"/>
                  <a:pt x="793888" y="580011"/>
                </a:cubicBezTo>
                <a:lnTo>
                  <a:pt x="793888" y="616123"/>
                </a:lnTo>
                <a:lnTo>
                  <a:pt x="816300" y="599935"/>
                </a:lnTo>
                <a:cubicBezTo>
                  <a:pt x="825016" y="593709"/>
                  <a:pt x="831242" y="583747"/>
                  <a:pt x="833732" y="572540"/>
                </a:cubicBezTo>
                <a:cubicBezTo>
                  <a:pt x="834977" y="561333"/>
                  <a:pt x="832487" y="551371"/>
                  <a:pt x="826261" y="541409"/>
                </a:cubicBezTo>
                <a:cubicBezTo>
                  <a:pt x="821281" y="535183"/>
                  <a:pt x="813810" y="530202"/>
                  <a:pt x="807584" y="527712"/>
                </a:cubicBezTo>
                <a:close/>
                <a:moveTo>
                  <a:pt x="1015522" y="116784"/>
                </a:moveTo>
                <a:lnTo>
                  <a:pt x="1015522" y="251269"/>
                </a:lnTo>
                <a:lnTo>
                  <a:pt x="1015522" y="287381"/>
                </a:lnTo>
                <a:cubicBezTo>
                  <a:pt x="1015522" y="289872"/>
                  <a:pt x="1018013" y="291117"/>
                  <a:pt x="1018013" y="292362"/>
                </a:cubicBezTo>
                <a:cubicBezTo>
                  <a:pt x="1019258" y="292362"/>
                  <a:pt x="1020503" y="294853"/>
                  <a:pt x="1024238" y="293607"/>
                </a:cubicBezTo>
                <a:lnTo>
                  <a:pt x="1176145" y="238817"/>
                </a:lnTo>
                <a:cubicBezTo>
                  <a:pt x="1189842" y="232591"/>
                  <a:pt x="1201048" y="218893"/>
                  <a:pt x="1201048" y="205196"/>
                </a:cubicBezTo>
                <a:cubicBezTo>
                  <a:pt x="1201048" y="190253"/>
                  <a:pt x="1189842" y="176555"/>
                  <a:pt x="1176145" y="170329"/>
                </a:cubicBezTo>
                <a:close/>
                <a:moveTo>
                  <a:pt x="272261" y="66043"/>
                </a:moveTo>
                <a:cubicBezTo>
                  <a:pt x="214785" y="73560"/>
                  <a:pt x="174802" y="127430"/>
                  <a:pt x="182299" y="183806"/>
                </a:cubicBezTo>
                <a:cubicBezTo>
                  <a:pt x="186047" y="212621"/>
                  <a:pt x="201041" y="236424"/>
                  <a:pt x="222282" y="252711"/>
                </a:cubicBezTo>
                <a:cubicBezTo>
                  <a:pt x="244772" y="270250"/>
                  <a:pt x="271011" y="277767"/>
                  <a:pt x="299749" y="274008"/>
                </a:cubicBezTo>
                <a:cubicBezTo>
                  <a:pt x="327237" y="270250"/>
                  <a:pt x="352227" y="255216"/>
                  <a:pt x="368470" y="233918"/>
                </a:cubicBezTo>
                <a:cubicBezTo>
                  <a:pt x="385962" y="212621"/>
                  <a:pt x="393459" y="183806"/>
                  <a:pt x="389711" y="156245"/>
                </a:cubicBezTo>
                <a:cubicBezTo>
                  <a:pt x="385962" y="128683"/>
                  <a:pt x="372218" y="103627"/>
                  <a:pt x="349728" y="87341"/>
                </a:cubicBezTo>
                <a:cubicBezTo>
                  <a:pt x="330986" y="73560"/>
                  <a:pt x="309745" y="66043"/>
                  <a:pt x="286005" y="66043"/>
                </a:cubicBezTo>
                <a:cubicBezTo>
                  <a:pt x="282256" y="66043"/>
                  <a:pt x="277258" y="66043"/>
                  <a:pt x="272261" y="66043"/>
                </a:cubicBezTo>
                <a:close/>
                <a:moveTo>
                  <a:pt x="796378" y="38334"/>
                </a:moveTo>
                <a:cubicBezTo>
                  <a:pt x="796378" y="38334"/>
                  <a:pt x="795133" y="38334"/>
                  <a:pt x="793888" y="39579"/>
                </a:cubicBezTo>
                <a:cubicBezTo>
                  <a:pt x="793888" y="39579"/>
                  <a:pt x="793888" y="39579"/>
                  <a:pt x="793888" y="40824"/>
                </a:cubicBezTo>
                <a:lnTo>
                  <a:pt x="793888" y="293607"/>
                </a:lnTo>
                <a:lnTo>
                  <a:pt x="793888" y="294853"/>
                </a:lnTo>
                <a:cubicBezTo>
                  <a:pt x="795133" y="294853"/>
                  <a:pt x="796378" y="294853"/>
                  <a:pt x="796378" y="294853"/>
                </a:cubicBezTo>
                <a:lnTo>
                  <a:pt x="966962" y="267457"/>
                </a:lnTo>
                <a:cubicBezTo>
                  <a:pt x="974433" y="264967"/>
                  <a:pt x="980658" y="258741"/>
                  <a:pt x="980658" y="251269"/>
                </a:cubicBezTo>
                <a:lnTo>
                  <a:pt x="980658" y="85653"/>
                </a:lnTo>
                <a:cubicBezTo>
                  <a:pt x="980658" y="78181"/>
                  <a:pt x="974433" y="70710"/>
                  <a:pt x="966962" y="70710"/>
                </a:cubicBezTo>
                <a:close/>
                <a:moveTo>
                  <a:pt x="268512" y="32217"/>
                </a:moveTo>
                <a:cubicBezTo>
                  <a:pt x="304747" y="25953"/>
                  <a:pt x="340981" y="35976"/>
                  <a:pt x="370969" y="59779"/>
                </a:cubicBezTo>
                <a:cubicBezTo>
                  <a:pt x="399707" y="82329"/>
                  <a:pt x="419698" y="114902"/>
                  <a:pt x="424696" y="152486"/>
                </a:cubicBezTo>
                <a:cubicBezTo>
                  <a:pt x="428445" y="188818"/>
                  <a:pt x="419698" y="225149"/>
                  <a:pt x="397208" y="255216"/>
                </a:cubicBezTo>
                <a:cubicBezTo>
                  <a:pt x="374717" y="285283"/>
                  <a:pt x="340981" y="304075"/>
                  <a:pt x="304747" y="307834"/>
                </a:cubicBezTo>
                <a:cubicBezTo>
                  <a:pt x="297250" y="309087"/>
                  <a:pt x="291003" y="310339"/>
                  <a:pt x="284755" y="310339"/>
                </a:cubicBezTo>
                <a:cubicBezTo>
                  <a:pt x="254768" y="310339"/>
                  <a:pt x="226030" y="300317"/>
                  <a:pt x="201041" y="280272"/>
                </a:cubicBezTo>
                <a:cubicBezTo>
                  <a:pt x="171053" y="258975"/>
                  <a:pt x="152311" y="225149"/>
                  <a:pt x="147313" y="187565"/>
                </a:cubicBezTo>
                <a:cubicBezTo>
                  <a:pt x="138567" y="112397"/>
                  <a:pt x="191045" y="42240"/>
                  <a:pt x="268512" y="32217"/>
                </a:cubicBezTo>
                <a:close/>
                <a:moveTo>
                  <a:pt x="791397" y="976"/>
                </a:moveTo>
                <a:lnTo>
                  <a:pt x="838713" y="9693"/>
                </a:lnTo>
                <a:cubicBezTo>
                  <a:pt x="839958" y="10938"/>
                  <a:pt x="841203" y="10938"/>
                  <a:pt x="841203" y="10938"/>
                </a:cubicBezTo>
                <a:lnTo>
                  <a:pt x="973188" y="35843"/>
                </a:lnTo>
                <a:cubicBezTo>
                  <a:pt x="995600" y="39579"/>
                  <a:pt x="1011787" y="58258"/>
                  <a:pt x="1015522" y="80672"/>
                </a:cubicBezTo>
                <a:lnTo>
                  <a:pt x="1187352" y="137953"/>
                </a:lnTo>
                <a:cubicBezTo>
                  <a:pt x="1215990" y="146669"/>
                  <a:pt x="1235912" y="174065"/>
                  <a:pt x="1235912" y="205196"/>
                </a:cubicBezTo>
                <a:cubicBezTo>
                  <a:pt x="1235912" y="235081"/>
                  <a:pt x="1215990" y="261231"/>
                  <a:pt x="1188597" y="271193"/>
                </a:cubicBezTo>
                <a:lnTo>
                  <a:pt x="1036690" y="325983"/>
                </a:lnTo>
                <a:cubicBezTo>
                  <a:pt x="1031709" y="327228"/>
                  <a:pt x="1026729" y="328474"/>
                  <a:pt x="1021748" y="328474"/>
                </a:cubicBezTo>
                <a:cubicBezTo>
                  <a:pt x="1013032" y="328474"/>
                  <a:pt x="1005561" y="325983"/>
                  <a:pt x="998090" y="321002"/>
                </a:cubicBezTo>
                <a:cubicBezTo>
                  <a:pt x="990620" y="316022"/>
                  <a:pt x="984394" y="307305"/>
                  <a:pt x="981904" y="298588"/>
                </a:cubicBezTo>
                <a:cubicBezTo>
                  <a:pt x="979413" y="299833"/>
                  <a:pt x="975678" y="299833"/>
                  <a:pt x="971942" y="301079"/>
                </a:cubicBezTo>
                <a:lnTo>
                  <a:pt x="802604" y="329719"/>
                </a:lnTo>
                <a:cubicBezTo>
                  <a:pt x="798868" y="329719"/>
                  <a:pt x="797623" y="329719"/>
                  <a:pt x="796378" y="329719"/>
                </a:cubicBezTo>
                <a:cubicBezTo>
                  <a:pt x="795133" y="329719"/>
                  <a:pt x="793888" y="329719"/>
                  <a:pt x="793888" y="329719"/>
                </a:cubicBezTo>
                <a:lnTo>
                  <a:pt x="793888" y="490354"/>
                </a:lnTo>
                <a:cubicBezTo>
                  <a:pt x="817545" y="490354"/>
                  <a:pt x="838713" y="500316"/>
                  <a:pt x="854900" y="521485"/>
                </a:cubicBezTo>
                <a:cubicBezTo>
                  <a:pt x="867351" y="537673"/>
                  <a:pt x="871086" y="557597"/>
                  <a:pt x="868596" y="578766"/>
                </a:cubicBezTo>
                <a:cubicBezTo>
                  <a:pt x="864861" y="598690"/>
                  <a:pt x="853654" y="616123"/>
                  <a:pt x="836222" y="628576"/>
                </a:cubicBezTo>
                <a:lnTo>
                  <a:pt x="793888" y="658461"/>
                </a:lnTo>
                <a:lnTo>
                  <a:pt x="793888" y="1248704"/>
                </a:lnTo>
                <a:cubicBezTo>
                  <a:pt x="793888" y="1258665"/>
                  <a:pt x="786417" y="1266137"/>
                  <a:pt x="776456" y="1266137"/>
                </a:cubicBezTo>
                <a:cubicBezTo>
                  <a:pt x="766495" y="1266137"/>
                  <a:pt x="759024" y="1258665"/>
                  <a:pt x="759024" y="1248704"/>
                </a:cubicBezTo>
                <a:lnTo>
                  <a:pt x="759024" y="682121"/>
                </a:lnTo>
                <a:lnTo>
                  <a:pt x="605872" y="787966"/>
                </a:lnTo>
                <a:cubicBezTo>
                  <a:pt x="594666" y="796683"/>
                  <a:pt x="582214" y="800418"/>
                  <a:pt x="569763" y="800418"/>
                </a:cubicBezTo>
                <a:cubicBezTo>
                  <a:pt x="563537" y="800418"/>
                  <a:pt x="557311" y="799173"/>
                  <a:pt x="552331" y="797928"/>
                </a:cubicBezTo>
                <a:cubicBezTo>
                  <a:pt x="533654" y="791702"/>
                  <a:pt x="518712" y="779249"/>
                  <a:pt x="511241" y="761816"/>
                </a:cubicBezTo>
                <a:lnTo>
                  <a:pt x="466416" y="657216"/>
                </a:lnTo>
                <a:lnTo>
                  <a:pt x="466416" y="1248704"/>
                </a:lnTo>
                <a:cubicBezTo>
                  <a:pt x="466416" y="1258665"/>
                  <a:pt x="458946" y="1266137"/>
                  <a:pt x="448984" y="1266137"/>
                </a:cubicBezTo>
                <a:cubicBezTo>
                  <a:pt x="439023" y="1266137"/>
                  <a:pt x="431552" y="1258665"/>
                  <a:pt x="431552" y="1248704"/>
                </a:cubicBezTo>
                <a:lnTo>
                  <a:pt x="431552" y="481638"/>
                </a:lnTo>
                <a:cubicBezTo>
                  <a:pt x="431552" y="471676"/>
                  <a:pt x="439023" y="464204"/>
                  <a:pt x="448984" y="464204"/>
                </a:cubicBezTo>
                <a:cubicBezTo>
                  <a:pt x="458946" y="464204"/>
                  <a:pt x="466416" y="471676"/>
                  <a:pt x="466416" y="481638"/>
                </a:cubicBezTo>
                <a:lnTo>
                  <a:pt x="466416" y="568804"/>
                </a:lnTo>
                <a:lnTo>
                  <a:pt x="542370" y="748118"/>
                </a:lnTo>
                <a:cubicBezTo>
                  <a:pt x="547350" y="755590"/>
                  <a:pt x="553576" y="761816"/>
                  <a:pt x="561047" y="764306"/>
                </a:cubicBezTo>
                <a:cubicBezTo>
                  <a:pt x="569763" y="766797"/>
                  <a:pt x="578479" y="764306"/>
                  <a:pt x="585950" y="760571"/>
                </a:cubicBezTo>
                <a:lnTo>
                  <a:pt x="759024" y="639783"/>
                </a:lnTo>
                <a:lnTo>
                  <a:pt x="759024" y="609897"/>
                </a:lnTo>
                <a:cubicBezTo>
                  <a:pt x="754043" y="613633"/>
                  <a:pt x="750308" y="616123"/>
                  <a:pt x="749063" y="616123"/>
                </a:cubicBezTo>
                <a:cubicBezTo>
                  <a:pt x="746572" y="617369"/>
                  <a:pt x="744082" y="617369"/>
                  <a:pt x="740347" y="617369"/>
                </a:cubicBezTo>
                <a:cubicBezTo>
                  <a:pt x="734121" y="617369"/>
                  <a:pt x="727895" y="613633"/>
                  <a:pt x="725405" y="608652"/>
                </a:cubicBezTo>
                <a:cubicBezTo>
                  <a:pt x="721670" y="599935"/>
                  <a:pt x="725405" y="588728"/>
                  <a:pt x="732876" y="583747"/>
                </a:cubicBezTo>
                <a:cubicBezTo>
                  <a:pt x="742837" y="581257"/>
                  <a:pt x="767740" y="565069"/>
                  <a:pt x="772720" y="545145"/>
                </a:cubicBezTo>
                <a:cubicBezTo>
                  <a:pt x="773966" y="541409"/>
                  <a:pt x="773966" y="535183"/>
                  <a:pt x="771475" y="531447"/>
                </a:cubicBezTo>
                <a:cubicBezTo>
                  <a:pt x="770230" y="531447"/>
                  <a:pt x="770230" y="531447"/>
                  <a:pt x="768985" y="532692"/>
                </a:cubicBezTo>
                <a:lnTo>
                  <a:pt x="615833" y="629821"/>
                </a:lnTo>
                <a:cubicBezTo>
                  <a:pt x="612098" y="633557"/>
                  <a:pt x="607117" y="633557"/>
                  <a:pt x="602136" y="632311"/>
                </a:cubicBezTo>
                <a:cubicBezTo>
                  <a:pt x="597156" y="631066"/>
                  <a:pt x="593420" y="627330"/>
                  <a:pt x="590930" y="622350"/>
                </a:cubicBezTo>
                <a:lnTo>
                  <a:pt x="538634" y="506542"/>
                </a:lnTo>
                <a:cubicBezTo>
                  <a:pt x="534899" y="497826"/>
                  <a:pt x="531164" y="490354"/>
                  <a:pt x="527428" y="482883"/>
                </a:cubicBezTo>
                <a:cubicBezTo>
                  <a:pt x="496300" y="405678"/>
                  <a:pt x="495054" y="404433"/>
                  <a:pt x="453965" y="404433"/>
                </a:cubicBezTo>
                <a:lnTo>
                  <a:pt x="410385" y="404433"/>
                </a:lnTo>
                <a:lnTo>
                  <a:pt x="151396" y="404433"/>
                </a:lnTo>
                <a:cubicBezTo>
                  <a:pt x="104081" y="404433"/>
                  <a:pt x="91630" y="404433"/>
                  <a:pt x="64237" y="505297"/>
                </a:cubicBezTo>
                <a:lnTo>
                  <a:pt x="35598" y="632311"/>
                </a:lnTo>
                <a:cubicBezTo>
                  <a:pt x="33108" y="647254"/>
                  <a:pt x="38089" y="660952"/>
                  <a:pt x="48050" y="672159"/>
                </a:cubicBezTo>
                <a:lnTo>
                  <a:pt x="131474" y="749364"/>
                </a:lnTo>
                <a:lnTo>
                  <a:pt x="131474" y="631066"/>
                </a:lnTo>
                <a:lnTo>
                  <a:pt x="92875" y="592464"/>
                </a:lnTo>
                <a:cubicBezTo>
                  <a:pt x="86649" y="584992"/>
                  <a:pt x="86649" y="575030"/>
                  <a:pt x="92875" y="567559"/>
                </a:cubicBezTo>
                <a:cubicBezTo>
                  <a:pt x="100346" y="561333"/>
                  <a:pt x="110307" y="561333"/>
                  <a:pt x="117778" y="567559"/>
                </a:cubicBezTo>
                <a:lnTo>
                  <a:pt x="131474" y="582502"/>
                </a:lnTo>
                <a:lnTo>
                  <a:pt x="131474" y="481638"/>
                </a:lnTo>
                <a:cubicBezTo>
                  <a:pt x="131474" y="471676"/>
                  <a:pt x="140190" y="464204"/>
                  <a:pt x="148906" y="464204"/>
                </a:cubicBezTo>
                <a:cubicBezTo>
                  <a:pt x="158867" y="464204"/>
                  <a:pt x="166338" y="471676"/>
                  <a:pt x="166338" y="481638"/>
                </a:cubicBezTo>
                <a:lnTo>
                  <a:pt x="166338" y="1248704"/>
                </a:lnTo>
                <a:cubicBezTo>
                  <a:pt x="166338" y="1258665"/>
                  <a:pt x="158867" y="1266137"/>
                  <a:pt x="148906" y="1266137"/>
                </a:cubicBezTo>
                <a:cubicBezTo>
                  <a:pt x="140190" y="1266137"/>
                  <a:pt x="131474" y="1258665"/>
                  <a:pt x="131474" y="1248704"/>
                </a:cubicBezTo>
                <a:lnTo>
                  <a:pt x="131474" y="796683"/>
                </a:lnTo>
                <a:lnTo>
                  <a:pt x="24392" y="697064"/>
                </a:lnTo>
                <a:cubicBezTo>
                  <a:pt x="4470" y="678385"/>
                  <a:pt x="-4246" y="650990"/>
                  <a:pt x="1980" y="624840"/>
                </a:cubicBezTo>
                <a:lnTo>
                  <a:pt x="29373" y="496581"/>
                </a:lnTo>
                <a:cubicBezTo>
                  <a:pt x="59256" y="390736"/>
                  <a:pt x="80423" y="369566"/>
                  <a:pt x="151396" y="369566"/>
                </a:cubicBezTo>
                <a:lnTo>
                  <a:pt x="410385" y="369566"/>
                </a:lnTo>
                <a:lnTo>
                  <a:pt x="453965" y="369566"/>
                </a:lnTo>
                <a:cubicBezTo>
                  <a:pt x="518712" y="369566"/>
                  <a:pt x="528673" y="391981"/>
                  <a:pt x="561047" y="467940"/>
                </a:cubicBezTo>
                <a:cubicBezTo>
                  <a:pt x="563537" y="476657"/>
                  <a:pt x="567273" y="484128"/>
                  <a:pt x="569763" y="492845"/>
                </a:cubicBezTo>
                <a:lnTo>
                  <a:pt x="614588" y="589973"/>
                </a:lnTo>
                <a:lnTo>
                  <a:pt x="749063" y="504052"/>
                </a:lnTo>
                <a:cubicBezTo>
                  <a:pt x="752798" y="501562"/>
                  <a:pt x="755288" y="500316"/>
                  <a:pt x="759024" y="497826"/>
                </a:cubicBezTo>
                <a:lnTo>
                  <a:pt x="759024" y="293607"/>
                </a:lnTo>
                <a:lnTo>
                  <a:pt x="759024" y="40824"/>
                </a:lnTo>
                <a:lnTo>
                  <a:pt x="759024" y="27127"/>
                </a:lnTo>
                <a:cubicBezTo>
                  <a:pt x="759024" y="19655"/>
                  <a:pt x="762759" y="10938"/>
                  <a:pt x="768985" y="5957"/>
                </a:cubicBezTo>
                <a:cubicBezTo>
                  <a:pt x="775211" y="976"/>
                  <a:pt x="783927" y="-1514"/>
                  <a:pt x="791397" y="976"/>
                </a:cubicBezTo>
                <a:close/>
              </a:path>
            </a:pathLst>
          </a:custGeom>
          <a:solidFill>
            <a:schemeClr val="accent2"/>
          </a:solidFill>
          <a:ln>
            <a:noFill/>
          </a:ln>
          <a:effectLst/>
        </p:spPr>
        <p:txBody>
          <a:bodyPr wrap="square" anchor="ctr">
            <a:noAutofit/>
          </a:bodyPr>
          <a:lstStyle/>
          <a:p>
            <a:endParaRPr lang="en-US" sz="3599" dirty="0">
              <a:latin typeface="Poppins" pitchFamily="2" charset="77"/>
            </a:endParaRPr>
          </a:p>
        </p:txBody>
      </p:sp>
      <p:sp>
        <p:nvSpPr>
          <p:cNvPr id="5" name="TextBox 4">
            <a:extLst>
              <a:ext uri="{FF2B5EF4-FFF2-40B4-BE49-F238E27FC236}">
                <a16:creationId xmlns:a16="http://schemas.microsoft.com/office/drawing/2014/main" id="{5AFFDA71-3DA6-6440-8F22-3F975B01A9BC}"/>
              </a:ext>
            </a:extLst>
          </p:cNvPr>
          <p:cNvSpPr txBox="1"/>
          <p:nvPr/>
        </p:nvSpPr>
        <p:spPr>
          <a:xfrm>
            <a:off x="10884219" y="3968275"/>
            <a:ext cx="10853563" cy="2323713"/>
          </a:xfrm>
          <a:prstGeom prst="rect">
            <a:avLst/>
          </a:prstGeom>
          <a:noFill/>
        </p:spPr>
        <p:txBody>
          <a:bodyPr wrap="square" rtlCol="0" anchor="b">
            <a:spAutoFit/>
          </a:bodyPr>
          <a:lstStyle/>
          <a:p>
            <a:pPr algn="just"/>
            <a:r>
              <a:rPr lang="en-US" sz="14500" b="1" spc="-500" dirty="0">
                <a:solidFill>
                  <a:schemeClr val="accent4"/>
                </a:solidFill>
                <a:latin typeface="Poppins" pitchFamily="2" charset="77"/>
                <a:cs typeface="Poppins" pitchFamily="2" charset="77"/>
              </a:rPr>
              <a:t>THANK YOU</a:t>
            </a:r>
          </a:p>
        </p:txBody>
      </p:sp>
      <p:sp>
        <p:nvSpPr>
          <p:cNvPr id="6" name="TextBox 5">
            <a:extLst>
              <a:ext uri="{FF2B5EF4-FFF2-40B4-BE49-F238E27FC236}">
                <a16:creationId xmlns:a16="http://schemas.microsoft.com/office/drawing/2014/main" id="{F1C53C09-3301-CF4E-9BF2-47456D6EFD24}"/>
              </a:ext>
            </a:extLst>
          </p:cNvPr>
          <p:cNvSpPr txBox="1"/>
          <p:nvPr/>
        </p:nvSpPr>
        <p:spPr>
          <a:xfrm>
            <a:off x="10884219" y="9837067"/>
            <a:ext cx="5899175" cy="615553"/>
          </a:xfrm>
          <a:prstGeom prst="rect">
            <a:avLst/>
          </a:prstGeom>
          <a:noFill/>
        </p:spPr>
        <p:txBody>
          <a:bodyPr wrap="square" rtlCol="0" anchor="b">
            <a:spAutoFit/>
          </a:bodyPr>
          <a:lstStyle/>
          <a:p>
            <a:r>
              <a:rPr lang="en-US" sz="3400" b="1" spc="-30" dirty="0">
                <a:solidFill>
                  <a:schemeClr val="tx2"/>
                </a:solidFill>
                <a:latin typeface="Poppins" pitchFamily="2" charset="77"/>
                <a:cs typeface="Poppins" pitchFamily="2" charset="77"/>
              </a:rPr>
              <a:t>GET IN TOUCH</a:t>
            </a:r>
          </a:p>
        </p:txBody>
      </p:sp>
      <p:sp>
        <p:nvSpPr>
          <p:cNvPr id="7" name="TextBox 6">
            <a:extLst>
              <a:ext uri="{FF2B5EF4-FFF2-40B4-BE49-F238E27FC236}">
                <a16:creationId xmlns:a16="http://schemas.microsoft.com/office/drawing/2014/main" id="{3A6CD023-C392-1B4B-B210-30171CA3E136}"/>
              </a:ext>
            </a:extLst>
          </p:cNvPr>
          <p:cNvSpPr txBox="1"/>
          <p:nvPr/>
        </p:nvSpPr>
        <p:spPr>
          <a:xfrm>
            <a:off x="10884220" y="10490231"/>
            <a:ext cx="5899176" cy="530915"/>
          </a:xfrm>
          <a:prstGeom prst="rect">
            <a:avLst/>
          </a:prstGeom>
          <a:noFill/>
        </p:spPr>
        <p:txBody>
          <a:bodyPr wrap="square" rtlCol="0">
            <a:spAutoFit/>
          </a:bodyPr>
          <a:lstStyle/>
          <a:p>
            <a:pPr>
              <a:lnSpc>
                <a:spcPts val="3600"/>
              </a:lnSpc>
            </a:pPr>
            <a:r>
              <a:rPr lang="en-US" sz="2400" spc="-20" dirty="0">
                <a:latin typeface="Poppins" pitchFamily="2" charset="77"/>
                <a:cs typeface="Poppins" pitchFamily="2" charset="77"/>
              </a:rPr>
              <a:t>1234 SW Main Street, Los Angeles, CA</a:t>
            </a:r>
          </a:p>
        </p:txBody>
      </p:sp>
      <p:sp>
        <p:nvSpPr>
          <p:cNvPr id="8" name="TextBox 7">
            <a:extLst>
              <a:ext uri="{FF2B5EF4-FFF2-40B4-BE49-F238E27FC236}">
                <a16:creationId xmlns:a16="http://schemas.microsoft.com/office/drawing/2014/main" id="{7A4227EB-4C07-4743-AED4-7316A79E1FEB}"/>
              </a:ext>
            </a:extLst>
          </p:cNvPr>
          <p:cNvSpPr txBox="1"/>
          <p:nvPr/>
        </p:nvSpPr>
        <p:spPr>
          <a:xfrm>
            <a:off x="10884220" y="11273404"/>
            <a:ext cx="5899176" cy="530915"/>
          </a:xfrm>
          <a:prstGeom prst="rect">
            <a:avLst/>
          </a:prstGeom>
          <a:noFill/>
        </p:spPr>
        <p:txBody>
          <a:bodyPr wrap="square" rtlCol="0">
            <a:spAutoFit/>
          </a:bodyPr>
          <a:lstStyle/>
          <a:p>
            <a:pPr>
              <a:lnSpc>
                <a:spcPts val="3600"/>
              </a:lnSpc>
            </a:pPr>
            <a:r>
              <a:rPr lang="en-US" sz="2400" spc="-20" dirty="0">
                <a:latin typeface="Poppins" pitchFamily="2" charset="77"/>
                <a:cs typeface="Poppins" pitchFamily="2" charset="77"/>
              </a:rPr>
              <a:t>+1(234) 567 - 8900</a:t>
            </a:r>
          </a:p>
        </p:txBody>
      </p:sp>
      <p:sp>
        <p:nvSpPr>
          <p:cNvPr id="9" name="TextBox 8">
            <a:extLst>
              <a:ext uri="{FF2B5EF4-FFF2-40B4-BE49-F238E27FC236}">
                <a16:creationId xmlns:a16="http://schemas.microsoft.com/office/drawing/2014/main" id="{2CD0DCC0-FF6D-AF42-AAA1-70C4F4FB2D66}"/>
              </a:ext>
            </a:extLst>
          </p:cNvPr>
          <p:cNvSpPr txBox="1"/>
          <p:nvPr/>
        </p:nvSpPr>
        <p:spPr>
          <a:xfrm>
            <a:off x="17649036" y="10490231"/>
            <a:ext cx="5207789" cy="530915"/>
          </a:xfrm>
          <a:prstGeom prst="rect">
            <a:avLst/>
          </a:prstGeom>
          <a:noFill/>
        </p:spPr>
        <p:txBody>
          <a:bodyPr wrap="square" rtlCol="0">
            <a:spAutoFit/>
          </a:bodyPr>
          <a:lstStyle/>
          <a:p>
            <a:pPr>
              <a:lnSpc>
                <a:spcPts val="3600"/>
              </a:lnSpc>
            </a:pPr>
            <a:r>
              <a:rPr lang="en-US" sz="2400" spc="-20" dirty="0">
                <a:latin typeface="Poppins" pitchFamily="2" charset="77"/>
                <a:cs typeface="Poppins" pitchFamily="2" charset="77"/>
              </a:rPr>
              <a:t>www.your-domain.com</a:t>
            </a:r>
          </a:p>
        </p:txBody>
      </p:sp>
      <p:sp>
        <p:nvSpPr>
          <p:cNvPr id="10" name="TextBox 9">
            <a:extLst>
              <a:ext uri="{FF2B5EF4-FFF2-40B4-BE49-F238E27FC236}">
                <a16:creationId xmlns:a16="http://schemas.microsoft.com/office/drawing/2014/main" id="{2A8DE6C5-C74F-7041-8B30-0A43ED79FEBB}"/>
              </a:ext>
            </a:extLst>
          </p:cNvPr>
          <p:cNvSpPr txBox="1"/>
          <p:nvPr/>
        </p:nvSpPr>
        <p:spPr>
          <a:xfrm>
            <a:off x="17649036" y="11273404"/>
            <a:ext cx="5207789" cy="530915"/>
          </a:xfrm>
          <a:prstGeom prst="rect">
            <a:avLst/>
          </a:prstGeom>
          <a:noFill/>
        </p:spPr>
        <p:txBody>
          <a:bodyPr wrap="square" rtlCol="0">
            <a:spAutoFit/>
          </a:bodyPr>
          <a:lstStyle/>
          <a:p>
            <a:pPr>
              <a:lnSpc>
                <a:spcPts val="3600"/>
              </a:lnSpc>
            </a:pPr>
            <a:r>
              <a:rPr lang="en-US" sz="2400" spc="-20" dirty="0">
                <a:latin typeface="Poppins" pitchFamily="2" charset="77"/>
                <a:cs typeface="Poppins" pitchFamily="2" charset="77"/>
              </a:rPr>
              <a:t>hello@company.com</a:t>
            </a:r>
          </a:p>
        </p:txBody>
      </p:sp>
      <p:sp>
        <p:nvSpPr>
          <p:cNvPr id="11" name="TextBox 10">
            <a:extLst>
              <a:ext uri="{FF2B5EF4-FFF2-40B4-BE49-F238E27FC236}">
                <a16:creationId xmlns:a16="http://schemas.microsoft.com/office/drawing/2014/main" id="{00000E95-048D-5B40-8650-00699CB1EDB6}"/>
              </a:ext>
            </a:extLst>
          </p:cNvPr>
          <p:cNvSpPr txBox="1"/>
          <p:nvPr/>
        </p:nvSpPr>
        <p:spPr>
          <a:xfrm rot="16200000">
            <a:off x="-1518704" y="8158490"/>
            <a:ext cx="9165514" cy="615553"/>
          </a:xfrm>
          <a:prstGeom prst="rect">
            <a:avLst/>
          </a:prstGeom>
          <a:noFill/>
        </p:spPr>
        <p:txBody>
          <a:bodyPr wrap="square" rtlCol="0" anchor="b">
            <a:spAutoFit/>
          </a:bodyPr>
          <a:lstStyle/>
          <a:p>
            <a:r>
              <a:rPr lang="en-US" sz="3400" b="1" spc="-30" dirty="0">
                <a:solidFill>
                  <a:schemeClr val="bg1"/>
                </a:solidFill>
                <a:latin typeface="Poppins" pitchFamily="2" charset="77"/>
                <a:cs typeface="Poppins" pitchFamily="2" charset="77"/>
              </a:rPr>
              <a:t>MAKE A BIG IMPACT WITH OUR SLIDES</a:t>
            </a:r>
          </a:p>
        </p:txBody>
      </p:sp>
      <p:pic>
        <p:nvPicPr>
          <p:cNvPr id="2" name="Picture Placeholder 5" descr="A person and person looking at a tablet&#10;&#10;Description automatically generated">
            <a:extLst>
              <a:ext uri="{FF2B5EF4-FFF2-40B4-BE49-F238E27FC236}">
                <a16:creationId xmlns:a16="http://schemas.microsoft.com/office/drawing/2014/main" id="{E6B8DB05-1E4C-67DF-23CD-284BA91A2078}"/>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4263" r="34263"/>
          <a:stretch/>
        </p:blipFill>
        <p:spPr/>
      </p:pic>
    </p:spTree>
    <p:extLst>
      <p:ext uri="{BB962C8B-B14F-4D97-AF65-F5344CB8AC3E}">
        <p14:creationId xmlns:p14="http://schemas.microsoft.com/office/powerpoint/2010/main" val="3416501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FCA87B9-E211-0E4B-A9F7-DF87D6193A8C}"/>
              </a:ext>
            </a:extLst>
          </p:cNvPr>
          <p:cNvSpPr/>
          <p:nvPr/>
        </p:nvSpPr>
        <p:spPr>
          <a:xfrm>
            <a:off x="0" y="-1"/>
            <a:ext cx="24377650" cy="13715999"/>
          </a:xfrm>
          <a:prstGeom prst="rect">
            <a:avLst/>
          </a:prstGeom>
          <a:solidFill>
            <a:srgbClr val="142145">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タイトル 15"/>
          <p:cNvSpPr>
            <a:spLocks noGrp="1"/>
          </p:cNvSpPr>
          <p:nvPr>
            <p:ph type="ctrTitle" idx="4294967295"/>
          </p:nvPr>
        </p:nvSpPr>
        <p:spPr>
          <a:xfrm>
            <a:off x="0" y="2532063"/>
            <a:ext cx="24377650" cy="2112962"/>
          </a:xfrm>
          <a:prstGeom prst="rect">
            <a:avLst/>
          </a:prstGeom>
        </p:spPr>
        <p:txBody>
          <a:bodyPr/>
          <a:lstStyle/>
          <a:p>
            <a:pPr algn="ctr"/>
            <a:r>
              <a:rPr kumimoji="1" lang="en-US" altLang="ja-JP" sz="6000" b="1" dirty="0">
                <a:solidFill>
                  <a:schemeClr val="accent4"/>
                </a:solidFill>
                <a:latin typeface="Lato Black" panose="020F0A02020204030203" pitchFamily="34" charset="0"/>
              </a:rPr>
              <a:t>THANKS FOR DOWNLOADING THESE TEMPLATES! </a:t>
            </a:r>
            <a:br>
              <a:rPr kumimoji="1" lang="en-US" altLang="ja-JP" b="1" dirty="0">
                <a:solidFill>
                  <a:schemeClr val="bg1"/>
                </a:solidFill>
                <a:latin typeface="Lato Light" panose="020F0302020204030203" pitchFamily="34" charset="0"/>
              </a:rPr>
            </a:br>
            <a:r>
              <a:rPr kumimoji="1" lang="en-US" altLang="ja-JP" sz="4800" b="1" dirty="0">
                <a:solidFill>
                  <a:schemeClr val="bg1"/>
                </a:solidFill>
                <a:latin typeface="Lato Light" panose="020F0302020204030203" pitchFamily="34" charset="0"/>
              </a:rPr>
              <a:t>Find even more free templates at </a:t>
            </a:r>
            <a:endParaRPr kumimoji="1" lang="en-US" altLang="ja-JP" b="1" dirty="0">
              <a:solidFill>
                <a:schemeClr val="bg1"/>
              </a:solidFill>
              <a:latin typeface="Lato Light" panose="020F0302020204030203" pitchFamily="34" charset="0"/>
            </a:endParaRPr>
          </a:p>
        </p:txBody>
      </p:sp>
      <p:sp>
        <p:nvSpPr>
          <p:cNvPr id="17" name="サブタイトル 16"/>
          <p:cNvSpPr>
            <a:spLocks noGrp="1"/>
          </p:cNvSpPr>
          <p:nvPr>
            <p:ph type="subTitle" idx="4294967295"/>
          </p:nvPr>
        </p:nvSpPr>
        <p:spPr>
          <a:xfrm>
            <a:off x="4507283" y="4273334"/>
            <a:ext cx="16456025" cy="1349375"/>
          </a:xfrm>
          <a:prstGeom prst="rect">
            <a:avLst/>
          </a:prstGeom>
        </p:spPr>
        <p:txBody>
          <a:bodyPr>
            <a:noAutofit/>
          </a:bodyPr>
          <a:lstStyle/>
          <a:p>
            <a:pPr marL="0" indent="0" algn="ctr">
              <a:buNone/>
            </a:pPr>
            <a:r>
              <a:rPr lang="en-US" sz="3000" dirty="0">
                <a:solidFill>
                  <a:schemeClr val="bg1"/>
                </a:solidFill>
                <a:hlinkClick r:id="rId2">
                  <a:extLst>
                    <a:ext uri="{A12FA001-AC4F-418D-AE19-62706E023703}">
                      <ahyp:hlinkClr xmlns:ahyp="http://schemas.microsoft.com/office/drawing/2018/hyperlinkcolor" val="tx"/>
                    </a:ext>
                  </a:extLst>
                </a:hlinkClick>
              </a:rPr>
              <a:t>https://ppthemes.com/</a:t>
            </a:r>
            <a:r>
              <a:rPr lang="en-US" sz="3000" dirty="0">
                <a:solidFill>
                  <a:schemeClr val="bg1"/>
                </a:solidFill>
              </a:rPr>
              <a:t> / </a:t>
            </a:r>
            <a:r>
              <a:rPr lang="en-US" sz="3000" dirty="0">
                <a:solidFill>
                  <a:schemeClr val="bg1"/>
                </a:solidFill>
                <a:hlinkClick r:id="rId3">
                  <a:extLst>
                    <a:ext uri="{A12FA001-AC4F-418D-AE19-62706E023703}">
                      <ahyp:hlinkClr xmlns:ahyp="http://schemas.microsoft.com/office/drawing/2018/hyperlinkcolor" val="tx"/>
                    </a:ext>
                  </a:extLst>
                </a:hlinkClick>
              </a:rPr>
              <a:t>www.slidesgratis.com</a:t>
            </a:r>
            <a:r>
              <a:rPr lang="en-US" sz="3000" dirty="0">
                <a:solidFill>
                  <a:schemeClr val="bg1"/>
                </a:solidFill>
              </a:rPr>
              <a:t>  </a:t>
            </a:r>
          </a:p>
          <a:p>
            <a:pPr marL="0" indent="0" algn="ctr">
              <a:buNone/>
            </a:pPr>
            <a:r>
              <a:rPr lang="en-US" sz="3000" dirty="0">
                <a:solidFill>
                  <a:schemeClr val="bg1"/>
                </a:solidFill>
              </a:rPr>
              <a:t>Premium Templates: </a:t>
            </a:r>
            <a:r>
              <a:rPr lang="en-US" sz="3000" dirty="0">
                <a:solidFill>
                  <a:schemeClr val="bg1"/>
                </a:solidFill>
                <a:hlinkClick r:id="rId4"/>
              </a:rPr>
              <a:t>https://www.pptbundle.com/</a:t>
            </a:r>
            <a:r>
              <a:rPr lang="en-US" sz="3000" dirty="0">
                <a:solidFill>
                  <a:schemeClr val="bg1"/>
                </a:solidFill>
              </a:rPr>
              <a:t> </a:t>
            </a:r>
          </a:p>
          <a:p>
            <a:pPr marL="0" indent="0" algn="ctr">
              <a:buNone/>
            </a:pPr>
            <a:br>
              <a:rPr lang="en-US" altLang="ja-JP" sz="3000" dirty="0">
                <a:solidFill>
                  <a:schemeClr val="bg1"/>
                </a:solidFill>
                <a:cs typeface="Arial" panose="020B0604020202020204" pitchFamily="34" charset="0"/>
              </a:rPr>
            </a:br>
            <a:endParaRPr lang="en-US" altLang="ja-JP" sz="3000" dirty="0">
              <a:solidFill>
                <a:schemeClr val="bg1"/>
              </a:solidFill>
              <a:cs typeface="Arial" panose="020B0604020202020204" pitchFamily="34" charset="0"/>
            </a:endParaRPr>
          </a:p>
        </p:txBody>
      </p:sp>
      <p:sp>
        <p:nvSpPr>
          <p:cNvPr id="4" name="CuadroTexto 3">
            <a:extLst>
              <a:ext uri="{FF2B5EF4-FFF2-40B4-BE49-F238E27FC236}">
                <a16:creationId xmlns:a16="http://schemas.microsoft.com/office/drawing/2014/main" id="{F3C1E99B-F7CB-459B-A348-CDF66B2291AB}"/>
              </a:ext>
            </a:extLst>
          </p:cNvPr>
          <p:cNvSpPr txBox="1"/>
          <p:nvPr/>
        </p:nvSpPr>
        <p:spPr>
          <a:xfrm>
            <a:off x="4349588" y="5873576"/>
            <a:ext cx="15923295" cy="4093428"/>
          </a:xfrm>
          <a:prstGeom prst="rect">
            <a:avLst/>
          </a:prstGeom>
          <a:noFill/>
        </p:spPr>
        <p:txBody>
          <a:bodyPr wrap="square" rtlCol="0">
            <a:spAutoFit/>
          </a:bodyPr>
          <a:lstStyle/>
          <a:p>
            <a:pPr algn="ctr"/>
            <a:r>
              <a:rPr lang="en-US" altLang="ja-JP" sz="4000" b="1" dirty="0">
                <a:solidFill>
                  <a:schemeClr val="bg1"/>
                </a:solidFill>
                <a:cs typeface="Arial" panose="020B0604020202020204" pitchFamily="34" charset="0"/>
              </a:rPr>
              <a:t>If you loved the template and want to show your support, I’d really appreciate it if you followed me on social media!! </a:t>
            </a:r>
            <a:r>
              <a:rPr lang="es-CO" altLang="ja-JP" sz="4000" b="1" dirty="0">
                <a:solidFill>
                  <a:schemeClr val="bg1"/>
                </a:solidFill>
                <a:cs typeface="Arial" panose="020B0604020202020204" pitchFamily="34" charset="0"/>
                <a:sym typeface="Wingdings" panose="05000000000000000000" pitchFamily="2" charset="2"/>
              </a:rPr>
              <a:t></a:t>
            </a:r>
            <a:endParaRPr lang="es-CO" altLang="ja-JP" sz="4000" b="1" dirty="0">
              <a:solidFill>
                <a:schemeClr val="bg1"/>
              </a:solidFill>
              <a:cs typeface="Arial" panose="020B0604020202020204" pitchFamily="34" charset="0"/>
            </a:endParaRPr>
          </a:p>
          <a:p>
            <a:pPr algn="ctr"/>
            <a:r>
              <a:rPr lang="es-CO" altLang="ja-JP" sz="3600" dirty="0">
                <a:solidFill>
                  <a:schemeClr val="bg1"/>
                </a:solidFill>
                <a:cs typeface="Arial" panose="020B0604020202020204" pitchFamily="34" charset="0"/>
                <a:hlinkClick r:id="rId5">
                  <a:extLst>
                    <a:ext uri="{A12FA001-AC4F-418D-AE19-62706E023703}">
                      <ahyp:hlinkClr xmlns:ahyp="http://schemas.microsoft.com/office/drawing/2018/hyperlinkcolor" val="tx"/>
                    </a:ext>
                  </a:extLst>
                </a:hlinkClick>
              </a:rPr>
              <a:t>https://www.instagram.com/ppthemes/</a:t>
            </a:r>
            <a:r>
              <a:rPr lang="es-CO" altLang="ja-JP" sz="3600" dirty="0">
                <a:solidFill>
                  <a:schemeClr val="bg1"/>
                </a:solidFill>
                <a:cs typeface="Arial" panose="020B0604020202020204" pitchFamily="34" charset="0"/>
              </a:rPr>
              <a:t> </a:t>
            </a:r>
          </a:p>
          <a:p>
            <a:pPr algn="ctr"/>
            <a:r>
              <a:rPr lang="es-CO" altLang="ja-JP" sz="3600" dirty="0">
                <a:solidFill>
                  <a:schemeClr val="bg1"/>
                </a:solidFill>
                <a:cs typeface="Arial" panose="020B0604020202020204" pitchFamily="34" charset="0"/>
                <a:hlinkClick r:id="rId6"/>
              </a:rPr>
              <a:t>https://www.facebook.com/pptheme</a:t>
            </a:r>
            <a:endParaRPr lang="es-CO" altLang="ja-JP" sz="3600" dirty="0">
              <a:solidFill>
                <a:schemeClr val="bg1"/>
              </a:solidFill>
              <a:cs typeface="Arial" panose="020B0604020202020204" pitchFamily="34" charset="0"/>
            </a:endParaRPr>
          </a:p>
          <a:p>
            <a:pPr algn="ctr"/>
            <a:r>
              <a:rPr lang="es-CO" altLang="ja-JP" sz="3600" dirty="0">
                <a:solidFill>
                  <a:schemeClr val="bg1"/>
                </a:solidFill>
                <a:cs typeface="Arial" panose="020B0604020202020204" pitchFamily="34" charset="0"/>
                <a:hlinkClick r:id="rId7"/>
              </a:rPr>
              <a:t>https://www.youtube.com/@Ppthemes</a:t>
            </a:r>
            <a:r>
              <a:rPr lang="es-CO" altLang="ja-JP" sz="3600" dirty="0">
                <a:solidFill>
                  <a:schemeClr val="bg1"/>
                </a:solidFill>
                <a:cs typeface="Arial" panose="020B0604020202020204" pitchFamily="34" charset="0"/>
              </a:rPr>
              <a:t> </a:t>
            </a:r>
          </a:p>
          <a:p>
            <a:pPr algn="ctr"/>
            <a:r>
              <a:rPr lang="es-CO" altLang="ja-JP" sz="3600" dirty="0">
                <a:solidFill>
                  <a:schemeClr val="bg1"/>
                </a:solidFill>
                <a:cs typeface="Arial" panose="020B0604020202020204" pitchFamily="34" charset="0"/>
                <a:hlinkClick r:id="rId8"/>
              </a:rPr>
              <a:t>https://www.tiktok.com/@Ppthemes</a:t>
            </a:r>
            <a:r>
              <a:rPr lang="es-CO" altLang="ja-JP" sz="3600" dirty="0">
                <a:solidFill>
                  <a:schemeClr val="bg1"/>
                </a:solidFill>
                <a:cs typeface="Arial" panose="020B0604020202020204" pitchFamily="34" charset="0"/>
              </a:rPr>
              <a:t> </a:t>
            </a:r>
          </a:p>
          <a:p>
            <a:pPr algn="ctr"/>
            <a:endParaRPr lang="es-CO" altLang="ja-JP" dirty="0">
              <a:solidFill>
                <a:schemeClr val="bg1"/>
              </a:solidFill>
              <a:cs typeface="Arial" panose="020B0604020202020204" pitchFamily="34" charset="0"/>
            </a:endParaRPr>
          </a:p>
          <a:p>
            <a:pPr algn="ctr"/>
            <a:endParaRPr lang="es-CO" altLang="ja-JP" dirty="0">
              <a:solidFill>
                <a:schemeClr val="bg1"/>
              </a:solidFill>
              <a:cs typeface="Arial" panose="020B0604020202020204" pitchFamily="34" charset="0"/>
            </a:endParaRPr>
          </a:p>
        </p:txBody>
      </p:sp>
      <p:sp>
        <p:nvSpPr>
          <p:cNvPr id="2" name="TextBox 1">
            <a:extLst>
              <a:ext uri="{FF2B5EF4-FFF2-40B4-BE49-F238E27FC236}">
                <a16:creationId xmlns:a16="http://schemas.microsoft.com/office/drawing/2014/main" id="{63C2FFBD-9D13-BA64-9497-7955609534D6}"/>
              </a:ext>
            </a:extLst>
          </p:cNvPr>
          <p:cNvSpPr txBox="1"/>
          <p:nvPr/>
        </p:nvSpPr>
        <p:spPr>
          <a:xfrm>
            <a:off x="5672324" y="12114208"/>
            <a:ext cx="13754100" cy="646331"/>
          </a:xfrm>
          <a:prstGeom prst="rect">
            <a:avLst/>
          </a:prstGeom>
          <a:noFill/>
        </p:spPr>
        <p:txBody>
          <a:bodyPr wrap="square" rtlCol="0">
            <a:spAutoFit/>
          </a:bodyPr>
          <a:lstStyle/>
          <a:p>
            <a:pPr algn="ctr"/>
            <a:r>
              <a:rPr lang="en-US" altLang="ja-JP" sz="3600" dirty="0">
                <a:solidFill>
                  <a:schemeClr val="accent4"/>
                </a:solidFill>
                <a:cs typeface="Arial" panose="020B0604020202020204" pitchFamily="34" charset="0"/>
              </a:rPr>
              <a:t>Images used in this template are courtesy of </a:t>
            </a:r>
            <a:r>
              <a:rPr lang="en-US" altLang="ja-JP" sz="3600" dirty="0" err="1">
                <a:solidFill>
                  <a:schemeClr val="accent4"/>
                </a:solidFill>
                <a:cs typeface="Arial" panose="020B0604020202020204" pitchFamily="34" charset="0"/>
              </a:rPr>
              <a:t>Freepik</a:t>
            </a:r>
            <a:r>
              <a:rPr lang="en-US" altLang="ja-JP" sz="3600" dirty="0">
                <a:solidFill>
                  <a:schemeClr val="accent4"/>
                </a:solidFill>
                <a:cs typeface="Arial" panose="020B0604020202020204" pitchFamily="34" charset="0"/>
              </a:rPr>
              <a:t> and </a:t>
            </a:r>
            <a:r>
              <a:rPr lang="en-US" altLang="ja-JP" sz="3600" dirty="0" err="1">
                <a:solidFill>
                  <a:schemeClr val="accent4"/>
                </a:solidFill>
                <a:cs typeface="Arial" panose="020B0604020202020204" pitchFamily="34" charset="0"/>
              </a:rPr>
              <a:t>Pixabay</a:t>
            </a:r>
            <a:r>
              <a:rPr lang="en-US" altLang="ja-JP" sz="3600" dirty="0">
                <a:solidFill>
                  <a:schemeClr val="accent4"/>
                </a:solidFill>
                <a:cs typeface="Arial" panose="020B0604020202020204" pitchFamily="34" charset="0"/>
              </a:rPr>
              <a:t>.</a:t>
            </a:r>
            <a:endParaRPr lang="es-CO" dirty="0">
              <a:solidFill>
                <a:schemeClr val="accent4"/>
              </a:solidFill>
            </a:endParaRPr>
          </a:p>
        </p:txBody>
      </p:sp>
      <p:sp>
        <p:nvSpPr>
          <p:cNvPr id="3" name="Rectangle 2">
            <a:hlinkClick r:id="rId7"/>
            <a:extLst>
              <a:ext uri="{FF2B5EF4-FFF2-40B4-BE49-F238E27FC236}">
                <a16:creationId xmlns:a16="http://schemas.microsoft.com/office/drawing/2014/main" id="{928C2DEF-D347-BC89-AECF-1B7CBA6FF171}"/>
              </a:ext>
            </a:extLst>
          </p:cNvPr>
          <p:cNvSpPr/>
          <p:nvPr/>
        </p:nvSpPr>
        <p:spPr>
          <a:xfrm>
            <a:off x="14460867" y="9883255"/>
            <a:ext cx="1616515" cy="1275494"/>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217">
              <a:defRPr/>
            </a:pPr>
            <a:endParaRPr lang="en-US" sz="700" dirty="0">
              <a:latin typeface="Calibri Light"/>
            </a:endParaRPr>
          </a:p>
        </p:txBody>
      </p:sp>
      <p:sp>
        <p:nvSpPr>
          <p:cNvPr id="6" name="Rectangle 5">
            <a:hlinkClick r:id="rId6"/>
            <a:extLst>
              <a:ext uri="{FF2B5EF4-FFF2-40B4-BE49-F238E27FC236}">
                <a16:creationId xmlns:a16="http://schemas.microsoft.com/office/drawing/2014/main" id="{26C07AB2-8886-1404-41EF-D1270C73B29C}"/>
              </a:ext>
            </a:extLst>
          </p:cNvPr>
          <p:cNvSpPr/>
          <p:nvPr/>
        </p:nvSpPr>
        <p:spPr>
          <a:xfrm>
            <a:off x="9036787" y="9883255"/>
            <a:ext cx="1616515" cy="127549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217">
              <a:defRPr/>
            </a:pPr>
            <a:endParaRPr lang="en-US" sz="700" dirty="0">
              <a:latin typeface="Calibri Light"/>
            </a:endParaRPr>
          </a:p>
        </p:txBody>
      </p:sp>
      <p:sp>
        <p:nvSpPr>
          <p:cNvPr id="11" name="Freeform 75">
            <a:hlinkClick r:id="rId6"/>
            <a:extLst>
              <a:ext uri="{FF2B5EF4-FFF2-40B4-BE49-F238E27FC236}">
                <a16:creationId xmlns:a16="http://schemas.microsoft.com/office/drawing/2014/main" id="{702ACFE8-377E-8586-7DE6-9A4DAFF3CBD0}"/>
              </a:ext>
            </a:extLst>
          </p:cNvPr>
          <p:cNvSpPr>
            <a:spLocks noChangeArrowheads="1"/>
          </p:cNvSpPr>
          <p:nvPr/>
        </p:nvSpPr>
        <p:spPr bwMode="auto">
          <a:xfrm>
            <a:off x="9588750" y="10078727"/>
            <a:ext cx="421181" cy="774859"/>
          </a:xfrm>
          <a:custGeom>
            <a:avLst/>
            <a:gdLst>
              <a:gd name="T0" fmla="*/ 946770 w 249"/>
              <a:gd name="T1" fmla="*/ 308768 h 453"/>
              <a:gd name="T2" fmla="*/ 946770 w 249"/>
              <a:gd name="T3" fmla="*/ 308768 h 453"/>
              <a:gd name="T4" fmla="*/ 675719 w 249"/>
              <a:gd name="T5" fmla="*/ 308768 h 453"/>
              <a:gd name="T6" fmla="*/ 610820 w 249"/>
              <a:gd name="T7" fmla="*/ 412977 h 453"/>
              <a:gd name="T8" fmla="*/ 610820 w 249"/>
              <a:gd name="T9" fmla="*/ 617535 h 453"/>
              <a:gd name="T10" fmla="*/ 946770 w 249"/>
              <a:gd name="T11" fmla="*/ 617535 h 453"/>
              <a:gd name="T12" fmla="*/ 946770 w 249"/>
              <a:gd name="T13" fmla="*/ 891566 h 453"/>
              <a:gd name="T14" fmla="*/ 610820 w 249"/>
              <a:gd name="T15" fmla="*/ 891566 h 453"/>
              <a:gd name="T16" fmla="*/ 610820 w 249"/>
              <a:gd name="T17" fmla="*/ 1744536 h 453"/>
              <a:gd name="T18" fmla="*/ 301592 w 249"/>
              <a:gd name="T19" fmla="*/ 1744536 h 453"/>
              <a:gd name="T20" fmla="*/ 301592 w 249"/>
              <a:gd name="T21" fmla="*/ 891566 h 453"/>
              <a:gd name="T22" fmla="*/ 0 w 249"/>
              <a:gd name="T23" fmla="*/ 891566 h 453"/>
              <a:gd name="T24" fmla="*/ 0 w 249"/>
              <a:gd name="T25" fmla="*/ 617535 h 453"/>
              <a:gd name="T26" fmla="*/ 301592 w 249"/>
              <a:gd name="T27" fmla="*/ 617535 h 453"/>
              <a:gd name="T28" fmla="*/ 301592 w 249"/>
              <a:gd name="T29" fmla="*/ 447713 h 453"/>
              <a:gd name="T30" fmla="*/ 675719 w 249"/>
              <a:gd name="T31" fmla="*/ 0 h 453"/>
              <a:gd name="T32" fmla="*/ 946770 w 249"/>
              <a:gd name="T33" fmla="*/ 0 h 453"/>
              <a:gd name="T34" fmla="*/ 946770 w 249"/>
              <a:gd name="T35" fmla="*/ 308768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MX" sz="700"/>
          </a:p>
        </p:txBody>
      </p:sp>
      <p:sp>
        <p:nvSpPr>
          <p:cNvPr id="13" name="Rectangle 12">
            <a:hlinkClick r:id="rId8"/>
            <a:extLst>
              <a:ext uri="{FF2B5EF4-FFF2-40B4-BE49-F238E27FC236}">
                <a16:creationId xmlns:a16="http://schemas.microsoft.com/office/drawing/2014/main" id="{E9BB9DB0-C4FF-EF03-D649-B60F5161FE61}"/>
              </a:ext>
            </a:extLst>
          </p:cNvPr>
          <p:cNvSpPr/>
          <p:nvPr/>
        </p:nvSpPr>
        <p:spPr>
          <a:xfrm>
            <a:off x="10932859" y="9883255"/>
            <a:ext cx="1616515" cy="1275494"/>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217">
              <a:defRPr/>
            </a:pPr>
            <a:endParaRPr lang="en-US" sz="700" dirty="0">
              <a:latin typeface="Calibri Light"/>
            </a:endParaRPr>
          </a:p>
        </p:txBody>
      </p:sp>
      <p:sp>
        <p:nvSpPr>
          <p:cNvPr id="15" name="Freeform 6">
            <a:hlinkClick r:id="rId8"/>
            <a:extLst>
              <a:ext uri="{FF2B5EF4-FFF2-40B4-BE49-F238E27FC236}">
                <a16:creationId xmlns:a16="http://schemas.microsoft.com/office/drawing/2014/main" id="{3400C557-8F12-2346-6F15-9B0E1B4E9C53}"/>
              </a:ext>
            </a:extLst>
          </p:cNvPr>
          <p:cNvSpPr>
            <a:spLocks/>
          </p:cNvSpPr>
          <p:nvPr/>
        </p:nvSpPr>
        <p:spPr bwMode="auto">
          <a:xfrm>
            <a:off x="11341030" y="10037874"/>
            <a:ext cx="703783" cy="813438"/>
          </a:xfrm>
          <a:custGeom>
            <a:avLst/>
            <a:gdLst>
              <a:gd name="T0" fmla="*/ 295 w 295"/>
              <a:gd name="T1" fmla="*/ 82 h 341"/>
              <a:gd name="T2" fmla="*/ 245 w 295"/>
              <a:gd name="T3" fmla="*/ 50 h 341"/>
              <a:gd name="T4" fmla="*/ 213 w 295"/>
              <a:gd name="T5" fmla="*/ 0 h 341"/>
              <a:gd name="T6" fmla="*/ 166 w 295"/>
              <a:gd name="T7" fmla="*/ 0 h 341"/>
              <a:gd name="T8" fmla="*/ 166 w 295"/>
              <a:gd name="T9" fmla="*/ 244 h 341"/>
              <a:gd name="T10" fmla="*/ 114 w 295"/>
              <a:gd name="T11" fmla="*/ 295 h 341"/>
              <a:gd name="T12" fmla="*/ 70 w 295"/>
              <a:gd name="T13" fmla="*/ 270 h 341"/>
              <a:gd name="T14" fmla="*/ 45 w 295"/>
              <a:gd name="T15" fmla="*/ 226 h 341"/>
              <a:gd name="T16" fmla="*/ 96 w 295"/>
              <a:gd name="T17" fmla="*/ 175 h 341"/>
              <a:gd name="T18" fmla="*/ 113 w 295"/>
              <a:gd name="T19" fmla="*/ 177 h 341"/>
              <a:gd name="T20" fmla="*/ 113 w 295"/>
              <a:gd name="T21" fmla="*/ 129 h 341"/>
              <a:gd name="T22" fmla="*/ 0 w 295"/>
              <a:gd name="T23" fmla="*/ 244 h 341"/>
              <a:gd name="T24" fmla="*/ 25 w 295"/>
              <a:gd name="T25" fmla="*/ 315 h 341"/>
              <a:gd name="T26" fmla="*/ 96 w 295"/>
              <a:gd name="T27" fmla="*/ 341 h 341"/>
              <a:gd name="T28" fmla="*/ 211 w 295"/>
              <a:gd name="T29" fmla="*/ 226 h 341"/>
              <a:gd name="T30" fmla="*/ 211 w 295"/>
              <a:gd name="T31" fmla="*/ 97 h 341"/>
              <a:gd name="T32" fmla="*/ 295 w 295"/>
              <a:gd name="T33" fmla="*/ 127 h 341"/>
              <a:gd name="T34" fmla="*/ 295 w 295"/>
              <a:gd name="T35"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341">
                <a:moveTo>
                  <a:pt x="295" y="82"/>
                </a:moveTo>
                <a:cubicBezTo>
                  <a:pt x="275" y="78"/>
                  <a:pt x="257" y="66"/>
                  <a:pt x="245" y="50"/>
                </a:cubicBezTo>
                <a:cubicBezTo>
                  <a:pt x="229" y="38"/>
                  <a:pt x="217" y="20"/>
                  <a:pt x="213" y="0"/>
                </a:cubicBezTo>
                <a:cubicBezTo>
                  <a:pt x="166" y="0"/>
                  <a:pt x="166" y="0"/>
                  <a:pt x="166" y="0"/>
                </a:cubicBezTo>
                <a:cubicBezTo>
                  <a:pt x="166" y="244"/>
                  <a:pt x="166" y="244"/>
                  <a:pt x="166" y="244"/>
                </a:cubicBezTo>
                <a:cubicBezTo>
                  <a:pt x="166" y="272"/>
                  <a:pt x="143" y="295"/>
                  <a:pt x="114" y="295"/>
                </a:cubicBezTo>
                <a:cubicBezTo>
                  <a:pt x="95" y="295"/>
                  <a:pt x="79" y="285"/>
                  <a:pt x="70" y="270"/>
                </a:cubicBezTo>
                <a:cubicBezTo>
                  <a:pt x="55" y="261"/>
                  <a:pt x="45" y="245"/>
                  <a:pt x="45" y="226"/>
                </a:cubicBezTo>
                <a:cubicBezTo>
                  <a:pt x="45" y="198"/>
                  <a:pt x="68" y="175"/>
                  <a:pt x="96" y="175"/>
                </a:cubicBezTo>
                <a:cubicBezTo>
                  <a:pt x="102" y="175"/>
                  <a:pt x="108" y="175"/>
                  <a:pt x="113" y="177"/>
                </a:cubicBezTo>
                <a:cubicBezTo>
                  <a:pt x="113" y="129"/>
                  <a:pt x="113" y="129"/>
                  <a:pt x="113" y="129"/>
                </a:cubicBezTo>
                <a:cubicBezTo>
                  <a:pt x="50" y="130"/>
                  <a:pt x="0" y="181"/>
                  <a:pt x="0" y="244"/>
                </a:cubicBezTo>
                <a:cubicBezTo>
                  <a:pt x="0" y="271"/>
                  <a:pt x="9" y="296"/>
                  <a:pt x="25" y="315"/>
                </a:cubicBezTo>
                <a:cubicBezTo>
                  <a:pt x="44" y="331"/>
                  <a:pt x="69" y="341"/>
                  <a:pt x="96" y="341"/>
                </a:cubicBezTo>
                <a:cubicBezTo>
                  <a:pt x="160" y="341"/>
                  <a:pt x="211" y="289"/>
                  <a:pt x="211" y="226"/>
                </a:cubicBezTo>
                <a:cubicBezTo>
                  <a:pt x="211" y="97"/>
                  <a:pt x="211" y="97"/>
                  <a:pt x="211" y="97"/>
                </a:cubicBezTo>
                <a:cubicBezTo>
                  <a:pt x="234" y="116"/>
                  <a:pt x="263" y="127"/>
                  <a:pt x="295" y="127"/>
                </a:cubicBezTo>
                <a:lnTo>
                  <a:pt x="295"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14" name="Rectangle 13">
            <a:hlinkClick r:id="rId5"/>
            <a:extLst>
              <a:ext uri="{FF2B5EF4-FFF2-40B4-BE49-F238E27FC236}">
                <a16:creationId xmlns:a16="http://schemas.microsoft.com/office/drawing/2014/main" id="{71D98B8F-F8D8-6022-6A88-957212C997E8}"/>
              </a:ext>
            </a:extLst>
          </p:cNvPr>
          <p:cNvSpPr/>
          <p:nvPr/>
        </p:nvSpPr>
        <p:spPr>
          <a:xfrm>
            <a:off x="12735296" y="9883255"/>
            <a:ext cx="1616515" cy="1275494"/>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217">
              <a:defRPr/>
            </a:pPr>
            <a:endParaRPr lang="en-US" sz="700" dirty="0">
              <a:latin typeface="Calibri Light"/>
            </a:endParaRPr>
          </a:p>
        </p:txBody>
      </p:sp>
      <p:sp>
        <p:nvSpPr>
          <p:cNvPr id="18" name="Shape 1658">
            <a:hlinkClick r:id="rId5"/>
            <a:extLst>
              <a:ext uri="{FF2B5EF4-FFF2-40B4-BE49-F238E27FC236}">
                <a16:creationId xmlns:a16="http://schemas.microsoft.com/office/drawing/2014/main" id="{BFC62D93-4B50-993E-81D5-32DC717B26EC}"/>
              </a:ext>
            </a:extLst>
          </p:cNvPr>
          <p:cNvSpPr/>
          <p:nvPr/>
        </p:nvSpPr>
        <p:spPr>
          <a:xfrm>
            <a:off x="13212872" y="10078727"/>
            <a:ext cx="696411" cy="696411"/>
          </a:xfrm>
          <a:custGeom>
            <a:avLst/>
            <a:gdLst/>
            <a:ahLst/>
            <a:cxnLst>
              <a:cxn ang="0">
                <a:pos x="wd2" y="hd2"/>
              </a:cxn>
              <a:cxn ang="5400000">
                <a:pos x="wd2" y="hd2"/>
              </a:cxn>
              <a:cxn ang="10800000">
                <a:pos x="wd2" y="hd2"/>
              </a:cxn>
              <a:cxn ang="16200000">
                <a:pos x="wd2" y="hd2"/>
              </a:cxn>
            </a:cxnLst>
            <a:rect l="0" t="0" r="r" b="b"/>
            <a:pathLst>
              <a:path w="21600" h="21600" extrusionOk="0">
                <a:moveTo>
                  <a:pt x="19495" y="17427"/>
                </a:moveTo>
                <a:cubicBezTo>
                  <a:pt x="19495" y="18567"/>
                  <a:pt x="18567" y="19497"/>
                  <a:pt x="17424" y="19497"/>
                </a:cubicBezTo>
                <a:lnTo>
                  <a:pt x="4174" y="19497"/>
                </a:lnTo>
                <a:cubicBezTo>
                  <a:pt x="3033" y="19497"/>
                  <a:pt x="2104" y="18567"/>
                  <a:pt x="2104" y="17427"/>
                </a:cubicBezTo>
                <a:lnTo>
                  <a:pt x="2104" y="8583"/>
                </a:lnTo>
                <a:lnTo>
                  <a:pt x="5329" y="8583"/>
                </a:lnTo>
                <a:cubicBezTo>
                  <a:pt x="5049" y="9269"/>
                  <a:pt x="4895" y="10017"/>
                  <a:pt x="4895" y="10800"/>
                </a:cubicBezTo>
                <a:cubicBezTo>
                  <a:pt x="4895" y="14057"/>
                  <a:pt x="7543" y="16709"/>
                  <a:pt x="10799" y="16709"/>
                </a:cubicBezTo>
                <a:cubicBezTo>
                  <a:pt x="14056" y="16709"/>
                  <a:pt x="16705" y="14057"/>
                  <a:pt x="16705" y="10800"/>
                </a:cubicBezTo>
                <a:cubicBezTo>
                  <a:pt x="16705" y="10017"/>
                  <a:pt x="16549" y="9269"/>
                  <a:pt x="16269" y="8583"/>
                </a:cubicBezTo>
                <a:lnTo>
                  <a:pt x="19495" y="8583"/>
                </a:lnTo>
                <a:lnTo>
                  <a:pt x="19495" y="17427"/>
                </a:lnTo>
                <a:cubicBezTo>
                  <a:pt x="19495" y="17427"/>
                  <a:pt x="19495" y="17427"/>
                  <a:pt x="19495" y="17427"/>
                </a:cubicBezTo>
                <a:close/>
                <a:moveTo>
                  <a:pt x="7716" y="8583"/>
                </a:moveTo>
                <a:cubicBezTo>
                  <a:pt x="8408" y="7627"/>
                  <a:pt x="9531" y="7001"/>
                  <a:pt x="10799" y="7001"/>
                </a:cubicBezTo>
                <a:cubicBezTo>
                  <a:pt x="12068" y="7001"/>
                  <a:pt x="13191" y="7627"/>
                  <a:pt x="13882" y="8583"/>
                </a:cubicBezTo>
                <a:cubicBezTo>
                  <a:pt x="14331" y="9210"/>
                  <a:pt x="14603" y="9973"/>
                  <a:pt x="14603" y="10800"/>
                </a:cubicBezTo>
                <a:cubicBezTo>
                  <a:pt x="14603" y="12897"/>
                  <a:pt x="12896" y="14603"/>
                  <a:pt x="10799" y="14603"/>
                </a:cubicBezTo>
                <a:cubicBezTo>
                  <a:pt x="8703" y="14603"/>
                  <a:pt x="6998" y="12897"/>
                  <a:pt x="6998" y="10800"/>
                </a:cubicBezTo>
                <a:cubicBezTo>
                  <a:pt x="6998" y="9973"/>
                  <a:pt x="7266" y="9210"/>
                  <a:pt x="7716" y="8583"/>
                </a:cubicBezTo>
                <a:cubicBezTo>
                  <a:pt x="7716" y="8583"/>
                  <a:pt x="7716" y="8583"/>
                  <a:pt x="7716" y="8583"/>
                </a:cubicBezTo>
                <a:close/>
                <a:moveTo>
                  <a:pt x="18622" y="2490"/>
                </a:moveTo>
                <a:lnTo>
                  <a:pt x="19099" y="2487"/>
                </a:lnTo>
                <a:lnTo>
                  <a:pt x="19099" y="2965"/>
                </a:lnTo>
                <a:lnTo>
                  <a:pt x="19099" y="6150"/>
                </a:lnTo>
                <a:lnTo>
                  <a:pt x="15450" y="6163"/>
                </a:lnTo>
                <a:lnTo>
                  <a:pt x="15437" y="2502"/>
                </a:lnTo>
                <a:lnTo>
                  <a:pt x="18622" y="2490"/>
                </a:lnTo>
                <a:cubicBezTo>
                  <a:pt x="18622" y="2490"/>
                  <a:pt x="18622" y="2490"/>
                  <a:pt x="18622" y="2490"/>
                </a:cubicBezTo>
                <a:close/>
                <a:moveTo>
                  <a:pt x="17424" y="0"/>
                </a:moveTo>
                <a:lnTo>
                  <a:pt x="4174" y="0"/>
                </a:lnTo>
                <a:cubicBezTo>
                  <a:pt x="1873" y="0"/>
                  <a:pt x="0" y="1873"/>
                  <a:pt x="0" y="4176"/>
                </a:cubicBezTo>
                <a:lnTo>
                  <a:pt x="0" y="8583"/>
                </a:lnTo>
                <a:lnTo>
                  <a:pt x="0" y="17427"/>
                </a:lnTo>
                <a:cubicBezTo>
                  <a:pt x="0" y="19727"/>
                  <a:pt x="1873" y="21600"/>
                  <a:pt x="4174" y="21600"/>
                </a:cubicBezTo>
                <a:lnTo>
                  <a:pt x="17424" y="21600"/>
                </a:lnTo>
                <a:cubicBezTo>
                  <a:pt x="19727" y="21600"/>
                  <a:pt x="21600" y="19727"/>
                  <a:pt x="21600" y="17427"/>
                </a:cubicBezTo>
                <a:lnTo>
                  <a:pt x="21600" y="8583"/>
                </a:lnTo>
                <a:lnTo>
                  <a:pt x="21600" y="4176"/>
                </a:lnTo>
                <a:cubicBezTo>
                  <a:pt x="21600" y="1873"/>
                  <a:pt x="19727" y="0"/>
                  <a:pt x="17424" y="0"/>
                </a:cubicBezTo>
                <a:cubicBezTo>
                  <a:pt x="17424" y="0"/>
                  <a:pt x="17424" y="0"/>
                  <a:pt x="17424" y="0"/>
                </a:cubicBezTo>
                <a:close/>
              </a:path>
            </a:pathLst>
          </a:custGeom>
          <a:solidFill>
            <a:srgbClr val="FFFFFF"/>
          </a:solidFill>
          <a:ln w="12700" cap="flat">
            <a:noFill/>
            <a:miter lim="400000"/>
          </a:ln>
          <a:effectLst/>
        </p:spPr>
        <p:txBody>
          <a:bodyPr lIns="0" tIns="0" rIns="0" bIns="0" anchor="ctr"/>
          <a:lstStyle/>
          <a:p>
            <a:pPr defTabSz="914217">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0" name="Freeform 5">
            <a:hlinkClick r:id="rId7"/>
            <a:extLst>
              <a:ext uri="{FF2B5EF4-FFF2-40B4-BE49-F238E27FC236}">
                <a16:creationId xmlns:a16="http://schemas.microsoft.com/office/drawing/2014/main" id="{22E9A0E3-E4FA-6118-3809-3A68BBFDC98B}"/>
              </a:ext>
            </a:extLst>
          </p:cNvPr>
          <p:cNvSpPr>
            <a:spLocks/>
          </p:cNvSpPr>
          <p:nvPr/>
        </p:nvSpPr>
        <p:spPr bwMode="auto">
          <a:xfrm>
            <a:off x="14829387" y="10182205"/>
            <a:ext cx="837767" cy="592933"/>
          </a:xfrm>
          <a:custGeom>
            <a:avLst/>
            <a:gdLst>
              <a:gd name="T0" fmla="*/ 724 w 726"/>
              <a:gd name="T1" fmla="*/ 177 h 513"/>
              <a:gd name="T2" fmla="*/ 722 w 726"/>
              <a:gd name="T3" fmla="*/ 152 h 513"/>
              <a:gd name="T4" fmla="*/ 692 w 726"/>
              <a:gd name="T5" fmla="*/ 45 h 513"/>
              <a:gd name="T6" fmla="*/ 609 w 726"/>
              <a:gd name="T7" fmla="*/ 11 h 513"/>
              <a:gd name="T8" fmla="*/ 495 w 726"/>
              <a:gd name="T9" fmla="*/ 3 h 513"/>
              <a:gd name="T10" fmla="*/ 262 w 726"/>
              <a:gd name="T11" fmla="*/ 3 h 513"/>
              <a:gd name="T12" fmla="*/ 142 w 726"/>
              <a:gd name="T13" fmla="*/ 8 h 513"/>
              <a:gd name="T14" fmla="*/ 21 w 726"/>
              <a:gd name="T15" fmla="*/ 68 h 513"/>
              <a:gd name="T16" fmla="*/ 2 w 726"/>
              <a:gd name="T17" fmla="*/ 215 h 513"/>
              <a:gd name="T18" fmla="*/ 4 w 726"/>
              <a:gd name="T19" fmla="*/ 341 h 513"/>
              <a:gd name="T20" fmla="*/ 68 w 726"/>
              <a:gd name="T21" fmla="*/ 492 h 513"/>
              <a:gd name="T22" fmla="*/ 172 w 726"/>
              <a:gd name="T23" fmla="*/ 509 h 513"/>
              <a:gd name="T24" fmla="*/ 279 w 726"/>
              <a:gd name="T25" fmla="*/ 512 h 513"/>
              <a:gd name="T26" fmla="*/ 504 w 726"/>
              <a:gd name="T27" fmla="*/ 509 h 513"/>
              <a:gd name="T28" fmla="*/ 660 w 726"/>
              <a:gd name="T29" fmla="*/ 490 h 513"/>
              <a:gd name="T30" fmla="*/ 720 w 726"/>
              <a:gd name="T31" fmla="*/ 389 h 513"/>
              <a:gd name="T32" fmla="*/ 724 w 726"/>
              <a:gd name="T33" fmla="*/ 267 h 513"/>
              <a:gd name="T34" fmla="*/ 724 w 726"/>
              <a:gd name="T35" fmla="*/ 177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6" h="513">
                <a:moveTo>
                  <a:pt x="724" y="177"/>
                </a:moveTo>
                <a:cubicBezTo>
                  <a:pt x="723" y="169"/>
                  <a:pt x="723" y="160"/>
                  <a:pt x="722" y="152"/>
                </a:cubicBezTo>
                <a:cubicBezTo>
                  <a:pt x="720" y="115"/>
                  <a:pt x="716" y="74"/>
                  <a:pt x="692" y="45"/>
                </a:cubicBezTo>
                <a:cubicBezTo>
                  <a:pt x="671" y="20"/>
                  <a:pt x="639" y="15"/>
                  <a:pt x="609" y="11"/>
                </a:cubicBezTo>
                <a:cubicBezTo>
                  <a:pt x="571" y="7"/>
                  <a:pt x="533" y="4"/>
                  <a:pt x="495" y="3"/>
                </a:cubicBezTo>
                <a:cubicBezTo>
                  <a:pt x="417" y="0"/>
                  <a:pt x="339" y="2"/>
                  <a:pt x="262" y="3"/>
                </a:cubicBezTo>
                <a:cubicBezTo>
                  <a:pt x="222" y="4"/>
                  <a:pt x="182" y="5"/>
                  <a:pt x="142" y="8"/>
                </a:cubicBezTo>
                <a:cubicBezTo>
                  <a:pt x="93" y="12"/>
                  <a:pt x="43" y="19"/>
                  <a:pt x="21" y="68"/>
                </a:cubicBezTo>
                <a:cubicBezTo>
                  <a:pt x="0" y="112"/>
                  <a:pt x="3" y="168"/>
                  <a:pt x="2" y="215"/>
                </a:cubicBezTo>
                <a:cubicBezTo>
                  <a:pt x="2" y="257"/>
                  <a:pt x="2" y="299"/>
                  <a:pt x="4" y="341"/>
                </a:cubicBezTo>
                <a:cubicBezTo>
                  <a:pt x="6" y="396"/>
                  <a:pt x="9" y="468"/>
                  <a:pt x="68" y="492"/>
                </a:cubicBezTo>
                <a:cubicBezTo>
                  <a:pt x="100" y="504"/>
                  <a:pt x="138" y="507"/>
                  <a:pt x="172" y="509"/>
                </a:cubicBezTo>
                <a:cubicBezTo>
                  <a:pt x="207" y="512"/>
                  <a:pt x="243" y="511"/>
                  <a:pt x="279" y="512"/>
                </a:cubicBezTo>
                <a:cubicBezTo>
                  <a:pt x="354" y="513"/>
                  <a:pt x="429" y="511"/>
                  <a:pt x="504" y="509"/>
                </a:cubicBezTo>
                <a:cubicBezTo>
                  <a:pt x="556" y="508"/>
                  <a:pt x="610" y="507"/>
                  <a:pt x="660" y="490"/>
                </a:cubicBezTo>
                <a:cubicBezTo>
                  <a:pt x="703" y="476"/>
                  <a:pt x="714" y="429"/>
                  <a:pt x="720" y="389"/>
                </a:cubicBezTo>
                <a:cubicBezTo>
                  <a:pt x="726" y="348"/>
                  <a:pt x="724" y="308"/>
                  <a:pt x="724" y="267"/>
                </a:cubicBezTo>
                <a:cubicBezTo>
                  <a:pt x="724" y="237"/>
                  <a:pt x="725" y="207"/>
                  <a:pt x="724" y="17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6">
            <a:hlinkClick r:id="rId7"/>
            <a:extLst>
              <a:ext uri="{FF2B5EF4-FFF2-40B4-BE49-F238E27FC236}">
                <a16:creationId xmlns:a16="http://schemas.microsoft.com/office/drawing/2014/main" id="{4CBD0548-2812-7AAA-D87D-47DDCA2BE2B5}"/>
              </a:ext>
            </a:extLst>
          </p:cNvPr>
          <p:cNvSpPr>
            <a:spLocks/>
          </p:cNvSpPr>
          <p:nvPr/>
        </p:nvSpPr>
        <p:spPr bwMode="auto">
          <a:xfrm>
            <a:off x="15163912" y="10350922"/>
            <a:ext cx="215744" cy="254045"/>
          </a:xfrm>
          <a:custGeom>
            <a:avLst/>
            <a:gdLst>
              <a:gd name="T0" fmla="*/ 187 w 187"/>
              <a:gd name="T1" fmla="*/ 110 h 220"/>
              <a:gd name="T2" fmla="*/ 0 w 187"/>
              <a:gd name="T3" fmla="*/ 0 h 220"/>
              <a:gd name="T4" fmla="*/ 0 w 187"/>
              <a:gd name="T5" fmla="*/ 220 h 220"/>
              <a:gd name="T6" fmla="*/ 187 w 187"/>
              <a:gd name="T7" fmla="*/ 110 h 220"/>
            </a:gdLst>
            <a:ahLst/>
            <a:cxnLst>
              <a:cxn ang="0">
                <a:pos x="T0" y="T1"/>
              </a:cxn>
              <a:cxn ang="0">
                <a:pos x="T2" y="T3"/>
              </a:cxn>
              <a:cxn ang="0">
                <a:pos x="T4" y="T5"/>
              </a:cxn>
              <a:cxn ang="0">
                <a:pos x="T6" y="T7"/>
              </a:cxn>
            </a:cxnLst>
            <a:rect l="0" t="0" r="r" b="b"/>
            <a:pathLst>
              <a:path w="187" h="220">
                <a:moveTo>
                  <a:pt x="187" y="110"/>
                </a:moveTo>
                <a:cubicBezTo>
                  <a:pt x="124" y="73"/>
                  <a:pt x="62" y="37"/>
                  <a:pt x="0" y="0"/>
                </a:cubicBezTo>
                <a:cubicBezTo>
                  <a:pt x="0" y="74"/>
                  <a:pt x="0" y="147"/>
                  <a:pt x="0" y="220"/>
                </a:cubicBezTo>
                <a:cubicBezTo>
                  <a:pt x="63" y="183"/>
                  <a:pt x="124" y="147"/>
                  <a:pt x="187" y="110"/>
                </a:cubicBezTo>
                <a:close/>
              </a:path>
            </a:pathLst>
          </a:custGeom>
          <a:solidFill>
            <a:srgbClr val="9D6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13802975"/>
      </p:ext>
    </p:extLst>
  </p:cSld>
  <p:clrMapOvr>
    <a:masterClrMapping/>
  </p:clrMapOvr>
  <mc:AlternateContent xmlns:mc="http://schemas.openxmlformats.org/markup-compatibility/2006" xmlns:p14="http://schemas.microsoft.com/office/powerpoint/2010/main">
    <mc:Choice Requires="p14">
      <p:transition p14:dur="0" advTm="9607"/>
    </mc:Choice>
    <mc:Fallback xmlns="">
      <p:transition advTm="960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D193A888-0009-4302-49FD-8668110DE35B}"/>
              </a:ext>
            </a:extLst>
          </p:cNvPr>
          <p:cNvSpPr/>
          <p:nvPr/>
        </p:nvSpPr>
        <p:spPr>
          <a:xfrm>
            <a:off x="0" y="1786"/>
            <a:ext cx="24377650" cy="13712428"/>
          </a:xfrm>
          <a:prstGeom prst="rect">
            <a:avLst/>
          </a:prstGeom>
          <a:gradFill flip="none" rotWithShape="1">
            <a:gsLst>
              <a:gs pos="27000">
                <a:schemeClr val="accent6">
                  <a:lumMod val="50000"/>
                </a:schemeClr>
              </a:gs>
              <a:gs pos="100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p>
        </p:txBody>
      </p:sp>
      <p:pic>
        <p:nvPicPr>
          <p:cNvPr id="67" name="Imagen 13">
            <a:extLst>
              <a:ext uri="{FF2B5EF4-FFF2-40B4-BE49-F238E27FC236}">
                <a16:creationId xmlns:a16="http://schemas.microsoft.com/office/drawing/2014/main" id="{BB8C821F-6E2E-F18B-ACA8-D1BA987C04ED}"/>
              </a:ext>
            </a:extLst>
          </p:cNvPr>
          <p:cNvPicPr>
            <a:picLocks noChangeAspect="1"/>
          </p:cNvPicPr>
          <p:nvPr/>
        </p:nvPicPr>
        <p:blipFill rotWithShape="1">
          <a:blip r:embed="rId2">
            <a:extLst>
              <a:ext uri="{28A0092B-C50C-407E-A947-70E740481C1C}">
                <a14:useLocalDpi xmlns:a14="http://schemas.microsoft.com/office/drawing/2010/main" val="0"/>
              </a:ext>
            </a:extLst>
          </a:blip>
          <a:srcRect t="26389" r="12615" b="30833"/>
          <a:stretch/>
        </p:blipFill>
        <p:spPr>
          <a:xfrm>
            <a:off x="10193558" y="1082131"/>
            <a:ext cx="3796377" cy="1858462"/>
          </a:xfrm>
          <a:prstGeom prst="rect">
            <a:avLst/>
          </a:prstGeom>
        </p:spPr>
      </p:pic>
      <p:sp>
        <p:nvSpPr>
          <p:cNvPr id="68" name="TextBox 67">
            <a:extLst>
              <a:ext uri="{FF2B5EF4-FFF2-40B4-BE49-F238E27FC236}">
                <a16:creationId xmlns:a16="http://schemas.microsoft.com/office/drawing/2014/main" id="{15473F97-D8F3-2D31-CDCD-694D30895069}"/>
              </a:ext>
            </a:extLst>
          </p:cNvPr>
          <p:cNvSpPr txBox="1"/>
          <p:nvPr/>
        </p:nvSpPr>
        <p:spPr>
          <a:xfrm>
            <a:off x="8017305" y="2805537"/>
            <a:ext cx="8343041" cy="646203"/>
          </a:xfrm>
          <a:prstGeom prst="rect">
            <a:avLst/>
          </a:prstGeom>
          <a:noFill/>
        </p:spPr>
        <p:txBody>
          <a:bodyPr wrap="square" rtlCol="0">
            <a:spAutoFit/>
          </a:bodyPr>
          <a:lstStyle/>
          <a:p>
            <a:pPr algn="ctr"/>
            <a:r>
              <a:rPr lang="en-US" sz="3599" dirty="0" err="1">
                <a:solidFill>
                  <a:schemeClr val="bg1"/>
                </a:solidFill>
              </a:rPr>
              <a:t>ppthemes.com</a:t>
            </a:r>
            <a:endParaRPr lang="en-US" sz="3599" dirty="0">
              <a:solidFill>
                <a:schemeClr val="bg1"/>
              </a:solidFill>
            </a:endParaRPr>
          </a:p>
        </p:txBody>
      </p:sp>
      <p:sp>
        <p:nvSpPr>
          <p:cNvPr id="71" name="Freeform 70">
            <a:extLst>
              <a:ext uri="{FF2B5EF4-FFF2-40B4-BE49-F238E27FC236}">
                <a16:creationId xmlns:a16="http://schemas.microsoft.com/office/drawing/2014/main" id="{F2953243-C114-B7F3-E340-F0765D261D7F}"/>
              </a:ext>
            </a:extLst>
          </p:cNvPr>
          <p:cNvSpPr/>
          <p:nvPr/>
        </p:nvSpPr>
        <p:spPr>
          <a:xfrm>
            <a:off x="9818505" y="4020937"/>
            <a:ext cx="4171429" cy="2855412"/>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blipFill>
            <a:blip r:embed="rId3"/>
            <a:stretch>
              <a:fillRect/>
            </a:stretch>
          </a:blip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599"/>
          </a:p>
        </p:txBody>
      </p:sp>
      <p:sp>
        <p:nvSpPr>
          <p:cNvPr id="72" name="Freeform 71">
            <a:extLst>
              <a:ext uri="{FF2B5EF4-FFF2-40B4-BE49-F238E27FC236}">
                <a16:creationId xmlns:a16="http://schemas.microsoft.com/office/drawing/2014/main" id="{A4E9D215-5F74-8270-25DD-B4322DF73A40}"/>
              </a:ext>
            </a:extLst>
          </p:cNvPr>
          <p:cNvSpPr/>
          <p:nvPr/>
        </p:nvSpPr>
        <p:spPr>
          <a:xfrm rot="10800000">
            <a:off x="12528727" y="4316636"/>
            <a:ext cx="4171429" cy="2855412"/>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blipFill dpi="0" rotWithShape="0">
            <a:blip r:embed="rId4"/>
            <a:srcRect/>
            <a:stretch>
              <a:fillRect/>
            </a:stretch>
          </a:blip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599"/>
          </a:p>
        </p:txBody>
      </p:sp>
      <p:sp>
        <p:nvSpPr>
          <p:cNvPr id="73" name="Freeform 72">
            <a:extLst>
              <a:ext uri="{FF2B5EF4-FFF2-40B4-BE49-F238E27FC236}">
                <a16:creationId xmlns:a16="http://schemas.microsoft.com/office/drawing/2014/main" id="{BC5EFEA8-5B6E-D194-7FE9-5BE5F1802871}"/>
              </a:ext>
            </a:extLst>
          </p:cNvPr>
          <p:cNvSpPr/>
          <p:nvPr/>
        </p:nvSpPr>
        <p:spPr>
          <a:xfrm>
            <a:off x="7947162" y="7204370"/>
            <a:ext cx="4171429" cy="2855412"/>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blipFill>
            <a:blip r:embed="rId5"/>
            <a:stretch>
              <a:fillRect/>
            </a:stretch>
          </a:blip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599"/>
          </a:p>
        </p:txBody>
      </p:sp>
      <p:sp>
        <p:nvSpPr>
          <p:cNvPr id="74" name="Freeform 73">
            <a:extLst>
              <a:ext uri="{FF2B5EF4-FFF2-40B4-BE49-F238E27FC236}">
                <a16:creationId xmlns:a16="http://schemas.microsoft.com/office/drawing/2014/main" id="{85D3FDAA-843C-C219-3E01-AC7066B83054}"/>
              </a:ext>
            </a:extLst>
          </p:cNvPr>
          <p:cNvSpPr/>
          <p:nvPr/>
        </p:nvSpPr>
        <p:spPr>
          <a:xfrm rot="10800000">
            <a:off x="10700403" y="7457050"/>
            <a:ext cx="4171429" cy="2855412"/>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blipFill dpi="0" rotWithShape="0">
            <a:blip r:embed="rId6"/>
            <a:srcRect/>
            <a:stretch>
              <a:fillRect/>
            </a:stretch>
          </a:blipFill>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599"/>
          </a:p>
        </p:txBody>
      </p:sp>
      <p:sp>
        <p:nvSpPr>
          <p:cNvPr id="75" name="TextBox 74">
            <a:extLst>
              <a:ext uri="{FF2B5EF4-FFF2-40B4-BE49-F238E27FC236}">
                <a16:creationId xmlns:a16="http://schemas.microsoft.com/office/drawing/2014/main" id="{2239D8C7-CCB5-58D1-13EA-2F7630C5E821}"/>
              </a:ext>
            </a:extLst>
          </p:cNvPr>
          <p:cNvSpPr txBox="1"/>
          <p:nvPr/>
        </p:nvSpPr>
        <p:spPr>
          <a:xfrm>
            <a:off x="7354194" y="10746591"/>
            <a:ext cx="9528794" cy="1569404"/>
          </a:xfrm>
          <a:prstGeom prst="rect">
            <a:avLst/>
          </a:prstGeom>
          <a:noFill/>
        </p:spPr>
        <p:txBody>
          <a:bodyPr wrap="square" rtlCol="0">
            <a:spAutoFit/>
          </a:bodyPr>
          <a:lstStyle/>
          <a:p>
            <a:pPr algn="ctr"/>
            <a:r>
              <a:rPr lang="en-US" sz="3999" dirty="0">
                <a:solidFill>
                  <a:schemeClr val="bg1"/>
                </a:solidFill>
                <a:latin typeface="Montserrat Light" pitchFamily="2" charset="77"/>
              </a:rPr>
              <a:t>YOUR AWESOME</a:t>
            </a:r>
          </a:p>
          <a:p>
            <a:pPr algn="ctr"/>
            <a:r>
              <a:rPr lang="en-US" sz="5599" b="1" dirty="0">
                <a:solidFill>
                  <a:schemeClr val="bg1"/>
                </a:solidFill>
                <a:latin typeface="Montserrat ExtraBold" pitchFamily="2" charset="77"/>
              </a:rPr>
              <a:t>TITLE </a:t>
            </a:r>
            <a:r>
              <a:rPr lang="en-US" sz="5599" b="1" i="1" dirty="0">
                <a:solidFill>
                  <a:schemeClr val="accent4"/>
                </a:solidFill>
                <a:latin typeface="Montserrat ExtraBold" pitchFamily="2" charset="77"/>
              </a:rPr>
              <a:t>GOES HERE</a:t>
            </a:r>
          </a:p>
        </p:txBody>
      </p:sp>
    </p:spTree>
    <p:extLst>
      <p:ext uri="{BB962C8B-B14F-4D97-AF65-F5344CB8AC3E}">
        <p14:creationId xmlns:p14="http://schemas.microsoft.com/office/powerpoint/2010/main" val="9783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9CCC3-DB86-F1AB-5428-4A2CD42D53B3}"/>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1668F773-A444-B979-56A9-DE7A0C1C488A}"/>
              </a:ext>
            </a:extLst>
          </p:cNvPr>
          <p:cNvGrpSpPr/>
          <p:nvPr/>
        </p:nvGrpSpPr>
        <p:grpSpPr>
          <a:xfrm>
            <a:off x="10578338" y="3090206"/>
            <a:ext cx="2232370" cy="3518206"/>
            <a:chOff x="10401301" y="552451"/>
            <a:chExt cx="2887980" cy="3600449"/>
          </a:xfrm>
        </p:grpSpPr>
        <p:sp>
          <p:nvSpPr>
            <p:cNvPr id="9" name="Freeform: Shape 8">
              <a:extLst>
                <a:ext uri="{FF2B5EF4-FFF2-40B4-BE49-F238E27FC236}">
                  <a16:creationId xmlns:a16="http://schemas.microsoft.com/office/drawing/2014/main" id="{6B4EF783-CA66-881A-D4E0-F8EE99C25009}"/>
                </a:ext>
              </a:extLst>
            </p:cNvPr>
            <p:cNvSpPr/>
            <p:nvPr/>
          </p:nvSpPr>
          <p:spPr>
            <a:xfrm>
              <a:off x="10401301" y="3191435"/>
              <a:ext cx="2887980" cy="961465"/>
            </a:xfrm>
            <a:custGeom>
              <a:avLst/>
              <a:gdLst>
                <a:gd name="connsiteX0" fmla="*/ 1443990 w 2887980"/>
                <a:gd name="connsiteY0" fmla="*/ 0 h 961465"/>
                <a:gd name="connsiteX1" fmla="*/ 2887979 w 2887980"/>
                <a:gd name="connsiteY1" fmla="*/ 961465 h 961465"/>
                <a:gd name="connsiteX2" fmla="*/ 2887980 w 2887980"/>
                <a:gd name="connsiteY2" fmla="*/ 961465 h 961465"/>
                <a:gd name="connsiteX3" fmla="*/ 0 w 2887980"/>
                <a:gd name="connsiteY3" fmla="*/ 961465 h 961465"/>
                <a:gd name="connsiteX4" fmla="*/ 1 w 2887980"/>
                <a:gd name="connsiteY4" fmla="*/ 961465 h 961465"/>
                <a:gd name="connsiteX5" fmla="*/ 1443990 w 2887980"/>
                <a:gd name="connsiteY5" fmla="*/ 0 h 96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80" h="961465">
                  <a:moveTo>
                    <a:pt x="1443990" y="0"/>
                  </a:moveTo>
                  <a:lnTo>
                    <a:pt x="2887979" y="961465"/>
                  </a:lnTo>
                  <a:lnTo>
                    <a:pt x="2887980" y="961465"/>
                  </a:lnTo>
                  <a:lnTo>
                    <a:pt x="0" y="961465"/>
                  </a:lnTo>
                  <a:lnTo>
                    <a:pt x="1" y="961465"/>
                  </a:lnTo>
                  <a:lnTo>
                    <a:pt x="1443990" y="0"/>
                  </a:lnTo>
                  <a:close/>
                </a:path>
              </a:pathLst>
            </a:custGeom>
            <a:solidFill>
              <a:schemeClr val="accent6">
                <a:lumMod val="5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sp>
          <p:nvSpPr>
            <p:cNvPr id="11" name="Freeform: Shape 10">
              <a:extLst>
                <a:ext uri="{FF2B5EF4-FFF2-40B4-BE49-F238E27FC236}">
                  <a16:creationId xmlns:a16="http://schemas.microsoft.com/office/drawing/2014/main" id="{CD5F6C37-363E-FB1A-879C-C158BCE96E95}"/>
                </a:ext>
              </a:extLst>
            </p:cNvPr>
            <p:cNvSpPr/>
            <p:nvPr/>
          </p:nvSpPr>
          <p:spPr>
            <a:xfrm>
              <a:off x="10401301" y="552451"/>
              <a:ext cx="2887978" cy="3600449"/>
            </a:xfrm>
            <a:custGeom>
              <a:avLst/>
              <a:gdLst>
                <a:gd name="connsiteX0" fmla="*/ 2887976 w 2887978"/>
                <a:gd name="connsiteY0" fmla="*/ 3600448 h 3600449"/>
                <a:gd name="connsiteX1" fmla="*/ 2887978 w 2887978"/>
                <a:gd name="connsiteY1" fmla="*/ 3600448 h 3600449"/>
                <a:gd name="connsiteX2" fmla="*/ 2887978 w 2887978"/>
                <a:gd name="connsiteY2" fmla="*/ 3600449 h 3600449"/>
                <a:gd name="connsiteX3" fmla="*/ 1443989 w 2887978"/>
                <a:gd name="connsiteY3" fmla="*/ 0 h 3600449"/>
                <a:gd name="connsiteX4" fmla="*/ 1443989 w 2887978"/>
                <a:gd name="connsiteY4" fmla="*/ 2638984 h 3600449"/>
                <a:gd name="connsiteX5" fmla="*/ 0 w 2887978"/>
                <a:gd name="connsiteY5" fmla="*/ 3600449 h 3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78" h="3600449">
                  <a:moveTo>
                    <a:pt x="2887976" y="3600448"/>
                  </a:moveTo>
                  <a:lnTo>
                    <a:pt x="2887978" y="3600448"/>
                  </a:lnTo>
                  <a:lnTo>
                    <a:pt x="2887978" y="3600449"/>
                  </a:lnTo>
                  <a:close/>
                  <a:moveTo>
                    <a:pt x="1443989" y="0"/>
                  </a:moveTo>
                  <a:lnTo>
                    <a:pt x="1443989" y="2638984"/>
                  </a:lnTo>
                  <a:lnTo>
                    <a:pt x="0" y="3600449"/>
                  </a:ln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sp>
          <p:nvSpPr>
            <p:cNvPr id="12" name="Freeform: Shape 11">
              <a:extLst>
                <a:ext uri="{FF2B5EF4-FFF2-40B4-BE49-F238E27FC236}">
                  <a16:creationId xmlns:a16="http://schemas.microsoft.com/office/drawing/2014/main" id="{9DB1D4BD-8F95-3DED-1D6B-0C456D46C12C}"/>
                </a:ext>
              </a:extLst>
            </p:cNvPr>
            <p:cNvSpPr/>
            <p:nvPr/>
          </p:nvSpPr>
          <p:spPr>
            <a:xfrm flipH="1">
              <a:off x="10401301" y="552451"/>
              <a:ext cx="2887978" cy="3600449"/>
            </a:xfrm>
            <a:custGeom>
              <a:avLst/>
              <a:gdLst>
                <a:gd name="connsiteX0" fmla="*/ 2887976 w 2887978"/>
                <a:gd name="connsiteY0" fmla="*/ 3600448 h 3600449"/>
                <a:gd name="connsiteX1" fmla="*/ 2887978 w 2887978"/>
                <a:gd name="connsiteY1" fmla="*/ 3600448 h 3600449"/>
                <a:gd name="connsiteX2" fmla="*/ 2887978 w 2887978"/>
                <a:gd name="connsiteY2" fmla="*/ 3600449 h 3600449"/>
                <a:gd name="connsiteX3" fmla="*/ 1443989 w 2887978"/>
                <a:gd name="connsiteY3" fmla="*/ 0 h 3600449"/>
                <a:gd name="connsiteX4" fmla="*/ 1443989 w 2887978"/>
                <a:gd name="connsiteY4" fmla="*/ 2638984 h 3600449"/>
                <a:gd name="connsiteX5" fmla="*/ 0 w 2887978"/>
                <a:gd name="connsiteY5" fmla="*/ 3600449 h 3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78" h="3600449">
                  <a:moveTo>
                    <a:pt x="2887976" y="3600448"/>
                  </a:moveTo>
                  <a:lnTo>
                    <a:pt x="2887978" y="3600448"/>
                  </a:lnTo>
                  <a:lnTo>
                    <a:pt x="2887978" y="3600449"/>
                  </a:lnTo>
                  <a:close/>
                  <a:moveTo>
                    <a:pt x="1443989" y="0"/>
                  </a:moveTo>
                  <a:lnTo>
                    <a:pt x="1443989" y="2638984"/>
                  </a:lnTo>
                  <a:lnTo>
                    <a:pt x="0" y="3600449"/>
                  </a:lnTo>
                  <a:close/>
                </a:path>
              </a:pathLst>
            </a:custGeom>
            <a:solidFill>
              <a:schemeClr val="accent6">
                <a:lumMod val="75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grpSp>
      <p:grpSp>
        <p:nvGrpSpPr>
          <p:cNvPr id="14" name="Group 13">
            <a:extLst>
              <a:ext uri="{FF2B5EF4-FFF2-40B4-BE49-F238E27FC236}">
                <a16:creationId xmlns:a16="http://schemas.microsoft.com/office/drawing/2014/main" id="{33D08E14-B5E7-155B-FCC2-8F3C1AC8B7D0}"/>
              </a:ext>
            </a:extLst>
          </p:cNvPr>
          <p:cNvGrpSpPr/>
          <p:nvPr/>
        </p:nvGrpSpPr>
        <p:grpSpPr>
          <a:xfrm rot="3785646">
            <a:off x="11727862" y="4538248"/>
            <a:ext cx="1898595" cy="3177457"/>
            <a:chOff x="10401301" y="552451"/>
            <a:chExt cx="2887980" cy="3600449"/>
          </a:xfrm>
        </p:grpSpPr>
        <p:sp>
          <p:nvSpPr>
            <p:cNvPr id="15" name="Freeform: Shape 14">
              <a:extLst>
                <a:ext uri="{FF2B5EF4-FFF2-40B4-BE49-F238E27FC236}">
                  <a16:creationId xmlns:a16="http://schemas.microsoft.com/office/drawing/2014/main" id="{44E6F743-F9BA-C1A0-A923-32AC0E4515FF}"/>
                </a:ext>
              </a:extLst>
            </p:cNvPr>
            <p:cNvSpPr/>
            <p:nvPr/>
          </p:nvSpPr>
          <p:spPr>
            <a:xfrm>
              <a:off x="10401301" y="3191435"/>
              <a:ext cx="2887980" cy="961465"/>
            </a:xfrm>
            <a:custGeom>
              <a:avLst/>
              <a:gdLst>
                <a:gd name="connsiteX0" fmla="*/ 1443990 w 2887980"/>
                <a:gd name="connsiteY0" fmla="*/ 0 h 961465"/>
                <a:gd name="connsiteX1" fmla="*/ 2887979 w 2887980"/>
                <a:gd name="connsiteY1" fmla="*/ 961465 h 961465"/>
                <a:gd name="connsiteX2" fmla="*/ 2887980 w 2887980"/>
                <a:gd name="connsiteY2" fmla="*/ 961465 h 961465"/>
                <a:gd name="connsiteX3" fmla="*/ 0 w 2887980"/>
                <a:gd name="connsiteY3" fmla="*/ 961465 h 961465"/>
                <a:gd name="connsiteX4" fmla="*/ 1 w 2887980"/>
                <a:gd name="connsiteY4" fmla="*/ 961465 h 961465"/>
                <a:gd name="connsiteX5" fmla="*/ 1443990 w 2887980"/>
                <a:gd name="connsiteY5" fmla="*/ 0 h 96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80" h="961465">
                  <a:moveTo>
                    <a:pt x="1443990" y="0"/>
                  </a:moveTo>
                  <a:lnTo>
                    <a:pt x="2887979" y="961465"/>
                  </a:lnTo>
                  <a:lnTo>
                    <a:pt x="2887980" y="961465"/>
                  </a:lnTo>
                  <a:lnTo>
                    <a:pt x="0" y="961465"/>
                  </a:lnTo>
                  <a:lnTo>
                    <a:pt x="1" y="961465"/>
                  </a:lnTo>
                  <a:lnTo>
                    <a:pt x="1443990" y="0"/>
                  </a:lnTo>
                  <a:close/>
                </a:path>
              </a:pathLst>
            </a:custGeom>
            <a:solidFill>
              <a:schemeClr val="accent4">
                <a:lumMod val="5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sp>
          <p:nvSpPr>
            <p:cNvPr id="16" name="Freeform: Shape 15">
              <a:extLst>
                <a:ext uri="{FF2B5EF4-FFF2-40B4-BE49-F238E27FC236}">
                  <a16:creationId xmlns:a16="http://schemas.microsoft.com/office/drawing/2014/main" id="{2DCC2964-9AD5-8178-292B-03629B2F3B58}"/>
                </a:ext>
              </a:extLst>
            </p:cNvPr>
            <p:cNvSpPr/>
            <p:nvPr/>
          </p:nvSpPr>
          <p:spPr>
            <a:xfrm>
              <a:off x="10401301" y="552451"/>
              <a:ext cx="2887978" cy="3600449"/>
            </a:xfrm>
            <a:custGeom>
              <a:avLst/>
              <a:gdLst>
                <a:gd name="connsiteX0" fmla="*/ 2887976 w 2887978"/>
                <a:gd name="connsiteY0" fmla="*/ 3600448 h 3600449"/>
                <a:gd name="connsiteX1" fmla="*/ 2887978 w 2887978"/>
                <a:gd name="connsiteY1" fmla="*/ 3600448 h 3600449"/>
                <a:gd name="connsiteX2" fmla="*/ 2887978 w 2887978"/>
                <a:gd name="connsiteY2" fmla="*/ 3600449 h 3600449"/>
                <a:gd name="connsiteX3" fmla="*/ 1443989 w 2887978"/>
                <a:gd name="connsiteY3" fmla="*/ 0 h 3600449"/>
                <a:gd name="connsiteX4" fmla="*/ 1443989 w 2887978"/>
                <a:gd name="connsiteY4" fmla="*/ 2638984 h 3600449"/>
                <a:gd name="connsiteX5" fmla="*/ 0 w 2887978"/>
                <a:gd name="connsiteY5" fmla="*/ 3600449 h 3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78" h="3600449">
                  <a:moveTo>
                    <a:pt x="2887976" y="3600448"/>
                  </a:moveTo>
                  <a:lnTo>
                    <a:pt x="2887978" y="3600448"/>
                  </a:lnTo>
                  <a:lnTo>
                    <a:pt x="2887978" y="3600449"/>
                  </a:lnTo>
                  <a:close/>
                  <a:moveTo>
                    <a:pt x="1443989" y="0"/>
                  </a:moveTo>
                  <a:lnTo>
                    <a:pt x="1443989" y="2638984"/>
                  </a:lnTo>
                  <a:lnTo>
                    <a:pt x="0" y="3600449"/>
                  </a:lnTo>
                  <a:close/>
                </a:path>
              </a:pathLst>
            </a:custGeom>
            <a:solidFill>
              <a:schemeClr val="accent4"/>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sp>
          <p:nvSpPr>
            <p:cNvPr id="17" name="Freeform: Shape 16">
              <a:extLst>
                <a:ext uri="{FF2B5EF4-FFF2-40B4-BE49-F238E27FC236}">
                  <a16:creationId xmlns:a16="http://schemas.microsoft.com/office/drawing/2014/main" id="{02761C44-E538-B453-64B1-F3606C171DC1}"/>
                </a:ext>
              </a:extLst>
            </p:cNvPr>
            <p:cNvSpPr/>
            <p:nvPr/>
          </p:nvSpPr>
          <p:spPr>
            <a:xfrm flipH="1">
              <a:off x="10401301" y="552451"/>
              <a:ext cx="2887978" cy="3600449"/>
            </a:xfrm>
            <a:custGeom>
              <a:avLst/>
              <a:gdLst>
                <a:gd name="connsiteX0" fmla="*/ 2887976 w 2887978"/>
                <a:gd name="connsiteY0" fmla="*/ 3600448 h 3600449"/>
                <a:gd name="connsiteX1" fmla="*/ 2887978 w 2887978"/>
                <a:gd name="connsiteY1" fmla="*/ 3600448 h 3600449"/>
                <a:gd name="connsiteX2" fmla="*/ 2887978 w 2887978"/>
                <a:gd name="connsiteY2" fmla="*/ 3600449 h 3600449"/>
                <a:gd name="connsiteX3" fmla="*/ 1443989 w 2887978"/>
                <a:gd name="connsiteY3" fmla="*/ 0 h 3600449"/>
                <a:gd name="connsiteX4" fmla="*/ 1443989 w 2887978"/>
                <a:gd name="connsiteY4" fmla="*/ 2638984 h 3600449"/>
                <a:gd name="connsiteX5" fmla="*/ 0 w 2887978"/>
                <a:gd name="connsiteY5" fmla="*/ 3600449 h 3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78" h="3600449">
                  <a:moveTo>
                    <a:pt x="2887976" y="3600448"/>
                  </a:moveTo>
                  <a:lnTo>
                    <a:pt x="2887978" y="3600448"/>
                  </a:lnTo>
                  <a:lnTo>
                    <a:pt x="2887978" y="3600449"/>
                  </a:lnTo>
                  <a:close/>
                  <a:moveTo>
                    <a:pt x="1443989" y="0"/>
                  </a:moveTo>
                  <a:lnTo>
                    <a:pt x="1443989" y="2638984"/>
                  </a:lnTo>
                  <a:lnTo>
                    <a:pt x="0" y="3600449"/>
                  </a:lnTo>
                  <a:close/>
                </a:path>
              </a:pathLst>
            </a:custGeom>
            <a:solidFill>
              <a:schemeClr val="accent4">
                <a:lumMod val="75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grpSp>
      <p:grpSp>
        <p:nvGrpSpPr>
          <p:cNvPr id="18" name="Group 17">
            <a:extLst>
              <a:ext uri="{FF2B5EF4-FFF2-40B4-BE49-F238E27FC236}">
                <a16:creationId xmlns:a16="http://schemas.microsoft.com/office/drawing/2014/main" id="{87A35857-8A87-0BF5-77C3-76869866B983}"/>
              </a:ext>
            </a:extLst>
          </p:cNvPr>
          <p:cNvGrpSpPr/>
          <p:nvPr/>
        </p:nvGrpSpPr>
        <p:grpSpPr>
          <a:xfrm rot="17856933">
            <a:off x="9803926" y="4568593"/>
            <a:ext cx="1898595" cy="3360623"/>
            <a:chOff x="10401301" y="552451"/>
            <a:chExt cx="2887980" cy="3600449"/>
          </a:xfrm>
        </p:grpSpPr>
        <p:sp>
          <p:nvSpPr>
            <p:cNvPr id="19" name="Freeform: Shape 18">
              <a:extLst>
                <a:ext uri="{FF2B5EF4-FFF2-40B4-BE49-F238E27FC236}">
                  <a16:creationId xmlns:a16="http://schemas.microsoft.com/office/drawing/2014/main" id="{0BCEA4FF-2C2E-F8BD-9588-B5B532DF28B0}"/>
                </a:ext>
              </a:extLst>
            </p:cNvPr>
            <p:cNvSpPr/>
            <p:nvPr/>
          </p:nvSpPr>
          <p:spPr>
            <a:xfrm>
              <a:off x="10401301" y="3191435"/>
              <a:ext cx="2887980" cy="961465"/>
            </a:xfrm>
            <a:custGeom>
              <a:avLst/>
              <a:gdLst>
                <a:gd name="connsiteX0" fmla="*/ 1443990 w 2887980"/>
                <a:gd name="connsiteY0" fmla="*/ 0 h 961465"/>
                <a:gd name="connsiteX1" fmla="*/ 2887979 w 2887980"/>
                <a:gd name="connsiteY1" fmla="*/ 961465 h 961465"/>
                <a:gd name="connsiteX2" fmla="*/ 2887980 w 2887980"/>
                <a:gd name="connsiteY2" fmla="*/ 961465 h 961465"/>
                <a:gd name="connsiteX3" fmla="*/ 0 w 2887980"/>
                <a:gd name="connsiteY3" fmla="*/ 961465 h 961465"/>
                <a:gd name="connsiteX4" fmla="*/ 1 w 2887980"/>
                <a:gd name="connsiteY4" fmla="*/ 961465 h 961465"/>
                <a:gd name="connsiteX5" fmla="*/ 1443990 w 2887980"/>
                <a:gd name="connsiteY5" fmla="*/ 0 h 96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80" h="961465">
                  <a:moveTo>
                    <a:pt x="1443990" y="0"/>
                  </a:moveTo>
                  <a:lnTo>
                    <a:pt x="2887979" y="961465"/>
                  </a:lnTo>
                  <a:lnTo>
                    <a:pt x="2887980" y="961465"/>
                  </a:lnTo>
                  <a:lnTo>
                    <a:pt x="0" y="961465"/>
                  </a:lnTo>
                  <a:lnTo>
                    <a:pt x="1" y="961465"/>
                  </a:lnTo>
                  <a:lnTo>
                    <a:pt x="1443990" y="0"/>
                  </a:lnTo>
                  <a:close/>
                </a:path>
              </a:pathLst>
            </a:custGeom>
            <a:solidFill>
              <a:schemeClr val="accent5">
                <a:lumMod val="5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sp>
          <p:nvSpPr>
            <p:cNvPr id="20" name="Freeform: Shape 19">
              <a:extLst>
                <a:ext uri="{FF2B5EF4-FFF2-40B4-BE49-F238E27FC236}">
                  <a16:creationId xmlns:a16="http://schemas.microsoft.com/office/drawing/2014/main" id="{D6748FED-AAF4-8486-767C-FFFCBCCC70AE}"/>
                </a:ext>
              </a:extLst>
            </p:cNvPr>
            <p:cNvSpPr/>
            <p:nvPr/>
          </p:nvSpPr>
          <p:spPr>
            <a:xfrm>
              <a:off x="10401301" y="552451"/>
              <a:ext cx="2887978" cy="3600449"/>
            </a:xfrm>
            <a:custGeom>
              <a:avLst/>
              <a:gdLst>
                <a:gd name="connsiteX0" fmla="*/ 2887976 w 2887978"/>
                <a:gd name="connsiteY0" fmla="*/ 3600448 h 3600449"/>
                <a:gd name="connsiteX1" fmla="*/ 2887978 w 2887978"/>
                <a:gd name="connsiteY1" fmla="*/ 3600448 h 3600449"/>
                <a:gd name="connsiteX2" fmla="*/ 2887978 w 2887978"/>
                <a:gd name="connsiteY2" fmla="*/ 3600449 h 3600449"/>
                <a:gd name="connsiteX3" fmla="*/ 1443989 w 2887978"/>
                <a:gd name="connsiteY3" fmla="*/ 0 h 3600449"/>
                <a:gd name="connsiteX4" fmla="*/ 1443989 w 2887978"/>
                <a:gd name="connsiteY4" fmla="*/ 2638984 h 3600449"/>
                <a:gd name="connsiteX5" fmla="*/ 0 w 2887978"/>
                <a:gd name="connsiteY5" fmla="*/ 3600449 h 3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78" h="3600449">
                  <a:moveTo>
                    <a:pt x="2887976" y="3600448"/>
                  </a:moveTo>
                  <a:lnTo>
                    <a:pt x="2887978" y="3600448"/>
                  </a:lnTo>
                  <a:lnTo>
                    <a:pt x="2887978" y="3600449"/>
                  </a:lnTo>
                  <a:close/>
                  <a:moveTo>
                    <a:pt x="1443989" y="0"/>
                  </a:moveTo>
                  <a:lnTo>
                    <a:pt x="1443989" y="2638984"/>
                  </a:lnTo>
                  <a:lnTo>
                    <a:pt x="0" y="3600449"/>
                  </a:lnTo>
                  <a:close/>
                </a:path>
              </a:pathLst>
            </a:cu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sp>
          <p:nvSpPr>
            <p:cNvPr id="21" name="Freeform: Shape 20">
              <a:extLst>
                <a:ext uri="{FF2B5EF4-FFF2-40B4-BE49-F238E27FC236}">
                  <a16:creationId xmlns:a16="http://schemas.microsoft.com/office/drawing/2014/main" id="{58EBFACF-C71D-C716-51E9-0EF2C1F0108E}"/>
                </a:ext>
              </a:extLst>
            </p:cNvPr>
            <p:cNvSpPr/>
            <p:nvPr/>
          </p:nvSpPr>
          <p:spPr>
            <a:xfrm flipH="1">
              <a:off x="10401301" y="552451"/>
              <a:ext cx="2887978" cy="3600449"/>
            </a:xfrm>
            <a:custGeom>
              <a:avLst/>
              <a:gdLst>
                <a:gd name="connsiteX0" fmla="*/ 2887976 w 2887978"/>
                <a:gd name="connsiteY0" fmla="*/ 3600448 h 3600449"/>
                <a:gd name="connsiteX1" fmla="*/ 2887978 w 2887978"/>
                <a:gd name="connsiteY1" fmla="*/ 3600448 h 3600449"/>
                <a:gd name="connsiteX2" fmla="*/ 2887978 w 2887978"/>
                <a:gd name="connsiteY2" fmla="*/ 3600449 h 3600449"/>
                <a:gd name="connsiteX3" fmla="*/ 1443989 w 2887978"/>
                <a:gd name="connsiteY3" fmla="*/ 0 h 3600449"/>
                <a:gd name="connsiteX4" fmla="*/ 1443989 w 2887978"/>
                <a:gd name="connsiteY4" fmla="*/ 2638984 h 3600449"/>
                <a:gd name="connsiteX5" fmla="*/ 0 w 2887978"/>
                <a:gd name="connsiteY5" fmla="*/ 3600449 h 3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78" h="3600449">
                  <a:moveTo>
                    <a:pt x="2887976" y="3600448"/>
                  </a:moveTo>
                  <a:lnTo>
                    <a:pt x="2887978" y="3600448"/>
                  </a:lnTo>
                  <a:lnTo>
                    <a:pt x="2887978" y="3600449"/>
                  </a:lnTo>
                  <a:close/>
                  <a:moveTo>
                    <a:pt x="1443989" y="0"/>
                  </a:moveTo>
                  <a:lnTo>
                    <a:pt x="1443989" y="2638984"/>
                  </a:lnTo>
                  <a:lnTo>
                    <a:pt x="0" y="3600449"/>
                  </a:lnTo>
                  <a:close/>
                </a:path>
              </a:pathLst>
            </a:custGeom>
            <a:solidFill>
              <a:schemeClr val="accent5">
                <a:lumMod val="75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grpSp>
      <p:grpSp>
        <p:nvGrpSpPr>
          <p:cNvPr id="22" name="Group 21">
            <a:extLst>
              <a:ext uri="{FF2B5EF4-FFF2-40B4-BE49-F238E27FC236}">
                <a16:creationId xmlns:a16="http://schemas.microsoft.com/office/drawing/2014/main" id="{B712D738-C136-684F-712D-EFED8A815E68}"/>
              </a:ext>
            </a:extLst>
          </p:cNvPr>
          <p:cNvGrpSpPr/>
          <p:nvPr/>
        </p:nvGrpSpPr>
        <p:grpSpPr>
          <a:xfrm rot="14571685">
            <a:off x="9240667" y="5572041"/>
            <a:ext cx="1898595" cy="3214526"/>
            <a:chOff x="10401301" y="552451"/>
            <a:chExt cx="2887980" cy="3600449"/>
          </a:xfrm>
        </p:grpSpPr>
        <p:sp>
          <p:nvSpPr>
            <p:cNvPr id="23" name="Freeform: Shape 22">
              <a:extLst>
                <a:ext uri="{FF2B5EF4-FFF2-40B4-BE49-F238E27FC236}">
                  <a16:creationId xmlns:a16="http://schemas.microsoft.com/office/drawing/2014/main" id="{97F1FF6B-8993-74F7-2754-B2F73A7C0CA8}"/>
                </a:ext>
              </a:extLst>
            </p:cNvPr>
            <p:cNvSpPr/>
            <p:nvPr/>
          </p:nvSpPr>
          <p:spPr>
            <a:xfrm>
              <a:off x="10401301" y="3191435"/>
              <a:ext cx="2887980" cy="961465"/>
            </a:xfrm>
            <a:custGeom>
              <a:avLst/>
              <a:gdLst>
                <a:gd name="connsiteX0" fmla="*/ 1443990 w 2887980"/>
                <a:gd name="connsiteY0" fmla="*/ 0 h 961465"/>
                <a:gd name="connsiteX1" fmla="*/ 2887979 w 2887980"/>
                <a:gd name="connsiteY1" fmla="*/ 961465 h 961465"/>
                <a:gd name="connsiteX2" fmla="*/ 2887980 w 2887980"/>
                <a:gd name="connsiteY2" fmla="*/ 961465 h 961465"/>
                <a:gd name="connsiteX3" fmla="*/ 0 w 2887980"/>
                <a:gd name="connsiteY3" fmla="*/ 961465 h 961465"/>
                <a:gd name="connsiteX4" fmla="*/ 1 w 2887980"/>
                <a:gd name="connsiteY4" fmla="*/ 961465 h 961465"/>
                <a:gd name="connsiteX5" fmla="*/ 1443990 w 2887980"/>
                <a:gd name="connsiteY5" fmla="*/ 0 h 96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80" h="961465">
                  <a:moveTo>
                    <a:pt x="1443990" y="0"/>
                  </a:moveTo>
                  <a:lnTo>
                    <a:pt x="2887979" y="961465"/>
                  </a:lnTo>
                  <a:lnTo>
                    <a:pt x="2887980" y="961465"/>
                  </a:lnTo>
                  <a:lnTo>
                    <a:pt x="0" y="961465"/>
                  </a:lnTo>
                  <a:lnTo>
                    <a:pt x="1" y="961465"/>
                  </a:lnTo>
                  <a:lnTo>
                    <a:pt x="1443990" y="0"/>
                  </a:lnTo>
                  <a:close/>
                </a:path>
              </a:pathLst>
            </a:custGeom>
            <a:solidFill>
              <a:schemeClr val="accent2">
                <a:lumMod val="75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sp>
          <p:nvSpPr>
            <p:cNvPr id="24" name="Freeform: Shape 23">
              <a:extLst>
                <a:ext uri="{FF2B5EF4-FFF2-40B4-BE49-F238E27FC236}">
                  <a16:creationId xmlns:a16="http://schemas.microsoft.com/office/drawing/2014/main" id="{0572B291-D524-0BC3-F641-E3AD97A6B308}"/>
                </a:ext>
              </a:extLst>
            </p:cNvPr>
            <p:cNvSpPr/>
            <p:nvPr/>
          </p:nvSpPr>
          <p:spPr>
            <a:xfrm>
              <a:off x="10401301" y="552451"/>
              <a:ext cx="2887978" cy="3600449"/>
            </a:xfrm>
            <a:custGeom>
              <a:avLst/>
              <a:gdLst>
                <a:gd name="connsiteX0" fmla="*/ 2887976 w 2887978"/>
                <a:gd name="connsiteY0" fmla="*/ 3600448 h 3600449"/>
                <a:gd name="connsiteX1" fmla="*/ 2887978 w 2887978"/>
                <a:gd name="connsiteY1" fmla="*/ 3600448 h 3600449"/>
                <a:gd name="connsiteX2" fmla="*/ 2887978 w 2887978"/>
                <a:gd name="connsiteY2" fmla="*/ 3600449 h 3600449"/>
                <a:gd name="connsiteX3" fmla="*/ 1443989 w 2887978"/>
                <a:gd name="connsiteY3" fmla="*/ 0 h 3600449"/>
                <a:gd name="connsiteX4" fmla="*/ 1443989 w 2887978"/>
                <a:gd name="connsiteY4" fmla="*/ 2638984 h 3600449"/>
                <a:gd name="connsiteX5" fmla="*/ 0 w 2887978"/>
                <a:gd name="connsiteY5" fmla="*/ 3600449 h 3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78" h="3600449">
                  <a:moveTo>
                    <a:pt x="2887976" y="3600448"/>
                  </a:moveTo>
                  <a:lnTo>
                    <a:pt x="2887978" y="3600448"/>
                  </a:lnTo>
                  <a:lnTo>
                    <a:pt x="2887978" y="3600449"/>
                  </a:lnTo>
                  <a:close/>
                  <a:moveTo>
                    <a:pt x="1443989" y="0"/>
                  </a:moveTo>
                  <a:lnTo>
                    <a:pt x="1443989" y="2638984"/>
                  </a:lnTo>
                  <a:lnTo>
                    <a:pt x="0" y="3600449"/>
                  </a:lnTo>
                  <a:close/>
                </a:path>
              </a:pathLst>
            </a:custGeom>
            <a:solidFill>
              <a:schemeClr val="accent2"/>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sp>
          <p:nvSpPr>
            <p:cNvPr id="25" name="Freeform: Shape 24">
              <a:extLst>
                <a:ext uri="{FF2B5EF4-FFF2-40B4-BE49-F238E27FC236}">
                  <a16:creationId xmlns:a16="http://schemas.microsoft.com/office/drawing/2014/main" id="{E884CC4F-EF55-D88F-1333-BA74FB164C0D}"/>
                </a:ext>
              </a:extLst>
            </p:cNvPr>
            <p:cNvSpPr/>
            <p:nvPr/>
          </p:nvSpPr>
          <p:spPr>
            <a:xfrm flipH="1">
              <a:off x="10401301" y="552451"/>
              <a:ext cx="2887978" cy="3600449"/>
            </a:xfrm>
            <a:custGeom>
              <a:avLst/>
              <a:gdLst>
                <a:gd name="connsiteX0" fmla="*/ 2887976 w 2887978"/>
                <a:gd name="connsiteY0" fmla="*/ 3600448 h 3600449"/>
                <a:gd name="connsiteX1" fmla="*/ 2887978 w 2887978"/>
                <a:gd name="connsiteY1" fmla="*/ 3600448 h 3600449"/>
                <a:gd name="connsiteX2" fmla="*/ 2887978 w 2887978"/>
                <a:gd name="connsiteY2" fmla="*/ 3600449 h 3600449"/>
                <a:gd name="connsiteX3" fmla="*/ 1443989 w 2887978"/>
                <a:gd name="connsiteY3" fmla="*/ 0 h 3600449"/>
                <a:gd name="connsiteX4" fmla="*/ 1443989 w 2887978"/>
                <a:gd name="connsiteY4" fmla="*/ 2638984 h 3600449"/>
                <a:gd name="connsiteX5" fmla="*/ 0 w 2887978"/>
                <a:gd name="connsiteY5" fmla="*/ 3600449 h 3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78" h="3600449">
                  <a:moveTo>
                    <a:pt x="2887976" y="3600448"/>
                  </a:moveTo>
                  <a:lnTo>
                    <a:pt x="2887978" y="3600448"/>
                  </a:lnTo>
                  <a:lnTo>
                    <a:pt x="2887978" y="3600449"/>
                  </a:lnTo>
                  <a:close/>
                  <a:moveTo>
                    <a:pt x="1443989" y="0"/>
                  </a:moveTo>
                  <a:lnTo>
                    <a:pt x="1443989" y="2638984"/>
                  </a:lnTo>
                  <a:lnTo>
                    <a:pt x="0" y="3600449"/>
                  </a:lnTo>
                  <a:close/>
                </a:path>
              </a:pathLst>
            </a:custGeom>
            <a:solidFill>
              <a:schemeClr val="accent2">
                <a:lumMod val="75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grpSp>
      <p:grpSp>
        <p:nvGrpSpPr>
          <p:cNvPr id="26" name="Group 25">
            <a:extLst>
              <a:ext uri="{FF2B5EF4-FFF2-40B4-BE49-F238E27FC236}">
                <a16:creationId xmlns:a16="http://schemas.microsoft.com/office/drawing/2014/main" id="{EDCF494B-1FDA-E5AC-80A4-75C5EE80D7E1}"/>
              </a:ext>
            </a:extLst>
          </p:cNvPr>
          <p:cNvGrpSpPr/>
          <p:nvPr/>
        </p:nvGrpSpPr>
        <p:grpSpPr>
          <a:xfrm rot="7026439">
            <a:off x="12450632" y="5789149"/>
            <a:ext cx="1898595" cy="3287236"/>
            <a:chOff x="10401301" y="552451"/>
            <a:chExt cx="2887980" cy="3600449"/>
          </a:xfrm>
        </p:grpSpPr>
        <p:sp>
          <p:nvSpPr>
            <p:cNvPr id="27" name="Freeform: Shape 26">
              <a:extLst>
                <a:ext uri="{FF2B5EF4-FFF2-40B4-BE49-F238E27FC236}">
                  <a16:creationId xmlns:a16="http://schemas.microsoft.com/office/drawing/2014/main" id="{E7F42CA1-A146-54F4-5025-20DC228BBE7A}"/>
                </a:ext>
              </a:extLst>
            </p:cNvPr>
            <p:cNvSpPr/>
            <p:nvPr/>
          </p:nvSpPr>
          <p:spPr>
            <a:xfrm>
              <a:off x="10401301" y="3191435"/>
              <a:ext cx="2887980" cy="961465"/>
            </a:xfrm>
            <a:custGeom>
              <a:avLst/>
              <a:gdLst>
                <a:gd name="connsiteX0" fmla="*/ 1443990 w 2887980"/>
                <a:gd name="connsiteY0" fmla="*/ 0 h 961465"/>
                <a:gd name="connsiteX1" fmla="*/ 2887979 w 2887980"/>
                <a:gd name="connsiteY1" fmla="*/ 961465 h 961465"/>
                <a:gd name="connsiteX2" fmla="*/ 2887980 w 2887980"/>
                <a:gd name="connsiteY2" fmla="*/ 961465 h 961465"/>
                <a:gd name="connsiteX3" fmla="*/ 0 w 2887980"/>
                <a:gd name="connsiteY3" fmla="*/ 961465 h 961465"/>
                <a:gd name="connsiteX4" fmla="*/ 1 w 2887980"/>
                <a:gd name="connsiteY4" fmla="*/ 961465 h 961465"/>
                <a:gd name="connsiteX5" fmla="*/ 1443990 w 2887980"/>
                <a:gd name="connsiteY5" fmla="*/ 0 h 96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80" h="961465">
                  <a:moveTo>
                    <a:pt x="1443990" y="0"/>
                  </a:moveTo>
                  <a:lnTo>
                    <a:pt x="2887979" y="961465"/>
                  </a:lnTo>
                  <a:lnTo>
                    <a:pt x="2887980" y="961465"/>
                  </a:lnTo>
                  <a:lnTo>
                    <a:pt x="0" y="961465"/>
                  </a:lnTo>
                  <a:lnTo>
                    <a:pt x="1" y="961465"/>
                  </a:lnTo>
                  <a:lnTo>
                    <a:pt x="1443990" y="0"/>
                  </a:lnTo>
                  <a:close/>
                </a:path>
              </a:pathLst>
            </a:custGeom>
            <a:solidFill>
              <a:schemeClr val="accent3">
                <a:lumMod val="5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sp>
          <p:nvSpPr>
            <p:cNvPr id="28" name="Freeform: Shape 27">
              <a:extLst>
                <a:ext uri="{FF2B5EF4-FFF2-40B4-BE49-F238E27FC236}">
                  <a16:creationId xmlns:a16="http://schemas.microsoft.com/office/drawing/2014/main" id="{1FC9F898-DD9B-A93E-68D0-0703C8857E78}"/>
                </a:ext>
              </a:extLst>
            </p:cNvPr>
            <p:cNvSpPr/>
            <p:nvPr/>
          </p:nvSpPr>
          <p:spPr>
            <a:xfrm>
              <a:off x="10401301" y="552451"/>
              <a:ext cx="2887978" cy="3600449"/>
            </a:xfrm>
            <a:custGeom>
              <a:avLst/>
              <a:gdLst>
                <a:gd name="connsiteX0" fmla="*/ 2887976 w 2887978"/>
                <a:gd name="connsiteY0" fmla="*/ 3600448 h 3600449"/>
                <a:gd name="connsiteX1" fmla="*/ 2887978 w 2887978"/>
                <a:gd name="connsiteY1" fmla="*/ 3600448 h 3600449"/>
                <a:gd name="connsiteX2" fmla="*/ 2887978 w 2887978"/>
                <a:gd name="connsiteY2" fmla="*/ 3600449 h 3600449"/>
                <a:gd name="connsiteX3" fmla="*/ 1443989 w 2887978"/>
                <a:gd name="connsiteY3" fmla="*/ 0 h 3600449"/>
                <a:gd name="connsiteX4" fmla="*/ 1443989 w 2887978"/>
                <a:gd name="connsiteY4" fmla="*/ 2638984 h 3600449"/>
                <a:gd name="connsiteX5" fmla="*/ 0 w 2887978"/>
                <a:gd name="connsiteY5" fmla="*/ 3600449 h 3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78" h="3600449">
                  <a:moveTo>
                    <a:pt x="2887976" y="3600448"/>
                  </a:moveTo>
                  <a:lnTo>
                    <a:pt x="2887978" y="3600448"/>
                  </a:lnTo>
                  <a:lnTo>
                    <a:pt x="2887978" y="3600449"/>
                  </a:lnTo>
                  <a:close/>
                  <a:moveTo>
                    <a:pt x="1443989" y="0"/>
                  </a:moveTo>
                  <a:lnTo>
                    <a:pt x="1443989" y="2638984"/>
                  </a:lnTo>
                  <a:lnTo>
                    <a:pt x="0" y="3600449"/>
                  </a:lnTo>
                  <a:close/>
                </a:path>
              </a:pathLst>
            </a:custGeom>
            <a:solidFill>
              <a:schemeClr val="accent3"/>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sp>
          <p:nvSpPr>
            <p:cNvPr id="29" name="Freeform: Shape 28">
              <a:extLst>
                <a:ext uri="{FF2B5EF4-FFF2-40B4-BE49-F238E27FC236}">
                  <a16:creationId xmlns:a16="http://schemas.microsoft.com/office/drawing/2014/main" id="{86E17A98-233F-D46D-9C0D-17EDB38865FC}"/>
                </a:ext>
              </a:extLst>
            </p:cNvPr>
            <p:cNvSpPr/>
            <p:nvPr/>
          </p:nvSpPr>
          <p:spPr>
            <a:xfrm flipH="1">
              <a:off x="10401301" y="552451"/>
              <a:ext cx="2887978" cy="3600449"/>
            </a:xfrm>
            <a:custGeom>
              <a:avLst/>
              <a:gdLst>
                <a:gd name="connsiteX0" fmla="*/ 2887976 w 2887978"/>
                <a:gd name="connsiteY0" fmla="*/ 3600448 h 3600449"/>
                <a:gd name="connsiteX1" fmla="*/ 2887978 w 2887978"/>
                <a:gd name="connsiteY1" fmla="*/ 3600448 h 3600449"/>
                <a:gd name="connsiteX2" fmla="*/ 2887978 w 2887978"/>
                <a:gd name="connsiteY2" fmla="*/ 3600449 h 3600449"/>
                <a:gd name="connsiteX3" fmla="*/ 1443989 w 2887978"/>
                <a:gd name="connsiteY3" fmla="*/ 0 h 3600449"/>
                <a:gd name="connsiteX4" fmla="*/ 1443989 w 2887978"/>
                <a:gd name="connsiteY4" fmla="*/ 2638984 h 3600449"/>
                <a:gd name="connsiteX5" fmla="*/ 0 w 2887978"/>
                <a:gd name="connsiteY5" fmla="*/ 3600449 h 3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78" h="3600449">
                  <a:moveTo>
                    <a:pt x="2887976" y="3600448"/>
                  </a:moveTo>
                  <a:lnTo>
                    <a:pt x="2887978" y="3600448"/>
                  </a:lnTo>
                  <a:lnTo>
                    <a:pt x="2887978" y="3600449"/>
                  </a:lnTo>
                  <a:close/>
                  <a:moveTo>
                    <a:pt x="1443989" y="0"/>
                  </a:moveTo>
                  <a:lnTo>
                    <a:pt x="1443989" y="2638984"/>
                  </a:lnTo>
                  <a:lnTo>
                    <a:pt x="0" y="3600449"/>
                  </a:lnTo>
                  <a:close/>
                </a:path>
              </a:pathLst>
            </a:custGeom>
            <a:solidFill>
              <a:schemeClr val="accent3">
                <a:lumMod val="75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grpSp>
      <p:grpSp>
        <p:nvGrpSpPr>
          <p:cNvPr id="30" name="Group 29">
            <a:extLst>
              <a:ext uri="{FF2B5EF4-FFF2-40B4-BE49-F238E27FC236}">
                <a16:creationId xmlns:a16="http://schemas.microsoft.com/office/drawing/2014/main" id="{C37F9D10-F4DE-C1DE-A9EA-4258A70ABD6E}"/>
              </a:ext>
            </a:extLst>
          </p:cNvPr>
          <p:cNvGrpSpPr/>
          <p:nvPr/>
        </p:nvGrpSpPr>
        <p:grpSpPr>
          <a:xfrm rot="10800000">
            <a:off x="10728332" y="6750689"/>
            <a:ext cx="2232370" cy="3518204"/>
            <a:chOff x="10401301" y="552451"/>
            <a:chExt cx="2887980" cy="3600449"/>
          </a:xfrm>
        </p:grpSpPr>
        <p:sp>
          <p:nvSpPr>
            <p:cNvPr id="31" name="Freeform: Shape 30">
              <a:extLst>
                <a:ext uri="{FF2B5EF4-FFF2-40B4-BE49-F238E27FC236}">
                  <a16:creationId xmlns:a16="http://schemas.microsoft.com/office/drawing/2014/main" id="{28CB9654-778C-5A88-D501-3D9CD98752D2}"/>
                </a:ext>
              </a:extLst>
            </p:cNvPr>
            <p:cNvSpPr/>
            <p:nvPr/>
          </p:nvSpPr>
          <p:spPr>
            <a:xfrm>
              <a:off x="10401301" y="3191435"/>
              <a:ext cx="2887980" cy="961465"/>
            </a:xfrm>
            <a:custGeom>
              <a:avLst/>
              <a:gdLst>
                <a:gd name="connsiteX0" fmla="*/ 1443990 w 2887980"/>
                <a:gd name="connsiteY0" fmla="*/ 0 h 961465"/>
                <a:gd name="connsiteX1" fmla="*/ 2887979 w 2887980"/>
                <a:gd name="connsiteY1" fmla="*/ 961465 h 961465"/>
                <a:gd name="connsiteX2" fmla="*/ 2887980 w 2887980"/>
                <a:gd name="connsiteY2" fmla="*/ 961465 h 961465"/>
                <a:gd name="connsiteX3" fmla="*/ 0 w 2887980"/>
                <a:gd name="connsiteY3" fmla="*/ 961465 h 961465"/>
                <a:gd name="connsiteX4" fmla="*/ 1 w 2887980"/>
                <a:gd name="connsiteY4" fmla="*/ 961465 h 961465"/>
                <a:gd name="connsiteX5" fmla="*/ 1443990 w 2887980"/>
                <a:gd name="connsiteY5" fmla="*/ 0 h 96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80" h="961465">
                  <a:moveTo>
                    <a:pt x="1443990" y="0"/>
                  </a:moveTo>
                  <a:lnTo>
                    <a:pt x="2887979" y="961465"/>
                  </a:lnTo>
                  <a:lnTo>
                    <a:pt x="2887980" y="961465"/>
                  </a:lnTo>
                  <a:lnTo>
                    <a:pt x="0" y="961465"/>
                  </a:lnTo>
                  <a:lnTo>
                    <a:pt x="1" y="961465"/>
                  </a:lnTo>
                  <a:lnTo>
                    <a:pt x="1443990" y="0"/>
                  </a:lnTo>
                  <a:close/>
                </a:path>
              </a:pathLst>
            </a:custGeom>
            <a:solidFill>
              <a:schemeClr val="tx2">
                <a:lumMod val="5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sp>
          <p:nvSpPr>
            <p:cNvPr id="32" name="Freeform: Shape 31">
              <a:extLst>
                <a:ext uri="{FF2B5EF4-FFF2-40B4-BE49-F238E27FC236}">
                  <a16:creationId xmlns:a16="http://schemas.microsoft.com/office/drawing/2014/main" id="{3AC0EF17-CADE-1D36-3724-82D502632607}"/>
                </a:ext>
              </a:extLst>
            </p:cNvPr>
            <p:cNvSpPr/>
            <p:nvPr/>
          </p:nvSpPr>
          <p:spPr>
            <a:xfrm>
              <a:off x="10401301" y="552451"/>
              <a:ext cx="2887978" cy="3600449"/>
            </a:xfrm>
            <a:custGeom>
              <a:avLst/>
              <a:gdLst>
                <a:gd name="connsiteX0" fmla="*/ 2887976 w 2887978"/>
                <a:gd name="connsiteY0" fmla="*/ 3600448 h 3600449"/>
                <a:gd name="connsiteX1" fmla="*/ 2887978 w 2887978"/>
                <a:gd name="connsiteY1" fmla="*/ 3600448 h 3600449"/>
                <a:gd name="connsiteX2" fmla="*/ 2887978 w 2887978"/>
                <a:gd name="connsiteY2" fmla="*/ 3600449 h 3600449"/>
                <a:gd name="connsiteX3" fmla="*/ 1443989 w 2887978"/>
                <a:gd name="connsiteY3" fmla="*/ 0 h 3600449"/>
                <a:gd name="connsiteX4" fmla="*/ 1443989 w 2887978"/>
                <a:gd name="connsiteY4" fmla="*/ 2638984 h 3600449"/>
                <a:gd name="connsiteX5" fmla="*/ 0 w 2887978"/>
                <a:gd name="connsiteY5" fmla="*/ 3600449 h 3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78" h="3600449">
                  <a:moveTo>
                    <a:pt x="2887976" y="3600448"/>
                  </a:moveTo>
                  <a:lnTo>
                    <a:pt x="2887978" y="3600448"/>
                  </a:lnTo>
                  <a:lnTo>
                    <a:pt x="2887978" y="3600449"/>
                  </a:lnTo>
                  <a:close/>
                  <a:moveTo>
                    <a:pt x="1443989" y="0"/>
                  </a:moveTo>
                  <a:lnTo>
                    <a:pt x="1443989" y="2638984"/>
                  </a:lnTo>
                  <a:lnTo>
                    <a:pt x="0" y="3600449"/>
                  </a:lnTo>
                  <a:close/>
                </a:path>
              </a:pathLst>
            </a:custGeom>
            <a:solidFill>
              <a:schemeClr val="tx2"/>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sp>
          <p:nvSpPr>
            <p:cNvPr id="33" name="Freeform: Shape 32">
              <a:extLst>
                <a:ext uri="{FF2B5EF4-FFF2-40B4-BE49-F238E27FC236}">
                  <a16:creationId xmlns:a16="http://schemas.microsoft.com/office/drawing/2014/main" id="{CAD093C1-2E9A-75FD-F121-C5C982EE741A}"/>
                </a:ext>
              </a:extLst>
            </p:cNvPr>
            <p:cNvSpPr/>
            <p:nvPr/>
          </p:nvSpPr>
          <p:spPr>
            <a:xfrm flipH="1">
              <a:off x="10401301" y="552451"/>
              <a:ext cx="2887978" cy="3600449"/>
            </a:xfrm>
            <a:custGeom>
              <a:avLst/>
              <a:gdLst>
                <a:gd name="connsiteX0" fmla="*/ 2887976 w 2887978"/>
                <a:gd name="connsiteY0" fmla="*/ 3600448 h 3600449"/>
                <a:gd name="connsiteX1" fmla="*/ 2887978 w 2887978"/>
                <a:gd name="connsiteY1" fmla="*/ 3600448 h 3600449"/>
                <a:gd name="connsiteX2" fmla="*/ 2887978 w 2887978"/>
                <a:gd name="connsiteY2" fmla="*/ 3600449 h 3600449"/>
                <a:gd name="connsiteX3" fmla="*/ 1443989 w 2887978"/>
                <a:gd name="connsiteY3" fmla="*/ 0 h 3600449"/>
                <a:gd name="connsiteX4" fmla="*/ 1443989 w 2887978"/>
                <a:gd name="connsiteY4" fmla="*/ 2638984 h 3600449"/>
                <a:gd name="connsiteX5" fmla="*/ 0 w 2887978"/>
                <a:gd name="connsiteY5" fmla="*/ 3600449 h 3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78" h="3600449">
                  <a:moveTo>
                    <a:pt x="2887976" y="3600448"/>
                  </a:moveTo>
                  <a:lnTo>
                    <a:pt x="2887978" y="3600448"/>
                  </a:lnTo>
                  <a:lnTo>
                    <a:pt x="2887978" y="3600449"/>
                  </a:lnTo>
                  <a:close/>
                  <a:moveTo>
                    <a:pt x="1443989" y="0"/>
                  </a:moveTo>
                  <a:lnTo>
                    <a:pt x="1443989" y="2638984"/>
                  </a:lnTo>
                  <a:lnTo>
                    <a:pt x="0" y="3600449"/>
                  </a:lnTo>
                  <a:close/>
                </a:path>
              </a:pathLst>
            </a:custGeom>
            <a:solidFill>
              <a:schemeClr val="tx2">
                <a:lumMod val="75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grpSp>
      <p:sp>
        <p:nvSpPr>
          <p:cNvPr id="172" name="TextBox 171">
            <a:extLst>
              <a:ext uri="{FF2B5EF4-FFF2-40B4-BE49-F238E27FC236}">
                <a16:creationId xmlns:a16="http://schemas.microsoft.com/office/drawing/2014/main" id="{A641E319-9267-B161-12C8-680A795644C1}"/>
              </a:ext>
            </a:extLst>
          </p:cNvPr>
          <p:cNvSpPr txBox="1"/>
          <p:nvPr/>
        </p:nvSpPr>
        <p:spPr>
          <a:xfrm>
            <a:off x="-8218190" y="405097"/>
            <a:ext cx="5297794" cy="2308324"/>
          </a:xfrm>
          <a:prstGeom prst="rect">
            <a:avLst/>
          </a:prstGeom>
          <a:noFill/>
        </p:spPr>
        <p:txBody>
          <a:bodyPr wrap="square" rtlCol="0">
            <a:spAutoFit/>
          </a:bodyPr>
          <a:lstStyle/>
          <a:p>
            <a:pPr algn="r"/>
            <a:r>
              <a:rPr lang="en-US" sz="2400" b="1" spc="-15" dirty="0">
                <a:solidFill>
                  <a:schemeClr val="accent1"/>
                </a:solidFill>
                <a:latin typeface="DM Sans" pitchFamily="2" charset="77"/>
              </a:rPr>
              <a:t>TITLE 1:</a:t>
            </a:r>
          </a:p>
          <a:p>
            <a:pPr algn="r"/>
            <a:r>
              <a:rPr lang="en-US" sz="2400" spc="-15" dirty="0">
                <a:latin typeface="DM Sans" pitchFamily="2" charset="77"/>
              </a:rPr>
              <a:t>You can achieve anything you set your mind to—just put in the effort. Now go out there and present like a pro!</a:t>
            </a:r>
          </a:p>
          <a:p>
            <a:pPr algn="r"/>
            <a:endParaRPr lang="es-CO" sz="2400" dirty="0"/>
          </a:p>
        </p:txBody>
      </p:sp>
      <p:sp>
        <p:nvSpPr>
          <p:cNvPr id="173" name="TextBox 172">
            <a:extLst>
              <a:ext uri="{FF2B5EF4-FFF2-40B4-BE49-F238E27FC236}">
                <a16:creationId xmlns:a16="http://schemas.microsoft.com/office/drawing/2014/main" id="{BA18F8A2-E7BE-CD76-E961-3E4EDCA5B00C}"/>
              </a:ext>
            </a:extLst>
          </p:cNvPr>
          <p:cNvSpPr txBox="1"/>
          <p:nvPr/>
        </p:nvSpPr>
        <p:spPr>
          <a:xfrm>
            <a:off x="-9172255" y="8955498"/>
            <a:ext cx="5297794" cy="2308324"/>
          </a:xfrm>
          <a:prstGeom prst="rect">
            <a:avLst/>
          </a:prstGeom>
          <a:noFill/>
        </p:spPr>
        <p:txBody>
          <a:bodyPr wrap="square" rtlCol="0">
            <a:spAutoFit/>
          </a:bodyPr>
          <a:lstStyle/>
          <a:p>
            <a:pPr algn="r"/>
            <a:r>
              <a:rPr lang="en-US" sz="2400" b="1" spc="-15" dirty="0">
                <a:solidFill>
                  <a:schemeClr val="accent2"/>
                </a:solidFill>
                <a:latin typeface="DM Sans" pitchFamily="2" charset="77"/>
              </a:rPr>
              <a:t>TITLE 1:</a:t>
            </a:r>
          </a:p>
          <a:p>
            <a:pPr algn="r"/>
            <a:r>
              <a:rPr lang="en-US" sz="2400" spc="-15" dirty="0">
                <a:latin typeface="DM Sans" pitchFamily="2" charset="77"/>
              </a:rPr>
              <a:t>You can achieve anything you set your mind to—just put in the effort. Now go out there and present like a pro!</a:t>
            </a:r>
          </a:p>
          <a:p>
            <a:pPr algn="r"/>
            <a:endParaRPr lang="es-CO" sz="2400" dirty="0"/>
          </a:p>
        </p:txBody>
      </p:sp>
      <p:sp>
        <p:nvSpPr>
          <p:cNvPr id="174" name="TextBox 173">
            <a:extLst>
              <a:ext uri="{FF2B5EF4-FFF2-40B4-BE49-F238E27FC236}">
                <a16:creationId xmlns:a16="http://schemas.microsoft.com/office/drawing/2014/main" id="{4B546E81-601A-1D49-99E9-197CC7E3F534}"/>
              </a:ext>
            </a:extLst>
          </p:cNvPr>
          <p:cNvSpPr txBox="1"/>
          <p:nvPr/>
        </p:nvSpPr>
        <p:spPr>
          <a:xfrm>
            <a:off x="1961689" y="15067863"/>
            <a:ext cx="9661957" cy="1569660"/>
          </a:xfrm>
          <a:prstGeom prst="rect">
            <a:avLst/>
          </a:prstGeom>
          <a:noFill/>
        </p:spPr>
        <p:txBody>
          <a:bodyPr wrap="square" rtlCol="0">
            <a:spAutoFit/>
          </a:bodyPr>
          <a:lstStyle/>
          <a:p>
            <a:pPr algn="r"/>
            <a:r>
              <a:rPr lang="en-US" sz="2400" b="1" spc="-15" dirty="0">
                <a:solidFill>
                  <a:schemeClr val="tx2"/>
                </a:solidFill>
                <a:latin typeface="DM Sans" pitchFamily="2" charset="77"/>
              </a:rPr>
              <a:t>TITLE 1:</a:t>
            </a:r>
          </a:p>
          <a:p>
            <a:pPr algn="r"/>
            <a:r>
              <a:rPr lang="en-US" sz="2400" spc="-15" dirty="0">
                <a:latin typeface="DM Sans" pitchFamily="2" charset="77"/>
              </a:rPr>
              <a:t>You can achieve anything you set your mind to—just put in the effort. Now go out there and present like a pro!</a:t>
            </a:r>
          </a:p>
          <a:p>
            <a:pPr algn="r"/>
            <a:endParaRPr lang="es-CO" sz="2400" dirty="0"/>
          </a:p>
        </p:txBody>
      </p:sp>
      <p:sp>
        <p:nvSpPr>
          <p:cNvPr id="175" name="TextBox 174">
            <a:extLst>
              <a:ext uri="{FF2B5EF4-FFF2-40B4-BE49-F238E27FC236}">
                <a16:creationId xmlns:a16="http://schemas.microsoft.com/office/drawing/2014/main" id="{CA9F0C02-BDB8-2F22-B7A4-71DA4BFDAC1A}"/>
              </a:ext>
            </a:extLst>
          </p:cNvPr>
          <p:cNvSpPr txBox="1"/>
          <p:nvPr/>
        </p:nvSpPr>
        <p:spPr>
          <a:xfrm>
            <a:off x="27501173" y="8841928"/>
            <a:ext cx="5297794" cy="2308324"/>
          </a:xfrm>
          <a:prstGeom prst="rect">
            <a:avLst/>
          </a:prstGeom>
          <a:noFill/>
        </p:spPr>
        <p:txBody>
          <a:bodyPr wrap="square" rtlCol="0">
            <a:spAutoFit/>
          </a:bodyPr>
          <a:lstStyle/>
          <a:p>
            <a:r>
              <a:rPr lang="en-US" sz="2400" b="1" spc="-15" dirty="0">
                <a:solidFill>
                  <a:schemeClr val="accent3"/>
                </a:solidFill>
                <a:latin typeface="DM Sans" pitchFamily="2" charset="77"/>
              </a:rPr>
              <a:t>TITLE 1:</a:t>
            </a:r>
          </a:p>
          <a:p>
            <a:r>
              <a:rPr lang="en-US" sz="2400" spc="-15" dirty="0">
                <a:latin typeface="DM Sans" pitchFamily="2" charset="77"/>
              </a:rPr>
              <a:t>You can achieve anything you set your mind to—just put in the effort. Now go out there and present like a pro!</a:t>
            </a:r>
          </a:p>
          <a:p>
            <a:endParaRPr lang="es-CO" sz="2400" dirty="0"/>
          </a:p>
        </p:txBody>
      </p:sp>
      <p:sp>
        <p:nvSpPr>
          <p:cNvPr id="176" name="TextBox 175">
            <a:extLst>
              <a:ext uri="{FF2B5EF4-FFF2-40B4-BE49-F238E27FC236}">
                <a16:creationId xmlns:a16="http://schemas.microsoft.com/office/drawing/2014/main" id="{A96CE083-25BD-CC75-705C-E8216FE1D7E4}"/>
              </a:ext>
            </a:extLst>
          </p:cNvPr>
          <p:cNvSpPr txBox="1"/>
          <p:nvPr/>
        </p:nvSpPr>
        <p:spPr>
          <a:xfrm>
            <a:off x="27515428" y="2681946"/>
            <a:ext cx="5297794" cy="2308324"/>
          </a:xfrm>
          <a:prstGeom prst="rect">
            <a:avLst/>
          </a:prstGeom>
          <a:noFill/>
        </p:spPr>
        <p:txBody>
          <a:bodyPr wrap="square" rtlCol="0">
            <a:spAutoFit/>
          </a:bodyPr>
          <a:lstStyle/>
          <a:p>
            <a:r>
              <a:rPr lang="en-US" sz="2400" b="1" spc="-15" dirty="0">
                <a:solidFill>
                  <a:schemeClr val="accent4"/>
                </a:solidFill>
                <a:latin typeface="DM Sans" pitchFamily="2" charset="77"/>
              </a:rPr>
              <a:t>TITLE 1:</a:t>
            </a:r>
          </a:p>
          <a:p>
            <a:r>
              <a:rPr lang="en-US" sz="2400" spc="-15" dirty="0">
                <a:latin typeface="DM Sans" pitchFamily="2" charset="77"/>
              </a:rPr>
              <a:t>You can achieve anything you set your mind to—just put in the effort. Now go out there and present like a pro!</a:t>
            </a:r>
          </a:p>
          <a:p>
            <a:endParaRPr lang="es-CO" sz="2400" dirty="0"/>
          </a:p>
        </p:txBody>
      </p:sp>
      <p:sp>
        <p:nvSpPr>
          <p:cNvPr id="177" name="TextBox 176">
            <a:extLst>
              <a:ext uri="{FF2B5EF4-FFF2-40B4-BE49-F238E27FC236}">
                <a16:creationId xmlns:a16="http://schemas.microsoft.com/office/drawing/2014/main" id="{1C678DC6-498E-9A71-E27C-C2B33E4D5B4E}"/>
              </a:ext>
            </a:extLst>
          </p:cNvPr>
          <p:cNvSpPr txBox="1"/>
          <p:nvPr/>
        </p:nvSpPr>
        <p:spPr>
          <a:xfrm>
            <a:off x="12124063" y="-4561165"/>
            <a:ext cx="8336584" cy="1569660"/>
          </a:xfrm>
          <a:prstGeom prst="rect">
            <a:avLst/>
          </a:prstGeom>
          <a:noFill/>
        </p:spPr>
        <p:txBody>
          <a:bodyPr wrap="square" rtlCol="0">
            <a:spAutoFit/>
          </a:bodyPr>
          <a:lstStyle/>
          <a:p>
            <a:r>
              <a:rPr lang="en-US" sz="2400" b="1" spc="-15" dirty="0">
                <a:solidFill>
                  <a:schemeClr val="accent6"/>
                </a:solidFill>
                <a:latin typeface="DM Sans" pitchFamily="2" charset="77"/>
              </a:rPr>
              <a:t>TITLE 1:</a:t>
            </a:r>
          </a:p>
          <a:p>
            <a:r>
              <a:rPr lang="en-US" sz="2400" spc="-15" dirty="0">
                <a:latin typeface="DM Sans" pitchFamily="2" charset="77"/>
              </a:rPr>
              <a:t>You can achieve anything you set your mind to—just put in the effort. Now go out there and present like a pro!</a:t>
            </a:r>
          </a:p>
          <a:p>
            <a:endParaRPr lang="es-CO" sz="2400" dirty="0"/>
          </a:p>
        </p:txBody>
      </p:sp>
      <p:sp>
        <p:nvSpPr>
          <p:cNvPr id="178" name="TextBox 177">
            <a:extLst>
              <a:ext uri="{FF2B5EF4-FFF2-40B4-BE49-F238E27FC236}">
                <a16:creationId xmlns:a16="http://schemas.microsoft.com/office/drawing/2014/main" id="{E6FF2675-9EFB-B958-ACFC-7C91E8E33A83}"/>
              </a:ext>
            </a:extLst>
          </p:cNvPr>
          <p:cNvSpPr txBox="1"/>
          <p:nvPr/>
        </p:nvSpPr>
        <p:spPr>
          <a:xfrm>
            <a:off x="-2924198" y="-175497"/>
            <a:ext cx="1547218" cy="3154710"/>
          </a:xfrm>
          <a:prstGeom prst="rect">
            <a:avLst/>
          </a:prstGeom>
          <a:noFill/>
        </p:spPr>
        <p:txBody>
          <a:bodyPr wrap="none" rtlCol="0">
            <a:spAutoFit/>
          </a:bodyPr>
          <a:lstStyle/>
          <a:p>
            <a:r>
              <a:rPr lang="es-CO" sz="19900" dirty="0">
                <a:solidFill>
                  <a:schemeClr val="accent5"/>
                </a:solidFill>
              </a:rPr>
              <a:t>6</a:t>
            </a:r>
          </a:p>
        </p:txBody>
      </p:sp>
      <p:sp>
        <p:nvSpPr>
          <p:cNvPr id="179" name="TextBox 178">
            <a:extLst>
              <a:ext uri="{FF2B5EF4-FFF2-40B4-BE49-F238E27FC236}">
                <a16:creationId xmlns:a16="http://schemas.microsoft.com/office/drawing/2014/main" id="{35E33F48-6A99-6458-55FC-4701CF691D56}"/>
              </a:ext>
            </a:extLst>
          </p:cNvPr>
          <p:cNvSpPr txBox="1"/>
          <p:nvPr/>
        </p:nvSpPr>
        <p:spPr>
          <a:xfrm>
            <a:off x="-3740006" y="8367908"/>
            <a:ext cx="1547218" cy="3154710"/>
          </a:xfrm>
          <a:prstGeom prst="rect">
            <a:avLst/>
          </a:prstGeom>
          <a:noFill/>
        </p:spPr>
        <p:txBody>
          <a:bodyPr wrap="square" rtlCol="0">
            <a:spAutoFit/>
          </a:bodyPr>
          <a:lstStyle/>
          <a:p>
            <a:r>
              <a:rPr lang="es-CO" sz="19900" dirty="0">
                <a:solidFill>
                  <a:schemeClr val="accent2"/>
                </a:solidFill>
              </a:rPr>
              <a:t>5</a:t>
            </a:r>
          </a:p>
        </p:txBody>
      </p:sp>
      <p:sp>
        <p:nvSpPr>
          <p:cNvPr id="180" name="TextBox 179">
            <a:extLst>
              <a:ext uri="{FF2B5EF4-FFF2-40B4-BE49-F238E27FC236}">
                <a16:creationId xmlns:a16="http://schemas.microsoft.com/office/drawing/2014/main" id="{525EB0E4-1D35-B181-237F-38E9C79C3862}"/>
              </a:ext>
            </a:extLst>
          </p:cNvPr>
          <p:cNvSpPr txBox="1"/>
          <p:nvPr/>
        </p:nvSpPr>
        <p:spPr>
          <a:xfrm>
            <a:off x="12215602" y="13932913"/>
            <a:ext cx="1547218" cy="3154710"/>
          </a:xfrm>
          <a:prstGeom prst="rect">
            <a:avLst/>
          </a:prstGeom>
          <a:noFill/>
        </p:spPr>
        <p:txBody>
          <a:bodyPr wrap="none" rtlCol="0">
            <a:spAutoFit/>
          </a:bodyPr>
          <a:lstStyle/>
          <a:p>
            <a:r>
              <a:rPr lang="es-CO" sz="19900" dirty="0">
                <a:solidFill>
                  <a:schemeClr val="tx2"/>
                </a:solidFill>
              </a:rPr>
              <a:t>4</a:t>
            </a:r>
          </a:p>
        </p:txBody>
      </p:sp>
      <p:sp>
        <p:nvSpPr>
          <p:cNvPr id="181" name="TextBox 180">
            <a:extLst>
              <a:ext uri="{FF2B5EF4-FFF2-40B4-BE49-F238E27FC236}">
                <a16:creationId xmlns:a16="http://schemas.microsoft.com/office/drawing/2014/main" id="{7BEAF63B-FA5A-D397-C54B-B1E097383B0F}"/>
              </a:ext>
            </a:extLst>
          </p:cNvPr>
          <p:cNvSpPr txBox="1"/>
          <p:nvPr/>
        </p:nvSpPr>
        <p:spPr>
          <a:xfrm>
            <a:off x="25953955" y="8213044"/>
            <a:ext cx="1547218" cy="3154710"/>
          </a:xfrm>
          <a:prstGeom prst="rect">
            <a:avLst/>
          </a:prstGeom>
          <a:noFill/>
        </p:spPr>
        <p:txBody>
          <a:bodyPr wrap="none" rtlCol="0">
            <a:spAutoFit/>
          </a:bodyPr>
          <a:lstStyle/>
          <a:p>
            <a:r>
              <a:rPr lang="es-CO" sz="19900" dirty="0">
                <a:solidFill>
                  <a:schemeClr val="accent3"/>
                </a:solidFill>
              </a:rPr>
              <a:t>3</a:t>
            </a:r>
          </a:p>
        </p:txBody>
      </p:sp>
      <p:sp>
        <p:nvSpPr>
          <p:cNvPr id="182" name="TextBox 181">
            <a:extLst>
              <a:ext uri="{FF2B5EF4-FFF2-40B4-BE49-F238E27FC236}">
                <a16:creationId xmlns:a16="http://schemas.microsoft.com/office/drawing/2014/main" id="{DD844555-DCD8-E51A-299C-3F0804C02A86}"/>
              </a:ext>
            </a:extLst>
          </p:cNvPr>
          <p:cNvSpPr txBox="1"/>
          <p:nvPr/>
        </p:nvSpPr>
        <p:spPr>
          <a:xfrm>
            <a:off x="25968210" y="2055331"/>
            <a:ext cx="1547218" cy="3154710"/>
          </a:xfrm>
          <a:prstGeom prst="rect">
            <a:avLst/>
          </a:prstGeom>
          <a:noFill/>
        </p:spPr>
        <p:txBody>
          <a:bodyPr wrap="none" rtlCol="0">
            <a:spAutoFit/>
          </a:bodyPr>
          <a:lstStyle/>
          <a:p>
            <a:r>
              <a:rPr lang="es-CO" sz="19900" dirty="0">
                <a:solidFill>
                  <a:schemeClr val="accent4"/>
                </a:solidFill>
              </a:rPr>
              <a:t>2</a:t>
            </a:r>
          </a:p>
        </p:txBody>
      </p:sp>
      <p:sp>
        <p:nvSpPr>
          <p:cNvPr id="183" name="TextBox 182">
            <a:extLst>
              <a:ext uri="{FF2B5EF4-FFF2-40B4-BE49-F238E27FC236}">
                <a16:creationId xmlns:a16="http://schemas.microsoft.com/office/drawing/2014/main" id="{648AA29F-3443-22B6-EC0A-E4F450B71CF5}"/>
              </a:ext>
            </a:extLst>
          </p:cNvPr>
          <p:cNvSpPr txBox="1"/>
          <p:nvPr/>
        </p:nvSpPr>
        <p:spPr>
          <a:xfrm>
            <a:off x="10579018" y="-5089176"/>
            <a:ext cx="1547218" cy="3154710"/>
          </a:xfrm>
          <a:prstGeom prst="rect">
            <a:avLst/>
          </a:prstGeom>
          <a:noFill/>
        </p:spPr>
        <p:txBody>
          <a:bodyPr wrap="none" rtlCol="0">
            <a:spAutoFit/>
          </a:bodyPr>
          <a:lstStyle/>
          <a:p>
            <a:r>
              <a:rPr lang="es-CO" sz="19900" dirty="0">
                <a:solidFill>
                  <a:schemeClr val="accent6"/>
                </a:solidFill>
              </a:rPr>
              <a:t>1</a:t>
            </a:r>
          </a:p>
        </p:txBody>
      </p:sp>
      <p:sp>
        <p:nvSpPr>
          <p:cNvPr id="184" name="TextBox 183">
            <a:extLst>
              <a:ext uri="{FF2B5EF4-FFF2-40B4-BE49-F238E27FC236}">
                <a16:creationId xmlns:a16="http://schemas.microsoft.com/office/drawing/2014/main" id="{6230971A-8C4B-C392-8E38-AFD1F5BEF750}"/>
              </a:ext>
            </a:extLst>
          </p:cNvPr>
          <p:cNvSpPr txBox="1"/>
          <p:nvPr/>
        </p:nvSpPr>
        <p:spPr>
          <a:xfrm>
            <a:off x="4396885" y="-4225397"/>
            <a:ext cx="3075217" cy="1569660"/>
          </a:xfrm>
          <a:prstGeom prst="rect">
            <a:avLst/>
          </a:prstGeom>
          <a:noFill/>
        </p:spPr>
        <p:txBody>
          <a:bodyPr wrap="square" rtlCol="0">
            <a:spAutoFit/>
          </a:bodyPr>
          <a:lstStyle/>
          <a:p>
            <a:pPr algn="ctr"/>
            <a:r>
              <a:rPr lang="es-CO" sz="3200" b="1" dirty="0">
                <a:solidFill>
                  <a:schemeClr val="accent3"/>
                </a:solidFill>
                <a:latin typeface="Poppins" panose="00000500000000000000" pitchFamily="2" charset="0"/>
                <a:cs typeface="Poppins" panose="00000500000000000000" pitchFamily="2" charset="0"/>
              </a:rPr>
              <a:t>EASY PROCESS </a:t>
            </a:r>
            <a:r>
              <a:rPr lang="es-CO" sz="3200" b="1" dirty="0">
                <a:solidFill>
                  <a:schemeClr val="accent1"/>
                </a:solidFill>
                <a:latin typeface="Poppins" panose="00000500000000000000" pitchFamily="2" charset="0"/>
                <a:cs typeface="Poppins" panose="00000500000000000000" pitchFamily="2" charset="0"/>
              </a:rPr>
              <a:t>INFOGRAPHIC</a:t>
            </a:r>
          </a:p>
        </p:txBody>
      </p:sp>
      <p:sp>
        <p:nvSpPr>
          <p:cNvPr id="186" name="Oval 185">
            <a:extLst>
              <a:ext uri="{FF2B5EF4-FFF2-40B4-BE49-F238E27FC236}">
                <a16:creationId xmlns:a16="http://schemas.microsoft.com/office/drawing/2014/main" id="{A7CF51F0-9D46-698D-D305-193B29B5BC8D}"/>
              </a:ext>
            </a:extLst>
          </p:cNvPr>
          <p:cNvSpPr/>
          <p:nvPr/>
        </p:nvSpPr>
        <p:spPr>
          <a:xfrm>
            <a:off x="9779963" y="3608944"/>
            <a:ext cx="807222" cy="80722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7" name="Oval 186">
            <a:extLst>
              <a:ext uri="{FF2B5EF4-FFF2-40B4-BE49-F238E27FC236}">
                <a16:creationId xmlns:a16="http://schemas.microsoft.com/office/drawing/2014/main" id="{4764184B-74F0-36A9-B371-A0A5E7E7A06F}"/>
              </a:ext>
            </a:extLst>
          </p:cNvPr>
          <p:cNvSpPr/>
          <p:nvPr/>
        </p:nvSpPr>
        <p:spPr>
          <a:xfrm>
            <a:off x="13187578" y="3521081"/>
            <a:ext cx="807222" cy="807222"/>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s-CO"/>
          </a:p>
        </p:txBody>
      </p:sp>
      <p:sp>
        <p:nvSpPr>
          <p:cNvPr id="188" name="Oval 187">
            <a:extLst>
              <a:ext uri="{FF2B5EF4-FFF2-40B4-BE49-F238E27FC236}">
                <a16:creationId xmlns:a16="http://schemas.microsoft.com/office/drawing/2014/main" id="{F31CEEDB-C63F-EDB5-56B0-85C3265B70B8}"/>
              </a:ext>
            </a:extLst>
          </p:cNvPr>
          <p:cNvSpPr/>
          <p:nvPr/>
        </p:nvSpPr>
        <p:spPr>
          <a:xfrm>
            <a:off x="14663524" y="6163555"/>
            <a:ext cx="807222" cy="807222"/>
          </a:xfrm>
          <a:prstGeom prst="ellipse">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CO"/>
          </a:p>
        </p:txBody>
      </p:sp>
      <p:sp>
        <p:nvSpPr>
          <p:cNvPr id="189" name="Oval 188">
            <a:extLst>
              <a:ext uri="{FF2B5EF4-FFF2-40B4-BE49-F238E27FC236}">
                <a16:creationId xmlns:a16="http://schemas.microsoft.com/office/drawing/2014/main" id="{B045EA16-0080-00EB-8DC4-C0BAD391DD7A}"/>
              </a:ext>
            </a:extLst>
          </p:cNvPr>
          <p:cNvSpPr/>
          <p:nvPr/>
        </p:nvSpPr>
        <p:spPr>
          <a:xfrm>
            <a:off x="13336433" y="9053561"/>
            <a:ext cx="807222" cy="807222"/>
          </a:xfrm>
          <a:prstGeom prst="ellipse">
            <a:avLst/>
          </a:prstGeom>
          <a:solidFill>
            <a:schemeClr val="tx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CO"/>
          </a:p>
        </p:txBody>
      </p:sp>
      <p:sp>
        <p:nvSpPr>
          <p:cNvPr id="190" name="Oval 189">
            <a:extLst>
              <a:ext uri="{FF2B5EF4-FFF2-40B4-BE49-F238E27FC236}">
                <a16:creationId xmlns:a16="http://schemas.microsoft.com/office/drawing/2014/main" id="{9AEB96DB-B27D-843C-B1FB-316C087A564C}"/>
              </a:ext>
            </a:extLst>
          </p:cNvPr>
          <p:cNvSpPr/>
          <p:nvPr/>
        </p:nvSpPr>
        <p:spPr>
          <a:xfrm>
            <a:off x="9705679" y="9081604"/>
            <a:ext cx="807222" cy="807222"/>
          </a:xfrm>
          <a:prstGeom prst="ellipse">
            <a:avLst/>
          </a:prstGeom>
          <a:solidFill>
            <a:schemeClr val="accent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CO"/>
          </a:p>
        </p:txBody>
      </p:sp>
      <p:sp>
        <p:nvSpPr>
          <p:cNvPr id="191" name="Oval 190">
            <a:extLst>
              <a:ext uri="{FF2B5EF4-FFF2-40B4-BE49-F238E27FC236}">
                <a16:creationId xmlns:a16="http://schemas.microsoft.com/office/drawing/2014/main" id="{F15FDBA9-07CB-F720-6C9B-97AF5A43A93A}"/>
              </a:ext>
            </a:extLst>
          </p:cNvPr>
          <p:cNvSpPr/>
          <p:nvPr/>
        </p:nvSpPr>
        <p:spPr>
          <a:xfrm>
            <a:off x="8342513" y="6248905"/>
            <a:ext cx="807222" cy="80722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192" name="Block Arc 191">
            <a:extLst>
              <a:ext uri="{FF2B5EF4-FFF2-40B4-BE49-F238E27FC236}">
                <a16:creationId xmlns:a16="http://schemas.microsoft.com/office/drawing/2014/main" id="{9DAFF2A1-409A-AD67-6B8C-0EF767D4AE99}"/>
              </a:ext>
            </a:extLst>
          </p:cNvPr>
          <p:cNvSpPr/>
          <p:nvPr/>
        </p:nvSpPr>
        <p:spPr>
          <a:xfrm rot="6300000">
            <a:off x="-3622126" y="110530"/>
            <a:ext cx="2647648" cy="2647648"/>
          </a:xfrm>
          <a:prstGeom prst="blockArc">
            <a:avLst>
              <a:gd name="adj1" fmla="val 10800000"/>
              <a:gd name="adj2" fmla="val 104391"/>
              <a:gd name="adj3" fmla="val 648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193" name="Block Arc 192">
            <a:extLst>
              <a:ext uri="{FF2B5EF4-FFF2-40B4-BE49-F238E27FC236}">
                <a16:creationId xmlns:a16="http://schemas.microsoft.com/office/drawing/2014/main" id="{81819CCD-2ED2-079A-730A-C2BFCFD6F078}"/>
              </a:ext>
            </a:extLst>
          </p:cNvPr>
          <p:cNvSpPr/>
          <p:nvPr/>
        </p:nvSpPr>
        <p:spPr>
          <a:xfrm rot="3600000">
            <a:off x="-4254322" y="8536959"/>
            <a:ext cx="2647648" cy="2647648"/>
          </a:xfrm>
          <a:prstGeom prst="blockArc">
            <a:avLst>
              <a:gd name="adj1" fmla="val 10800000"/>
              <a:gd name="adj2" fmla="val 104391"/>
              <a:gd name="adj3" fmla="val 648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194" name="Block Arc 193">
            <a:extLst>
              <a:ext uri="{FF2B5EF4-FFF2-40B4-BE49-F238E27FC236}">
                <a16:creationId xmlns:a16="http://schemas.microsoft.com/office/drawing/2014/main" id="{72090EF9-7C98-C81A-9C29-BA91094F4C8D}"/>
              </a:ext>
            </a:extLst>
          </p:cNvPr>
          <p:cNvSpPr/>
          <p:nvPr/>
        </p:nvSpPr>
        <p:spPr>
          <a:xfrm>
            <a:off x="11806951" y="14387826"/>
            <a:ext cx="2647648" cy="2647648"/>
          </a:xfrm>
          <a:prstGeom prst="blockArc">
            <a:avLst>
              <a:gd name="adj1" fmla="val 10800000"/>
              <a:gd name="adj2" fmla="val 104391"/>
              <a:gd name="adj3" fmla="val 648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195" name="Block Arc 194">
            <a:extLst>
              <a:ext uri="{FF2B5EF4-FFF2-40B4-BE49-F238E27FC236}">
                <a16:creationId xmlns:a16="http://schemas.microsoft.com/office/drawing/2014/main" id="{E8E323D9-4736-599D-1C2E-46F33E6AB5EA}"/>
              </a:ext>
            </a:extLst>
          </p:cNvPr>
          <p:cNvSpPr/>
          <p:nvPr/>
        </p:nvSpPr>
        <p:spPr>
          <a:xfrm rot="16200000">
            <a:off x="25331152" y="8492597"/>
            <a:ext cx="2647648" cy="2647648"/>
          </a:xfrm>
          <a:prstGeom prst="blockArc">
            <a:avLst>
              <a:gd name="adj1" fmla="val 10800000"/>
              <a:gd name="adj2" fmla="val 104391"/>
              <a:gd name="adj3" fmla="val 6481"/>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solidFill>
                <a:schemeClr val="tx1"/>
              </a:solidFill>
            </a:endParaRPr>
          </a:p>
        </p:txBody>
      </p:sp>
      <p:sp>
        <p:nvSpPr>
          <p:cNvPr id="196" name="Block Arc 195">
            <a:extLst>
              <a:ext uri="{FF2B5EF4-FFF2-40B4-BE49-F238E27FC236}">
                <a16:creationId xmlns:a16="http://schemas.microsoft.com/office/drawing/2014/main" id="{8F3092D8-4A19-C111-FA80-48E83C43A2F3}"/>
              </a:ext>
            </a:extLst>
          </p:cNvPr>
          <p:cNvSpPr/>
          <p:nvPr/>
        </p:nvSpPr>
        <p:spPr>
          <a:xfrm rot="14613980">
            <a:off x="25399547" y="2503288"/>
            <a:ext cx="2647648" cy="2647648"/>
          </a:xfrm>
          <a:prstGeom prst="blockArc">
            <a:avLst>
              <a:gd name="adj1" fmla="val 10800000"/>
              <a:gd name="adj2" fmla="val 104391"/>
              <a:gd name="adj3" fmla="val 6481"/>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solidFill>
                <a:schemeClr val="tx1"/>
              </a:solidFill>
            </a:endParaRPr>
          </a:p>
        </p:txBody>
      </p:sp>
      <p:sp>
        <p:nvSpPr>
          <p:cNvPr id="197" name="Block Arc 196">
            <a:extLst>
              <a:ext uri="{FF2B5EF4-FFF2-40B4-BE49-F238E27FC236}">
                <a16:creationId xmlns:a16="http://schemas.microsoft.com/office/drawing/2014/main" id="{8EC80B20-12AD-7A4C-92A3-A0DAA47A0B69}"/>
              </a:ext>
            </a:extLst>
          </p:cNvPr>
          <p:cNvSpPr/>
          <p:nvPr/>
        </p:nvSpPr>
        <p:spPr>
          <a:xfrm rot="9900000">
            <a:off x="9574336" y="-4764391"/>
            <a:ext cx="2647648" cy="2647648"/>
          </a:xfrm>
          <a:prstGeom prst="blockArc">
            <a:avLst>
              <a:gd name="adj1" fmla="val 10800000"/>
              <a:gd name="adj2" fmla="val 104391"/>
              <a:gd name="adj3" fmla="val 6481"/>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solidFill>
                <a:schemeClr val="tx1"/>
              </a:solidFill>
            </a:endParaRPr>
          </a:p>
        </p:txBody>
      </p:sp>
      <p:sp>
        <p:nvSpPr>
          <p:cNvPr id="185" name="Hexagon 184">
            <a:extLst>
              <a:ext uri="{FF2B5EF4-FFF2-40B4-BE49-F238E27FC236}">
                <a16:creationId xmlns:a16="http://schemas.microsoft.com/office/drawing/2014/main" id="{8410208E-D484-FDEA-4E47-C320CC768A51}"/>
              </a:ext>
            </a:extLst>
          </p:cNvPr>
          <p:cNvSpPr/>
          <p:nvPr/>
        </p:nvSpPr>
        <p:spPr>
          <a:xfrm rot="16200000">
            <a:off x="-3850918" y="-6741796"/>
            <a:ext cx="30972483" cy="26700415"/>
          </a:xfrm>
          <a:prstGeom prst="hexagon">
            <a:avLst/>
          </a:prstGeom>
          <a:solidFill>
            <a:schemeClr val="accent6">
              <a:lumMod val="50000"/>
            </a:schemeClr>
          </a:solidFill>
          <a:ln w="57150">
            <a:gradFill>
              <a:gsLst>
                <a:gs pos="0">
                  <a:schemeClr val="accent6"/>
                </a:gs>
                <a:gs pos="21000">
                  <a:schemeClr val="accent5"/>
                </a:gs>
                <a:gs pos="41000">
                  <a:schemeClr val="accent2"/>
                </a:gs>
                <a:gs pos="100000">
                  <a:schemeClr val="accent4"/>
                </a:gs>
                <a:gs pos="82000">
                  <a:schemeClr val="accent3"/>
                </a:gs>
                <a:gs pos="63000">
                  <a:schemeClr val="tx2"/>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 name="TextBox 1">
            <a:extLst>
              <a:ext uri="{FF2B5EF4-FFF2-40B4-BE49-F238E27FC236}">
                <a16:creationId xmlns:a16="http://schemas.microsoft.com/office/drawing/2014/main" id="{9F87B959-CAA6-BBF2-7D34-D8D595DC7140}"/>
              </a:ext>
            </a:extLst>
          </p:cNvPr>
          <p:cNvSpPr txBox="1"/>
          <p:nvPr/>
        </p:nvSpPr>
        <p:spPr>
          <a:xfrm>
            <a:off x="11123404" y="3153151"/>
            <a:ext cx="10439400" cy="5201424"/>
          </a:xfrm>
          <a:prstGeom prst="rect">
            <a:avLst/>
          </a:prstGeom>
          <a:noFill/>
        </p:spPr>
        <p:txBody>
          <a:bodyPr wrap="square" rtlCol="0">
            <a:spAutoFit/>
          </a:bodyPr>
          <a:lstStyle/>
          <a:p>
            <a:r>
              <a:rPr lang="es-CO" sz="16600" dirty="0">
                <a:solidFill>
                  <a:schemeClr val="accent4"/>
                </a:solidFill>
                <a:latin typeface="Montserrat" panose="00000800000000000000" pitchFamily="2" charset="0"/>
              </a:rPr>
              <a:t>TITLE</a:t>
            </a:r>
            <a:r>
              <a:rPr lang="es-CO" sz="16600" dirty="0">
                <a:solidFill>
                  <a:schemeClr val="bg1"/>
                </a:solidFill>
                <a:latin typeface="Montserrat" panose="00000800000000000000" pitchFamily="2" charset="0"/>
              </a:rPr>
              <a:t> HERE</a:t>
            </a:r>
          </a:p>
        </p:txBody>
      </p:sp>
      <p:pic>
        <p:nvPicPr>
          <p:cNvPr id="4" name="Picture 3" descr="A person smiling and giving thumbs up&#10;&#10;Description automatically generated">
            <a:extLst>
              <a:ext uri="{FF2B5EF4-FFF2-40B4-BE49-F238E27FC236}">
                <a16:creationId xmlns:a16="http://schemas.microsoft.com/office/drawing/2014/main" id="{687A3E2B-5FB8-8D9F-E436-0BB595A74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921" y="0"/>
            <a:ext cx="9144000" cy="13716000"/>
          </a:xfrm>
          <a:prstGeom prst="rect">
            <a:avLst/>
          </a:prstGeom>
        </p:spPr>
      </p:pic>
      <p:sp>
        <p:nvSpPr>
          <p:cNvPr id="5" name="TextBox 4">
            <a:extLst>
              <a:ext uri="{FF2B5EF4-FFF2-40B4-BE49-F238E27FC236}">
                <a16:creationId xmlns:a16="http://schemas.microsoft.com/office/drawing/2014/main" id="{65E95C64-BE4D-6214-A597-1531A9E46662}"/>
              </a:ext>
            </a:extLst>
          </p:cNvPr>
          <p:cNvSpPr txBox="1"/>
          <p:nvPr/>
        </p:nvSpPr>
        <p:spPr>
          <a:xfrm>
            <a:off x="11232726" y="8108983"/>
            <a:ext cx="10594975" cy="830997"/>
          </a:xfrm>
          <a:prstGeom prst="rect">
            <a:avLst/>
          </a:prstGeom>
          <a:noFill/>
        </p:spPr>
        <p:txBody>
          <a:bodyPr wrap="square" rtlCol="0">
            <a:spAutoFit/>
          </a:bodyPr>
          <a:lstStyle/>
          <a:p>
            <a:r>
              <a:rPr lang="es-CO" sz="4800" dirty="0" err="1">
                <a:solidFill>
                  <a:schemeClr val="bg1"/>
                </a:solidFill>
              </a:rPr>
              <a:t>Your</a:t>
            </a:r>
            <a:r>
              <a:rPr lang="es-CO" sz="4800" dirty="0">
                <a:solidFill>
                  <a:schemeClr val="bg1"/>
                </a:solidFill>
              </a:rPr>
              <a:t> </a:t>
            </a:r>
            <a:r>
              <a:rPr lang="es-CO" sz="4800" dirty="0" err="1">
                <a:solidFill>
                  <a:schemeClr val="bg1"/>
                </a:solidFill>
              </a:rPr>
              <a:t>subtitle</a:t>
            </a:r>
            <a:r>
              <a:rPr lang="es-CO" sz="4800" dirty="0">
                <a:solidFill>
                  <a:schemeClr val="bg1"/>
                </a:solidFill>
              </a:rPr>
              <a:t> </a:t>
            </a:r>
            <a:r>
              <a:rPr lang="es-CO" sz="4800" dirty="0" err="1">
                <a:solidFill>
                  <a:schemeClr val="bg1"/>
                </a:solidFill>
              </a:rPr>
              <a:t>goes</a:t>
            </a:r>
            <a:r>
              <a:rPr lang="es-CO" sz="4800" dirty="0">
                <a:solidFill>
                  <a:schemeClr val="bg1"/>
                </a:solidFill>
              </a:rPr>
              <a:t> </a:t>
            </a:r>
            <a:r>
              <a:rPr lang="es-CO" sz="4800" dirty="0" err="1">
                <a:solidFill>
                  <a:schemeClr val="bg1"/>
                </a:solidFill>
              </a:rPr>
              <a:t>here</a:t>
            </a:r>
            <a:endParaRPr lang="es-CO" sz="4800" dirty="0">
              <a:solidFill>
                <a:schemeClr val="bg1"/>
              </a:solidFill>
            </a:endParaRPr>
          </a:p>
        </p:txBody>
      </p:sp>
    </p:spTree>
    <p:extLst>
      <p:ext uri="{BB962C8B-B14F-4D97-AF65-F5344CB8AC3E}">
        <p14:creationId xmlns:p14="http://schemas.microsoft.com/office/powerpoint/2010/main" val="1738954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Hexagon 184">
            <a:extLst>
              <a:ext uri="{FF2B5EF4-FFF2-40B4-BE49-F238E27FC236}">
                <a16:creationId xmlns:a16="http://schemas.microsoft.com/office/drawing/2014/main" id="{61218510-5F00-0D4A-7B72-67B65C91E290}"/>
              </a:ext>
            </a:extLst>
          </p:cNvPr>
          <p:cNvSpPr/>
          <p:nvPr/>
        </p:nvSpPr>
        <p:spPr>
          <a:xfrm rot="16200000">
            <a:off x="8278611" y="3613828"/>
            <a:ext cx="7256037" cy="6255204"/>
          </a:xfrm>
          <a:prstGeom prst="hexagon">
            <a:avLst/>
          </a:prstGeom>
          <a:noFill/>
          <a:ln w="57150">
            <a:gradFill>
              <a:gsLst>
                <a:gs pos="0">
                  <a:schemeClr val="accent6"/>
                </a:gs>
                <a:gs pos="21000">
                  <a:schemeClr val="accent5"/>
                </a:gs>
                <a:gs pos="41000">
                  <a:schemeClr val="accent2"/>
                </a:gs>
                <a:gs pos="100000">
                  <a:schemeClr val="accent4"/>
                </a:gs>
                <a:gs pos="82000">
                  <a:schemeClr val="accent3"/>
                </a:gs>
                <a:gs pos="63000">
                  <a:schemeClr val="tx2"/>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3" name="Group 12">
            <a:extLst>
              <a:ext uri="{FF2B5EF4-FFF2-40B4-BE49-F238E27FC236}">
                <a16:creationId xmlns:a16="http://schemas.microsoft.com/office/drawing/2014/main" id="{586E3350-C518-C7CC-9270-BFD58BE5D76E}"/>
              </a:ext>
            </a:extLst>
          </p:cNvPr>
          <p:cNvGrpSpPr/>
          <p:nvPr/>
        </p:nvGrpSpPr>
        <p:grpSpPr>
          <a:xfrm>
            <a:off x="10842973" y="1434354"/>
            <a:ext cx="2232370" cy="3518206"/>
            <a:chOff x="10401301" y="552451"/>
            <a:chExt cx="2887980" cy="3600449"/>
          </a:xfrm>
        </p:grpSpPr>
        <p:sp>
          <p:nvSpPr>
            <p:cNvPr id="9" name="Freeform: Shape 8">
              <a:extLst>
                <a:ext uri="{FF2B5EF4-FFF2-40B4-BE49-F238E27FC236}">
                  <a16:creationId xmlns:a16="http://schemas.microsoft.com/office/drawing/2014/main" id="{FAC02582-3C65-CA38-18AC-AA5F19BAB555}"/>
                </a:ext>
              </a:extLst>
            </p:cNvPr>
            <p:cNvSpPr/>
            <p:nvPr/>
          </p:nvSpPr>
          <p:spPr>
            <a:xfrm>
              <a:off x="10401301" y="3191435"/>
              <a:ext cx="2887980" cy="961465"/>
            </a:xfrm>
            <a:custGeom>
              <a:avLst/>
              <a:gdLst>
                <a:gd name="connsiteX0" fmla="*/ 1443990 w 2887980"/>
                <a:gd name="connsiteY0" fmla="*/ 0 h 961465"/>
                <a:gd name="connsiteX1" fmla="*/ 2887979 w 2887980"/>
                <a:gd name="connsiteY1" fmla="*/ 961465 h 961465"/>
                <a:gd name="connsiteX2" fmla="*/ 2887980 w 2887980"/>
                <a:gd name="connsiteY2" fmla="*/ 961465 h 961465"/>
                <a:gd name="connsiteX3" fmla="*/ 0 w 2887980"/>
                <a:gd name="connsiteY3" fmla="*/ 961465 h 961465"/>
                <a:gd name="connsiteX4" fmla="*/ 1 w 2887980"/>
                <a:gd name="connsiteY4" fmla="*/ 961465 h 961465"/>
                <a:gd name="connsiteX5" fmla="*/ 1443990 w 2887980"/>
                <a:gd name="connsiteY5" fmla="*/ 0 h 96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80" h="961465">
                  <a:moveTo>
                    <a:pt x="1443990" y="0"/>
                  </a:moveTo>
                  <a:lnTo>
                    <a:pt x="2887979" y="961465"/>
                  </a:lnTo>
                  <a:lnTo>
                    <a:pt x="2887980" y="961465"/>
                  </a:lnTo>
                  <a:lnTo>
                    <a:pt x="0" y="961465"/>
                  </a:lnTo>
                  <a:lnTo>
                    <a:pt x="1" y="961465"/>
                  </a:lnTo>
                  <a:lnTo>
                    <a:pt x="1443990" y="0"/>
                  </a:lnTo>
                  <a:close/>
                </a:path>
              </a:pathLst>
            </a:custGeom>
            <a:solidFill>
              <a:schemeClr val="accent6">
                <a:lumMod val="5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sp>
          <p:nvSpPr>
            <p:cNvPr id="11" name="Freeform: Shape 10">
              <a:extLst>
                <a:ext uri="{FF2B5EF4-FFF2-40B4-BE49-F238E27FC236}">
                  <a16:creationId xmlns:a16="http://schemas.microsoft.com/office/drawing/2014/main" id="{082A43C4-D28A-2325-C276-B92B7E0DAAA0}"/>
                </a:ext>
              </a:extLst>
            </p:cNvPr>
            <p:cNvSpPr/>
            <p:nvPr/>
          </p:nvSpPr>
          <p:spPr>
            <a:xfrm>
              <a:off x="10401301" y="552451"/>
              <a:ext cx="2887978" cy="3600449"/>
            </a:xfrm>
            <a:custGeom>
              <a:avLst/>
              <a:gdLst>
                <a:gd name="connsiteX0" fmla="*/ 2887976 w 2887978"/>
                <a:gd name="connsiteY0" fmla="*/ 3600448 h 3600449"/>
                <a:gd name="connsiteX1" fmla="*/ 2887978 w 2887978"/>
                <a:gd name="connsiteY1" fmla="*/ 3600448 h 3600449"/>
                <a:gd name="connsiteX2" fmla="*/ 2887978 w 2887978"/>
                <a:gd name="connsiteY2" fmla="*/ 3600449 h 3600449"/>
                <a:gd name="connsiteX3" fmla="*/ 1443989 w 2887978"/>
                <a:gd name="connsiteY3" fmla="*/ 0 h 3600449"/>
                <a:gd name="connsiteX4" fmla="*/ 1443989 w 2887978"/>
                <a:gd name="connsiteY4" fmla="*/ 2638984 h 3600449"/>
                <a:gd name="connsiteX5" fmla="*/ 0 w 2887978"/>
                <a:gd name="connsiteY5" fmla="*/ 3600449 h 3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78" h="3600449">
                  <a:moveTo>
                    <a:pt x="2887976" y="3600448"/>
                  </a:moveTo>
                  <a:lnTo>
                    <a:pt x="2887978" y="3600448"/>
                  </a:lnTo>
                  <a:lnTo>
                    <a:pt x="2887978" y="3600449"/>
                  </a:lnTo>
                  <a:close/>
                  <a:moveTo>
                    <a:pt x="1443989" y="0"/>
                  </a:moveTo>
                  <a:lnTo>
                    <a:pt x="1443989" y="2638984"/>
                  </a:lnTo>
                  <a:lnTo>
                    <a:pt x="0" y="3600449"/>
                  </a:ln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sp>
          <p:nvSpPr>
            <p:cNvPr id="12" name="Freeform: Shape 11">
              <a:extLst>
                <a:ext uri="{FF2B5EF4-FFF2-40B4-BE49-F238E27FC236}">
                  <a16:creationId xmlns:a16="http://schemas.microsoft.com/office/drawing/2014/main" id="{1D8037AB-AEA1-2707-5628-17B55F7125F5}"/>
                </a:ext>
              </a:extLst>
            </p:cNvPr>
            <p:cNvSpPr/>
            <p:nvPr/>
          </p:nvSpPr>
          <p:spPr>
            <a:xfrm flipH="1">
              <a:off x="10401301" y="552451"/>
              <a:ext cx="2887978" cy="3600449"/>
            </a:xfrm>
            <a:custGeom>
              <a:avLst/>
              <a:gdLst>
                <a:gd name="connsiteX0" fmla="*/ 2887976 w 2887978"/>
                <a:gd name="connsiteY0" fmla="*/ 3600448 h 3600449"/>
                <a:gd name="connsiteX1" fmla="*/ 2887978 w 2887978"/>
                <a:gd name="connsiteY1" fmla="*/ 3600448 h 3600449"/>
                <a:gd name="connsiteX2" fmla="*/ 2887978 w 2887978"/>
                <a:gd name="connsiteY2" fmla="*/ 3600449 h 3600449"/>
                <a:gd name="connsiteX3" fmla="*/ 1443989 w 2887978"/>
                <a:gd name="connsiteY3" fmla="*/ 0 h 3600449"/>
                <a:gd name="connsiteX4" fmla="*/ 1443989 w 2887978"/>
                <a:gd name="connsiteY4" fmla="*/ 2638984 h 3600449"/>
                <a:gd name="connsiteX5" fmla="*/ 0 w 2887978"/>
                <a:gd name="connsiteY5" fmla="*/ 3600449 h 3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78" h="3600449">
                  <a:moveTo>
                    <a:pt x="2887976" y="3600448"/>
                  </a:moveTo>
                  <a:lnTo>
                    <a:pt x="2887978" y="3600448"/>
                  </a:lnTo>
                  <a:lnTo>
                    <a:pt x="2887978" y="3600449"/>
                  </a:lnTo>
                  <a:close/>
                  <a:moveTo>
                    <a:pt x="1443989" y="0"/>
                  </a:moveTo>
                  <a:lnTo>
                    <a:pt x="1443989" y="2638984"/>
                  </a:lnTo>
                  <a:lnTo>
                    <a:pt x="0" y="3600449"/>
                  </a:lnTo>
                  <a:close/>
                </a:path>
              </a:pathLst>
            </a:custGeom>
            <a:solidFill>
              <a:schemeClr val="accent6">
                <a:lumMod val="75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grpSp>
      <p:grpSp>
        <p:nvGrpSpPr>
          <p:cNvPr id="14" name="Group 13">
            <a:extLst>
              <a:ext uri="{FF2B5EF4-FFF2-40B4-BE49-F238E27FC236}">
                <a16:creationId xmlns:a16="http://schemas.microsoft.com/office/drawing/2014/main" id="{CCB631F3-2407-04F1-7278-686E68B09307}"/>
              </a:ext>
            </a:extLst>
          </p:cNvPr>
          <p:cNvGrpSpPr/>
          <p:nvPr/>
        </p:nvGrpSpPr>
        <p:grpSpPr>
          <a:xfrm rot="3785646">
            <a:off x="14027811" y="3533857"/>
            <a:ext cx="1898595" cy="3177457"/>
            <a:chOff x="10401301" y="552451"/>
            <a:chExt cx="2887980" cy="3600449"/>
          </a:xfrm>
        </p:grpSpPr>
        <p:sp>
          <p:nvSpPr>
            <p:cNvPr id="15" name="Freeform: Shape 14">
              <a:extLst>
                <a:ext uri="{FF2B5EF4-FFF2-40B4-BE49-F238E27FC236}">
                  <a16:creationId xmlns:a16="http://schemas.microsoft.com/office/drawing/2014/main" id="{96EC699A-B513-03BB-BB66-10C9DA15C6DB}"/>
                </a:ext>
              </a:extLst>
            </p:cNvPr>
            <p:cNvSpPr/>
            <p:nvPr/>
          </p:nvSpPr>
          <p:spPr>
            <a:xfrm>
              <a:off x="10401301" y="3191435"/>
              <a:ext cx="2887980" cy="961465"/>
            </a:xfrm>
            <a:custGeom>
              <a:avLst/>
              <a:gdLst>
                <a:gd name="connsiteX0" fmla="*/ 1443990 w 2887980"/>
                <a:gd name="connsiteY0" fmla="*/ 0 h 961465"/>
                <a:gd name="connsiteX1" fmla="*/ 2887979 w 2887980"/>
                <a:gd name="connsiteY1" fmla="*/ 961465 h 961465"/>
                <a:gd name="connsiteX2" fmla="*/ 2887980 w 2887980"/>
                <a:gd name="connsiteY2" fmla="*/ 961465 h 961465"/>
                <a:gd name="connsiteX3" fmla="*/ 0 w 2887980"/>
                <a:gd name="connsiteY3" fmla="*/ 961465 h 961465"/>
                <a:gd name="connsiteX4" fmla="*/ 1 w 2887980"/>
                <a:gd name="connsiteY4" fmla="*/ 961465 h 961465"/>
                <a:gd name="connsiteX5" fmla="*/ 1443990 w 2887980"/>
                <a:gd name="connsiteY5" fmla="*/ 0 h 96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80" h="961465">
                  <a:moveTo>
                    <a:pt x="1443990" y="0"/>
                  </a:moveTo>
                  <a:lnTo>
                    <a:pt x="2887979" y="961465"/>
                  </a:lnTo>
                  <a:lnTo>
                    <a:pt x="2887980" y="961465"/>
                  </a:lnTo>
                  <a:lnTo>
                    <a:pt x="0" y="961465"/>
                  </a:lnTo>
                  <a:lnTo>
                    <a:pt x="1" y="961465"/>
                  </a:lnTo>
                  <a:lnTo>
                    <a:pt x="1443990" y="0"/>
                  </a:lnTo>
                  <a:close/>
                </a:path>
              </a:pathLst>
            </a:custGeom>
            <a:solidFill>
              <a:schemeClr val="accent4">
                <a:lumMod val="5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sp>
          <p:nvSpPr>
            <p:cNvPr id="16" name="Freeform: Shape 15">
              <a:extLst>
                <a:ext uri="{FF2B5EF4-FFF2-40B4-BE49-F238E27FC236}">
                  <a16:creationId xmlns:a16="http://schemas.microsoft.com/office/drawing/2014/main" id="{4934603B-7305-2278-2438-0D7FE2F48167}"/>
                </a:ext>
              </a:extLst>
            </p:cNvPr>
            <p:cNvSpPr/>
            <p:nvPr/>
          </p:nvSpPr>
          <p:spPr>
            <a:xfrm>
              <a:off x="10401301" y="552451"/>
              <a:ext cx="2887978" cy="3600449"/>
            </a:xfrm>
            <a:custGeom>
              <a:avLst/>
              <a:gdLst>
                <a:gd name="connsiteX0" fmla="*/ 2887976 w 2887978"/>
                <a:gd name="connsiteY0" fmla="*/ 3600448 h 3600449"/>
                <a:gd name="connsiteX1" fmla="*/ 2887978 w 2887978"/>
                <a:gd name="connsiteY1" fmla="*/ 3600448 h 3600449"/>
                <a:gd name="connsiteX2" fmla="*/ 2887978 w 2887978"/>
                <a:gd name="connsiteY2" fmla="*/ 3600449 h 3600449"/>
                <a:gd name="connsiteX3" fmla="*/ 1443989 w 2887978"/>
                <a:gd name="connsiteY3" fmla="*/ 0 h 3600449"/>
                <a:gd name="connsiteX4" fmla="*/ 1443989 w 2887978"/>
                <a:gd name="connsiteY4" fmla="*/ 2638984 h 3600449"/>
                <a:gd name="connsiteX5" fmla="*/ 0 w 2887978"/>
                <a:gd name="connsiteY5" fmla="*/ 3600449 h 3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78" h="3600449">
                  <a:moveTo>
                    <a:pt x="2887976" y="3600448"/>
                  </a:moveTo>
                  <a:lnTo>
                    <a:pt x="2887978" y="3600448"/>
                  </a:lnTo>
                  <a:lnTo>
                    <a:pt x="2887978" y="3600449"/>
                  </a:lnTo>
                  <a:close/>
                  <a:moveTo>
                    <a:pt x="1443989" y="0"/>
                  </a:moveTo>
                  <a:lnTo>
                    <a:pt x="1443989" y="2638984"/>
                  </a:lnTo>
                  <a:lnTo>
                    <a:pt x="0" y="3600449"/>
                  </a:lnTo>
                  <a:close/>
                </a:path>
              </a:pathLst>
            </a:custGeom>
            <a:solidFill>
              <a:schemeClr val="accent4"/>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sp>
          <p:nvSpPr>
            <p:cNvPr id="17" name="Freeform: Shape 16">
              <a:extLst>
                <a:ext uri="{FF2B5EF4-FFF2-40B4-BE49-F238E27FC236}">
                  <a16:creationId xmlns:a16="http://schemas.microsoft.com/office/drawing/2014/main" id="{E94CFBD4-978B-8606-78FA-6EAD37FA7E83}"/>
                </a:ext>
              </a:extLst>
            </p:cNvPr>
            <p:cNvSpPr/>
            <p:nvPr/>
          </p:nvSpPr>
          <p:spPr>
            <a:xfrm flipH="1">
              <a:off x="10401301" y="552451"/>
              <a:ext cx="2887978" cy="3600449"/>
            </a:xfrm>
            <a:custGeom>
              <a:avLst/>
              <a:gdLst>
                <a:gd name="connsiteX0" fmla="*/ 2887976 w 2887978"/>
                <a:gd name="connsiteY0" fmla="*/ 3600448 h 3600449"/>
                <a:gd name="connsiteX1" fmla="*/ 2887978 w 2887978"/>
                <a:gd name="connsiteY1" fmla="*/ 3600448 h 3600449"/>
                <a:gd name="connsiteX2" fmla="*/ 2887978 w 2887978"/>
                <a:gd name="connsiteY2" fmla="*/ 3600449 h 3600449"/>
                <a:gd name="connsiteX3" fmla="*/ 1443989 w 2887978"/>
                <a:gd name="connsiteY3" fmla="*/ 0 h 3600449"/>
                <a:gd name="connsiteX4" fmla="*/ 1443989 w 2887978"/>
                <a:gd name="connsiteY4" fmla="*/ 2638984 h 3600449"/>
                <a:gd name="connsiteX5" fmla="*/ 0 w 2887978"/>
                <a:gd name="connsiteY5" fmla="*/ 3600449 h 3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78" h="3600449">
                  <a:moveTo>
                    <a:pt x="2887976" y="3600448"/>
                  </a:moveTo>
                  <a:lnTo>
                    <a:pt x="2887978" y="3600448"/>
                  </a:lnTo>
                  <a:lnTo>
                    <a:pt x="2887978" y="3600449"/>
                  </a:lnTo>
                  <a:close/>
                  <a:moveTo>
                    <a:pt x="1443989" y="0"/>
                  </a:moveTo>
                  <a:lnTo>
                    <a:pt x="1443989" y="2638984"/>
                  </a:lnTo>
                  <a:lnTo>
                    <a:pt x="0" y="3600449"/>
                  </a:lnTo>
                  <a:close/>
                </a:path>
              </a:pathLst>
            </a:custGeom>
            <a:solidFill>
              <a:schemeClr val="accent4">
                <a:lumMod val="75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grpSp>
      <p:grpSp>
        <p:nvGrpSpPr>
          <p:cNvPr id="18" name="Group 17">
            <a:extLst>
              <a:ext uri="{FF2B5EF4-FFF2-40B4-BE49-F238E27FC236}">
                <a16:creationId xmlns:a16="http://schemas.microsoft.com/office/drawing/2014/main" id="{DC980B87-21A6-A7D1-CE3B-69B911D52FB2}"/>
              </a:ext>
            </a:extLst>
          </p:cNvPr>
          <p:cNvGrpSpPr/>
          <p:nvPr/>
        </p:nvGrpSpPr>
        <p:grpSpPr>
          <a:xfrm rot="17856933">
            <a:off x="7945687" y="3360211"/>
            <a:ext cx="1898595" cy="3360623"/>
            <a:chOff x="10401301" y="552451"/>
            <a:chExt cx="2887980" cy="3600449"/>
          </a:xfrm>
        </p:grpSpPr>
        <p:sp>
          <p:nvSpPr>
            <p:cNvPr id="19" name="Freeform: Shape 18">
              <a:extLst>
                <a:ext uri="{FF2B5EF4-FFF2-40B4-BE49-F238E27FC236}">
                  <a16:creationId xmlns:a16="http://schemas.microsoft.com/office/drawing/2014/main" id="{94FAE600-2CA9-9241-5179-185ABE8B484A}"/>
                </a:ext>
              </a:extLst>
            </p:cNvPr>
            <p:cNvSpPr/>
            <p:nvPr/>
          </p:nvSpPr>
          <p:spPr>
            <a:xfrm>
              <a:off x="10401301" y="3191435"/>
              <a:ext cx="2887980" cy="961465"/>
            </a:xfrm>
            <a:custGeom>
              <a:avLst/>
              <a:gdLst>
                <a:gd name="connsiteX0" fmla="*/ 1443990 w 2887980"/>
                <a:gd name="connsiteY0" fmla="*/ 0 h 961465"/>
                <a:gd name="connsiteX1" fmla="*/ 2887979 w 2887980"/>
                <a:gd name="connsiteY1" fmla="*/ 961465 h 961465"/>
                <a:gd name="connsiteX2" fmla="*/ 2887980 w 2887980"/>
                <a:gd name="connsiteY2" fmla="*/ 961465 h 961465"/>
                <a:gd name="connsiteX3" fmla="*/ 0 w 2887980"/>
                <a:gd name="connsiteY3" fmla="*/ 961465 h 961465"/>
                <a:gd name="connsiteX4" fmla="*/ 1 w 2887980"/>
                <a:gd name="connsiteY4" fmla="*/ 961465 h 961465"/>
                <a:gd name="connsiteX5" fmla="*/ 1443990 w 2887980"/>
                <a:gd name="connsiteY5" fmla="*/ 0 h 96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80" h="961465">
                  <a:moveTo>
                    <a:pt x="1443990" y="0"/>
                  </a:moveTo>
                  <a:lnTo>
                    <a:pt x="2887979" y="961465"/>
                  </a:lnTo>
                  <a:lnTo>
                    <a:pt x="2887980" y="961465"/>
                  </a:lnTo>
                  <a:lnTo>
                    <a:pt x="0" y="961465"/>
                  </a:lnTo>
                  <a:lnTo>
                    <a:pt x="1" y="961465"/>
                  </a:lnTo>
                  <a:lnTo>
                    <a:pt x="1443990" y="0"/>
                  </a:lnTo>
                  <a:close/>
                </a:path>
              </a:pathLst>
            </a:custGeom>
            <a:solidFill>
              <a:schemeClr val="accent5">
                <a:lumMod val="5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sp>
          <p:nvSpPr>
            <p:cNvPr id="20" name="Freeform: Shape 19">
              <a:extLst>
                <a:ext uri="{FF2B5EF4-FFF2-40B4-BE49-F238E27FC236}">
                  <a16:creationId xmlns:a16="http://schemas.microsoft.com/office/drawing/2014/main" id="{74D74915-0ACA-8369-58DB-AD4FC591BF74}"/>
                </a:ext>
              </a:extLst>
            </p:cNvPr>
            <p:cNvSpPr/>
            <p:nvPr/>
          </p:nvSpPr>
          <p:spPr>
            <a:xfrm>
              <a:off x="10401301" y="552451"/>
              <a:ext cx="2887978" cy="3600449"/>
            </a:xfrm>
            <a:custGeom>
              <a:avLst/>
              <a:gdLst>
                <a:gd name="connsiteX0" fmla="*/ 2887976 w 2887978"/>
                <a:gd name="connsiteY0" fmla="*/ 3600448 h 3600449"/>
                <a:gd name="connsiteX1" fmla="*/ 2887978 w 2887978"/>
                <a:gd name="connsiteY1" fmla="*/ 3600448 h 3600449"/>
                <a:gd name="connsiteX2" fmla="*/ 2887978 w 2887978"/>
                <a:gd name="connsiteY2" fmla="*/ 3600449 h 3600449"/>
                <a:gd name="connsiteX3" fmla="*/ 1443989 w 2887978"/>
                <a:gd name="connsiteY3" fmla="*/ 0 h 3600449"/>
                <a:gd name="connsiteX4" fmla="*/ 1443989 w 2887978"/>
                <a:gd name="connsiteY4" fmla="*/ 2638984 h 3600449"/>
                <a:gd name="connsiteX5" fmla="*/ 0 w 2887978"/>
                <a:gd name="connsiteY5" fmla="*/ 3600449 h 3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78" h="3600449">
                  <a:moveTo>
                    <a:pt x="2887976" y="3600448"/>
                  </a:moveTo>
                  <a:lnTo>
                    <a:pt x="2887978" y="3600448"/>
                  </a:lnTo>
                  <a:lnTo>
                    <a:pt x="2887978" y="3600449"/>
                  </a:lnTo>
                  <a:close/>
                  <a:moveTo>
                    <a:pt x="1443989" y="0"/>
                  </a:moveTo>
                  <a:lnTo>
                    <a:pt x="1443989" y="2638984"/>
                  </a:lnTo>
                  <a:lnTo>
                    <a:pt x="0" y="3600449"/>
                  </a:lnTo>
                  <a:close/>
                </a:path>
              </a:pathLst>
            </a:cu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sp>
          <p:nvSpPr>
            <p:cNvPr id="21" name="Freeform: Shape 20">
              <a:extLst>
                <a:ext uri="{FF2B5EF4-FFF2-40B4-BE49-F238E27FC236}">
                  <a16:creationId xmlns:a16="http://schemas.microsoft.com/office/drawing/2014/main" id="{A115D816-F5A4-C123-3086-72B9B027A425}"/>
                </a:ext>
              </a:extLst>
            </p:cNvPr>
            <p:cNvSpPr/>
            <p:nvPr/>
          </p:nvSpPr>
          <p:spPr>
            <a:xfrm flipH="1">
              <a:off x="10401301" y="552451"/>
              <a:ext cx="2887978" cy="3600449"/>
            </a:xfrm>
            <a:custGeom>
              <a:avLst/>
              <a:gdLst>
                <a:gd name="connsiteX0" fmla="*/ 2887976 w 2887978"/>
                <a:gd name="connsiteY0" fmla="*/ 3600448 h 3600449"/>
                <a:gd name="connsiteX1" fmla="*/ 2887978 w 2887978"/>
                <a:gd name="connsiteY1" fmla="*/ 3600448 h 3600449"/>
                <a:gd name="connsiteX2" fmla="*/ 2887978 w 2887978"/>
                <a:gd name="connsiteY2" fmla="*/ 3600449 h 3600449"/>
                <a:gd name="connsiteX3" fmla="*/ 1443989 w 2887978"/>
                <a:gd name="connsiteY3" fmla="*/ 0 h 3600449"/>
                <a:gd name="connsiteX4" fmla="*/ 1443989 w 2887978"/>
                <a:gd name="connsiteY4" fmla="*/ 2638984 h 3600449"/>
                <a:gd name="connsiteX5" fmla="*/ 0 w 2887978"/>
                <a:gd name="connsiteY5" fmla="*/ 3600449 h 3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78" h="3600449">
                  <a:moveTo>
                    <a:pt x="2887976" y="3600448"/>
                  </a:moveTo>
                  <a:lnTo>
                    <a:pt x="2887978" y="3600448"/>
                  </a:lnTo>
                  <a:lnTo>
                    <a:pt x="2887978" y="3600449"/>
                  </a:lnTo>
                  <a:close/>
                  <a:moveTo>
                    <a:pt x="1443989" y="0"/>
                  </a:moveTo>
                  <a:lnTo>
                    <a:pt x="1443989" y="2638984"/>
                  </a:lnTo>
                  <a:lnTo>
                    <a:pt x="0" y="3600449"/>
                  </a:lnTo>
                  <a:close/>
                </a:path>
              </a:pathLst>
            </a:custGeom>
            <a:solidFill>
              <a:schemeClr val="accent5">
                <a:lumMod val="75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grpSp>
      <p:grpSp>
        <p:nvGrpSpPr>
          <p:cNvPr id="22" name="Group 21">
            <a:extLst>
              <a:ext uri="{FF2B5EF4-FFF2-40B4-BE49-F238E27FC236}">
                <a16:creationId xmlns:a16="http://schemas.microsoft.com/office/drawing/2014/main" id="{E7EA92CB-6235-ED27-215F-D507E86DEA51}"/>
              </a:ext>
            </a:extLst>
          </p:cNvPr>
          <p:cNvGrpSpPr/>
          <p:nvPr/>
        </p:nvGrpSpPr>
        <p:grpSpPr>
          <a:xfrm rot="14571685">
            <a:off x="8032850" y="6631228"/>
            <a:ext cx="1898595" cy="3214526"/>
            <a:chOff x="10401301" y="552451"/>
            <a:chExt cx="2887980" cy="3600449"/>
          </a:xfrm>
        </p:grpSpPr>
        <p:sp>
          <p:nvSpPr>
            <p:cNvPr id="23" name="Freeform: Shape 22">
              <a:extLst>
                <a:ext uri="{FF2B5EF4-FFF2-40B4-BE49-F238E27FC236}">
                  <a16:creationId xmlns:a16="http://schemas.microsoft.com/office/drawing/2014/main" id="{07439EB0-6734-087B-D38F-9E5256CA4001}"/>
                </a:ext>
              </a:extLst>
            </p:cNvPr>
            <p:cNvSpPr/>
            <p:nvPr/>
          </p:nvSpPr>
          <p:spPr>
            <a:xfrm>
              <a:off x="10401301" y="3191435"/>
              <a:ext cx="2887980" cy="961465"/>
            </a:xfrm>
            <a:custGeom>
              <a:avLst/>
              <a:gdLst>
                <a:gd name="connsiteX0" fmla="*/ 1443990 w 2887980"/>
                <a:gd name="connsiteY0" fmla="*/ 0 h 961465"/>
                <a:gd name="connsiteX1" fmla="*/ 2887979 w 2887980"/>
                <a:gd name="connsiteY1" fmla="*/ 961465 h 961465"/>
                <a:gd name="connsiteX2" fmla="*/ 2887980 w 2887980"/>
                <a:gd name="connsiteY2" fmla="*/ 961465 h 961465"/>
                <a:gd name="connsiteX3" fmla="*/ 0 w 2887980"/>
                <a:gd name="connsiteY3" fmla="*/ 961465 h 961465"/>
                <a:gd name="connsiteX4" fmla="*/ 1 w 2887980"/>
                <a:gd name="connsiteY4" fmla="*/ 961465 h 961465"/>
                <a:gd name="connsiteX5" fmla="*/ 1443990 w 2887980"/>
                <a:gd name="connsiteY5" fmla="*/ 0 h 96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80" h="961465">
                  <a:moveTo>
                    <a:pt x="1443990" y="0"/>
                  </a:moveTo>
                  <a:lnTo>
                    <a:pt x="2887979" y="961465"/>
                  </a:lnTo>
                  <a:lnTo>
                    <a:pt x="2887980" y="961465"/>
                  </a:lnTo>
                  <a:lnTo>
                    <a:pt x="0" y="961465"/>
                  </a:lnTo>
                  <a:lnTo>
                    <a:pt x="1" y="961465"/>
                  </a:lnTo>
                  <a:lnTo>
                    <a:pt x="1443990" y="0"/>
                  </a:lnTo>
                  <a:close/>
                </a:path>
              </a:pathLst>
            </a:custGeom>
            <a:solidFill>
              <a:schemeClr val="accent2">
                <a:lumMod val="75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sp>
          <p:nvSpPr>
            <p:cNvPr id="24" name="Freeform: Shape 23">
              <a:extLst>
                <a:ext uri="{FF2B5EF4-FFF2-40B4-BE49-F238E27FC236}">
                  <a16:creationId xmlns:a16="http://schemas.microsoft.com/office/drawing/2014/main" id="{87E458A5-4E0C-D14A-6A76-8507696B3145}"/>
                </a:ext>
              </a:extLst>
            </p:cNvPr>
            <p:cNvSpPr/>
            <p:nvPr/>
          </p:nvSpPr>
          <p:spPr>
            <a:xfrm>
              <a:off x="10401301" y="552451"/>
              <a:ext cx="2887978" cy="3600449"/>
            </a:xfrm>
            <a:custGeom>
              <a:avLst/>
              <a:gdLst>
                <a:gd name="connsiteX0" fmla="*/ 2887976 w 2887978"/>
                <a:gd name="connsiteY0" fmla="*/ 3600448 h 3600449"/>
                <a:gd name="connsiteX1" fmla="*/ 2887978 w 2887978"/>
                <a:gd name="connsiteY1" fmla="*/ 3600448 h 3600449"/>
                <a:gd name="connsiteX2" fmla="*/ 2887978 w 2887978"/>
                <a:gd name="connsiteY2" fmla="*/ 3600449 h 3600449"/>
                <a:gd name="connsiteX3" fmla="*/ 1443989 w 2887978"/>
                <a:gd name="connsiteY3" fmla="*/ 0 h 3600449"/>
                <a:gd name="connsiteX4" fmla="*/ 1443989 w 2887978"/>
                <a:gd name="connsiteY4" fmla="*/ 2638984 h 3600449"/>
                <a:gd name="connsiteX5" fmla="*/ 0 w 2887978"/>
                <a:gd name="connsiteY5" fmla="*/ 3600449 h 3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78" h="3600449">
                  <a:moveTo>
                    <a:pt x="2887976" y="3600448"/>
                  </a:moveTo>
                  <a:lnTo>
                    <a:pt x="2887978" y="3600448"/>
                  </a:lnTo>
                  <a:lnTo>
                    <a:pt x="2887978" y="3600449"/>
                  </a:lnTo>
                  <a:close/>
                  <a:moveTo>
                    <a:pt x="1443989" y="0"/>
                  </a:moveTo>
                  <a:lnTo>
                    <a:pt x="1443989" y="2638984"/>
                  </a:lnTo>
                  <a:lnTo>
                    <a:pt x="0" y="3600449"/>
                  </a:lnTo>
                  <a:close/>
                </a:path>
              </a:pathLst>
            </a:custGeom>
            <a:solidFill>
              <a:schemeClr val="accent2"/>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sp>
          <p:nvSpPr>
            <p:cNvPr id="25" name="Freeform: Shape 24">
              <a:extLst>
                <a:ext uri="{FF2B5EF4-FFF2-40B4-BE49-F238E27FC236}">
                  <a16:creationId xmlns:a16="http://schemas.microsoft.com/office/drawing/2014/main" id="{F5139945-1253-6F58-EF57-6A8D6DCDF4D6}"/>
                </a:ext>
              </a:extLst>
            </p:cNvPr>
            <p:cNvSpPr/>
            <p:nvPr/>
          </p:nvSpPr>
          <p:spPr>
            <a:xfrm flipH="1">
              <a:off x="10401301" y="552451"/>
              <a:ext cx="2887978" cy="3600449"/>
            </a:xfrm>
            <a:custGeom>
              <a:avLst/>
              <a:gdLst>
                <a:gd name="connsiteX0" fmla="*/ 2887976 w 2887978"/>
                <a:gd name="connsiteY0" fmla="*/ 3600448 h 3600449"/>
                <a:gd name="connsiteX1" fmla="*/ 2887978 w 2887978"/>
                <a:gd name="connsiteY1" fmla="*/ 3600448 h 3600449"/>
                <a:gd name="connsiteX2" fmla="*/ 2887978 w 2887978"/>
                <a:gd name="connsiteY2" fmla="*/ 3600449 h 3600449"/>
                <a:gd name="connsiteX3" fmla="*/ 1443989 w 2887978"/>
                <a:gd name="connsiteY3" fmla="*/ 0 h 3600449"/>
                <a:gd name="connsiteX4" fmla="*/ 1443989 w 2887978"/>
                <a:gd name="connsiteY4" fmla="*/ 2638984 h 3600449"/>
                <a:gd name="connsiteX5" fmla="*/ 0 w 2887978"/>
                <a:gd name="connsiteY5" fmla="*/ 3600449 h 3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78" h="3600449">
                  <a:moveTo>
                    <a:pt x="2887976" y="3600448"/>
                  </a:moveTo>
                  <a:lnTo>
                    <a:pt x="2887978" y="3600448"/>
                  </a:lnTo>
                  <a:lnTo>
                    <a:pt x="2887978" y="3600449"/>
                  </a:lnTo>
                  <a:close/>
                  <a:moveTo>
                    <a:pt x="1443989" y="0"/>
                  </a:moveTo>
                  <a:lnTo>
                    <a:pt x="1443989" y="2638984"/>
                  </a:lnTo>
                  <a:lnTo>
                    <a:pt x="0" y="3600449"/>
                  </a:lnTo>
                  <a:close/>
                </a:path>
              </a:pathLst>
            </a:custGeom>
            <a:solidFill>
              <a:schemeClr val="accent2">
                <a:lumMod val="75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grpSp>
      <p:grpSp>
        <p:nvGrpSpPr>
          <p:cNvPr id="26" name="Group 25">
            <a:extLst>
              <a:ext uri="{FF2B5EF4-FFF2-40B4-BE49-F238E27FC236}">
                <a16:creationId xmlns:a16="http://schemas.microsoft.com/office/drawing/2014/main" id="{B99D8837-8159-CEBE-9AE3-B3A53E802FB8}"/>
              </a:ext>
            </a:extLst>
          </p:cNvPr>
          <p:cNvGrpSpPr/>
          <p:nvPr/>
        </p:nvGrpSpPr>
        <p:grpSpPr>
          <a:xfrm rot="7026439">
            <a:off x="14018332" y="6638396"/>
            <a:ext cx="1898595" cy="3287236"/>
            <a:chOff x="10401301" y="552451"/>
            <a:chExt cx="2887980" cy="3600449"/>
          </a:xfrm>
        </p:grpSpPr>
        <p:sp>
          <p:nvSpPr>
            <p:cNvPr id="27" name="Freeform: Shape 26">
              <a:extLst>
                <a:ext uri="{FF2B5EF4-FFF2-40B4-BE49-F238E27FC236}">
                  <a16:creationId xmlns:a16="http://schemas.microsoft.com/office/drawing/2014/main" id="{264F6A94-446D-20B6-CD88-038BE3629982}"/>
                </a:ext>
              </a:extLst>
            </p:cNvPr>
            <p:cNvSpPr/>
            <p:nvPr/>
          </p:nvSpPr>
          <p:spPr>
            <a:xfrm>
              <a:off x="10401301" y="3191435"/>
              <a:ext cx="2887980" cy="961465"/>
            </a:xfrm>
            <a:custGeom>
              <a:avLst/>
              <a:gdLst>
                <a:gd name="connsiteX0" fmla="*/ 1443990 w 2887980"/>
                <a:gd name="connsiteY0" fmla="*/ 0 h 961465"/>
                <a:gd name="connsiteX1" fmla="*/ 2887979 w 2887980"/>
                <a:gd name="connsiteY1" fmla="*/ 961465 h 961465"/>
                <a:gd name="connsiteX2" fmla="*/ 2887980 w 2887980"/>
                <a:gd name="connsiteY2" fmla="*/ 961465 h 961465"/>
                <a:gd name="connsiteX3" fmla="*/ 0 w 2887980"/>
                <a:gd name="connsiteY3" fmla="*/ 961465 h 961465"/>
                <a:gd name="connsiteX4" fmla="*/ 1 w 2887980"/>
                <a:gd name="connsiteY4" fmla="*/ 961465 h 961465"/>
                <a:gd name="connsiteX5" fmla="*/ 1443990 w 2887980"/>
                <a:gd name="connsiteY5" fmla="*/ 0 h 96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80" h="961465">
                  <a:moveTo>
                    <a:pt x="1443990" y="0"/>
                  </a:moveTo>
                  <a:lnTo>
                    <a:pt x="2887979" y="961465"/>
                  </a:lnTo>
                  <a:lnTo>
                    <a:pt x="2887980" y="961465"/>
                  </a:lnTo>
                  <a:lnTo>
                    <a:pt x="0" y="961465"/>
                  </a:lnTo>
                  <a:lnTo>
                    <a:pt x="1" y="961465"/>
                  </a:lnTo>
                  <a:lnTo>
                    <a:pt x="1443990" y="0"/>
                  </a:lnTo>
                  <a:close/>
                </a:path>
              </a:pathLst>
            </a:custGeom>
            <a:solidFill>
              <a:schemeClr val="accent3">
                <a:lumMod val="5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sp>
          <p:nvSpPr>
            <p:cNvPr id="28" name="Freeform: Shape 27">
              <a:extLst>
                <a:ext uri="{FF2B5EF4-FFF2-40B4-BE49-F238E27FC236}">
                  <a16:creationId xmlns:a16="http://schemas.microsoft.com/office/drawing/2014/main" id="{34332828-02E3-3237-242F-992474770067}"/>
                </a:ext>
              </a:extLst>
            </p:cNvPr>
            <p:cNvSpPr/>
            <p:nvPr/>
          </p:nvSpPr>
          <p:spPr>
            <a:xfrm>
              <a:off x="10401301" y="552451"/>
              <a:ext cx="2887978" cy="3600449"/>
            </a:xfrm>
            <a:custGeom>
              <a:avLst/>
              <a:gdLst>
                <a:gd name="connsiteX0" fmla="*/ 2887976 w 2887978"/>
                <a:gd name="connsiteY0" fmla="*/ 3600448 h 3600449"/>
                <a:gd name="connsiteX1" fmla="*/ 2887978 w 2887978"/>
                <a:gd name="connsiteY1" fmla="*/ 3600448 h 3600449"/>
                <a:gd name="connsiteX2" fmla="*/ 2887978 w 2887978"/>
                <a:gd name="connsiteY2" fmla="*/ 3600449 h 3600449"/>
                <a:gd name="connsiteX3" fmla="*/ 1443989 w 2887978"/>
                <a:gd name="connsiteY3" fmla="*/ 0 h 3600449"/>
                <a:gd name="connsiteX4" fmla="*/ 1443989 w 2887978"/>
                <a:gd name="connsiteY4" fmla="*/ 2638984 h 3600449"/>
                <a:gd name="connsiteX5" fmla="*/ 0 w 2887978"/>
                <a:gd name="connsiteY5" fmla="*/ 3600449 h 3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78" h="3600449">
                  <a:moveTo>
                    <a:pt x="2887976" y="3600448"/>
                  </a:moveTo>
                  <a:lnTo>
                    <a:pt x="2887978" y="3600448"/>
                  </a:lnTo>
                  <a:lnTo>
                    <a:pt x="2887978" y="3600449"/>
                  </a:lnTo>
                  <a:close/>
                  <a:moveTo>
                    <a:pt x="1443989" y="0"/>
                  </a:moveTo>
                  <a:lnTo>
                    <a:pt x="1443989" y="2638984"/>
                  </a:lnTo>
                  <a:lnTo>
                    <a:pt x="0" y="3600449"/>
                  </a:lnTo>
                  <a:close/>
                </a:path>
              </a:pathLst>
            </a:custGeom>
            <a:solidFill>
              <a:schemeClr val="accent3"/>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sp>
          <p:nvSpPr>
            <p:cNvPr id="29" name="Freeform: Shape 28">
              <a:extLst>
                <a:ext uri="{FF2B5EF4-FFF2-40B4-BE49-F238E27FC236}">
                  <a16:creationId xmlns:a16="http://schemas.microsoft.com/office/drawing/2014/main" id="{864973FB-4A2E-B912-7412-DD4AD07E9041}"/>
                </a:ext>
              </a:extLst>
            </p:cNvPr>
            <p:cNvSpPr/>
            <p:nvPr/>
          </p:nvSpPr>
          <p:spPr>
            <a:xfrm flipH="1">
              <a:off x="10401301" y="552451"/>
              <a:ext cx="2887978" cy="3600449"/>
            </a:xfrm>
            <a:custGeom>
              <a:avLst/>
              <a:gdLst>
                <a:gd name="connsiteX0" fmla="*/ 2887976 w 2887978"/>
                <a:gd name="connsiteY0" fmla="*/ 3600448 h 3600449"/>
                <a:gd name="connsiteX1" fmla="*/ 2887978 w 2887978"/>
                <a:gd name="connsiteY1" fmla="*/ 3600448 h 3600449"/>
                <a:gd name="connsiteX2" fmla="*/ 2887978 w 2887978"/>
                <a:gd name="connsiteY2" fmla="*/ 3600449 h 3600449"/>
                <a:gd name="connsiteX3" fmla="*/ 1443989 w 2887978"/>
                <a:gd name="connsiteY3" fmla="*/ 0 h 3600449"/>
                <a:gd name="connsiteX4" fmla="*/ 1443989 w 2887978"/>
                <a:gd name="connsiteY4" fmla="*/ 2638984 h 3600449"/>
                <a:gd name="connsiteX5" fmla="*/ 0 w 2887978"/>
                <a:gd name="connsiteY5" fmla="*/ 3600449 h 3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78" h="3600449">
                  <a:moveTo>
                    <a:pt x="2887976" y="3600448"/>
                  </a:moveTo>
                  <a:lnTo>
                    <a:pt x="2887978" y="3600448"/>
                  </a:lnTo>
                  <a:lnTo>
                    <a:pt x="2887978" y="3600449"/>
                  </a:lnTo>
                  <a:close/>
                  <a:moveTo>
                    <a:pt x="1443989" y="0"/>
                  </a:moveTo>
                  <a:lnTo>
                    <a:pt x="1443989" y="2638984"/>
                  </a:lnTo>
                  <a:lnTo>
                    <a:pt x="0" y="3600449"/>
                  </a:lnTo>
                  <a:close/>
                </a:path>
              </a:pathLst>
            </a:custGeom>
            <a:solidFill>
              <a:schemeClr val="accent3">
                <a:lumMod val="75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grpSp>
      <p:grpSp>
        <p:nvGrpSpPr>
          <p:cNvPr id="30" name="Group 29">
            <a:extLst>
              <a:ext uri="{FF2B5EF4-FFF2-40B4-BE49-F238E27FC236}">
                <a16:creationId xmlns:a16="http://schemas.microsoft.com/office/drawing/2014/main" id="{056B18E3-24C2-C00B-585A-9982C8005586}"/>
              </a:ext>
            </a:extLst>
          </p:cNvPr>
          <p:cNvGrpSpPr/>
          <p:nvPr/>
        </p:nvGrpSpPr>
        <p:grpSpPr>
          <a:xfrm rot="10800000">
            <a:off x="10838670" y="8372177"/>
            <a:ext cx="2232370" cy="3518204"/>
            <a:chOff x="10401301" y="552451"/>
            <a:chExt cx="2887980" cy="3600449"/>
          </a:xfrm>
        </p:grpSpPr>
        <p:sp>
          <p:nvSpPr>
            <p:cNvPr id="31" name="Freeform: Shape 30">
              <a:extLst>
                <a:ext uri="{FF2B5EF4-FFF2-40B4-BE49-F238E27FC236}">
                  <a16:creationId xmlns:a16="http://schemas.microsoft.com/office/drawing/2014/main" id="{CE08BD73-43F2-67F2-0964-05DE2798956D}"/>
                </a:ext>
              </a:extLst>
            </p:cNvPr>
            <p:cNvSpPr/>
            <p:nvPr/>
          </p:nvSpPr>
          <p:spPr>
            <a:xfrm>
              <a:off x="10401301" y="3191435"/>
              <a:ext cx="2887980" cy="961465"/>
            </a:xfrm>
            <a:custGeom>
              <a:avLst/>
              <a:gdLst>
                <a:gd name="connsiteX0" fmla="*/ 1443990 w 2887980"/>
                <a:gd name="connsiteY0" fmla="*/ 0 h 961465"/>
                <a:gd name="connsiteX1" fmla="*/ 2887979 w 2887980"/>
                <a:gd name="connsiteY1" fmla="*/ 961465 h 961465"/>
                <a:gd name="connsiteX2" fmla="*/ 2887980 w 2887980"/>
                <a:gd name="connsiteY2" fmla="*/ 961465 h 961465"/>
                <a:gd name="connsiteX3" fmla="*/ 0 w 2887980"/>
                <a:gd name="connsiteY3" fmla="*/ 961465 h 961465"/>
                <a:gd name="connsiteX4" fmla="*/ 1 w 2887980"/>
                <a:gd name="connsiteY4" fmla="*/ 961465 h 961465"/>
                <a:gd name="connsiteX5" fmla="*/ 1443990 w 2887980"/>
                <a:gd name="connsiteY5" fmla="*/ 0 h 96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80" h="961465">
                  <a:moveTo>
                    <a:pt x="1443990" y="0"/>
                  </a:moveTo>
                  <a:lnTo>
                    <a:pt x="2887979" y="961465"/>
                  </a:lnTo>
                  <a:lnTo>
                    <a:pt x="2887980" y="961465"/>
                  </a:lnTo>
                  <a:lnTo>
                    <a:pt x="0" y="961465"/>
                  </a:lnTo>
                  <a:lnTo>
                    <a:pt x="1" y="961465"/>
                  </a:lnTo>
                  <a:lnTo>
                    <a:pt x="1443990" y="0"/>
                  </a:lnTo>
                  <a:close/>
                </a:path>
              </a:pathLst>
            </a:custGeom>
            <a:solidFill>
              <a:schemeClr val="tx2">
                <a:lumMod val="5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sp>
          <p:nvSpPr>
            <p:cNvPr id="32" name="Freeform: Shape 31">
              <a:extLst>
                <a:ext uri="{FF2B5EF4-FFF2-40B4-BE49-F238E27FC236}">
                  <a16:creationId xmlns:a16="http://schemas.microsoft.com/office/drawing/2014/main" id="{EBDC973C-B1FA-49E1-4182-57474EDF9389}"/>
                </a:ext>
              </a:extLst>
            </p:cNvPr>
            <p:cNvSpPr/>
            <p:nvPr/>
          </p:nvSpPr>
          <p:spPr>
            <a:xfrm>
              <a:off x="10401301" y="552451"/>
              <a:ext cx="2887978" cy="3600449"/>
            </a:xfrm>
            <a:custGeom>
              <a:avLst/>
              <a:gdLst>
                <a:gd name="connsiteX0" fmla="*/ 2887976 w 2887978"/>
                <a:gd name="connsiteY0" fmla="*/ 3600448 h 3600449"/>
                <a:gd name="connsiteX1" fmla="*/ 2887978 w 2887978"/>
                <a:gd name="connsiteY1" fmla="*/ 3600448 h 3600449"/>
                <a:gd name="connsiteX2" fmla="*/ 2887978 w 2887978"/>
                <a:gd name="connsiteY2" fmla="*/ 3600449 h 3600449"/>
                <a:gd name="connsiteX3" fmla="*/ 1443989 w 2887978"/>
                <a:gd name="connsiteY3" fmla="*/ 0 h 3600449"/>
                <a:gd name="connsiteX4" fmla="*/ 1443989 w 2887978"/>
                <a:gd name="connsiteY4" fmla="*/ 2638984 h 3600449"/>
                <a:gd name="connsiteX5" fmla="*/ 0 w 2887978"/>
                <a:gd name="connsiteY5" fmla="*/ 3600449 h 3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78" h="3600449">
                  <a:moveTo>
                    <a:pt x="2887976" y="3600448"/>
                  </a:moveTo>
                  <a:lnTo>
                    <a:pt x="2887978" y="3600448"/>
                  </a:lnTo>
                  <a:lnTo>
                    <a:pt x="2887978" y="3600449"/>
                  </a:lnTo>
                  <a:close/>
                  <a:moveTo>
                    <a:pt x="1443989" y="0"/>
                  </a:moveTo>
                  <a:lnTo>
                    <a:pt x="1443989" y="2638984"/>
                  </a:lnTo>
                  <a:lnTo>
                    <a:pt x="0" y="3600449"/>
                  </a:lnTo>
                  <a:close/>
                </a:path>
              </a:pathLst>
            </a:custGeom>
            <a:solidFill>
              <a:schemeClr val="tx2"/>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sp>
          <p:nvSpPr>
            <p:cNvPr id="33" name="Freeform: Shape 32">
              <a:extLst>
                <a:ext uri="{FF2B5EF4-FFF2-40B4-BE49-F238E27FC236}">
                  <a16:creationId xmlns:a16="http://schemas.microsoft.com/office/drawing/2014/main" id="{C55DFE4D-7A22-6AFC-810F-547ABDD89B8E}"/>
                </a:ext>
              </a:extLst>
            </p:cNvPr>
            <p:cNvSpPr/>
            <p:nvPr/>
          </p:nvSpPr>
          <p:spPr>
            <a:xfrm flipH="1">
              <a:off x="10401301" y="552451"/>
              <a:ext cx="2887978" cy="3600449"/>
            </a:xfrm>
            <a:custGeom>
              <a:avLst/>
              <a:gdLst>
                <a:gd name="connsiteX0" fmla="*/ 2887976 w 2887978"/>
                <a:gd name="connsiteY0" fmla="*/ 3600448 h 3600449"/>
                <a:gd name="connsiteX1" fmla="*/ 2887978 w 2887978"/>
                <a:gd name="connsiteY1" fmla="*/ 3600448 h 3600449"/>
                <a:gd name="connsiteX2" fmla="*/ 2887978 w 2887978"/>
                <a:gd name="connsiteY2" fmla="*/ 3600449 h 3600449"/>
                <a:gd name="connsiteX3" fmla="*/ 1443989 w 2887978"/>
                <a:gd name="connsiteY3" fmla="*/ 0 h 3600449"/>
                <a:gd name="connsiteX4" fmla="*/ 1443989 w 2887978"/>
                <a:gd name="connsiteY4" fmla="*/ 2638984 h 3600449"/>
                <a:gd name="connsiteX5" fmla="*/ 0 w 2887978"/>
                <a:gd name="connsiteY5" fmla="*/ 3600449 h 360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7978" h="3600449">
                  <a:moveTo>
                    <a:pt x="2887976" y="3600448"/>
                  </a:moveTo>
                  <a:lnTo>
                    <a:pt x="2887978" y="3600448"/>
                  </a:lnTo>
                  <a:lnTo>
                    <a:pt x="2887978" y="3600449"/>
                  </a:lnTo>
                  <a:close/>
                  <a:moveTo>
                    <a:pt x="1443989" y="0"/>
                  </a:moveTo>
                  <a:lnTo>
                    <a:pt x="1443989" y="2638984"/>
                  </a:lnTo>
                  <a:lnTo>
                    <a:pt x="0" y="3600449"/>
                  </a:lnTo>
                  <a:close/>
                </a:path>
              </a:pathLst>
            </a:custGeom>
            <a:solidFill>
              <a:schemeClr val="tx2">
                <a:lumMod val="75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s-CO"/>
            </a:p>
          </p:txBody>
        </p:sp>
      </p:grpSp>
      <p:sp>
        <p:nvSpPr>
          <p:cNvPr id="172" name="TextBox 171">
            <a:extLst>
              <a:ext uri="{FF2B5EF4-FFF2-40B4-BE49-F238E27FC236}">
                <a16:creationId xmlns:a16="http://schemas.microsoft.com/office/drawing/2014/main" id="{452439AD-1D69-B9AD-8AC4-D237E430B3C5}"/>
              </a:ext>
            </a:extLst>
          </p:cNvPr>
          <p:cNvSpPr txBox="1"/>
          <p:nvPr/>
        </p:nvSpPr>
        <p:spPr>
          <a:xfrm>
            <a:off x="247385" y="2644236"/>
            <a:ext cx="5297794" cy="2308324"/>
          </a:xfrm>
          <a:prstGeom prst="rect">
            <a:avLst/>
          </a:prstGeom>
          <a:noFill/>
        </p:spPr>
        <p:txBody>
          <a:bodyPr wrap="square" rtlCol="0">
            <a:spAutoFit/>
          </a:bodyPr>
          <a:lstStyle/>
          <a:p>
            <a:pPr algn="r"/>
            <a:r>
              <a:rPr lang="en-US" sz="2400" b="1" spc="-15" dirty="0">
                <a:solidFill>
                  <a:schemeClr val="accent1"/>
                </a:solidFill>
                <a:latin typeface="DM Sans" pitchFamily="2" charset="77"/>
              </a:rPr>
              <a:t>TITLE 1:</a:t>
            </a:r>
          </a:p>
          <a:p>
            <a:pPr algn="r"/>
            <a:r>
              <a:rPr lang="en-US" sz="2400" spc="-15" dirty="0">
                <a:latin typeface="DM Sans" pitchFamily="2" charset="77"/>
              </a:rPr>
              <a:t>You can achieve anything you set your mind to—just put in the effort. Now go out there and present like a pro!</a:t>
            </a:r>
          </a:p>
          <a:p>
            <a:pPr algn="r"/>
            <a:r>
              <a:rPr lang="es-CO" sz="2400" dirty="0"/>
              <a:t>C</a:t>
            </a:r>
          </a:p>
        </p:txBody>
      </p:sp>
      <p:sp>
        <p:nvSpPr>
          <p:cNvPr id="173" name="TextBox 172">
            <a:extLst>
              <a:ext uri="{FF2B5EF4-FFF2-40B4-BE49-F238E27FC236}">
                <a16:creationId xmlns:a16="http://schemas.microsoft.com/office/drawing/2014/main" id="{A5BD0E57-E615-D785-4589-6FBF4B2FD24C}"/>
              </a:ext>
            </a:extLst>
          </p:cNvPr>
          <p:cNvSpPr txBox="1"/>
          <p:nvPr/>
        </p:nvSpPr>
        <p:spPr>
          <a:xfrm>
            <a:off x="286805" y="8955498"/>
            <a:ext cx="5297794" cy="2308324"/>
          </a:xfrm>
          <a:prstGeom prst="rect">
            <a:avLst/>
          </a:prstGeom>
          <a:noFill/>
        </p:spPr>
        <p:txBody>
          <a:bodyPr wrap="square" rtlCol="0">
            <a:spAutoFit/>
          </a:bodyPr>
          <a:lstStyle/>
          <a:p>
            <a:pPr algn="r"/>
            <a:r>
              <a:rPr lang="en-US" sz="2400" b="1" spc="-15" dirty="0">
                <a:solidFill>
                  <a:schemeClr val="accent2"/>
                </a:solidFill>
                <a:latin typeface="DM Sans" pitchFamily="2" charset="77"/>
              </a:rPr>
              <a:t>TITLE 1:</a:t>
            </a:r>
          </a:p>
          <a:p>
            <a:pPr algn="r"/>
            <a:r>
              <a:rPr lang="en-US" sz="2400" spc="-15" dirty="0">
                <a:latin typeface="DM Sans" pitchFamily="2" charset="77"/>
              </a:rPr>
              <a:t>You can achieve anything you set your mind to—just put in the effort. Now go out there and present like a pro!</a:t>
            </a:r>
          </a:p>
          <a:p>
            <a:pPr algn="r"/>
            <a:endParaRPr lang="es-CO" sz="2400" dirty="0"/>
          </a:p>
        </p:txBody>
      </p:sp>
      <p:sp>
        <p:nvSpPr>
          <p:cNvPr id="174" name="TextBox 173">
            <a:extLst>
              <a:ext uri="{FF2B5EF4-FFF2-40B4-BE49-F238E27FC236}">
                <a16:creationId xmlns:a16="http://schemas.microsoft.com/office/drawing/2014/main" id="{E886F5D2-1946-D6F0-2177-60398AFA992A}"/>
              </a:ext>
            </a:extLst>
          </p:cNvPr>
          <p:cNvSpPr txBox="1"/>
          <p:nvPr/>
        </p:nvSpPr>
        <p:spPr>
          <a:xfrm>
            <a:off x="1961689" y="11966870"/>
            <a:ext cx="9661957" cy="1569660"/>
          </a:xfrm>
          <a:prstGeom prst="rect">
            <a:avLst/>
          </a:prstGeom>
          <a:noFill/>
        </p:spPr>
        <p:txBody>
          <a:bodyPr wrap="square" rtlCol="0">
            <a:spAutoFit/>
          </a:bodyPr>
          <a:lstStyle/>
          <a:p>
            <a:pPr algn="r"/>
            <a:r>
              <a:rPr lang="en-US" sz="2400" b="1" spc="-15" dirty="0">
                <a:solidFill>
                  <a:schemeClr val="tx2"/>
                </a:solidFill>
                <a:latin typeface="DM Sans" pitchFamily="2" charset="77"/>
              </a:rPr>
              <a:t>TITLE 1:</a:t>
            </a:r>
          </a:p>
          <a:p>
            <a:pPr algn="r"/>
            <a:r>
              <a:rPr lang="en-US" sz="2400" spc="-15" dirty="0">
                <a:latin typeface="DM Sans" pitchFamily="2" charset="77"/>
              </a:rPr>
              <a:t>You can achieve anything you set your mind to—just put in the effort. Now go out there and present like a pro!</a:t>
            </a:r>
          </a:p>
          <a:p>
            <a:pPr algn="r"/>
            <a:endParaRPr lang="es-CO" sz="2400" dirty="0"/>
          </a:p>
        </p:txBody>
      </p:sp>
      <p:sp>
        <p:nvSpPr>
          <p:cNvPr id="175" name="TextBox 174">
            <a:extLst>
              <a:ext uri="{FF2B5EF4-FFF2-40B4-BE49-F238E27FC236}">
                <a16:creationId xmlns:a16="http://schemas.microsoft.com/office/drawing/2014/main" id="{22C1A589-574A-1BF0-8210-5D2902D5F349}"/>
              </a:ext>
            </a:extLst>
          </p:cNvPr>
          <p:cNvSpPr txBox="1"/>
          <p:nvPr/>
        </p:nvSpPr>
        <p:spPr>
          <a:xfrm>
            <a:off x="18827381" y="8841928"/>
            <a:ext cx="5297794" cy="2308324"/>
          </a:xfrm>
          <a:prstGeom prst="rect">
            <a:avLst/>
          </a:prstGeom>
          <a:noFill/>
        </p:spPr>
        <p:txBody>
          <a:bodyPr wrap="square" rtlCol="0">
            <a:spAutoFit/>
          </a:bodyPr>
          <a:lstStyle/>
          <a:p>
            <a:r>
              <a:rPr lang="en-US" sz="2400" b="1" spc="-15" dirty="0">
                <a:solidFill>
                  <a:schemeClr val="accent3"/>
                </a:solidFill>
                <a:latin typeface="DM Sans" pitchFamily="2" charset="77"/>
              </a:rPr>
              <a:t>TITLE 1:</a:t>
            </a:r>
          </a:p>
          <a:p>
            <a:r>
              <a:rPr lang="en-US" sz="2400" spc="-15" dirty="0">
                <a:latin typeface="DM Sans" pitchFamily="2" charset="77"/>
              </a:rPr>
              <a:t>You can achieve anything you set your mind to—just put in the effort. Now go out there and present like a pro!</a:t>
            </a:r>
          </a:p>
          <a:p>
            <a:endParaRPr lang="es-CO" sz="2400" dirty="0"/>
          </a:p>
        </p:txBody>
      </p:sp>
      <p:sp>
        <p:nvSpPr>
          <p:cNvPr id="176" name="TextBox 175">
            <a:extLst>
              <a:ext uri="{FF2B5EF4-FFF2-40B4-BE49-F238E27FC236}">
                <a16:creationId xmlns:a16="http://schemas.microsoft.com/office/drawing/2014/main" id="{2160C9EA-888A-49E1-60DF-D32A92585C6F}"/>
              </a:ext>
            </a:extLst>
          </p:cNvPr>
          <p:cNvSpPr txBox="1"/>
          <p:nvPr/>
        </p:nvSpPr>
        <p:spPr>
          <a:xfrm>
            <a:off x="18548409" y="2681946"/>
            <a:ext cx="5297794" cy="2308324"/>
          </a:xfrm>
          <a:prstGeom prst="rect">
            <a:avLst/>
          </a:prstGeom>
          <a:noFill/>
        </p:spPr>
        <p:txBody>
          <a:bodyPr wrap="square" rtlCol="0">
            <a:spAutoFit/>
          </a:bodyPr>
          <a:lstStyle/>
          <a:p>
            <a:r>
              <a:rPr lang="en-US" sz="2400" b="1" spc="-15" dirty="0">
                <a:solidFill>
                  <a:schemeClr val="accent4"/>
                </a:solidFill>
                <a:latin typeface="DM Sans" pitchFamily="2" charset="77"/>
              </a:rPr>
              <a:t>TITLE 1:</a:t>
            </a:r>
          </a:p>
          <a:p>
            <a:r>
              <a:rPr lang="en-US" sz="2400" spc="-15" dirty="0">
                <a:latin typeface="DM Sans" pitchFamily="2" charset="77"/>
              </a:rPr>
              <a:t>You can achieve anything you set your mind to—just put in the effort. Now go out there and present like a pro!</a:t>
            </a:r>
          </a:p>
          <a:p>
            <a:endParaRPr lang="es-CO" sz="2400" dirty="0"/>
          </a:p>
        </p:txBody>
      </p:sp>
      <p:sp>
        <p:nvSpPr>
          <p:cNvPr id="177" name="TextBox 176">
            <a:extLst>
              <a:ext uri="{FF2B5EF4-FFF2-40B4-BE49-F238E27FC236}">
                <a16:creationId xmlns:a16="http://schemas.microsoft.com/office/drawing/2014/main" id="{A06578D6-ECEA-49BF-0809-EBBB0F0313FB}"/>
              </a:ext>
            </a:extLst>
          </p:cNvPr>
          <p:cNvSpPr txBox="1"/>
          <p:nvPr/>
        </p:nvSpPr>
        <p:spPr>
          <a:xfrm>
            <a:off x="11728619" y="78950"/>
            <a:ext cx="8336584" cy="1569660"/>
          </a:xfrm>
          <a:prstGeom prst="rect">
            <a:avLst/>
          </a:prstGeom>
          <a:noFill/>
        </p:spPr>
        <p:txBody>
          <a:bodyPr wrap="square" rtlCol="0">
            <a:spAutoFit/>
          </a:bodyPr>
          <a:lstStyle/>
          <a:p>
            <a:r>
              <a:rPr lang="en-US" sz="2400" b="1" spc="-15" dirty="0">
                <a:solidFill>
                  <a:schemeClr val="accent6"/>
                </a:solidFill>
                <a:latin typeface="DM Sans" pitchFamily="2" charset="77"/>
              </a:rPr>
              <a:t>TITLE 1:</a:t>
            </a:r>
          </a:p>
          <a:p>
            <a:r>
              <a:rPr lang="en-US" sz="2400" spc="-15" dirty="0">
                <a:latin typeface="DM Sans" pitchFamily="2" charset="77"/>
              </a:rPr>
              <a:t>You can achieve anything you set your mind to—just put in the effort. Now go out there and present like a pro!</a:t>
            </a:r>
          </a:p>
          <a:p>
            <a:endParaRPr lang="es-CO" sz="2400" dirty="0"/>
          </a:p>
        </p:txBody>
      </p:sp>
      <p:sp>
        <p:nvSpPr>
          <p:cNvPr id="178" name="TextBox 177">
            <a:extLst>
              <a:ext uri="{FF2B5EF4-FFF2-40B4-BE49-F238E27FC236}">
                <a16:creationId xmlns:a16="http://schemas.microsoft.com/office/drawing/2014/main" id="{5F1A333B-E28A-A75D-2E1B-B17C7583D406}"/>
              </a:ext>
            </a:extLst>
          </p:cNvPr>
          <p:cNvSpPr txBox="1"/>
          <p:nvPr/>
        </p:nvSpPr>
        <p:spPr>
          <a:xfrm>
            <a:off x="5541377" y="2063642"/>
            <a:ext cx="1547218" cy="3154710"/>
          </a:xfrm>
          <a:prstGeom prst="rect">
            <a:avLst/>
          </a:prstGeom>
          <a:noFill/>
        </p:spPr>
        <p:txBody>
          <a:bodyPr wrap="none" rtlCol="0">
            <a:spAutoFit/>
          </a:bodyPr>
          <a:lstStyle/>
          <a:p>
            <a:r>
              <a:rPr lang="es-CO" sz="19900" dirty="0">
                <a:solidFill>
                  <a:schemeClr val="accent5"/>
                </a:solidFill>
              </a:rPr>
              <a:t>6</a:t>
            </a:r>
          </a:p>
        </p:txBody>
      </p:sp>
      <p:sp>
        <p:nvSpPr>
          <p:cNvPr id="179" name="TextBox 178">
            <a:extLst>
              <a:ext uri="{FF2B5EF4-FFF2-40B4-BE49-F238E27FC236}">
                <a16:creationId xmlns:a16="http://schemas.microsoft.com/office/drawing/2014/main" id="{0132F408-96D8-F685-64F5-4F4C9355B9CC}"/>
              </a:ext>
            </a:extLst>
          </p:cNvPr>
          <p:cNvSpPr txBox="1"/>
          <p:nvPr/>
        </p:nvSpPr>
        <p:spPr>
          <a:xfrm>
            <a:off x="5719054" y="8367908"/>
            <a:ext cx="1547218" cy="3154710"/>
          </a:xfrm>
          <a:prstGeom prst="rect">
            <a:avLst/>
          </a:prstGeom>
          <a:noFill/>
        </p:spPr>
        <p:txBody>
          <a:bodyPr wrap="square" rtlCol="0">
            <a:spAutoFit/>
          </a:bodyPr>
          <a:lstStyle/>
          <a:p>
            <a:r>
              <a:rPr lang="es-CO" sz="19900" dirty="0">
                <a:solidFill>
                  <a:schemeClr val="accent2"/>
                </a:solidFill>
              </a:rPr>
              <a:t>5</a:t>
            </a:r>
          </a:p>
        </p:txBody>
      </p:sp>
      <p:sp>
        <p:nvSpPr>
          <p:cNvPr id="180" name="TextBox 179">
            <a:extLst>
              <a:ext uri="{FF2B5EF4-FFF2-40B4-BE49-F238E27FC236}">
                <a16:creationId xmlns:a16="http://schemas.microsoft.com/office/drawing/2014/main" id="{8D3D2331-BB28-B040-C7C9-E79D0424842E}"/>
              </a:ext>
            </a:extLst>
          </p:cNvPr>
          <p:cNvSpPr txBox="1"/>
          <p:nvPr/>
        </p:nvSpPr>
        <p:spPr>
          <a:xfrm>
            <a:off x="12215602" y="10831920"/>
            <a:ext cx="1547218" cy="3154710"/>
          </a:xfrm>
          <a:prstGeom prst="rect">
            <a:avLst/>
          </a:prstGeom>
          <a:noFill/>
        </p:spPr>
        <p:txBody>
          <a:bodyPr wrap="none" rtlCol="0">
            <a:spAutoFit/>
          </a:bodyPr>
          <a:lstStyle/>
          <a:p>
            <a:r>
              <a:rPr lang="es-CO" sz="19900" dirty="0">
                <a:solidFill>
                  <a:schemeClr val="tx2"/>
                </a:solidFill>
              </a:rPr>
              <a:t>4</a:t>
            </a:r>
          </a:p>
        </p:txBody>
      </p:sp>
      <p:sp>
        <p:nvSpPr>
          <p:cNvPr id="181" name="TextBox 180">
            <a:extLst>
              <a:ext uri="{FF2B5EF4-FFF2-40B4-BE49-F238E27FC236}">
                <a16:creationId xmlns:a16="http://schemas.microsoft.com/office/drawing/2014/main" id="{D3D3D5B0-F597-C7FE-DB1F-7AE6A5F6F8FC}"/>
              </a:ext>
            </a:extLst>
          </p:cNvPr>
          <p:cNvSpPr txBox="1"/>
          <p:nvPr/>
        </p:nvSpPr>
        <p:spPr>
          <a:xfrm>
            <a:off x="17280163" y="8213044"/>
            <a:ext cx="1547218" cy="3154710"/>
          </a:xfrm>
          <a:prstGeom prst="rect">
            <a:avLst/>
          </a:prstGeom>
          <a:noFill/>
        </p:spPr>
        <p:txBody>
          <a:bodyPr wrap="none" rtlCol="0">
            <a:spAutoFit/>
          </a:bodyPr>
          <a:lstStyle/>
          <a:p>
            <a:r>
              <a:rPr lang="es-CO" sz="19900" dirty="0">
                <a:solidFill>
                  <a:schemeClr val="accent3"/>
                </a:solidFill>
              </a:rPr>
              <a:t>3</a:t>
            </a:r>
          </a:p>
        </p:txBody>
      </p:sp>
      <p:sp>
        <p:nvSpPr>
          <p:cNvPr id="182" name="TextBox 181">
            <a:extLst>
              <a:ext uri="{FF2B5EF4-FFF2-40B4-BE49-F238E27FC236}">
                <a16:creationId xmlns:a16="http://schemas.microsoft.com/office/drawing/2014/main" id="{C37D7C49-456F-E1D1-FE07-796AB15DE4E1}"/>
              </a:ext>
            </a:extLst>
          </p:cNvPr>
          <p:cNvSpPr txBox="1"/>
          <p:nvPr/>
        </p:nvSpPr>
        <p:spPr>
          <a:xfrm>
            <a:off x="17001191" y="2055331"/>
            <a:ext cx="1547218" cy="3154710"/>
          </a:xfrm>
          <a:prstGeom prst="rect">
            <a:avLst/>
          </a:prstGeom>
          <a:noFill/>
        </p:spPr>
        <p:txBody>
          <a:bodyPr wrap="none" rtlCol="0">
            <a:spAutoFit/>
          </a:bodyPr>
          <a:lstStyle/>
          <a:p>
            <a:r>
              <a:rPr lang="es-CO" sz="19900" dirty="0">
                <a:solidFill>
                  <a:schemeClr val="accent4"/>
                </a:solidFill>
              </a:rPr>
              <a:t>2</a:t>
            </a:r>
          </a:p>
        </p:txBody>
      </p:sp>
      <p:sp>
        <p:nvSpPr>
          <p:cNvPr id="183" name="TextBox 182">
            <a:extLst>
              <a:ext uri="{FF2B5EF4-FFF2-40B4-BE49-F238E27FC236}">
                <a16:creationId xmlns:a16="http://schemas.microsoft.com/office/drawing/2014/main" id="{F90A7187-A224-37D9-2939-28211E115D17}"/>
              </a:ext>
            </a:extLst>
          </p:cNvPr>
          <p:cNvSpPr txBox="1"/>
          <p:nvPr/>
        </p:nvSpPr>
        <p:spPr>
          <a:xfrm>
            <a:off x="9921287" y="-524364"/>
            <a:ext cx="1547218" cy="3154710"/>
          </a:xfrm>
          <a:prstGeom prst="rect">
            <a:avLst/>
          </a:prstGeom>
          <a:noFill/>
        </p:spPr>
        <p:txBody>
          <a:bodyPr wrap="none" rtlCol="0">
            <a:spAutoFit/>
          </a:bodyPr>
          <a:lstStyle/>
          <a:p>
            <a:r>
              <a:rPr lang="es-CO" sz="19900" dirty="0">
                <a:solidFill>
                  <a:schemeClr val="accent6"/>
                </a:solidFill>
              </a:rPr>
              <a:t>1</a:t>
            </a:r>
          </a:p>
        </p:txBody>
      </p:sp>
      <p:sp>
        <p:nvSpPr>
          <p:cNvPr id="184" name="TextBox 183">
            <a:extLst>
              <a:ext uri="{FF2B5EF4-FFF2-40B4-BE49-F238E27FC236}">
                <a16:creationId xmlns:a16="http://schemas.microsoft.com/office/drawing/2014/main" id="{CD7FD3B4-EDB7-5BE1-44AB-BDEFE13165A4}"/>
              </a:ext>
            </a:extLst>
          </p:cNvPr>
          <p:cNvSpPr txBox="1"/>
          <p:nvPr/>
        </p:nvSpPr>
        <p:spPr>
          <a:xfrm>
            <a:off x="10502717" y="5661694"/>
            <a:ext cx="3075217" cy="1569660"/>
          </a:xfrm>
          <a:prstGeom prst="rect">
            <a:avLst/>
          </a:prstGeom>
          <a:noFill/>
        </p:spPr>
        <p:txBody>
          <a:bodyPr wrap="square" rtlCol="0">
            <a:spAutoFit/>
          </a:bodyPr>
          <a:lstStyle/>
          <a:p>
            <a:pPr algn="ctr"/>
            <a:r>
              <a:rPr lang="es-CO" sz="3200" b="1" dirty="0">
                <a:solidFill>
                  <a:schemeClr val="accent3"/>
                </a:solidFill>
                <a:latin typeface="Poppins" panose="00000500000000000000" pitchFamily="2" charset="0"/>
                <a:cs typeface="Poppins" panose="00000500000000000000" pitchFamily="2" charset="0"/>
              </a:rPr>
              <a:t>EASY PROCESS </a:t>
            </a:r>
            <a:r>
              <a:rPr lang="es-CO" sz="3200" b="1" dirty="0">
                <a:solidFill>
                  <a:schemeClr val="accent1"/>
                </a:solidFill>
                <a:latin typeface="Poppins" panose="00000500000000000000" pitchFamily="2" charset="0"/>
                <a:cs typeface="Poppins" panose="00000500000000000000" pitchFamily="2" charset="0"/>
              </a:rPr>
              <a:t>INFOGRAPHIC</a:t>
            </a:r>
          </a:p>
        </p:txBody>
      </p:sp>
      <p:sp>
        <p:nvSpPr>
          <p:cNvPr id="186" name="Oval 185">
            <a:extLst>
              <a:ext uri="{FF2B5EF4-FFF2-40B4-BE49-F238E27FC236}">
                <a16:creationId xmlns:a16="http://schemas.microsoft.com/office/drawing/2014/main" id="{5C8A91B5-0787-F240-CE42-4E793287B2DE}"/>
              </a:ext>
            </a:extLst>
          </p:cNvPr>
          <p:cNvSpPr/>
          <p:nvPr/>
        </p:nvSpPr>
        <p:spPr>
          <a:xfrm>
            <a:off x="9779963" y="3608944"/>
            <a:ext cx="807222" cy="80722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7" name="Oval 186">
            <a:extLst>
              <a:ext uri="{FF2B5EF4-FFF2-40B4-BE49-F238E27FC236}">
                <a16:creationId xmlns:a16="http://schemas.microsoft.com/office/drawing/2014/main" id="{B9630E1D-A7EF-E9D6-F2B3-9EBAA490A38E}"/>
              </a:ext>
            </a:extLst>
          </p:cNvPr>
          <p:cNvSpPr/>
          <p:nvPr/>
        </p:nvSpPr>
        <p:spPr>
          <a:xfrm>
            <a:off x="13187578" y="3521081"/>
            <a:ext cx="807222" cy="807222"/>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s-CO"/>
          </a:p>
        </p:txBody>
      </p:sp>
      <p:sp>
        <p:nvSpPr>
          <p:cNvPr id="188" name="Oval 187">
            <a:extLst>
              <a:ext uri="{FF2B5EF4-FFF2-40B4-BE49-F238E27FC236}">
                <a16:creationId xmlns:a16="http://schemas.microsoft.com/office/drawing/2014/main" id="{49A0EA16-3AF2-971A-53B3-EF3B01588934}"/>
              </a:ext>
            </a:extLst>
          </p:cNvPr>
          <p:cNvSpPr/>
          <p:nvPr/>
        </p:nvSpPr>
        <p:spPr>
          <a:xfrm>
            <a:off x="14663524" y="6163555"/>
            <a:ext cx="807222" cy="807222"/>
          </a:xfrm>
          <a:prstGeom prst="ellipse">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CO"/>
          </a:p>
        </p:txBody>
      </p:sp>
      <p:sp>
        <p:nvSpPr>
          <p:cNvPr id="189" name="Oval 188">
            <a:extLst>
              <a:ext uri="{FF2B5EF4-FFF2-40B4-BE49-F238E27FC236}">
                <a16:creationId xmlns:a16="http://schemas.microsoft.com/office/drawing/2014/main" id="{508B185D-EF07-931D-1A8E-F157E15145AA}"/>
              </a:ext>
            </a:extLst>
          </p:cNvPr>
          <p:cNvSpPr/>
          <p:nvPr/>
        </p:nvSpPr>
        <p:spPr>
          <a:xfrm>
            <a:off x="13336433" y="9053561"/>
            <a:ext cx="807222" cy="807222"/>
          </a:xfrm>
          <a:prstGeom prst="ellipse">
            <a:avLst/>
          </a:prstGeom>
          <a:solidFill>
            <a:schemeClr val="tx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CO"/>
          </a:p>
        </p:txBody>
      </p:sp>
      <p:sp>
        <p:nvSpPr>
          <p:cNvPr id="190" name="Oval 189">
            <a:extLst>
              <a:ext uri="{FF2B5EF4-FFF2-40B4-BE49-F238E27FC236}">
                <a16:creationId xmlns:a16="http://schemas.microsoft.com/office/drawing/2014/main" id="{272988AF-A031-BFAA-CD97-16CA810E4F6A}"/>
              </a:ext>
            </a:extLst>
          </p:cNvPr>
          <p:cNvSpPr/>
          <p:nvPr/>
        </p:nvSpPr>
        <p:spPr>
          <a:xfrm>
            <a:off x="9705679" y="9081604"/>
            <a:ext cx="807222" cy="807222"/>
          </a:xfrm>
          <a:prstGeom prst="ellipse">
            <a:avLst/>
          </a:prstGeom>
          <a:solidFill>
            <a:schemeClr val="accent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CO"/>
          </a:p>
        </p:txBody>
      </p:sp>
      <p:sp>
        <p:nvSpPr>
          <p:cNvPr id="191" name="Oval 190">
            <a:extLst>
              <a:ext uri="{FF2B5EF4-FFF2-40B4-BE49-F238E27FC236}">
                <a16:creationId xmlns:a16="http://schemas.microsoft.com/office/drawing/2014/main" id="{086DCBE8-50A0-3067-24F2-4B30444CAD95}"/>
              </a:ext>
            </a:extLst>
          </p:cNvPr>
          <p:cNvSpPr/>
          <p:nvPr/>
        </p:nvSpPr>
        <p:spPr>
          <a:xfrm>
            <a:off x="8342513" y="6248905"/>
            <a:ext cx="807222" cy="80722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192" name="Block Arc 191">
            <a:extLst>
              <a:ext uri="{FF2B5EF4-FFF2-40B4-BE49-F238E27FC236}">
                <a16:creationId xmlns:a16="http://schemas.microsoft.com/office/drawing/2014/main" id="{D0EAED4A-C787-98F5-F48C-E70601A174BE}"/>
              </a:ext>
            </a:extLst>
          </p:cNvPr>
          <p:cNvSpPr/>
          <p:nvPr/>
        </p:nvSpPr>
        <p:spPr>
          <a:xfrm rot="6300000">
            <a:off x="4843449" y="2349669"/>
            <a:ext cx="2647648" cy="2647648"/>
          </a:xfrm>
          <a:prstGeom prst="blockArc">
            <a:avLst>
              <a:gd name="adj1" fmla="val 10800000"/>
              <a:gd name="adj2" fmla="val 104391"/>
              <a:gd name="adj3" fmla="val 648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193" name="Block Arc 192">
            <a:extLst>
              <a:ext uri="{FF2B5EF4-FFF2-40B4-BE49-F238E27FC236}">
                <a16:creationId xmlns:a16="http://schemas.microsoft.com/office/drawing/2014/main" id="{A9D110FC-C431-7C0B-0102-6AEC8EDCC470}"/>
              </a:ext>
            </a:extLst>
          </p:cNvPr>
          <p:cNvSpPr/>
          <p:nvPr/>
        </p:nvSpPr>
        <p:spPr>
          <a:xfrm rot="3600000">
            <a:off x="5204738" y="8536959"/>
            <a:ext cx="2647648" cy="2647648"/>
          </a:xfrm>
          <a:prstGeom prst="blockArc">
            <a:avLst>
              <a:gd name="adj1" fmla="val 10800000"/>
              <a:gd name="adj2" fmla="val 104391"/>
              <a:gd name="adj3" fmla="val 648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194" name="Block Arc 193">
            <a:extLst>
              <a:ext uri="{FF2B5EF4-FFF2-40B4-BE49-F238E27FC236}">
                <a16:creationId xmlns:a16="http://schemas.microsoft.com/office/drawing/2014/main" id="{549F5E12-1791-69C1-EC4E-DAE6A411A9EB}"/>
              </a:ext>
            </a:extLst>
          </p:cNvPr>
          <p:cNvSpPr/>
          <p:nvPr/>
        </p:nvSpPr>
        <p:spPr>
          <a:xfrm>
            <a:off x="11806951" y="11286833"/>
            <a:ext cx="2647648" cy="2647648"/>
          </a:xfrm>
          <a:prstGeom prst="blockArc">
            <a:avLst>
              <a:gd name="adj1" fmla="val 10800000"/>
              <a:gd name="adj2" fmla="val 104391"/>
              <a:gd name="adj3" fmla="val 648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195" name="Block Arc 194">
            <a:extLst>
              <a:ext uri="{FF2B5EF4-FFF2-40B4-BE49-F238E27FC236}">
                <a16:creationId xmlns:a16="http://schemas.microsoft.com/office/drawing/2014/main" id="{00857550-C591-653E-CE02-38602677D19C}"/>
              </a:ext>
            </a:extLst>
          </p:cNvPr>
          <p:cNvSpPr/>
          <p:nvPr/>
        </p:nvSpPr>
        <p:spPr>
          <a:xfrm rot="16200000">
            <a:off x="16657360" y="8492597"/>
            <a:ext cx="2647648" cy="2647648"/>
          </a:xfrm>
          <a:prstGeom prst="blockArc">
            <a:avLst>
              <a:gd name="adj1" fmla="val 10800000"/>
              <a:gd name="adj2" fmla="val 104391"/>
              <a:gd name="adj3" fmla="val 6481"/>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solidFill>
                <a:schemeClr val="tx1"/>
              </a:solidFill>
            </a:endParaRPr>
          </a:p>
        </p:txBody>
      </p:sp>
      <p:sp>
        <p:nvSpPr>
          <p:cNvPr id="196" name="Block Arc 195">
            <a:extLst>
              <a:ext uri="{FF2B5EF4-FFF2-40B4-BE49-F238E27FC236}">
                <a16:creationId xmlns:a16="http://schemas.microsoft.com/office/drawing/2014/main" id="{1B45F208-2BA7-1269-2751-F983E69E4C68}"/>
              </a:ext>
            </a:extLst>
          </p:cNvPr>
          <p:cNvSpPr/>
          <p:nvPr/>
        </p:nvSpPr>
        <p:spPr>
          <a:xfrm rot="14613980">
            <a:off x="16432528" y="2503288"/>
            <a:ext cx="2647648" cy="2647648"/>
          </a:xfrm>
          <a:prstGeom prst="blockArc">
            <a:avLst>
              <a:gd name="adj1" fmla="val 10800000"/>
              <a:gd name="adj2" fmla="val 104391"/>
              <a:gd name="adj3" fmla="val 6481"/>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solidFill>
                <a:schemeClr val="tx1"/>
              </a:solidFill>
            </a:endParaRPr>
          </a:p>
        </p:txBody>
      </p:sp>
      <p:sp>
        <p:nvSpPr>
          <p:cNvPr id="197" name="Block Arc 196">
            <a:extLst>
              <a:ext uri="{FF2B5EF4-FFF2-40B4-BE49-F238E27FC236}">
                <a16:creationId xmlns:a16="http://schemas.microsoft.com/office/drawing/2014/main" id="{CC664186-86A1-0A77-33E0-9B00BD1664C1}"/>
              </a:ext>
            </a:extLst>
          </p:cNvPr>
          <p:cNvSpPr/>
          <p:nvPr/>
        </p:nvSpPr>
        <p:spPr>
          <a:xfrm rot="9900000">
            <a:off x="8869681" y="-202387"/>
            <a:ext cx="2647648" cy="2647648"/>
          </a:xfrm>
          <a:prstGeom prst="blockArc">
            <a:avLst>
              <a:gd name="adj1" fmla="val 10800000"/>
              <a:gd name="adj2" fmla="val 104391"/>
              <a:gd name="adj3" fmla="val 6481"/>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solidFill>
                <a:schemeClr val="tx1"/>
              </a:solidFill>
            </a:endParaRPr>
          </a:p>
        </p:txBody>
      </p:sp>
    </p:spTree>
    <p:extLst>
      <p:ext uri="{BB962C8B-B14F-4D97-AF65-F5344CB8AC3E}">
        <p14:creationId xmlns:p14="http://schemas.microsoft.com/office/powerpoint/2010/main" val="2604657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A06D1C18-BCD0-4F19-B3DC-B5443EFBA9B9}"/>
              </a:ext>
            </a:extLst>
          </p:cNvPr>
          <p:cNvSpPr>
            <a:spLocks noChangeArrowheads="1"/>
          </p:cNvSpPr>
          <p:nvPr/>
        </p:nvSpPr>
        <p:spPr bwMode="auto">
          <a:xfrm>
            <a:off x="10557424" y="3996183"/>
            <a:ext cx="3954914" cy="2724496"/>
          </a:xfrm>
          <a:custGeom>
            <a:avLst/>
            <a:gdLst>
              <a:gd name="T0" fmla="*/ 1951 w 3173"/>
              <a:gd name="T1" fmla="*/ 0 h 2186"/>
              <a:gd name="T2" fmla="*/ 1586 w 3173"/>
              <a:gd name="T3" fmla="*/ 346 h 2186"/>
              <a:gd name="T4" fmla="*/ 1221 w 3173"/>
              <a:gd name="T5" fmla="*/ 1 h 2186"/>
              <a:gd name="T6" fmla="*/ 0 w 3173"/>
              <a:gd name="T7" fmla="*/ 382 h 2186"/>
              <a:gd name="T8" fmla="*/ 1041 w 3173"/>
              <a:gd name="T9" fmla="*/ 2185 h 2186"/>
              <a:gd name="T10" fmla="*/ 2132 w 3173"/>
              <a:gd name="T11" fmla="*/ 2185 h 2186"/>
              <a:gd name="T12" fmla="*/ 3172 w 3173"/>
              <a:gd name="T13" fmla="*/ 382 h 2186"/>
              <a:gd name="T14" fmla="*/ 1951 w 3173"/>
              <a:gd name="T15" fmla="*/ 0 h 2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73" h="2186">
                <a:moveTo>
                  <a:pt x="1951" y="0"/>
                </a:moveTo>
                <a:cubicBezTo>
                  <a:pt x="1941" y="193"/>
                  <a:pt x="1781" y="346"/>
                  <a:pt x="1586" y="346"/>
                </a:cubicBezTo>
                <a:cubicBezTo>
                  <a:pt x="1391" y="346"/>
                  <a:pt x="1232" y="193"/>
                  <a:pt x="1221" y="1"/>
                </a:cubicBezTo>
                <a:cubicBezTo>
                  <a:pt x="794" y="48"/>
                  <a:pt x="379" y="177"/>
                  <a:pt x="0" y="382"/>
                </a:cubicBezTo>
                <a:lnTo>
                  <a:pt x="1041" y="2185"/>
                </a:lnTo>
                <a:cubicBezTo>
                  <a:pt x="1376" y="2023"/>
                  <a:pt x="1777" y="2013"/>
                  <a:pt x="2132" y="2185"/>
                </a:cubicBezTo>
                <a:lnTo>
                  <a:pt x="3172" y="382"/>
                </a:lnTo>
                <a:cubicBezTo>
                  <a:pt x="2782" y="171"/>
                  <a:pt x="2368" y="46"/>
                  <a:pt x="1951" y="0"/>
                </a:cubicBezTo>
              </a:path>
            </a:pathLst>
          </a:custGeom>
          <a:solidFill>
            <a:schemeClr val="accent3"/>
          </a:solidFill>
          <a:ln>
            <a:noFill/>
          </a:ln>
          <a:effectLst/>
        </p:spPr>
        <p:txBody>
          <a:bodyPr wrap="none" anchor="ctr"/>
          <a:lstStyle/>
          <a:p>
            <a:endParaRPr lang="en-US" sz="2500" dirty="0">
              <a:latin typeface="DM Sans" pitchFamily="2" charset="77"/>
            </a:endParaRPr>
          </a:p>
        </p:txBody>
      </p:sp>
      <p:sp>
        <p:nvSpPr>
          <p:cNvPr id="4" name="Freeform 3">
            <a:extLst>
              <a:ext uri="{FF2B5EF4-FFF2-40B4-BE49-F238E27FC236}">
                <a16:creationId xmlns:a16="http://schemas.microsoft.com/office/drawing/2014/main" id="{A0D8938C-1C33-457F-834E-AF839DF4A9F9}"/>
              </a:ext>
            </a:extLst>
          </p:cNvPr>
          <p:cNvSpPr>
            <a:spLocks noChangeArrowheads="1"/>
          </p:cNvSpPr>
          <p:nvPr/>
        </p:nvSpPr>
        <p:spPr bwMode="auto">
          <a:xfrm>
            <a:off x="19109927" y="8236728"/>
            <a:ext cx="3273790" cy="3422097"/>
          </a:xfrm>
          <a:custGeom>
            <a:avLst/>
            <a:gdLst>
              <a:gd name="T0" fmla="*/ 1982 w 2628"/>
              <a:gd name="T1" fmla="*/ 1880 h 2748"/>
              <a:gd name="T2" fmla="*/ 1865 w 2628"/>
              <a:gd name="T3" fmla="*/ 1391 h 2748"/>
              <a:gd name="T4" fmla="*/ 2347 w 2628"/>
              <a:gd name="T5" fmla="*/ 1248 h 2748"/>
              <a:gd name="T6" fmla="*/ 2627 w 2628"/>
              <a:gd name="T7" fmla="*/ 0 h 2748"/>
              <a:gd name="T8" fmla="*/ 546 w 2628"/>
              <a:gd name="T9" fmla="*/ 0 h 2748"/>
              <a:gd name="T10" fmla="*/ 0 w 2628"/>
              <a:gd name="T11" fmla="*/ 945 h 2748"/>
              <a:gd name="T12" fmla="*/ 1041 w 2628"/>
              <a:gd name="T13" fmla="*/ 2747 h 2748"/>
              <a:gd name="T14" fmla="*/ 1982 w 2628"/>
              <a:gd name="T15" fmla="*/ 1880 h 27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8" h="2748">
                <a:moveTo>
                  <a:pt x="1982" y="1880"/>
                </a:moveTo>
                <a:cubicBezTo>
                  <a:pt x="1821" y="1775"/>
                  <a:pt x="1768" y="1560"/>
                  <a:pt x="1865" y="1391"/>
                </a:cubicBezTo>
                <a:cubicBezTo>
                  <a:pt x="1963" y="1223"/>
                  <a:pt x="2175" y="1161"/>
                  <a:pt x="2347" y="1248"/>
                </a:cubicBezTo>
                <a:cubicBezTo>
                  <a:pt x="2519" y="855"/>
                  <a:pt x="2615" y="431"/>
                  <a:pt x="2627" y="0"/>
                </a:cubicBezTo>
                <a:lnTo>
                  <a:pt x="546" y="0"/>
                </a:lnTo>
                <a:cubicBezTo>
                  <a:pt x="518" y="371"/>
                  <a:pt x="326" y="724"/>
                  <a:pt x="0" y="945"/>
                </a:cubicBezTo>
                <a:lnTo>
                  <a:pt x="1041" y="2747"/>
                </a:lnTo>
                <a:cubicBezTo>
                  <a:pt x="1418" y="2515"/>
                  <a:pt x="1735" y="2218"/>
                  <a:pt x="1982" y="1880"/>
                </a:cubicBezTo>
              </a:path>
            </a:pathLst>
          </a:custGeom>
          <a:solidFill>
            <a:schemeClr val="accent2"/>
          </a:solidFill>
          <a:ln>
            <a:noFill/>
          </a:ln>
          <a:effectLst/>
        </p:spPr>
        <p:txBody>
          <a:bodyPr wrap="none" anchor="ctr"/>
          <a:lstStyle/>
          <a:p>
            <a:endParaRPr lang="en-US" sz="2500" dirty="0">
              <a:latin typeface="DM Sans" pitchFamily="2" charset="77"/>
            </a:endParaRPr>
          </a:p>
        </p:txBody>
      </p:sp>
      <p:sp>
        <p:nvSpPr>
          <p:cNvPr id="5" name="Freeform 4">
            <a:extLst>
              <a:ext uri="{FF2B5EF4-FFF2-40B4-BE49-F238E27FC236}">
                <a16:creationId xmlns:a16="http://schemas.microsoft.com/office/drawing/2014/main" id="{5B9770B8-7FAD-400A-925D-24ED05412F96}"/>
              </a:ext>
            </a:extLst>
          </p:cNvPr>
          <p:cNvSpPr>
            <a:spLocks noChangeArrowheads="1"/>
          </p:cNvSpPr>
          <p:nvPr/>
        </p:nvSpPr>
        <p:spPr bwMode="auto">
          <a:xfrm>
            <a:off x="8382222" y="8236728"/>
            <a:ext cx="3273790" cy="3422097"/>
          </a:xfrm>
          <a:custGeom>
            <a:avLst/>
            <a:gdLst>
              <a:gd name="T0" fmla="*/ 279 w 2627"/>
              <a:gd name="T1" fmla="*/ 1249 h 2749"/>
              <a:gd name="T2" fmla="*/ 761 w 2627"/>
              <a:gd name="T3" fmla="*/ 1393 h 2749"/>
              <a:gd name="T4" fmla="*/ 644 w 2627"/>
              <a:gd name="T5" fmla="*/ 1882 h 2749"/>
              <a:gd name="T6" fmla="*/ 1586 w 2627"/>
              <a:gd name="T7" fmla="*/ 2748 h 2749"/>
              <a:gd name="T8" fmla="*/ 2626 w 2627"/>
              <a:gd name="T9" fmla="*/ 946 h 2749"/>
              <a:gd name="T10" fmla="*/ 2081 w 2627"/>
              <a:gd name="T11" fmla="*/ 0 h 2749"/>
              <a:gd name="T12" fmla="*/ 0 w 2627"/>
              <a:gd name="T13" fmla="*/ 0 h 2749"/>
              <a:gd name="T14" fmla="*/ 279 w 2627"/>
              <a:gd name="T15" fmla="*/ 1249 h 27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7" h="2749">
                <a:moveTo>
                  <a:pt x="279" y="1249"/>
                </a:moveTo>
                <a:cubicBezTo>
                  <a:pt x="451" y="1162"/>
                  <a:pt x="663" y="1224"/>
                  <a:pt x="761" y="1393"/>
                </a:cubicBezTo>
                <a:cubicBezTo>
                  <a:pt x="858" y="1562"/>
                  <a:pt x="806" y="1776"/>
                  <a:pt x="644" y="1882"/>
                </a:cubicBezTo>
                <a:cubicBezTo>
                  <a:pt x="899" y="2227"/>
                  <a:pt x="1219" y="2523"/>
                  <a:pt x="1586" y="2748"/>
                </a:cubicBezTo>
                <a:lnTo>
                  <a:pt x="2626" y="946"/>
                </a:lnTo>
                <a:cubicBezTo>
                  <a:pt x="2319" y="736"/>
                  <a:pt x="2109" y="394"/>
                  <a:pt x="2081" y="0"/>
                </a:cubicBezTo>
                <a:lnTo>
                  <a:pt x="0" y="0"/>
                </a:lnTo>
                <a:cubicBezTo>
                  <a:pt x="11" y="444"/>
                  <a:pt x="110" y="866"/>
                  <a:pt x="279" y="1249"/>
                </a:cubicBezTo>
              </a:path>
            </a:pathLst>
          </a:custGeom>
          <a:solidFill>
            <a:schemeClr val="accent1"/>
          </a:solidFill>
          <a:ln>
            <a:noFill/>
          </a:ln>
          <a:effectLst/>
        </p:spPr>
        <p:txBody>
          <a:bodyPr wrap="none" anchor="ctr"/>
          <a:lstStyle/>
          <a:p>
            <a:endParaRPr lang="en-US" sz="2500" dirty="0">
              <a:latin typeface="DM Sans" pitchFamily="2" charset="77"/>
            </a:endParaRPr>
          </a:p>
        </p:txBody>
      </p:sp>
      <p:sp>
        <p:nvSpPr>
          <p:cNvPr id="6" name="Freeform 5">
            <a:extLst>
              <a:ext uri="{FF2B5EF4-FFF2-40B4-BE49-F238E27FC236}">
                <a16:creationId xmlns:a16="http://schemas.microsoft.com/office/drawing/2014/main" id="{24114161-29A8-4F10-927A-6F9A5DC9DA4B}"/>
              </a:ext>
            </a:extLst>
          </p:cNvPr>
          <p:cNvSpPr>
            <a:spLocks noChangeArrowheads="1"/>
          </p:cNvSpPr>
          <p:nvPr/>
        </p:nvSpPr>
        <p:spPr bwMode="auto">
          <a:xfrm>
            <a:off x="19109927" y="4583925"/>
            <a:ext cx="3273790" cy="3422100"/>
          </a:xfrm>
          <a:custGeom>
            <a:avLst/>
            <a:gdLst>
              <a:gd name="T0" fmla="*/ 2347 w 2628"/>
              <a:gd name="T1" fmla="*/ 1499 h 2748"/>
              <a:gd name="T2" fmla="*/ 1865 w 2628"/>
              <a:gd name="T3" fmla="*/ 1356 h 2748"/>
              <a:gd name="T4" fmla="*/ 1982 w 2628"/>
              <a:gd name="T5" fmla="*/ 867 h 2748"/>
              <a:gd name="T6" fmla="*/ 1041 w 2628"/>
              <a:gd name="T7" fmla="*/ 0 h 2748"/>
              <a:gd name="T8" fmla="*/ 0 w 2628"/>
              <a:gd name="T9" fmla="*/ 1803 h 2748"/>
              <a:gd name="T10" fmla="*/ 546 w 2628"/>
              <a:gd name="T11" fmla="*/ 2747 h 2748"/>
              <a:gd name="T12" fmla="*/ 2627 w 2628"/>
              <a:gd name="T13" fmla="*/ 2747 h 2748"/>
              <a:gd name="T14" fmla="*/ 2347 w 2628"/>
              <a:gd name="T15" fmla="*/ 1499 h 27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8" h="2748">
                <a:moveTo>
                  <a:pt x="2347" y="1499"/>
                </a:moveTo>
                <a:cubicBezTo>
                  <a:pt x="2176" y="1586"/>
                  <a:pt x="1963" y="1525"/>
                  <a:pt x="1865" y="1356"/>
                </a:cubicBezTo>
                <a:cubicBezTo>
                  <a:pt x="1768" y="1187"/>
                  <a:pt x="1821" y="972"/>
                  <a:pt x="1982" y="867"/>
                </a:cubicBezTo>
                <a:cubicBezTo>
                  <a:pt x="1727" y="521"/>
                  <a:pt x="1408" y="226"/>
                  <a:pt x="1041" y="0"/>
                </a:cubicBezTo>
                <a:lnTo>
                  <a:pt x="0" y="1803"/>
                </a:lnTo>
                <a:cubicBezTo>
                  <a:pt x="308" y="2012"/>
                  <a:pt x="517" y="2355"/>
                  <a:pt x="546" y="2747"/>
                </a:cubicBezTo>
                <a:lnTo>
                  <a:pt x="2627" y="2747"/>
                </a:lnTo>
                <a:cubicBezTo>
                  <a:pt x="2615" y="2304"/>
                  <a:pt x="2516" y="1882"/>
                  <a:pt x="2347" y="1499"/>
                </a:cubicBezTo>
              </a:path>
            </a:pathLst>
          </a:custGeom>
          <a:solidFill>
            <a:schemeClr val="accent3"/>
          </a:solidFill>
          <a:ln>
            <a:noFill/>
          </a:ln>
          <a:effectLst/>
        </p:spPr>
        <p:txBody>
          <a:bodyPr wrap="none" anchor="ctr"/>
          <a:lstStyle/>
          <a:p>
            <a:endParaRPr lang="en-US" sz="2500" dirty="0">
              <a:latin typeface="DM Sans" pitchFamily="2" charset="77"/>
            </a:endParaRPr>
          </a:p>
        </p:txBody>
      </p:sp>
      <p:sp>
        <p:nvSpPr>
          <p:cNvPr id="7" name="Freeform 6">
            <a:extLst>
              <a:ext uri="{FF2B5EF4-FFF2-40B4-BE49-F238E27FC236}">
                <a16:creationId xmlns:a16="http://schemas.microsoft.com/office/drawing/2014/main" id="{255E9C80-1574-4C62-BE10-6CCB480A75AD}"/>
              </a:ext>
            </a:extLst>
          </p:cNvPr>
          <p:cNvSpPr>
            <a:spLocks noChangeArrowheads="1"/>
          </p:cNvSpPr>
          <p:nvPr/>
        </p:nvSpPr>
        <p:spPr bwMode="auto">
          <a:xfrm>
            <a:off x="13408259" y="4583925"/>
            <a:ext cx="3273790" cy="3422100"/>
          </a:xfrm>
          <a:custGeom>
            <a:avLst/>
            <a:gdLst>
              <a:gd name="T0" fmla="*/ 2347 w 2628"/>
              <a:gd name="T1" fmla="*/ 1499 h 2749"/>
              <a:gd name="T2" fmla="*/ 1865 w 2628"/>
              <a:gd name="T3" fmla="*/ 1356 h 2749"/>
              <a:gd name="T4" fmla="*/ 1982 w 2628"/>
              <a:gd name="T5" fmla="*/ 867 h 2749"/>
              <a:gd name="T6" fmla="*/ 1041 w 2628"/>
              <a:gd name="T7" fmla="*/ 0 h 2749"/>
              <a:gd name="T8" fmla="*/ 0 w 2628"/>
              <a:gd name="T9" fmla="*/ 1803 h 2749"/>
              <a:gd name="T10" fmla="*/ 546 w 2628"/>
              <a:gd name="T11" fmla="*/ 2748 h 2749"/>
              <a:gd name="T12" fmla="*/ 2627 w 2628"/>
              <a:gd name="T13" fmla="*/ 2748 h 2749"/>
              <a:gd name="T14" fmla="*/ 2347 w 2628"/>
              <a:gd name="T15" fmla="*/ 1499 h 27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8" h="2749">
                <a:moveTo>
                  <a:pt x="2347" y="1499"/>
                </a:moveTo>
                <a:cubicBezTo>
                  <a:pt x="2176" y="1586"/>
                  <a:pt x="1963" y="1525"/>
                  <a:pt x="1865" y="1356"/>
                </a:cubicBezTo>
                <a:cubicBezTo>
                  <a:pt x="1768" y="1187"/>
                  <a:pt x="1820" y="972"/>
                  <a:pt x="1982" y="867"/>
                </a:cubicBezTo>
                <a:cubicBezTo>
                  <a:pt x="1727" y="521"/>
                  <a:pt x="1408" y="226"/>
                  <a:pt x="1041" y="0"/>
                </a:cubicBezTo>
                <a:lnTo>
                  <a:pt x="0" y="1803"/>
                </a:lnTo>
                <a:cubicBezTo>
                  <a:pt x="308" y="2013"/>
                  <a:pt x="517" y="2355"/>
                  <a:pt x="546" y="2748"/>
                </a:cubicBezTo>
                <a:lnTo>
                  <a:pt x="2627" y="2748"/>
                </a:lnTo>
                <a:cubicBezTo>
                  <a:pt x="2615" y="2304"/>
                  <a:pt x="2516" y="1883"/>
                  <a:pt x="2347" y="1499"/>
                </a:cubicBezTo>
              </a:path>
            </a:pathLst>
          </a:custGeom>
          <a:solidFill>
            <a:schemeClr val="accent4"/>
          </a:solidFill>
          <a:ln>
            <a:noFill/>
          </a:ln>
          <a:effectLst/>
        </p:spPr>
        <p:txBody>
          <a:bodyPr wrap="none" anchor="ctr"/>
          <a:lstStyle/>
          <a:p>
            <a:endParaRPr lang="en-US" sz="2500" dirty="0">
              <a:latin typeface="DM Sans" pitchFamily="2" charset="77"/>
            </a:endParaRPr>
          </a:p>
        </p:txBody>
      </p:sp>
      <p:sp>
        <p:nvSpPr>
          <p:cNvPr id="8" name="Freeform 7">
            <a:extLst>
              <a:ext uri="{FF2B5EF4-FFF2-40B4-BE49-F238E27FC236}">
                <a16:creationId xmlns:a16="http://schemas.microsoft.com/office/drawing/2014/main" id="{45A5263E-E44D-4648-A73E-1CA34736DF61}"/>
              </a:ext>
            </a:extLst>
          </p:cNvPr>
          <p:cNvSpPr>
            <a:spLocks noChangeArrowheads="1"/>
          </p:cNvSpPr>
          <p:nvPr/>
        </p:nvSpPr>
        <p:spPr bwMode="auto">
          <a:xfrm>
            <a:off x="8382222" y="4583925"/>
            <a:ext cx="3273790" cy="3422100"/>
          </a:xfrm>
          <a:custGeom>
            <a:avLst/>
            <a:gdLst>
              <a:gd name="T0" fmla="*/ 644 w 2627"/>
              <a:gd name="T1" fmla="*/ 867 h 2748"/>
              <a:gd name="T2" fmla="*/ 761 w 2627"/>
              <a:gd name="T3" fmla="*/ 1356 h 2748"/>
              <a:gd name="T4" fmla="*/ 280 w 2627"/>
              <a:gd name="T5" fmla="*/ 1499 h 2748"/>
              <a:gd name="T6" fmla="*/ 0 w 2627"/>
              <a:gd name="T7" fmla="*/ 2747 h 2748"/>
              <a:gd name="T8" fmla="*/ 2081 w 2627"/>
              <a:gd name="T9" fmla="*/ 2747 h 2748"/>
              <a:gd name="T10" fmla="*/ 2626 w 2627"/>
              <a:gd name="T11" fmla="*/ 1803 h 2748"/>
              <a:gd name="T12" fmla="*/ 1586 w 2627"/>
              <a:gd name="T13" fmla="*/ 0 h 2748"/>
              <a:gd name="T14" fmla="*/ 644 w 2627"/>
              <a:gd name="T15" fmla="*/ 867 h 27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7" h="2748">
                <a:moveTo>
                  <a:pt x="644" y="867"/>
                </a:moveTo>
                <a:cubicBezTo>
                  <a:pt x="806" y="972"/>
                  <a:pt x="859" y="1187"/>
                  <a:pt x="761" y="1356"/>
                </a:cubicBezTo>
                <a:cubicBezTo>
                  <a:pt x="664" y="1525"/>
                  <a:pt x="452" y="1586"/>
                  <a:pt x="280" y="1499"/>
                </a:cubicBezTo>
                <a:cubicBezTo>
                  <a:pt x="107" y="1893"/>
                  <a:pt x="12" y="2316"/>
                  <a:pt x="0" y="2747"/>
                </a:cubicBezTo>
                <a:lnTo>
                  <a:pt x="2081" y="2747"/>
                </a:lnTo>
                <a:cubicBezTo>
                  <a:pt x="2108" y="2377"/>
                  <a:pt x="2300" y="2024"/>
                  <a:pt x="2626" y="1803"/>
                </a:cubicBezTo>
                <a:lnTo>
                  <a:pt x="1586" y="0"/>
                </a:lnTo>
                <a:cubicBezTo>
                  <a:pt x="1208" y="232"/>
                  <a:pt x="892" y="528"/>
                  <a:pt x="644" y="867"/>
                </a:cubicBezTo>
              </a:path>
            </a:pathLst>
          </a:custGeom>
          <a:solidFill>
            <a:schemeClr val="accent2"/>
          </a:solidFill>
          <a:ln>
            <a:noFill/>
          </a:ln>
          <a:effectLst/>
        </p:spPr>
        <p:txBody>
          <a:bodyPr wrap="none" anchor="ctr"/>
          <a:lstStyle/>
          <a:p>
            <a:endParaRPr lang="en-US" sz="2500" dirty="0">
              <a:latin typeface="DM Sans" pitchFamily="2" charset="77"/>
            </a:endParaRPr>
          </a:p>
        </p:txBody>
      </p:sp>
      <p:sp>
        <p:nvSpPr>
          <p:cNvPr id="9" name="Freeform 8">
            <a:extLst>
              <a:ext uri="{FF2B5EF4-FFF2-40B4-BE49-F238E27FC236}">
                <a16:creationId xmlns:a16="http://schemas.microsoft.com/office/drawing/2014/main" id="{37BE476A-98C9-407D-A5FE-D47501FA524B}"/>
              </a:ext>
            </a:extLst>
          </p:cNvPr>
          <p:cNvSpPr>
            <a:spLocks noChangeArrowheads="1"/>
          </p:cNvSpPr>
          <p:nvPr/>
        </p:nvSpPr>
        <p:spPr bwMode="auto">
          <a:xfrm>
            <a:off x="16259091" y="9527566"/>
            <a:ext cx="3954914" cy="2724496"/>
          </a:xfrm>
          <a:custGeom>
            <a:avLst/>
            <a:gdLst>
              <a:gd name="T0" fmla="*/ 1951 w 3173"/>
              <a:gd name="T1" fmla="*/ 2185 h 2186"/>
              <a:gd name="T2" fmla="*/ 1586 w 3173"/>
              <a:gd name="T3" fmla="*/ 1839 h 2186"/>
              <a:gd name="T4" fmla="*/ 1221 w 3173"/>
              <a:gd name="T5" fmla="*/ 2185 h 2186"/>
              <a:gd name="T6" fmla="*/ 0 w 3173"/>
              <a:gd name="T7" fmla="*/ 1803 h 2186"/>
              <a:gd name="T8" fmla="*/ 1041 w 3173"/>
              <a:gd name="T9" fmla="*/ 0 h 2186"/>
              <a:gd name="T10" fmla="*/ 2132 w 3173"/>
              <a:gd name="T11" fmla="*/ 0 h 2186"/>
              <a:gd name="T12" fmla="*/ 3172 w 3173"/>
              <a:gd name="T13" fmla="*/ 1803 h 2186"/>
              <a:gd name="T14" fmla="*/ 1951 w 3173"/>
              <a:gd name="T15" fmla="*/ 2185 h 2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73" h="2186">
                <a:moveTo>
                  <a:pt x="1951" y="2185"/>
                </a:moveTo>
                <a:cubicBezTo>
                  <a:pt x="1941" y="1993"/>
                  <a:pt x="1782" y="1839"/>
                  <a:pt x="1586" y="1839"/>
                </a:cubicBezTo>
                <a:cubicBezTo>
                  <a:pt x="1391" y="1839"/>
                  <a:pt x="1232" y="1992"/>
                  <a:pt x="1221" y="2185"/>
                </a:cubicBezTo>
                <a:cubicBezTo>
                  <a:pt x="795" y="2137"/>
                  <a:pt x="379" y="2008"/>
                  <a:pt x="0" y="1803"/>
                </a:cubicBezTo>
                <a:lnTo>
                  <a:pt x="1041" y="0"/>
                </a:lnTo>
                <a:cubicBezTo>
                  <a:pt x="1376" y="162"/>
                  <a:pt x="1777" y="172"/>
                  <a:pt x="2132" y="0"/>
                </a:cubicBezTo>
                <a:lnTo>
                  <a:pt x="3172" y="1803"/>
                </a:lnTo>
                <a:cubicBezTo>
                  <a:pt x="2783" y="2014"/>
                  <a:pt x="2368" y="2139"/>
                  <a:pt x="1951" y="2185"/>
                </a:cubicBezTo>
              </a:path>
            </a:pathLst>
          </a:custGeom>
          <a:solidFill>
            <a:schemeClr val="accent1"/>
          </a:solidFill>
          <a:ln>
            <a:noFill/>
          </a:ln>
          <a:effectLst/>
        </p:spPr>
        <p:txBody>
          <a:bodyPr wrap="none" anchor="ctr"/>
          <a:lstStyle/>
          <a:p>
            <a:endParaRPr lang="en-US" sz="2500" dirty="0">
              <a:latin typeface="DM Sans" pitchFamily="2" charset="77"/>
            </a:endParaRPr>
          </a:p>
        </p:txBody>
      </p:sp>
      <p:sp>
        <p:nvSpPr>
          <p:cNvPr id="10" name="Freeform 9">
            <a:extLst>
              <a:ext uri="{FF2B5EF4-FFF2-40B4-BE49-F238E27FC236}">
                <a16:creationId xmlns:a16="http://schemas.microsoft.com/office/drawing/2014/main" id="{B8638F0C-C2F7-4E78-B093-4A2EDDFB538F}"/>
              </a:ext>
            </a:extLst>
          </p:cNvPr>
          <p:cNvSpPr>
            <a:spLocks noChangeArrowheads="1"/>
          </p:cNvSpPr>
          <p:nvPr/>
        </p:nvSpPr>
        <p:spPr bwMode="auto">
          <a:xfrm>
            <a:off x="14083889" y="8236728"/>
            <a:ext cx="3273790" cy="3422097"/>
          </a:xfrm>
          <a:custGeom>
            <a:avLst/>
            <a:gdLst>
              <a:gd name="T0" fmla="*/ 280 w 2628"/>
              <a:gd name="T1" fmla="*/ 1249 h 2749"/>
              <a:gd name="T2" fmla="*/ 762 w 2628"/>
              <a:gd name="T3" fmla="*/ 1393 h 2749"/>
              <a:gd name="T4" fmla="*/ 645 w 2628"/>
              <a:gd name="T5" fmla="*/ 1882 h 2749"/>
              <a:gd name="T6" fmla="*/ 1587 w 2628"/>
              <a:gd name="T7" fmla="*/ 2748 h 2749"/>
              <a:gd name="T8" fmla="*/ 2627 w 2628"/>
              <a:gd name="T9" fmla="*/ 946 h 2749"/>
              <a:gd name="T10" fmla="*/ 2082 w 2628"/>
              <a:gd name="T11" fmla="*/ 0 h 2749"/>
              <a:gd name="T12" fmla="*/ 0 w 2628"/>
              <a:gd name="T13" fmla="*/ 0 h 2749"/>
              <a:gd name="T14" fmla="*/ 280 w 2628"/>
              <a:gd name="T15" fmla="*/ 1249 h 27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8" h="2749">
                <a:moveTo>
                  <a:pt x="280" y="1249"/>
                </a:moveTo>
                <a:cubicBezTo>
                  <a:pt x="452" y="1162"/>
                  <a:pt x="664" y="1224"/>
                  <a:pt x="762" y="1393"/>
                </a:cubicBezTo>
                <a:cubicBezTo>
                  <a:pt x="859" y="1562"/>
                  <a:pt x="807" y="1776"/>
                  <a:pt x="645" y="1882"/>
                </a:cubicBezTo>
                <a:cubicBezTo>
                  <a:pt x="900" y="2227"/>
                  <a:pt x="1220" y="2523"/>
                  <a:pt x="1587" y="2748"/>
                </a:cubicBezTo>
                <a:lnTo>
                  <a:pt x="2627" y="946"/>
                </a:lnTo>
                <a:cubicBezTo>
                  <a:pt x="2320" y="736"/>
                  <a:pt x="2110" y="394"/>
                  <a:pt x="2082" y="0"/>
                </a:cubicBezTo>
                <a:lnTo>
                  <a:pt x="0" y="0"/>
                </a:lnTo>
                <a:cubicBezTo>
                  <a:pt x="12" y="444"/>
                  <a:pt x="111" y="866"/>
                  <a:pt x="280" y="1249"/>
                </a:cubicBezTo>
              </a:path>
            </a:pathLst>
          </a:custGeom>
          <a:solidFill>
            <a:schemeClr val="accent5"/>
          </a:solidFill>
          <a:ln>
            <a:noFill/>
          </a:ln>
          <a:effectLst/>
        </p:spPr>
        <p:txBody>
          <a:bodyPr wrap="none" anchor="ctr"/>
          <a:lstStyle/>
          <a:p>
            <a:endParaRPr lang="en-US" sz="2500" dirty="0">
              <a:latin typeface="DM Sans" pitchFamily="2" charset="77"/>
            </a:endParaRPr>
          </a:p>
        </p:txBody>
      </p:sp>
      <p:sp>
        <p:nvSpPr>
          <p:cNvPr id="109" name="Freeform: Shape 108">
            <a:extLst>
              <a:ext uri="{FF2B5EF4-FFF2-40B4-BE49-F238E27FC236}">
                <a16:creationId xmlns:a16="http://schemas.microsoft.com/office/drawing/2014/main" id="{B5743383-382B-4EFA-AF82-31892467019F}"/>
              </a:ext>
            </a:extLst>
          </p:cNvPr>
          <p:cNvSpPr>
            <a:spLocks noChangeArrowheads="1"/>
          </p:cNvSpPr>
          <p:nvPr/>
        </p:nvSpPr>
        <p:spPr bwMode="auto">
          <a:xfrm>
            <a:off x="8601939" y="4188433"/>
            <a:ext cx="11445999" cy="7243955"/>
          </a:xfrm>
          <a:custGeom>
            <a:avLst/>
            <a:gdLst>
              <a:gd name="connsiteX0" fmla="*/ 1707520 w 11445999"/>
              <a:gd name="connsiteY0" fmla="*/ 7129829 h 7243955"/>
              <a:gd name="connsiteX1" fmla="*/ 1833395 w 11445999"/>
              <a:gd name="connsiteY1" fmla="*/ 7213276 h 7243955"/>
              <a:gd name="connsiteX2" fmla="*/ 1813454 w 11445999"/>
              <a:gd name="connsiteY2" fmla="*/ 7243955 h 7243955"/>
              <a:gd name="connsiteX3" fmla="*/ 1686333 w 11445999"/>
              <a:gd name="connsiteY3" fmla="*/ 7160508 h 7243955"/>
              <a:gd name="connsiteX4" fmla="*/ 1462541 w 11445999"/>
              <a:gd name="connsiteY4" fmla="*/ 6948564 h 7243955"/>
              <a:gd name="connsiteX5" fmla="*/ 1580734 w 11445999"/>
              <a:gd name="connsiteY5" fmla="*/ 7043629 h 7243955"/>
              <a:gd name="connsiteX6" fmla="*/ 1558573 w 11445999"/>
              <a:gd name="connsiteY6" fmla="*/ 7073649 h 7243955"/>
              <a:gd name="connsiteX7" fmla="*/ 1439149 w 11445999"/>
              <a:gd name="connsiteY7" fmla="*/ 6978584 h 7243955"/>
              <a:gd name="connsiteX8" fmla="*/ 1239921 w 11445999"/>
              <a:gd name="connsiteY8" fmla="*/ 6745324 h 7243955"/>
              <a:gd name="connsiteX9" fmla="*/ 1350026 w 11445999"/>
              <a:gd name="connsiteY9" fmla="*/ 6848549 h 7243955"/>
              <a:gd name="connsiteX10" fmla="*/ 1325283 w 11445999"/>
              <a:gd name="connsiteY10" fmla="*/ 6875910 h 7243955"/>
              <a:gd name="connsiteX11" fmla="*/ 1213941 w 11445999"/>
              <a:gd name="connsiteY11" fmla="*/ 6772685 h 7243955"/>
              <a:gd name="connsiteX12" fmla="*/ 1028319 w 11445999"/>
              <a:gd name="connsiteY12" fmla="*/ 6531101 h 7243955"/>
              <a:gd name="connsiteX13" fmla="*/ 1130300 w 11445999"/>
              <a:gd name="connsiteY13" fmla="*/ 6641206 h 7243955"/>
              <a:gd name="connsiteX14" fmla="*/ 1104183 w 11445999"/>
              <a:gd name="connsiteY14" fmla="*/ 6667186 h 7243955"/>
              <a:gd name="connsiteX15" fmla="*/ 999714 w 11445999"/>
              <a:gd name="connsiteY15" fmla="*/ 6555844 h 7243955"/>
              <a:gd name="connsiteX16" fmla="*/ 831990 w 11445999"/>
              <a:gd name="connsiteY16" fmla="*/ 6294903 h 7243955"/>
              <a:gd name="connsiteX17" fmla="*/ 927057 w 11445999"/>
              <a:gd name="connsiteY17" fmla="*/ 6413096 h 7243955"/>
              <a:gd name="connsiteX18" fmla="*/ 898287 w 11445999"/>
              <a:gd name="connsiteY18" fmla="*/ 6436488 h 7243955"/>
              <a:gd name="connsiteX19" fmla="*/ 801969 w 11445999"/>
              <a:gd name="connsiteY19" fmla="*/ 6318295 h 7243955"/>
              <a:gd name="connsiteX20" fmla="*/ 658101 w 11445999"/>
              <a:gd name="connsiteY20" fmla="*/ 6047723 h 7243955"/>
              <a:gd name="connsiteX21" fmla="*/ 740321 w 11445999"/>
              <a:gd name="connsiteY21" fmla="*/ 6172352 h 7243955"/>
              <a:gd name="connsiteX22" fmla="*/ 709642 w 11445999"/>
              <a:gd name="connsiteY22" fmla="*/ 6194785 h 7243955"/>
              <a:gd name="connsiteX23" fmla="*/ 626195 w 11445999"/>
              <a:gd name="connsiteY23" fmla="*/ 6067664 h 7243955"/>
              <a:gd name="connsiteX24" fmla="*/ 506100 w 11445999"/>
              <a:gd name="connsiteY24" fmla="*/ 5784062 h 7243955"/>
              <a:gd name="connsiteX25" fmla="*/ 581004 w 11445999"/>
              <a:gd name="connsiteY25" fmla="*/ 5917693 h 7243955"/>
              <a:gd name="connsiteX26" fmla="*/ 548545 w 11445999"/>
              <a:gd name="connsiteY26" fmla="*/ 5936603 h 7243955"/>
              <a:gd name="connsiteX27" fmla="*/ 472393 w 11445999"/>
              <a:gd name="connsiteY27" fmla="*/ 5802972 h 7243955"/>
              <a:gd name="connsiteX28" fmla="*/ 9494273 w 11445999"/>
              <a:gd name="connsiteY28" fmla="*/ 5701667 h 7243955"/>
              <a:gd name="connsiteX29" fmla="*/ 9633191 w 11445999"/>
              <a:gd name="connsiteY29" fmla="*/ 5706550 h 7243955"/>
              <a:gd name="connsiteX30" fmla="*/ 9644355 w 11445999"/>
              <a:gd name="connsiteY30" fmla="*/ 5706550 h 7243955"/>
              <a:gd name="connsiteX31" fmla="*/ 9644355 w 11445999"/>
              <a:gd name="connsiteY31" fmla="*/ 5744389 h 7243955"/>
              <a:gd name="connsiteX32" fmla="*/ 9633191 w 11445999"/>
              <a:gd name="connsiteY32" fmla="*/ 5744389 h 7243955"/>
              <a:gd name="connsiteX33" fmla="*/ 9491793 w 11445999"/>
              <a:gd name="connsiteY33" fmla="*/ 5739507 h 7243955"/>
              <a:gd name="connsiteX34" fmla="*/ 9945613 w 11445999"/>
              <a:gd name="connsiteY34" fmla="*/ 5679695 h 7243955"/>
              <a:gd name="connsiteX35" fmla="*/ 9951935 w 11445999"/>
              <a:gd name="connsiteY35" fmla="*/ 5718264 h 7243955"/>
              <a:gd name="connsiteX36" fmla="*/ 9797699 w 11445999"/>
              <a:gd name="connsiteY36" fmla="*/ 5738833 h 7243955"/>
              <a:gd name="connsiteX37" fmla="*/ 9793905 w 11445999"/>
              <a:gd name="connsiteY37" fmla="*/ 5700265 h 7243955"/>
              <a:gd name="connsiteX38" fmla="*/ 9945613 w 11445999"/>
              <a:gd name="connsiteY38" fmla="*/ 5679695 h 7243955"/>
              <a:gd name="connsiteX39" fmla="*/ 9194223 w 11445999"/>
              <a:gd name="connsiteY39" fmla="*/ 5652232 h 7243955"/>
              <a:gd name="connsiteX40" fmla="*/ 9342231 w 11445999"/>
              <a:gd name="connsiteY40" fmla="*/ 5684110 h 7243955"/>
              <a:gd name="connsiteX41" fmla="*/ 9337213 w 11445999"/>
              <a:gd name="connsiteY41" fmla="*/ 5722363 h 7243955"/>
              <a:gd name="connsiteX42" fmla="*/ 9184189 w 11445999"/>
              <a:gd name="connsiteY42" fmla="*/ 5690485 h 7243955"/>
              <a:gd name="connsiteX43" fmla="*/ 10236019 w 11445999"/>
              <a:gd name="connsiteY43" fmla="*/ 5602794 h 7243955"/>
              <a:gd name="connsiteX44" fmla="*/ 10248563 w 11445999"/>
              <a:gd name="connsiteY44" fmla="*/ 5638458 h 7243955"/>
              <a:gd name="connsiteX45" fmla="*/ 10100559 w 11445999"/>
              <a:gd name="connsiteY45" fmla="*/ 5683960 h 7243955"/>
              <a:gd name="connsiteX46" fmla="*/ 10090525 w 11445999"/>
              <a:gd name="connsiteY46" fmla="*/ 5648296 h 7243955"/>
              <a:gd name="connsiteX47" fmla="*/ 10236019 w 11445999"/>
              <a:gd name="connsiteY47" fmla="*/ 5602794 h 7243955"/>
              <a:gd name="connsiteX48" fmla="*/ 8914991 w 11445999"/>
              <a:gd name="connsiteY48" fmla="*/ 5553360 h 7243955"/>
              <a:gd name="connsiteX49" fmla="*/ 9056589 w 11445999"/>
              <a:gd name="connsiteY49" fmla="*/ 5610144 h 7243955"/>
              <a:gd name="connsiteX50" fmla="*/ 9045211 w 11445999"/>
              <a:gd name="connsiteY50" fmla="*/ 5645476 h 7243955"/>
              <a:gd name="connsiteX51" fmla="*/ 8898557 w 11445999"/>
              <a:gd name="connsiteY51" fmla="*/ 5588692 h 7243955"/>
              <a:gd name="connsiteX52" fmla="*/ 369249 w 11445999"/>
              <a:gd name="connsiteY52" fmla="*/ 5514906 h 7243955"/>
              <a:gd name="connsiteX53" fmla="*/ 432723 w 11445999"/>
              <a:gd name="connsiteY53" fmla="*/ 5655239 h 7243955"/>
              <a:gd name="connsiteX54" fmla="*/ 398545 w 11445999"/>
              <a:gd name="connsiteY54" fmla="*/ 5672939 h 7243955"/>
              <a:gd name="connsiteX55" fmla="*/ 335071 w 11445999"/>
              <a:gd name="connsiteY55" fmla="*/ 5531341 h 7243955"/>
              <a:gd name="connsiteX56" fmla="*/ 10510113 w 11445999"/>
              <a:gd name="connsiteY56" fmla="*/ 5476459 h 7243955"/>
              <a:gd name="connsiteX57" fmla="*/ 10528719 w 11445999"/>
              <a:gd name="connsiteY57" fmla="*/ 5510005 h 7243955"/>
              <a:gd name="connsiteX58" fmla="*/ 10392281 w 11445999"/>
              <a:gd name="connsiteY58" fmla="*/ 5579581 h 7243955"/>
              <a:gd name="connsiteX59" fmla="*/ 10376157 w 11445999"/>
              <a:gd name="connsiteY59" fmla="*/ 5546035 h 7243955"/>
              <a:gd name="connsiteX60" fmla="*/ 10510113 w 11445999"/>
              <a:gd name="connsiteY60" fmla="*/ 5476459 h 7243955"/>
              <a:gd name="connsiteX61" fmla="*/ 8650835 w 11445999"/>
              <a:gd name="connsiteY61" fmla="*/ 5410543 h 7243955"/>
              <a:gd name="connsiteX62" fmla="*/ 8781945 w 11445999"/>
              <a:gd name="connsiteY62" fmla="*/ 5490401 h 7243955"/>
              <a:gd name="connsiteX63" fmla="*/ 8763035 w 11445999"/>
              <a:gd name="connsiteY63" fmla="*/ 5524625 h 7243955"/>
              <a:gd name="connsiteX64" fmla="*/ 8629405 w 11445999"/>
              <a:gd name="connsiteY64" fmla="*/ 5443500 h 7243955"/>
              <a:gd name="connsiteX65" fmla="*/ 10753747 w 11445999"/>
              <a:gd name="connsiteY65" fmla="*/ 5306176 h 7243955"/>
              <a:gd name="connsiteX66" fmla="*/ 10775907 w 11445999"/>
              <a:gd name="connsiteY66" fmla="*/ 5335472 h 7243955"/>
              <a:gd name="connsiteX67" fmla="*/ 10655253 w 11445999"/>
              <a:gd name="connsiteY67" fmla="*/ 5425800 h 7243955"/>
              <a:gd name="connsiteX68" fmla="*/ 10634323 w 11445999"/>
              <a:gd name="connsiteY68" fmla="*/ 5395284 h 7243955"/>
              <a:gd name="connsiteX69" fmla="*/ 10753747 w 11445999"/>
              <a:gd name="connsiteY69" fmla="*/ 5306176 h 7243955"/>
              <a:gd name="connsiteX70" fmla="*/ 256815 w 11445999"/>
              <a:gd name="connsiteY70" fmla="*/ 5229274 h 7243955"/>
              <a:gd name="connsiteX71" fmla="*/ 311821 w 11445999"/>
              <a:gd name="connsiteY71" fmla="*/ 5373519 h 7243955"/>
              <a:gd name="connsiteX72" fmla="*/ 276003 w 11445999"/>
              <a:gd name="connsiteY72" fmla="*/ 5387317 h 7243955"/>
              <a:gd name="connsiteX73" fmla="*/ 219718 w 11445999"/>
              <a:gd name="connsiteY73" fmla="*/ 5243071 h 7243955"/>
              <a:gd name="connsiteX74" fmla="*/ 8414255 w 11445999"/>
              <a:gd name="connsiteY74" fmla="*/ 5218289 h 7243955"/>
              <a:gd name="connsiteX75" fmla="*/ 8529267 w 11445999"/>
              <a:gd name="connsiteY75" fmla="*/ 5318731 h 7243955"/>
              <a:gd name="connsiteX76" fmla="*/ 8506517 w 11445999"/>
              <a:gd name="connsiteY76" fmla="*/ 5348863 h 7243955"/>
              <a:gd name="connsiteX77" fmla="*/ 8387713 w 11445999"/>
              <a:gd name="connsiteY77" fmla="*/ 5247166 h 7243955"/>
              <a:gd name="connsiteX78" fmla="*/ 10973055 w 11445999"/>
              <a:gd name="connsiteY78" fmla="*/ 5097444 h 7243955"/>
              <a:gd name="connsiteX79" fmla="*/ 11001131 w 11445999"/>
              <a:gd name="connsiteY79" fmla="*/ 5122187 h 7243955"/>
              <a:gd name="connsiteX80" fmla="*/ 10897375 w 11445999"/>
              <a:gd name="connsiteY80" fmla="*/ 5233532 h 7243955"/>
              <a:gd name="connsiteX81" fmla="*/ 10870521 w 11445999"/>
              <a:gd name="connsiteY81" fmla="*/ 5206314 h 7243955"/>
              <a:gd name="connsiteX82" fmla="*/ 10973055 w 11445999"/>
              <a:gd name="connsiteY82" fmla="*/ 5097444 h 7243955"/>
              <a:gd name="connsiteX83" fmla="*/ 8214201 w 11445999"/>
              <a:gd name="connsiteY83" fmla="*/ 4998571 h 7243955"/>
              <a:gd name="connsiteX84" fmla="*/ 8309575 w 11445999"/>
              <a:gd name="connsiteY84" fmla="*/ 5115308 h 7243955"/>
              <a:gd name="connsiteX85" fmla="*/ 8281087 w 11445999"/>
              <a:gd name="connsiteY85" fmla="*/ 5140145 h 7243955"/>
              <a:gd name="connsiteX86" fmla="*/ 8184473 w 11445999"/>
              <a:gd name="connsiteY86" fmla="*/ 5020925 h 7243955"/>
              <a:gd name="connsiteX87" fmla="*/ 169860 w 11445999"/>
              <a:gd name="connsiteY87" fmla="*/ 4943641 h 7243955"/>
              <a:gd name="connsiteX88" fmla="*/ 212959 w 11445999"/>
              <a:gd name="connsiteY88" fmla="*/ 5090395 h 7243955"/>
              <a:gd name="connsiteX89" fmla="*/ 174930 w 11445999"/>
              <a:gd name="connsiteY89" fmla="*/ 5101684 h 7243955"/>
              <a:gd name="connsiteX90" fmla="*/ 131831 w 11445999"/>
              <a:gd name="connsiteY90" fmla="*/ 4953675 h 7243955"/>
              <a:gd name="connsiteX91" fmla="*/ 11150485 w 11445999"/>
              <a:gd name="connsiteY91" fmla="*/ 4855755 h 7243955"/>
              <a:gd name="connsiteX92" fmla="*/ 11182389 w 11445999"/>
              <a:gd name="connsiteY92" fmla="*/ 4875530 h 7243955"/>
              <a:gd name="connsiteX93" fmla="*/ 11098945 w 11445999"/>
              <a:gd name="connsiteY93" fmla="*/ 5002830 h 7243955"/>
              <a:gd name="connsiteX94" fmla="*/ 11068267 w 11445999"/>
              <a:gd name="connsiteY94" fmla="*/ 4979347 h 7243955"/>
              <a:gd name="connsiteX95" fmla="*/ 11150485 w 11445999"/>
              <a:gd name="connsiteY95" fmla="*/ 4855755 h 7243955"/>
              <a:gd name="connsiteX96" fmla="*/ 8053393 w 11445999"/>
              <a:gd name="connsiteY96" fmla="*/ 4740405 h 7243955"/>
              <a:gd name="connsiteX97" fmla="*/ 8128297 w 11445999"/>
              <a:gd name="connsiteY97" fmla="*/ 4874036 h 7243955"/>
              <a:gd name="connsiteX98" fmla="*/ 8095838 w 11445999"/>
              <a:gd name="connsiteY98" fmla="*/ 4892946 h 7243955"/>
              <a:gd name="connsiteX99" fmla="*/ 8019686 w 11445999"/>
              <a:gd name="connsiteY99" fmla="*/ 4759315 h 7243955"/>
              <a:gd name="connsiteX100" fmla="*/ 104170 w 11445999"/>
              <a:gd name="connsiteY100" fmla="*/ 4647023 h 7243955"/>
              <a:gd name="connsiteX101" fmla="*/ 136050 w 11445999"/>
              <a:gd name="connsiteY101" fmla="*/ 4796286 h 7243955"/>
              <a:gd name="connsiteX102" fmla="*/ 97794 w 11445999"/>
              <a:gd name="connsiteY102" fmla="*/ 4805066 h 7243955"/>
              <a:gd name="connsiteX103" fmla="*/ 65915 w 11445999"/>
              <a:gd name="connsiteY103" fmla="*/ 4653295 h 7243955"/>
              <a:gd name="connsiteX104" fmla="*/ 11284181 w 11445999"/>
              <a:gd name="connsiteY104" fmla="*/ 4581108 h 7243955"/>
              <a:gd name="connsiteX105" fmla="*/ 11319675 w 11445999"/>
              <a:gd name="connsiteY105" fmla="*/ 4596279 h 7243955"/>
              <a:gd name="connsiteX106" fmla="*/ 11256295 w 11445999"/>
              <a:gd name="connsiteY106" fmla="*/ 4739141 h 7243955"/>
              <a:gd name="connsiteX107" fmla="*/ 11222069 w 11445999"/>
              <a:gd name="connsiteY107" fmla="*/ 4721441 h 7243955"/>
              <a:gd name="connsiteX108" fmla="*/ 11284181 w 11445999"/>
              <a:gd name="connsiteY108" fmla="*/ 4581108 h 7243955"/>
              <a:gd name="connsiteX109" fmla="*/ 7940234 w 11445999"/>
              <a:gd name="connsiteY109" fmla="*/ 4460264 h 7243955"/>
              <a:gd name="connsiteX110" fmla="*/ 7990985 w 11445999"/>
              <a:gd name="connsiteY110" fmla="*/ 4603255 h 7243955"/>
              <a:gd name="connsiteX111" fmla="*/ 7955088 w 11445999"/>
              <a:gd name="connsiteY111" fmla="*/ 4618307 h 7243955"/>
              <a:gd name="connsiteX112" fmla="*/ 7904336 w 11445999"/>
              <a:gd name="connsiteY112" fmla="*/ 4472807 h 7243955"/>
              <a:gd name="connsiteX113" fmla="*/ 57795 w 11445999"/>
              <a:gd name="connsiteY113" fmla="*/ 4344913 h 7243955"/>
              <a:gd name="connsiteX114" fmla="*/ 75707 w 11445999"/>
              <a:gd name="connsiteY114" fmla="*/ 4497885 h 7243955"/>
              <a:gd name="connsiteX115" fmla="*/ 39884 w 11445999"/>
              <a:gd name="connsiteY115" fmla="*/ 4502942 h 7243955"/>
              <a:gd name="connsiteX116" fmla="*/ 21972 w 11445999"/>
              <a:gd name="connsiteY116" fmla="*/ 4349970 h 7243955"/>
              <a:gd name="connsiteX117" fmla="*/ 11369749 w 11445999"/>
              <a:gd name="connsiteY117" fmla="*/ 4295476 h 7243955"/>
              <a:gd name="connsiteX118" fmla="*/ 11407569 w 11445999"/>
              <a:gd name="connsiteY118" fmla="*/ 4303002 h 7243955"/>
              <a:gd name="connsiteX119" fmla="*/ 11369749 w 11445999"/>
              <a:gd name="connsiteY119" fmla="*/ 4453519 h 7243955"/>
              <a:gd name="connsiteX120" fmla="*/ 11331929 w 11445999"/>
              <a:gd name="connsiteY120" fmla="*/ 4442230 h 7243955"/>
              <a:gd name="connsiteX121" fmla="*/ 11369749 w 11445999"/>
              <a:gd name="connsiteY121" fmla="*/ 4295476 h 7243955"/>
              <a:gd name="connsiteX122" fmla="*/ 7875731 w 11445999"/>
              <a:gd name="connsiteY122" fmla="*/ 4169140 h 7243955"/>
              <a:gd name="connsiteX123" fmla="*/ 7903092 w 11445999"/>
              <a:gd name="connsiteY123" fmla="*/ 4319653 h 7243955"/>
              <a:gd name="connsiteX124" fmla="*/ 7865782 w 11445999"/>
              <a:gd name="connsiteY124" fmla="*/ 4327179 h 7243955"/>
              <a:gd name="connsiteX125" fmla="*/ 7838421 w 11445999"/>
              <a:gd name="connsiteY125" fmla="*/ 4175412 h 7243955"/>
              <a:gd name="connsiteX126" fmla="*/ 40331 w 11445999"/>
              <a:gd name="connsiteY126" fmla="*/ 4042800 h 7243955"/>
              <a:gd name="connsiteX127" fmla="*/ 48137 w 11445999"/>
              <a:gd name="connsiteY127" fmla="*/ 4192911 h 7243955"/>
              <a:gd name="connsiteX128" fmla="*/ 7806 w 11445999"/>
              <a:gd name="connsiteY128" fmla="*/ 4195372 h 7243955"/>
              <a:gd name="connsiteX129" fmla="*/ 0 w 11445999"/>
              <a:gd name="connsiteY129" fmla="*/ 4044031 h 7243955"/>
              <a:gd name="connsiteX130" fmla="*/ 11404407 w 11445999"/>
              <a:gd name="connsiteY130" fmla="*/ 3993366 h 7243955"/>
              <a:gd name="connsiteX131" fmla="*/ 11440581 w 11445999"/>
              <a:gd name="connsiteY131" fmla="*/ 3994597 h 7243955"/>
              <a:gd name="connsiteX132" fmla="*/ 11429727 w 11445999"/>
              <a:gd name="connsiteY132" fmla="*/ 4145938 h 7243955"/>
              <a:gd name="connsiteX133" fmla="*/ 11392349 w 11445999"/>
              <a:gd name="connsiteY133" fmla="*/ 4142247 h 7243955"/>
              <a:gd name="connsiteX134" fmla="*/ 11404407 w 11445999"/>
              <a:gd name="connsiteY134" fmla="*/ 3993366 h 7243955"/>
              <a:gd name="connsiteX135" fmla="*/ 7860713 w 11445999"/>
              <a:gd name="connsiteY135" fmla="*/ 3867026 h 7243955"/>
              <a:gd name="connsiteX136" fmla="*/ 7862006 w 11445999"/>
              <a:gd name="connsiteY136" fmla="*/ 3932238 h 7243955"/>
              <a:gd name="connsiteX137" fmla="*/ 7864591 w 11445999"/>
              <a:gd name="connsiteY137" fmla="*/ 4017137 h 7243955"/>
              <a:gd name="connsiteX138" fmla="*/ 7824525 w 11445999"/>
              <a:gd name="connsiteY138" fmla="*/ 4019598 h 7243955"/>
              <a:gd name="connsiteX139" fmla="*/ 7821940 w 11445999"/>
              <a:gd name="connsiteY139" fmla="*/ 3932238 h 7243955"/>
              <a:gd name="connsiteX140" fmla="*/ 7821940 w 11445999"/>
              <a:gd name="connsiteY140" fmla="*/ 3868257 h 7243955"/>
              <a:gd name="connsiteX141" fmla="*/ 5022 w 11445999"/>
              <a:gd name="connsiteY141" fmla="*/ 3740690 h 7243955"/>
              <a:gd name="connsiteX142" fmla="*/ 42687 w 11445999"/>
              <a:gd name="connsiteY142" fmla="*/ 3743171 h 7243955"/>
              <a:gd name="connsiteX143" fmla="*/ 38921 w 11445999"/>
              <a:gd name="connsiteY143" fmla="*/ 3893252 h 7243955"/>
              <a:gd name="connsiteX144" fmla="*/ 0 w 11445999"/>
              <a:gd name="connsiteY144" fmla="*/ 3893252 h 7243955"/>
              <a:gd name="connsiteX145" fmla="*/ 5022 w 11445999"/>
              <a:gd name="connsiteY145" fmla="*/ 3740690 h 7243955"/>
              <a:gd name="connsiteX146" fmla="*/ 11430671 w 11445999"/>
              <a:gd name="connsiteY146" fmla="*/ 3691253 h 7243955"/>
              <a:gd name="connsiteX147" fmla="*/ 11445999 w 11445999"/>
              <a:gd name="connsiteY147" fmla="*/ 3846757 h 7243955"/>
              <a:gd name="connsiteX148" fmla="*/ 11406399 w 11445999"/>
              <a:gd name="connsiteY148" fmla="*/ 3849286 h 7243955"/>
              <a:gd name="connsiteX149" fmla="*/ 11392349 w 11445999"/>
              <a:gd name="connsiteY149" fmla="*/ 3697575 h 7243955"/>
              <a:gd name="connsiteX150" fmla="*/ 7837349 w 11445999"/>
              <a:gd name="connsiteY150" fmla="*/ 3559421 h 7243955"/>
              <a:gd name="connsiteX151" fmla="*/ 7848201 w 11445999"/>
              <a:gd name="connsiteY151" fmla="*/ 3710762 h 7243955"/>
              <a:gd name="connsiteX152" fmla="*/ 7810821 w 11445999"/>
              <a:gd name="connsiteY152" fmla="*/ 3711993 h 7243955"/>
              <a:gd name="connsiteX153" fmla="*/ 7799969 w 11445999"/>
              <a:gd name="connsiteY153" fmla="*/ 3563112 h 7243955"/>
              <a:gd name="connsiteX154" fmla="*/ 26854 w 11445999"/>
              <a:gd name="connsiteY154" fmla="*/ 3433086 h 7243955"/>
              <a:gd name="connsiteX155" fmla="*/ 64694 w 11445999"/>
              <a:gd name="connsiteY155" fmla="*/ 3436879 h 7243955"/>
              <a:gd name="connsiteX156" fmla="*/ 48826 w 11445999"/>
              <a:gd name="connsiteY156" fmla="*/ 3591115 h 7243955"/>
              <a:gd name="connsiteX157" fmla="*/ 10986 w 11445999"/>
              <a:gd name="connsiteY157" fmla="*/ 3587322 h 7243955"/>
              <a:gd name="connsiteX158" fmla="*/ 26854 w 11445999"/>
              <a:gd name="connsiteY158" fmla="*/ 3433086 h 7243955"/>
              <a:gd name="connsiteX159" fmla="*/ 11362993 w 11445999"/>
              <a:gd name="connsiteY159" fmla="*/ 3389143 h 7243955"/>
              <a:gd name="connsiteX160" fmla="*/ 11402073 w 11445999"/>
              <a:gd name="connsiteY160" fmla="*/ 3539656 h 7243955"/>
              <a:gd name="connsiteX161" fmla="*/ 11365513 w 11445999"/>
              <a:gd name="connsiteY161" fmla="*/ 3547182 h 7243955"/>
              <a:gd name="connsiteX162" fmla="*/ 11326433 w 11445999"/>
              <a:gd name="connsiteY162" fmla="*/ 3401686 h 7243955"/>
              <a:gd name="connsiteX163" fmla="*/ 7801586 w 11445999"/>
              <a:gd name="connsiteY163" fmla="*/ 3257312 h 7243955"/>
              <a:gd name="connsiteX164" fmla="*/ 7826143 w 11445999"/>
              <a:gd name="connsiteY164" fmla="*/ 3410284 h 7243955"/>
              <a:gd name="connsiteX165" fmla="*/ 7786077 w 11445999"/>
              <a:gd name="connsiteY165" fmla="*/ 3415341 h 7243955"/>
              <a:gd name="connsiteX166" fmla="*/ 7761520 w 11445999"/>
              <a:gd name="connsiteY166" fmla="*/ 3263633 h 7243955"/>
              <a:gd name="connsiteX167" fmla="*/ 76292 w 11445999"/>
              <a:gd name="connsiteY167" fmla="*/ 3130973 h 7243955"/>
              <a:gd name="connsiteX168" fmla="*/ 114132 w 11445999"/>
              <a:gd name="connsiteY168" fmla="*/ 3138559 h 7243955"/>
              <a:gd name="connsiteX169" fmla="*/ 86057 w 11445999"/>
              <a:gd name="connsiteY169" fmla="*/ 3289006 h 7243955"/>
              <a:gd name="connsiteX170" fmla="*/ 49438 w 11445999"/>
              <a:gd name="connsiteY170" fmla="*/ 3282685 h 7243955"/>
              <a:gd name="connsiteX171" fmla="*/ 76292 w 11445999"/>
              <a:gd name="connsiteY171" fmla="*/ 3130973 h 7243955"/>
              <a:gd name="connsiteX172" fmla="*/ 11244453 w 11445999"/>
              <a:gd name="connsiteY172" fmla="*/ 3103511 h 7243955"/>
              <a:gd name="connsiteX173" fmla="*/ 11308721 w 11445999"/>
              <a:gd name="connsiteY173" fmla="*/ 3241318 h 7243955"/>
              <a:gd name="connsiteX174" fmla="*/ 11272879 w 11445999"/>
              <a:gd name="connsiteY174" fmla="*/ 3256083 h 7243955"/>
              <a:gd name="connsiteX175" fmla="*/ 11211083 w 11445999"/>
              <a:gd name="connsiteY175" fmla="*/ 3120737 h 7243955"/>
              <a:gd name="connsiteX176" fmla="*/ 7736801 w 11445999"/>
              <a:gd name="connsiteY176" fmla="*/ 2960693 h 7243955"/>
              <a:gd name="connsiteX177" fmla="*/ 7771275 w 11445999"/>
              <a:gd name="connsiteY177" fmla="*/ 3111206 h 7243955"/>
              <a:gd name="connsiteX178" fmla="*/ 7734339 w 11445999"/>
              <a:gd name="connsiteY178" fmla="*/ 3118732 h 7243955"/>
              <a:gd name="connsiteX179" fmla="*/ 7701096 w 11445999"/>
              <a:gd name="connsiteY179" fmla="*/ 2970727 h 7243955"/>
              <a:gd name="connsiteX180" fmla="*/ 11082315 w 11445999"/>
              <a:gd name="connsiteY180" fmla="*/ 2845341 h 7243955"/>
              <a:gd name="connsiteX181" fmla="*/ 11171359 w 11445999"/>
              <a:gd name="connsiteY181" fmla="*/ 2972465 h 7243955"/>
              <a:gd name="connsiteX182" fmla="*/ 11138285 w 11445999"/>
              <a:gd name="connsiteY182" fmla="*/ 2992406 h 7243955"/>
              <a:gd name="connsiteX183" fmla="*/ 11051785 w 11445999"/>
              <a:gd name="connsiteY183" fmla="*/ 2869021 h 7243955"/>
              <a:gd name="connsiteX184" fmla="*/ 155044 w 11445999"/>
              <a:gd name="connsiteY184" fmla="*/ 2834354 h 7243955"/>
              <a:gd name="connsiteX185" fmla="*/ 191014 w 11445999"/>
              <a:gd name="connsiteY185" fmla="*/ 2845643 h 7243955"/>
              <a:gd name="connsiteX186" fmla="*/ 151323 w 11445999"/>
              <a:gd name="connsiteY186" fmla="*/ 2992397 h 7243955"/>
              <a:gd name="connsiteX187" fmla="*/ 115353 w 11445999"/>
              <a:gd name="connsiteY187" fmla="*/ 2983617 h 7243955"/>
              <a:gd name="connsiteX188" fmla="*/ 155044 w 11445999"/>
              <a:gd name="connsiteY188" fmla="*/ 2834354 h 7243955"/>
              <a:gd name="connsiteX189" fmla="*/ 7647643 w 11445999"/>
              <a:gd name="connsiteY189" fmla="*/ 2669566 h 7243955"/>
              <a:gd name="connsiteX190" fmla="*/ 7694375 w 11445999"/>
              <a:gd name="connsiteY190" fmla="*/ 2816320 h 7243955"/>
              <a:gd name="connsiteX191" fmla="*/ 7657481 w 11445999"/>
              <a:gd name="connsiteY191" fmla="*/ 2827609 h 7243955"/>
              <a:gd name="connsiteX192" fmla="*/ 7613209 w 11445999"/>
              <a:gd name="connsiteY192" fmla="*/ 2682109 h 7243955"/>
              <a:gd name="connsiteX193" fmla="*/ 10879675 w 11445999"/>
              <a:gd name="connsiteY193" fmla="*/ 2614638 h 7243955"/>
              <a:gd name="connsiteX194" fmla="*/ 10984651 w 11445999"/>
              <a:gd name="connsiteY194" fmla="*/ 2725747 h 7243955"/>
              <a:gd name="connsiteX195" fmla="*/ 10956575 w 11445999"/>
              <a:gd name="connsiteY195" fmla="*/ 2750715 h 7243955"/>
              <a:gd name="connsiteX196" fmla="*/ 10854041 w 11445999"/>
              <a:gd name="connsiteY196" fmla="*/ 2642103 h 7243955"/>
              <a:gd name="connsiteX197" fmla="*/ 248498 w 11445999"/>
              <a:gd name="connsiteY197" fmla="*/ 2548721 h 7243955"/>
              <a:gd name="connsiteX198" fmla="*/ 284395 w 11445999"/>
              <a:gd name="connsiteY198" fmla="*/ 2561364 h 7243955"/>
              <a:gd name="connsiteX199" fmla="*/ 233644 w 11445999"/>
              <a:gd name="connsiteY199" fmla="*/ 2706754 h 7243955"/>
              <a:gd name="connsiteX200" fmla="*/ 197746 w 11445999"/>
              <a:gd name="connsiteY200" fmla="*/ 2695376 h 7243955"/>
              <a:gd name="connsiteX201" fmla="*/ 248498 w 11445999"/>
              <a:gd name="connsiteY201" fmla="*/ 2548721 h 7243955"/>
              <a:gd name="connsiteX202" fmla="*/ 10638127 w 11445999"/>
              <a:gd name="connsiteY202" fmla="*/ 2427878 h 7243955"/>
              <a:gd name="connsiteX203" fmla="*/ 10764887 w 11445999"/>
              <a:gd name="connsiteY203" fmla="*/ 2518823 h 7243955"/>
              <a:gd name="connsiteX204" fmla="*/ 10740803 w 11445999"/>
              <a:gd name="connsiteY204" fmla="*/ 2547477 h 7243955"/>
              <a:gd name="connsiteX205" fmla="*/ 10617845 w 11445999"/>
              <a:gd name="connsiteY205" fmla="*/ 2460270 h 7243955"/>
              <a:gd name="connsiteX206" fmla="*/ 7538213 w 11445999"/>
              <a:gd name="connsiteY206" fmla="*/ 2378442 h 7243955"/>
              <a:gd name="connsiteX207" fmla="*/ 7595487 w 11445999"/>
              <a:gd name="connsiteY207" fmla="*/ 2522564 h 7243955"/>
              <a:gd name="connsiteX208" fmla="*/ 7560624 w 11445999"/>
              <a:gd name="connsiteY208" fmla="*/ 2536471 h 7243955"/>
              <a:gd name="connsiteX209" fmla="*/ 7503350 w 11445999"/>
              <a:gd name="connsiteY209" fmla="*/ 2393613 h 7243955"/>
              <a:gd name="connsiteX210" fmla="*/ 370984 w 11445999"/>
              <a:gd name="connsiteY210" fmla="*/ 2263089 h 7243955"/>
              <a:gd name="connsiteX211" fmla="*/ 405209 w 11445999"/>
              <a:gd name="connsiteY211" fmla="*/ 2279085 h 7243955"/>
              <a:gd name="connsiteX212" fmla="*/ 343097 w 11445999"/>
              <a:gd name="connsiteY212" fmla="*/ 2415661 h 7243955"/>
              <a:gd name="connsiteX213" fmla="*/ 307604 w 11445999"/>
              <a:gd name="connsiteY213" fmla="*/ 2402126 h 7243955"/>
              <a:gd name="connsiteX214" fmla="*/ 370984 w 11445999"/>
              <a:gd name="connsiteY214" fmla="*/ 2263089 h 7243955"/>
              <a:gd name="connsiteX215" fmla="*/ 7405471 w 11445999"/>
              <a:gd name="connsiteY215" fmla="*/ 2103795 h 7243955"/>
              <a:gd name="connsiteX216" fmla="*/ 7474631 w 11445999"/>
              <a:gd name="connsiteY216" fmla="*/ 2240233 h 7243955"/>
              <a:gd name="connsiteX217" fmla="*/ 7439422 w 11445999"/>
              <a:gd name="connsiteY217" fmla="*/ 2256357 h 7243955"/>
              <a:gd name="connsiteX218" fmla="*/ 7371520 w 11445999"/>
              <a:gd name="connsiteY218" fmla="*/ 2121160 h 7243955"/>
              <a:gd name="connsiteX219" fmla="*/ 509312 w 11445999"/>
              <a:gd name="connsiteY219" fmla="*/ 1993937 h 7243955"/>
              <a:gd name="connsiteX220" fmla="*/ 542526 w 11445999"/>
              <a:gd name="connsiteY220" fmla="*/ 2012847 h 7243955"/>
              <a:gd name="connsiteX221" fmla="*/ 468435 w 11445999"/>
              <a:gd name="connsiteY221" fmla="*/ 2146479 h 7243955"/>
              <a:gd name="connsiteX222" fmla="*/ 433944 w 11445999"/>
              <a:gd name="connsiteY222" fmla="*/ 2128829 h 7243955"/>
              <a:gd name="connsiteX223" fmla="*/ 509312 w 11445999"/>
              <a:gd name="connsiteY223" fmla="*/ 1993937 h 7243955"/>
              <a:gd name="connsiteX224" fmla="*/ 7253728 w 11445999"/>
              <a:gd name="connsiteY224" fmla="*/ 1840135 h 7243955"/>
              <a:gd name="connsiteX225" fmla="*/ 7331850 w 11445999"/>
              <a:gd name="connsiteY225" fmla="*/ 1972506 h 7243955"/>
              <a:gd name="connsiteX226" fmla="*/ 7300113 w 11445999"/>
              <a:gd name="connsiteY226" fmla="*/ 1992677 h 7243955"/>
              <a:gd name="connsiteX227" fmla="*/ 7223212 w 11445999"/>
              <a:gd name="connsiteY227" fmla="*/ 1860306 h 7243955"/>
              <a:gd name="connsiteX228" fmla="*/ 669964 w 11445999"/>
              <a:gd name="connsiteY228" fmla="*/ 1735767 h 7243955"/>
              <a:gd name="connsiteX229" fmla="*/ 701869 w 11445999"/>
              <a:gd name="connsiteY229" fmla="*/ 1756778 h 7243955"/>
              <a:gd name="connsiteX230" fmla="*/ 620878 w 11445999"/>
              <a:gd name="connsiteY230" fmla="*/ 1882842 h 7243955"/>
              <a:gd name="connsiteX231" fmla="*/ 587746 w 11445999"/>
              <a:gd name="connsiteY231" fmla="*/ 1863068 h 7243955"/>
              <a:gd name="connsiteX232" fmla="*/ 669964 w 11445999"/>
              <a:gd name="connsiteY232" fmla="*/ 1735767 h 7243955"/>
              <a:gd name="connsiteX233" fmla="*/ 7084075 w 11445999"/>
              <a:gd name="connsiteY233" fmla="*/ 1587460 h 7243955"/>
              <a:gd name="connsiteX234" fmla="*/ 7172528 w 11445999"/>
              <a:gd name="connsiteY234" fmla="*/ 1712089 h 7243955"/>
              <a:gd name="connsiteX235" fmla="*/ 7141383 w 11445999"/>
              <a:gd name="connsiteY235" fmla="*/ 1734522 h 7243955"/>
              <a:gd name="connsiteX236" fmla="*/ 7052929 w 11445999"/>
              <a:gd name="connsiteY236" fmla="*/ 1609893 h 7243955"/>
              <a:gd name="connsiteX237" fmla="*/ 852779 w 11445999"/>
              <a:gd name="connsiteY237" fmla="*/ 1488587 h 7243955"/>
              <a:gd name="connsiteX238" fmla="*/ 883101 w 11445999"/>
              <a:gd name="connsiteY238" fmla="*/ 1512671 h 7243955"/>
              <a:gd name="connsiteX239" fmla="*/ 789610 w 11445999"/>
              <a:gd name="connsiteY239" fmla="*/ 1635628 h 7243955"/>
              <a:gd name="connsiteX240" fmla="*/ 758025 w 11445999"/>
              <a:gd name="connsiteY240" fmla="*/ 1612811 h 7243955"/>
              <a:gd name="connsiteX241" fmla="*/ 852779 w 11445999"/>
              <a:gd name="connsiteY241" fmla="*/ 1488587 h 7243955"/>
              <a:gd name="connsiteX242" fmla="*/ 6888889 w 11445999"/>
              <a:gd name="connsiteY242" fmla="*/ 1345770 h 7243955"/>
              <a:gd name="connsiteX243" fmla="*/ 6985787 w 11445999"/>
              <a:gd name="connsiteY243" fmla="*/ 1463531 h 7243955"/>
              <a:gd name="connsiteX244" fmla="*/ 6956350 w 11445999"/>
              <a:gd name="connsiteY244" fmla="*/ 1487333 h 7243955"/>
              <a:gd name="connsiteX245" fmla="*/ 6860678 w 11445999"/>
              <a:gd name="connsiteY245" fmla="*/ 1370826 h 7243955"/>
              <a:gd name="connsiteX246" fmla="*/ 1053233 w 11445999"/>
              <a:gd name="connsiteY246" fmla="*/ 1257883 h 7243955"/>
              <a:gd name="connsiteX247" fmla="*/ 1080854 w 11445999"/>
              <a:gd name="connsiteY247" fmla="*/ 1283631 h 7243955"/>
              <a:gd name="connsiteX248" fmla="*/ 979157 w 11445999"/>
              <a:gd name="connsiteY248" fmla="*/ 1393979 h 7243955"/>
              <a:gd name="connsiteX249" fmla="*/ 950280 w 11445999"/>
              <a:gd name="connsiteY249" fmla="*/ 1370683 h 7243955"/>
              <a:gd name="connsiteX250" fmla="*/ 1053233 w 11445999"/>
              <a:gd name="connsiteY250" fmla="*/ 1257883 h 7243955"/>
              <a:gd name="connsiteX251" fmla="*/ 6677581 w 11445999"/>
              <a:gd name="connsiteY251" fmla="*/ 1126053 h 7243955"/>
              <a:gd name="connsiteX252" fmla="*/ 6782556 w 11445999"/>
              <a:gd name="connsiteY252" fmla="*/ 1235911 h 7243955"/>
              <a:gd name="connsiteX253" fmla="*/ 6755702 w 11445999"/>
              <a:gd name="connsiteY253" fmla="*/ 1262127 h 7243955"/>
              <a:gd name="connsiteX254" fmla="*/ 6651947 w 11445999"/>
              <a:gd name="connsiteY254" fmla="*/ 1153518 h 7243955"/>
              <a:gd name="connsiteX255" fmla="*/ 1269116 w 11445999"/>
              <a:gd name="connsiteY255" fmla="*/ 1038166 h 7243955"/>
              <a:gd name="connsiteX256" fmla="*/ 1295096 w 11445999"/>
              <a:gd name="connsiteY256" fmla="*/ 1066241 h 7243955"/>
              <a:gd name="connsiteX257" fmla="*/ 1186228 w 11445999"/>
              <a:gd name="connsiteY257" fmla="*/ 1168776 h 7243955"/>
              <a:gd name="connsiteX258" fmla="*/ 1159011 w 11445999"/>
              <a:gd name="connsiteY258" fmla="*/ 1141921 h 7243955"/>
              <a:gd name="connsiteX259" fmla="*/ 1269116 w 11445999"/>
              <a:gd name="connsiteY259" fmla="*/ 1038166 h 7243955"/>
              <a:gd name="connsiteX260" fmla="*/ 6451790 w 11445999"/>
              <a:gd name="connsiteY260" fmla="*/ 917321 h 7243955"/>
              <a:gd name="connsiteX261" fmla="*/ 6568298 w 11445999"/>
              <a:gd name="connsiteY261" fmla="*/ 1019019 h 7243955"/>
              <a:gd name="connsiteX262" fmla="*/ 6541990 w 11445999"/>
              <a:gd name="connsiteY262" fmla="*/ 1047896 h 7243955"/>
              <a:gd name="connsiteX263" fmla="*/ 6426735 w 11445999"/>
              <a:gd name="connsiteY263" fmla="*/ 947454 h 7243955"/>
              <a:gd name="connsiteX264" fmla="*/ 1502198 w 11445999"/>
              <a:gd name="connsiteY264" fmla="*/ 840420 h 7243955"/>
              <a:gd name="connsiteX265" fmla="*/ 1525794 w 11445999"/>
              <a:gd name="connsiteY265" fmla="*/ 871084 h 7243955"/>
              <a:gd name="connsiteX266" fmla="*/ 1409058 w 11445999"/>
              <a:gd name="connsiteY266" fmla="*/ 965530 h 7243955"/>
              <a:gd name="connsiteX267" fmla="*/ 1384220 w 11445999"/>
              <a:gd name="connsiteY267" fmla="*/ 937319 h 7243955"/>
              <a:gd name="connsiteX268" fmla="*/ 1502198 w 11445999"/>
              <a:gd name="connsiteY268" fmla="*/ 840420 h 7243955"/>
              <a:gd name="connsiteX269" fmla="*/ 6207863 w 11445999"/>
              <a:gd name="connsiteY269" fmla="*/ 730562 h 7243955"/>
              <a:gd name="connsiteX270" fmla="*/ 6332089 w 11445999"/>
              <a:gd name="connsiteY270" fmla="*/ 821813 h 7243955"/>
              <a:gd name="connsiteX271" fmla="*/ 6309272 w 11445999"/>
              <a:gd name="connsiteY271" fmla="*/ 850174 h 7243955"/>
              <a:gd name="connsiteX272" fmla="*/ 6185046 w 11445999"/>
              <a:gd name="connsiteY272" fmla="*/ 761390 h 7243955"/>
              <a:gd name="connsiteX273" fmla="*/ 1746293 w 11445999"/>
              <a:gd name="connsiteY273" fmla="*/ 659152 h 7243955"/>
              <a:gd name="connsiteX274" fmla="*/ 1767480 w 11445999"/>
              <a:gd name="connsiteY274" fmla="*/ 691544 h 7243955"/>
              <a:gd name="connsiteX275" fmla="*/ 1644097 w 11445999"/>
              <a:gd name="connsiteY275" fmla="*/ 778751 h 7243955"/>
              <a:gd name="connsiteX276" fmla="*/ 1620418 w 11445999"/>
              <a:gd name="connsiteY276" fmla="*/ 746360 h 7243955"/>
              <a:gd name="connsiteX277" fmla="*/ 1746293 w 11445999"/>
              <a:gd name="connsiteY277" fmla="*/ 659152 h 7243955"/>
              <a:gd name="connsiteX278" fmla="*/ 5952145 w 11445999"/>
              <a:gd name="connsiteY278" fmla="*/ 565774 h 7243955"/>
              <a:gd name="connsiteX279" fmla="*/ 6079445 w 11445999"/>
              <a:gd name="connsiteY279" fmla="*/ 648167 h 7243955"/>
              <a:gd name="connsiteX280" fmla="*/ 6059670 w 11445999"/>
              <a:gd name="connsiteY280" fmla="*/ 679857 h 7243955"/>
              <a:gd name="connsiteX281" fmla="*/ 5932370 w 11445999"/>
              <a:gd name="connsiteY281" fmla="*/ 598731 h 7243955"/>
              <a:gd name="connsiteX282" fmla="*/ 2012215 w 11445999"/>
              <a:gd name="connsiteY282" fmla="*/ 499858 h 7243955"/>
              <a:gd name="connsiteX283" fmla="*/ 2031125 w 11445999"/>
              <a:gd name="connsiteY283" fmla="*/ 533186 h 7243955"/>
              <a:gd name="connsiteX284" fmla="*/ 1898755 w 11445999"/>
              <a:gd name="connsiteY284" fmla="*/ 608483 h 7243955"/>
              <a:gd name="connsiteX285" fmla="*/ 1878584 w 11445999"/>
              <a:gd name="connsiteY285" fmla="*/ 576389 h 7243955"/>
              <a:gd name="connsiteX286" fmla="*/ 2012215 w 11445999"/>
              <a:gd name="connsiteY286" fmla="*/ 499858 h 7243955"/>
              <a:gd name="connsiteX287" fmla="*/ 5686075 w 11445999"/>
              <a:gd name="connsiteY287" fmla="*/ 417463 h 7243955"/>
              <a:gd name="connsiteX288" fmla="*/ 5821272 w 11445999"/>
              <a:gd name="connsiteY288" fmla="*/ 487451 h 7243955"/>
              <a:gd name="connsiteX289" fmla="*/ 5802667 w 11445999"/>
              <a:gd name="connsiteY289" fmla="*/ 520602 h 7243955"/>
              <a:gd name="connsiteX290" fmla="*/ 5668710 w 11445999"/>
              <a:gd name="connsiteY290" fmla="*/ 451843 h 7243955"/>
              <a:gd name="connsiteX291" fmla="*/ 2284177 w 11445999"/>
              <a:gd name="connsiteY291" fmla="*/ 362533 h 7243955"/>
              <a:gd name="connsiteX292" fmla="*/ 2300302 w 11445999"/>
              <a:gd name="connsiteY292" fmla="*/ 398171 h 7243955"/>
              <a:gd name="connsiteX293" fmla="*/ 2165105 w 11445999"/>
              <a:gd name="connsiteY293" fmla="*/ 465627 h 7243955"/>
              <a:gd name="connsiteX294" fmla="*/ 2147740 w 11445999"/>
              <a:gd name="connsiteY294" fmla="*/ 431263 h 7243955"/>
              <a:gd name="connsiteX295" fmla="*/ 2284177 w 11445999"/>
              <a:gd name="connsiteY295" fmla="*/ 362533 h 7243955"/>
              <a:gd name="connsiteX296" fmla="*/ 5407598 w 11445999"/>
              <a:gd name="connsiteY296" fmla="*/ 291127 h 7243955"/>
              <a:gd name="connsiteX297" fmla="*/ 5546635 w 11445999"/>
              <a:gd name="connsiteY297" fmla="*/ 349337 h 7243955"/>
              <a:gd name="connsiteX298" fmla="*/ 5530639 w 11445999"/>
              <a:gd name="connsiteY298" fmla="*/ 383293 h 7243955"/>
              <a:gd name="connsiteX299" fmla="*/ 5394063 w 11445999"/>
              <a:gd name="connsiteY299" fmla="*/ 325083 h 7243955"/>
              <a:gd name="connsiteX300" fmla="*/ 2567772 w 11445999"/>
              <a:gd name="connsiteY300" fmla="*/ 247183 h 7243955"/>
              <a:gd name="connsiteX301" fmla="*/ 2580415 w 11445999"/>
              <a:gd name="connsiteY301" fmla="*/ 282515 h 7243955"/>
              <a:gd name="connsiteX302" fmla="*/ 2437557 w 11445999"/>
              <a:gd name="connsiteY302" fmla="*/ 339299 h 7243955"/>
              <a:gd name="connsiteX303" fmla="*/ 2422386 w 11445999"/>
              <a:gd name="connsiteY303" fmla="*/ 303967 h 7243955"/>
              <a:gd name="connsiteX304" fmla="*/ 2567772 w 11445999"/>
              <a:gd name="connsiteY304" fmla="*/ 247183 h 7243955"/>
              <a:gd name="connsiteX305" fmla="*/ 5120973 w 11445999"/>
              <a:gd name="connsiteY305" fmla="*/ 186759 h 7243955"/>
              <a:gd name="connsiteX306" fmla="*/ 5266473 w 11445999"/>
              <a:gd name="connsiteY306" fmla="*/ 236980 h 7243955"/>
              <a:gd name="connsiteX307" fmla="*/ 5253930 w 11445999"/>
              <a:gd name="connsiteY307" fmla="*/ 273391 h 7243955"/>
              <a:gd name="connsiteX308" fmla="*/ 5108430 w 11445999"/>
              <a:gd name="connsiteY308" fmla="*/ 224425 h 7243955"/>
              <a:gd name="connsiteX309" fmla="*/ 2861518 w 11445999"/>
              <a:gd name="connsiteY309" fmla="*/ 148311 h 7243955"/>
              <a:gd name="connsiteX310" fmla="*/ 2871553 w 11445999"/>
              <a:gd name="connsiteY310" fmla="*/ 184514 h 7243955"/>
              <a:gd name="connsiteX311" fmla="*/ 2726053 w 11445999"/>
              <a:gd name="connsiteY311" fmla="*/ 229455 h 7243955"/>
              <a:gd name="connsiteX312" fmla="*/ 2713510 w 11445999"/>
              <a:gd name="connsiteY312" fmla="*/ 192004 h 7243955"/>
              <a:gd name="connsiteX313" fmla="*/ 2861518 w 11445999"/>
              <a:gd name="connsiteY313" fmla="*/ 148311 h 7243955"/>
              <a:gd name="connsiteX314" fmla="*/ 4826086 w 11445999"/>
              <a:gd name="connsiteY314" fmla="*/ 104367 h 7243955"/>
              <a:gd name="connsiteX315" fmla="*/ 4975345 w 11445999"/>
              <a:gd name="connsiteY315" fmla="*/ 142187 h 7243955"/>
              <a:gd name="connsiteX316" fmla="*/ 4965311 w 11445999"/>
              <a:gd name="connsiteY316" fmla="*/ 180008 h 7243955"/>
              <a:gd name="connsiteX317" fmla="*/ 4817306 w 11445999"/>
              <a:gd name="connsiteY317" fmla="*/ 142187 h 7243955"/>
              <a:gd name="connsiteX318" fmla="*/ 3155151 w 11445999"/>
              <a:gd name="connsiteY318" fmla="*/ 76901 h 7243955"/>
              <a:gd name="connsiteX319" fmla="*/ 3162677 w 11445999"/>
              <a:gd name="connsiteY319" fmla="*/ 113837 h 7243955"/>
              <a:gd name="connsiteX320" fmla="*/ 3013418 w 11445999"/>
              <a:gd name="connsiteY320" fmla="*/ 147080 h 7243955"/>
              <a:gd name="connsiteX321" fmla="*/ 3004638 w 11445999"/>
              <a:gd name="connsiteY321" fmla="*/ 110144 h 7243955"/>
              <a:gd name="connsiteX322" fmla="*/ 3155151 w 11445999"/>
              <a:gd name="connsiteY322" fmla="*/ 76901 h 7243955"/>
              <a:gd name="connsiteX323" fmla="*/ 4526959 w 11445999"/>
              <a:gd name="connsiteY323" fmla="*/ 49438 h 7243955"/>
              <a:gd name="connsiteX324" fmla="*/ 4678727 w 11445999"/>
              <a:gd name="connsiteY324" fmla="*/ 76799 h 7243955"/>
              <a:gd name="connsiteX325" fmla="*/ 4671201 w 11445999"/>
              <a:gd name="connsiteY325" fmla="*/ 114110 h 7243955"/>
              <a:gd name="connsiteX326" fmla="*/ 4520688 w 11445999"/>
              <a:gd name="connsiteY326" fmla="*/ 87992 h 7243955"/>
              <a:gd name="connsiteX327" fmla="*/ 3459723 w 11445999"/>
              <a:gd name="connsiteY327" fmla="*/ 32957 h 7243955"/>
              <a:gd name="connsiteX328" fmla="*/ 3464780 w 11445999"/>
              <a:gd name="connsiteY328" fmla="*/ 70722 h 7243955"/>
              <a:gd name="connsiteX329" fmla="*/ 3313068 w 11445999"/>
              <a:gd name="connsiteY329" fmla="*/ 92122 h 7243955"/>
              <a:gd name="connsiteX330" fmla="*/ 3306747 w 11445999"/>
              <a:gd name="connsiteY330" fmla="*/ 53099 h 7243955"/>
              <a:gd name="connsiteX331" fmla="*/ 3459723 w 11445999"/>
              <a:gd name="connsiteY331" fmla="*/ 32957 h 7243955"/>
              <a:gd name="connsiteX332" fmla="*/ 4222368 w 11445999"/>
              <a:gd name="connsiteY332" fmla="*/ 16480 h 7243955"/>
              <a:gd name="connsiteX333" fmla="*/ 4376608 w 11445999"/>
              <a:gd name="connsiteY333" fmla="*/ 30532 h 7243955"/>
              <a:gd name="connsiteX334" fmla="*/ 4371551 w 11445999"/>
              <a:gd name="connsiteY334" fmla="*/ 70132 h 7243955"/>
              <a:gd name="connsiteX335" fmla="*/ 4218575 w 11445999"/>
              <a:gd name="connsiteY335" fmla="*/ 54803 h 7243955"/>
              <a:gd name="connsiteX336" fmla="*/ 3760181 w 11445999"/>
              <a:gd name="connsiteY336" fmla="*/ 5494 h 7243955"/>
              <a:gd name="connsiteX337" fmla="*/ 3761422 w 11445999"/>
              <a:gd name="connsiteY337" fmla="*/ 44789 h 7243955"/>
              <a:gd name="connsiteX338" fmla="*/ 3611341 w 11445999"/>
              <a:gd name="connsiteY338" fmla="*/ 53662 h 7243955"/>
              <a:gd name="connsiteX339" fmla="*/ 3608860 w 11445999"/>
              <a:gd name="connsiteY339" fmla="*/ 15635 h 7243955"/>
              <a:gd name="connsiteX340" fmla="*/ 3760181 w 11445999"/>
              <a:gd name="connsiteY340" fmla="*/ 5494 h 7243955"/>
              <a:gd name="connsiteX341" fmla="*/ 3916465 w 11445999"/>
              <a:gd name="connsiteY341" fmla="*/ 0 h 7243955"/>
              <a:gd name="connsiteX342" fmla="*/ 3928868 w 11445999"/>
              <a:gd name="connsiteY342" fmla="*/ 0 h 7243955"/>
              <a:gd name="connsiteX343" fmla="*/ 4069027 w 11445999"/>
              <a:gd name="connsiteY343" fmla="*/ 2585 h 7243955"/>
              <a:gd name="connsiteX344" fmla="*/ 4066546 w 11445999"/>
              <a:gd name="connsiteY344" fmla="*/ 42651 h 7243955"/>
              <a:gd name="connsiteX345" fmla="*/ 3930109 w 11445999"/>
              <a:gd name="connsiteY345" fmla="*/ 40066 h 7243955"/>
              <a:gd name="connsiteX346" fmla="*/ 3928868 w 11445999"/>
              <a:gd name="connsiteY346" fmla="*/ 40066 h 7243955"/>
              <a:gd name="connsiteX347" fmla="*/ 3916465 w 11445999"/>
              <a:gd name="connsiteY347" fmla="*/ 40066 h 724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11445999" h="7243955">
                <a:moveTo>
                  <a:pt x="1707520" y="7129829"/>
                </a:moveTo>
                <a:cubicBezTo>
                  <a:pt x="1748647" y="7158054"/>
                  <a:pt x="1792267" y="7185051"/>
                  <a:pt x="1833395" y="7213276"/>
                </a:cubicBezTo>
                <a:lnTo>
                  <a:pt x="1813454" y="7243955"/>
                </a:lnTo>
                <a:cubicBezTo>
                  <a:pt x="1771080" y="7216957"/>
                  <a:pt x="1727460" y="7188733"/>
                  <a:pt x="1686333" y="7160508"/>
                </a:cubicBezTo>
                <a:close/>
                <a:moveTo>
                  <a:pt x="1462541" y="6948564"/>
                </a:moveTo>
                <a:cubicBezTo>
                  <a:pt x="1500708" y="6981086"/>
                  <a:pt x="1540105" y="7012357"/>
                  <a:pt x="1580734" y="7043629"/>
                </a:cubicBezTo>
                <a:lnTo>
                  <a:pt x="1558573" y="7073649"/>
                </a:lnTo>
                <a:cubicBezTo>
                  <a:pt x="1517944" y="7042378"/>
                  <a:pt x="1477315" y="7009856"/>
                  <a:pt x="1439149" y="6978584"/>
                </a:cubicBezTo>
                <a:close/>
                <a:moveTo>
                  <a:pt x="1239921" y="6745324"/>
                </a:moveTo>
                <a:cubicBezTo>
                  <a:pt x="1275798" y="6778903"/>
                  <a:pt x="1314149" y="6814970"/>
                  <a:pt x="1350026" y="6848549"/>
                </a:cubicBezTo>
                <a:lnTo>
                  <a:pt x="1325283" y="6875910"/>
                </a:lnTo>
                <a:cubicBezTo>
                  <a:pt x="1288169" y="6842331"/>
                  <a:pt x="1249818" y="6807508"/>
                  <a:pt x="1213941" y="6772685"/>
                </a:cubicBezTo>
                <a:close/>
                <a:moveTo>
                  <a:pt x="1028319" y="6531101"/>
                </a:moveTo>
                <a:cubicBezTo>
                  <a:pt x="1061898" y="6568215"/>
                  <a:pt x="1096721" y="6605329"/>
                  <a:pt x="1130300" y="6641206"/>
                </a:cubicBezTo>
                <a:lnTo>
                  <a:pt x="1104183" y="6667186"/>
                </a:lnTo>
                <a:cubicBezTo>
                  <a:pt x="1068116" y="6631309"/>
                  <a:pt x="1033293" y="6594195"/>
                  <a:pt x="999714" y="6555844"/>
                </a:cubicBezTo>
                <a:close/>
                <a:moveTo>
                  <a:pt x="831990" y="6294903"/>
                </a:moveTo>
                <a:cubicBezTo>
                  <a:pt x="863262" y="6335532"/>
                  <a:pt x="895785" y="6373698"/>
                  <a:pt x="927057" y="6413096"/>
                </a:cubicBezTo>
                <a:lnTo>
                  <a:pt x="898287" y="6436488"/>
                </a:lnTo>
                <a:cubicBezTo>
                  <a:pt x="865764" y="6398321"/>
                  <a:pt x="833241" y="6358924"/>
                  <a:pt x="801969" y="6318295"/>
                </a:cubicBezTo>
                <a:close/>
                <a:moveTo>
                  <a:pt x="658101" y="6047723"/>
                </a:moveTo>
                <a:cubicBezTo>
                  <a:pt x="683871" y="6090097"/>
                  <a:pt x="712096" y="6131224"/>
                  <a:pt x="740321" y="6172352"/>
                </a:cubicBezTo>
                <a:lnTo>
                  <a:pt x="709642" y="6194785"/>
                </a:lnTo>
                <a:cubicBezTo>
                  <a:pt x="681417" y="6153657"/>
                  <a:pt x="653193" y="6110037"/>
                  <a:pt x="626195" y="6067664"/>
                </a:cubicBezTo>
                <a:close/>
                <a:moveTo>
                  <a:pt x="506100" y="5784062"/>
                </a:moveTo>
                <a:cubicBezTo>
                  <a:pt x="529819" y="5829446"/>
                  <a:pt x="556036" y="5873570"/>
                  <a:pt x="581004" y="5917693"/>
                </a:cubicBezTo>
                <a:lnTo>
                  <a:pt x="548545" y="5936603"/>
                </a:lnTo>
                <a:cubicBezTo>
                  <a:pt x="522329" y="5892480"/>
                  <a:pt x="496113" y="5848356"/>
                  <a:pt x="472393" y="5802972"/>
                </a:cubicBezTo>
                <a:close/>
                <a:moveTo>
                  <a:pt x="9494273" y="5701667"/>
                </a:moveTo>
                <a:cubicBezTo>
                  <a:pt x="9541407" y="5705329"/>
                  <a:pt x="9587299" y="5706550"/>
                  <a:pt x="9633191" y="5706550"/>
                </a:cubicBezTo>
                <a:lnTo>
                  <a:pt x="9644355" y="5706550"/>
                </a:lnTo>
                <a:lnTo>
                  <a:pt x="9644355" y="5744389"/>
                </a:lnTo>
                <a:lnTo>
                  <a:pt x="9633191" y="5744389"/>
                </a:lnTo>
                <a:cubicBezTo>
                  <a:pt x="9586059" y="5744389"/>
                  <a:pt x="9538925" y="5741948"/>
                  <a:pt x="9491793" y="5739507"/>
                </a:cubicBezTo>
                <a:close/>
                <a:moveTo>
                  <a:pt x="9945613" y="5679695"/>
                </a:moveTo>
                <a:lnTo>
                  <a:pt x="9951935" y="5718264"/>
                </a:lnTo>
                <a:cubicBezTo>
                  <a:pt x="9901365" y="5727263"/>
                  <a:pt x="9849533" y="5734977"/>
                  <a:pt x="9797699" y="5738833"/>
                </a:cubicBezTo>
                <a:lnTo>
                  <a:pt x="9793905" y="5700265"/>
                </a:lnTo>
                <a:cubicBezTo>
                  <a:pt x="9844475" y="5695122"/>
                  <a:pt x="9896309" y="5688694"/>
                  <a:pt x="9945613" y="5679695"/>
                </a:cubicBezTo>
                <a:close/>
                <a:moveTo>
                  <a:pt x="9194223" y="5652232"/>
                </a:moveTo>
                <a:cubicBezTo>
                  <a:pt x="9243141" y="5664983"/>
                  <a:pt x="9293313" y="5675184"/>
                  <a:pt x="9342231" y="5684110"/>
                </a:cubicBezTo>
                <a:lnTo>
                  <a:pt x="9337213" y="5722363"/>
                </a:lnTo>
                <a:cubicBezTo>
                  <a:pt x="9285787" y="5713437"/>
                  <a:pt x="9234361" y="5701961"/>
                  <a:pt x="9184189" y="5690485"/>
                </a:cubicBezTo>
                <a:close/>
                <a:moveTo>
                  <a:pt x="10236019" y="5602794"/>
                </a:moveTo>
                <a:lnTo>
                  <a:pt x="10248563" y="5638458"/>
                </a:lnTo>
                <a:cubicBezTo>
                  <a:pt x="10199645" y="5655675"/>
                  <a:pt x="10150729" y="5670433"/>
                  <a:pt x="10100559" y="5683960"/>
                </a:cubicBezTo>
                <a:lnTo>
                  <a:pt x="10090525" y="5648296"/>
                </a:lnTo>
                <a:cubicBezTo>
                  <a:pt x="10139441" y="5634769"/>
                  <a:pt x="10188357" y="5620011"/>
                  <a:pt x="10236019" y="5602794"/>
                </a:cubicBezTo>
                <a:close/>
                <a:moveTo>
                  <a:pt x="8914991" y="5553360"/>
                </a:moveTo>
                <a:cubicBezTo>
                  <a:pt x="8960505" y="5574812"/>
                  <a:pt x="9008547" y="5592478"/>
                  <a:pt x="9056589" y="5610144"/>
                </a:cubicBezTo>
                <a:lnTo>
                  <a:pt x="9045211" y="5645476"/>
                </a:lnTo>
                <a:cubicBezTo>
                  <a:pt x="8994639" y="5629072"/>
                  <a:pt x="8946597" y="5610144"/>
                  <a:pt x="8898557" y="5588692"/>
                </a:cubicBezTo>
                <a:close/>
                <a:moveTo>
                  <a:pt x="369249" y="5514906"/>
                </a:moveTo>
                <a:cubicBezTo>
                  <a:pt x="390000" y="5562948"/>
                  <a:pt x="410752" y="5608461"/>
                  <a:pt x="432723" y="5655239"/>
                </a:cubicBezTo>
                <a:lnTo>
                  <a:pt x="398545" y="5672939"/>
                </a:lnTo>
                <a:cubicBezTo>
                  <a:pt x="377794" y="5626161"/>
                  <a:pt x="355822" y="5579383"/>
                  <a:pt x="335071" y="5531341"/>
                </a:cubicBezTo>
                <a:close/>
                <a:moveTo>
                  <a:pt x="10510113" y="5476459"/>
                </a:moveTo>
                <a:lnTo>
                  <a:pt x="10528719" y="5510005"/>
                </a:lnTo>
                <a:cubicBezTo>
                  <a:pt x="10484067" y="5534853"/>
                  <a:pt x="10439415" y="5558459"/>
                  <a:pt x="10392281" y="5579581"/>
                </a:cubicBezTo>
                <a:lnTo>
                  <a:pt x="10376157" y="5546035"/>
                </a:lnTo>
                <a:cubicBezTo>
                  <a:pt x="10422049" y="5524914"/>
                  <a:pt x="10466701" y="5501308"/>
                  <a:pt x="10510113" y="5476459"/>
                </a:cubicBezTo>
                <a:close/>
                <a:moveTo>
                  <a:pt x="8650835" y="5410543"/>
                </a:moveTo>
                <a:cubicBezTo>
                  <a:pt x="8692437" y="5439697"/>
                  <a:pt x="8736561" y="5465049"/>
                  <a:pt x="8781945" y="5490401"/>
                </a:cubicBezTo>
                <a:lnTo>
                  <a:pt x="8763035" y="5524625"/>
                </a:lnTo>
                <a:cubicBezTo>
                  <a:pt x="8717651" y="5500541"/>
                  <a:pt x="8672267" y="5471387"/>
                  <a:pt x="8629405" y="5443500"/>
                </a:cubicBezTo>
                <a:close/>
                <a:moveTo>
                  <a:pt x="10753747" y="5306176"/>
                </a:moveTo>
                <a:lnTo>
                  <a:pt x="10775907" y="5335472"/>
                </a:lnTo>
                <a:cubicBezTo>
                  <a:pt x="10737741" y="5367209"/>
                  <a:pt x="10697113" y="5397725"/>
                  <a:pt x="10655253" y="5425800"/>
                </a:cubicBezTo>
                <a:lnTo>
                  <a:pt x="10634323" y="5395284"/>
                </a:lnTo>
                <a:cubicBezTo>
                  <a:pt x="10674951" y="5368429"/>
                  <a:pt x="10714349" y="5337913"/>
                  <a:pt x="10753747" y="5306176"/>
                </a:cubicBezTo>
                <a:close/>
                <a:moveTo>
                  <a:pt x="256815" y="5229274"/>
                </a:moveTo>
                <a:cubicBezTo>
                  <a:pt x="274724" y="5278192"/>
                  <a:pt x="292633" y="5325856"/>
                  <a:pt x="311821" y="5373519"/>
                </a:cubicBezTo>
                <a:lnTo>
                  <a:pt x="276003" y="5387317"/>
                </a:lnTo>
                <a:cubicBezTo>
                  <a:pt x="255536" y="5339653"/>
                  <a:pt x="237627" y="5290735"/>
                  <a:pt x="219718" y="5243071"/>
                </a:cubicBezTo>
                <a:close/>
                <a:moveTo>
                  <a:pt x="8414255" y="5218289"/>
                </a:moveTo>
                <a:cubicBezTo>
                  <a:pt x="8450907" y="5253444"/>
                  <a:pt x="8490087" y="5287343"/>
                  <a:pt x="8529267" y="5318731"/>
                </a:cubicBezTo>
                <a:lnTo>
                  <a:pt x="8506517" y="5348863"/>
                </a:lnTo>
                <a:cubicBezTo>
                  <a:pt x="8464809" y="5316220"/>
                  <a:pt x="8425629" y="5282321"/>
                  <a:pt x="8387713" y="5247166"/>
                </a:cubicBezTo>
                <a:close/>
                <a:moveTo>
                  <a:pt x="10973055" y="5097444"/>
                </a:moveTo>
                <a:lnTo>
                  <a:pt x="11001131" y="5122187"/>
                </a:lnTo>
                <a:cubicBezTo>
                  <a:pt x="10968173" y="5160539"/>
                  <a:pt x="10932775" y="5197654"/>
                  <a:pt x="10897375" y="5233532"/>
                </a:cubicBezTo>
                <a:lnTo>
                  <a:pt x="10870521" y="5206314"/>
                </a:lnTo>
                <a:cubicBezTo>
                  <a:pt x="10905919" y="5171674"/>
                  <a:pt x="10940097" y="5134559"/>
                  <a:pt x="10973055" y="5097444"/>
                </a:cubicBezTo>
                <a:close/>
                <a:moveTo>
                  <a:pt x="8214201" y="4998571"/>
                </a:moveTo>
                <a:cubicBezTo>
                  <a:pt x="8243927" y="5038311"/>
                  <a:pt x="8276131" y="5078051"/>
                  <a:pt x="8309575" y="5115308"/>
                </a:cubicBezTo>
                <a:lnTo>
                  <a:pt x="8281087" y="5140145"/>
                </a:lnTo>
                <a:cubicBezTo>
                  <a:pt x="8247643" y="5101647"/>
                  <a:pt x="8214201" y="5061907"/>
                  <a:pt x="8184473" y="5020925"/>
                </a:cubicBezTo>
                <a:close/>
                <a:moveTo>
                  <a:pt x="169860" y="4943641"/>
                </a:moveTo>
                <a:cubicBezTo>
                  <a:pt x="183804" y="4992559"/>
                  <a:pt x="197748" y="5041477"/>
                  <a:pt x="212959" y="5090395"/>
                </a:cubicBezTo>
                <a:lnTo>
                  <a:pt x="174930" y="5101684"/>
                </a:lnTo>
                <a:cubicBezTo>
                  <a:pt x="160987" y="5052766"/>
                  <a:pt x="145775" y="5002593"/>
                  <a:pt x="131831" y="4953675"/>
                </a:cubicBezTo>
                <a:close/>
                <a:moveTo>
                  <a:pt x="11150485" y="4855755"/>
                </a:moveTo>
                <a:lnTo>
                  <a:pt x="11182389" y="4875530"/>
                </a:lnTo>
                <a:cubicBezTo>
                  <a:pt x="11156621" y="4918787"/>
                  <a:pt x="11128397" y="4960809"/>
                  <a:pt x="11098945" y="5002830"/>
                </a:cubicBezTo>
                <a:lnTo>
                  <a:pt x="11068267" y="4979347"/>
                </a:lnTo>
                <a:cubicBezTo>
                  <a:pt x="11096491" y="4939798"/>
                  <a:pt x="11124715" y="4899012"/>
                  <a:pt x="11150485" y="4855755"/>
                </a:cubicBezTo>
                <a:close/>
                <a:moveTo>
                  <a:pt x="8053393" y="4740405"/>
                </a:moveTo>
                <a:cubicBezTo>
                  <a:pt x="8075864" y="4785789"/>
                  <a:pt x="8100832" y="4829913"/>
                  <a:pt x="8128297" y="4874036"/>
                </a:cubicBezTo>
                <a:lnTo>
                  <a:pt x="8095838" y="4892946"/>
                </a:lnTo>
                <a:cubicBezTo>
                  <a:pt x="8068374" y="4848823"/>
                  <a:pt x="8042157" y="4803439"/>
                  <a:pt x="8019686" y="4759315"/>
                </a:cubicBezTo>
                <a:close/>
                <a:moveTo>
                  <a:pt x="104170" y="4647023"/>
                </a:moveTo>
                <a:cubicBezTo>
                  <a:pt x="114372" y="4697195"/>
                  <a:pt x="123298" y="4747368"/>
                  <a:pt x="136050" y="4796286"/>
                </a:cubicBezTo>
                <a:lnTo>
                  <a:pt x="97794" y="4805066"/>
                </a:lnTo>
                <a:cubicBezTo>
                  <a:pt x="86318" y="4754893"/>
                  <a:pt x="76116" y="4704721"/>
                  <a:pt x="65915" y="4653295"/>
                </a:cubicBezTo>
                <a:close/>
                <a:moveTo>
                  <a:pt x="11284181" y="4581108"/>
                </a:moveTo>
                <a:lnTo>
                  <a:pt x="11319675" y="4596279"/>
                </a:lnTo>
                <a:cubicBezTo>
                  <a:pt x="11300661" y="4644321"/>
                  <a:pt x="11280379" y="4691099"/>
                  <a:pt x="11256295" y="4739141"/>
                </a:cubicBezTo>
                <a:lnTo>
                  <a:pt x="11222069" y="4721441"/>
                </a:lnTo>
                <a:cubicBezTo>
                  <a:pt x="11243619" y="4675928"/>
                  <a:pt x="11265167" y="4629150"/>
                  <a:pt x="11284181" y="4581108"/>
                </a:cubicBezTo>
                <a:close/>
                <a:moveTo>
                  <a:pt x="7940234" y="4460264"/>
                </a:moveTo>
                <a:cubicBezTo>
                  <a:pt x="7955088" y="4509182"/>
                  <a:pt x="7971180" y="4556846"/>
                  <a:pt x="7990985" y="4603255"/>
                </a:cubicBezTo>
                <a:lnTo>
                  <a:pt x="7955088" y="4618307"/>
                </a:lnTo>
                <a:cubicBezTo>
                  <a:pt x="7936520" y="4570643"/>
                  <a:pt x="7919190" y="4521725"/>
                  <a:pt x="7904336" y="4472807"/>
                </a:cubicBezTo>
                <a:close/>
                <a:moveTo>
                  <a:pt x="57795" y="4344913"/>
                </a:moveTo>
                <a:cubicBezTo>
                  <a:pt x="62572" y="4395482"/>
                  <a:pt x="68542" y="4447316"/>
                  <a:pt x="75707" y="4497885"/>
                </a:cubicBezTo>
                <a:lnTo>
                  <a:pt x="39884" y="4502942"/>
                </a:lnTo>
                <a:cubicBezTo>
                  <a:pt x="32719" y="4452373"/>
                  <a:pt x="26748" y="4400539"/>
                  <a:pt x="21972" y="4349970"/>
                </a:cubicBezTo>
                <a:close/>
                <a:moveTo>
                  <a:pt x="11369749" y="4295476"/>
                </a:moveTo>
                <a:lnTo>
                  <a:pt x="11407569" y="4303002"/>
                </a:lnTo>
                <a:cubicBezTo>
                  <a:pt x="11397483" y="4353174"/>
                  <a:pt x="11383615" y="4404601"/>
                  <a:pt x="11369749" y="4453519"/>
                </a:cubicBezTo>
                <a:lnTo>
                  <a:pt x="11331929" y="4442230"/>
                </a:lnTo>
                <a:cubicBezTo>
                  <a:pt x="11347057" y="4394566"/>
                  <a:pt x="11359663" y="4344394"/>
                  <a:pt x="11369749" y="4295476"/>
                </a:cubicBezTo>
                <a:close/>
                <a:moveTo>
                  <a:pt x="7875731" y="4169140"/>
                </a:moveTo>
                <a:cubicBezTo>
                  <a:pt x="7883193" y="4220565"/>
                  <a:pt x="7891899" y="4269482"/>
                  <a:pt x="7903092" y="4319653"/>
                </a:cubicBezTo>
                <a:lnTo>
                  <a:pt x="7865782" y="4327179"/>
                </a:lnTo>
                <a:cubicBezTo>
                  <a:pt x="7854589" y="4277008"/>
                  <a:pt x="7845883" y="4226837"/>
                  <a:pt x="7838421" y="4175412"/>
                </a:cubicBezTo>
                <a:close/>
                <a:moveTo>
                  <a:pt x="40331" y="4042800"/>
                </a:moveTo>
                <a:cubicBezTo>
                  <a:pt x="41632" y="4093247"/>
                  <a:pt x="44234" y="4143694"/>
                  <a:pt x="48137" y="4192911"/>
                </a:cubicBezTo>
                <a:lnTo>
                  <a:pt x="7806" y="4195372"/>
                </a:lnTo>
                <a:cubicBezTo>
                  <a:pt x="3903" y="4144925"/>
                  <a:pt x="1301" y="4094478"/>
                  <a:pt x="0" y="4044031"/>
                </a:cubicBezTo>
                <a:close/>
                <a:moveTo>
                  <a:pt x="11404407" y="3993366"/>
                </a:moveTo>
                <a:lnTo>
                  <a:pt x="11440581" y="3994597"/>
                </a:lnTo>
                <a:cubicBezTo>
                  <a:pt x="11439375" y="4045044"/>
                  <a:pt x="11435757" y="4095491"/>
                  <a:pt x="11429727" y="4145938"/>
                </a:cubicBezTo>
                <a:lnTo>
                  <a:pt x="11392349" y="4142247"/>
                </a:lnTo>
                <a:cubicBezTo>
                  <a:pt x="11398377" y="4093030"/>
                  <a:pt x="11401995" y="4042583"/>
                  <a:pt x="11404407" y="3993366"/>
                </a:cubicBezTo>
                <a:close/>
                <a:moveTo>
                  <a:pt x="7860713" y="3867026"/>
                </a:moveTo>
                <a:cubicBezTo>
                  <a:pt x="7862006" y="3889174"/>
                  <a:pt x="7862006" y="3911321"/>
                  <a:pt x="7862006" y="3932238"/>
                </a:cubicBezTo>
                <a:cubicBezTo>
                  <a:pt x="7862006" y="3960538"/>
                  <a:pt x="7863298" y="3988837"/>
                  <a:pt x="7864591" y="4017137"/>
                </a:cubicBezTo>
                <a:lnTo>
                  <a:pt x="7824525" y="4019598"/>
                </a:lnTo>
                <a:cubicBezTo>
                  <a:pt x="7823232" y="3991298"/>
                  <a:pt x="7821940" y="3961768"/>
                  <a:pt x="7821940" y="3932238"/>
                </a:cubicBezTo>
                <a:cubicBezTo>
                  <a:pt x="7821940" y="3911321"/>
                  <a:pt x="7821940" y="3889174"/>
                  <a:pt x="7821940" y="3868257"/>
                </a:cubicBezTo>
                <a:close/>
                <a:moveTo>
                  <a:pt x="5022" y="3740690"/>
                </a:moveTo>
                <a:lnTo>
                  <a:pt x="42687" y="3743171"/>
                </a:lnTo>
                <a:cubicBezTo>
                  <a:pt x="41432" y="3792784"/>
                  <a:pt x="38921" y="3843638"/>
                  <a:pt x="38921" y="3893252"/>
                </a:cubicBezTo>
                <a:lnTo>
                  <a:pt x="0" y="3893252"/>
                </a:lnTo>
                <a:cubicBezTo>
                  <a:pt x="1256" y="3842398"/>
                  <a:pt x="2511" y="3791544"/>
                  <a:pt x="5022" y="3740690"/>
                </a:cubicBezTo>
                <a:close/>
                <a:moveTo>
                  <a:pt x="11430671" y="3691253"/>
                </a:moveTo>
                <a:cubicBezTo>
                  <a:pt x="11438335" y="3743088"/>
                  <a:pt x="11443445" y="3794923"/>
                  <a:pt x="11445999" y="3846757"/>
                </a:cubicBezTo>
                <a:lnTo>
                  <a:pt x="11406399" y="3849286"/>
                </a:lnTo>
                <a:cubicBezTo>
                  <a:pt x="11403845" y="3798716"/>
                  <a:pt x="11398735" y="3746881"/>
                  <a:pt x="11392349" y="3697575"/>
                </a:cubicBezTo>
                <a:close/>
                <a:moveTo>
                  <a:pt x="7837349" y="3559421"/>
                </a:moveTo>
                <a:cubicBezTo>
                  <a:pt x="7842172" y="3608638"/>
                  <a:pt x="7845790" y="3660315"/>
                  <a:pt x="7848201" y="3710762"/>
                </a:cubicBezTo>
                <a:lnTo>
                  <a:pt x="7810821" y="3711993"/>
                </a:lnTo>
                <a:cubicBezTo>
                  <a:pt x="7809615" y="3662776"/>
                  <a:pt x="7805998" y="3612329"/>
                  <a:pt x="7799969" y="3563112"/>
                </a:cubicBezTo>
                <a:close/>
                <a:moveTo>
                  <a:pt x="26854" y="3433086"/>
                </a:moveTo>
                <a:lnTo>
                  <a:pt x="64694" y="3436879"/>
                </a:lnTo>
                <a:cubicBezTo>
                  <a:pt x="58591" y="3488712"/>
                  <a:pt x="52488" y="3539282"/>
                  <a:pt x="48826" y="3591115"/>
                </a:cubicBezTo>
                <a:lnTo>
                  <a:pt x="10986" y="3587322"/>
                </a:lnTo>
                <a:cubicBezTo>
                  <a:pt x="15869" y="3535489"/>
                  <a:pt x="20751" y="3483655"/>
                  <a:pt x="26854" y="3433086"/>
                </a:cubicBezTo>
                <a:close/>
                <a:moveTo>
                  <a:pt x="11362993" y="3389143"/>
                </a:moveTo>
                <a:cubicBezTo>
                  <a:pt x="11378121" y="3438060"/>
                  <a:pt x="11391987" y="3489485"/>
                  <a:pt x="11402073" y="3539656"/>
                </a:cubicBezTo>
                <a:lnTo>
                  <a:pt x="11365513" y="3547182"/>
                </a:lnTo>
                <a:cubicBezTo>
                  <a:pt x="11354167" y="3498265"/>
                  <a:pt x="11341561" y="3449348"/>
                  <a:pt x="11326433" y="3401686"/>
                </a:cubicBezTo>
                <a:close/>
                <a:moveTo>
                  <a:pt x="7801586" y="3257312"/>
                </a:moveTo>
                <a:cubicBezTo>
                  <a:pt x="7810633" y="3307881"/>
                  <a:pt x="7818388" y="3358451"/>
                  <a:pt x="7826143" y="3410284"/>
                </a:cubicBezTo>
                <a:lnTo>
                  <a:pt x="7786077" y="3415341"/>
                </a:lnTo>
                <a:cubicBezTo>
                  <a:pt x="7778322" y="3364772"/>
                  <a:pt x="7770567" y="3312938"/>
                  <a:pt x="7761520" y="3263633"/>
                </a:cubicBezTo>
                <a:close/>
                <a:moveTo>
                  <a:pt x="76292" y="3130973"/>
                </a:moveTo>
                <a:lnTo>
                  <a:pt x="114132" y="3138559"/>
                </a:lnTo>
                <a:cubicBezTo>
                  <a:pt x="103147" y="3187865"/>
                  <a:pt x="94602" y="3238436"/>
                  <a:pt x="86057" y="3289006"/>
                </a:cubicBezTo>
                <a:lnTo>
                  <a:pt x="49438" y="3282685"/>
                </a:lnTo>
                <a:cubicBezTo>
                  <a:pt x="57983" y="3232114"/>
                  <a:pt x="66527" y="3180279"/>
                  <a:pt x="76292" y="3130973"/>
                </a:cubicBezTo>
                <a:close/>
                <a:moveTo>
                  <a:pt x="11244453" y="3103511"/>
                </a:moveTo>
                <a:cubicBezTo>
                  <a:pt x="11267935" y="3147806"/>
                  <a:pt x="11288945" y="3194562"/>
                  <a:pt x="11308721" y="3241318"/>
                </a:cubicBezTo>
                <a:lnTo>
                  <a:pt x="11272879" y="3256083"/>
                </a:lnTo>
                <a:cubicBezTo>
                  <a:pt x="11255575" y="3210557"/>
                  <a:pt x="11234565" y="3165032"/>
                  <a:pt x="11211083" y="3120737"/>
                </a:cubicBezTo>
                <a:close/>
                <a:moveTo>
                  <a:pt x="7736801" y="2960693"/>
                </a:moveTo>
                <a:cubicBezTo>
                  <a:pt x="7749113" y="3010864"/>
                  <a:pt x="7761425" y="3061035"/>
                  <a:pt x="7771275" y="3111206"/>
                </a:cubicBezTo>
                <a:lnTo>
                  <a:pt x="7734339" y="3118732"/>
                </a:lnTo>
                <a:cubicBezTo>
                  <a:pt x="7724489" y="3069815"/>
                  <a:pt x="7713408" y="3019644"/>
                  <a:pt x="7701096" y="2970727"/>
                </a:cubicBezTo>
                <a:close/>
                <a:moveTo>
                  <a:pt x="11082315" y="2845341"/>
                </a:moveTo>
                <a:cubicBezTo>
                  <a:pt x="11114117" y="2886470"/>
                  <a:pt x="11144645" y="2928844"/>
                  <a:pt x="11171359" y="2972465"/>
                </a:cubicBezTo>
                <a:lnTo>
                  <a:pt x="11138285" y="2992406"/>
                </a:lnTo>
                <a:cubicBezTo>
                  <a:pt x="11111573" y="2950031"/>
                  <a:pt x="11081043" y="2907657"/>
                  <a:pt x="11051785" y="2869021"/>
                </a:cubicBezTo>
                <a:close/>
                <a:moveTo>
                  <a:pt x="155044" y="2834354"/>
                </a:moveTo>
                <a:lnTo>
                  <a:pt x="191014" y="2845643"/>
                </a:lnTo>
                <a:cubicBezTo>
                  <a:pt x="177370" y="2893307"/>
                  <a:pt x="163726" y="2943479"/>
                  <a:pt x="151323" y="2992397"/>
                </a:cubicBezTo>
                <a:lnTo>
                  <a:pt x="115353" y="2983617"/>
                </a:lnTo>
                <a:cubicBezTo>
                  <a:pt x="127756" y="2933445"/>
                  <a:pt x="140160" y="2883272"/>
                  <a:pt x="155044" y="2834354"/>
                </a:cubicBezTo>
                <a:close/>
                <a:moveTo>
                  <a:pt x="7647643" y="2669566"/>
                </a:moveTo>
                <a:cubicBezTo>
                  <a:pt x="7663630" y="2717230"/>
                  <a:pt x="7679618" y="2767402"/>
                  <a:pt x="7694375" y="2816320"/>
                </a:cubicBezTo>
                <a:lnTo>
                  <a:pt x="7657481" y="2827609"/>
                </a:lnTo>
                <a:cubicBezTo>
                  <a:pt x="7643954" y="2778691"/>
                  <a:pt x="7629196" y="2729773"/>
                  <a:pt x="7613209" y="2682109"/>
                </a:cubicBezTo>
                <a:close/>
                <a:moveTo>
                  <a:pt x="10879675" y="2614638"/>
                </a:moveTo>
                <a:cubicBezTo>
                  <a:pt x="10916295" y="2649594"/>
                  <a:pt x="10950473" y="2685798"/>
                  <a:pt x="10984651" y="2725747"/>
                </a:cubicBezTo>
                <a:lnTo>
                  <a:pt x="10956575" y="2750715"/>
                </a:lnTo>
                <a:cubicBezTo>
                  <a:pt x="10923617" y="2713263"/>
                  <a:pt x="10889439" y="2677059"/>
                  <a:pt x="10854041" y="2642103"/>
                </a:cubicBezTo>
                <a:close/>
                <a:moveTo>
                  <a:pt x="248498" y="2548721"/>
                </a:moveTo>
                <a:lnTo>
                  <a:pt x="284395" y="2561364"/>
                </a:lnTo>
                <a:cubicBezTo>
                  <a:pt x="267065" y="2610670"/>
                  <a:pt x="249735" y="2658712"/>
                  <a:pt x="233644" y="2706754"/>
                </a:cubicBezTo>
                <a:lnTo>
                  <a:pt x="197746" y="2695376"/>
                </a:lnTo>
                <a:cubicBezTo>
                  <a:pt x="213838" y="2646069"/>
                  <a:pt x="231168" y="2596763"/>
                  <a:pt x="248498" y="2548721"/>
                </a:cubicBezTo>
                <a:close/>
                <a:moveTo>
                  <a:pt x="10638127" y="2427878"/>
                </a:moveTo>
                <a:cubicBezTo>
                  <a:pt x="10682493" y="2456532"/>
                  <a:pt x="10724323" y="2486432"/>
                  <a:pt x="10764887" y="2518823"/>
                </a:cubicBezTo>
                <a:lnTo>
                  <a:pt x="10740803" y="2547477"/>
                </a:lnTo>
                <a:cubicBezTo>
                  <a:pt x="10701507" y="2517578"/>
                  <a:pt x="10659677" y="2487678"/>
                  <a:pt x="10617845" y="2460270"/>
                </a:cubicBezTo>
                <a:close/>
                <a:moveTo>
                  <a:pt x="7538213" y="2378442"/>
                </a:moveTo>
                <a:cubicBezTo>
                  <a:pt x="7558134" y="2426483"/>
                  <a:pt x="7578056" y="2474524"/>
                  <a:pt x="7595487" y="2522564"/>
                </a:cubicBezTo>
                <a:lnTo>
                  <a:pt x="7560624" y="2536471"/>
                </a:lnTo>
                <a:cubicBezTo>
                  <a:pt x="7541948" y="2488430"/>
                  <a:pt x="7523271" y="2440390"/>
                  <a:pt x="7503350" y="2393613"/>
                </a:cubicBezTo>
                <a:close/>
                <a:moveTo>
                  <a:pt x="370984" y="2263089"/>
                </a:moveTo>
                <a:lnTo>
                  <a:pt x="405209" y="2279085"/>
                </a:lnTo>
                <a:cubicBezTo>
                  <a:pt x="383660" y="2324610"/>
                  <a:pt x="363379" y="2370135"/>
                  <a:pt x="343097" y="2415661"/>
                </a:cubicBezTo>
                <a:lnTo>
                  <a:pt x="307604" y="2402126"/>
                </a:lnTo>
                <a:cubicBezTo>
                  <a:pt x="327886" y="2355370"/>
                  <a:pt x="349435" y="2308615"/>
                  <a:pt x="370984" y="2263089"/>
                </a:cubicBezTo>
                <a:close/>
                <a:moveTo>
                  <a:pt x="7405471" y="2103795"/>
                </a:moveTo>
                <a:cubicBezTo>
                  <a:pt x="7429363" y="2148447"/>
                  <a:pt x="7451997" y="2194340"/>
                  <a:pt x="7474631" y="2240233"/>
                </a:cubicBezTo>
                <a:lnTo>
                  <a:pt x="7439422" y="2256357"/>
                </a:lnTo>
                <a:cubicBezTo>
                  <a:pt x="7418045" y="2211705"/>
                  <a:pt x="7394154" y="2165812"/>
                  <a:pt x="7371520" y="2121160"/>
                </a:cubicBezTo>
                <a:close/>
                <a:moveTo>
                  <a:pt x="509312" y="1993937"/>
                </a:moveTo>
                <a:lnTo>
                  <a:pt x="542526" y="2012847"/>
                </a:lnTo>
                <a:cubicBezTo>
                  <a:pt x="516977" y="2055710"/>
                  <a:pt x="492706" y="2101094"/>
                  <a:pt x="468435" y="2146479"/>
                </a:cubicBezTo>
                <a:lnTo>
                  <a:pt x="433944" y="2128829"/>
                </a:lnTo>
                <a:cubicBezTo>
                  <a:pt x="458215" y="2083445"/>
                  <a:pt x="483764" y="2038061"/>
                  <a:pt x="509312" y="1993937"/>
                </a:cubicBezTo>
                <a:close/>
                <a:moveTo>
                  <a:pt x="7253728" y="1840135"/>
                </a:moveTo>
                <a:cubicBezTo>
                  <a:pt x="7281803" y="1882998"/>
                  <a:pt x="7307437" y="1928382"/>
                  <a:pt x="7331850" y="1972506"/>
                </a:cubicBezTo>
                <a:lnTo>
                  <a:pt x="7300113" y="1992677"/>
                </a:lnTo>
                <a:cubicBezTo>
                  <a:pt x="7275700" y="1947292"/>
                  <a:pt x="7248846" y="1903169"/>
                  <a:pt x="7223212" y="1860306"/>
                </a:cubicBezTo>
                <a:close/>
                <a:moveTo>
                  <a:pt x="669964" y="1735767"/>
                </a:moveTo>
                <a:lnTo>
                  <a:pt x="701869" y="1756778"/>
                </a:lnTo>
                <a:cubicBezTo>
                  <a:pt x="673645" y="1798799"/>
                  <a:pt x="646648" y="1840821"/>
                  <a:pt x="620878" y="1882842"/>
                </a:cubicBezTo>
                <a:lnTo>
                  <a:pt x="587746" y="1863068"/>
                </a:lnTo>
                <a:cubicBezTo>
                  <a:pt x="614743" y="1819810"/>
                  <a:pt x="641740" y="1777789"/>
                  <a:pt x="669964" y="1735767"/>
                </a:cubicBezTo>
                <a:close/>
                <a:moveTo>
                  <a:pt x="7084075" y="1587460"/>
                </a:moveTo>
                <a:cubicBezTo>
                  <a:pt x="7113974" y="1628588"/>
                  <a:pt x="7143874" y="1670961"/>
                  <a:pt x="7172528" y="1712089"/>
                </a:cubicBezTo>
                <a:lnTo>
                  <a:pt x="7141383" y="1734522"/>
                </a:lnTo>
                <a:cubicBezTo>
                  <a:pt x="7112729" y="1692148"/>
                  <a:pt x="7082829" y="1651021"/>
                  <a:pt x="7052929" y="1609893"/>
                </a:cubicBezTo>
                <a:close/>
                <a:moveTo>
                  <a:pt x="852779" y="1488587"/>
                </a:moveTo>
                <a:lnTo>
                  <a:pt x="883101" y="1512671"/>
                </a:lnTo>
                <a:cubicBezTo>
                  <a:pt x="850252" y="1553234"/>
                  <a:pt x="818668" y="1593797"/>
                  <a:pt x="789610" y="1635628"/>
                </a:cubicBezTo>
                <a:lnTo>
                  <a:pt x="758025" y="1612811"/>
                </a:lnTo>
                <a:cubicBezTo>
                  <a:pt x="788346" y="1570981"/>
                  <a:pt x="819931" y="1529150"/>
                  <a:pt x="852779" y="1488587"/>
                </a:cubicBezTo>
                <a:close/>
                <a:moveTo>
                  <a:pt x="6888889" y="1345770"/>
                </a:moveTo>
                <a:cubicBezTo>
                  <a:pt x="6922006" y="1384606"/>
                  <a:pt x="6955123" y="1424695"/>
                  <a:pt x="6985787" y="1463531"/>
                </a:cubicBezTo>
                <a:lnTo>
                  <a:pt x="6956350" y="1487333"/>
                </a:lnTo>
                <a:cubicBezTo>
                  <a:pt x="6925686" y="1448498"/>
                  <a:pt x="6893795" y="1408409"/>
                  <a:pt x="6860678" y="1370826"/>
                </a:cubicBezTo>
                <a:close/>
                <a:moveTo>
                  <a:pt x="1053233" y="1257883"/>
                </a:moveTo>
                <a:lnTo>
                  <a:pt x="1080854" y="1283631"/>
                </a:lnTo>
                <a:cubicBezTo>
                  <a:pt x="1046955" y="1319188"/>
                  <a:pt x="1011801" y="1357196"/>
                  <a:pt x="979157" y="1393979"/>
                </a:cubicBezTo>
                <a:lnTo>
                  <a:pt x="950280" y="1370683"/>
                </a:lnTo>
                <a:cubicBezTo>
                  <a:pt x="982924" y="1332675"/>
                  <a:pt x="1018078" y="1294666"/>
                  <a:pt x="1053233" y="1257883"/>
                </a:cubicBezTo>
                <a:close/>
                <a:moveTo>
                  <a:pt x="6677581" y="1126053"/>
                </a:moveTo>
                <a:cubicBezTo>
                  <a:pt x="6712979" y="1162256"/>
                  <a:pt x="6748378" y="1198459"/>
                  <a:pt x="6782556" y="1235911"/>
                </a:cubicBezTo>
                <a:lnTo>
                  <a:pt x="6755702" y="1262127"/>
                </a:lnTo>
                <a:cubicBezTo>
                  <a:pt x="6721524" y="1225924"/>
                  <a:pt x="6687346" y="1188472"/>
                  <a:pt x="6651947" y="1153518"/>
                </a:cubicBezTo>
                <a:close/>
                <a:moveTo>
                  <a:pt x="1269116" y="1038166"/>
                </a:moveTo>
                <a:lnTo>
                  <a:pt x="1295096" y="1066241"/>
                </a:lnTo>
                <a:cubicBezTo>
                  <a:pt x="1257982" y="1099199"/>
                  <a:pt x="1222105" y="1133377"/>
                  <a:pt x="1186228" y="1168776"/>
                </a:cubicBezTo>
                <a:lnTo>
                  <a:pt x="1159011" y="1141921"/>
                </a:lnTo>
                <a:cubicBezTo>
                  <a:pt x="1194888" y="1107743"/>
                  <a:pt x="1232002" y="1072344"/>
                  <a:pt x="1269116" y="1038166"/>
                </a:cubicBezTo>
                <a:close/>
                <a:moveTo>
                  <a:pt x="6451790" y="917321"/>
                </a:moveTo>
                <a:cubicBezTo>
                  <a:pt x="6491879" y="951220"/>
                  <a:pt x="6530715" y="985120"/>
                  <a:pt x="6568298" y="1019019"/>
                </a:cubicBezTo>
                <a:lnTo>
                  <a:pt x="6541990" y="1047896"/>
                </a:lnTo>
                <a:cubicBezTo>
                  <a:pt x="6504407" y="1013997"/>
                  <a:pt x="6466824" y="980097"/>
                  <a:pt x="6426735" y="947454"/>
                </a:cubicBezTo>
                <a:close/>
                <a:moveTo>
                  <a:pt x="1502198" y="840420"/>
                </a:moveTo>
                <a:lnTo>
                  <a:pt x="1525794" y="871084"/>
                </a:lnTo>
                <a:cubicBezTo>
                  <a:pt x="1486054" y="901748"/>
                  <a:pt x="1447556" y="933639"/>
                  <a:pt x="1409058" y="965530"/>
                </a:cubicBezTo>
                <a:lnTo>
                  <a:pt x="1384220" y="937319"/>
                </a:lnTo>
                <a:cubicBezTo>
                  <a:pt x="1422718" y="904202"/>
                  <a:pt x="1462458" y="872311"/>
                  <a:pt x="1502198" y="840420"/>
                </a:cubicBezTo>
                <a:close/>
                <a:moveTo>
                  <a:pt x="6207863" y="730562"/>
                </a:moveTo>
                <a:cubicBezTo>
                  <a:pt x="6249694" y="760157"/>
                  <a:pt x="6291526" y="789752"/>
                  <a:pt x="6332089" y="821813"/>
                </a:cubicBezTo>
                <a:lnTo>
                  <a:pt x="6309272" y="850174"/>
                </a:lnTo>
                <a:cubicBezTo>
                  <a:pt x="6268709" y="820579"/>
                  <a:pt x="6226877" y="789752"/>
                  <a:pt x="6185046" y="761390"/>
                </a:cubicBezTo>
                <a:close/>
                <a:moveTo>
                  <a:pt x="1746293" y="659152"/>
                </a:moveTo>
                <a:lnTo>
                  <a:pt x="1767480" y="691544"/>
                </a:lnTo>
                <a:cubicBezTo>
                  <a:pt x="1725106" y="718952"/>
                  <a:pt x="1683979" y="748852"/>
                  <a:pt x="1644097" y="778751"/>
                </a:cubicBezTo>
                <a:lnTo>
                  <a:pt x="1620418" y="746360"/>
                </a:lnTo>
                <a:cubicBezTo>
                  <a:pt x="1662792" y="717706"/>
                  <a:pt x="1703919" y="687806"/>
                  <a:pt x="1746293" y="659152"/>
                </a:cubicBezTo>
                <a:close/>
                <a:moveTo>
                  <a:pt x="5952145" y="565774"/>
                </a:moveTo>
                <a:cubicBezTo>
                  <a:pt x="5995402" y="591126"/>
                  <a:pt x="6038660" y="619013"/>
                  <a:pt x="6079445" y="648167"/>
                </a:cubicBezTo>
                <a:lnTo>
                  <a:pt x="6059670" y="679857"/>
                </a:lnTo>
                <a:cubicBezTo>
                  <a:pt x="6017649" y="651970"/>
                  <a:pt x="5974391" y="625351"/>
                  <a:pt x="5932370" y="598731"/>
                </a:cubicBezTo>
                <a:close/>
                <a:moveTo>
                  <a:pt x="2012215" y="499858"/>
                </a:moveTo>
                <a:lnTo>
                  <a:pt x="2031125" y="533186"/>
                </a:lnTo>
                <a:cubicBezTo>
                  <a:pt x="1987002" y="556639"/>
                  <a:pt x="1942878" y="582561"/>
                  <a:pt x="1898755" y="608483"/>
                </a:cubicBezTo>
                <a:lnTo>
                  <a:pt x="1878584" y="576389"/>
                </a:lnTo>
                <a:cubicBezTo>
                  <a:pt x="1922708" y="550467"/>
                  <a:pt x="1966831" y="524546"/>
                  <a:pt x="2012215" y="499858"/>
                </a:cubicBezTo>
                <a:close/>
                <a:moveTo>
                  <a:pt x="5686075" y="417463"/>
                </a:moveTo>
                <a:cubicBezTo>
                  <a:pt x="5730727" y="439564"/>
                  <a:pt x="5776619" y="462894"/>
                  <a:pt x="5821272" y="487451"/>
                </a:cubicBezTo>
                <a:lnTo>
                  <a:pt x="5802667" y="520602"/>
                </a:lnTo>
                <a:cubicBezTo>
                  <a:pt x="5759255" y="497273"/>
                  <a:pt x="5714603" y="472716"/>
                  <a:pt x="5668710" y="451843"/>
                </a:cubicBezTo>
                <a:close/>
                <a:moveTo>
                  <a:pt x="2284177" y="362533"/>
                </a:moveTo>
                <a:lnTo>
                  <a:pt x="2300302" y="398171"/>
                </a:lnTo>
                <a:cubicBezTo>
                  <a:pt x="2255649" y="418535"/>
                  <a:pt x="2209757" y="442718"/>
                  <a:pt x="2165105" y="465627"/>
                </a:cubicBezTo>
                <a:lnTo>
                  <a:pt x="2147740" y="431263"/>
                </a:lnTo>
                <a:cubicBezTo>
                  <a:pt x="2192392" y="407080"/>
                  <a:pt x="2238285" y="384170"/>
                  <a:pt x="2284177" y="362533"/>
                </a:cubicBezTo>
                <a:close/>
                <a:moveTo>
                  <a:pt x="5407598" y="291127"/>
                </a:moveTo>
                <a:cubicBezTo>
                  <a:pt x="5453123" y="309318"/>
                  <a:pt x="5499879" y="328721"/>
                  <a:pt x="5546635" y="349337"/>
                </a:cubicBezTo>
                <a:lnTo>
                  <a:pt x="5530639" y="383293"/>
                </a:lnTo>
                <a:cubicBezTo>
                  <a:pt x="5485114" y="362677"/>
                  <a:pt x="5439588" y="343273"/>
                  <a:pt x="5394063" y="325083"/>
                </a:cubicBezTo>
                <a:close/>
                <a:moveTo>
                  <a:pt x="2567772" y="247183"/>
                </a:moveTo>
                <a:lnTo>
                  <a:pt x="2580415" y="282515"/>
                </a:lnTo>
                <a:cubicBezTo>
                  <a:pt x="2532374" y="300182"/>
                  <a:pt x="2484333" y="319110"/>
                  <a:pt x="2437557" y="339299"/>
                </a:cubicBezTo>
                <a:lnTo>
                  <a:pt x="2422386" y="303967"/>
                </a:lnTo>
                <a:cubicBezTo>
                  <a:pt x="2470427" y="283777"/>
                  <a:pt x="2518467" y="264849"/>
                  <a:pt x="2567772" y="247183"/>
                </a:cubicBezTo>
                <a:close/>
                <a:moveTo>
                  <a:pt x="5120973" y="186759"/>
                </a:moveTo>
                <a:cubicBezTo>
                  <a:pt x="5169891" y="201826"/>
                  <a:pt x="5218809" y="219403"/>
                  <a:pt x="5266473" y="236980"/>
                </a:cubicBezTo>
                <a:lnTo>
                  <a:pt x="5253930" y="273391"/>
                </a:lnTo>
                <a:cubicBezTo>
                  <a:pt x="5206266" y="254558"/>
                  <a:pt x="5157348" y="239491"/>
                  <a:pt x="5108430" y="224425"/>
                </a:cubicBezTo>
                <a:close/>
                <a:moveTo>
                  <a:pt x="2861518" y="148311"/>
                </a:moveTo>
                <a:lnTo>
                  <a:pt x="2871553" y="184514"/>
                </a:lnTo>
                <a:cubicBezTo>
                  <a:pt x="2823889" y="198246"/>
                  <a:pt x="2773717" y="213226"/>
                  <a:pt x="2726053" y="229455"/>
                </a:cubicBezTo>
                <a:lnTo>
                  <a:pt x="2713510" y="192004"/>
                </a:lnTo>
                <a:cubicBezTo>
                  <a:pt x="2762428" y="177024"/>
                  <a:pt x="2811346" y="162043"/>
                  <a:pt x="2861518" y="148311"/>
                </a:cubicBezTo>
                <a:close/>
                <a:moveTo>
                  <a:pt x="4826086" y="104367"/>
                </a:moveTo>
                <a:cubicBezTo>
                  <a:pt x="4875003" y="115713"/>
                  <a:pt x="4926428" y="128320"/>
                  <a:pt x="4975345" y="142187"/>
                </a:cubicBezTo>
                <a:lnTo>
                  <a:pt x="4965311" y="180008"/>
                </a:lnTo>
                <a:cubicBezTo>
                  <a:pt x="4916394" y="166140"/>
                  <a:pt x="4866223" y="153533"/>
                  <a:pt x="4817306" y="142187"/>
                </a:cubicBezTo>
                <a:close/>
                <a:moveTo>
                  <a:pt x="3155151" y="76901"/>
                </a:moveTo>
                <a:lnTo>
                  <a:pt x="3162677" y="113837"/>
                </a:lnTo>
                <a:cubicBezTo>
                  <a:pt x="3112506" y="123687"/>
                  <a:pt x="3062335" y="134768"/>
                  <a:pt x="3013418" y="147080"/>
                </a:cubicBezTo>
                <a:lnTo>
                  <a:pt x="3004638" y="110144"/>
                </a:lnTo>
                <a:cubicBezTo>
                  <a:pt x="3054809" y="97832"/>
                  <a:pt x="3104980" y="86751"/>
                  <a:pt x="3155151" y="76901"/>
                </a:cubicBezTo>
                <a:close/>
                <a:moveTo>
                  <a:pt x="4526959" y="49438"/>
                </a:moveTo>
                <a:cubicBezTo>
                  <a:pt x="4575876" y="56900"/>
                  <a:pt x="4627301" y="66850"/>
                  <a:pt x="4678727" y="76799"/>
                </a:cubicBezTo>
                <a:lnTo>
                  <a:pt x="4671201" y="114110"/>
                </a:lnTo>
                <a:cubicBezTo>
                  <a:pt x="4621030" y="104160"/>
                  <a:pt x="4570859" y="95454"/>
                  <a:pt x="4520688" y="87992"/>
                </a:cubicBezTo>
                <a:close/>
                <a:moveTo>
                  <a:pt x="3459723" y="32957"/>
                </a:moveTo>
                <a:lnTo>
                  <a:pt x="3464780" y="70722"/>
                </a:lnTo>
                <a:cubicBezTo>
                  <a:pt x="3414209" y="77016"/>
                  <a:pt x="3362375" y="83311"/>
                  <a:pt x="3313068" y="92122"/>
                </a:cubicBezTo>
                <a:lnTo>
                  <a:pt x="3306747" y="53099"/>
                </a:lnTo>
                <a:cubicBezTo>
                  <a:pt x="3357317" y="45546"/>
                  <a:pt x="3409152" y="39251"/>
                  <a:pt x="3459723" y="32957"/>
                </a:cubicBezTo>
                <a:close/>
                <a:moveTo>
                  <a:pt x="4222368" y="16480"/>
                </a:moveTo>
                <a:cubicBezTo>
                  <a:pt x="4272938" y="20313"/>
                  <a:pt x="4326037" y="25422"/>
                  <a:pt x="4376608" y="30532"/>
                </a:cubicBezTo>
                <a:lnTo>
                  <a:pt x="4371551" y="70132"/>
                </a:lnTo>
                <a:cubicBezTo>
                  <a:pt x="4322244" y="63745"/>
                  <a:pt x="4270410" y="58635"/>
                  <a:pt x="4218575" y="54803"/>
                </a:cubicBezTo>
                <a:close/>
                <a:moveTo>
                  <a:pt x="3760181" y="5494"/>
                </a:moveTo>
                <a:lnTo>
                  <a:pt x="3761422" y="44789"/>
                </a:lnTo>
                <a:cubicBezTo>
                  <a:pt x="3711808" y="46056"/>
                  <a:pt x="3662195" y="49859"/>
                  <a:pt x="3611341" y="53662"/>
                </a:cubicBezTo>
                <a:lnTo>
                  <a:pt x="3608860" y="15635"/>
                </a:lnTo>
                <a:cubicBezTo>
                  <a:pt x="3658474" y="10565"/>
                  <a:pt x="3710568" y="8029"/>
                  <a:pt x="3760181" y="5494"/>
                </a:cubicBezTo>
                <a:close/>
                <a:moveTo>
                  <a:pt x="3916465" y="0"/>
                </a:moveTo>
                <a:lnTo>
                  <a:pt x="3928868" y="0"/>
                </a:lnTo>
                <a:cubicBezTo>
                  <a:pt x="3976001" y="0"/>
                  <a:pt x="4023134" y="1293"/>
                  <a:pt x="4069027" y="2585"/>
                </a:cubicBezTo>
                <a:lnTo>
                  <a:pt x="4066546" y="42651"/>
                </a:lnTo>
                <a:cubicBezTo>
                  <a:pt x="4021894" y="40066"/>
                  <a:pt x="3976001" y="40066"/>
                  <a:pt x="3930109" y="40066"/>
                </a:cubicBezTo>
                <a:lnTo>
                  <a:pt x="3928868" y="40066"/>
                </a:lnTo>
                <a:lnTo>
                  <a:pt x="3916465" y="40066"/>
                </a:lnTo>
                <a:close/>
              </a:path>
            </a:pathLst>
          </a:custGeom>
          <a:solidFill>
            <a:schemeClr val="bg1"/>
          </a:solidFill>
          <a:ln>
            <a:noFill/>
          </a:ln>
          <a:effectLst/>
        </p:spPr>
        <p:txBody>
          <a:bodyPr wrap="square" anchor="ctr">
            <a:noAutofit/>
          </a:bodyPr>
          <a:lstStyle/>
          <a:p>
            <a:endParaRPr lang="en-US" sz="2500" dirty="0">
              <a:latin typeface="DM Sans" pitchFamily="2" charset="77"/>
            </a:endParaRPr>
          </a:p>
        </p:txBody>
      </p:sp>
      <p:sp>
        <p:nvSpPr>
          <p:cNvPr id="155" name="Freeform 154">
            <a:extLst>
              <a:ext uri="{FF2B5EF4-FFF2-40B4-BE49-F238E27FC236}">
                <a16:creationId xmlns:a16="http://schemas.microsoft.com/office/drawing/2014/main" id="{E492058B-E458-4733-A4B7-48D532AF85BE}"/>
              </a:ext>
            </a:extLst>
          </p:cNvPr>
          <p:cNvSpPr>
            <a:spLocks noChangeArrowheads="1"/>
          </p:cNvSpPr>
          <p:nvPr/>
        </p:nvSpPr>
        <p:spPr bwMode="auto">
          <a:xfrm>
            <a:off x="11820799" y="7412788"/>
            <a:ext cx="1417177" cy="1417177"/>
          </a:xfrm>
          <a:custGeom>
            <a:avLst/>
            <a:gdLst>
              <a:gd name="T0" fmla="*/ 413 w 1136"/>
              <a:gd name="T1" fmla="*/ 852 h 1137"/>
              <a:gd name="T2" fmla="*/ 395 w 1136"/>
              <a:gd name="T3" fmla="*/ 860 h 1137"/>
              <a:gd name="T4" fmla="*/ 317 w 1136"/>
              <a:gd name="T5" fmla="*/ 937 h 1137"/>
              <a:gd name="T6" fmla="*/ 310 w 1136"/>
              <a:gd name="T7" fmla="*/ 955 h 1137"/>
              <a:gd name="T8" fmla="*/ 335 w 1136"/>
              <a:gd name="T9" fmla="*/ 981 h 1137"/>
              <a:gd name="T10" fmla="*/ 354 w 1136"/>
              <a:gd name="T11" fmla="*/ 973 h 1137"/>
              <a:gd name="T12" fmla="*/ 432 w 1136"/>
              <a:gd name="T13" fmla="*/ 896 h 1137"/>
              <a:gd name="T14" fmla="*/ 439 w 1136"/>
              <a:gd name="T15" fmla="*/ 878 h 1137"/>
              <a:gd name="T16" fmla="*/ 413 w 1136"/>
              <a:gd name="T17" fmla="*/ 852 h 1137"/>
              <a:gd name="T18" fmla="*/ 646 w 1136"/>
              <a:gd name="T19" fmla="*/ 1044 h 1137"/>
              <a:gd name="T20" fmla="*/ 495 w 1136"/>
              <a:gd name="T21" fmla="*/ 677 h 1137"/>
              <a:gd name="T22" fmla="*/ 1033 w 1136"/>
              <a:gd name="T23" fmla="*/ 139 h 1137"/>
              <a:gd name="T24" fmla="*/ 646 w 1136"/>
              <a:gd name="T25" fmla="*/ 1044 h 1137"/>
              <a:gd name="T26" fmla="*/ 93 w 1136"/>
              <a:gd name="T27" fmla="*/ 490 h 1137"/>
              <a:gd name="T28" fmla="*/ 997 w 1136"/>
              <a:gd name="T29" fmla="*/ 103 h 1137"/>
              <a:gd name="T30" fmla="*/ 458 w 1136"/>
              <a:gd name="T31" fmla="*/ 641 h 1137"/>
              <a:gd name="T32" fmla="*/ 93 w 1136"/>
              <a:gd name="T33" fmla="*/ 490 h 1137"/>
              <a:gd name="T34" fmla="*/ 1135 w 1136"/>
              <a:gd name="T35" fmla="*/ 27 h 1137"/>
              <a:gd name="T36" fmla="*/ 1110 w 1136"/>
              <a:gd name="T37" fmla="*/ 0 h 1137"/>
              <a:gd name="T38" fmla="*/ 1099 w 1136"/>
              <a:gd name="T39" fmla="*/ 3 h 1137"/>
              <a:gd name="T40" fmla="*/ 16 w 1136"/>
              <a:gd name="T41" fmla="*/ 467 h 1137"/>
              <a:gd name="T42" fmla="*/ 15 w 1136"/>
              <a:gd name="T43" fmla="*/ 467 h 1137"/>
              <a:gd name="T44" fmla="*/ 15 w 1136"/>
              <a:gd name="T45" fmla="*/ 468 h 1137"/>
              <a:gd name="T46" fmla="*/ 0 w 1136"/>
              <a:gd name="T47" fmla="*/ 491 h 1137"/>
              <a:gd name="T48" fmla="*/ 19 w 1136"/>
              <a:gd name="T49" fmla="*/ 515 h 1137"/>
              <a:gd name="T50" fmla="*/ 445 w 1136"/>
              <a:gd name="T51" fmla="*/ 691 h 1137"/>
              <a:gd name="T52" fmla="*/ 621 w 1136"/>
              <a:gd name="T53" fmla="*/ 1117 h 1137"/>
              <a:gd name="T54" fmla="*/ 645 w 1136"/>
              <a:gd name="T55" fmla="*/ 1136 h 1137"/>
              <a:gd name="T56" fmla="*/ 668 w 1136"/>
              <a:gd name="T57" fmla="*/ 1121 h 1137"/>
              <a:gd name="T58" fmla="*/ 669 w 1136"/>
              <a:gd name="T59" fmla="*/ 1120 h 1137"/>
              <a:gd name="T60" fmla="*/ 1133 w 1136"/>
              <a:gd name="T61" fmla="*/ 38 h 1137"/>
              <a:gd name="T62" fmla="*/ 1132 w 1136"/>
              <a:gd name="T63" fmla="*/ 38 h 1137"/>
              <a:gd name="T64" fmla="*/ 1135 w 1136"/>
              <a:gd name="T65" fmla="*/ 27 h 1137"/>
              <a:gd name="T66" fmla="*/ 250 w 1136"/>
              <a:gd name="T67" fmla="*/ 767 h 1137"/>
              <a:gd name="T68" fmla="*/ 276 w 1136"/>
              <a:gd name="T69" fmla="*/ 741 h 1137"/>
              <a:gd name="T70" fmla="*/ 284 w 1136"/>
              <a:gd name="T71" fmla="*/ 723 h 1137"/>
              <a:gd name="T72" fmla="*/ 258 w 1136"/>
              <a:gd name="T73" fmla="*/ 697 h 1137"/>
              <a:gd name="T74" fmla="*/ 240 w 1136"/>
              <a:gd name="T75" fmla="*/ 705 h 1137"/>
              <a:gd name="T76" fmla="*/ 214 w 1136"/>
              <a:gd name="T77" fmla="*/ 731 h 1137"/>
              <a:gd name="T78" fmla="*/ 206 w 1136"/>
              <a:gd name="T79" fmla="*/ 749 h 1137"/>
              <a:gd name="T80" fmla="*/ 232 w 1136"/>
              <a:gd name="T81" fmla="*/ 774 h 1137"/>
              <a:gd name="T82" fmla="*/ 250 w 1136"/>
              <a:gd name="T83" fmla="*/ 767 h 1137"/>
              <a:gd name="T84" fmla="*/ 413 w 1136"/>
              <a:gd name="T85" fmla="*/ 749 h 1137"/>
              <a:gd name="T86" fmla="*/ 387 w 1136"/>
              <a:gd name="T87" fmla="*/ 723 h 1137"/>
              <a:gd name="T88" fmla="*/ 369 w 1136"/>
              <a:gd name="T89" fmla="*/ 731 h 1137"/>
              <a:gd name="T90" fmla="*/ 111 w 1136"/>
              <a:gd name="T91" fmla="*/ 989 h 1137"/>
              <a:gd name="T92" fmla="*/ 104 w 1136"/>
              <a:gd name="T93" fmla="*/ 1007 h 1137"/>
              <a:gd name="T94" fmla="*/ 129 w 1136"/>
              <a:gd name="T95" fmla="*/ 1033 h 1137"/>
              <a:gd name="T96" fmla="*/ 148 w 1136"/>
              <a:gd name="T97" fmla="*/ 1025 h 1137"/>
              <a:gd name="T98" fmla="*/ 405 w 1136"/>
              <a:gd name="T99" fmla="*/ 767 h 1137"/>
              <a:gd name="T100" fmla="*/ 413 w 1136"/>
              <a:gd name="T101" fmla="*/ 749 h 1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36" h="1137">
                <a:moveTo>
                  <a:pt x="413" y="852"/>
                </a:moveTo>
                <a:cubicBezTo>
                  <a:pt x="406" y="852"/>
                  <a:pt x="400" y="855"/>
                  <a:pt x="395" y="860"/>
                </a:cubicBezTo>
                <a:lnTo>
                  <a:pt x="317" y="937"/>
                </a:lnTo>
                <a:cubicBezTo>
                  <a:pt x="313" y="941"/>
                  <a:pt x="310" y="948"/>
                  <a:pt x="310" y="955"/>
                </a:cubicBezTo>
                <a:cubicBezTo>
                  <a:pt x="310" y="970"/>
                  <a:pt x="321" y="981"/>
                  <a:pt x="335" y="981"/>
                </a:cubicBezTo>
                <a:cubicBezTo>
                  <a:pt x="343" y="981"/>
                  <a:pt x="349" y="978"/>
                  <a:pt x="354" y="973"/>
                </a:cubicBezTo>
                <a:lnTo>
                  <a:pt x="432" y="896"/>
                </a:lnTo>
                <a:cubicBezTo>
                  <a:pt x="436" y="891"/>
                  <a:pt x="439" y="885"/>
                  <a:pt x="439" y="878"/>
                </a:cubicBezTo>
                <a:cubicBezTo>
                  <a:pt x="439" y="863"/>
                  <a:pt x="427" y="852"/>
                  <a:pt x="413" y="852"/>
                </a:cubicBezTo>
                <a:close/>
                <a:moveTo>
                  <a:pt x="646" y="1044"/>
                </a:moveTo>
                <a:lnTo>
                  <a:pt x="495" y="677"/>
                </a:lnTo>
                <a:lnTo>
                  <a:pt x="1033" y="139"/>
                </a:lnTo>
                <a:lnTo>
                  <a:pt x="646" y="1044"/>
                </a:lnTo>
                <a:close/>
                <a:moveTo>
                  <a:pt x="93" y="490"/>
                </a:moveTo>
                <a:lnTo>
                  <a:pt x="997" y="103"/>
                </a:lnTo>
                <a:lnTo>
                  <a:pt x="458" y="641"/>
                </a:lnTo>
                <a:lnTo>
                  <a:pt x="93" y="490"/>
                </a:lnTo>
                <a:close/>
                <a:moveTo>
                  <a:pt x="1135" y="27"/>
                </a:moveTo>
                <a:cubicBezTo>
                  <a:pt x="1135" y="12"/>
                  <a:pt x="1124" y="0"/>
                  <a:pt x="1110" y="0"/>
                </a:cubicBezTo>
                <a:cubicBezTo>
                  <a:pt x="1105" y="0"/>
                  <a:pt x="1102" y="2"/>
                  <a:pt x="1099" y="3"/>
                </a:cubicBezTo>
                <a:lnTo>
                  <a:pt x="16" y="467"/>
                </a:lnTo>
                <a:lnTo>
                  <a:pt x="15" y="467"/>
                </a:lnTo>
                <a:lnTo>
                  <a:pt x="15" y="468"/>
                </a:lnTo>
                <a:cubicBezTo>
                  <a:pt x="7" y="472"/>
                  <a:pt x="0" y="480"/>
                  <a:pt x="0" y="491"/>
                </a:cubicBezTo>
                <a:cubicBezTo>
                  <a:pt x="0" y="502"/>
                  <a:pt x="8" y="512"/>
                  <a:pt x="19" y="515"/>
                </a:cubicBezTo>
                <a:lnTo>
                  <a:pt x="445" y="691"/>
                </a:lnTo>
                <a:lnTo>
                  <a:pt x="621" y="1117"/>
                </a:lnTo>
                <a:cubicBezTo>
                  <a:pt x="624" y="1128"/>
                  <a:pt x="633" y="1136"/>
                  <a:pt x="645" y="1136"/>
                </a:cubicBezTo>
                <a:cubicBezTo>
                  <a:pt x="655" y="1136"/>
                  <a:pt x="664" y="1130"/>
                  <a:pt x="668" y="1121"/>
                </a:cubicBezTo>
                <a:lnTo>
                  <a:pt x="669" y="1120"/>
                </a:lnTo>
                <a:lnTo>
                  <a:pt x="1133" y="38"/>
                </a:lnTo>
                <a:lnTo>
                  <a:pt x="1132" y="38"/>
                </a:lnTo>
                <a:cubicBezTo>
                  <a:pt x="1134" y="34"/>
                  <a:pt x="1135" y="30"/>
                  <a:pt x="1135" y="27"/>
                </a:cubicBezTo>
                <a:close/>
                <a:moveTo>
                  <a:pt x="250" y="767"/>
                </a:moveTo>
                <a:lnTo>
                  <a:pt x="276" y="741"/>
                </a:lnTo>
                <a:cubicBezTo>
                  <a:pt x="281" y="737"/>
                  <a:pt x="284" y="730"/>
                  <a:pt x="284" y="723"/>
                </a:cubicBezTo>
                <a:cubicBezTo>
                  <a:pt x="284" y="709"/>
                  <a:pt x="272" y="697"/>
                  <a:pt x="258" y="697"/>
                </a:cubicBezTo>
                <a:cubicBezTo>
                  <a:pt x="251" y="697"/>
                  <a:pt x="244" y="700"/>
                  <a:pt x="240" y="705"/>
                </a:cubicBezTo>
                <a:lnTo>
                  <a:pt x="214" y="731"/>
                </a:lnTo>
                <a:cubicBezTo>
                  <a:pt x="209" y="735"/>
                  <a:pt x="206" y="741"/>
                  <a:pt x="206" y="749"/>
                </a:cubicBezTo>
                <a:cubicBezTo>
                  <a:pt x="206" y="763"/>
                  <a:pt x="218" y="774"/>
                  <a:pt x="232" y="774"/>
                </a:cubicBezTo>
                <a:cubicBezTo>
                  <a:pt x="239" y="774"/>
                  <a:pt x="246" y="772"/>
                  <a:pt x="250" y="767"/>
                </a:cubicBezTo>
                <a:close/>
                <a:moveTo>
                  <a:pt x="413" y="749"/>
                </a:moveTo>
                <a:cubicBezTo>
                  <a:pt x="413" y="734"/>
                  <a:pt x="402" y="723"/>
                  <a:pt x="387" y="723"/>
                </a:cubicBezTo>
                <a:cubicBezTo>
                  <a:pt x="380" y="723"/>
                  <a:pt x="373" y="726"/>
                  <a:pt x="369" y="731"/>
                </a:cubicBezTo>
                <a:lnTo>
                  <a:pt x="111" y="989"/>
                </a:lnTo>
                <a:cubicBezTo>
                  <a:pt x="106" y="993"/>
                  <a:pt x="104" y="1000"/>
                  <a:pt x="104" y="1007"/>
                </a:cubicBezTo>
                <a:cubicBezTo>
                  <a:pt x="104" y="1021"/>
                  <a:pt x="115" y="1033"/>
                  <a:pt x="129" y="1033"/>
                </a:cubicBezTo>
                <a:cubicBezTo>
                  <a:pt x="136" y="1033"/>
                  <a:pt x="143" y="1030"/>
                  <a:pt x="148" y="1025"/>
                </a:cubicBezTo>
                <a:lnTo>
                  <a:pt x="405" y="767"/>
                </a:lnTo>
                <a:cubicBezTo>
                  <a:pt x="410" y="762"/>
                  <a:pt x="413" y="756"/>
                  <a:pt x="413" y="749"/>
                </a:cubicBezTo>
                <a:close/>
              </a:path>
            </a:pathLst>
          </a:custGeom>
          <a:solidFill>
            <a:schemeClr val="accent6"/>
          </a:solidFill>
          <a:ln>
            <a:noFill/>
          </a:ln>
          <a:effectLst/>
        </p:spPr>
        <p:txBody>
          <a:bodyPr wrap="none" anchor="ctr"/>
          <a:lstStyle/>
          <a:p>
            <a:endParaRPr lang="en-US" sz="2500" dirty="0">
              <a:latin typeface="DM Sans" pitchFamily="2" charset="77"/>
            </a:endParaRPr>
          </a:p>
        </p:txBody>
      </p:sp>
      <p:sp>
        <p:nvSpPr>
          <p:cNvPr id="156" name="Freeform 155">
            <a:extLst>
              <a:ext uri="{FF2B5EF4-FFF2-40B4-BE49-F238E27FC236}">
                <a16:creationId xmlns:a16="http://schemas.microsoft.com/office/drawing/2014/main" id="{665DAB89-CDE2-4BEB-88F0-4B5B26E5C267}"/>
              </a:ext>
            </a:extLst>
          </p:cNvPr>
          <p:cNvSpPr>
            <a:spLocks noChangeArrowheads="1"/>
          </p:cNvSpPr>
          <p:nvPr/>
        </p:nvSpPr>
        <p:spPr bwMode="auto">
          <a:xfrm>
            <a:off x="17527961" y="7429265"/>
            <a:ext cx="1417177" cy="1400700"/>
          </a:xfrm>
          <a:custGeom>
            <a:avLst/>
            <a:gdLst>
              <a:gd name="T0" fmla="*/ 351 w 1136"/>
              <a:gd name="T1" fmla="*/ 207 h 1124"/>
              <a:gd name="T2" fmla="*/ 370 w 1136"/>
              <a:gd name="T3" fmla="*/ 278 h 1124"/>
              <a:gd name="T4" fmla="*/ 1083 w 1136"/>
              <a:gd name="T5" fmla="*/ 453 h 1124"/>
              <a:gd name="T6" fmla="*/ 51 w 1136"/>
              <a:gd name="T7" fmla="*/ 350 h 1124"/>
              <a:gd name="T8" fmla="*/ 1083 w 1136"/>
              <a:gd name="T9" fmla="*/ 453 h 1124"/>
              <a:gd name="T10" fmla="*/ 155 w 1136"/>
              <a:gd name="T11" fmla="*/ 1072 h 1124"/>
              <a:gd name="T12" fmla="*/ 980 w 1136"/>
              <a:gd name="T13" fmla="*/ 505 h 1124"/>
              <a:gd name="T14" fmla="*/ 358 w 1136"/>
              <a:gd name="T15" fmla="*/ 92 h 1124"/>
              <a:gd name="T16" fmla="*/ 517 w 1136"/>
              <a:gd name="T17" fmla="*/ 124 h 1124"/>
              <a:gd name="T18" fmla="*/ 303 w 1136"/>
              <a:gd name="T19" fmla="*/ 298 h 1124"/>
              <a:gd name="T20" fmla="*/ 298 w 1136"/>
              <a:gd name="T21" fmla="*/ 298 h 1124"/>
              <a:gd name="T22" fmla="*/ 358 w 1136"/>
              <a:gd name="T23" fmla="*/ 92 h 1124"/>
              <a:gd name="T24" fmla="*/ 477 w 1136"/>
              <a:gd name="T25" fmla="*/ 298 h 1124"/>
              <a:gd name="T26" fmla="*/ 818 w 1136"/>
              <a:gd name="T27" fmla="*/ 298 h 1124"/>
              <a:gd name="T28" fmla="*/ 900 w 1136"/>
              <a:gd name="T29" fmla="*/ 195 h 1124"/>
              <a:gd name="T30" fmla="*/ 921 w 1136"/>
              <a:gd name="T31" fmla="*/ 298 h 1124"/>
              <a:gd name="T32" fmla="*/ 863 w 1136"/>
              <a:gd name="T33" fmla="*/ 258 h 1124"/>
              <a:gd name="T34" fmla="*/ 800 w 1136"/>
              <a:gd name="T35" fmla="*/ 221 h 1124"/>
              <a:gd name="T36" fmla="*/ 739 w 1136"/>
              <a:gd name="T37" fmla="*/ 193 h 1124"/>
              <a:gd name="T38" fmla="*/ 837 w 1136"/>
              <a:gd name="T39" fmla="*/ 158 h 1124"/>
              <a:gd name="T40" fmla="*/ 981 w 1136"/>
              <a:gd name="T41" fmla="*/ 298 h 1124"/>
              <a:gd name="T42" fmla="*/ 823 w 1136"/>
              <a:gd name="T43" fmla="*/ 108 h 1124"/>
              <a:gd name="T44" fmla="*/ 454 w 1136"/>
              <a:gd name="T45" fmla="*/ 28 h 1124"/>
              <a:gd name="T46" fmla="*/ 179 w 1136"/>
              <a:gd name="T47" fmla="*/ 298 h 1124"/>
              <a:gd name="T48" fmla="*/ 0 w 1136"/>
              <a:gd name="T49" fmla="*/ 350 h 1124"/>
              <a:gd name="T50" fmla="*/ 51 w 1136"/>
              <a:gd name="T51" fmla="*/ 505 h 1124"/>
              <a:gd name="T52" fmla="*/ 103 w 1136"/>
              <a:gd name="T53" fmla="*/ 1072 h 1124"/>
              <a:gd name="T54" fmla="*/ 980 w 1136"/>
              <a:gd name="T55" fmla="*/ 1123 h 1124"/>
              <a:gd name="T56" fmla="*/ 1032 w 1136"/>
              <a:gd name="T57" fmla="*/ 505 h 1124"/>
              <a:gd name="T58" fmla="*/ 1135 w 1136"/>
              <a:gd name="T59" fmla="*/ 453 h 1124"/>
              <a:gd name="T60" fmla="*/ 1083 w 1136"/>
              <a:gd name="T61" fmla="*/ 298 h 1124"/>
              <a:gd name="T62" fmla="*/ 722 w 1136"/>
              <a:gd name="T63" fmla="*/ 659 h 1124"/>
              <a:gd name="T64" fmla="*/ 413 w 1136"/>
              <a:gd name="T65" fmla="*/ 711 h 1124"/>
              <a:gd name="T66" fmla="*/ 413 w 1136"/>
              <a:gd name="T67" fmla="*/ 763 h 1124"/>
              <a:gd name="T68" fmla="*/ 774 w 1136"/>
              <a:gd name="T69" fmla="*/ 711 h 1124"/>
              <a:gd name="T70" fmla="*/ 722 w 1136"/>
              <a:gd name="T71" fmla="*/ 608 h 1124"/>
              <a:gd name="T72" fmla="*/ 361 w 1136"/>
              <a:gd name="T73" fmla="*/ 659 h 1124"/>
              <a:gd name="T74" fmla="*/ 413 w 1136"/>
              <a:gd name="T75" fmla="*/ 763 h 1124"/>
              <a:gd name="T76" fmla="*/ 402 w 1136"/>
              <a:gd name="T77" fmla="*/ 118 h 1124"/>
              <a:gd name="T78" fmla="*/ 421 w 1136"/>
              <a:gd name="T79" fmla="*/ 188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36" h="1124">
                <a:moveTo>
                  <a:pt x="396" y="232"/>
                </a:moveTo>
                <a:lnTo>
                  <a:pt x="351" y="207"/>
                </a:lnTo>
                <a:lnTo>
                  <a:pt x="325" y="251"/>
                </a:lnTo>
                <a:lnTo>
                  <a:pt x="370" y="278"/>
                </a:lnTo>
                <a:lnTo>
                  <a:pt x="396" y="232"/>
                </a:lnTo>
                <a:close/>
                <a:moveTo>
                  <a:pt x="1083" y="453"/>
                </a:moveTo>
                <a:lnTo>
                  <a:pt x="51" y="453"/>
                </a:lnTo>
                <a:lnTo>
                  <a:pt x="51" y="350"/>
                </a:lnTo>
                <a:lnTo>
                  <a:pt x="1083" y="350"/>
                </a:lnTo>
                <a:lnTo>
                  <a:pt x="1083" y="453"/>
                </a:lnTo>
                <a:close/>
                <a:moveTo>
                  <a:pt x="980" y="1072"/>
                </a:moveTo>
                <a:lnTo>
                  <a:pt x="155" y="1072"/>
                </a:lnTo>
                <a:lnTo>
                  <a:pt x="155" y="505"/>
                </a:lnTo>
                <a:lnTo>
                  <a:pt x="980" y="505"/>
                </a:lnTo>
                <a:lnTo>
                  <a:pt x="980" y="1072"/>
                </a:lnTo>
                <a:close/>
                <a:moveTo>
                  <a:pt x="358" y="92"/>
                </a:moveTo>
                <a:cubicBezTo>
                  <a:pt x="372" y="67"/>
                  <a:pt x="403" y="59"/>
                  <a:pt x="428" y="73"/>
                </a:cubicBezTo>
                <a:lnTo>
                  <a:pt x="517" y="124"/>
                </a:lnTo>
                <a:lnTo>
                  <a:pt x="417" y="298"/>
                </a:lnTo>
                <a:lnTo>
                  <a:pt x="303" y="298"/>
                </a:lnTo>
                <a:lnTo>
                  <a:pt x="299" y="296"/>
                </a:lnTo>
                <a:lnTo>
                  <a:pt x="298" y="298"/>
                </a:lnTo>
                <a:lnTo>
                  <a:pt x="238" y="298"/>
                </a:lnTo>
                <a:lnTo>
                  <a:pt x="358" y="92"/>
                </a:lnTo>
                <a:close/>
                <a:moveTo>
                  <a:pt x="818" y="298"/>
                </a:moveTo>
                <a:lnTo>
                  <a:pt x="477" y="298"/>
                </a:lnTo>
                <a:lnTo>
                  <a:pt x="562" y="151"/>
                </a:lnTo>
                <a:lnTo>
                  <a:pt x="818" y="298"/>
                </a:lnTo>
                <a:close/>
                <a:moveTo>
                  <a:pt x="837" y="158"/>
                </a:moveTo>
                <a:cubicBezTo>
                  <a:pt x="865" y="151"/>
                  <a:pt x="893" y="167"/>
                  <a:pt x="900" y="195"/>
                </a:cubicBezTo>
                <a:lnTo>
                  <a:pt x="928" y="298"/>
                </a:lnTo>
                <a:lnTo>
                  <a:pt x="921" y="298"/>
                </a:lnTo>
                <a:lnTo>
                  <a:pt x="855" y="260"/>
                </a:lnTo>
                <a:lnTo>
                  <a:pt x="863" y="258"/>
                </a:lnTo>
                <a:lnTo>
                  <a:pt x="850" y="208"/>
                </a:lnTo>
                <a:lnTo>
                  <a:pt x="800" y="221"/>
                </a:lnTo>
                <a:lnTo>
                  <a:pt x="803" y="230"/>
                </a:lnTo>
                <a:lnTo>
                  <a:pt x="739" y="193"/>
                </a:lnTo>
                <a:lnTo>
                  <a:pt x="737" y="185"/>
                </a:lnTo>
                <a:lnTo>
                  <a:pt x="837" y="158"/>
                </a:lnTo>
                <a:close/>
                <a:moveTo>
                  <a:pt x="1083" y="298"/>
                </a:moveTo>
                <a:lnTo>
                  <a:pt x="981" y="298"/>
                </a:lnTo>
                <a:lnTo>
                  <a:pt x="949" y="181"/>
                </a:lnTo>
                <a:cubicBezTo>
                  <a:pt x="935" y="126"/>
                  <a:pt x="879" y="94"/>
                  <a:pt x="823" y="108"/>
                </a:cubicBezTo>
                <a:lnTo>
                  <a:pt x="665" y="151"/>
                </a:lnTo>
                <a:lnTo>
                  <a:pt x="454" y="28"/>
                </a:lnTo>
                <a:cubicBezTo>
                  <a:pt x="405" y="0"/>
                  <a:pt x="342" y="17"/>
                  <a:pt x="313" y="66"/>
                </a:cubicBezTo>
                <a:lnTo>
                  <a:pt x="179" y="298"/>
                </a:lnTo>
                <a:lnTo>
                  <a:pt x="51" y="298"/>
                </a:lnTo>
                <a:cubicBezTo>
                  <a:pt x="23" y="298"/>
                  <a:pt x="0" y="321"/>
                  <a:pt x="0" y="350"/>
                </a:cubicBezTo>
                <a:lnTo>
                  <a:pt x="0" y="453"/>
                </a:lnTo>
                <a:cubicBezTo>
                  <a:pt x="0" y="481"/>
                  <a:pt x="23" y="505"/>
                  <a:pt x="51" y="505"/>
                </a:cubicBezTo>
                <a:lnTo>
                  <a:pt x="103" y="505"/>
                </a:lnTo>
                <a:lnTo>
                  <a:pt x="103" y="1072"/>
                </a:lnTo>
                <a:cubicBezTo>
                  <a:pt x="103" y="1101"/>
                  <a:pt x="126" y="1123"/>
                  <a:pt x="155" y="1123"/>
                </a:cubicBezTo>
                <a:lnTo>
                  <a:pt x="980" y="1123"/>
                </a:lnTo>
                <a:cubicBezTo>
                  <a:pt x="1008" y="1123"/>
                  <a:pt x="1032" y="1101"/>
                  <a:pt x="1032" y="1072"/>
                </a:cubicBezTo>
                <a:lnTo>
                  <a:pt x="1032" y="505"/>
                </a:lnTo>
                <a:lnTo>
                  <a:pt x="1083" y="505"/>
                </a:lnTo>
                <a:cubicBezTo>
                  <a:pt x="1112" y="505"/>
                  <a:pt x="1135" y="481"/>
                  <a:pt x="1135" y="453"/>
                </a:cubicBezTo>
                <a:lnTo>
                  <a:pt x="1135" y="350"/>
                </a:lnTo>
                <a:cubicBezTo>
                  <a:pt x="1135" y="321"/>
                  <a:pt x="1112" y="298"/>
                  <a:pt x="1083" y="298"/>
                </a:cubicBezTo>
                <a:close/>
                <a:moveTo>
                  <a:pt x="413" y="659"/>
                </a:moveTo>
                <a:lnTo>
                  <a:pt x="722" y="659"/>
                </a:lnTo>
                <a:lnTo>
                  <a:pt x="722" y="711"/>
                </a:lnTo>
                <a:lnTo>
                  <a:pt x="413" y="711"/>
                </a:lnTo>
                <a:lnTo>
                  <a:pt x="413" y="659"/>
                </a:lnTo>
                <a:close/>
                <a:moveTo>
                  <a:pt x="413" y="763"/>
                </a:moveTo>
                <a:lnTo>
                  <a:pt x="722" y="763"/>
                </a:lnTo>
                <a:cubicBezTo>
                  <a:pt x="750" y="763"/>
                  <a:pt x="774" y="739"/>
                  <a:pt x="774" y="711"/>
                </a:cubicBezTo>
                <a:lnTo>
                  <a:pt x="774" y="659"/>
                </a:lnTo>
                <a:cubicBezTo>
                  <a:pt x="774" y="631"/>
                  <a:pt x="750" y="608"/>
                  <a:pt x="722" y="608"/>
                </a:cubicBezTo>
                <a:lnTo>
                  <a:pt x="413" y="608"/>
                </a:lnTo>
                <a:cubicBezTo>
                  <a:pt x="384" y="608"/>
                  <a:pt x="361" y="631"/>
                  <a:pt x="361" y="659"/>
                </a:cubicBezTo>
                <a:lnTo>
                  <a:pt x="361" y="711"/>
                </a:lnTo>
                <a:cubicBezTo>
                  <a:pt x="361" y="739"/>
                  <a:pt x="384" y="763"/>
                  <a:pt x="413" y="763"/>
                </a:cubicBezTo>
                <a:close/>
                <a:moveTo>
                  <a:pt x="447" y="143"/>
                </a:moveTo>
                <a:lnTo>
                  <a:pt x="402" y="118"/>
                </a:lnTo>
                <a:lnTo>
                  <a:pt x="377" y="162"/>
                </a:lnTo>
                <a:lnTo>
                  <a:pt x="421" y="188"/>
                </a:lnTo>
                <a:lnTo>
                  <a:pt x="447" y="143"/>
                </a:lnTo>
                <a:close/>
              </a:path>
            </a:pathLst>
          </a:custGeom>
          <a:solidFill>
            <a:schemeClr val="accent6"/>
          </a:solidFill>
          <a:ln>
            <a:noFill/>
          </a:ln>
          <a:effectLst/>
        </p:spPr>
        <p:txBody>
          <a:bodyPr wrap="none" anchor="ctr"/>
          <a:lstStyle/>
          <a:p>
            <a:endParaRPr lang="en-US" sz="2500" dirty="0">
              <a:latin typeface="DM Sans" pitchFamily="2" charset="77"/>
            </a:endParaRPr>
          </a:p>
        </p:txBody>
      </p:sp>
      <p:sp>
        <p:nvSpPr>
          <p:cNvPr id="157" name="Freeform 156">
            <a:extLst>
              <a:ext uri="{FF2B5EF4-FFF2-40B4-BE49-F238E27FC236}">
                <a16:creationId xmlns:a16="http://schemas.microsoft.com/office/drawing/2014/main" id="{5E0C09D9-503A-421F-B651-6DBD67230855}"/>
              </a:ext>
            </a:extLst>
          </p:cNvPr>
          <p:cNvSpPr>
            <a:spLocks noChangeArrowheads="1"/>
          </p:cNvSpPr>
          <p:nvPr/>
        </p:nvSpPr>
        <p:spPr bwMode="auto">
          <a:xfrm>
            <a:off x="12150375" y="3589705"/>
            <a:ext cx="763520" cy="763516"/>
          </a:xfrm>
          <a:custGeom>
            <a:avLst/>
            <a:gdLst>
              <a:gd name="T0" fmla="*/ 305 w 611"/>
              <a:gd name="T1" fmla="*/ 0 h 612"/>
              <a:gd name="T2" fmla="*/ 0 w 611"/>
              <a:gd name="T3" fmla="*/ 305 h 612"/>
              <a:gd name="T4" fmla="*/ 305 w 611"/>
              <a:gd name="T5" fmla="*/ 611 h 612"/>
              <a:gd name="T6" fmla="*/ 610 w 611"/>
              <a:gd name="T7" fmla="*/ 305 h 612"/>
              <a:gd name="T8" fmla="*/ 305 w 611"/>
              <a:gd name="T9" fmla="*/ 0 h 612"/>
            </a:gdLst>
            <a:ahLst/>
            <a:cxnLst>
              <a:cxn ang="0">
                <a:pos x="T0" y="T1"/>
              </a:cxn>
              <a:cxn ang="0">
                <a:pos x="T2" y="T3"/>
              </a:cxn>
              <a:cxn ang="0">
                <a:pos x="T4" y="T5"/>
              </a:cxn>
              <a:cxn ang="0">
                <a:pos x="T6" y="T7"/>
              </a:cxn>
              <a:cxn ang="0">
                <a:pos x="T8" y="T9"/>
              </a:cxn>
            </a:cxnLst>
            <a:rect l="0" t="0" r="r" b="b"/>
            <a:pathLst>
              <a:path w="611" h="612">
                <a:moveTo>
                  <a:pt x="305" y="0"/>
                </a:moveTo>
                <a:cubicBezTo>
                  <a:pt x="137" y="0"/>
                  <a:pt x="0" y="137"/>
                  <a:pt x="0" y="305"/>
                </a:cubicBezTo>
                <a:cubicBezTo>
                  <a:pt x="0" y="474"/>
                  <a:pt x="137" y="611"/>
                  <a:pt x="305" y="611"/>
                </a:cubicBezTo>
                <a:cubicBezTo>
                  <a:pt x="474" y="611"/>
                  <a:pt x="610" y="474"/>
                  <a:pt x="610" y="305"/>
                </a:cubicBezTo>
                <a:cubicBezTo>
                  <a:pt x="610" y="137"/>
                  <a:pt x="474" y="0"/>
                  <a:pt x="305" y="0"/>
                </a:cubicBezTo>
              </a:path>
            </a:pathLst>
          </a:custGeom>
          <a:solidFill>
            <a:schemeClr val="accent3"/>
          </a:solidFill>
          <a:ln>
            <a:noFill/>
          </a:ln>
          <a:effectLst/>
        </p:spPr>
        <p:txBody>
          <a:bodyPr wrap="none" anchor="ctr"/>
          <a:lstStyle/>
          <a:p>
            <a:endParaRPr lang="en-US" sz="2500" dirty="0">
              <a:latin typeface="DM Sans" pitchFamily="2" charset="77"/>
            </a:endParaRPr>
          </a:p>
        </p:txBody>
      </p:sp>
      <p:sp>
        <p:nvSpPr>
          <p:cNvPr id="159" name="Freeform 158">
            <a:extLst>
              <a:ext uri="{FF2B5EF4-FFF2-40B4-BE49-F238E27FC236}">
                <a16:creationId xmlns:a16="http://schemas.microsoft.com/office/drawing/2014/main" id="{FF89C4D3-A5C8-43CE-B520-FACE61FA6B13}"/>
              </a:ext>
            </a:extLst>
          </p:cNvPr>
          <p:cNvSpPr>
            <a:spLocks noChangeArrowheads="1"/>
          </p:cNvSpPr>
          <p:nvPr/>
        </p:nvSpPr>
        <p:spPr bwMode="auto">
          <a:xfrm>
            <a:off x="21394988" y="9763764"/>
            <a:ext cx="873375" cy="873375"/>
          </a:xfrm>
          <a:custGeom>
            <a:avLst/>
            <a:gdLst>
              <a:gd name="T0" fmla="*/ 613 w 699"/>
              <a:gd name="T1" fmla="*/ 502 h 699"/>
              <a:gd name="T2" fmla="*/ 502 w 699"/>
              <a:gd name="T3" fmla="*/ 84 h 699"/>
              <a:gd name="T4" fmla="*/ 84 w 699"/>
              <a:gd name="T5" fmla="*/ 197 h 699"/>
              <a:gd name="T6" fmla="*/ 197 w 699"/>
              <a:gd name="T7" fmla="*/ 614 h 699"/>
              <a:gd name="T8" fmla="*/ 613 w 699"/>
              <a:gd name="T9" fmla="*/ 502 h 699"/>
            </a:gdLst>
            <a:ahLst/>
            <a:cxnLst>
              <a:cxn ang="0">
                <a:pos x="T0" y="T1"/>
              </a:cxn>
              <a:cxn ang="0">
                <a:pos x="T2" y="T3"/>
              </a:cxn>
              <a:cxn ang="0">
                <a:pos x="T4" y="T5"/>
              </a:cxn>
              <a:cxn ang="0">
                <a:pos x="T6" y="T7"/>
              </a:cxn>
              <a:cxn ang="0">
                <a:pos x="T8" y="T9"/>
              </a:cxn>
            </a:cxnLst>
            <a:rect l="0" t="0" r="r" b="b"/>
            <a:pathLst>
              <a:path w="699" h="699">
                <a:moveTo>
                  <a:pt x="613" y="502"/>
                </a:moveTo>
                <a:cubicBezTo>
                  <a:pt x="698" y="356"/>
                  <a:pt x="648" y="169"/>
                  <a:pt x="502" y="84"/>
                </a:cubicBezTo>
                <a:cubicBezTo>
                  <a:pt x="355" y="0"/>
                  <a:pt x="169" y="50"/>
                  <a:pt x="84" y="197"/>
                </a:cubicBezTo>
                <a:cubicBezTo>
                  <a:pt x="0" y="343"/>
                  <a:pt x="50" y="530"/>
                  <a:pt x="197" y="614"/>
                </a:cubicBezTo>
                <a:cubicBezTo>
                  <a:pt x="343" y="698"/>
                  <a:pt x="529" y="648"/>
                  <a:pt x="613" y="502"/>
                </a:cubicBezTo>
              </a:path>
            </a:pathLst>
          </a:custGeom>
          <a:solidFill>
            <a:schemeClr val="accent2"/>
          </a:solidFill>
          <a:ln>
            <a:noFill/>
          </a:ln>
          <a:effectLst/>
        </p:spPr>
        <p:txBody>
          <a:bodyPr wrap="none" anchor="ctr"/>
          <a:lstStyle/>
          <a:p>
            <a:endParaRPr lang="en-US" sz="2500" dirty="0">
              <a:latin typeface="DM Sans" pitchFamily="2" charset="77"/>
            </a:endParaRPr>
          </a:p>
        </p:txBody>
      </p:sp>
      <p:sp>
        <p:nvSpPr>
          <p:cNvPr id="161" name="Freeform 160">
            <a:extLst>
              <a:ext uri="{FF2B5EF4-FFF2-40B4-BE49-F238E27FC236}">
                <a16:creationId xmlns:a16="http://schemas.microsoft.com/office/drawing/2014/main" id="{2ECCFF05-0367-40C7-9932-765F0B43E22A}"/>
              </a:ext>
            </a:extLst>
          </p:cNvPr>
          <p:cNvSpPr>
            <a:spLocks noChangeArrowheads="1"/>
          </p:cNvSpPr>
          <p:nvPr/>
        </p:nvSpPr>
        <p:spPr bwMode="auto">
          <a:xfrm>
            <a:off x="21394988" y="5611105"/>
            <a:ext cx="873375" cy="873375"/>
          </a:xfrm>
          <a:custGeom>
            <a:avLst/>
            <a:gdLst>
              <a:gd name="T0" fmla="*/ 613 w 699"/>
              <a:gd name="T1" fmla="*/ 196 h 699"/>
              <a:gd name="T2" fmla="*/ 197 w 699"/>
              <a:gd name="T3" fmla="*/ 84 h 699"/>
              <a:gd name="T4" fmla="*/ 84 w 699"/>
              <a:gd name="T5" fmla="*/ 502 h 699"/>
              <a:gd name="T6" fmla="*/ 502 w 699"/>
              <a:gd name="T7" fmla="*/ 614 h 699"/>
              <a:gd name="T8" fmla="*/ 613 w 699"/>
              <a:gd name="T9" fmla="*/ 196 h 699"/>
            </a:gdLst>
            <a:ahLst/>
            <a:cxnLst>
              <a:cxn ang="0">
                <a:pos x="T0" y="T1"/>
              </a:cxn>
              <a:cxn ang="0">
                <a:pos x="T2" y="T3"/>
              </a:cxn>
              <a:cxn ang="0">
                <a:pos x="T4" y="T5"/>
              </a:cxn>
              <a:cxn ang="0">
                <a:pos x="T6" y="T7"/>
              </a:cxn>
              <a:cxn ang="0">
                <a:pos x="T8" y="T9"/>
              </a:cxn>
            </a:cxnLst>
            <a:rect l="0" t="0" r="r" b="b"/>
            <a:pathLst>
              <a:path w="699" h="699">
                <a:moveTo>
                  <a:pt x="613" y="196"/>
                </a:moveTo>
                <a:cubicBezTo>
                  <a:pt x="529" y="50"/>
                  <a:pt x="343" y="0"/>
                  <a:pt x="197" y="84"/>
                </a:cubicBezTo>
                <a:cubicBezTo>
                  <a:pt x="50" y="169"/>
                  <a:pt x="0" y="356"/>
                  <a:pt x="84" y="502"/>
                </a:cubicBezTo>
                <a:cubicBezTo>
                  <a:pt x="169" y="648"/>
                  <a:pt x="355" y="698"/>
                  <a:pt x="502" y="614"/>
                </a:cubicBezTo>
                <a:cubicBezTo>
                  <a:pt x="648" y="529"/>
                  <a:pt x="698" y="342"/>
                  <a:pt x="613" y="196"/>
                </a:cubicBezTo>
              </a:path>
            </a:pathLst>
          </a:custGeom>
          <a:solidFill>
            <a:schemeClr val="accent3"/>
          </a:solidFill>
          <a:ln>
            <a:noFill/>
          </a:ln>
          <a:effectLst/>
        </p:spPr>
        <p:txBody>
          <a:bodyPr wrap="none" anchor="ctr"/>
          <a:lstStyle/>
          <a:p>
            <a:endParaRPr lang="en-US" sz="2500" dirty="0">
              <a:latin typeface="DM Sans" pitchFamily="2" charset="77"/>
            </a:endParaRPr>
          </a:p>
        </p:txBody>
      </p:sp>
      <p:sp>
        <p:nvSpPr>
          <p:cNvPr id="163" name="Freeform 162">
            <a:extLst>
              <a:ext uri="{FF2B5EF4-FFF2-40B4-BE49-F238E27FC236}">
                <a16:creationId xmlns:a16="http://schemas.microsoft.com/office/drawing/2014/main" id="{DD7F2407-E96A-440C-9D37-2B29614F275E}"/>
              </a:ext>
            </a:extLst>
          </p:cNvPr>
          <p:cNvSpPr>
            <a:spLocks noChangeArrowheads="1"/>
          </p:cNvSpPr>
          <p:nvPr/>
        </p:nvSpPr>
        <p:spPr bwMode="auto">
          <a:xfrm>
            <a:off x="15693321" y="5611105"/>
            <a:ext cx="873375" cy="873375"/>
          </a:xfrm>
          <a:custGeom>
            <a:avLst/>
            <a:gdLst>
              <a:gd name="T0" fmla="*/ 614 w 699"/>
              <a:gd name="T1" fmla="*/ 196 h 699"/>
              <a:gd name="T2" fmla="*/ 196 w 699"/>
              <a:gd name="T3" fmla="*/ 84 h 699"/>
              <a:gd name="T4" fmla="*/ 84 w 699"/>
              <a:gd name="T5" fmla="*/ 502 h 699"/>
              <a:gd name="T6" fmla="*/ 502 w 699"/>
              <a:gd name="T7" fmla="*/ 614 h 699"/>
              <a:gd name="T8" fmla="*/ 614 w 699"/>
              <a:gd name="T9" fmla="*/ 196 h 699"/>
            </a:gdLst>
            <a:ahLst/>
            <a:cxnLst>
              <a:cxn ang="0">
                <a:pos x="T0" y="T1"/>
              </a:cxn>
              <a:cxn ang="0">
                <a:pos x="T2" y="T3"/>
              </a:cxn>
              <a:cxn ang="0">
                <a:pos x="T4" y="T5"/>
              </a:cxn>
              <a:cxn ang="0">
                <a:pos x="T6" y="T7"/>
              </a:cxn>
              <a:cxn ang="0">
                <a:pos x="T8" y="T9"/>
              </a:cxn>
            </a:cxnLst>
            <a:rect l="0" t="0" r="r" b="b"/>
            <a:pathLst>
              <a:path w="699" h="699">
                <a:moveTo>
                  <a:pt x="614" y="196"/>
                </a:moveTo>
                <a:cubicBezTo>
                  <a:pt x="529" y="50"/>
                  <a:pt x="343" y="0"/>
                  <a:pt x="196" y="84"/>
                </a:cubicBezTo>
                <a:cubicBezTo>
                  <a:pt x="50" y="169"/>
                  <a:pt x="0" y="356"/>
                  <a:pt x="84" y="502"/>
                </a:cubicBezTo>
                <a:cubicBezTo>
                  <a:pt x="169" y="648"/>
                  <a:pt x="356" y="698"/>
                  <a:pt x="502" y="614"/>
                </a:cubicBezTo>
                <a:cubicBezTo>
                  <a:pt x="648" y="529"/>
                  <a:pt x="698" y="342"/>
                  <a:pt x="614" y="196"/>
                </a:cubicBezTo>
              </a:path>
            </a:pathLst>
          </a:custGeom>
          <a:solidFill>
            <a:schemeClr val="accent4"/>
          </a:solidFill>
          <a:ln>
            <a:noFill/>
          </a:ln>
          <a:effectLst/>
        </p:spPr>
        <p:txBody>
          <a:bodyPr wrap="none" anchor="ctr"/>
          <a:lstStyle/>
          <a:p>
            <a:endParaRPr lang="en-US" sz="2500" dirty="0">
              <a:latin typeface="DM Sans" pitchFamily="2" charset="77"/>
            </a:endParaRPr>
          </a:p>
        </p:txBody>
      </p:sp>
      <p:sp>
        <p:nvSpPr>
          <p:cNvPr id="165" name="Freeform 164">
            <a:extLst>
              <a:ext uri="{FF2B5EF4-FFF2-40B4-BE49-F238E27FC236}">
                <a16:creationId xmlns:a16="http://schemas.microsoft.com/office/drawing/2014/main" id="{35E38894-5963-46FE-8554-CF7292CB22CE}"/>
              </a:ext>
            </a:extLst>
          </p:cNvPr>
          <p:cNvSpPr>
            <a:spLocks noChangeArrowheads="1"/>
          </p:cNvSpPr>
          <p:nvPr/>
        </p:nvSpPr>
        <p:spPr bwMode="auto">
          <a:xfrm>
            <a:off x="8503066" y="5611105"/>
            <a:ext cx="873378" cy="873375"/>
          </a:xfrm>
          <a:custGeom>
            <a:avLst/>
            <a:gdLst>
              <a:gd name="T0" fmla="*/ 84 w 699"/>
              <a:gd name="T1" fmla="*/ 196 h 699"/>
              <a:gd name="T2" fmla="*/ 195 w 699"/>
              <a:gd name="T3" fmla="*/ 614 h 699"/>
              <a:gd name="T4" fmla="*/ 613 w 699"/>
              <a:gd name="T5" fmla="*/ 502 h 699"/>
              <a:gd name="T6" fmla="*/ 501 w 699"/>
              <a:gd name="T7" fmla="*/ 84 h 699"/>
              <a:gd name="T8" fmla="*/ 84 w 699"/>
              <a:gd name="T9" fmla="*/ 196 h 699"/>
            </a:gdLst>
            <a:ahLst/>
            <a:cxnLst>
              <a:cxn ang="0">
                <a:pos x="T0" y="T1"/>
              </a:cxn>
              <a:cxn ang="0">
                <a:pos x="T2" y="T3"/>
              </a:cxn>
              <a:cxn ang="0">
                <a:pos x="T4" y="T5"/>
              </a:cxn>
              <a:cxn ang="0">
                <a:pos x="T6" y="T7"/>
              </a:cxn>
              <a:cxn ang="0">
                <a:pos x="T8" y="T9"/>
              </a:cxn>
            </a:cxnLst>
            <a:rect l="0" t="0" r="r" b="b"/>
            <a:pathLst>
              <a:path w="699" h="699">
                <a:moveTo>
                  <a:pt x="84" y="196"/>
                </a:moveTo>
                <a:cubicBezTo>
                  <a:pt x="0" y="342"/>
                  <a:pt x="49" y="529"/>
                  <a:pt x="195" y="614"/>
                </a:cubicBezTo>
                <a:cubicBezTo>
                  <a:pt x="342" y="698"/>
                  <a:pt x="529" y="648"/>
                  <a:pt x="613" y="502"/>
                </a:cubicBezTo>
                <a:cubicBezTo>
                  <a:pt x="698" y="356"/>
                  <a:pt x="647" y="169"/>
                  <a:pt x="501" y="84"/>
                </a:cubicBezTo>
                <a:cubicBezTo>
                  <a:pt x="355" y="0"/>
                  <a:pt x="169" y="50"/>
                  <a:pt x="84" y="196"/>
                </a:cubicBezTo>
              </a:path>
            </a:pathLst>
          </a:custGeom>
          <a:solidFill>
            <a:schemeClr val="accent2"/>
          </a:solidFill>
          <a:ln>
            <a:noFill/>
          </a:ln>
          <a:effectLst/>
        </p:spPr>
        <p:txBody>
          <a:bodyPr wrap="none" anchor="ctr"/>
          <a:lstStyle/>
          <a:p>
            <a:endParaRPr lang="en-US" sz="2500" dirty="0">
              <a:latin typeface="DM Sans" pitchFamily="2" charset="77"/>
            </a:endParaRPr>
          </a:p>
        </p:txBody>
      </p:sp>
      <p:sp>
        <p:nvSpPr>
          <p:cNvPr id="167" name="Freeform 166">
            <a:extLst>
              <a:ext uri="{FF2B5EF4-FFF2-40B4-BE49-F238E27FC236}">
                <a16:creationId xmlns:a16="http://schemas.microsoft.com/office/drawing/2014/main" id="{71842F15-5BD3-4FBE-B52A-12ACCF62A221}"/>
              </a:ext>
            </a:extLst>
          </p:cNvPr>
          <p:cNvSpPr>
            <a:spLocks noChangeArrowheads="1"/>
          </p:cNvSpPr>
          <p:nvPr/>
        </p:nvSpPr>
        <p:spPr bwMode="auto">
          <a:xfrm>
            <a:off x="17852043" y="11889529"/>
            <a:ext cx="763520" cy="763520"/>
          </a:xfrm>
          <a:custGeom>
            <a:avLst/>
            <a:gdLst>
              <a:gd name="T0" fmla="*/ 305 w 612"/>
              <a:gd name="T1" fmla="*/ 612 h 613"/>
              <a:gd name="T2" fmla="*/ 0 w 612"/>
              <a:gd name="T3" fmla="*/ 306 h 613"/>
              <a:gd name="T4" fmla="*/ 305 w 612"/>
              <a:gd name="T5" fmla="*/ 0 h 613"/>
              <a:gd name="T6" fmla="*/ 611 w 612"/>
              <a:gd name="T7" fmla="*/ 306 h 613"/>
              <a:gd name="T8" fmla="*/ 305 w 612"/>
              <a:gd name="T9" fmla="*/ 612 h 613"/>
            </a:gdLst>
            <a:ahLst/>
            <a:cxnLst>
              <a:cxn ang="0">
                <a:pos x="T0" y="T1"/>
              </a:cxn>
              <a:cxn ang="0">
                <a:pos x="T2" y="T3"/>
              </a:cxn>
              <a:cxn ang="0">
                <a:pos x="T4" y="T5"/>
              </a:cxn>
              <a:cxn ang="0">
                <a:pos x="T6" y="T7"/>
              </a:cxn>
              <a:cxn ang="0">
                <a:pos x="T8" y="T9"/>
              </a:cxn>
            </a:cxnLst>
            <a:rect l="0" t="0" r="r" b="b"/>
            <a:pathLst>
              <a:path w="612" h="613">
                <a:moveTo>
                  <a:pt x="305" y="612"/>
                </a:moveTo>
                <a:cubicBezTo>
                  <a:pt x="136" y="612"/>
                  <a:pt x="0" y="475"/>
                  <a:pt x="0" y="306"/>
                </a:cubicBezTo>
                <a:cubicBezTo>
                  <a:pt x="0" y="137"/>
                  <a:pt x="136" y="0"/>
                  <a:pt x="305" y="0"/>
                </a:cubicBezTo>
                <a:cubicBezTo>
                  <a:pt x="474" y="0"/>
                  <a:pt x="611" y="137"/>
                  <a:pt x="611" y="306"/>
                </a:cubicBezTo>
                <a:cubicBezTo>
                  <a:pt x="611" y="475"/>
                  <a:pt x="474" y="612"/>
                  <a:pt x="305" y="612"/>
                </a:cubicBezTo>
              </a:path>
            </a:pathLst>
          </a:custGeom>
          <a:solidFill>
            <a:schemeClr val="accent1"/>
          </a:solidFill>
          <a:ln>
            <a:noFill/>
          </a:ln>
          <a:effectLst/>
        </p:spPr>
        <p:txBody>
          <a:bodyPr wrap="none" anchor="ctr"/>
          <a:lstStyle/>
          <a:p>
            <a:endParaRPr lang="en-US" sz="2500" dirty="0">
              <a:latin typeface="DM Sans" pitchFamily="2" charset="77"/>
            </a:endParaRPr>
          </a:p>
        </p:txBody>
      </p:sp>
      <p:sp>
        <p:nvSpPr>
          <p:cNvPr id="169" name="Freeform 168">
            <a:extLst>
              <a:ext uri="{FF2B5EF4-FFF2-40B4-BE49-F238E27FC236}">
                <a16:creationId xmlns:a16="http://schemas.microsoft.com/office/drawing/2014/main" id="{7B37D467-E7F2-43A8-8ED9-29C775EA2542}"/>
              </a:ext>
            </a:extLst>
          </p:cNvPr>
          <p:cNvSpPr>
            <a:spLocks noChangeArrowheads="1"/>
          </p:cNvSpPr>
          <p:nvPr/>
        </p:nvSpPr>
        <p:spPr bwMode="auto">
          <a:xfrm>
            <a:off x="14204733" y="9763764"/>
            <a:ext cx="873378" cy="873375"/>
          </a:xfrm>
          <a:custGeom>
            <a:avLst/>
            <a:gdLst>
              <a:gd name="T0" fmla="*/ 85 w 699"/>
              <a:gd name="T1" fmla="*/ 501 h 699"/>
              <a:gd name="T2" fmla="*/ 502 w 699"/>
              <a:gd name="T3" fmla="*/ 613 h 699"/>
              <a:gd name="T4" fmla="*/ 614 w 699"/>
              <a:gd name="T5" fmla="*/ 196 h 699"/>
              <a:gd name="T6" fmla="*/ 196 w 699"/>
              <a:gd name="T7" fmla="*/ 84 h 699"/>
              <a:gd name="T8" fmla="*/ 85 w 699"/>
              <a:gd name="T9" fmla="*/ 501 h 699"/>
            </a:gdLst>
            <a:ahLst/>
            <a:cxnLst>
              <a:cxn ang="0">
                <a:pos x="T0" y="T1"/>
              </a:cxn>
              <a:cxn ang="0">
                <a:pos x="T2" y="T3"/>
              </a:cxn>
              <a:cxn ang="0">
                <a:pos x="T4" y="T5"/>
              </a:cxn>
              <a:cxn ang="0">
                <a:pos x="T6" y="T7"/>
              </a:cxn>
              <a:cxn ang="0">
                <a:pos x="T8" y="T9"/>
              </a:cxn>
            </a:cxnLst>
            <a:rect l="0" t="0" r="r" b="b"/>
            <a:pathLst>
              <a:path w="699" h="699">
                <a:moveTo>
                  <a:pt x="85" y="501"/>
                </a:moveTo>
                <a:cubicBezTo>
                  <a:pt x="169" y="647"/>
                  <a:pt x="355" y="698"/>
                  <a:pt x="502" y="613"/>
                </a:cubicBezTo>
                <a:cubicBezTo>
                  <a:pt x="648" y="529"/>
                  <a:pt x="698" y="342"/>
                  <a:pt x="614" y="196"/>
                </a:cubicBezTo>
                <a:cubicBezTo>
                  <a:pt x="529" y="50"/>
                  <a:pt x="343" y="0"/>
                  <a:pt x="196" y="84"/>
                </a:cubicBezTo>
                <a:cubicBezTo>
                  <a:pt x="50" y="169"/>
                  <a:pt x="0" y="355"/>
                  <a:pt x="85" y="501"/>
                </a:cubicBezTo>
              </a:path>
            </a:pathLst>
          </a:custGeom>
          <a:solidFill>
            <a:schemeClr val="accent5"/>
          </a:solidFill>
          <a:ln>
            <a:noFill/>
          </a:ln>
          <a:effectLst/>
        </p:spPr>
        <p:txBody>
          <a:bodyPr wrap="none" anchor="ctr"/>
          <a:lstStyle/>
          <a:p>
            <a:endParaRPr lang="en-US" sz="2500" dirty="0">
              <a:latin typeface="DM Sans" pitchFamily="2" charset="77"/>
            </a:endParaRPr>
          </a:p>
        </p:txBody>
      </p:sp>
      <p:sp>
        <p:nvSpPr>
          <p:cNvPr id="171" name="Freeform 170">
            <a:extLst>
              <a:ext uri="{FF2B5EF4-FFF2-40B4-BE49-F238E27FC236}">
                <a16:creationId xmlns:a16="http://schemas.microsoft.com/office/drawing/2014/main" id="{B49C261A-BA5E-470A-9367-6A33A6CC4893}"/>
              </a:ext>
            </a:extLst>
          </p:cNvPr>
          <p:cNvSpPr>
            <a:spLocks noChangeArrowheads="1"/>
          </p:cNvSpPr>
          <p:nvPr/>
        </p:nvSpPr>
        <p:spPr bwMode="auto">
          <a:xfrm>
            <a:off x="8503066" y="9763764"/>
            <a:ext cx="873378" cy="873375"/>
          </a:xfrm>
          <a:custGeom>
            <a:avLst/>
            <a:gdLst>
              <a:gd name="T0" fmla="*/ 84 w 700"/>
              <a:gd name="T1" fmla="*/ 501 h 699"/>
              <a:gd name="T2" fmla="*/ 502 w 700"/>
              <a:gd name="T3" fmla="*/ 613 h 699"/>
              <a:gd name="T4" fmla="*/ 614 w 700"/>
              <a:gd name="T5" fmla="*/ 196 h 699"/>
              <a:gd name="T6" fmla="*/ 196 w 700"/>
              <a:gd name="T7" fmla="*/ 84 h 699"/>
              <a:gd name="T8" fmla="*/ 84 w 700"/>
              <a:gd name="T9" fmla="*/ 501 h 699"/>
            </a:gdLst>
            <a:ahLst/>
            <a:cxnLst>
              <a:cxn ang="0">
                <a:pos x="T0" y="T1"/>
              </a:cxn>
              <a:cxn ang="0">
                <a:pos x="T2" y="T3"/>
              </a:cxn>
              <a:cxn ang="0">
                <a:pos x="T4" y="T5"/>
              </a:cxn>
              <a:cxn ang="0">
                <a:pos x="T6" y="T7"/>
              </a:cxn>
              <a:cxn ang="0">
                <a:pos x="T8" y="T9"/>
              </a:cxn>
            </a:cxnLst>
            <a:rect l="0" t="0" r="r" b="b"/>
            <a:pathLst>
              <a:path w="700" h="699">
                <a:moveTo>
                  <a:pt x="84" y="501"/>
                </a:moveTo>
                <a:cubicBezTo>
                  <a:pt x="169" y="647"/>
                  <a:pt x="356" y="698"/>
                  <a:pt x="502" y="613"/>
                </a:cubicBezTo>
                <a:cubicBezTo>
                  <a:pt x="648" y="529"/>
                  <a:pt x="699" y="342"/>
                  <a:pt x="614" y="196"/>
                </a:cubicBezTo>
                <a:cubicBezTo>
                  <a:pt x="530" y="50"/>
                  <a:pt x="343" y="0"/>
                  <a:pt x="196" y="84"/>
                </a:cubicBezTo>
                <a:cubicBezTo>
                  <a:pt x="50" y="169"/>
                  <a:pt x="0" y="355"/>
                  <a:pt x="84" y="501"/>
                </a:cubicBezTo>
              </a:path>
            </a:pathLst>
          </a:custGeom>
          <a:solidFill>
            <a:schemeClr val="accent1"/>
          </a:solidFill>
          <a:ln>
            <a:noFill/>
          </a:ln>
          <a:effectLst/>
        </p:spPr>
        <p:txBody>
          <a:bodyPr wrap="none" anchor="ctr"/>
          <a:lstStyle/>
          <a:p>
            <a:endParaRPr lang="en-US" sz="2500" dirty="0">
              <a:latin typeface="DM Sans" pitchFamily="2" charset="77"/>
            </a:endParaRPr>
          </a:p>
        </p:txBody>
      </p:sp>
      <p:sp>
        <p:nvSpPr>
          <p:cNvPr id="309" name="Freeform 308">
            <a:extLst>
              <a:ext uri="{FF2B5EF4-FFF2-40B4-BE49-F238E27FC236}">
                <a16:creationId xmlns:a16="http://schemas.microsoft.com/office/drawing/2014/main" id="{3964F81F-2447-4518-889E-A9736A0719BE}"/>
              </a:ext>
            </a:extLst>
          </p:cNvPr>
          <p:cNvSpPr>
            <a:spLocks noChangeArrowheads="1"/>
          </p:cNvSpPr>
          <p:nvPr/>
        </p:nvSpPr>
        <p:spPr bwMode="auto">
          <a:xfrm>
            <a:off x="3257315" y="5644063"/>
            <a:ext cx="4092235" cy="2499284"/>
          </a:xfrm>
          <a:custGeom>
            <a:avLst/>
            <a:gdLst>
              <a:gd name="T0" fmla="*/ 0 w 3285"/>
              <a:gd name="T1" fmla="*/ 122 h 2007"/>
              <a:gd name="T2" fmla="*/ 30 w 3285"/>
              <a:gd name="T3" fmla="*/ 0 h 2007"/>
              <a:gd name="T4" fmla="*/ 30 w 3285"/>
              <a:gd name="T5" fmla="*/ 367 h 2007"/>
              <a:gd name="T6" fmla="*/ 0 w 3285"/>
              <a:gd name="T7" fmla="*/ 244 h 2007"/>
              <a:gd name="T8" fmla="*/ 30 w 3285"/>
              <a:gd name="T9" fmla="*/ 367 h 2007"/>
              <a:gd name="T10" fmla="*/ 0 w 3285"/>
              <a:gd name="T11" fmla="*/ 611 h 2007"/>
              <a:gd name="T12" fmla="*/ 30 w 3285"/>
              <a:gd name="T13" fmla="*/ 489 h 2007"/>
              <a:gd name="T14" fmla="*/ 30 w 3285"/>
              <a:gd name="T15" fmla="*/ 856 h 2007"/>
              <a:gd name="T16" fmla="*/ 0 w 3285"/>
              <a:gd name="T17" fmla="*/ 734 h 2007"/>
              <a:gd name="T18" fmla="*/ 30 w 3285"/>
              <a:gd name="T19" fmla="*/ 856 h 2007"/>
              <a:gd name="T20" fmla="*/ 0 w 3285"/>
              <a:gd name="T21" fmla="*/ 1101 h 2007"/>
              <a:gd name="T22" fmla="*/ 30 w 3285"/>
              <a:gd name="T23" fmla="*/ 978 h 2007"/>
              <a:gd name="T24" fmla="*/ 30 w 3285"/>
              <a:gd name="T25" fmla="*/ 1345 h 2007"/>
              <a:gd name="T26" fmla="*/ 0 w 3285"/>
              <a:gd name="T27" fmla="*/ 1223 h 2007"/>
              <a:gd name="T28" fmla="*/ 30 w 3285"/>
              <a:gd name="T29" fmla="*/ 1345 h 2007"/>
              <a:gd name="T30" fmla="*/ 0 w 3285"/>
              <a:gd name="T31" fmla="*/ 1590 h 2007"/>
              <a:gd name="T32" fmla="*/ 30 w 3285"/>
              <a:gd name="T33" fmla="*/ 1467 h 2007"/>
              <a:gd name="T34" fmla="*/ 30 w 3285"/>
              <a:gd name="T35" fmla="*/ 1834 h 2007"/>
              <a:gd name="T36" fmla="*/ 0 w 3285"/>
              <a:gd name="T37" fmla="*/ 1712 h 2007"/>
              <a:gd name="T38" fmla="*/ 30 w 3285"/>
              <a:gd name="T39" fmla="*/ 1834 h 2007"/>
              <a:gd name="T40" fmla="*/ 0 w 3285"/>
              <a:gd name="T41" fmla="*/ 2006 h 2007"/>
              <a:gd name="T42" fmla="*/ 30 w 3285"/>
              <a:gd name="T43" fmla="*/ 1957 h 2007"/>
              <a:gd name="T44" fmla="*/ 104 w 3285"/>
              <a:gd name="T45" fmla="*/ 1975 h 2007"/>
              <a:gd name="T46" fmla="*/ 348 w 3285"/>
              <a:gd name="T47" fmla="*/ 2006 h 2007"/>
              <a:gd name="T48" fmla="*/ 226 w 3285"/>
              <a:gd name="T49" fmla="*/ 1975 h 2007"/>
              <a:gd name="T50" fmla="*/ 348 w 3285"/>
              <a:gd name="T51" fmla="*/ 2006 h 2007"/>
              <a:gd name="T52" fmla="*/ 471 w 3285"/>
              <a:gd name="T53" fmla="*/ 2006 h 2007"/>
              <a:gd name="T54" fmla="*/ 593 w 3285"/>
              <a:gd name="T55" fmla="*/ 1975 h 2007"/>
              <a:gd name="T56" fmla="*/ 838 w 3285"/>
              <a:gd name="T57" fmla="*/ 2006 h 2007"/>
              <a:gd name="T58" fmla="*/ 715 w 3285"/>
              <a:gd name="T59" fmla="*/ 1975 h 2007"/>
              <a:gd name="T60" fmla="*/ 838 w 3285"/>
              <a:gd name="T61" fmla="*/ 2006 h 2007"/>
              <a:gd name="T62" fmla="*/ 960 w 3285"/>
              <a:gd name="T63" fmla="*/ 2006 h 2007"/>
              <a:gd name="T64" fmla="*/ 1082 w 3285"/>
              <a:gd name="T65" fmla="*/ 1975 h 2007"/>
              <a:gd name="T66" fmla="*/ 1327 w 3285"/>
              <a:gd name="T67" fmla="*/ 2006 h 2007"/>
              <a:gd name="T68" fmla="*/ 1205 w 3285"/>
              <a:gd name="T69" fmla="*/ 1975 h 2007"/>
              <a:gd name="T70" fmla="*/ 1327 w 3285"/>
              <a:gd name="T71" fmla="*/ 2006 h 2007"/>
              <a:gd name="T72" fmla="*/ 1449 w 3285"/>
              <a:gd name="T73" fmla="*/ 2006 h 2007"/>
              <a:gd name="T74" fmla="*/ 1572 w 3285"/>
              <a:gd name="T75" fmla="*/ 1975 h 2007"/>
              <a:gd name="T76" fmla="*/ 1816 w 3285"/>
              <a:gd name="T77" fmla="*/ 2006 h 2007"/>
              <a:gd name="T78" fmla="*/ 1694 w 3285"/>
              <a:gd name="T79" fmla="*/ 1975 h 2007"/>
              <a:gd name="T80" fmla="*/ 1816 w 3285"/>
              <a:gd name="T81" fmla="*/ 2006 h 2007"/>
              <a:gd name="T82" fmla="*/ 1939 w 3285"/>
              <a:gd name="T83" fmla="*/ 2006 h 2007"/>
              <a:gd name="T84" fmla="*/ 2061 w 3285"/>
              <a:gd name="T85" fmla="*/ 1975 h 2007"/>
              <a:gd name="T86" fmla="*/ 2305 w 3285"/>
              <a:gd name="T87" fmla="*/ 2006 h 2007"/>
              <a:gd name="T88" fmla="*/ 2183 w 3285"/>
              <a:gd name="T89" fmla="*/ 1975 h 2007"/>
              <a:gd name="T90" fmla="*/ 2305 w 3285"/>
              <a:gd name="T91" fmla="*/ 2006 h 2007"/>
              <a:gd name="T92" fmla="*/ 2428 w 3285"/>
              <a:gd name="T93" fmla="*/ 2006 h 2007"/>
              <a:gd name="T94" fmla="*/ 2550 w 3285"/>
              <a:gd name="T95" fmla="*/ 1975 h 2007"/>
              <a:gd name="T96" fmla="*/ 2795 w 3285"/>
              <a:gd name="T97" fmla="*/ 2006 h 2007"/>
              <a:gd name="T98" fmla="*/ 2672 w 3285"/>
              <a:gd name="T99" fmla="*/ 1975 h 2007"/>
              <a:gd name="T100" fmla="*/ 2795 w 3285"/>
              <a:gd name="T101" fmla="*/ 2006 h 2007"/>
              <a:gd name="T102" fmla="*/ 2917 w 3285"/>
              <a:gd name="T103" fmla="*/ 2006 h 2007"/>
              <a:gd name="T104" fmla="*/ 3039 w 3285"/>
              <a:gd name="T105" fmla="*/ 1975 h 2007"/>
              <a:gd name="T106" fmla="*/ 3284 w 3285"/>
              <a:gd name="T107" fmla="*/ 2006 h 2007"/>
              <a:gd name="T108" fmla="*/ 3162 w 3285"/>
              <a:gd name="T109" fmla="*/ 1975 h 2007"/>
              <a:gd name="T110" fmla="*/ 3284 w 3285"/>
              <a:gd name="T111" fmla="*/ 2006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85" h="2007">
                <a:moveTo>
                  <a:pt x="30" y="122"/>
                </a:moveTo>
                <a:lnTo>
                  <a:pt x="0" y="122"/>
                </a:lnTo>
                <a:lnTo>
                  <a:pt x="0" y="0"/>
                </a:lnTo>
                <a:lnTo>
                  <a:pt x="30" y="0"/>
                </a:lnTo>
                <a:lnTo>
                  <a:pt x="30" y="122"/>
                </a:lnTo>
                <a:close/>
                <a:moveTo>
                  <a:pt x="30" y="367"/>
                </a:moveTo>
                <a:lnTo>
                  <a:pt x="0" y="367"/>
                </a:lnTo>
                <a:lnTo>
                  <a:pt x="0" y="244"/>
                </a:lnTo>
                <a:lnTo>
                  <a:pt x="30" y="244"/>
                </a:lnTo>
                <a:lnTo>
                  <a:pt x="30" y="367"/>
                </a:lnTo>
                <a:close/>
                <a:moveTo>
                  <a:pt x="30" y="611"/>
                </a:moveTo>
                <a:lnTo>
                  <a:pt x="0" y="611"/>
                </a:lnTo>
                <a:lnTo>
                  <a:pt x="0" y="489"/>
                </a:lnTo>
                <a:lnTo>
                  <a:pt x="30" y="489"/>
                </a:lnTo>
                <a:lnTo>
                  <a:pt x="30" y="611"/>
                </a:lnTo>
                <a:close/>
                <a:moveTo>
                  <a:pt x="30" y="856"/>
                </a:moveTo>
                <a:lnTo>
                  <a:pt x="0" y="856"/>
                </a:lnTo>
                <a:lnTo>
                  <a:pt x="0" y="734"/>
                </a:lnTo>
                <a:lnTo>
                  <a:pt x="30" y="734"/>
                </a:lnTo>
                <a:lnTo>
                  <a:pt x="30" y="856"/>
                </a:lnTo>
                <a:close/>
                <a:moveTo>
                  <a:pt x="30" y="1101"/>
                </a:moveTo>
                <a:lnTo>
                  <a:pt x="0" y="1101"/>
                </a:lnTo>
                <a:lnTo>
                  <a:pt x="0" y="978"/>
                </a:lnTo>
                <a:lnTo>
                  <a:pt x="30" y="978"/>
                </a:lnTo>
                <a:lnTo>
                  <a:pt x="30" y="1101"/>
                </a:lnTo>
                <a:close/>
                <a:moveTo>
                  <a:pt x="30" y="1345"/>
                </a:moveTo>
                <a:lnTo>
                  <a:pt x="0" y="1345"/>
                </a:lnTo>
                <a:lnTo>
                  <a:pt x="0" y="1223"/>
                </a:lnTo>
                <a:lnTo>
                  <a:pt x="30" y="1223"/>
                </a:lnTo>
                <a:lnTo>
                  <a:pt x="30" y="1345"/>
                </a:lnTo>
                <a:close/>
                <a:moveTo>
                  <a:pt x="30" y="1590"/>
                </a:moveTo>
                <a:lnTo>
                  <a:pt x="0" y="1590"/>
                </a:lnTo>
                <a:lnTo>
                  <a:pt x="0" y="1467"/>
                </a:lnTo>
                <a:lnTo>
                  <a:pt x="30" y="1467"/>
                </a:lnTo>
                <a:lnTo>
                  <a:pt x="30" y="1590"/>
                </a:lnTo>
                <a:close/>
                <a:moveTo>
                  <a:pt x="30" y="1834"/>
                </a:moveTo>
                <a:lnTo>
                  <a:pt x="0" y="1834"/>
                </a:lnTo>
                <a:lnTo>
                  <a:pt x="0" y="1712"/>
                </a:lnTo>
                <a:lnTo>
                  <a:pt x="30" y="1712"/>
                </a:lnTo>
                <a:lnTo>
                  <a:pt x="30" y="1834"/>
                </a:lnTo>
                <a:close/>
                <a:moveTo>
                  <a:pt x="104" y="2006"/>
                </a:moveTo>
                <a:lnTo>
                  <a:pt x="0" y="2006"/>
                </a:lnTo>
                <a:lnTo>
                  <a:pt x="0" y="1957"/>
                </a:lnTo>
                <a:lnTo>
                  <a:pt x="30" y="1957"/>
                </a:lnTo>
                <a:lnTo>
                  <a:pt x="30" y="1975"/>
                </a:lnTo>
                <a:lnTo>
                  <a:pt x="104" y="1975"/>
                </a:lnTo>
                <a:lnTo>
                  <a:pt x="104" y="2006"/>
                </a:lnTo>
                <a:close/>
                <a:moveTo>
                  <a:pt x="348" y="2006"/>
                </a:moveTo>
                <a:lnTo>
                  <a:pt x="226" y="2006"/>
                </a:lnTo>
                <a:lnTo>
                  <a:pt x="226" y="1975"/>
                </a:lnTo>
                <a:lnTo>
                  <a:pt x="348" y="1975"/>
                </a:lnTo>
                <a:lnTo>
                  <a:pt x="348" y="2006"/>
                </a:lnTo>
                <a:close/>
                <a:moveTo>
                  <a:pt x="593" y="2006"/>
                </a:moveTo>
                <a:lnTo>
                  <a:pt x="471" y="2006"/>
                </a:lnTo>
                <a:lnTo>
                  <a:pt x="471" y="1975"/>
                </a:lnTo>
                <a:lnTo>
                  <a:pt x="593" y="1975"/>
                </a:lnTo>
                <a:lnTo>
                  <a:pt x="593" y="2006"/>
                </a:lnTo>
                <a:close/>
                <a:moveTo>
                  <a:pt x="838" y="2006"/>
                </a:moveTo>
                <a:lnTo>
                  <a:pt x="715" y="2006"/>
                </a:lnTo>
                <a:lnTo>
                  <a:pt x="715" y="1975"/>
                </a:lnTo>
                <a:lnTo>
                  <a:pt x="838" y="1975"/>
                </a:lnTo>
                <a:lnTo>
                  <a:pt x="838" y="2006"/>
                </a:lnTo>
                <a:close/>
                <a:moveTo>
                  <a:pt x="1082" y="2006"/>
                </a:moveTo>
                <a:lnTo>
                  <a:pt x="960" y="2006"/>
                </a:lnTo>
                <a:lnTo>
                  <a:pt x="960" y="1975"/>
                </a:lnTo>
                <a:lnTo>
                  <a:pt x="1082" y="1975"/>
                </a:lnTo>
                <a:lnTo>
                  <a:pt x="1082" y="2006"/>
                </a:lnTo>
                <a:close/>
                <a:moveTo>
                  <a:pt x="1327" y="2006"/>
                </a:moveTo>
                <a:lnTo>
                  <a:pt x="1205" y="2006"/>
                </a:lnTo>
                <a:lnTo>
                  <a:pt x="1205" y="1975"/>
                </a:lnTo>
                <a:lnTo>
                  <a:pt x="1327" y="1975"/>
                </a:lnTo>
                <a:lnTo>
                  <a:pt x="1327" y="2006"/>
                </a:lnTo>
                <a:close/>
                <a:moveTo>
                  <a:pt x="1572" y="2006"/>
                </a:moveTo>
                <a:lnTo>
                  <a:pt x="1449" y="2006"/>
                </a:lnTo>
                <a:lnTo>
                  <a:pt x="1449" y="1975"/>
                </a:lnTo>
                <a:lnTo>
                  <a:pt x="1572" y="1975"/>
                </a:lnTo>
                <a:lnTo>
                  <a:pt x="1572" y="2006"/>
                </a:lnTo>
                <a:close/>
                <a:moveTo>
                  <a:pt x="1816" y="2006"/>
                </a:moveTo>
                <a:lnTo>
                  <a:pt x="1694" y="2006"/>
                </a:lnTo>
                <a:lnTo>
                  <a:pt x="1694" y="1975"/>
                </a:lnTo>
                <a:lnTo>
                  <a:pt x="1816" y="1975"/>
                </a:lnTo>
                <a:lnTo>
                  <a:pt x="1816" y="2006"/>
                </a:lnTo>
                <a:close/>
                <a:moveTo>
                  <a:pt x="2061" y="2006"/>
                </a:moveTo>
                <a:lnTo>
                  <a:pt x="1939" y="2006"/>
                </a:lnTo>
                <a:lnTo>
                  <a:pt x="1939" y="1975"/>
                </a:lnTo>
                <a:lnTo>
                  <a:pt x="2061" y="1975"/>
                </a:lnTo>
                <a:lnTo>
                  <a:pt x="2061" y="2006"/>
                </a:lnTo>
                <a:close/>
                <a:moveTo>
                  <a:pt x="2305" y="2006"/>
                </a:moveTo>
                <a:lnTo>
                  <a:pt x="2183" y="2006"/>
                </a:lnTo>
                <a:lnTo>
                  <a:pt x="2183" y="1975"/>
                </a:lnTo>
                <a:lnTo>
                  <a:pt x="2305" y="1975"/>
                </a:lnTo>
                <a:lnTo>
                  <a:pt x="2305" y="2006"/>
                </a:lnTo>
                <a:close/>
                <a:moveTo>
                  <a:pt x="2550" y="2006"/>
                </a:moveTo>
                <a:lnTo>
                  <a:pt x="2428" y="2006"/>
                </a:lnTo>
                <a:lnTo>
                  <a:pt x="2428" y="1975"/>
                </a:lnTo>
                <a:lnTo>
                  <a:pt x="2550" y="1975"/>
                </a:lnTo>
                <a:lnTo>
                  <a:pt x="2550" y="2006"/>
                </a:lnTo>
                <a:close/>
                <a:moveTo>
                  <a:pt x="2795" y="2006"/>
                </a:moveTo>
                <a:lnTo>
                  <a:pt x="2672" y="2006"/>
                </a:lnTo>
                <a:lnTo>
                  <a:pt x="2672" y="1975"/>
                </a:lnTo>
                <a:lnTo>
                  <a:pt x="2795" y="1975"/>
                </a:lnTo>
                <a:lnTo>
                  <a:pt x="2795" y="2006"/>
                </a:lnTo>
                <a:close/>
                <a:moveTo>
                  <a:pt x="3039" y="2006"/>
                </a:moveTo>
                <a:lnTo>
                  <a:pt x="2917" y="2006"/>
                </a:lnTo>
                <a:lnTo>
                  <a:pt x="2917" y="1975"/>
                </a:lnTo>
                <a:lnTo>
                  <a:pt x="3039" y="1975"/>
                </a:lnTo>
                <a:lnTo>
                  <a:pt x="3039" y="2006"/>
                </a:lnTo>
                <a:close/>
                <a:moveTo>
                  <a:pt x="3284" y="2006"/>
                </a:moveTo>
                <a:lnTo>
                  <a:pt x="3162" y="2006"/>
                </a:lnTo>
                <a:lnTo>
                  <a:pt x="3162" y="1975"/>
                </a:lnTo>
                <a:lnTo>
                  <a:pt x="3284" y="1975"/>
                </a:lnTo>
                <a:lnTo>
                  <a:pt x="3284" y="2006"/>
                </a:lnTo>
                <a:close/>
              </a:path>
            </a:pathLst>
          </a:custGeom>
          <a:solidFill>
            <a:schemeClr val="accent6"/>
          </a:solidFill>
          <a:ln>
            <a:noFill/>
          </a:ln>
          <a:effectLst/>
        </p:spPr>
        <p:txBody>
          <a:bodyPr wrap="none" anchor="ctr"/>
          <a:lstStyle/>
          <a:p>
            <a:endParaRPr lang="en-US" dirty="0">
              <a:latin typeface="DM Sans" pitchFamily="2" charset="77"/>
            </a:endParaRPr>
          </a:p>
        </p:txBody>
      </p:sp>
      <p:sp>
        <p:nvSpPr>
          <p:cNvPr id="310" name="Freeform 309">
            <a:extLst>
              <a:ext uri="{FF2B5EF4-FFF2-40B4-BE49-F238E27FC236}">
                <a16:creationId xmlns:a16="http://schemas.microsoft.com/office/drawing/2014/main" id="{5E699471-060C-4D4F-8DA7-BC40D5FCBFAC}"/>
              </a:ext>
            </a:extLst>
          </p:cNvPr>
          <p:cNvSpPr>
            <a:spLocks noChangeArrowheads="1"/>
          </p:cNvSpPr>
          <p:nvPr/>
        </p:nvSpPr>
        <p:spPr bwMode="auto">
          <a:xfrm>
            <a:off x="11057283" y="10411931"/>
            <a:ext cx="1071121" cy="642672"/>
          </a:xfrm>
          <a:custGeom>
            <a:avLst/>
            <a:gdLst>
              <a:gd name="T0" fmla="*/ 842 w 859"/>
              <a:gd name="T1" fmla="*/ 513 h 514"/>
              <a:gd name="T2" fmla="*/ 0 w 859"/>
              <a:gd name="T3" fmla="*/ 27 h 514"/>
              <a:gd name="T4" fmla="*/ 15 w 859"/>
              <a:gd name="T5" fmla="*/ 0 h 514"/>
              <a:gd name="T6" fmla="*/ 858 w 859"/>
              <a:gd name="T7" fmla="*/ 487 h 514"/>
              <a:gd name="T8" fmla="*/ 842 w 859"/>
              <a:gd name="T9" fmla="*/ 513 h 514"/>
            </a:gdLst>
            <a:ahLst/>
            <a:cxnLst>
              <a:cxn ang="0">
                <a:pos x="T0" y="T1"/>
              </a:cxn>
              <a:cxn ang="0">
                <a:pos x="T2" y="T3"/>
              </a:cxn>
              <a:cxn ang="0">
                <a:pos x="T4" y="T5"/>
              </a:cxn>
              <a:cxn ang="0">
                <a:pos x="T6" y="T7"/>
              </a:cxn>
              <a:cxn ang="0">
                <a:pos x="T8" y="T9"/>
              </a:cxn>
            </a:cxnLst>
            <a:rect l="0" t="0" r="r" b="b"/>
            <a:pathLst>
              <a:path w="859" h="514">
                <a:moveTo>
                  <a:pt x="842" y="513"/>
                </a:moveTo>
                <a:lnTo>
                  <a:pt x="0" y="27"/>
                </a:lnTo>
                <a:lnTo>
                  <a:pt x="15" y="0"/>
                </a:lnTo>
                <a:lnTo>
                  <a:pt x="858" y="487"/>
                </a:lnTo>
                <a:lnTo>
                  <a:pt x="842" y="513"/>
                </a:lnTo>
              </a:path>
            </a:pathLst>
          </a:custGeom>
          <a:solidFill>
            <a:schemeClr val="accent1"/>
          </a:solidFill>
          <a:ln>
            <a:noFill/>
          </a:ln>
          <a:effectLst/>
        </p:spPr>
        <p:txBody>
          <a:bodyPr wrap="none" anchor="ctr"/>
          <a:lstStyle/>
          <a:p>
            <a:endParaRPr lang="en-US" sz="2500" dirty="0">
              <a:latin typeface="DM Sans" pitchFamily="2" charset="77"/>
            </a:endParaRPr>
          </a:p>
        </p:txBody>
      </p:sp>
      <p:sp>
        <p:nvSpPr>
          <p:cNvPr id="311" name="Freeform 310">
            <a:extLst>
              <a:ext uri="{FF2B5EF4-FFF2-40B4-BE49-F238E27FC236}">
                <a16:creationId xmlns:a16="http://schemas.microsoft.com/office/drawing/2014/main" id="{113988D1-B0A9-4E53-A8BA-6E4C90854C0F}"/>
              </a:ext>
            </a:extLst>
          </p:cNvPr>
          <p:cNvSpPr>
            <a:spLocks noChangeArrowheads="1"/>
          </p:cNvSpPr>
          <p:nvPr/>
        </p:nvSpPr>
        <p:spPr bwMode="auto">
          <a:xfrm>
            <a:off x="11864743" y="10785450"/>
            <a:ext cx="505350" cy="505350"/>
          </a:xfrm>
          <a:custGeom>
            <a:avLst/>
            <a:gdLst>
              <a:gd name="T0" fmla="*/ 289 w 404"/>
              <a:gd name="T1" fmla="*/ 48 h 404"/>
              <a:gd name="T2" fmla="*/ 354 w 404"/>
              <a:gd name="T3" fmla="*/ 290 h 404"/>
              <a:gd name="T4" fmla="*/ 113 w 404"/>
              <a:gd name="T5" fmla="*/ 354 h 404"/>
              <a:gd name="T6" fmla="*/ 48 w 404"/>
              <a:gd name="T7" fmla="*/ 113 h 404"/>
              <a:gd name="T8" fmla="*/ 289 w 404"/>
              <a:gd name="T9" fmla="*/ 48 h 404"/>
            </a:gdLst>
            <a:ahLst/>
            <a:cxnLst>
              <a:cxn ang="0">
                <a:pos x="T0" y="T1"/>
              </a:cxn>
              <a:cxn ang="0">
                <a:pos x="T2" y="T3"/>
              </a:cxn>
              <a:cxn ang="0">
                <a:pos x="T4" y="T5"/>
              </a:cxn>
              <a:cxn ang="0">
                <a:pos x="T6" y="T7"/>
              </a:cxn>
              <a:cxn ang="0">
                <a:pos x="T8" y="T9"/>
              </a:cxn>
            </a:cxnLst>
            <a:rect l="0" t="0" r="r" b="b"/>
            <a:pathLst>
              <a:path w="404" h="404">
                <a:moveTo>
                  <a:pt x="289" y="48"/>
                </a:moveTo>
                <a:cubicBezTo>
                  <a:pt x="375" y="97"/>
                  <a:pt x="403" y="205"/>
                  <a:pt x="354" y="290"/>
                </a:cubicBezTo>
                <a:cubicBezTo>
                  <a:pt x="305" y="374"/>
                  <a:pt x="198" y="403"/>
                  <a:pt x="113" y="354"/>
                </a:cubicBezTo>
                <a:cubicBezTo>
                  <a:pt x="28" y="306"/>
                  <a:pt x="0" y="197"/>
                  <a:pt x="48" y="113"/>
                </a:cubicBezTo>
                <a:cubicBezTo>
                  <a:pt x="98" y="29"/>
                  <a:pt x="205" y="0"/>
                  <a:pt x="289" y="48"/>
                </a:cubicBezTo>
              </a:path>
            </a:pathLst>
          </a:custGeom>
          <a:solidFill>
            <a:schemeClr val="accent1"/>
          </a:solidFill>
          <a:ln>
            <a:noFill/>
          </a:ln>
          <a:effectLst/>
        </p:spPr>
        <p:txBody>
          <a:bodyPr wrap="none" anchor="ctr"/>
          <a:lstStyle/>
          <a:p>
            <a:endParaRPr lang="en-US" sz="2500" dirty="0">
              <a:latin typeface="DM Sans" pitchFamily="2" charset="77"/>
            </a:endParaRPr>
          </a:p>
        </p:txBody>
      </p:sp>
      <p:sp>
        <p:nvSpPr>
          <p:cNvPr id="312" name="Freeform 311">
            <a:extLst>
              <a:ext uri="{FF2B5EF4-FFF2-40B4-BE49-F238E27FC236}">
                <a16:creationId xmlns:a16="http://schemas.microsoft.com/office/drawing/2014/main" id="{DE7E6F47-97FF-488A-A8D1-E584310E3576}"/>
              </a:ext>
            </a:extLst>
          </p:cNvPr>
          <p:cNvSpPr>
            <a:spLocks noChangeArrowheads="1"/>
          </p:cNvSpPr>
          <p:nvPr/>
        </p:nvSpPr>
        <p:spPr bwMode="auto">
          <a:xfrm>
            <a:off x="18643025" y="5188148"/>
            <a:ext cx="1071124" cy="642675"/>
          </a:xfrm>
          <a:custGeom>
            <a:avLst/>
            <a:gdLst>
              <a:gd name="T0" fmla="*/ 843 w 859"/>
              <a:gd name="T1" fmla="*/ 513 h 514"/>
              <a:gd name="T2" fmla="*/ 0 w 859"/>
              <a:gd name="T3" fmla="*/ 26 h 514"/>
              <a:gd name="T4" fmla="*/ 16 w 859"/>
              <a:gd name="T5" fmla="*/ 0 h 514"/>
              <a:gd name="T6" fmla="*/ 858 w 859"/>
              <a:gd name="T7" fmla="*/ 486 h 514"/>
              <a:gd name="T8" fmla="*/ 843 w 859"/>
              <a:gd name="T9" fmla="*/ 513 h 514"/>
            </a:gdLst>
            <a:ahLst/>
            <a:cxnLst>
              <a:cxn ang="0">
                <a:pos x="T0" y="T1"/>
              </a:cxn>
              <a:cxn ang="0">
                <a:pos x="T2" y="T3"/>
              </a:cxn>
              <a:cxn ang="0">
                <a:pos x="T4" y="T5"/>
              </a:cxn>
              <a:cxn ang="0">
                <a:pos x="T6" y="T7"/>
              </a:cxn>
              <a:cxn ang="0">
                <a:pos x="T8" y="T9"/>
              </a:cxn>
            </a:cxnLst>
            <a:rect l="0" t="0" r="r" b="b"/>
            <a:pathLst>
              <a:path w="859" h="514">
                <a:moveTo>
                  <a:pt x="843" y="513"/>
                </a:moveTo>
                <a:lnTo>
                  <a:pt x="0" y="26"/>
                </a:lnTo>
                <a:lnTo>
                  <a:pt x="16" y="0"/>
                </a:lnTo>
                <a:lnTo>
                  <a:pt x="858" y="486"/>
                </a:lnTo>
                <a:lnTo>
                  <a:pt x="843" y="513"/>
                </a:lnTo>
              </a:path>
            </a:pathLst>
          </a:custGeom>
          <a:solidFill>
            <a:schemeClr val="accent3"/>
          </a:solidFill>
          <a:ln>
            <a:noFill/>
          </a:ln>
          <a:effectLst/>
        </p:spPr>
        <p:txBody>
          <a:bodyPr wrap="none" anchor="ctr"/>
          <a:lstStyle/>
          <a:p>
            <a:endParaRPr lang="en-US" sz="2500" dirty="0">
              <a:latin typeface="DM Sans" pitchFamily="2" charset="77"/>
            </a:endParaRPr>
          </a:p>
        </p:txBody>
      </p:sp>
      <p:sp>
        <p:nvSpPr>
          <p:cNvPr id="313" name="Freeform 312">
            <a:extLst>
              <a:ext uri="{FF2B5EF4-FFF2-40B4-BE49-F238E27FC236}">
                <a16:creationId xmlns:a16="http://schemas.microsoft.com/office/drawing/2014/main" id="{E6FA8C3A-1631-4F36-88DA-12275469C493}"/>
              </a:ext>
            </a:extLst>
          </p:cNvPr>
          <p:cNvSpPr>
            <a:spLocks noChangeArrowheads="1"/>
          </p:cNvSpPr>
          <p:nvPr/>
        </p:nvSpPr>
        <p:spPr bwMode="auto">
          <a:xfrm>
            <a:off x="18401336" y="4951953"/>
            <a:ext cx="505350" cy="505350"/>
          </a:xfrm>
          <a:custGeom>
            <a:avLst/>
            <a:gdLst>
              <a:gd name="T0" fmla="*/ 114 w 405"/>
              <a:gd name="T1" fmla="*/ 355 h 405"/>
              <a:gd name="T2" fmla="*/ 49 w 405"/>
              <a:gd name="T3" fmla="*/ 114 h 405"/>
              <a:gd name="T4" fmla="*/ 290 w 405"/>
              <a:gd name="T5" fmla="*/ 49 h 405"/>
              <a:gd name="T6" fmla="*/ 355 w 405"/>
              <a:gd name="T7" fmla="*/ 290 h 405"/>
              <a:gd name="T8" fmla="*/ 114 w 405"/>
              <a:gd name="T9" fmla="*/ 355 h 405"/>
            </a:gdLst>
            <a:ahLst/>
            <a:cxnLst>
              <a:cxn ang="0">
                <a:pos x="T0" y="T1"/>
              </a:cxn>
              <a:cxn ang="0">
                <a:pos x="T2" y="T3"/>
              </a:cxn>
              <a:cxn ang="0">
                <a:pos x="T4" y="T5"/>
              </a:cxn>
              <a:cxn ang="0">
                <a:pos x="T6" y="T7"/>
              </a:cxn>
              <a:cxn ang="0">
                <a:pos x="T8" y="T9"/>
              </a:cxn>
            </a:cxnLst>
            <a:rect l="0" t="0" r="r" b="b"/>
            <a:pathLst>
              <a:path w="405" h="405">
                <a:moveTo>
                  <a:pt x="114" y="355"/>
                </a:moveTo>
                <a:cubicBezTo>
                  <a:pt x="29" y="306"/>
                  <a:pt x="0" y="198"/>
                  <a:pt x="49" y="114"/>
                </a:cubicBezTo>
                <a:cubicBezTo>
                  <a:pt x="98" y="29"/>
                  <a:pt x="206" y="0"/>
                  <a:pt x="290" y="49"/>
                </a:cubicBezTo>
                <a:cubicBezTo>
                  <a:pt x="375" y="98"/>
                  <a:pt x="404" y="206"/>
                  <a:pt x="355" y="290"/>
                </a:cubicBezTo>
                <a:cubicBezTo>
                  <a:pt x="306" y="375"/>
                  <a:pt x="198" y="404"/>
                  <a:pt x="114" y="355"/>
                </a:cubicBezTo>
              </a:path>
            </a:pathLst>
          </a:custGeom>
          <a:solidFill>
            <a:schemeClr val="accent3"/>
          </a:solidFill>
          <a:ln>
            <a:noFill/>
          </a:ln>
          <a:effectLst/>
        </p:spPr>
        <p:txBody>
          <a:bodyPr wrap="none" anchor="ctr"/>
          <a:lstStyle/>
          <a:p>
            <a:endParaRPr lang="en-US" sz="2500" dirty="0">
              <a:latin typeface="DM Sans" pitchFamily="2" charset="77"/>
            </a:endParaRPr>
          </a:p>
        </p:txBody>
      </p:sp>
      <p:sp>
        <p:nvSpPr>
          <p:cNvPr id="314" name="Freeform 313">
            <a:extLst>
              <a:ext uri="{FF2B5EF4-FFF2-40B4-BE49-F238E27FC236}">
                <a16:creationId xmlns:a16="http://schemas.microsoft.com/office/drawing/2014/main" id="{596D741E-5891-46DA-A055-611C78E455CE}"/>
              </a:ext>
            </a:extLst>
          </p:cNvPr>
          <p:cNvSpPr>
            <a:spLocks noChangeArrowheads="1"/>
          </p:cNvSpPr>
          <p:nvPr/>
        </p:nvSpPr>
        <p:spPr bwMode="auto">
          <a:xfrm>
            <a:off x="7151804" y="7901658"/>
            <a:ext cx="444930" cy="439435"/>
          </a:xfrm>
          <a:custGeom>
            <a:avLst/>
            <a:gdLst>
              <a:gd name="T0" fmla="*/ 354 w 355"/>
              <a:gd name="T1" fmla="*/ 176 h 354"/>
              <a:gd name="T2" fmla="*/ 177 w 355"/>
              <a:gd name="T3" fmla="*/ 353 h 354"/>
              <a:gd name="T4" fmla="*/ 0 w 355"/>
              <a:gd name="T5" fmla="*/ 176 h 354"/>
              <a:gd name="T6" fmla="*/ 177 w 355"/>
              <a:gd name="T7" fmla="*/ 0 h 354"/>
              <a:gd name="T8" fmla="*/ 354 w 355"/>
              <a:gd name="T9" fmla="*/ 176 h 354"/>
            </a:gdLst>
            <a:ahLst/>
            <a:cxnLst>
              <a:cxn ang="0">
                <a:pos x="T0" y="T1"/>
              </a:cxn>
              <a:cxn ang="0">
                <a:pos x="T2" y="T3"/>
              </a:cxn>
              <a:cxn ang="0">
                <a:pos x="T4" y="T5"/>
              </a:cxn>
              <a:cxn ang="0">
                <a:pos x="T6" y="T7"/>
              </a:cxn>
              <a:cxn ang="0">
                <a:pos x="T8" y="T9"/>
              </a:cxn>
            </a:cxnLst>
            <a:rect l="0" t="0" r="r" b="b"/>
            <a:pathLst>
              <a:path w="355" h="354">
                <a:moveTo>
                  <a:pt x="354" y="176"/>
                </a:moveTo>
                <a:cubicBezTo>
                  <a:pt x="354" y="274"/>
                  <a:pt x="274" y="353"/>
                  <a:pt x="177" y="353"/>
                </a:cubicBezTo>
                <a:cubicBezTo>
                  <a:pt x="79" y="353"/>
                  <a:pt x="0" y="274"/>
                  <a:pt x="0" y="176"/>
                </a:cubicBezTo>
                <a:cubicBezTo>
                  <a:pt x="0" y="78"/>
                  <a:pt x="79" y="0"/>
                  <a:pt x="177" y="0"/>
                </a:cubicBezTo>
                <a:cubicBezTo>
                  <a:pt x="274" y="0"/>
                  <a:pt x="354" y="78"/>
                  <a:pt x="354" y="176"/>
                </a:cubicBezTo>
              </a:path>
            </a:pathLst>
          </a:custGeom>
          <a:solidFill>
            <a:schemeClr val="accent6"/>
          </a:solidFill>
          <a:ln>
            <a:noFill/>
          </a:ln>
          <a:effectLst/>
        </p:spPr>
        <p:txBody>
          <a:bodyPr wrap="none" anchor="ctr"/>
          <a:lstStyle/>
          <a:p>
            <a:endParaRPr lang="en-US" sz="2500" dirty="0">
              <a:latin typeface="DM Sans" pitchFamily="2" charset="77"/>
            </a:endParaRPr>
          </a:p>
        </p:txBody>
      </p:sp>
      <p:sp>
        <p:nvSpPr>
          <p:cNvPr id="114" name="TextBox 113">
            <a:extLst>
              <a:ext uri="{FF2B5EF4-FFF2-40B4-BE49-F238E27FC236}">
                <a16:creationId xmlns:a16="http://schemas.microsoft.com/office/drawing/2014/main" id="{EFB6D5FC-96A9-434A-B6C3-C6C2299576B2}"/>
              </a:ext>
            </a:extLst>
          </p:cNvPr>
          <p:cNvSpPr txBox="1"/>
          <p:nvPr/>
        </p:nvSpPr>
        <p:spPr>
          <a:xfrm>
            <a:off x="8731153" y="9900345"/>
            <a:ext cx="405240" cy="597536"/>
          </a:xfrm>
          <a:prstGeom prst="rect">
            <a:avLst/>
          </a:prstGeom>
          <a:noFill/>
        </p:spPr>
        <p:txBody>
          <a:bodyPr wrap="none" rtlCol="0" anchor="ctr">
            <a:spAutoFit/>
          </a:bodyPr>
          <a:lstStyle/>
          <a:p>
            <a:pPr algn="ctr">
              <a:lnSpc>
                <a:spcPts val="4320"/>
              </a:lnSpc>
            </a:pPr>
            <a:r>
              <a:rPr lang="en-US" sz="2500" b="1" spc="-30" dirty="0">
                <a:solidFill>
                  <a:schemeClr val="bg1"/>
                </a:solidFill>
                <a:latin typeface="DM Sans" pitchFamily="2" charset="77"/>
              </a:rPr>
              <a:t>A</a:t>
            </a:r>
          </a:p>
        </p:txBody>
      </p:sp>
      <p:sp>
        <p:nvSpPr>
          <p:cNvPr id="115" name="TextBox 114">
            <a:extLst>
              <a:ext uri="{FF2B5EF4-FFF2-40B4-BE49-F238E27FC236}">
                <a16:creationId xmlns:a16="http://schemas.microsoft.com/office/drawing/2014/main" id="{5DE43130-1843-4238-BDBD-096F810EEDE0}"/>
              </a:ext>
            </a:extLst>
          </p:cNvPr>
          <p:cNvSpPr txBox="1"/>
          <p:nvPr/>
        </p:nvSpPr>
        <p:spPr>
          <a:xfrm>
            <a:off x="8751899" y="5754303"/>
            <a:ext cx="382797" cy="597536"/>
          </a:xfrm>
          <a:prstGeom prst="rect">
            <a:avLst/>
          </a:prstGeom>
          <a:noFill/>
        </p:spPr>
        <p:txBody>
          <a:bodyPr wrap="none" rtlCol="0" anchor="ctr">
            <a:spAutoFit/>
          </a:bodyPr>
          <a:lstStyle/>
          <a:p>
            <a:pPr algn="ctr">
              <a:lnSpc>
                <a:spcPts val="4320"/>
              </a:lnSpc>
            </a:pPr>
            <a:r>
              <a:rPr lang="en-US" sz="2500" b="1" spc="-30" dirty="0">
                <a:solidFill>
                  <a:schemeClr val="bg1"/>
                </a:solidFill>
                <a:latin typeface="DM Sans" pitchFamily="2" charset="77"/>
              </a:rPr>
              <a:t>B</a:t>
            </a:r>
          </a:p>
        </p:txBody>
      </p:sp>
      <p:sp>
        <p:nvSpPr>
          <p:cNvPr id="116" name="TextBox 115">
            <a:extLst>
              <a:ext uri="{FF2B5EF4-FFF2-40B4-BE49-F238E27FC236}">
                <a16:creationId xmlns:a16="http://schemas.microsoft.com/office/drawing/2014/main" id="{CBB08F0E-7B42-4F33-B560-9F91A1B97A1A}"/>
              </a:ext>
            </a:extLst>
          </p:cNvPr>
          <p:cNvSpPr txBox="1"/>
          <p:nvPr/>
        </p:nvSpPr>
        <p:spPr>
          <a:xfrm>
            <a:off x="12327897" y="3697022"/>
            <a:ext cx="416461" cy="597536"/>
          </a:xfrm>
          <a:prstGeom prst="rect">
            <a:avLst/>
          </a:prstGeom>
          <a:noFill/>
        </p:spPr>
        <p:txBody>
          <a:bodyPr wrap="none" rtlCol="0" anchor="ctr">
            <a:spAutoFit/>
          </a:bodyPr>
          <a:lstStyle/>
          <a:p>
            <a:pPr algn="ctr">
              <a:lnSpc>
                <a:spcPts val="4320"/>
              </a:lnSpc>
            </a:pPr>
            <a:r>
              <a:rPr lang="en-US" sz="2500" b="1" spc="-30" dirty="0">
                <a:solidFill>
                  <a:schemeClr val="bg1"/>
                </a:solidFill>
                <a:latin typeface="DM Sans" pitchFamily="2" charset="77"/>
              </a:rPr>
              <a:t>C</a:t>
            </a:r>
          </a:p>
        </p:txBody>
      </p:sp>
      <p:sp>
        <p:nvSpPr>
          <p:cNvPr id="117" name="TextBox 116">
            <a:extLst>
              <a:ext uri="{FF2B5EF4-FFF2-40B4-BE49-F238E27FC236}">
                <a16:creationId xmlns:a16="http://schemas.microsoft.com/office/drawing/2014/main" id="{79EFA786-D08F-48EE-B07F-18AA7DFFFFC4}"/>
              </a:ext>
            </a:extLst>
          </p:cNvPr>
          <p:cNvSpPr txBox="1"/>
          <p:nvPr/>
        </p:nvSpPr>
        <p:spPr>
          <a:xfrm>
            <a:off x="15913492" y="5754303"/>
            <a:ext cx="408446" cy="597536"/>
          </a:xfrm>
          <a:prstGeom prst="rect">
            <a:avLst/>
          </a:prstGeom>
          <a:noFill/>
        </p:spPr>
        <p:txBody>
          <a:bodyPr wrap="none" rtlCol="0" anchor="ctr">
            <a:spAutoFit/>
          </a:bodyPr>
          <a:lstStyle/>
          <a:p>
            <a:pPr algn="ctr">
              <a:lnSpc>
                <a:spcPts val="4320"/>
              </a:lnSpc>
            </a:pPr>
            <a:r>
              <a:rPr lang="en-US" sz="2500" b="1" spc="-30" dirty="0">
                <a:solidFill>
                  <a:schemeClr val="bg1"/>
                </a:solidFill>
                <a:latin typeface="DM Sans" pitchFamily="2" charset="77"/>
              </a:rPr>
              <a:t>D</a:t>
            </a:r>
          </a:p>
        </p:txBody>
      </p:sp>
      <p:sp>
        <p:nvSpPr>
          <p:cNvPr id="118" name="TextBox 117">
            <a:extLst>
              <a:ext uri="{FF2B5EF4-FFF2-40B4-BE49-F238E27FC236}">
                <a16:creationId xmlns:a16="http://schemas.microsoft.com/office/drawing/2014/main" id="{57D39C42-2449-4403-BE50-77F3818579AA}"/>
              </a:ext>
            </a:extLst>
          </p:cNvPr>
          <p:cNvSpPr txBox="1"/>
          <p:nvPr/>
        </p:nvSpPr>
        <p:spPr>
          <a:xfrm>
            <a:off x="14456051" y="9911775"/>
            <a:ext cx="366768" cy="597536"/>
          </a:xfrm>
          <a:prstGeom prst="rect">
            <a:avLst/>
          </a:prstGeom>
          <a:noFill/>
        </p:spPr>
        <p:txBody>
          <a:bodyPr wrap="none" rtlCol="0" anchor="ctr">
            <a:spAutoFit/>
          </a:bodyPr>
          <a:lstStyle/>
          <a:p>
            <a:pPr algn="ctr">
              <a:lnSpc>
                <a:spcPts val="4320"/>
              </a:lnSpc>
            </a:pPr>
            <a:r>
              <a:rPr lang="en-US" sz="2500" b="1" spc="-30" dirty="0">
                <a:solidFill>
                  <a:schemeClr val="bg1"/>
                </a:solidFill>
                <a:latin typeface="DM Sans" pitchFamily="2" charset="77"/>
              </a:rPr>
              <a:t>E</a:t>
            </a:r>
          </a:p>
        </p:txBody>
      </p:sp>
      <p:sp>
        <p:nvSpPr>
          <p:cNvPr id="119" name="TextBox 118">
            <a:extLst>
              <a:ext uri="{FF2B5EF4-FFF2-40B4-BE49-F238E27FC236}">
                <a16:creationId xmlns:a16="http://schemas.microsoft.com/office/drawing/2014/main" id="{B4839D80-6469-4A84-A5D5-6FB36CC3EE03}"/>
              </a:ext>
            </a:extLst>
          </p:cNvPr>
          <p:cNvSpPr txBox="1"/>
          <p:nvPr/>
        </p:nvSpPr>
        <p:spPr>
          <a:xfrm>
            <a:off x="18049880" y="11997750"/>
            <a:ext cx="357150" cy="597536"/>
          </a:xfrm>
          <a:prstGeom prst="rect">
            <a:avLst/>
          </a:prstGeom>
          <a:noFill/>
        </p:spPr>
        <p:txBody>
          <a:bodyPr wrap="none" rtlCol="0" anchor="ctr">
            <a:spAutoFit/>
          </a:bodyPr>
          <a:lstStyle/>
          <a:p>
            <a:pPr algn="ctr">
              <a:lnSpc>
                <a:spcPts val="4320"/>
              </a:lnSpc>
            </a:pPr>
            <a:r>
              <a:rPr lang="en-US" sz="2500" b="1" spc="-30" dirty="0">
                <a:solidFill>
                  <a:schemeClr val="bg1"/>
                </a:solidFill>
                <a:latin typeface="DM Sans" pitchFamily="2" charset="77"/>
              </a:rPr>
              <a:t>F</a:t>
            </a:r>
          </a:p>
        </p:txBody>
      </p:sp>
      <p:sp>
        <p:nvSpPr>
          <p:cNvPr id="120" name="TextBox 119">
            <a:extLst>
              <a:ext uri="{FF2B5EF4-FFF2-40B4-BE49-F238E27FC236}">
                <a16:creationId xmlns:a16="http://schemas.microsoft.com/office/drawing/2014/main" id="{3C4D83FD-B0ED-4036-84A2-D8F6F119CE4C}"/>
              </a:ext>
            </a:extLst>
          </p:cNvPr>
          <p:cNvSpPr txBox="1"/>
          <p:nvPr/>
        </p:nvSpPr>
        <p:spPr>
          <a:xfrm>
            <a:off x="21613828" y="9900345"/>
            <a:ext cx="429285" cy="597536"/>
          </a:xfrm>
          <a:prstGeom prst="rect">
            <a:avLst/>
          </a:prstGeom>
          <a:noFill/>
        </p:spPr>
        <p:txBody>
          <a:bodyPr wrap="none" rtlCol="0" anchor="ctr">
            <a:spAutoFit/>
          </a:bodyPr>
          <a:lstStyle/>
          <a:p>
            <a:pPr algn="ctr">
              <a:lnSpc>
                <a:spcPts val="4320"/>
              </a:lnSpc>
            </a:pPr>
            <a:r>
              <a:rPr lang="en-US" sz="2500" b="1" spc="-30" dirty="0">
                <a:solidFill>
                  <a:schemeClr val="bg1"/>
                </a:solidFill>
                <a:latin typeface="DM Sans" pitchFamily="2" charset="77"/>
              </a:rPr>
              <a:t>G</a:t>
            </a:r>
          </a:p>
        </p:txBody>
      </p:sp>
      <p:sp>
        <p:nvSpPr>
          <p:cNvPr id="121" name="TextBox 120">
            <a:extLst>
              <a:ext uri="{FF2B5EF4-FFF2-40B4-BE49-F238E27FC236}">
                <a16:creationId xmlns:a16="http://schemas.microsoft.com/office/drawing/2014/main" id="{AADE3EE8-54A6-42B6-8E09-31EFAB7C0FA5}"/>
              </a:ext>
            </a:extLst>
          </p:cNvPr>
          <p:cNvSpPr txBox="1"/>
          <p:nvPr/>
        </p:nvSpPr>
        <p:spPr>
          <a:xfrm>
            <a:off x="21623144" y="5752398"/>
            <a:ext cx="406843" cy="597536"/>
          </a:xfrm>
          <a:prstGeom prst="rect">
            <a:avLst/>
          </a:prstGeom>
          <a:noFill/>
        </p:spPr>
        <p:txBody>
          <a:bodyPr wrap="none" rtlCol="0" anchor="ctr">
            <a:spAutoFit/>
          </a:bodyPr>
          <a:lstStyle/>
          <a:p>
            <a:pPr algn="ctr">
              <a:lnSpc>
                <a:spcPts val="4320"/>
              </a:lnSpc>
            </a:pPr>
            <a:r>
              <a:rPr lang="en-US" sz="2500" b="1" spc="-30" dirty="0">
                <a:solidFill>
                  <a:schemeClr val="bg1"/>
                </a:solidFill>
                <a:latin typeface="DM Sans" pitchFamily="2" charset="77"/>
              </a:rPr>
              <a:t>H</a:t>
            </a:r>
          </a:p>
        </p:txBody>
      </p:sp>
      <p:sp>
        <p:nvSpPr>
          <p:cNvPr id="134" name="TextBox 133">
            <a:extLst>
              <a:ext uri="{FF2B5EF4-FFF2-40B4-BE49-F238E27FC236}">
                <a16:creationId xmlns:a16="http://schemas.microsoft.com/office/drawing/2014/main" id="{6924FC51-C908-4461-9EA0-7FA3BB8F9574}"/>
              </a:ext>
            </a:extLst>
          </p:cNvPr>
          <p:cNvSpPr txBox="1"/>
          <p:nvPr/>
        </p:nvSpPr>
        <p:spPr>
          <a:xfrm>
            <a:off x="9488688" y="9211113"/>
            <a:ext cx="1278235" cy="597536"/>
          </a:xfrm>
          <a:prstGeom prst="rect">
            <a:avLst/>
          </a:prstGeom>
          <a:noFill/>
        </p:spPr>
        <p:txBody>
          <a:bodyPr wrap="none" rtlCol="0" anchor="b">
            <a:spAutoFit/>
          </a:bodyPr>
          <a:lstStyle/>
          <a:p>
            <a:pPr algn="ctr">
              <a:lnSpc>
                <a:spcPts val="4320"/>
              </a:lnSpc>
            </a:pPr>
            <a:r>
              <a:rPr lang="en-US" sz="2500" b="1" spc="-30" dirty="0">
                <a:solidFill>
                  <a:schemeClr val="bg1"/>
                </a:solidFill>
                <a:latin typeface="DM Sans" pitchFamily="2" charset="77"/>
              </a:rPr>
              <a:t>Project</a:t>
            </a:r>
          </a:p>
        </p:txBody>
      </p:sp>
      <p:sp>
        <p:nvSpPr>
          <p:cNvPr id="135" name="TextBox 134">
            <a:extLst>
              <a:ext uri="{FF2B5EF4-FFF2-40B4-BE49-F238E27FC236}">
                <a16:creationId xmlns:a16="http://schemas.microsoft.com/office/drawing/2014/main" id="{A5141742-7E9A-4E2B-AB56-A3AAB99E6CCF}"/>
              </a:ext>
            </a:extLst>
          </p:cNvPr>
          <p:cNvSpPr txBox="1"/>
          <p:nvPr/>
        </p:nvSpPr>
        <p:spPr>
          <a:xfrm>
            <a:off x="9394008" y="6634464"/>
            <a:ext cx="1469954" cy="597536"/>
          </a:xfrm>
          <a:prstGeom prst="rect">
            <a:avLst/>
          </a:prstGeom>
          <a:noFill/>
        </p:spPr>
        <p:txBody>
          <a:bodyPr wrap="none" rtlCol="0" anchor="b">
            <a:spAutoFit/>
          </a:bodyPr>
          <a:lstStyle/>
          <a:p>
            <a:pPr algn="ctr">
              <a:lnSpc>
                <a:spcPts val="4320"/>
              </a:lnSpc>
            </a:pPr>
            <a:r>
              <a:rPr lang="en-US" sz="2500" b="1" spc="-30" dirty="0">
                <a:solidFill>
                  <a:schemeClr val="bg1"/>
                </a:solidFill>
                <a:latin typeface="DM Sans" pitchFamily="2" charset="77"/>
              </a:rPr>
              <a:t>Planning</a:t>
            </a:r>
          </a:p>
        </p:txBody>
      </p:sp>
      <p:sp>
        <p:nvSpPr>
          <p:cNvPr id="136" name="TextBox 135">
            <a:extLst>
              <a:ext uri="{FF2B5EF4-FFF2-40B4-BE49-F238E27FC236}">
                <a16:creationId xmlns:a16="http://schemas.microsoft.com/office/drawing/2014/main" id="{E2BAC51C-6D37-4C0B-9066-C54667ABE224}"/>
              </a:ext>
            </a:extLst>
          </p:cNvPr>
          <p:cNvSpPr txBox="1"/>
          <p:nvPr/>
        </p:nvSpPr>
        <p:spPr>
          <a:xfrm>
            <a:off x="11680294" y="5177466"/>
            <a:ext cx="1704954" cy="597536"/>
          </a:xfrm>
          <a:prstGeom prst="rect">
            <a:avLst/>
          </a:prstGeom>
          <a:noFill/>
        </p:spPr>
        <p:txBody>
          <a:bodyPr wrap="none" rtlCol="0" anchor="b">
            <a:spAutoFit/>
          </a:bodyPr>
          <a:lstStyle/>
          <a:p>
            <a:pPr algn="ctr">
              <a:lnSpc>
                <a:spcPts val="4320"/>
              </a:lnSpc>
            </a:pPr>
            <a:r>
              <a:rPr lang="en-US" sz="2500" b="1" spc="-30" dirty="0">
                <a:solidFill>
                  <a:schemeClr val="bg1"/>
                </a:solidFill>
                <a:latin typeface="DM Sans" pitchFamily="2" charset="77"/>
              </a:rPr>
              <a:t>Execution</a:t>
            </a:r>
          </a:p>
        </p:txBody>
      </p:sp>
      <p:sp>
        <p:nvSpPr>
          <p:cNvPr id="137" name="TextBox 136">
            <a:extLst>
              <a:ext uri="{FF2B5EF4-FFF2-40B4-BE49-F238E27FC236}">
                <a16:creationId xmlns:a16="http://schemas.microsoft.com/office/drawing/2014/main" id="{DFED1324-CD84-411C-9216-C3BFE59E48C0}"/>
              </a:ext>
            </a:extLst>
          </p:cNvPr>
          <p:cNvSpPr txBox="1"/>
          <p:nvPr/>
        </p:nvSpPr>
        <p:spPr>
          <a:xfrm>
            <a:off x="14276777" y="6630607"/>
            <a:ext cx="1321517" cy="597536"/>
          </a:xfrm>
          <a:prstGeom prst="rect">
            <a:avLst/>
          </a:prstGeom>
          <a:noFill/>
        </p:spPr>
        <p:txBody>
          <a:bodyPr wrap="none" rtlCol="0" anchor="b">
            <a:spAutoFit/>
          </a:bodyPr>
          <a:lstStyle/>
          <a:p>
            <a:pPr algn="ctr">
              <a:lnSpc>
                <a:spcPts val="4320"/>
              </a:lnSpc>
            </a:pPr>
            <a:r>
              <a:rPr lang="en-US" sz="2500" b="1" spc="-30" dirty="0">
                <a:solidFill>
                  <a:schemeClr val="bg1"/>
                </a:solidFill>
                <a:latin typeface="DM Sans" pitchFamily="2" charset="77"/>
              </a:rPr>
              <a:t>Control</a:t>
            </a:r>
          </a:p>
        </p:txBody>
      </p:sp>
      <p:sp>
        <p:nvSpPr>
          <p:cNvPr id="138" name="TextBox 137">
            <a:extLst>
              <a:ext uri="{FF2B5EF4-FFF2-40B4-BE49-F238E27FC236}">
                <a16:creationId xmlns:a16="http://schemas.microsoft.com/office/drawing/2014/main" id="{7870EB3D-58FC-4F8C-8BE0-12CD1BE6FFBC}"/>
              </a:ext>
            </a:extLst>
          </p:cNvPr>
          <p:cNvSpPr txBox="1"/>
          <p:nvPr/>
        </p:nvSpPr>
        <p:spPr>
          <a:xfrm>
            <a:off x="15043226" y="9211113"/>
            <a:ext cx="1360950" cy="597536"/>
          </a:xfrm>
          <a:prstGeom prst="rect">
            <a:avLst/>
          </a:prstGeom>
          <a:noFill/>
        </p:spPr>
        <p:txBody>
          <a:bodyPr wrap="none" rtlCol="0" anchor="b">
            <a:spAutoFit/>
          </a:bodyPr>
          <a:lstStyle/>
          <a:p>
            <a:pPr algn="ctr">
              <a:lnSpc>
                <a:spcPts val="4320"/>
              </a:lnSpc>
            </a:pPr>
            <a:r>
              <a:rPr lang="en-US" sz="2500" b="1" spc="-30" dirty="0">
                <a:solidFill>
                  <a:schemeClr val="bg1"/>
                </a:solidFill>
                <a:latin typeface="DM Sans" pitchFamily="2" charset="77"/>
              </a:rPr>
              <a:t>Identify</a:t>
            </a:r>
          </a:p>
        </p:txBody>
      </p:sp>
      <p:sp>
        <p:nvSpPr>
          <p:cNvPr id="139" name="TextBox 138">
            <a:extLst>
              <a:ext uri="{FF2B5EF4-FFF2-40B4-BE49-F238E27FC236}">
                <a16:creationId xmlns:a16="http://schemas.microsoft.com/office/drawing/2014/main" id="{DE077136-D21C-43D0-BD76-E18156EF87BD}"/>
              </a:ext>
            </a:extLst>
          </p:cNvPr>
          <p:cNvSpPr txBox="1"/>
          <p:nvPr/>
        </p:nvSpPr>
        <p:spPr>
          <a:xfrm>
            <a:off x="17644824" y="10721506"/>
            <a:ext cx="1171476" cy="597536"/>
          </a:xfrm>
          <a:prstGeom prst="rect">
            <a:avLst/>
          </a:prstGeom>
          <a:noFill/>
        </p:spPr>
        <p:txBody>
          <a:bodyPr wrap="none" rtlCol="0" anchor="b">
            <a:spAutoFit/>
          </a:bodyPr>
          <a:lstStyle/>
          <a:p>
            <a:pPr algn="ctr">
              <a:lnSpc>
                <a:spcPts val="4320"/>
              </a:lnSpc>
            </a:pPr>
            <a:r>
              <a:rPr lang="en-US" sz="2500" b="1" spc="-30" dirty="0">
                <a:solidFill>
                  <a:schemeClr val="bg1"/>
                </a:solidFill>
                <a:latin typeface="DM Sans" pitchFamily="2" charset="77"/>
              </a:rPr>
              <a:t>Target</a:t>
            </a:r>
          </a:p>
        </p:txBody>
      </p:sp>
      <p:sp>
        <p:nvSpPr>
          <p:cNvPr id="140" name="TextBox 139">
            <a:extLst>
              <a:ext uri="{FF2B5EF4-FFF2-40B4-BE49-F238E27FC236}">
                <a16:creationId xmlns:a16="http://schemas.microsoft.com/office/drawing/2014/main" id="{4F2B7C4A-5CF4-4A1F-93C0-069313B2D372}"/>
              </a:ext>
            </a:extLst>
          </p:cNvPr>
          <p:cNvSpPr txBox="1"/>
          <p:nvPr/>
        </p:nvSpPr>
        <p:spPr>
          <a:xfrm>
            <a:off x="20063627" y="9209208"/>
            <a:ext cx="1360950" cy="597536"/>
          </a:xfrm>
          <a:prstGeom prst="rect">
            <a:avLst/>
          </a:prstGeom>
          <a:noFill/>
        </p:spPr>
        <p:txBody>
          <a:bodyPr wrap="none" rtlCol="0" anchor="b">
            <a:spAutoFit/>
          </a:bodyPr>
          <a:lstStyle/>
          <a:p>
            <a:pPr algn="ctr">
              <a:lnSpc>
                <a:spcPts val="4320"/>
              </a:lnSpc>
            </a:pPr>
            <a:r>
              <a:rPr lang="en-US" sz="2500" b="1" spc="-30" dirty="0">
                <a:solidFill>
                  <a:schemeClr val="bg1"/>
                </a:solidFill>
                <a:latin typeface="DM Sans" pitchFamily="2" charset="77"/>
              </a:rPr>
              <a:t>Identify</a:t>
            </a:r>
          </a:p>
        </p:txBody>
      </p:sp>
      <p:sp>
        <p:nvSpPr>
          <p:cNvPr id="141" name="TextBox 140">
            <a:extLst>
              <a:ext uri="{FF2B5EF4-FFF2-40B4-BE49-F238E27FC236}">
                <a16:creationId xmlns:a16="http://schemas.microsoft.com/office/drawing/2014/main" id="{0C7FC228-6BAA-4E4A-81A6-D5E82A7901FB}"/>
              </a:ext>
            </a:extLst>
          </p:cNvPr>
          <p:cNvSpPr txBox="1"/>
          <p:nvPr/>
        </p:nvSpPr>
        <p:spPr>
          <a:xfrm>
            <a:off x="20143875" y="6634381"/>
            <a:ext cx="1441741" cy="597536"/>
          </a:xfrm>
          <a:prstGeom prst="rect">
            <a:avLst/>
          </a:prstGeom>
          <a:noFill/>
        </p:spPr>
        <p:txBody>
          <a:bodyPr wrap="none" rtlCol="0" anchor="b">
            <a:spAutoFit/>
          </a:bodyPr>
          <a:lstStyle/>
          <a:p>
            <a:pPr algn="ctr">
              <a:lnSpc>
                <a:spcPts val="4320"/>
              </a:lnSpc>
            </a:pPr>
            <a:r>
              <a:rPr lang="en-US" sz="2500" b="1" spc="-30" dirty="0">
                <a:solidFill>
                  <a:schemeClr val="bg1"/>
                </a:solidFill>
                <a:latin typeface="DM Sans" pitchFamily="2" charset="77"/>
              </a:rPr>
              <a:t>Improve</a:t>
            </a:r>
          </a:p>
        </p:txBody>
      </p:sp>
      <p:sp>
        <p:nvSpPr>
          <p:cNvPr id="2" name="TextBox 1">
            <a:extLst>
              <a:ext uri="{FF2B5EF4-FFF2-40B4-BE49-F238E27FC236}">
                <a16:creationId xmlns:a16="http://schemas.microsoft.com/office/drawing/2014/main" id="{A9F80819-5257-0EEA-C213-E90ED99EC3A8}"/>
              </a:ext>
            </a:extLst>
          </p:cNvPr>
          <p:cNvSpPr txBox="1"/>
          <p:nvPr/>
        </p:nvSpPr>
        <p:spPr>
          <a:xfrm>
            <a:off x="1249850" y="3321804"/>
            <a:ext cx="5297794" cy="2308324"/>
          </a:xfrm>
          <a:prstGeom prst="rect">
            <a:avLst/>
          </a:prstGeom>
          <a:noFill/>
        </p:spPr>
        <p:txBody>
          <a:bodyPr wrap="square" rtlCol="0">
            <a:spAutoFit/>
          </a:bodyPr>
          <a:lstStyle/>
          <a:p>
            <a:r>
              <a:rPr lang="en-US" sz="2400" b="1" spc="-15" dirty="0">
                <a:solidFill>
                  <a:schemeClr val="accent1"/>
                </a:solidFill>
                <a:latin typeface="DM Sans" pitchFamily="2" charset="77"/>
              </a:rPr>
              <a:t>TITLE 1:</a:t>
            </a:r>
          </a:p>
          <a:p>
            <a:r>
              <a:rPr lang="en-US" sz="2400" spc="-15" dirty="0">
                <a:latin typeface="DM Sans" pitchFamily="2" charset="77"/>
              </a:rPr>
              <a:t>You can achieve anything you set your mind to—just put in the effort. Now go out there and present like a pro!</a:t>
            </a:r>
          </a:p>
          <a:p>
            <a:endParaRPr lang="es-CO" sz="2400" dirty="0"/>
          </a:p>
        </p:txBody>
      </p:sp>
      <p:sp>
        <p:nvSpPr>
          <p:cNvPr id="13" name="Rectangle 12">
            <a:extLst>
              <a:ext uri="{FF2B5EF4-FFF2-40B4-BE49-F238E27FC236}">
                <a16:creationId xmlns:a16="http://schemas.microsoft.com/office/drawing/2014/main" id="{365804B8-56AD-30E1-57DD-CB402B6D8D88}"/>
              </a:ext>
            </a:extLst>
          </p:cNvPr>
          <p:cNvSpPr/>
          <p:nvPr/>
        </p:nvSpPr>
        <p:spPr>
          <a:xfrm>
            <a:off x="12416726" y="877147"/>
            <a:ext cx="5025399" cy="837442"/>
          </a:xfrm>
          <a:prstGeom prst="rect">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14" name="TextBox 13">
            <a:extLst>
              <a:ext uri="{FF2B5EF4-FFF2-40B4-BE49-F238E27FC236}">
                <a16:creationId xmlns:a16="http://schemas.microsoft.com/office/drawing/2014/main" id="{3D8D96F3-8AC6-7BAC-F32B-363D5EAB1D6C}"/>
              </a:ext>
            </a:extLst>
          </p:cNvPr>
          <p:cNvSpPr txBox="1"/>
          <p:nvPr/>
        </p:nvSpPr>
        <p:spPr>
          <a:xfrm>
            <a:off x="7151804" y="850311"/>
            <a:ext cx="10395795" cy="923330"/>
          </a:xfrm>
          <a:prstGeom prst="rect">
            <a:avLst/>
          </a:prstGeom>
          <a:noFill/>
        </p:spPr>
        <p:txBody>
          <a:bodyPr wrap="none" rtlCol="0">
            <a:spAutoFit/>
          </a:bodyPr>
          <a:lstStyle/>
          <a:p>
            <a:r>
              <a:rPr lang="es-CO" sz="5400" b="1" dirty="0">
                <a:solidFill>
                  <a:schemeClr val="accent3"/>
                </a:solidFill>
                <a:latin typeface="Poppins" panose="00000500000000000000" pitchFamily="2" charset="0"/>
                <a:cs typeface="Poppins" panose="00000500000000000000" pitchFamily="2" charset="0"/>
              </a:rPr>
              <a:t>EASY PROCESS  </a:t>
            </a:r>
            <a:r>
              <a:rPr lang="es-CO" sz="5400" b="1" dirty="0">
                <a:solidFill>
                  <a:schemeClr val="accent1"/>
                </a:solidFill>
                <a:latin typeface="Poppins" panose="00000500000000000000" pitchFamily="2" charset="0"/>
                <a:cs typeface="Poppins" panose="00000500000000000000" pitchFamily="2" charset="0"/>
              </a:rPr>
              <a:t>INFOGRAPHIC</a:t>
            </a:r>
          </a:p>
        </p:txBody>
      </p:sp>
    </p:spTree>
    <p:extLst>
      <p:ext uri="{BB962C8B-B14F-4D97-AF65-F5344CB8AC3E}">
        <p14:creationId xmlns:p14="http://schemas.microsoft.com/office/powerpoint/2010/main" val="42478630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
            <a:extLst>
              <a:ext uri="{FF2B5EF4-FFF2-40B4-BE49-F238E27FC236}">
                <a16:creationId xmlns:a16="http://schemas.microsoft.com/office/drawing/2014/main" id="{14B541DB-86EC-4799-82C5-7C4810138C99}"/>
              </a:ext>
            </a:extLst>
          </p:cNvPr>
          <p:cNvSpPr>
            <a:spLocks noChangeArrowheads="1"/>
          </p:cNvSpPr>
          <p:nvPr/>
        </p:nvSpPr>
        <p:spPr bwMode="auto">
          <a:xfrm>
            <a:off x="1" y="3282101"/>
            <a:ext cx="6239975" cy="3174916"/>
          </a:xfrm>
          <a:custGeom>
            <a:avLst/>
            <a:gdLst>
              <a:gd name="T0" fmla="*/ 4545 w 5010"/>
              <a:gd name="T1" fmla="*/ 742 h 2548"/>
              <a:gd name="T2" fmla="*/ 2262 w 5010"/>
              <a:gd name="T3" fmla="*/ 0 h 2548"/>
              <a:gd name="T4" fmla="*/ 0 w 5010"/>
              <a:gd name="T5" fmla="*/ 0 h 2548"/>
              <a:gd name="T6" fmla="*/ 0 w 5010"/>
              <a:gd name="T7" fmla="*/ 1993 h 2548"/>
              <a:gd name="T8" fmla="*/ 2262 w 5010"/>
              <a:gd name="T9" fmla="*/ 1993 h 2548"/>
              <a:gd name="T10" fmla="*/ 3374 w 5010"/>
              <a:gd name="T11" fmla="*/ 2354 h 2548"/>
              <a:gd name="T12" fmla="*/ 3600 w 5010"/>
              <a:gd name="T13" fmla="*/ 2547 h 2548"/>
              <a:gd name="T14" fmla="*/ 5009 w 5010"/>
              <a:gd name="T15" fmla="*/ 1138 h 2548"/>
              <a:gd name="T16" fmla="*/ 4545 w 5010"/>
              <a:gd name="T17" fmla="*/ 742 h 2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10" h="2548">
                <a:moveTo>
                  <a:pt x="4545" y="742"/>
                </a:moveTo>
                <a:cubicBezTo>
                  <a:pt x="3905" y="276"/>
                  <a:pt x="3116" y="0"/>
                  <a:pt x="2262" y="0"/>
                </a:cubicBezTo>
                <a:lnTo>
                  <a:pt x="0" y="0"/>
                </a:lnTo>
                <a:lnTo>
                  <a:pt x="0" y="1993"/>
                </a:lnTo>
                <a:lnTo>
                  <a:pt x="2262" y="1993"/>
                </a:lnTo>
                <a:cubicBezTo>
                  <a:pt x="2678" y="1993"/>
                  <a:pt x="3062" y="2127"/>
                  <a:pt x="3374" y="2354"/>
                </a:cubicBezTo>
                <a:cubicBezTo>
                  <a:pt x="3454" y="2412"/>
                  <a:pt x="3530" y="2477"/>
                  <a:pt x="3600" y="2547"/>
                </a:cubicBezTo>
                <a:lnTo>
                  <a:pt x="5009" y="1138"/>
                </a:lnTo>
                <a:cubicBezTo>
                  <a:pt x="4865" y="994"/>
                  <a:pt x="4710" y="861"/>
                  <a:pt x="4545" y="742"/>
                </a:cubicBezTo>
              </a:path>
            </a:pathLst>
          </a:custGeom>
          <a:solidFill>
            <a:schemeClr val="accent1"/>
          </a:solidFill>
          <a:ln>
            <a:noFill/>
          </a:ln>
          <a:effectLst/>
        </p:spPr>
        <p:txBody>
          <a:bodyPr wrap="none" anchor="ctr"/>
          <a:lstStyle/>
          <a:p>
            <a:endParaRPr lang="en-US" dirty="0">
              <a:latin typeface="DM Sans" pitchFamily="2" charset="77"/>
            </a:endParaRPr>
          </a:p>
        </p:txBody>
      </p:sp>
      <p:sp>
        <p:nvSpPr>
          <p:cNvPr id="30" name="Freeform 3">
            <a:extLst>
              <a:ext uri="{FF2B5EF4-FFF2-40B4-BE49-F238E27FC236}">
                <a16:creationId xmlns:a16="http://schemas.microsoft.com/office/drawing/2014/main" id="{0382A18B-9D3B-45A8-BE8C-C0AE6FEDD00F}"/>
              </a:ext>
            </a:extLst>
          </p:cNvPr>
          <p:cNvSpPr>
            <a:spLocks noChangeArrowheads="1"/>
          </p:cNvSpPr>
          <p:nvPr/>
        </p:nvSpPr>
        <p:spPr bwMode="auto">
          <a:xfrm>
            <a:off x="1" y="9785736"/>
            <a:ext cx="6239975" cy="3174916"/>
          </a:xfrm>
          <a:custGeom>
            <a:avLst/>
            <a:gdLst>
              <a:gd name="T0" fmla="*/ 3600 w 5010"/>
              <a:gd name="T1" fmla="*/ 0 h 2548"/>
              <a:gd name="T2" fmla="*/ 3374 w 5010"/>
              <a:gd name="T3" fmla="*/ 193 h 2548"/>
              <a:gd name="T4" fmla="*/ 2262 w 5010"/>
              <a:gd name="T5" fmla="*/ 554 h 2548"/>
              <a:gd name="T6" fmla="*/ 0 w 5010"/>
              <a:gd name="T7" fmla="*/ 554 h 2548"/>
              <a:gd name="T8" fmla="*/ 0 w 5010"/>
              <a:gd name="T9" fmla="*/ 2547 h 2548"/>
              <a:gd name="T10" fmla="*/ 2262 w 5010"/>
              <a:gd name="T11" fmla="*/ 2547 h 2548"/>
              <a:gd name="T12" fmla="*/ 4545 w 5010"/>
              <a:gd name="T13" fmla="*/ 1806 h 2548"/>
              <a:gd name="T14" fmla="*/ 5009 w 5010"/>
              <a:gd name="T15" fmla="*/ 1409 h 2548"/>
              <a:gd name="T16" fmla="*/ 3600 w 5010"/>
              <a:gd name="T17" fmla="*/ 0 h 2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10" h="2548">
                <a:moveTo>
                  <a:pt x="3600" y="0"/>
                </a:moveTo>
                <a:cubicBezTo>
                  <a:pt x="3530" y="71"/>
                  <a:pt x="3454" y="135"/>
                  <a:pt x="3374" y="193"/>
                </a:cubicBezTo>
                <a:cubicBezTo>
                  <a:pt x="3062" y="420"/>
                  <a:pt x="2678" y="554"/>
                  <a:pt x="2262" y="554"/>
                </a:cubicBezTo>
                <a:lnTo>
                  <a:pt x="0" y="554"/>
                </a:lnTo>
                <a:lnTo>
                  <a:pt x="0" y="2547"/>
                </a:lnTo>
                <a:lnTo>
                  <a:pt x="2262" y="2547"/>
                </a:lnTo>
                <a:cubicBezTo>
                  <a:pt x="3116" y="2547"/>
                  <a:pt x="3905" y="2272"/>
                  <a:pt x="4545" y="1806"/>
                </a:cubicBezTo>
                <a:cubicBezTo>
                  <a:pt x="4710" y="1686"/>
                  <a:pt x="4865" y="1553"/>
                  <a:pt x="5009" y="1409"/>
                </a:cubicBezTo>
                <a:lnTo>
                  <a:pt x="3600" y="0"/>
                </a:lnTo>
              </a:path>
            </a:pathLst>
          </a:custGeom>
          <a:solidFill>
            <a:schemeClr val="accent4"/>
          </a:solidFill>
          <a:ln>
            <a:noFill/>
          </a:ln>
          <a:effectLst/>
        </p:spPr>
        <p:txBody>
          <a:bodyPr wrap="none" anchor="ctr"/>
          <a:lstStyle/>
          <a:p>
            <a:endParaRPr lang="en-US" dirty="0">
              <a:latin typeface="DM Sans" pitchFamily="2" charset="77"/>
            </a:endParaRPr>
          </a:p>
        </p:txBody>
      </p:sp>
      <p:sp>
        <p:nvSpPr>
          <p:cNvPr id="111" name="Freeform 70">
            <a:extLst>
              <a:ext uri="{FF2B5EF4-FFF2-40B4-BE49-F238E27FC236}">
                <a16:creationId xmlns:a16="http://schemas.microsoft.com/office/drawing/2014/main" id="{BD47DB8D-53BC-4F84-90F5-A92A2FF1293C}"/>
              </a:ext>
            </a:extLst>
          </p:cNvPr>
          <p:cNvSpPr>
            <a:spLocks noChangeArrowheads="1"/>
          </p:cNvSpPr>
          <p:nvPr/>
        </p:nvSpPr>
        <p:spPr bwMode="auto">
          <a:xfrm>
            <a:off x="14342059" y="10895309"/>
            <a:ext cx="1329291" cy="38449"/>
          </a:xfrm>
          <a:custGeom>
            <a:avLst/>
            <a:gdLst>
              <a:gd name="T0" fmla="*/ 1064 w 1065"/>
              <a:gd name="T1" fmla="*/ 31 h 32"/>
              <a:gd name="T2" fmla="*/ 0 w 1065"/>
              <a:gd name="T3" fmla="*/ 31 h 32"/>
              <a:gd name="T4" fmla="*/ 0 w 1065"/>
              <a:gd name="T5" fmla="*/ 0 h 32"/>
              <a:gd name="T6" fmla="*/ 1064 w 1065"/>
              <a:gd name="T7" fmla="*/ 0 h 32"/>
              <a:gd name="T8" fmla="*/ 1064 w 1065"/>
              <a:gd name="T9" fmla="*/ 31 h 32"/>
            </a:gdLst>
            <a:ahLst/>
            <a:cxnLst>
              <a:cxn ang="0">
                <a:pos x="T0" y="T1"/>
              </a:cxn>
              <a:cxn ang="0">
                <a:pos x="T2" y="T3"/>
              </a:cxn>
              <a:cxn ang="0">
                <a:pos x="T4" y="T5"/>
              </a:cxn>
              <a:cxn ang="0">
                <a:pos x="T6" y="T7"/>
              </a:cxn>
              <a:cxn ang="0">
                <a:pos x="T8" y="T9"/>
              </a:cxn>
            </a:cxnLst>
            <a:rect l="0" t="0" r="r" b="b"/>
            <a:pathLst>
              <a:path w="1065" h="32">
                <a:moveTo>
                  <a:pt x="1064" y="31"/>
                </a:moveTo>
                <a:lnTo>
                  <a:pt x="0" y="31"/>
                </a:lnTo>
                <a:lnTo>
                  <a:pt x="0" y="0"/>
                </a:lnTo>
                <a:lnTo>
                  <a:pt x="1064" y="0"/>
                </a:lnTo>
                <a:lnTo>
                  <a:pt x="1064" y="31"/>
                </a:lnTo>
              </a:path>
            </a:pathLst>
          </a:custGeom>
          <a:solidFill>
            <a:schemeClr val="accent4"/>
          </a:solidFill>
          <a:ln>
            <a:noFill/>
          </a:ln>
          <a:effectLst/>
        </p:spPr>
        <p:txBody>
          <a:bodyPr wrap="none" anchor="ctr"/>
          <a:lstStyle/>
          <a:p>
            <a:endParaRPr lang="en-US" dirty="0">
              <a:latin typeface="DM Sans" pitchFamily="2" charset="77"/>
            </a:endParaRPr>
          </a:p>
        </p:txBody>
      </p:sp>
      <p:sp>
        <p:nvSpPr>
          <p:cNvPr id="112" name="Freeform 71">
            <a:extLst>
              <a:ext uri="{FF2B5EF4-FFF2-40B4-BE49-F238E27FC236}">
                <a16:creationId xmlns:a16="http://schemas.microsoft.com/office/drawing/2014/main" id="{D8E51983-4C47-4987-A5A5-1E794B65C238}"/>
              </a:ext>
            </a:extLst>
          </p:cNvPr>
          <p:cNvSpPr>
            <a:spLocks noChangeArrowheads="1"/>
          </p:cNvSpPr>
          <p:nvPr/>
        </p:nvSpPr>
        <p:spPr bwMode="auto">
          <a:xfrm>
            <a:off x="15446137" y="10692069"/>
            <a:ext cx="444930" cy="439435"/>
          </a:xfrm>
          <a:custGeom>
            <a:avLst/>
            <a:gdLst>
              <a:gd name="T0" fmla="*/ 177 w 355"/>
              <a:gd name="T1" fmla="*/ 0 h 354"/>
              <a:gd name="T2" fmla="*/ 354 w 355"/>
              <a:gd name="T3" fmla="*/ 176 h 354"/>
              <a:gd name="T4" fmla="*/ 177 w 355"/>
              <a:gd name="T5" fmla="*/ 353 h 354"/>
              <a:gd name="T6" fmla="*/ 0 w 355"/>
              <a:gd name="T7" fmla="*/ 176 h 354"/>
              <a:gd name="T8" fmla="*/ 177 w 355"/>
              <a:gd name="T9" fmla="*/ 0 h 354"/>
            </a:gdLst>
            <a:ahLst/>
            <a:cxnLst>
              <a:cxn ang="0">
                <a:pos x="T0" y="T1"/>
              </a:cxn>
              <a:cxn ang="0">
                <a:pos x="T2" y="T3"/>
              </a:cxn>
              <a:cxn ang="0">
                <a:pos x="T4" y="T5"/>
              </a:cxn>
              <a:cxn ang="0">
                <a:pos x="T6" y="T7"/>
              </a:cxn>
              <a:cxn ang="0">
                <a:pos x="T8" y="T9"/>
              </a:cxn>
            </a:cxnLst>
            <a:rect l="0" t="0" r="r" b="b"/>
            <a:pathLst>
              <a:path w="355" h="354">
                <a:moveTo>
                  <a:pt x="177" y="0"/>
                </a:moveTo>
                <a:cubicBezTo>
                  <a:pt x="275" y="0"/>
                  <a:pt x="354" y="79"/>
                  <a:pt x="354" y="176"/>
                </a:cubicBezTo>
                <a:cubicBezTo>
                  <a:pt x="354" y="274"/>
                  <a:pt x="275" y="353"/>
                  <a:pt x="177" y="353"/>
                </a:cubicBezTo>
                <a:cubicBezTo>
                  <a:pt x="79" y="353"/>
                  <a:pt x="0" y="274"/>
                  <a:pt x="0" y="176"/>
                </a:cubicBezTo>
                <a:cubicBezTo>
                  <a:pt x="0" y="79"/>
                  <a:pt x="79" y="0"/>
                  <a:pt x="177" y="0"/>
                </a:cubicBezTo>
              </a:path>
            </a:pathLst>
          </a:custGeom>
          <a:solidFill>
            <a:schemeClr val="accent4"/>
          </a:solidFill>
          <a:ln>
            <a:noFill/>
          </a:ln>
          <a:effectLst/>
        </p:spPr>
        <p:txBody>
          <a:bodyPr wrap="none" anchor="ctr"/>
          <a:lstStyle/>
          <a:p>
            <a:endParaRPr lang="en-US" dirty="0">
              <a:latin typeface="DM Sans" pitchFamily="2" charset="77"/>
            </a:endParaRPr>
          </a:p>
        </p:txBody>
      </p:sp>
      <p:sp>
        <p:nvSpPr>
          <p:cNvPr id="113" name="Freeform 72">
            <a:extLst>
              <a:ext uri="{FF2B5EF4-FFF2-40B4-BE49-F238E27FC236}">
                <a16:creationId xmlns:a16="http://schemas.microsoft.com/office/drawing/2014/main" id="{8C38B711-6E47-4B8B-89F8-DD03D31DCF79}"/>
              </a:ext>
            </a:extLst>
          </p:cNvPr>
          <p:cNvSpPr>
            <a:spLocks noChangeArrowheads="1"/>
          </p:cNvSpPr>
          <p:nvPr/>
        </p:nvSpPr>
        <p:spPr bwMode="auto">
          <a:xfrm>
            <a:off x="14342059" y="8626725"/>
            <a:ext cx="1329291" cy="38452"/>
          </a:xfrm>
          <a:custGeom>
            <a:avLst/>
            <a:gdLst>
              <a:gd name="T0" fmla="*/ 1064 w 1065"/>
              <a:gd name="T1" fmla="*/ 31 h 32"/>
              <a:gd name="T2" fmla="*/ 0 w 1065"/>
              <a:gd name="T3" fmla="*/ 31 h 32"/>
              <a:gd name="T4" fmla="*/ 0 w 1065"/>
              <a:gd name="T5" fmla="*/ 0 h 32"/>
              <a:gd name="T6" fmla="*/ 1064 w 1065"/>
              <a:gd name="T7" fmla="*/ 0 h 32"/>
              <a:gd name="T8" fmla="*/ 1064 w 1065"/>
              <a:gd name="T9" fmla="*/ 31 h 32"/>
            </a:gdLst>
            <a:ahLst/>
            <a:cxnLst>
              <a:cxn ang="0">
                <a:pos x="T0" y="T1"/>
              </a:cxn>
              <a:cxn ang="0">
                <a:pos x="T2" y="T3"/>
              </a:cxn>
              <a:cxn ang="0">
                <a:pos x="T4" y="T5"/>
              </a:cxn>
              <a:cxn ang="0">
                <a:pos x="T6" y="T7"/>
              </a:cxn>
              <a:cxn ang="0">
                <a:pos x="T8" y="T9"/>
              </a:cxn>
            </a:cxnLst>
            <a:rect l="0" t="0" r="r" b="b"/>
            <a:pathLst>
              <a:path w="1065" h="32">
                <a:moveTo>
                  <a:pt x="1064" y="31"/>
                </a:moveTo>
                <a:lnTo>
                  <a:pt x="0" y="31"/>
                </a:lnTo>
                <a:lnTo>
                  <a:pt x="0" y="0"/>
                </a:lnTo>
                <a:lnTo>
                  <a:pt x="1064" y="0"/>
                </a:lnTo>
                <a:lnTo>
                  <a:pt x="1064" y="31"/>
                </a:lnTo>
              </a:path>
            </a:pathLst>
          </a:custGeom>
          <a:solidFill>
            <a:schemeClr val="accent3"/>
          </a:solidFill>
          <a:ln>
            <a:noFill/>
          </a:ln>
          <a:effectLst/>
        </p:spPr>
        <p:txBody>
          <a:bodyPr wrap="none" anchor="ctr"/>
          <a:lstStyle/>
          <a:p>
            <a:endParaRPr lang="en-US" dirty="0">
              <a:latin typeface="DM Sans" pitchFamily="2" charset="77"/>
            </a:endParaRPr>
          </a:p>
        </p:txBody>
      </p:sp>
      <p:sp>
        <p:nvSpPr>
          <p:cNvPr id="114" name="Freeform 73">
            <a:extLst>
              <a:ext uri="{FF2B5EF4-FFF2-40B4-BE49-F238E27FC236}">
                <a16:creationId xmlns:a16="http://schemas.microsoft.com/office/drawing/2014/main" id="{85768809-976D-4686-8B62-CCAD0DA437CD}"/>
              </a:ext>
            </a:extLst>
          </p:cNvPr>
          <p:cNvSpPr>
            <a:spLocks noChangeArrowheads="1"/>
          </p:cNvSpPr>
          <p:nvPr/>
        </p:nvSpPr>
        <p:spPr bwMode="auto">
          <a:xfrm>
            <a:off x="15446137" y="8428979"/>
            <a:ext cx="444930" cy="444929"/>
          </a:xfrm>
          <a:custGeom>
            <a:avLst/>
            <a:gdLst>
              <a:gd name="T0" fmla="*/ 177 w 355"/>
              <a:gd name="T1" fmla="*/ 0 h 355"/>
              <a:gd name="T2" fmla="*/ 354 w 355"/>
              <a:gd name="T3" fmla="*/ 177 h 355"/>
              <a:gd name="T4" fmla="*/ 177 w 355"/>
              <a:gd name="T5" fmla="*/ 354 h 355"/>
              <a:gd name="T6" fmla="*/ 0 w 355"/>
              <a:gd name="T7" fmla="*/ 177 h 355"/>
              <a:gd name="T8" fmla="*/ 177 w 355"/>
              <a:gd name="T9" fmla="*/ 0 h 355"/>
            </a:gdLst>
            <a:ahLst/>
            <a:cxnLst>
              <a:cxn ang="0">
                <a:pos x="T0" y="T1"/>
              </a:cxn>
              <a:cxn ang="0">
                <a:pos x="T2" y="T3"/>
              </a:cxn>
              <a:cxn ang="0">
                <a:pos x="T4" y="T5"/>
              </a:cxn>
              <a:cxn ang="0">
                <a:pos x="T6" y="T7"/>
              </a:cxn>
              <a:cxn ang="0">
                <a:pos x="T8" y="T9"/>
              </a:cxn>
            </a:cxnLst>
            <a:rect l="0" t="0" r="r" b="b"/>
            <a:pathLst>
              <a:path w="355" h="355">
                <a:moveTo>
                  <a:pt x="177" y="0"/>
                </a:moveTo>
                <a:cubicBezTo>
                  <a:pt x="275" y="0"/>
                  <a:pt x="354" y="79"/>
                  <a:pt x="354" y="177"/>
                </a:cubicBezTo>
                <a:cubicBezTo>
                  <a:pt x="354" y="274"/>
                  <a:pt x="275" y="354"/>
                  <a:pt x="177" y="354"/>
                </a:cubicBezTo>
                <a:cubicBezTo>
                  <a:pt x="79" y="354"/>
                  <a:pt x="0" y="274"/>
                  <a:pt x="0" y="177"/>
                </a:cubicBezTo>
                <a:cubicBezTo>
                  <a:pt x="0" y="79"/>
                  <a:pt x="79" y="0"/>
                  <a:pt x="177" y="0"/>
                </a:cubicBezTo>
              </a:path>
            </a:pathLst>
          </a:custGeom>
          <a:solidFill>
            <a:schemeClr val="accent3"/>
          </a:solidFill>
          <a:ln>
            <a:noFill/>
          </a:ln>
          <a:effectLst/>
        </p:spPr>
        <p:txBody>
          <a:bodyPr wrap="none" anchor="ctr"/>
          <a:lstStyle/>
          <a:p>
            <a:endParaRPr lang="en-US" dirty="0">
              <a:latin typeface="DM Sans" pitchFamily="2" charset="77"/>
            </a:endParaRPr>
          </a:p>
        </p:txBody>
      </p:sp>
      <p:sp>
        <p:nvSpPr>
          <p:cNvPr id="115" name="Freeform 74">
            <a:extLst>
              <a:ext uri="{FF2B5EF4-FFF2-40B4-BE49-F238E27FC236}">
                <a16:creationId xmlns:a16="http://schemas.microsoft.com/office/drawing/2014/main" id="{75296C8D-E121-4ADF-AB5A-B8CE809B2BAF}"/>
              </a:ext>
            </a:extLst>
          </p:cNvPr>
          <p:cNvSpPr>
            <a:spLocks noChangeArrowheads="1"/>
          </p:cNvSpPr>
          <p:nvPr/>
        </p:nvSpPr>
        <p:spPr bwMode="auto">
          <a:xfrm>
            <a:off x="14342059" y="6374622"/>
            <a:ext cx="1329291" cy="38452"/>
          </a:xfrm>
          <a:custGeom>
            <a:avLst/>
            <a:gdLst>
              <a:gd name="T0" fmla="*/ 1064 w 1065"/>
              <a:gd name="T1" fmla="*/ 30 h 31"/>
              <a:gd name="T2" fmla="*/ 0 w 1065"/>
              <a:gd name="T3" fmla="*/ 30 h 31"/>
              <a:gd name="T4" fmla="*/ 0 w 1065"/>
              <a:gd name="T5" fmla="*/ 0 h 31"/>
              <a:gd name="T6" fmla="*/ 1064 w 1065"/>
              <a:gd name="T7" fmla="*/ 0 h 31"/>
              <a:gd name="T8" fmla="*/ 1064 w 1065"/>
              <a:gd name="T9" fmla="*/ 30 h 31"/>
            </a:gdLst>
            <a:ahLst/>
            <a:cxnLst>
              <a:cxn ang="0">
                <a:pos x="T0" y="T1"/>
              </a:cxn>
              <a:cxn ang="0">
                <a:pos x="T2" y="T3"/>
              </a:cxn>
              <a:cxn ang="0">
                <a:pos x="T4" y="T5"/>
              </a:cxn>
              <a:cxn ang="0">
                <a:pos x="T6" y="T7"/>
              </a:cxn>
              <a:cxn ang="0">
                <a:pos x="T8" y="T9"/>
              </a:cxn>
            </a:cxnLst>
            <a:rect l="0" t="0" r="r" b="b"/>
            <a:pathLst>
              <a:path w="1065" h="31">
                <a:moveTo>
                  <a:pt x="1064" y="30"/>
                </a:moveTo>
                <a:lnTo>
                  <a:pt x="0" y="30"/>
                </a:lnTo>
                <a:lnTo>
                  <a:pt x="0" y="0"/>
                </a:lnTo>
                <a:lnTo>
                  <a:pt x="1064" y="0"/>
                </a:lnTo>
                <a:lnTo>
                  <a:pt x="1064" y="30"/>
                </a:lnTo>
              </a:path>
            </a:pathLst>
          </a:custGeom>
          <a:solidFill>
            <a:schemeClr val="accent2"/>
          </a:solidFill>
          <a:ln>
            <a:noFill/>
          </a:ln>
          <a:effectLst/>
        </p:spPr>
        <p:txBody>
          <a:bodyPr wrap="none" anchor="ctr"/>
          <a:lstStyle/>
          <a:p>
            <a:endParaRPr lang="en-US" dirty="0">
              <a:latin typeface="DM Sans" pitchFamily="2" charset="77"/>
            </a:endParaRPr>
          </a:p>
        </p:txBody>
      </p:sp>
      <p:sp>
        <p:nvSpPr>
          <p:cNvPr id="116" name="Freeform 75">
            <a:extLst>
              <a:ext uri="{FF2B5EF4-FFF2-40B4-BE49-F238E27FC236}">
                <a16:creationId xmlns:a16="http://schemas.microsoft.com/office/drawing/2014/main" id="{4A8590DE-1583-48C9-AB88-DDEF21E43BE6}"/>
              </a:ext>
            </a:extLst>
          </p:cNvPr>
          <p:cNvSpPr>
            <a:spLocks noChangeArrowheads="1"/>
          </p:cNvSpPr>
          <p:nvPr/>
        </p:nvSpPr>
        <p:spPr bwMode="auto">
          <a:xfrm>
            <a:off x="15446137" y="6171385"/>
            <a:ext cx="444930" cy="439435"/>
          </a:xfrm>
          <a:custGeom>
            <a:avLst/>
            <a:gdLst>
              <a:gd name="T0" fmla="*/ 177 w 355"/>
              <a:gd name="T1" fmla="*/ 0 h 354"/>
              <a:gd name="T2" fmla="*/ 354 w 355"/>
              <a:gd name="T3" fmla="*/ 177 h 354"/>
              <a:gd name="T4" fmla="*/ 177 w 355"/>
              <a:gd name="T5" fmla="*/ 353 h 354"/>
              <a:gd name="T6" fmla="*/ 0 w 355"/>
              <a:gd name="T7" fmla="*/ 177 h 354"/>
              <a:gd name="T8" fmla="*/ 177 w 355"/>
              <a:gd name="T9" fmla="*/ 0 h 354"/>
            </a:gdLst>
            <a:ahLst/>
            <a:cxnLst>
              <a:cxn ang="0">
                <a:pos x="T0" y="T1"/>
              </a:cxn>
              <a:cxn ang="0">
                <a:pos x="T2" y="T3"/>
              </a:cxn>
              <a:cxn ang="0">
                <a:pos x="T4" y="T5"/>
              </a:cxn>
              <a:cxn ang="0">
                <a:pos x="T6" y="T7"/>
              </a:cxn>
              <a:cxn ang="0">
                <a:pos x="T8" y="T9"/>
              </a:cxn>
            </a:cxnLst>
            <a:rect l="0" t="0" r="r" b="b"/>
            <a:pathLst>
              <a:path w="355" h="354">
                <a:moveTo>
                  <a:pt x="177" y="0"/>
                </a:moveTo>
                <a:cubicBezTo>
                  <a:pt x="275" y="0"/>
                  <a:pt x="354" y="79"/>
                  <a:pt x="354" y="177"/>
                </a:cubicBezTo>
                <a:cubicBezTo>
                  <a:pt x="354" y="274"/>
                  <a:pt x="275" y="353"/>
                  <a:pt x="177" y="353"/>
                </a:cubicBezTo>
                <a:cubicBezTo>
                  <a:pt x="79" y="353"/>
                  <a:pt x="0" y="274"/>
                  <a:pt x="0" y="177"/>
                </a:cubicBezTo>
                <a:cubicBezTo>
                  <a:pt x="0" y="79"/>
                  <a:pt x="79" y="0"/>
                  <a:pt x="177" y="0"/>
                </a:cubicBezTo>
              </a:path>
            </a:pathLst>
          </a:custGeom>
          <a:solidFill>
            <a:schemeClr val="accent2"/>
          </a:solidFill>
          <a:ln>
            <a:noFill/>
          </a:ln>
          <a:effectLst/>
        </p:spPr>
        <p:txBody>
          <a:bodyPr wrap="none" anchor="ctr"/>
          <a:lstStyle/>
          <a:p>
            <a:endParaRPr lang="en-US" dirty="0">
              <a:latin typeface="DM Sans" pitchFamily="2" charset="77"/>
            </a:endParaRPr>
          </a:p>
        </p:txBody>
      </p:sp>
      <p:sp>
        <p:nvSpPr>
          <p:cNvPr id="117" name="Freeform 76">
            <a:extLst>
              <a:ext uri="{FF2B5EF4-FFF2-40B4-BE49-F238E27FC236}">
                <a16:creationId xmlns:a16="http://schemas.microsoft.com/office/drawing/2014/main" id="{A1BF98A6-8625-4D64-BB6B-D0B2D33E5C85}"/>
              </a:ext>
            </a:extLst>
          </p:cNvPr>
          <p:cNvSpPr>
            <a:spLocks noChangeArrowheads="1"/>
          </p:cNvSpPr>
          <p:nvPr/>
        </p:nvSpPr>
        <p:spPr bwMode="auto">
          <a:xfrm>
            <a:off x="14342059" y="4106041"/>
            <a:ext cx="1329291" cy="49435"/>
          </a:xfrm>
          <a:custGeom>
            <a:avLst/>
            <a:gdLst>
              <a:gd name="T0" fmla="*/ 1064 w 1065"/>
              <a:gd name="T1" fmla="*/ 38 h 39"/>
              <a:gd name="T2" fmla="*/ 0 w 1065"/>
              <a:gd name="T3" fmla="*/ 31 h 39"/>
              <a:gd name="T4" fmla="*/ 0 w 1065"/>
              <a:gd name="T5" fmla="*/ 0 h 39"/>
              <a:gd name="T6" fmla="*/ 1064 w 1065"/>
              <a:gd name="T7" fmla="*/ 8 h 39"/>
              <a:gd name="T8" fmla="*/ 1064 w 1065"/>
              <a:gd name="T9" fmla="*/ 38 h 39"/>
            </a:gdLst>
            <a:ahLst/>
            <a:cxnLst>
              <a:cxn ang="0">
                <a:pos x="T0" y="T1"/>
              </a:cxn>
              <a:cxn ang="0">
                <a:pos x="T2" y="T3"/>
              </a:cxn>
              <a:cxn ang="0">
                <a:pos x="T4" y="T5"/>
              </a:cxn>
              <a:cxn ang="0">
                <a:pos x="T6" y="T7"/>
              </a:cxn>
              <a:cxn ang="0">
                <a:pos x="T8" y="T9"/>
              </a:cxn>
            </a:cxnLst>
            <a:rect l="0" t="0" r="r" b="b"/>
            <a:pathLst>
              <a:path w="1065" h="39">
                <a:moveTo>
                  <a:pt x="1064" y="38"/>
                </a:moveTo>
                <a:lnTo>
                  <a:pt x="0" y="31"/>
                </a:lnTo>
                <a:lnTo>
                  <a:pt x="0" y="0"/>
                </a:lnTo>
                <a:lnTo>
                  <a:pt x="1064" y="8"/>
                </a:lnTo>
                <a:lnTo>
                  <a:pt x="1064" y="38"/>
                </a:lnTo>
              </a:path>
            </a:pathLst>
          </a:custGeom>
          <a:solidFill>
            <a:schemeClr val="accent1"/>
          </a:solidFill>
          <a:ln>
            <a:noFill/>
          </a:ln>
          <a:effectLst/>
        </p:spPr>
        <p:txBody>
          <a:bodyPr wrap="none" anchor="ctr"/>
          <a:lstStyle/>
          <a:p>
            <a:endParaRPr lang="en-US" dirty="0">
              <a:latin typeface="DM Sans" pitchFamily="2" charset="77"/>
            </a:endParaRPr>
          </a:p>
        </p:txBody>
      </p:sp>
      <p:sp>
        <p:nvSpPr>
          <p:cNvPr id="118" name="Freeform 77">
            <a:extLst>
              <a:ext uri="{FF2B5EF4-FFF2-40B4-BE49-F238E27FC236}">
                <a16:creationId xmlns:a16="http://schemas.microsoft.com/office/drawing/2014/main" id="{31FE0AAF-D768-4A89-9CE8-B9C306B05A07}"/>
              </a:ext>
            </a:extLst>
          </p:cNvPr>
          <p:cNvSpPr>
            <a:spLocks noChangeArrowheads="1"/>
          </p:cNvSpPr>
          <p:nvPr/>
        </p:nvSpPr>
        <p:spPr bwMode="auto">
          <a:xfrm>
            <a:off x="15446137" y="3908296"/>
            <a:ext cx="444930" cy="439435"/>
          </a:xfrm>
          <a:custGeom>
            <a:avLst/>
            <a:gdLst>
              <a:gd name="T0" fmla="*/ 177 w 355"/>
              <a:gd name="T1" fmla="*/ 0 h 354"/>
              <a:gd name="T2" fmla="*/ 354 w 355"/>
              <a:gd name="T3" fmla="*/ 176 h 354"/>
              <a:gd name="T4" fmla="*/ 177 w 355"/>
              <a:gd name="T5" fmla="*/ 353 h 354"/>
              <a:gd name="T6" fmla="*/ 0 w 355"/>
              <a:gd name="T7" fmla="*/ 176 h 354"/>
              <a:gd name="T8" fmla="*/ 177 w 355"/>
              <a:gd name="T9" fmla="*/ 0 h 354"/>
            </a:gdLst>
            <a:ahLst/>
            <a:cxnLst>
              <a:cxn ang="0">
                <a:pos x="T0" y="T1"/>
              </a:cxn>
              <a:cxn ang="0">
                <a:pos x="T2" y="T3"/>
              </a:cxn>
              <a:cxn ang="0">
                <a:pos x="T4" y="T5"/>
              </a:cxn>
              <a:cxn ang="0">
                <a:pos x="T6" y="T7"/>
              </a:cxn>
              <a:cxn ang="0">
                <a:pos x="T8" y="T9"/>
              </a:cxn>
            </a:cxnLst>
            <a:rect l="0" t="0" r="r" b="b"/>
            <a:pathLst>
              <a:path w="355" h="354">
                <a:moveTo>
                  <a:pt x="177" y="0"/>
                </a:moveTo>
                <a:cubicBezTo>
                  <a:pt x="275" y="0"/>
                  <a:pt x="354" y="78"/>
                  <a:pt x="354" y="176"/>
                </a:cubicBezTo>
                <a:cubicBezTo>
                  <a:pt x="354" y="273"/>
                  <a:pt x="275" y="353"/>
                  <a:pt x="177" y="353"/>
                </a:cubicBezTo>
                <a:cubicBezTo>
                  <a:pt x="79" y="353"/>
                  <a:pt x="0" y="273"/>
                  <a:pt x="0" y="176"/>
                </a:cubicBezTo>
                <a:cubicBezTo>
                  <a:pt x="0" y="78"/>
                  <a:pt x="79" y="0"/>
                  <a:pt x="177" y="0"/>
                </a:cubicBezTo>
              </a:path>
            </a:pathLst>
          </a:custGeom>
          <a:solidFill>
            <a:schemeClr val="accent1"/>
          </a:solidFill>
          <a:ln>
            <a:noFill/>
          </a:ln>
          <a:effectLst/>
        </p:spPr>
        <p:txBody>
          <a:bodyPr wrap="none" anchor="ctr"/>
          <a:lstStyle/>
          <a:p>
            <a:endParaRPr lang="en-US" dirty="0">
              <a:latin typeface="DM Sans" pitchFamily="2" charset="77"/>
            </a:endParaRPr>
          </a:p>
        </p:txBody>
      </p:sp>
      <p:sp>
        <p:nvSpPr>
          <p:cNvPr id="119" name="Freeform 78">
            <a:extLst>
              <a:ext uri="{FF2B5EF4-FFF2-40B4-BE49-F238E27FC236}">
                <a16:creationId xmlns:a16="http://schemas.microsoft.com/office/drawing/2014/main" id="{027676CB-B706-4D90-A8CF-104E8EC42F0D}"/>
              </a:ext>
            </a:extLst>
          </p:cNvPr>
          <p:cNvSpPr>
            <a:spLocks noChangeArrowheads="1"/>
          </p:cNvSpPr>
          <p:nvPr/>
        </p:nvSpPr>
        <p:spPr bwMode="auto">
          <a:xfrm>
            <a:off x="4482237" y="8121375"/>
            <a:ext cx="3174917" cy="3422100"/>
          </a:xfrm>
          <a:custGeom>
            <a:avLst/>
            <a:gdLst>
              <a:gd name="T0" fmla="*/ 461 w 2547"/>
              <a:gd name="T1" fmla="*/ 585 h 2747"/>
              <a:gd name="T2" fmla="*/ 0 w 2547"/>
              <a:gd name="T3" fmla="*/ 1337 h 2747"/>
              <a:gd name="T4" fmla="*/ 1409 w 2547"/>
              <a:gd name="T5" fmla="*/ 2746 h 2747"/>
              <a:gd name="T6" fmla="*/ 2357 w 2547"/>
              <a:gd name="T7" fmla="*/ 1201 h 2747"/>
              <a:gd name="T8" fmla="*/ 2546 w 2547"/>
              <a:gd name="T9" fmla="*/ 0 h 2747"/>
              <a:gd name="T10" fmla="*/ 554 w 2547"/>
              <a:gd name="T11" fmla="*/ 0 h 2747"/>
              <a:gd name="T12" fmla="*/ 461 w 2547"/>
              <a:gd name="T13" fmla="*/ 585 h 2747"/>
            </a:gdLst>
            <a:ahLst/>
            <a:cxnLst>
              <a:cxn ang="0">
                <a:pos x="T0" y="T1"/>
              </a:cxn>
              <a:cxn ang="0">
                <a:pos x="T2" y="T3"/>
              </a:cxn>
              <a:cxn ang="0">
                <a:pos x="T4" y="T5"/>
              </a:cxn>
              <a:cxn ang="0">
                <a:pos x="T6" y="T7"/>
              </a:cxn>
              <a:cxn ang="0">
                <a:pos x="T8" y="T9"/>
              </a:cxn>
              <a:cxn ang="0">
                <a:pos x="T10" y="T11"/>
              </a:cxn>
              <a:cxn ang="0">
                <a:pos x="T12" y="T13"/>
              </a:cxn>
            </a:cxnLst>
            <a:rect l="0" t="0" r="r" b="b"/>
            <a:pathLst>
              <a:path w="2547" h="2747">
                <a:moveTo>
                  <a:pt x="461" y="585"/>
                </a:moveTo>
                <a:cubicBezTo>
                  <a:pt x="369" y="872"/>
                  <a:pt x="208" y="1129"/>
                  <a:pt x="0" y="1337"/>
                </a:cubicBezTo>
                <a:lnTo>
                  <a:pt x="1409" y="2746"/>
                </a:lnTo>
                <a:cubicBezTo>
                  <a:pt x="1837" y="2318"/>
                  <a:pt x="2166" y="1791"/>
                  <a:pt x="2357" y="1201"/>
                </a:cubicBezTo>
                <a:cubicBezTo>
                  <a:pt x="2480" y="822"/>
                  <a:pt x="2546" y="419"/>
                  <a:pt x="2546" y="0"/>
                </a:cubicBezTo>
                <a:lnTo>
                  <a:pt x="554" y="0"/>
                </a:lnTo>
                <a:cubicBezTo>
                  <a:pt x="554" y="204"/>
                  <a:pt x="521" y="400"/>
                  <a:pt x="461" y="585"/>
                </a:cubicBezTo>
              </a:path>
            </a:pathLst>
          </a:custGeom>
          <a:solidFill>
            <a:schemeClr val="accent3"/>
          </a:solidFill>
          <a:ln>
            <a:noFill/>
          </a:ln>
          <a:effectLst/>
        </p:spPr>
        <p:txBody>
          <a:bodyPr wrap="none" anchor="ctr"/>
          <a:lstStyle/>
          <a:p>
            <a:endParaRPr lang="en-US" dirty="0">
              <a:latin typeface="DM Sans" pitchFamily="2" charset="77"/>
            </a:endParaRPr>
          </a:p>
        </p:txBody>
      </p:sp>
      <p:sp>
        <p:nvSpPr>
          <p:cNvPr id="120" name="Freeform 79">
            <a:extLst>
              <a:ext uri="{FF2B5EF4-FFF2-40B4-BE49-F238E27FC236}">
                <a16:creationId xmlns:a16="http://schemas.microsoft.com/office/drawing/2014/main" id="{5B8C9DD1-248A-4E06-B537-AF7FFB29700B}"/>
              </a:ext>
            </a:extLst>
          </p:cNvPr>
          <p:cNvSpPr>
            <a:spLocks noChangeArrowheads="1"/>
          </p:cNvSpPr>
          <p:nvPr/>
        </p:nvSpPr>
        <p:spPr bwMode="auto">
          <a:xfrm>
            <a:off x="4482237" y="4699278"/>
            <a:ext cx="3174917" cy="3422097"/>
          </a:xfrm>
          <a:custGeom>
            <a:avLst/>
            <a:gdLst>
              <a:gd name="T0" fmla="*/ 1409 w 2547"/>
              <a:gd name="T1" fmla="*/ 0 h 2747"/>
              <a:gd name="T2" fmla="*/ 0 w 2547"/>
              <a:gd name="T3" fmla="*/ 1409 h 2747"/>
              <a:gd name="T4" fmla="*/ 461 w 2547"/>
              <a:gd name="T5" fmla="*/ 2162 h 2747"/>
              <a:gd name="T6" fmla="*/ 554 w 2547"/>
              <a:gd name="T7" fmla="*/ 2746 h 2747"/>
              <a:gd name="T8" fmla="*/ 2546 w 2547"/>
              <a:gd name="T9" fmla="*/ 2746 h 2747"/>
              <a:gd name="T10" fmla="*/ 2357 w 2547"/>
              <a:gd name="T11" fmla="*/ 1545 h 2747"/>
              <a:gd name="T12" fmla="*/ 1409 w 2547"/>
              <a:gd name="T13" fmla="*/ 0 h 2747"/>
            </a:gdLst>
            <a:ahLst/>
            <a:cxnLst>
              <a:cxn ang="0">
                <a:pos x="T0" y="T1"/>
              </a:cxn>
              <a:cxn ang="0">
                <a:pos x="T2" y="T3"/>
              </a:cxn>
              <a:cxn ang="0">
                <a:pos x="T4" y="T5"/>
              </a:cxn>
              <a:cxn ang="0">
                <a:pos x="T6" y="T7"/>
              </a:cxn>
              <a:cxn ang="0">
                <a:pos x="T8" y="T9"/>
              </a:cxn>
              <a:cxn ang="0">
                <a:pos x="T10" y="T11"/>
              </a:cxn>
              <a:cxn ang="0">
                <a:pos x="T12" y="T13"/>
              </a:cxn>
            </a:cxnLst>
            <a:rect l="0" t="0" r="r" b="b"/>
            <a:pathLst>
              <a:path w="2547" h="2747">
                <a:moveTo>
                  <a:pt x="1409" y="0"/>
                </a:moveTo>
                <a:lnTo>
                  <a:pt x="0" y="1409"/>
                </a:lnTo>
                <a:cubicBezTo>
                  <a:pt x="208" y="1618"/>
                  <a:pt x="369" y="1874"/>
                  <a:pt x="461" y="2162"/>
                </a:cubicBezTo>
                <a:cubicBezTo>
                  <a:pt x="521" y="2346"/>
                  <a:pt x="554" y="2542"/>
                  <a:pt x="554" y="2746"/>
                </a:cubicBezTo>
                <a:lnTo>
                  <a:pt x="2546" y="2746"/>
                </a:lnTo>
                <a:cubicBezTo>
                  <a:pt x="2546" y="2327"/>
                  <a:pt x="2480" y="1924"/>
                  <a:pt x="2357" y="1545"/>
                </a:cubicBezTo>
                <a:cubicBezTo>
                  <a:pt x="2166" y="956"/>
                  <a:pt x="1837" y="428"/>
                  <a:pt x="1409" y="0"/>
                </a:cubicBezTo>
              </a:path>
            </a:pathLst>
          </a:custGeom>
          <a:solidFill>
            <a:schemeClr val="accent2"/>
          </a:solidFill>
          <a:ln>
            <a:noFill/>
          </a:ln>
          <a:effectLst/>
        </p:spPr>
        <p:txBody>
          <a:bodyPr wrap="none" anchor="ctr"/>
          <a:lstStyle/>
          <a:p>
            <a:endParaRPr lang="en-US" dirty="0">
              <a:latin typeface="DM Sans" pitchFamily="2" charset="77"/>
            </a:endParaRPr>
          </a:p>
        </p:txBody>
      </p:sp>
      <p:sp>
        <p:nvSpPr>
          <p:cNvPr id="121" name="Freeform 80">
            <a:extLst>
              <a:ext uri="{FF2B5EF4-FFF2-40B4-BE49-F238E27FC236}">
                <a16:creationId xmlns:a16="http://schemas.microsoft.com/office/drawing/2014/main" id="{06E683E6-148D-4A71-BA13-59BB07D887F8}"/>
              </a:ext>
            </a:extLst>
          </p:cNvPr>
          <p:cNvSpPr>
            <a:spLocks noChangeArrowheads="1"/>
          </p:cNvSpPr>
          <p:nvPr/>
        </p:nvSpPr>
        <p:spPr bwMode="auto">
          <a:xfrm>
            <a:off x="7618705" y="8626725"/>
            <a:ext cx="3971391" cy="38452"/>
          </a:xfrm>
          <a:custGeom>
            <a:avLst/>
            <a:gdLst>
              <a:gd name="T0" fmla="*/ 0 w 3190"/>
              <a:gd name="T1" fmla="*/ 31 h 32"/>
              <a:gd name="T2" fmla="*/ 9 w 3190"/>
              <a:gd name="T3" fmla="*/ 0 h 32"/>
              <a:gd name="T4" fmla="*/ 254 w 3190"/>
              <a:gd name="T5" fmla="*/ 31 h 32"/>
              <a:gd name="T6" fmla="*/ 131 w 3190"/>
              <a:gd name="T7" fmla="*/ 0 h 32"/>
              <a:gd name="T8" fmla="*/ 254 w 3190"/>
              <a:gd name="T9" fmla="*/ 31 h 32"/>
              <a:gd name="T10" fmla="*/ 376 w 3190"/>
              <a:gd name="T11" fmla="*/ 31 h 32"/>
              <a:gd name="T12" fmla="*/ 498 w 3190"/>
              <a:gd name="T13" fmla="*/ 0 h 32"/>
              <a:gd name="T14" fmla="*/ 743 w 3190"/>
              <a:gd name="T15" fmla="*/ 31 h 32"/>
              <a:gd name="T16" fmla="*/ 621 w 3190"/>
              <a:gd name="T17" fmla="*/ 0 h 32"/>
              <a:gd name="T18" fmla="*/ 743 w 3190"/>
              <a:gd name="T19" fmla="*/ 31 h 32"/>
              <a:gd name="T20" fmla="*/ 865 w 3190"/>
              <a:gd name="T21" fmla="*/ 31 h 32"/>
              <a:gd name="T22" fmla="*/ 988 w 3190"/>
              <a:gd name="T23" fmla="*/ 0 h 32"/>
              <a:gd name="T24" fmla="*/ 1232 w 3190"/>
              <a:gd name="T25" fmla="*/ 31 h 32"/>
              <a:gd name="T26" fmla="*/ 1110 w 3190"/>
              <a:gd name="T27" fmla="*/ 0 h 32"/>
              <a:gd name="T28" fmla="*/ 1232 w 3190"/>
              <a:gd name="T29" fmla="*/ 31 h 32"/>
              <a:gd name="T30" fmla="*/ 1355 w 3190"/>
              <a:gd name="T31" fmla="*/ 31 h 32"/>
              <a:gd name="T32" fmla="*/ 1477 w 3190"/>
              <a:gd name="T33" fmla="*/ 0 h 32"/>
              <a:gd name="T34" fmla="*/ 1722 w 3190"/>
              <a:gd name="T35" fmla="*/ 31 h 32"/>
              <a:gd name="T36" fmla="*/ 1599 w 3190"/>
              <a:gd name="T37" fmla="*/ 0 h 32"/>
              <a:gd name="T38" fmla="*/ 1722 w 3190"/>
              <a:gd name="T39" fmla="*/ 31 h 32"/>
              <a:gd name="T40" fmla="*/ 1844 w 3190"/>
              <a:gd name="T41" fmla="*/ 31 h 32"/>
              <a:gd name="T42" fmla="*/ 1966 w 3190"/>
              <a:gd name="T43" fmla="*/ 0 h 32"/>
              <a:gd name="T44" fmla="*/ 2211 w 3190"/>
              <a:gd name="T45" fmla="*/ 31 h 32"/>
              <a:gd name="T46" fmla="*/ 2089 w 3190"/>
              <a:gd name="T47" fmla="*/ 0 h 32"/>
              <a:gd name="T48" fmla="*/ 2211 w 3190"/>
              <a:gd name="T49" fmla="*/ 31 h 32"/>
              <a:gd name="T50" fmla="*/ 2333 w 3190"/>
              <a:gd name="T51" fmla="*/ 31 h 32"/>
              <a:gd name="T52" fmla="*/ 2456 w 3190"/>
              <a:gd name="T53" fmla="*/ 0 h 32"/>
              <a:gd name="T54" fmla="*/ 2700 w 3190"/>
              <a:gd name="T55" fmla="*/ 31 h 32"/>
              <a:gd name="T56" fmla="*/ 2578 w 3190"/>
              <a:gd name="T57" fmla="*/ 0 h 32"/>
              <a:gd name="T58" fmla="*/ 2700 w 3190"/>
              <a:gd name="T59" fmla="*/ 31 h 32"/>
              <a:gd name="T60" fmla="*/ 2822 w 3190"/>
              <a:gd name="T61" fmla="*/ 31 h 32"/>
              <a:gd name="T62" fmla="*/ 2945 w 3190"/>
              <a:gd name="T63" fmla="*/ 0 h 32"/>
              <a:gd name="T64" fmla="*/ 3189 w 3190"/>
              <a:gd name="T65" fmla="*/ 31 h 32"/>
              <a:gd name="T66" fmla="*/ 3067 w 3190"/>
              <a:gd name="T67" fmla="*/ 0 h 32"/>
              <a:gd name="T68" fmla="*/ 3189 w 3190"/>
              <a:gd name="T69"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90" h="32">
                <a:moveTo>
                  <a:pt x="9" y="31"/>
                </a:moveTo>
                <a:lnTo>
                  <a:pt x="0" y="31"/>
                </a:lnTo>
                <a:lnTo>
                  <a:pt x="0" y="0"/>
                </a:lnTo>
                <a:lnTo>
                  <a:pt x="9" y="0"/>
                </a:lnTo>
                <a:lnTo>
                  <a:pt x="9" y="31"/>
                </a:lnTo>
                <a:close/>
                <a:moveTo>
                  <a:pt x="254" y="31"/>
                </a:moveTo>
                <a:lnTo>
                  <a:pt x="131" y="31"/>
                </a:lnTo>
                <a:lnTo>
                  <a:pt x="131" y="0"/>
                </a:lnTo>
                <a:lnTo>
                  <a:pt x="254" y="0"/>
                </a:lnTo>
                <a:lnTo>
                  <a:pt x="254" y="31"/>
                </a:lnTo>
                <a:close/>
                <a:moveTo>
                  <a:pt x="498" y="31"/>
                </a:moveTo>
                <a:lnTo>
                  <a:pt x="376" y="31"/>
                </a:lnTo>
                <a:lnTo>
                  <a:pt x="376" y="0"/>
                </a:lnTo>
                <a:lnTo>
                  <a:pt x="498" y="0"/>
                </a:lnTo>
                <a:lnTo>
                  <a:pt x="498" y="31"/>
                </a:lnTo>
                <a:close/>
                <a:moveTo>
                  <a:pt x="743" y="31"/>
                </a:moveTo>
                <a:lnTo>
                  <a:pt x="621" y="31"/>
                </a:lnTo>
                <a:lnTo>
                  <a:pt x="621" y="0"/>
                </a:lnTo>
                <a:lnTo>
                  <a:pt x="743" y="0"/>
                </a:lnTo>
                <a:lnTo>
                  <a:pt x="743" y="31"/>
                </a:lnTo>
                <a:close/>
                <a:moveTo>
                  <a:pt x="988" y="31"/>
                </a:moveTo>
                <a:lnTo>
                  <a:pt x="865" y="31"/>
                </a:lnTo>
                <a:lnTo>
                  <a:pt x="865" y="0"/>
                </a:lnTo>
                <a:lnTo>
                  <a:pt x="988" y="0"/>
                </a:lnTo>
                <a:lnTo>
                  <a:pt x="988" y="31"/>
                </a:lnTo>
                <a:close/>
                <a:moveTo>
                  <a:pt x="1232" y="31"/>
                </a:moveTo>
                <a:lnTo>
                  <a:pt x="1110" y="31"/>
                </a:lnTo>
                <a:lnTo>
                  <a:pt x="1110" y="0"/>
                </a:lnTo>
                <a:lnTo>
                  <a:pt x="1232" y="0"/>
                </a:lnTo>
                <a:lnTo>
                  <a:pt x="1232" y="31"/>
                </a:lnTo>
                <a:close/>
                <a:moveTo>
                  <a:pt x="1477" y="31"/>
                </a:moveTo>
                <a:lnTo>
                  <a:pt x="1355" y="31"/>
                </a:lnTo>
                <a:lnTo>
                  <a:pt x="1355" y="0"/>
                </a:lnTo>
                <a:lnTo>
                  <a:pt x="1477" y="0"/>
                </a:lnTo>
                <a:lnTo>
                  <a:pt x="1477" y="31"/>
                </a:lnTo>
                <a:close/>
                <a:moveTo>
                  <a:pt x="1722" y="31"/>
                </a:moveTo>
                <a:lnTo>
                  <a:pt x="1599" y="31"/>
                </a:lnTo>
                <a:lnTo>
                  <a:pt x="1599" y="0"/>
                </a:lnTo>
                <a:lnTo>
                  <a:pt x="1722" y="0"/>
                </a:lnTo>
                <a:lnTo>
                  <a:pt x="1722" y="31"/>
                </a:lnTo>
                <a:close/>
                <a:moveTo>
                  <a:pt x="1966" y="31"/>
                </a:moveTo>
                <a:lnTo>
                  <a:pt x="1844" y="31"/>
                </a:lnTo>
                <a:lnTo>
                  <a:pt x="1844" y="0"/>
                </a:lnTo>
                <a:lnTo>
                  <a:pt x="1966" y="0"/>
                </a:lnTo>
                <a:lnTo>
                  <a:pt x="1966" y="31"/>
                </a:lnTo>
                <a:close/>
                <a:moveTo>
                  <a:pt x="2211" y="31"/>
                </a:moveTo>
                <a:lnTo>
                  <a:pt x="2089" y="31"/>
                </a:lnTo>
                <a:lnTo>
                  <a:pt x="2089" y="0"/>
                </a:lnTo>
                <a:lnTo>
                  <a:pt x="2211" y="0"/>
                </a:lnTo>
                <a:lnTo>
                  <a:pt x="2211" y="31"/>
                </a:lnTo>
                <a:close/>
                <a:moveTo>
                  <a:pt x="2456" y="31"/>
                </a:moveTo>
                <a:lnTo>
                  <a:pt x="2333" y="31"/>
                </a:lnTo>
                <a:lnTo>
                  <a:pt x="2333" y="0"/>
                </a:lnTo>
                <a:lnTo>
                  <a:pt x="2456" y="0"/>
                </a:lnTo>
                <a:lnTo>
                  <a:pt x="2456" y="31"/>
                </a:lnTo>
                <a:close/>
                <a:moveTo>
                  <a:pt x="2700" y="31"/>
                </a:moveTo>
                <a:lnTo>
                  <a:pt x="2578" y="31"/>
                </a:lnTo>
                <a:lnTo>
                  <a:pt x="2578" y="0"/>
                </a:lnTo>
                <a:lnTo>
                  <a:pt x="2700" y="0"/>
                </a:lnTo>
                <a:lnTo>
                  <a:pt x="2700" y="31"/>
                </a:lnTo>
                <a:close/>
                <a:moveTo>
                  <a:pt x="2945" y="31"/>
                </a:moveTo>
                <a:lnTo>
                  <a:pt x="2822" y="31"/>
                </a:lnTo>
                <a:lnTo>
                  <a:pt x="2822" y="0"/>
                </a:lnTo>
                <a:lnTo>
                  <a:pt x="2945" y="0"/>
                </a:lnTo>
                <a:lnTo>
                  <a:pt x="2945" y="31"/>
                </a:lnTo>
                <a:close/>
                <a:moveTo>
                  <a:pt x="3189" y="31"/>
                </a:moveTo>
                <a:lnTo>
                  <a:pt x="3067" y="31"/>
                </a:lnTo>
                <a:lnTo>
                  <a:pt x="3067" y="0"/>
                </a:lnTo>
                <a:lnTo>
                  <a:pt x="3189" y="0"/>
                </a:lnTo>
                <a:lnTo>
                  <a:pt x="3189" y="31"/>
                </a:lnTo>
                <a:close/>
              </a:path>
            </a:pathLst>
          </a:custGeom>
          <a:solidFill>
            <a:schemeClr val="accent3"/>
          </a:solidFill>
          <a:ln>
            <a:noFill/>
          </a:ln>
          <a:effectLst/>
        </p:spPr>
        <p:txBody>
          <a:bodyPr wrap="none" anchor="ctr"/>
          <a:lstStyle/>
          <a:p>
            <a:endParaRPr lang="en-US" dirty="0">
              <a:latin typeface="DM Sans" pitchFamily="2" charset="77"/>
            </a:endParaRPr>
          </a:p>
        </p:txBody>
      </p:sp>
      <p:sp>
        <p:nvSpPr>
          <p:cNvPr id="122" name="Freeform 81">
            <a:extLst>
              <a:ext uri="{FF2B5EF4-FFF2-40B4-BE49-F238E27FC236}">
                <a16:creationId xmlns:a16="http://schemas.microsoft.com/office/drawing/2014/main" id="{28CABCD7-3CD5-4F91-B403-7EBC60066D75}"/>
              </a:ext>
            </a:extLst>
          </p:cNvPr>
          <p:cNvSpPr>
            <a:spLocks noChangeArrowheads="1"/>
          </p:cNvSpPr>
          <p:nvPr/>
        </p:nvSpPr>
        <p:spPr bwMode="auto">
          <a:xfrm>
            <a:off x="7475889" y="6374622"/>
            <a:ext cx="4114207" cy="38452"/>
          </a:xfrm>
          <a:custGeom>
            <a:avLst/>
            <a:gdLst>
              <a:gd name="T0" fmla="*/ 0 w 3303"/>
              <a:gd name="T1" fmla="*/ 30 h 31"/>
              <a:gd name="T2" fmla="*/ 122 w 3303"/>
              <a:gd name="T3" fmla="*/ 0 h 31"/>
              <a:gd name="T4" fmla="*/ 367 w 3303"/>
              <a:gd name="T5" fmla="*/ 30 h 31"/>
              <a:gd name="T6" fmla="*/ 244 w 3303"/>
              <a:gd name="T7" fmla="*/ 0 h 31"/>
              <a:gd name="T8" fmla="*/ 367 w 3303"/>
              <a:gd name="T9" fmla="*/ 30 h 31"/>
              <a:gd name="T10" fmla="*/ 489 w 3303"/>
              <a:gd name="T11" fmla="*/ 30 h 31"/>
              <a:gd name="T12" fmla="*/ 611 w 3303"/>
              <a:gd name="T13" fmla="*/ 0 h 31"/>
              <a:gd name="T14" fmla="*/ 856 w 3303"/>
              <a:gd name="T15" fmla="*/ 30 h 31"/>
              <a:gd name="T16" fmla="*/ 734 w 3303"/>
              <a:gd name="T17" fmla="*/ 0 h 31"/>
              <a:gd name="T18" fmla="*/ 856 w 3303"/>
              <a:gd name="T19" fmla="*/ 30 h 31"/>
              <a:gd name="T20" fmla="*/ 978 w 3303"/>
              <a:gd name="T21" fmla="*/ 30 h 31"/>
              <a:gd name="T22" fmla="*/ 1101 w 3303"/>
              <a:gd name="T23" fmla="*/ 0 h 31"/>
              <a:gd name="T24" fmla="*/ 1345 w 3303"/>
              <a:gd name="T25" fmla="*/ 30 h 31"/>
              <a:gd name="T26" fmla="*/ 1223 w 3303"/>
              <a:gd name="T27" fmla="*/ 0 h 31"/>
              <a:gd name="T28" fmla="*/ 1345 w 3303"/>
              <a:gd name="T29" fmla="*/ 30 h 31"/>
              <a:gd name="T30" fmla="*/ 1468 w 3303"/>
              <a:gd name="T31" fmla="*/ 30 h 31"/>
              <a:gd name="T32" fmla="*/ 1590 w 3303"/>
              <a:gd name="T33" fmla="*/ 0 h 31"/>
              <a:gd name="T34" fmla="*/ 1835 w 3303"/>
              <a:gd name="T35" fmla="*/ 30 h 31"/>
              <a:gd name="T36" fmla="*/ 1712 w 3303"/>
              <a:gd name="T37" fmla="*/ 0 h 31"/>
              <a:gd name="T38" fmla="*/ 1835 w 3303"/>
              <a:gd name="T39" fmla="*/ 30 h 31"/>
              <a:gd name="T40" fmla="*/ 1957 w 3303"/>
              <a:gd name="T41" fmla="*/ 30 h 31"/>
              <a:gd name="T42" fmla="*/ 2079 w 3303"/>
              <a:gd name="T43" fmla="*/ 0 h 31"/>
              <a:gd name="T44" fmla="*/ 2324 w 3303"/>
              <a:gd name="T45" fmla="*/ 30 h 31"/>
              <a:gd name="T46" fmla="*/ 2202 w 3303"/>
              <a:gd name="T47" fmla="*/ 0 h 31"/>
              <a:gd name="T48" fmla="*/ 2324 w 3303"/>
              <a:gd name="T49" fmla="*/ 30 h 31"/>
              <a:gd name="T50" fmla="*/ 2446 w 3303"/>
              <a:gd name="T51" fmla="*/ 30 h 31"/>
              <a:gd name="T52" fmla="*/ 2569 w 3303"/>
              <a:gd name="T53" fmla="*/ 0 h 31"/>
              <a:gd name="T54" fmla="*/ 2813 w 3303"/>
              <a:gd name="T55" fmla="*/ 30 h 31"/>
              <a:gd name="T56" fmla="*/ 2691 w 3303"/>
              <a:gd name="T57" fmla="*/ 0 h 31"/>
              <a:gd name="T58" fmla="*/ 2813 w 3303"/>
              <a:gd name="T59" fmla="*/ 30 h 31"/>
              <a:gd name="T60" fmla="*/ 2935 w 3303"/>
              <a:gd name="T61" fmla="*/ 30 h 31"/>
              <a:gd name="T62" fmla="*/ 3058 w 3303"/>
              <a:gd name="T63" fmla="*/ 0 h 31"/>
              <a:gd name="T64" fmla="*/ 3302 w 3303"/>
              <a:gd name="T65" fmla="*/ 30 h 31"/>
              <a:gd name="T66" fmla="*/ 3180 w 3303"/>
              <a:gd name="T67" fmla="*/ 0 h 31"/>
              <a:gd name="T68" fmla="*/ 3302 w 3303"/>
              <a:gd name="T69"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03" h="31">
                <a:moveTo>
                  <a:pt x="122" y="30"/>
                </a:moveTo>
                <a:lnTo>
                  <a:pt x="0" y="30"/>
                </a:lnTo>
                <a:lnTo>
                  <a:pt x="0" y="0"/>
                </a:lnTo>
                <a:lnTo>
                  <a:pt x="122" y="0"/>
                </a:lnTo>
                <a:lnTo>
                  <a:pt x="122" y="30"/>
                </a:lnTo>
                <a:close/>
                <a:moveTo>
                  <a:pt x="367" y="30"/>
                </a:moveTo>
                <a:lnTo>
                  <a:pt x="244" y="30"/>
                </a:lnTo>
                <a:lnTo>
                  <a:pt x="244" y="0"/>
                </a:lnTo>
                <a:lnTo>
                  <a:pt x="367" y="0"/>
                </a:lnTo>
                <a:lnTo>
                  <a:pt x="367" y="30"/>
                </a:lnTo>
                <a:close/>
                <a:moveTo>
                  <a:pt x="611" y="30"/>
                </a:moveTo>
                <a:lnTo>
                  <a:pt x="489" y="30"/>
                </a:lnTo>
                <a:lnTo>
                  <a:pt x="489" y="0"/>
                </a:lnTo>
                <a:lnTo>
                  <a:pt x="611" y="0"/>
                </a:lnTo>
                <a:lnTo>
                  <a:pt x="611" y="30"/>
                </a:lnTo>
                <a:close/>
                <a:moveTo>
                  <a:pt x="856" y="30"/>
                </a:moveTo>
                <a:lnTo>
                  <a:pt x="734" y="30"/>
                </a:lnTo>
                <a:lnTo>
                  <a:pt x="734" y="0"/>
                </a:lnTo>
                <a:lnTo>
                  <a:pt x="856" y="0"/>
                </a:lnTo>
                <a:lnTo>
                  <a:pt x="856" y="30"/>
                </a:lnTo>
                <a:close/>
                <a:moveTo>
                  <a:pt x="1101" y="30"/>
                </a:moveTo>
                <a:lnTo>
                  <a:pt x="978" y="30"/>
                </a:lnTo>
                <a:lnTo>
                  <a:pt x="978" y="0"/>
                </a:lnTo>
                <a:lnTo>
                  <a:pt x="1101" y="0"/>
                </a:lnTo>
                <a:lnTo>
                  <a:pt x="1101" y="30"/>
                </a:lnTo>
                <a:close/>
                <a:moveTo>
                  <a:pt x="1345" y="30"/>
                </a:moveTo>
                <a:lnTo>
                  <a:pt x="1223" y="30"/>
                </a:lnTo>
                <a:lnTo>
                  <a:pt x="1223" y="0"/>
                </a:lnTo>
                <a:lnTo>
                  <a:pt x="1345" y="0"/>
                </a:lnTo>
                <a:lnTo>
                  <a:pt x="1345" y="30"/>
                </a:lnTo>
                <a:close/>
                <a:moveTo>
                  <a:pt x="1590" y="30"/>
                </a:moveTo>
                <a:lnTo>
                  <a:pt x="1468" y="30"/>
                </a:lnTo>
                <a:lnTo>
                  <a:pt x="1468" y="0"/>
                </a:lnTo>
                <a:lnTo>
                  <a:pt x="1590" y="0"/>
                </a:lnTo>
                <a:lnTo>
                  <a:pt x="1590" y="30"/>
                </a:lnTo>
                <a:close/>
                <a:moveTo>
                  <a:pt x="1835" y="30"/>
                </a:moveTo>
                <a:lnTo>
                  <a:pt x="1712" y="30"/>
                </a:lnTo>
                <a:lnTo>
                  <a:pt x="1712" y="0"/>
                </a:lnTo>
                <a:lnTo>
                  <a:pt x="1835" y="0"/>
                </a:lnTo>
                <a:lnTo>
                  <a:pt x="1835" y="30"/>
                </a:lnTo>
                <a:close/>
                <a:moveTo>
                  <a:pt x="2079" y="30"/>
                </a:moveTo>
                <a:lnTo>
                  <a:pt x="1957" y="30"/>
                </a:lnTo>
                <a:lnTo>
                  <a:pt x="1957" y="0"/>
                </a:lnTo>
                <a:lnTo>
                  <a:pt x="2079" y="0"/>
                </a:lnTo>
                <a:lnTo>
                  <a:pt x="2079" y="30"/>
                </a:lnTo>
                <a:close/>
                <a:moveTo>
                  <a:pt x="2324" y="30"/>
                </a:moveTo>
                <a:lnTo>
                  <a:pt x="2202" y="30"/>
                </a:lnTo>
                <a:lnTo>
                  <a:pt x="2202" y="0"/>
                </a:lnTo>
                <a:lnTo>
                  <a:pt x="2324" y="0"/>
                </a:lnTo>
                <a:lnTo>
                  <a:pt x="2324" y="30"/>
                </a:lnTo>
                <a:close/>
                <a:moveTo>
                  <a:pt x="2569" y="30"/>
                </a:moveTo>
                <a:lnTo>
                  <a:pt x="2446" y="30"/>
                </a:lnTo>
                <a:lnTo>
                  <a:pt x="2446" y="0"/>
                </a:lnTo>
                <a:lnTo>
                  <a:pt x="2569" y="0"/>
                </a:lnTo>
                <a:lnTo>
                  <a:pt x="2569" y="30"/>
                </a:lnTo>
                <a:close/>
                <a:moveTo>
                  <a:pt x="2813" y="30"/>
                </a:moveTo>
                <a:lnTo>
                  <a:pt x="2691" y="30"/>
                </a:lnTo>
                <a:lnTo>
                  <a:pt x="2691" y="0"/>
                </a:lnTo>
                <a:lnTo>
                  <a:pt x="2813" y="0"/>
                </a:lnTo>
                <a:lnTo>
                  <a:pt x="2813" y="30"/>
                </a:lnTo>
                <a:close/>
                <a:moveTo>
                  <a:pt x="3058" y="30"/>
                </a:moveTo>
                <a:lnTo>
                  <a:pt x="2935" y="30"/>
                </a:lnTo>
                <a:lnTo>
                  <a:pt x="2935" y="0"/>
                </a:lnTo>
                <a:lnTo>
                  <a:pt x="3058" y="0"/>
                </a:lnTo>
                <a:lnTo>
                  <a:pt x="3058" y="30"/>
                </a:lnTo>
                <a:close/>
                <a:moveTo>
                  <a:pt x="3302" y="30"/>
                </a:moveTo>
                <a:lnTo>
                  <a:pt x="3180" y="30"/>
                </a:lnTo>
                <a:lnTo>
                  <a:pt x="3180" y="0"/>
                </a:lnTo>
                <a:lnTo>
                  <a:pt x="3302" y="0"/>
                </a:lnTo>
                <a:lnTo>
                  <a:pt x="3302" y="30"/>
                </a:lnTo>
                <a:close/>
              </a:path>
            </a:pathLst>
          </a:custGeom>
          <a:solidFill>
            <a:schemeClr val="accent2"/>
          </a:solidFill>
          <a:ln>
            <a:noFill/>
          </a:ln>
          <a:effectLst/>
        </p:spPr>
        <p:txBody>
          <a:bodyPr wrap="none" anchor="ctr"/>
          <a:lstStyle/>
          <a:p>
            <a:endParaRPr lang="en-US" dirty="0">
              <a:latin typeface="DM Sans" pitchFamily="2" charset="77"/>
            </a:endParaRPr>
          </a:p>
        </p:txBody>
      </p:sp>
      <p:sp>
        <p:nvSpPr>
          <p:cNvPr id="123" name="Freeform 82">
            <a:extLst>
              <a:ext uri="{FF2B5EF4-FFF2-40B4-BE49-F238E27FC236}">
                <a16:creationId xmlns:a16="http://schemas.microsoft.com/office/drawing/2014/main" id="{87AE36AD-22FA-4B62-8B65-EA46C8073DD2}"/>
              </a:ext>
            </a:extLst>
          </p:cNvPr>
          <p:cNvSpPr>
            <a:spLocks noChangeArrowheads="1"/>
          </p:cNvSpPr>
          <p:nvPr/>
        </p:nvSpPr>
        <p:spPr bwMode="auto">
          <a:xfrm>
            <a:off x="5646739" y="4111532"/>
            <a:ext cx="5943357" cy="38452"/>
          </a:xfrm>
          <a:custGeom>
            <a:avLst/>
            <a:gdLst>
              <a:gd name="T0" fmla="*/ 0 w 4771"/>
              <a:gd name="T1" fmla="*/ 30 h 31"/>
              <a:gd name="T2" fmla="*/ 122 w 4771"/>
              <a:gd name="T3" fmla="*/ 0 h 31"/>
              <a:gd name="T4" fmla="*/ 367 w 4771"/>
              <a:gd name="T5" fmla="*/ 30 h 31"/>
              <a:gd name="T6" fmla="*/ 245 w 4771"/>
              <a:gd name="T7" fmla="*/ 0 h 31"/>
              <a:gd name="T8" fmla="*/ 367 w 4771"/>
              <a:gd name="T9" fmla="*/ 30 h 31"/>
              <a:gd name="T10" fmla="*/ 489 w 4771"/>
              <a:gd name="T11" fmla="*/ 30 h 31"/>
              <a:gd name="T12" fmla="*/ 612 w 4771"/>
              <a:gd name="T13" fmla="*/ 0 h 31"/>
              <a:gd name="T14" fmla="*/ 856 w 4771"/>
              <a:gd name="T15" fmla="*/ 30 h 31"/>
              <a:gd name="T16" fmla="*/ 734 w 4771"/>
              <a:gd name="T17" fmla="*/ 0 h 31"/>
              <a:gd name="T18" fmla="*/ 856 w 4771"/>
              <a:gd name="T19" fmla="*/ 30 h 31"/>
              <a:gd name="T20" fmla="*/ 978 w 4771"/>
              <a:gd name="T21" fmla="*/ 30 h 31"/>
              <a:gd name="T22" fmla="*/ 1101 w 4771"/>
              <a:gd name="T23" fmla="*/ 0 h 31"/>
              <a:gd name="T24" fmla="*/ 1345 w 4771"/>
              <a:gd name="T25" fmla="*/ 30 h 31"/>
              <a:gd name="T26" fmla="*/ 1223 w 4771"/>
              <a:gd name="T27" fmla="*/ 0 h 31"/>
              <a:gd name="T28" fmla="*/ 1345 w 4771"/>
              <a:gd name="T29" fmla="*/ 30 h 31"/>
              <a:gd name="T30" fmla="*/ 1468 w 4771"/>
              <a:gd name="T31" fmla="*/ 30 h 31"/>
              <a:gd name="T32" fmla="*/ 1590 w 4771"/>
              <a:gd name="T33" fmla="*/ 0 h 31"/>
              <a:gd name="T34" fmla="*/ 1835 w 4771"/>
              <a:gd name="T35" fmla="*/ 30 h 31"/>
              <a:gd name="T36" fmla="*/ 1712 w 4771"/>
              <a:gd name="T37" fmla="*/ 0 h 31"/>
              <a:gd name="T38" fmla="*/ 1835 w 4771"/>
              <a:gd name="T39" fmla="*/ 30 h 31"/>
              <a:gd name="T40" fmla="*/ 1957 w 4771"/>
              <a:gd name="T41" fmla="*/ 30 h 31"/>
              <a:gd name="T42" fmla="*/ 2079 w 4771"/>
              <a:gd name="T43" fmla="*/ 0 h 31"/>
              <a:gd name="T44" fmla="*/ 2324 w 4771"/>
              <a:gd name="T45" fmla="*/ 30 h 31"/>
              <a:gd name="T46" fmla="*/ 2202 w 4771"/>
              <a:gd name="T47" fmla="*/ 0 h 31"/>
              <a:gd name="T48" fmla="*/ 2324 w 4771"/>
              <a:gd name="T49" fmla="*/ 30 h 31"/>
              <a:gd name="T50" fmla="*/ 2446 w 4771"/>
              <a:gd name="T51" fmla="*/ 30 h 31"/>
              <a:gd name="T52" fmla="*/ 2569 w 4771"/>
              <a:gd name="T53" fmla="*/ 0 h 31"/>
              <a:gd name="T54" fmla="*/ 2813 w 4771"/>
              <a:gd name="T55" fmla="*/ 30 h 31"/>
              <a:gd name="T56" fmla="*/ 2691 w 4771"/>
              <a:gd name="T57" fmla="*/ 0 h 31"/>
              <a:gd name="T58" fmla="*/ 2813 w 4771"/>
              <a:gd name="T59" fmla="*/ 30 h 31"/>
              <a:gd name="T60" fmla="*/ 2936 w 4771"/>
              <a:gd name="T61" fmla="*/ 30 h 31"/>
              <a:gd name="T62" fmla="*/ 3058 w 4771"/>
              <a:gd name="T63" fmla="*/ 0 h 31"/>
              <a:gd name="T64" fmla="*/ 3303 w 4771"/>
              <a:gd name="T65" fmla="*/ 30 h 31"/>
              <a:gd name="T66" fmla="*/ 3180 w 4771"/>
              <a:gd name="T67" fmla="*/ 0 h 31"/>
              <a:gd name="T68" fmla="*/ 3303 w 4771"/>
              <a:gd name="T69" fmla="*/ 30 h 31"/>
              <a:gd name="T70" fmla="*/ 3425 w 4771"/>
              <a:gd name="T71" fmla="*/ 30 h 31"/>
              <a:gd name="T72" fmla="*/ 3547 w 4771"/>
              <a:gd name="T73" fmla="*/ 0 h 31"/>
              <a:gd name="T74" fmla="*/ 3792 w 4771"/>
              <a:gd name="T75" fmla="*/ 30 h 31"/>
              <a:gd name="T76" fmla="*/ 3670 w 4771"/>
              <a:gd name="T77" fmla="*/ 0 h 31"/>
              <a:gd name="T78" fmla="*/ 3792 w 4771"/>
              <a:gd name="T79" fmla="*/ 30 h 31"/>
              <a:gd name="T80" fmla="*/ 3914 w 4771"/>
              <a:gd name="T81" fmla="*/ 30 h 31"/>
              <a:gd name="T82" fmla="*/ 4037 w 4771"/>
              <a:gd name="T83" fmla="*/ 0 h 31"/>
              <a:gd name="T84" fmla="*/ 4281 w 4771"/>
              <a:gd name="T85" fmla="*/ 30 h 31"/>
              <a:gd name="T86" fmla="*/ 4159 w 4771"/>
              <a:gd name="T87" fmla="*/ 0 h 31"/>
              <a:gd name="T88" fmla="*/ 4281 w 4771"/>
              <a:gd name="T89" fmla="*/ 30 h 31"/>
              <a:gd name="T90" fmla="*/ 4403 w 4771"/>
              <a:gd name="T91" fmla="*/ 30 h 31"/>
              <a:gd name="T92" fmla="*/ 4526 w 4771"/>
              <a:gd name="T93" fmla="*/ 0 h 31"/>
              <a:gd name="T94" fmla="*/ 4770 w 4771"/>
              <a:gd name="T95" fmla="*/ 30 h 31"/>
              <a:gd name="T96" fmla="*/ 4648 w 4771"/>
              <a:gd name="T97" fmla="*/ 0 h 31"/>
              <a:gd name="T98" fmla="*/ 4770 w 4771"/>
              <a:gd name="T99"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71" h="31">
                <a:moveTo>
                  <a:pt x="122" y="30"/>
                </a:moveTo>
                <a:lnTo>
                  <a:pt x="0" y="30"/>
                </a:lnTo>
                <a:lnTo>
                  <a:pt x="0" y="0"/>
                </a:lnTo>
                <a:lnTo>
                  <a:pt x="122" y="0"/>
                </a:lnTo>
                <a:lnTo>
                  <a:pt x="122" y="30"/>
                </a:lnTo>
                <a:close/>
                <a:moveTo>
                  <a:pt x="367" y="30"/>
                </a:moveTo>
                <a:lnTo>
                  <a:pt x="245" y="30"/>
                </a:lnTo>
                <a:lnTo>
                  <a:pt x="245" y="0"/>
                </a:lnTo>
                <a:lnTo>
                  <a:pt x="367" y="0"/>
                </a:lnTo>
                <a:lnTo>
                  <a:pt x="367" y="30"/>
                </a:lnTo>
                <a:close/>
                <a:moveTo>
                  <a:pt x="612" y="30"/>
                </a:moveTo>
                <a:lnTo>
                  <a:pt x="489" y="30"/>
                </a:lnTo>
                <a:lnTo>
                  <a:pt x="489" y="0"/>
                </a:lnTo>
                <a:lnTo>
                  <a:pt x="612" y="0"/>
                </a:lnTo>
                <a:lnTo>
                  <a:pt x="612" y="30"/>
                </a:lnTo>
                <a:close/>
                <a:moveTo>
                  <a:pt x="856" y="30"/>
                </a:moveTo>
                <a:lnTo>
                  <a:pt x="734" y="30"/>
                </a:lnTo>
                <a:lnTo>
                  <a:pt x="734" y="0"/>
                </a:lnTo>
                <a:lnTo>
                  <a:pt x="856" y="0"/>
                </a:lnTo>
                <a:lnTo>
                  <a:pt x="856" y="30"/>
                </a:lnTo>
                <a:close/>
                <a:moveTo>
                  <a:pt x="1101" y="30"/>
                </a:moveTo>
                <a:lnTo>
                  <a:pt x="978" y="30"/>
                </a:lnTo>
                <a:lnTo>
                  <a:pt x="978" y="0"/>
                </a:lnTo>
                <a:lnTo>
                  <a:pt x="1101" y="0"/>
                </a:lnTo>
                <a:lnTo>
                  <a:pt x="1101" y="30"/>
                </a:lnTo>
                <a:close/>
                <a:moveTo>
                  <a:pt x="1345" y="30"/>
                </a:moveTo>
                <a:lnTo>
                  <a:pt x="1223" y="30"/>
                </a:lnTo>
                <a:lnTo>
                  <a:pt x="1223" y="0"/>
                </a:lnTo>
                <a:lnTo>
                  <a:pt x="1345" y="0"/>
                </a:lnTo>
                <a:lnTo>
                  <a:pt x="1345" y="30"/>
                </a:lnTo>
                <a:close/>
                <a:moveTo>
                  <a:pt x="1590" y="30"/>
                </a:moveTo>
                <a:lnTo>
                  <a:pt x="1468" y="30"/>
                </a:lnTo>
                <a:lnTo>
                  <a:pt x="1468" y="0"/>
                </a:lnTo>
                <a:lnTo>
                  <a:pt x="1590" y="0"/>
                </a:lnTo>
                <a:lnTo>
                  <a:pt x="1590" y="30"/>
                </a:lnTo>
                <a:close/>
                <a:moveTo>
                  <a:pt x="1835" y="30"/>
                </a:moveTo>
                <a:lnTo>
                  <a:pt x="1712" y="30"/>
                </a:lnTo>
                <a:lnTo>
                  <a:pt x="1712" y="0"/>
                </a:lnTo>
                <a:lnTo>
                  <a:pt x="1835" y="0"/>
                </a:lnTo>
                <a:lnTo>
                  <a:pt x="1835" y="30"/>
                </a:lnTo>
                <a:close/>
                <a:moveTo>
                  <a:pt x="2079" y="30"/>
                </a:moveTo>
                <a:lnTo>
                  <a:pt x="1957" y="30"/>
                </a:lnTo>
                <a:lnTo>
                  <a:pt x="1957" y="0"/>
                </a:lnTo>
                <a:lnTo>
                  <a:pt x="2079" y="0"/>
                </a:lnTo>
                <a:lnTo>
                  <a:pt x="2079" y="30"/>
                </a:lnTo>
                <a:close/>
                <a:moveTo>
                  <a:pt x="2324" y="30"/>
                </a:moveTo>
                <a:lnTo>
                  <a:pt x="2202" y="30"/>
                </a:lnTo>
                <a:lnTo>
                  <a:pt x="2202" y="0"/>
                </a:lnTo>
                <a:lnTo>
                  <a:pt x="2324" y="0"/>
                </a:lnTo>
                <a:lnTo>
                  <a:pt x="2324" y="30"/>
                </a:lnTo>
                <a:close/>
                <a:moveTo>
                  <a:pt x="2569" y="30"/>
                </a:moveTo>
                <a:lnTo>
                  <a:pt x="2446" y="30"/>
                </a:lnTo>
                <a:lnTo>
                  <a:pt x="2446" y="0"/>
                </a:lnTo>
                <a:lnTo>
                  <a:pt x="2569" y="0"/>
                </a:lnTo>
                <a:lnTo>
                  <a:pt x="2569" y="30"/>
                </a:lnTo>
                <a:close/>
                <a:moveTo>
                  <a:pt x="2813" y="30"/>
                </a:moveTo>
                <a:lnTo>
                  <a:pt x="2691" y="30"/>
                </a:lnTo>
                <a:lnTo>
                  <a:pt x="2691" y="0"/>
                </a:lnTo>
                <a:lnTo>
                  <a:pt x="2813" y="0"/>
                </a:lnTo>
                <a:lnTo>
                  <a:pt x="2813" y="30"/>
                </a:lnTo>
                <a:close/>
                <a:moveTo>
                  <a:pt x="3058" y="30"/>
                </a:moveTo>
                <a:lnTo>
                  <a:pt x="2936" y="30"/>
                </a:lnTo>
                <a:lnTo>
                  <a:pt x="2936" y="0"/>
                </a:lnTo>
                <a:lnTo>
                  <a:pt x="3058" y="0"/>
                </a:lnTo>
                <a:lnTo>
                  <a:pt x="3058" y="30"/>
                </a:lnTo>
                <a:close/>
                <a:moveTo>
                  <a:pt x="3303" y="30"/>
                </a:moveTo>
                <a:lnTo>
                  <a:pt x="3180" y="30"/>
                </a:lnTo>
                <a:lnTo>
                  <a:pt x="3180" y="0"/>
                </a:lnTo>
                <a:lnTo>
                  <a:pt x="3303" y="0"/>
                </a:lnTo>
                <a:lnTo>
                  <a:pt x="3303" y="30"/>
                </a:lnTo>
                <a:close/>
                <a:moveTo>
                  <a:pt x="3547" y="30"/>
                </a:moveTo>
                <a:lnTo>
                  <a:pt x="3425" y="30"/>
                </a:lnTo>
                <a:lnTo>
                  <a:pt x="3425" y="0"/>
                </a:lnTo>
                <a:lnTo>
                  <a:pt x="3547" y="0"/>
                </a:lnTo>
                <a:lnTo>
                  <a:pt x="3547" y="30"/>
                </a:lnTo>
                <a:close/>
                <a:moveTo>
                  <a:pt x="3792" y="30"/>
                </a:moveTo>
                <a:lnTo>
                  <a:pt x="3670" y="30"/>
                </a:lnTo>
                <a:lnTo>
                  <a:pt x="3670" y="0"/>
                </a:lnTo>
                <a:lnTo>
                  <a:pt x="3792" y="0"/>
                </a:lnTo>
                <a:lnTo>
                  <a:pt x="3792" y="30"/>
                </a:lnTo>
                <a:close/>
                <a:moveTo>
                  <a:pt x="4037" y="30"/>
                </a:moveTo>
                <a:lnTo>
                  <a:pt x="3914" y="30"/>
                </a:lnTo>
                <a:lnTo>
                  <a:pt x="3914" y="0"/>
                </a:lnTo>
                <a:lnTo>
                  <a:pt x="4037" y="0"/>
                </a:lnTo>
                <a:lnTo>
                  <a:pt x="4037" y="30"/>
                </a:lnTo>
                <a:close/>
                <a:moveTo>
                  <a:pt x="4281" y="30"/>
                </a:moveTo>
                <a:lnTo>
                  <a:pt x="4159" y="30"/>
                </a:lnTo>
                <a:lnTo>
                  <a:pt x="4159" y="0"/>
                </a:lnTo>
                <a:lnTo>
                  <a:pt x="4281" y="0"/>
                </a:lnTo>
                <a:lnTo>
                  <a:pt x="4281" y="30"/>
                </a:lnTo>
                <a:close/>
                <a:moveTo>
                  <a:pt x="4526" y="30"/>
                </a:moveTo>
                <a:lnTo>
                  <a:pt x="4403" y="30"/>
                </a:lnTo>
                <a:lnTo>
                  <a:pt x="4403" y="0"/>
                </a:lnTo>
                <a:lnTo>
                  <a:pt x="4526" y="0"/>
                </a:lnTo>
                <a:lnTo>
                  <a:pt x="4526" y="30"/>
                </a:lnTo>
                <a:close/>
                <a:moveTo>
                  <a:pt x="4770" y="30"/>
                </a:moveTo>
                <a:lnTo>
                  <a:pt x="4648" y="30"/>
                </a:lnTo>
                <a:lnTo>
                  <a:pt x="4648" y="0"/>
                </a:lnTo>
                <a:lnTo>
                  <a:pt x="4770" y="0"/>
                </a:lnTo>
                <a:lnTo>
                  <a:pt x="4770" y="30"/>
                </a:lnTo>
                <a:close/>
              </a:path>
            </a:pathLst>
          </a:custGeom>
          <a:solidFill>
            <a:schemeClr val="accent1"/>
          </a:solidFill>
          <a:ln>
            <a:noFill/>
          </a:ln>
          <a:effectLst/>
        </p:spPr>
        <p:txBody>
          <a:bodyPr wrap="none" anchor="ctr"/>
          <a:lstStyle/>
          <a:p>
            <a:endParaRPr lang="en-US" dirty="0">
              <a:latin typeface="DM Sans" pitchFamily="2" charset="77"/>
            </a:endParaRPr>
          </a:p>
        </p:txBody>
      </p:sp>
      <p:sp>
        <p:nvSpPr>
          <p:cNvPr id="124" name="Freeform 83">
            <a:extLst>
              <a:ext uri="{FF2B5EF4-FFF2-40B4-BE49-F238E27FC236}">
                <a16:creationId xmlns:a16="http://schemas.microsoft.com/office/drawing/2014/main" id="{1B0486B9-4580-4BEF-B2A3-857512EDAD24}"/>
              </a:ext>
            </a:extLst>
          </p:cNvPr>
          <p:cNvSpPr>
            <a:spLocks noChangeArrowheads="1"/>
          </p:cNvSpPr>
          <p:nvPr/>
        </p:nvSpPr>
        <p:spPr bwMode="auto">
          <a:xfrm>
            <a:off x="5712654" y="10889814"/>
            <a:ext cx="5789555" cy="1104082"/>
          </a:xfrm>
          <a:custGeom>
            <a:avLst/>
            <a:gdLst>
              <a:gd name="T0" fmla="*/ 2568 w 4648"/>
              <a:gd name="T1" fmla="*/ 30 h 888"/>
              <a:gd name="T2" fmla="*/ 2690 w 4648"/>
              <a:gd name="T3" fmla="*/ 0 h 888"/>
              <a:gd name="T4" fmla="*/ 2935 w 4648"/>
              <a:gd name="T5" fmla="*/ 30 h 888"/>
              <a:gd name="T6" fmla="*/ 2812 w 4648"/>
              <a:gd name="T7" fmla="*/ 0 h 888"/>
              <a:gd name="T8" fmla="*/ 2935 w 4648"/>
              <a:gd name="T9" fmla="*/ 30 h 888"/>
              <a:gd name="T10" fmla="*/ 3057 w 4648"/>
              <a:gd name="T11" fmla="*/ 30 h 888"/>
              <a:gd name="T12" fmla="*/ 3179 w 4648"/>
              <a:gd name="T13" fmla="*/ 0 h 888"/>
              <a:gd name="T14" fmla="*/ 3424 w 4648"/>
              <a:gd name="T15" fmla="*/ 30 h 888"/>
              <a:gd name="T16" fmla="*/ 3302 w 4648"/>
              <a:gd name="T17" fmla="*/ 0 h 888"/>
              <a:gd name="T18" fmla="*/ 3424 w 4648"/>
              <a:gd name="T19" fmla="*/ 30 h 888"/>
              <a:gd name="T20" fmla="*/ 3546 w 4648"/>
              <a:gd name="T21" fmla="*/ 30 h 888"/>
              <a:gd name="T22" fmla="*/ 3669 w 4648"/>
              <a:gd name="T23" fmla="*/ 0 h 888"/>
              <a:gd name="T24" fmla="*/ 3913 w 4648"/>
              <a:gd name="T25" fmla="*/ 30 h 888"/>
              <a:gd name="T26" fmla="*/ 3791 w 4648"/>
              <a:gd name="T27" fmla="*/ 0 h 888"/>
              <a:gd name="T28" fmla="*/ 3913 w 4648"/>
              <a:gd name="T29" fmla="*/ 30 h 888"/>
              <a:gd name="T30" fmla="*/ 4036 w 4648"/>
              <a:gd name="T31" fmla="*/ 30 h 888"/>
              <a:gd name="T32" fmla="*/ 4158 w 4648"/>
              <a:gd name="T33" fmla="*/ 0 h 888"/>
              <a:gd name="T34" fmla="*/ 4403 w 4648"/>
              <a:gd name="T35" fmla="*/ 30 h 888"/>
              <a:gd name="T36" fmla="*/ 4280 w 4648"/>
              <a:gd name="T37" fmla="*/ 0 h 888"/>
              <a:gd name="T38" fmla="*/ 4403 w 4648"/>
              <a:gd name="T39" fmla="*/ 30 h 888"/>
              <a:gd name="T40" fmla="*/ 4525 w 4648"/>
              <a:gd name="T41" fmla="*/ 30 h 888"/>
              <a:gd name="T42" fmla="*/ 4647 w 4648"/>
              <a:gd name="T43" fmla="*/ 0 h 888"/>
              <a:gd name="T44" fmla="*/ 2475 w 4648"/>
              <a:gd name="T45" fmla="*/ 152 h 888"/>
              <a:gd name="T46" fmla="*/ 2444 w 4648"/>
              <a:gd name="T47" fmla="*/ 29 h 888"/>
              <a:gd name="T48" fmla="*/ 2475 w 4648"/>
              <a:gd name="T49" fmla="*/ 152 h 888"/>
              <a:gd name="T50" fmla="*/ 2444 w 4648"/>
              <a:gd name="T51" fmla="*/ 396 h 888"/>
              <a:gd name="T52" fmla="*/ 2475 w 4648"/>
              <a:gd name="T53" fmla="*/ 274 h 888"/>
              <a:gd name="T54" fmla="*/ 2475 w 4648"/>
              <a:gd name="T55" fmla="*/ 641 h 888"/>
              <a:gd name="T56" fmla="*/ 2444 w 4648"/>
              <a:gd name="T57" fmla="*/ 518 h 888"/>
              <a:gd name="T58" fmla="*/ 2475 w 4648"/>
              <a:gd name="T59" fmla="*/ 641 h 888"/>
              <a:gd name="T60" fmla="*/ 0 w 4648"/>
              <a:gd name="T61" fmla="*/ 887 h 888"/>
              <a:gd name="T62" fmla="*/ 123 w 4648"/>
              <a:gd name="T63" fmla="*/ 857 h 888"/>
              <a:gd name="T64" fmla="*/ 367 w 4648"/>
              <a:gd name="T65" fmla="*/ 887 h 888"/>
              <a:gd name="T66" fmla="*/ 245 w 4648"/>
              <a:gd name="T67" fmla="*/ 857 h 888"/>
              <a:gd name="T68" fmla="*/ 367 w 4648"/>
              <a:gd name="T69" fmla="*/ 887 h 888"/>
              <a:gd name="T70" fmla="*/ 490 w 4648"/>
              <a:gd name="T71" fmla="*/ 887 h 888"/>
              <a:gd name="T72" fmla="*/ 612 w 4648"/>
              <a:gd name="T73" fmla="*/ 857 h 888"/>
              <a:gd name="T74" fmla="*/ 857 w 4648"/>
              <a:gd name="T75" fmla="*/ 887 h 888"/>
              <a:gd name="T76" fmla="*/ 734 w 4648"/>
              <a:gd name="T77" fmla="*/ 857 h 888"/>
              <a:gd name="T78" fmla="*/ 857 w 4648"/>
              <a:gd name="T79" fmla="*/ 887 h 888"/>
              <a:gd name="T80" fmla="*/ 979 w 4648"/>
              <a:gd name="T81" fmla="*/ 887 h 888"/>
              <a:gd name="T82" fmla="*/ 1101 w 4648"/>
              <a:gd name="T83" fmla="*/ 857 h 888"/>
              <a:gd name="T84" fmla="*/ 1346 w 4648"/>
              <a:gd name="T85" fmla="*/ 887 h 888"/>
              <a:gd name="T86" fmla="*/ 1223 w 4648"/>
              <a:gd name="T87" fmla="*/ 857 h 888"/>
              <a:gd name="T88" fmla="*/ 1346 w 4648"/>
              <a:gd name="T89" fmla="*/ 887 h 888"/>
              <a:gd name="T90" fmla="*/ 1468 w 4648"/>
              <a:gd name="T91" fmla="*/ 887 h 888"/>
              <a:gd name="T92" fmla="*/ 1590 w 4648"/>
              <a:gd name="T93" fmla="*/ 857 h 888"/>
              <a:gd name="T94" fmla="*/ 1835 w 4648"/>
              <a:gd name="T95" fmla="*/ 887 h 888"/>
              <a:gd name="T96" fmla="*/ 1713 w 4648"/>
              <a:gd name="T97" fmla="*/ 857 h 888"/>
              <a:gd name="T98" fmla="*/ 1835 w 4648"/>
              <a:gd name="T99" fmla="*/ 887 h 888"/>
              <a:gd name="T100" fmla="*/ 1957 w 4648"/>
              <a:gd name="T101" fmla="*/ 887 h 888"/>
              <a:gd name="T102" fmla="*/ 2080 w 4648"/>
              <a:gd name="T103" fmla="*/ 857 h 888"/>
              <a:gd name="T104" fmla="*/ 2324 w 4648"/>
              <a:gd name="T105" fmla="*/ 887 h 888"/>
              <a:gd name="T106" fmla="*/ 2202 w 4648"/>
              <a:gd name="T107" fmla="*/ 857 h 888"/>
              <a:gd name="T108" fmla="*/ 2324 w 4648"/>
              <a:gd name="T109" fmla="*/ 887 h 888"/>
              <a:gd name="T110" fmla="*/ 2447 w 4648"/>
              <a:gd name="T111" fmla="*/ 887 h 888"/>
              <a:gd name="T112" fmla="*/ 2444 w 4648"/>
              <a:gd name="T113" fmla="*/ 872 h 888"/>
              <a:gd name="T114" fmla="*/ 2475 w 4648"/>
              <a:gd name="T115" fmla="*/ 763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48" h="888">
                <a:moveTo>
                  <a:pt x="2690" y="30"/>
                </a:moveTo>
                <a:lnTo>
                  <a:pt x="2568" y="30"/>
                </a:lnTo>
                <a:lnTo>
                  <a:pt x="2568" y="0"/>
                </a:lnTo>
                <a:lnTo>
                  <a:pt x="2690" y="0"/>
                </a:lnTo>
                <a:lnTo>
                  <a:pt x="2690" y="30"/>
                </a:lnTo>
                <a:close/>
                <a:moveTo>
                  <a:pt x="2935" y="30"/>
                </a:moveTo>
                <a:lnTo>
                  <a:pt x="2812" y="30"/>
                </a:lnTo>
                <a:lnTo>
                  <a:pt x="2812" y="0"/>
                </a:lnTo>
                <a:lnTo>
                  <a:pt x="2935" y="0"/>
                </a:lnTo>
                <a:lnTo>
                  <a:pt x="2935" y="30"/>
                </a:lnTo>
                <a:close/>
                <a:moveTo>
                  <a:pt x="3179" y="30"/>
                </a:moveTo>
                <a:lnTo>
                  <a:pt x="3057" y="30"/>
                </a:lnTo>
                <a:lnTo>
                  <a:pt x="3057" y="0"/>
                </a:lnTo>
                <a:lnTo>
                  <a:pt x="3179" y="0"/>
                </a:lnTo>
                <a:lnTo>
                  <a:pt x="3179" y="30"/>
                </a:lnTo>
                <a:close/>
                <a:moveTo>
                  <a:pt x="3424" y="30"/>
                </a:moveTo>
                <a:lnTo>
                  <a:pt x="3302" y="30"/>
                </a:lnTo>
                <a:lnTo>
                  <a:pt x="3302" y="0"/>
                </a:lnTo>
                <a:lnTo>
                  <a:pt x="3424" y="0"/>
                </a:lnTo>
                <a:lnTo>
                  <a:pt x="3424" y="30"/>
                </a:lnTo>
                <a:close/>
                <a:moveTo>
                  <a:pt x="3669" y="30"/>
                </a:moveTo>
                <a:lnTo>
                  <a:pt x="3546" y="30"/>
                </a:lnTo>
                <a:lnTo>
                  <a:pt x="3546" y="0"/>
                </a:lnTo>
                <a:lnTo>
                  <a:pt x="3669" y="0"/>
                </a:lnTo>
                <a:lnTo>
                  <a:pt x="3669" y="30"/>
                </a:lnTo>
                <a:close/>
                <a:moveTo>
                  <a:pt x="3913" y="30"/>
                </a:moveTo>
                <a:lnTo>
                  <a:pt x="3791" y="30"/>
                </a:lnTo>
                <a:lnTo>
                  <a:pt x="3791" y="0"/>
                </a:lnTo>
                <a:lnTo>
                  <a:pt x="3913" y="0"/>
                </a:lnTo>
                <a:lnTo>
                  <a:pt x="3913" y="30"/>
                </a:lnTo>
                <a:close/>
                <a:moveTo>
                  <a:pt x="4158" y="30"/>
                </a:moveTo>
                <a:lnTo>
                  <a:pt x="4036" y="30"/>
                </a:lnTo>
                <a:lnTo>
                  <a:pt x="4036" y="0"/>
                </a:lnTo>
                <a:lnTo>
                  <a:pt x="4158" y="0"/>
                </a:lnTo>
                <a:lnTo>
                  <a:pt x="4158" y="30"/>
                </a:lnTo>
                <a:close/>
                <a:moveTo>
                  <a:pt x="4403" y="30"/>
                </a:moveTo>
                <a:lnTo>
                  <a:pt x="4280" y="30"/>
                </a:lnTo>
                <a:lnTo>
                  <a:pt x="4280" y="0"/>
                </a:lnTo>
                <a:lnTo>
                  <a:pt x="4403" y="0"/>
                </a:lnTo>
                <a:lnTo>
                  <a:pt x="4403" y="30"/>
                </a:lnTo>
                <a:close/>
                <a:moveTo>
                  <a:pt x="4647" y="30"/>
                </a:moveTo>
                <a:lnTo>
                  <a:pt x="4525" y="30"/>
                </a:lnTo>
                <a:lnTo>
                  <a:pt x="4525" y="0"/>
                </a:lnTo>
                <a:lnTo>
                  <a:pt x="4647" y="0"/>
                </a:lnTo>
                <a:lnTo>
                  <a:pt x="4647" y="30"/>
                </a:lnTo>
                <a:close/>
                <a:moveTo>
                  <a:pt x="2475" y="152"/>
                </a:moveTo>
                <a:lnTo>
                  <a:pt x="2444" y="152"/>
                </a:lnTo>
                <a:lnTo>
                  <a:pt x="2444" y="29"/>
                </a:lnTo>
                <a:lnTo>
                  <a:pt x="2475" y="29"/>
                </a:lnTo>
                <a:lnTo>
                  <a:pt x="2475" y="152"/>
                </a:lnTo>
                <a:close/>
                <a:moveTo>
                  <a:pt x="2475" y="396"/>
                </a:moveTo>
                <a:lnTo>
                  <a:pt x="2444" y="396"/>
                </a:lnTo>
                <a:lnTo>
                  <a:pt x="2444" y="274"/>
                </a:lnTo>
                <a:lnTo>
                  <a:pt x="2475" y="274"/>
                </a:lnTo>
                <a:lnTo>
                  <a:pt x="2475" y="396"/>
                </a:lnTo>
                <a:close/>
                <a:moveTo>
                  <a:pt x="2475" y="641"/>
                </a:moveTo>
                <a:lnTo>
                  <a:pt x="2444" y="641"/>
                </a:lnTo>
                <a:lnTo>
                  <a:pt x="2444" y="518"/>
                </a:lnTo>
                <a:lnTo>
                  <a:pt x="2475" y="518"/>
                </a:lnTo>
                <a:lnTo>
                  <a:pt x="2475" y="641"/>
                </a:lnTo>
                <a:close/>
                <a:moveTo>
                  <a:pt x="123" y="887"/>
                </a:moveTo>
                <a:lnTo>
                  <a:pt x="0" y="887"/>
                </a:lnTo>
                <a:lnTo>
                  <a:pt x="0" y="857"/>
                </a:lnTo>
                <a:lnTo>
                  <a:pt x="123" y="857"/>
                </a:lnTo>
                <a:lnTo>
                  <a:pt x="123" y="887"/>
                </a:lnTo>
                <a:close/>
                <a:moveTo>
                  <a:pt x="367" y="887"/>
                </a:moveTo>
                <a:lnTo>
                  <a:pt x="245" y="887"/>
                </a:lnTo>
                <a:lnTo>
                  <a:pt x="245" y="857"/>
                </a:lnTo>
                <a:lnTo>
                  <a:pt x="367" y="857"/>
                </a:lnTo>
                <a:lnTo>
                  <a:pt x="367" y="887"/>
                </a:lnTo>
                <a:close/>
                <a:moveTo>
                  <a:pt x="612" y="887"/>
                </a:moveTo>
                <a:lnTo>
                  <a:pt x="490" y="887"/>
                </a:lnTo>
                <a:lnTo>
                  <a:pt x="490" y="857"/>
                </a:lnTo>
                <a:lnTo>
                  <a:pt x="612" y="857"/>
                </a:lnTo>
                <a:lnTo>
                  <a:pt x="612" y="887"/>
                </a:lnTo>
                <a:close/>
                <a:moveTo>
                  <a:pt x="857" y="887"/>
                </a:moveTo>
                <a:lnTo>
                  <a:pt x="734" y="887"/>
                </a:lnTo>
                <a:lnTo>
                  <a:pt x="734" y="857"/>
                </a:lnTo>
                <a:lnTo>
                  <a:pt x="857" y="857"/>
                </a:lnTo>
                <a:lnTo>
                  <a:pt x="857" y="887"/>
                </a:lnTo>
                <a:close/>
                <a:moveTo>
                  <a:pt x="1101" y="887"/>
                </a:moveTo>
                <a:lnTo>
                  <a:pt x="979" y="887"/>
                </a:lnTo>
                <a:lnTo>
                  <a:pt x="979" y="857"/>
                </a:lnTo>
                <a:lnTo>
                  <a:pt x="1101" y="857"/>
                </a:lnTo>
                <a:lnTo>
                  <a:pt x="1101" y="887"/>
                </a:lnTo>
                <a:close/>
                <a:moveTo>
                  <a:pt x="1346" y="887"/>
                </a:moveTo>
                <a:lnTo>
                  <a:pt x="1223" y="887"/>
                </a:lnTo>
                <a:lnTo>
                  <a:pt x="1223" y="857"/>
                </a:lnTo>
                <a:lnTo>
                  <a:pt x="1346" y="857"/>
                </a:lnTo>
                <a:lnTo>
                  <a:pt x="1346" y="887"/>
                </a:lnTo>
                <a:close/>
                <a:moveTo>
                  <a:pt x="1590" y="887"/>
                </a:moveTo>
                <a:lnTo>
                  <a:pt x="1468" y="887"/>
                </a:lnTo>
                <a:lnTo>
                  <a:pt x="1468" y="857"/>
                </a:lnTo>
                <a:lnTo>
                  <a:pt x="1590" y="857"/>
                </a:lnTo>
                <a:lnTo>
                  <a:pt x="1590" y="887"/>
                </a:lnTo>
                <a:close/>
                <a:moveTo>
                  <a:pt x="1835" y="887"/>
                </a:moveTo>
                <a:lnTo>
                  <a:pt x="1713" y="887"/>
                </a:lnTo>
                <a:lnTo>
                  <a:pt x="1713" y="857"/>
                </a:lnTo>
                <a:lnTo>
                  <a:pt x="1835" y="857"/>
                </a:lnTo>
                <a:lnTo>
                  <a:pt x="1835" y="887"/>
                </a:lnTo>
                <a:close/>
                <a:moveTo>
                  <a:pt x="2080" y="887"/>
                </a:moveTo>
                <a:lnTo>
                  <a:pt x="1957" y="887"/>
                </a:lnTo>
                <a:lnTo>
                  <a:pt x="1957" y="857"/>
                </a:lnTo>
                <a:lnTo>
                  <a:pt x="2080" y="857"/>
                </a:lnTo>
                <a:lnTo>
                  <a:pt x="2080" y="887"/>
                </a:lnTo>
                <a:close/>
                <a:moveTo>
                  <a:pt x="2324" y="887"/>
                </a:moveTo>
                <a:lnTo>
                  <a:pt x="2202" y="887"/>
                </a:lnTo>
                <a:lnTo>
                  <a:pt x="2202" y="857"/>
                </a:lnTo>
                <a:lnTo>
                  <a:pt x="2324" y="857"/>
                </a:lnTo>
                <a:lnTo>
                  <a:pt x="2324" y="887"/>
                </a:lnTo>
                <a:close/>
                <a:moveTo>
                  <a:pt x="2475" y="887"/>
                </a:moveTo>
                <a:lnTo>
                  <a:pt x="2447" y="887"/>
                </a:lnTo>
                <a:lnTo>
                  <a:pt x="2447" y="872"/>
                </a:lnTo>
                <a:lnTo>
                  <a:pt x="2444" y="872"/>
                </a:lnTo>
                <a:lnTo>
                  <a:pt x="2444" y="763"/>
                </a:lnTo>
                <a:lnTo>
                  <a:pt x="2475" y="763"/>
                </a:lnTo>
                <a:lnTo>
                  <a:pt x="2475" y="887"/>
                </a:lnTo>
                <a:close/>
              </a:path>
            </a:pathLst>
          </a:custGeom>
          <a:solidFill>
            <a:schemeClr val="accent4"/>
          </a:solidFill>
          <a:ln>
            <a:noFill/>
          </a:ln>
          <a:effectLst/>
        </p:spPr>
        <p:txBody>
          <a:bodyPr wrap="none" anchor="ctr"/>
          <a:lstStyle/>
          <a:p>
            <a:endParaRPr lang="en-US" dirty="0">
              <a:latin typeface="DM Sans" pitchFamily="2" charset="77"/>
            </a:endParaRPr>
          </a:p>
        </p:txBody>
      </p:sp>
      <p:sp>
        <p:nvSpPr>
          <p:cNvPr id="450" name="Freeform 399">
            <a:extLst>
              <a:ext uri="{FF2B5EF4-FFF2-40B4-BE49-F238E27FC236}">
                <a16:creationId xmlns:a16="http://schemas.microsoft.com/office/drawing/2014/main" id="{53207A94-93F1-4FE5-8F1C-CF134C835E47}"/>
              </a:ext>
            </a:extLst>
          </p:cNvPr>
          <p:cNvSpPr>
            <a:spLocks noChangeArrowheads="1"/>
          </p:cNvSpPr>
          <p:nvPr/>
        </p:nvSpPr>
        <p:spPr bwMode="auto">
          <a:xfrm>
            <a:off x="5729135" y="9000245"/>
            <a:ext cx="1032672" cy="1032672"/>
          </a:xfrm>
          <a:custGeom>
            <a:avLst/>
            <a:gdLst>
              <a:gd name="T0" fmla="*/ 300 w 827"/>
              <a:gd name="T1" fmla="*/ 620 h 827"/>
              <a:gd name="T2" fmla="*/ 287 w 827"/>
              <a:gd name="T3" fmla="*/ 625 h 827"/>
              <a:gd name="T4" fmla="*/ 230 w 827"/>
              <a:gd name="T5" fmla="*/ 682 h 827"/>
              <a:gd name="T6" fmla="*/ 225 w 827"/>
              <a:gd name="T7" fmla="*/ 695 h 827"/>
              <a:gd name="T8" fmla="*/ 244 w 827"/>
              <a:gd name="T9" fmla="*/ 714 h 827"/>
              <a:gd name="T10" fmla="*/ 257 w 827"/>
              <a:gd name="T11" fmla="*/ 708 h 827"/>
              <a:gd name="T12" fmla="*/ 314 w 827"/>
              <a:gd name="T13" fmla="*/ 652 h 827"/>
              <a:gd name="T14" fmla="*/ 319 w 827"/>
              <a:gd name="T15" fmla="*/ 639 h 827"/>
              <a:gd name="T16" fmla="*/ 300 w 827"/>
              <a:gd name="T17" fmla="*/ 620 h 827"/>
              <a:gd name="T18" fmla="*/ 470 w 827"/>
              <a:gd name="T19" fmla="*/ 759 h 827"/>
              <a:gd name="T20" fmla="*/ 359 w 827"/>
              <a:gd name="T21" fmla="*/ 493 h 827"/>
              <a:gd name="T22" fmla="*/ 752 w 827"/>
              <a:gd name="T23" fmla="*/ 101 h 827"/>
              <a:gd name="T24" fmla="*/ 470 w 827"/>
              <a:gd name="T25" fmla="*/ 759 h 827"/>
              <a:gd name="T26" fmla="*/ 67 w 827"/>
              <a:gd name="T27" fmla="*/ 357 h 827"/>
              <a:gd name="T28" fmla="*/ 725 w 827"/>
              <a:gd name="T29" fmla="*/ 74 h 827"/>
              <a:gd name="T30" fmla="*/ 333 w 827"/>
              <a:gd name="T31" fmla="*/ 466 h 827"/>
              <a:gd name="T32" fmla="*/ 67 w 827"/>
              <a:gd name="T33" fmla="*/ 357 h 827"/>
              <a:gd name="T34" fmla="*/ 826 w 827"/>
              <a:gd name="T35" fmla="*/ 18 h 827"/>
              <a:gd name="T36" fmla="*/ 807 w 827"/>
              <a:gd name="T37" fmla="*/ 0 h 827"/>
              <a:gd name="T38" fmla="*/ 799 w 827"/>
              <a:gd name="T39" fmla="*/ 2 h 827"/>
              <a:gd name="T40" fmla="*/ 11 w 827"/>
              <a:gd name="T41" fmla="*/ 339 h 827"/>
              <a:gd name="T42" fmla="*/ 10 w 827"/>
              <a:gd name="T43" fmla="*/ 339 h 827"/>
              <a:gd name="T44" fmla="*/ 10 w 827"/>
              <a:gd name="T45" fmla="*/ 340 h 827"/>
              <a:gd name="T46" fmla="*/ 0 w 827"/>
              <a:gd name="T47" fmla="*/ 357 h 827"/>
              <a:gd name="T48" fmla="*/ 13 w 827"/>
              <a:gd name="T49" fmla="*/ 374 h 827"/>
              <a:gd name="T50" fmla="*/ 13 w 827"/>
              <a:gd name="T51" fmla="*/ 375 h 827"/>
              <a:gd name="T52" fmla="*/ 323 w 827"/>
              <a:gd name="T53" fmla="*/ 502 h 827"/>
              <a:gd name="T54" fmla="*/ 451 w 827"/>
              <a:gd name="T55" fmla="*/ 813 h 827"/>
              <a:gd name="T56" fmla="*/ 469 w 827"/>
              <a:gd name="T57" fmla="*/ 826 h 827"/>
              <a:gd name="T58" fmla="*/ 486 w 827"/>
              <a:gd name="T59" fmla="*/ 815 h 827"/>
              <a:gd name="T60" fmla="*/ 487 w 827"/>
              <a:gd name="T61" fmla="*/ 815 h 827"/>
              <a:gd name="T62" fmla="*/ 824 w 827"/>
              <a:gd name="T63" fmla="*/ 27 h 827"/>
              <a:gd name="T64" fmla="*/ 826 w 827"/>
              <a:gd name="T65" fmla="*/ 18 h 827"/>
              <a:gd name="T66" fmla="*/ 182 w 827"/>
              <a:gd name="T67" fmla="*/ 558 h 827"/>
              <a:gd name="T68" fmla="*/ 201 w 827"/>
              <a:gd name="T69" fmla="*/ 539 h 827"/>
              <a:gd name="T70" fmla="*/ 206 w 827"/>
              <a:gd name="T71" fmla="*/ 526 h 827"/>
              <a:gd name="T72" fmla="*/ 188 w 827"/>
              <a:gd name="T73" fmla="*/ 507 h 827"/>
              <a:gd name="T74" fmla="*/ 174 w 827"/>
              <a:gd name="T75" fmla="*/ 513 h 827"/>
              <a:gd name="T76" fmla="*/ 155 w 827"/>
              <a:gd name="T77" fmla="*/ 531 h 827"/>
              <a:gd name="T78" fmla="*/ 150 w 827"/>
              <a:gd name="T79" fmla="*/ 545 h 827"/>
              <a:gd name="T80" fmla="*/ 169 w 827"/>
              <a:gd name="T81" fmla="*/ 563 h 827"/>
              <a:gd name="T82" fmla="*/ 182 w 827"/>
              <a:gd name="T83" fmla="*/ 558 h 827"/>
              <a:gd name="T84" fmla="*/ 300 w 827"/>
              <a:gd name="T85" fmla="*/ 545 h 827"/>
              <a:gd name="T86" fmla="*/ 281 w 827"/>
              <a:gd name="T87" fmla="*/ 526 h 827"/>
              <a:gd name="T88" fmla="*/ 268 w 827"/>
              <a:gd name="T89" fmla="*/ 531 h 827"/>
              <a:gd name="T90" fmla="*/ 80 w 827"/>
              <a:gd name="T91" fmla="*/ 719 h 827"/>
              <a:gd name="T92" fmla="*/ 74 w 827"/>
              <a:gd name="T93" fmla="*/ 732 h 827"/>
              <a:gd name="T94" fmla="*/ 93 w 827"/>
              <a:gd name="T95" fmla="*/ 751 h 827"/>
              <a:gd name="T96" fmla="*/ 107 w 827"/>
              <a:gd name="T97" fmla="*/ 746 h 827"/>
              <a:gd name="T98" fmla="*/ 294 w 827"/>
              <a:gd name="T99" fmla="*/ 558 h 827"/>
              <a:gd name="T100" fmla="*/ 300 w 827"/>
              <a:gd name="T101" fmla="*/ 545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27" h="827">
                <a:moveTo>
                  <a:pt x="300" y="620"/>
                </a:moveTo>
                <a:cubicBezTo>
                  <a:pt x="294" y="620"/>
                  <a:pt x="290" y="621"/>
                  <a:pt x="287" y="625"/>
                </a:cubicBezTo>
                <a:lnTo>
                  <a:pt x="230" y="682"/>
                </a:lnTo>
                <a:cubicBezTo>
                  <a:pt x="227" y="685"/>
                  <a:pt x="225" y="689"/>
                  <a:pt x="225" y="695"/>
                </a:cubicBezTo>
                <a:cubicBezTo>
                  <a:pt x="225" y="705"/>
                  <a:pt x="234" y="714"/>
                  <a:pt x="244" y="714"/>
                </a:cubicBezTo>
                <a:cubicBezTo>
                  <a:pt x="249" y="714"/>
                  <a:pt x="254" y="711"/>
                  <a:pt x="257" y="708"/>
                </a:cubicBezTo>
                <a:lnTo>
                  <a:pt x="314" y="652"/>
                </a:lnTo>
                <a:cubicBezTo>
                  <a:pt x="317" y="648"/>
                  <a:pt x="319" y="643"/>
                  <a:pt x="319" y="639"/>
                </a:cubicBezTo>
                <a:cubicBezTo>
                  <a:pt x="319" y="628"/>
                  <a:pt x="310" y="620"/>
                  <a:pt x="300" y="620"/>
                </a:cubicBezTo>
                <a:close/>
                <a:moveTo>
                  <a:pt x="470" y="759"/>
                </a:moveTo>
                <a:lnTo>
                  <a:pt x="359" y="493"/>
                </a:lnTo>
                <a:lnTo>
                  <a:pt x="752" y="101"/>
                </a:lnTo>
                <a:lnTo>
                  <a:pt x="470" y="759"/>
                </a:lnTo>
                <a:close/>
                <a:moveTo>
                  <a:pt x="67" y="357"/>
                </a:moveTo>
                <a:lnTo>
                  <a:pt x="725" y="74"/>
                </a:lnTo>
                <a:lnTo>
                  <a:pt x="333" y="466"/>
                </a:lnTo>
                <a:lnTo>
                  <a:pt x="67" y="357"/>
                </a:lnTo>
                <a:close/>
                <a:moveTo>
                  <a:pt x="826" y="18"/>
                </a:moveTo>
                <a:cubicBezTo>
                  <a:pt x="826" y="8"/>
                  <a:pt x="817" y="0"/>
                  <a:pt x="807" y="0"/>
                </a:cubicBezTo>
                <a:cubicBezTo>
                  <a:pt x="804" y="0"/>
                  <a:pt x="802" y="1"/>
                  <a:pt x="799" y="2"/>
                </a:cubicBezTo>
                <a:lnTo>
                  <a:pt x="11" y="339"/>
                </a:lnTo>
                <a:lnTo>
                  <a:pt x="10" y="339"/>
                </a:lnTo>
                <a:lnTo>
                  <a:pt x="10" y="340"/>
                </a:lnTo>
                <a:cubicBezTo>
                  <a:pt x="4" y="343"/>
                  <a:pt x="0" y="349"/>
                  <a:pt x="0" y="357"/>
                </a:cubicBezTo>
                <a:cubicBezTo>
                  <a:pt x="0" y="365"/>
                  <a:pt x="5" y="372"/>
                  <a:pt x="13" y="374"/>
                </a:cubicBezTo>
                <a:lnTo>
                  <a:pt x="13" y="375"/>
                </a:lnTo>
                <a:lnTo>
                  <a:pt x="323" y="502"/>
                </a:lnTo>
                <a:lnTo>
                  <a:pt x="451" y="813"/>
                </a:lnTo>
                <a:cubicBezTo>
                  <a:pt x="454" y="820"/>
                  <a:pt x="460" y="826"/>
                  <a:pt x="469" y="826"/>
                </a:cubicBezTo>
                <a:cubicBezTo>
                  <a:pt x="477" y="826"/>
                  <a:pt x="483" y="822"/>
                  <a:pt x="486" y="815"/>
                </a:cubicBezTo>
                <a:lnTo>
                  <a:pt x="487" y="815"/>
                </a:lnTo>
                <a:lnTo>
                  <a:pt x="824" y="27"/>
                </a:lnTo>
                <a:cubicBezTo>
                  <a:pt x="825" y="24"/>
                  <a:pt x="826" y="22"/>
                  <a:pt x="826" y="18"/>
                </a:cubicBezTo>
                <a:close/>
                <a:moveTo>
                  <a:pt x="182" y="558"/>
                </a:moveTo>
                <a:lnTo>
                  <a:pt x="201" y="539"/>
                </a:lnTo>
                <a:cubicBezTo>
                  <a:pt x="204" y="536"/>
                  <a:pt x="206" y="531"/>
                  <a:pt x="206" y="526"/>
                </a:cubicBezTo>
                <a:cubicBezTo>
                  <a:pt x="206" y="516"/>
                  <a:pt x="198" y="507"/>
                  <a:pt x="188" y="507"/>
                </a:cubicBezTo>
                <a:cubicBezTo>
                  <a:pt x="182" y="507"/>
                  <a:pt x="178" y="509"/>
                  <a:pt x="174" y="513"/>
                </a:cubicBezTo>
                <a:lnTo>
                  <a:pt x="155" y="531"/>
                </a:lnTo>
                <a:cubicBezTo>
                  <a:pt x="152" y="535"/>
                  <a:pt x="150" y="540"/>
                  <a:pt x="150" y="545"/>
                </a:cubicBezTo>
                <a:cubicBezTo>
                  <a:pt x="150" y="555"/>
                  <a:pt x="158" y="563"/>
                  <a:pt x="169" y="563"/>
                </a:cubicBezTo>
                <a:cubicBezTo>
                  <a:pt x="173" y="563"/>
                  <a:pt x="178" y="561"/>
                  <a:pt x="182" y="558"/>
                </a:cubicBezTo>
                <a:close/>
                <a:moveTo>
                  <a:pt x="300" y="545"/>
                </a:moveTo>
                <a:cubicBezTo>
                  <a:pt x="300" y="534"/>
                  <a:pt x="292" y="526"/>
                  <a:pt x="281" y="526"/>
                </a:cubicBezTo>
                <a:cubicBezTo>
                  <a:pt x="276" y="526"/>
                  <a:pt x="271" y="528"/>
                  <a:pt x="268" y="531"/>
                </a:cubicBezTo>
                <a:lnTo>
                  <a:pt x="80" y="719"/>
                </a:lnTo>
                <a:cubicBezTo>
                  <a:pt x="77" y="723"/>
                  <a:pt x="74" y="727"/>
                  <a:pt x="74" y="732"/>
                </a:cubicBezTo>
                <a:cubicBezTo>
                  <a:pt x="74" y="743"/>
                  <a:pt x="83" y="751"/>
                  <a:pt x="93" y="751"/>
                </a:cubicBezTo>
                <a:cubicBezTo>
                  <a:pt x="99" y="751"/>
                  <a:pt x="103" y="749"/>
                  <a:pt x="107" y="746"/>
                </a:cubicBezTo>
                <a:lnTo>
                  <a:pt x="294" y="558"/>
                </a:lnTo>
                <a:cubicBezTo>
                  <a:pt x="298" y="554"/>
                  <a:pt x="300" y="550"/>
                  <a:pt x="300" y="545"/>
                </a:cubicBezTo>
                <a:close/>
              </a:path>
            </a:pathLst>
          </a:custGeom>
          <a:solidFill>
            <a:schemeClr val="bg1"/>
          </a:solidFill>
          <a:ln>
            <a:noFill/>
          </a:ln>
          <a:effectLst/>
        </p:spPr>
        <p:txBody>
          <a:bodyPr wrap="none" anchor="ctr"/>
          <a:lstStyle/>
          <a:p>
            <a:endParaRPr lang="en-US" dirty="0">
              <a:latin typeface="DM Sans" pitchFamily="2" charset="77"/>
            </a:endParaRPr>
          </a:p>
        </p:txBody>
      </p:sp>
      <p:sp>
        <p:nvSpPr>
          <p:cNvPr id="451" name="Freeform 400">
            <a:extLst>
              <a:ext uri="{FF2B5EF4-FFF2-40B4-BE49-F238E27FC236}">
                <a16:creationId xmlns:a16="http://schemas.microsoft.com/office/drawing/2014/main" id="{89DD68F5-D9FD-4F87-8CE9-53CD50024274}"/>
              </a:ext>
            </a:extLst>
          </p:cNvPr>
          <p:cNvSpPr>
            <a:spLocks noChangeArrowheads="1"/>
          </p:cNvSpPr>
          <p:nvPr/>
        </p:nvSpPr>
        <p:spPr bwMode="auto">
          <a:xfrm>
            <a:off x="3608862" y="10928267"/>
            <a:ext cx="1032672" cy="1021686"/>
          </a:xfrm>
          <a:custGeom>
            <a:avLst/>
            <a:gdLst>
              <a:gd name="T0" fmla="*/ 526 w 827"/>
              <a:gd name="T1" fmla="*/ 480 h 820"/>
              <a:gd name="T2" fmla="*/ 300 w 827"/>
              <a:gd name="T3" fmla="*/ 518 h 820"/>
              <a:gd name="T4" fmla="*/ 300 w 827"/>
              <a:gd name="T5" fmla="*/ 556 h 820"/>
              <a:gd name="T6" fmla="*/ 563 w 827"/>
              <a:gd name="T7" fmla="*/ 518 h 820"/>
              <a:gd name="T8" fmla="*/ 526 w 827"/>
              <a:gd name="T9" fmla="*/ 443 h 820"/>
              <a:gd name="T10" fmla="*/ 263 w 827"/>
              <a:gd name="T11" fmla="*/ 480 h 820"/>
              <a:gd name="T12" fmla="*/ 300 w 827"/>
              <a:gd name="T13" fmla="*/ 556 h 820"/>
              <a:gd name="T14" fmla="*/ 293 w 827"/>
              <a:gd name="T15" fmla="*/ 86 h 820"/>
              <a:gd name="T16" fmla="*/ 307 w 827"/>
              <a:gd name="T17" fmla="*/ 137 h 820"/>
              <a:gd name="T18" fmla="*/ 288 w 827"/>
              <a:gd name="T19" fmla="*/ 170 h 820"/>
              <a:gd name="T20" fmla="*/ 237 w 827"/>
              <a:gd name="T21" fmla="*/ 184 h 820"/>
              <a:gd name="T22" fmla="*/ 288 w 827"/>
              <a:gd name="T23" fmla="*/ 170 h 820"/>
              <a:gd name="T24" fmla="*/ 37 w 827"/>
              <a:gd name="T25" fmla="*/ 330 h 820"/>
              <a:gd name="T26" fmla="*/ 789 w 827"/>
              <a:gd name="T27" fmla="*/ 255 h 820"/>
              <a:gd name="T28" fmla="*/ 714 w 827"/>
              <a:gd name="T29" fmla="*/ 781 h 820"/>
              <a:gd name="T30" fmla="*/ 112 w 827"/>
              <a:gd name="T31" fmla="*/ 368 h 820"/>
              <a:gd name="T32" fmla="*/ 714 w 827"/>
              <a:gd name="T33" fmla="*/ 781 h 820"/>
              <a:gd name="T34" fmla="*/ 312 w 827"/>
              <a:gd name="T35" fmla="*/ 53 h 820"/>
              <a:gd name="T36" fmla="*/ 304 w 827"/>
              <a:gd name="T37" fmla="*/ 217 h 820"/>
              <a:gd name="T38" fmla="*/ 217 w 827"/>
              <a:gd name="T39" fmla="*/ 216 h 820"/>
              <a:gd name="T40" fmla="*/ 174 w 827"/>
              <a:gd name="T41" fmla="*/ 217 h 820"/>
              <a:gd name="T42" fmla="*/ 595 w 827"/>
              <a:gd name="T43" fmla="*/ 217 h 820"/>
              <a:gd name="T44" fmla="*/ 409 w 827"/>
              <a:gd name="T45" fmla="*/ 110 h 820"/>
              <a:gd name="T46" fmla="*/ 609 w 827"/>
              <a:gd name="T47" fmla="*/ 115 h 820"/>
              <a:gd name="T48" fmla="*/ 676 w 827"/>
              <a:gd name="T49" fmla="*/ 217 h 820"/>
              <a:gd name="T50" fmla="*/ 622 w 827"/>
              <a:gd name="T51" fmla="*/ 190 h 820"/>
              <a:gd name="T52" fmla="*/ 619 w 827"/>
              <a:gd name="T53" fmla="*/ 151 h 820"/>
              <a:gd name="T54" fmla="*/ 584 w 827"/>
              <a:gd name="T55" fmla="*/ 167 h 820"/>
              <a:gd name="T56" fmla="*/ 537 w 827"/>
              <a:gd name="T57" fmla="*/ 135 h 820"/>
              <a:gd name="T58" fmla="*/ 789 w 827"/>
              <a:gd name="T59" fmla="*/ 217 h 820"/>
              <a:gd name="T60" fmla="*/ 692 w 827"/>
              <a:gd name="T61" fmla="*/ 132 h 820"/>
              <a:gd name="T62" fmla="*/ 485 w 827"/>
              <a:gd name="T63" fmla="*/ 110 h 820"/>
              <a:gd name="T64" fmla="*/ 228 w 827"/>
              <a:gd name="T65" fmla="*/ 49 h 820"/>
              <a:gd name="T66" fmla="*/ 112 w 827"/>
              <a:gd name="T67" fmla="*/ 217 h 820"/>
              <a:gd name="T68" fmla="*/ 0 w 827"/>
              <a:gd name="T69" fmla="*/ 255 h 820"/>
              <a:gd name="T70" fmla="*/ 37 w 827"/>
              <a:gd name="T71" fmla="*/ 368 h 820"/>
              <a:gd name="T72" fmla="*/ 75 w 827"/>
              <a:gd name="T73" fmla="*/ 781 h 820"/>
              <a:gd name="T74" fmla="*/ 714 w 827"/>
              <a:gd name="T75" fmla="*/ 819 h 820"/>
              <a:gd name="T76" fmla="*/ 751 w 827"/>
              <a:gd name="T77" fmla="*/ 368 h 820"/>
              <a:gd name="T78" fmla="*/ 826 w 827"/>
              <a:gd name="T79" fmla="*/ 330 h 820"/>
              <a:gd name="T80" fmla="*/ 789 w 827"/>
              <a:gd name="T81" fmla="*/ 217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27" h="820">
                <a:moveTo>
                  <a:pt x="300" y="480"/>
                </a:moveTo>
                <a:lnTo>
                  <a:pt x="526" y="480"/>
                </a:lnTo>
                <a:lnTo>
                  <a:pt x="526" y="518"/>
                </a:lnTo>
                <a:lnTo>
                  <a:pt x="300" y="518"/>
                </a:lnTo>
                <a:lnTo>
                  <a:pt x="300" y="480"/>
                </a:lnTo>
                <a:close/>
                <a:moveTo>
                  <a:pt x="300" y="556"/>
                </a:moveTo>
                <a:lnTo>
                  <a:pt x="526" y="556"/>
                </a:lnTo>
                <a:cubicBezTo>
                  <a:pt x="547" y="556"/>
                  <a:pt x="563" y="538"/>
                  <a:pt x="563" y="518"/>
                </a:cubicBezTo>
                <a:lnTo>
                  <a:pt x="563" y="480"/>
                </a:lnTo>
                <a:cubicBezTo>
                  <a:pt x="563" y="459"/>
                  <a:pt x="547" y="443"/>
                  <a:pt x="526" y="443"/>
                </a:cubicBezTo>
                <a:lnTo>
                  <a:pt x="300" y="443"/>
                </a:lnTo>
                <a:cubicBezTo>
                  <a:pt x="279" y="443"/>
                  <a:pt x="263" y="459"/>
                  <a:pt x="263" y="480"/>
                </a:cubicBezTo>
                <a:lnTo>
                  <a:pt x="263" y="518"/>
                </a:lnTo>
                <a:cubicBezTo>
                  <a:pt x="263" y="538"/>
                  <a:pt x="279" y="556"/>
                  <a:pt x="300" y="556"/>
                </a:cubicBezTo>
                <a:close/>
                <a:moveTo>
                  <a:pt x="325" y="105"/>
                </a:moveTo>
                <a:lnTo>
                  <a:pt x="293" y="86"/>
                </a:lnTo>
                <a:lnTo>
                  <a:pt x="274" y="118"/>
                </a:lnTo>
                <a:lnTo>
                  <a:pt x="307" y="137"/>
                </a:lnTo>
                <a:lnTo>
                  <a:pt x="325" y="105"/>
                </a:lnTo>
                <a:close/>
                <a:moveTo>
                  <a:pt x="288" y="170"/>
                </a:moveTo>
                <a:lnTo>
                  <a:pt x="255" y="151"/>
                </a:lnTo>
                <a:lnTo>
                  <a:pt x="237" y="184"/>
                </a:lnTo>
                <a:lnTo>
                  <a:pt x="269" y="202"/>
                </a:lnTo>
                <a:lnTo>
                  <a:pt x="288" y="170"/>
                </a:lnTo>
                <a:close/>
                <a:moveTo>
                  <a:pt x="789" y="330"/>
                </a:moveTo>
                <a:lnTo>
                  <a:pt x="37" y="330"/>
                </a:lnTo>
                <a:lnTo>
                  <a:pt x="37" y="255"/>
                </a:lnTo>
                <a:lnTo>
                  <a:pt x="789" y="255"/>
                </a:lnTo>
                <a:lnTo>
                  <a:pt x="789" y="330"/>
                </a:lnTo>
                <a:close/>
                <a:moveTo>
                  <a:pt x="714" y="781"/>
                </a:moveTo>
                <a:lnTo>
                  <a:pt x="112" y="781"/>
                </a:lnTo>
                <a:lnTo>
                  <a:pt x="112" y="368"/>
                </a:lnTo>
                <a:lnTo>
                  <a:pt x="714" y="368"/>
                </a:lnTo>
                <a:lnTo>
                  <a:pt x="714" y="781"/>
                </a:lnTo>
                <a:close/>
                <a:moveTo>
                  <a:pt x="260" y="67"/>
                </a:moveTo>
                <a:cubicBezTo>
                  <a:pt x="271" y="49"/>
                  <a:pt x="294" y="43"/>
                  <a:pt x="312" y="53"/>
                </a:cubicBezTo>
                <a:lnTo>
                  <a:pt x="377" y="91"/>
                </a:lnTo>
                <a:lnTo>
                  <a:pt x="304" y="217"/>
                </a:lnTo>
                <a:lnTo>
                  <a:pt x="220" y="217"/>
                </a:lnTo>
                <a:lnTo>
                  <a:pt x="217" y="216"/>
                </a:lnTo>
                <a:lnTo>
                  <a:pt x="217" y="217"/>
                </a:lnTo>
                <a:lnTo>
                  <a:pt x="174" y="217"/>
                </a:lnTo>
                <a:lnTo>
                  <a:pt x="260" y="67"/>
                </a:lnTo>
                <a:close/>
                <a:moveTo>
                  <a:pt x="595" y="217"/>
                </a:moveTo>
                <a:lnTo>
                  <a:pt x="347" y="217"/>
                </a:lnTo>
                <a:lnTo>
                  <a:pt x="409" y="110"/>
                </a:lnTo>
                <a:lnTo>
                  <a:pt x="595" y="217"/>
                </a:lnTo>
                <a:close/>
                <a:moveTo>
                  <a:pt x="609" y="115"/>
                </a:moveTo>
                <a:cubicBezTo>
                  <a:pt x="629" y="110"/>
                  <a:pt x="650" y="122"/>
                  <a:pt x="656" y="142"/>
                </a:cubicBezTo>
                <a:lnTo>
                  <a:pt x="676" y="217"/>
                </a:lnTo>
                <a:lnTo>
                  <a:pt x="671" y="217"/>
                </a:lnTo>
                <a:lnTo>
                  <a:pt x="622" y="190"/>
                </a:lnTo>
                <a:lnTo>
                  <a:pt x="629" y="188"/>
                </a:lnTo>
                <a:lnTo>
                  <a:pt x="619" y="151"/>
                </a:lnTo>
                <a:lnTo>
                  <a:pt x="583" y="161"/>
                </a:lnTo>
                <a:lnTo>
                  <a:pt x="584" y="167"/>
                </a:lnTo>
                <a:lnTo>
                  <a:pt x="538" y="141"/>
                </a:lnTo>
                <a:lnTo>
                  <a:pt x="537" y="135"/>
                </a:lnTo>
                <a:lnTo>
                  <a:pt x="609" y="115"/>
                </a:lnTo>
                <a:close/>
                <a:moveTo>
                  <a:pt x="789" y="217"/>
                </a:moveTo>
                <a:lnTo>
                  <a:pt x="714" y="217"/>
                </a:lnTo>
                <a:lnTo>
                  <a:pt x="692" y="132"/>
                </a:lnTo>
                <a:cubicBezTo>
                  <a:pt x="681" y="92"/>
                  <a:pt x="640" y="68"/>
                  <a:pt x="600" y="79"/>
                </a:cubicBezTo>
                <a:lnTo>
                  <a:pt x="485" y="110"/>
                </a:lnTo>
                <a:lnTo>
                  <a:pt x="331" y="21"/>
                </a:lnTo>
                <a:cubicBezTo>
                  <a:pt x="295" y="0"/>
                  <a:pt x="249" y="12"/>
                  <a:pt x="228" y="49"/>
                </a:cubicBezTo>
                <a:lnTo>
                  <a:pt x="130" y="217"/>
                </a:lnTo>
                <a:lnTo>
                  <a:pt x="112" y="217"/>
                </a:lnTo>
                <a:lnTo>
                  <a:pt x="37" y="217"/>
                </a:lnTo>
                <a:cubicBezTo>
                  <a:pt x="16" y="217"/>
                  <a:pt x="0" y="234"/>
                  <a:pt x="0" y="255"/>
                </a:cubicBezTo>
                <a:lnTo>
                  <a:pt x="0" y="330"/>
                </a:lnTo>
                <a:cubicBezTo>
                  <a:pt x="0" y="351"/>
                  <a:pt x="16" y="368"/>
                  <a:pt x="37" y="368"/>
                </a:cubicBezTo>
                <a:lnTo>
                  <a:pt x="75" y="368"/>
                </a:lnTo>
                <a:lnTo>
                  <a:pt x="75" y="781"/>
                </a:lnTo>
                <a:cubicBezTo>
                  <a:pt x="75" y="801"/>
                  <a:pt x="92" y="819"/>
                  <a:pt x="112" y="819"/>
                </a:cubicBezTo>
                <a:lnTo>
                  <a:pt x="714" y="819"/>
                </a:lnTo>
                <a:cubicBezTo>
                  <a:pt x="734" y="819"/>
                  <a:pt x="751" y="801"/>
                  <a:pt x="751" y="781"/>
                </a:cubicBezTo>
                <a:lnTo>
                  <a:pt x="751" y="368"/>
                </a:lnTo>
                <a:lnTo>
                  <a:pt x="789" y="368"/>
                </a:lnTo>
                <a:cubicBezTo>
                  <a:pt x="810" y="368"/>
                  <a:pt x="826" y="351"/>
                  <a:pt x="826" y="330"/>
                </a:cubicBezTo>
                <a:lnTo>
                  <a:pt x="826" y="255"/>
                </a:lnTo>
                <a:cubicBezTo>
                  <a:pt x="826" y="234"/>
                  <a:pt x="810" y="217"/>
                  <a:pt x="789" y="217"/>
                </a:cubicBezTo>
                <a:close/>
              </a:path>
            </a:pathLst>
          </a:custGeom>
          <a:solidFill>
            <a:schemeClr val="bg1"/>
          </a:solidFill>
          <a:ln>
            <a:noFill/>
          </a:ln>
          <a:effectLst/>
        </p:spPr>
        <p:txBody>
          <a:bodyPr wrap="none" anchor="ctr"/>
          <a:lstStyle/>
          <a:p>
            <a:endParaRPr lang="en-US" dirty="0">
              <a:latin typeface="DM Sans" pitchFamily="2" charset="77"/>
            </a:endParaRPr>
          </a:p>
        </p:txBody>
      </p:sp>
      <p:sp>
        <p:nvSpPr>
          <p:cNvPr id="452" name="Freeform 401">
            <a:extLst>
              <a:ext uri="{FF2B5EF4-FFF2-40B4-BE49-F238E27FC236}">
                <a16:creationId xmlns:a16="http://schemas.microsoft.com/office/drawing/2014/main" id="{465DF8E6-877A-4206-B83D-D8DC56C0D051}"/>
              </a:ext>
            </a:extLst>
          </p:cNvPr>
          <p:cNvSpPr>
            <a:spLocks noChangeArrowheads="1"/>
          </p:cNvSpPr>
          <p:nvPr/>
        </p:nvSpPr>
        <p:spPr bwMode="auto">
          <a:xfrm>
            <a:off x="3702240" y="4270829"/>
            <a:ext cx="845912" cy="1032672"/>
          </a:xfrm>
          <a:custGeom>
            <a:avLst/>
            <a:gdLst>
              <a:gd name="T0" fmla="*/ 338 w 677"/>
              <a:gd name="T1" fmla="*/ 228 h 827"/>
              <a:gd name="T2" fmla="*/ 338 w 677"/>
              <a:gd name="T3" fmla="*/ 337 h 827"/>
              <a:gd name="T4" fmla="*/ 413 w 677"/>
              <a:gd name="T5" fmla="*/ 788 h 827"/>
              <a:gd name="T6" fmla="*/ 37 w 677"/>
              <a:gd name="T7" fmla="*/ 751 h 827"/>
              <a:gd name="T8" fmla="*/ 75 w 677"/>
              <a:gd name="T9" fmla="*/ 225 h 827"/>
              <a:gd name="T10" fmla="*/ 300 w 677"/>
              <a:gd name="T11" fmla="*/ 337 h 827"/>
              <a:gd name="T12" fmla="*/ 451 w 677"/>
              <a:gd name="T13" fmla="*/ 375 h 827"/>
              <a:gd name="T14" fmla="*/ 75 w 677"/>
              <a:gd name="T15" fmla="*/ 188 h 827"/>
              <a:gd name="T16" fmla="*/ 0 w 677"/>
              <a:gd name="T17" fmla="*/ 751 h 827"/>
              <a:gd name="T18" fmla="*/ 413 w 677"/>
              <a:gd name="T19" fmla="*/ 826 h 827"/>
              <a:gd name="T20" fmla="*/ 488 w 677"/>
              <a:gd name="T21" fmla="*/ 337 h 827"/>
              <a:gd name="T22" fmla="*/ 75 w 677"/>
              <a:gd name="T23" fmla="*/ 188 h 827"/>
              <a:gd name="T24" fmla="*/ 526 w 677"/>
              <a:gd name="T25" fmla="*/ 40 h 827"/>
              <a:gd name="T26" fmla="*/ 526 w 677"/>
              <a:gd name="T27" fmla="*/ 150 h 827"/>
              <a:gd name="T28" fmla="*/ 263 w 677"/>
              <a:gd name="T29" fmla="*/ 0 h 827"/>
              <a:gd name="T30" fmla="*/ 188 w 677"/>
              <a:gd name="T31" fmla="*/ 131 h 827"/>
              <a:gd name="T32" fmla="*/ 225 w 677"/>
              <a:gd name="T33" fmla="*/ 131 h 827"/>
              <a:gd name="T34" fmla="*/ 263 w 677"/>
              <a:gd name="T35" fmla="*/ 37 h 827"/>
              <a:gd name="T36" fmla="*/ 488 w 677"/>
              <a:gd name="T37" fmla="*/ 150 h 827"/>
              <a:gd name="T38" fmla="*/ 639 w 677"/>
              <a:gd name="T39" fmla="*/ 188 h 827"/>
              <a:gd name="T40" fmla="*/ 601 w 677"/>
              <a:gd name="T41" fmla="*/ 600 h 827"/>
              <a:gd name="T42" fmla="*/ 526 w 677"/>
              <a:gd name="T43" fmla="*/ 619 h 827"/>
              <a:gd name="T44" fmla="*/ 601 w 677"/>
              <a:gd name="T45" fmla="*/ 638 h 827"/>
              <a:gd name="T46" fmla="*/ 676 w 677"/>
              <a:gd name="T47" fmla="*/ 150 h 827"/>
              <a:gd name="T48" fmla="*/ 113 w 677"/>
              <a:gd name="T49" fmla="*/ 469 h 827"/>
              <a:gd name="T50" fmla="*/ 357 w 677"/>
              <a:gd name="T51" fmla="*/ 488 h 827"/>
              <a:gd name="T52" fmla="*/ 357 w 677"/>
              <a:gd name="T53" fmla="*/ 451 h 827"/>
              <a:gd name="T54" fmla="*/ 113 w 677"/>
              <a:gd name="T55" fmla="*/ 469 h 827"/>
              <a:gd name="T56" fmla="*/ 207 w 677"/>
              <a:gd name="T57" fmla="*/ 375 h 827"/>
              <a:gd name="T58" fmla="*/ 207 w 677"/>
              <a:gd name="T59" fmla="*/ 337 h 827"/>
              <a:gd name="T60" fmla="*/ 113 w 677"/>
              <a:gd name="T61" fmla="*/ 356 h 827"/>
              <a:gd name="T62" fmla="*/ 357 w 677"/>
              <a:gd name="T63" fmla="*/ 563 h 827"/>
              <a:gd name="T64" fmla="*/ 113 w 677"/>
              <a:gd name="T65" fmla="*/ 582 h 827"/>
              <a:gd name="T66" fmla="*/ 357 w 677"/>
              <a:gd name="T67" fmla="*/ 600 h 827"/>
              <a:gd name="T68" fmla="*/ 357 w 677"/>
              <a:gd name="T69" fmla="*/ 563 h 827"/>
              <a:gd name="T70" fmla="*/ 132 w 677"/>
              <a:gd name="T71" fmla="*/ 676 h 827"/>
              <a:gd name="T72" fmla="*/ 132 w 677"/>
              <a:gd name="T73" fmla="*/ 713 h 827"/>
              <a:gd name="T74" fmla="*/ 300 w 677"/>
              <a:gd name="T75" fmla="*/ 695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7" h="827">
                <a:moveTo>
                  <a:pt x="338" y="337"/>
                </a:moveTo>
                <a:lnTo>
                  <a:pt x="338" y="228"/>
                </a:lnTo>
                <a:lnTo>
                  <a:pt x="436" y="337"/>
                </a:lnTo>
                <a:lnTo>
                  <a:pt x="338" y="337"/>
                </a:lnTo>
                <a:close/>
                <a:moveTo>
                  <a:pt x="451" y="751"/>
                </a:moveTo>
                <a:cubicBezTo>
                  <a:pt x="451" y="772"/>
                  <a:pt x="434" y="788"/>
                  <a:pt x="413" y="788"/>
                </a:cubicBezTo>
                <a:lnTo>
                  <a:pt x="75" y="788"/>
                </a:lnTo>
                <a:cubicBezTo>
                  <a:pt x="54" y="788"/>
                  <a:pt x="37" y="772"/>
                  <a:pt x="37" y="751"/>
                </a:cubicBezTo>
                <a:lnTo>
                  <a:pt x="37" y="263"/>
                </a:lnTo>
                <a:cubicBezTo>
                  <a:pt x="37" y="242"/>
                  <a:pt x="54" y="225"/>
                  <a:pt x="75" y="225"/>
                </a:cubicBezTo>
                <a:lnTo>
                  <a:pt x="300" y="225"/>
                </a:lnTo>
                <a:lnTo>
                  <a:pt x="300" y="337"/>
                </a:lnTo>
                <a:cubicBezTo>
                  <a:pt x="300" y="358"/>
                  <a:pt x="318" y="375"/>
                  <a:pt x="338" y="375"/>
                </a:cubicBezTo>
                <a:lnTo>
                  <a:pt x="451" y="375"/>
                </a:lnTo>
                <a:lnTo>
                  <a:pt x="451" y="751"/>
                </a:lnTo>
                <a:close/>
                <a:moveTo>
                  <a:pt x="75" y="188"/>
                </a:moveTo>
                <a:cubicBezTo>
                  <a:pt x="34" y="188"/>
                  <a:pt x="0" y="221"/>
                  <a:pt x="0" y="263"/>
                </a:cubicBezTo>
                <a:lnTo>
                  <a:pt x="0" y="751"/>
                </a:lnTo>
                <a:cubicBezTo>
                  <a:pt x="0" y="792"/>
                  <a:pt x="34" y="826"/>
                  <a:pt x="75" y="826"/>
                </a:cubicBezTo>
                <a:lnTo>
                  <a:pt x="413" y="826"/>
                </a:lnTo>
                <a:cubicBezTo>
                  <a:pt x="455" y="826"/>
                  <a:pt x="488" y="792"/>
                  <a:pt x="488" y="751"/>
                </a:cubicBezTo>
                <a:lnTo>
                  <a:pt x="488" y="337"/>
                </a:lnTo>
                <a:lnTo>
                  <a:pt x="357" y="188"/>
                </a:lnTo>
                <a:lnTo>
                  <a:pt x="75" y="188"/>
                </a:lnTo>
                <a:close/>
                <a:moveTo>
                  <a:pt x="526" y="150"/>
                </a:moveTo>
                <a:lnTo>
                  <a:pt x="526" y="40"/>
                </a:lnTo>
                <a:lnTo>
                  <a:pt x="624" y="150"/>
                </a:lnTo>
                <a:lnTo>
                  <a:pt x="526" y="150"/>
                </a:lnTo>
                <a:close/>
                <a:moveTo>
                  <a:pt x="544" y="0"/>
                </a:moveTo>
                <a:lnTo>
                  <a:pt x="263" y="0"/>
                </a:lnTo>
                <a:cubicBezTo>
                  <a:pt x="221" y="0"/>
                  <a:pt x="188" y="33"/>
                  <a:pt x="188" y="74"/>
                </a:cubicBezTo>
                <a:lnTo>
                  <a:pt x="188" y="131"/>
                </a:lnTo>
                <a:cubicBezTo>
                  <a:pt x="188" y="142"/>
                  <a:pt x="197" y="150"/>
                  <a:pt x="207" y="150"/>
                </a:cubicBezTo>
                <a:cubicBezTo>
                  <a:pt x="217" y="150"/>
                  <a:pt x="225" y="142"/>
                  <a:pt x="225" y="131"/>
                </a:cubicBezTo>
                <a:lnTo>
                  <a:pt x="225" y="74"/>
                </a:lnTo>
                <a:cubicBezTo>
                  <a:pt x="225" y="54"/>
                  <a:pt x="242" y="37"/>
                  <a:pt x="263" y="37"/>
                </a:cubicBezTo>
                <a:lnTo>
                  <a:pt x="488" y="37"/>
                </a:lnTo>
                <a:lnTo>
                  <a:pt x="488" y="150"/>
                </a:lnTo>
                <a:cubicBezTo>
                  <a:pt x="488" y="171"/>
                  <a:pt x="505" y="188"/>
                  <a:pt x="526" y="188"/>
                </a:cubicBezTo>
                <a:lnTo>
                  <a:pt x="639" y="188"/>
                </a:lnTo>
                <a:lnTo>
                  <a:pt x="639" y="563"/>
                </a:lnTo>
                <a:cubicBezTo>
                  <a:pt x="639" y="584"/>
                  <a:pt x="622" y="600"/>
                  <a:pt x="601" y="600"/>
                </a:cubicBezTo>
                <a:lnTo>
                  <a:pt x="544" y="600"/>
                </a:lnTo>
                <a:cubicBezTo>
                  <a:pt x="534" y="600"/>
                  <a:pt x="526" y="609"/>
                  <a:pt x="526" y="619"/>
                </a:cubicBezTo>
                <a:cubicBezTo>
                  <a:pt x="526" y="630"/>
                  <a:pt x="534" y="638"/>
                  <a:pt x="544" y="638"/>
                </a:cubicBezTo>
                <a:lnTo>
                  <a:pt x="601" y="638"/>
                </a:lnTo>
                <a:cubicBezTo>
                  <a:pt x="642" y="638"/>
                  <a:pt x="676" y="605"/>
                  <a:pt x="676" y="563"/>
                </a:cubicBezTo>
                <a:lnTo>
                  <a:pt x="676" y="150"/>
                </a:lnTo>
                <a:lnTo>
                  <a:pt x="544" y="0"/>
                </a:lnTo>
                <a:close/>
                <a:moveTo>
                  <a:pt x="113" y="469"/>
                </a:moveTo>
                <a:cubicBezTo>
                  <a:pt x="113" y="479"/>
                  <a:pt x="121" y="488"/>
                  <a:pt x="132" y="488"/>
                </a:cubicBezTo>
                <a:lnTo>
                  <a:pt x="357" y="488"/>
                </a:lnTo>
                <a:cubicBezTo>
                  <a:pt x="367" y="488"/>
                  <a:pt x="376" y="479"/>
                  <a:pt x="376" y="469"/>
                </a:cubicBezTo>
                <a:cubicBezTo>
                  <a:pt x="376" y="459"/>
                  <a:pt x="367" y="451"/>
                  <a:pt x="357" y="451"/>
                </a:cubicBezTo>
                <a:lnTo>
                  <a:pt x="132" y="451"/>
                </a:lnTo>
                <a:cubicBezTo>
                  <a:pt x="121" y="451"/>
                  <a:pt x="113" y="459"/>
                  <a:pt x="113" y="469"/>
                </a:cubicBezTo>
                <a:close/>
                <a:moveTo>
                  <a:pt x="132" y="375"/>
                </a:moveTo>
                <a:lnTo>
                  <a:pt x="207" y="375"/>
                </a:lnTo>
                <a:cubicBezTo>
                  <a:pt x="217" y="375"/>
                  <a:pt x="225" y="367"/>
                  <a:pt x="225" y="356"/>
                </a:cubicBezTo>
                <a:cubicBezTo>
                  <a:pt x="225" y="346"/>
                  <a:pt x="217" y="337"/>
                  <a:pt x="207" y="337"/>
                </a:cubicBezTo>
                <a:lnTo>
                  <a:pt x="132" y="337"/>
                </a:lnTo>
                <a:cubicBezTo>
                  <a:pt x="121" y="337"/>
                  <a:pt x="113" y="346"/>
                  <a:pt x="113" y="356"/>
                </a:cubicBezTo>
                <a:cubicBezTo>
                  <a:pt x="113" y="367"/>
                  <a:pt x="121" y="375"/>
                  <a:pt x="132" y="375"/>
                </a:cubicBezTo>
                <a:close/>
                <a:moveTo>
                  <a:pt x="357" y="563"/>
                </a:moveTo>
                <a:lnTo>
                  <a:pt x="132" y="563"/>
                </a:lnTo>
                <a:cubicBezTo>
                  <a:pt x="121" y="563"/>
                  <a:pt x="113" y="572"/>
                  <a:pt x="113" y="582"/>
                </a:cubicBezTo>
                <a:cubicBezTo>
                  <a:pt x="113" y="592"/>
                  <a:pt x="121" y="600"/>
                  <a:pt x="132" y="600"/>
                </a:cubicBezTo>
                <a:lnTo>
                  <a:pt x="357" y="600"/>
                </a:lnTo>
                <a:cubicBezTo>
                  <a:pt x="367" y="600"/>
                  <a:pt x="376" y="592"/>
                  <a:pt x="376" y="582"/>
                </a:cubicBezTo>
                <a:cubicBezTo>
                  <a:pt x="376" y="572"/>
                  <a:pt x="367" y="563"/>
                  <a:pt x="357" y="563"/>
                </a:cubicBezTo>
                <a:close/>
                <a:moveTo>
                  <a:pt x="281" y="676"/>
                </a:moveTo>
                <a:lnTo>
                  <a:pt x="132" y="676"/>
                </a:lnTo>
                <a:cubicBezTo>
                  <a:pt x="121" y="676"/>
                  <a:pt x="113" y="684"/>
                  <a:pt x="113" y="695"/>
                </a:cubicBezTo>
                <a:cubicBezTo>
                  <a:pt x="113" y="705"/>
                  <a:pt x="121" y="713"/>
                  <a:pt x="132" y="713"/>
                </a:cubicBezTo>
                <a:lnTo>
                  <a:pt x="281" y="713"/>
                </a:lnTo>
                <a:cubicBezTo>
                  <a:pt x="292" y="713"/>
                  <a:pt x="300" y="705"/>
                  <a:pt x="300" y="695"/>
                </a:cubicBezTo>
                <a:cubicBezTo>
                  <a:pt x="300" y="684"/>
                  <a:pt x="292" y="676"/>
                  <a:pt x="281" y="676"/>
                </a:cubicBezTo>
                <a:close/>
              </a:path>
            </a:pathLst>
          </a:custGeom>
          <a:solidFill>
            <a:schemeClr val="bg1"/>
          </a:solidFill>
          <a:ln>
            <a:noFill/>
          </a:ln>
          <a:effectLst/>
        </p:spPr>
        <p:txBody>
          <a:bodyPr wrap="none" anchor="ctr"/>
          <a:lstStyle/>
          <a:p>
            <a:endParaRPr lang="en-US" dirty="0">
              <a:latin typeface="DM Sans" pitchFamily="2" charset="77"/>
            </a:endParaRPr>
          </a:p>
        </p:txBody>
      </p:sp>
      <p:sp>
        <p:nvSpPr>
          <p:cNvPr id="453" name="Freeform 402">
            <a:extLst>
              <a:ext uri="{FF2B5EF4-FFF2-40B4-BE49-F238E27FC236}">
                <a16:creationId xmlns:a16="http://schemas.microsoft.com/office/drawing/2014/main" id="{91E14F53-511F-4349-9BE3-D3282341D000}"/>
              </a:ext>
            </a:extLst>
          </p:cNvPr>
          <p:cNvSpPr>
            <a:spLocks noChangeArrowheads="1"/>
          </p:cNvSpPr>
          <p:nvPr/>
        </p:nvSpPr>
        <p:spPr bwMode="auto">
          <a:xfrm>
            <a:off x="5729135" y="6303215"/>
            <a:ext cx="1032672" cy="1032672"/>
          </a:xfrm>
          <a:custGeom>
            <a:avLst/>
            <a:gdLst>
              <a:gd name="T0" fmla="*/ 676 w 827"/>
              <a:gd name="T1" fmla="*/ 319 h 828"/>
              <a:gd name="T2" fmla="*/ 622 w 827"/>
              <a:gd name="T3" fmla="*/ 263 h 828"/>
              <a:gd name="T4" fmla="*/ 497 w 827"/>
              <a:gd name="T5" fmla="*/ 367 h 828"/>
              <a:gd name="T6" fmla="*/ 345 w 827"/>
              <a:gd name="T7" fmla="*/ 422 h 828"/>
              <a:gd name="T8" fmla="*/ 330 w 827"/>
              <a:gd name="T9" fmla="*/ 584 h 828"/>
              <a:gd name="T10" fmla="*/ 262 w 827"/>
              <a:gd name="T11" fmla="*/ 730 h 828"/>
              <a:gd name="T12" fmla="*/ 37 w 827"/>
              <a:gd name="T13" fmla="*/ 752 h 828"/>
              <a:gd name="T14" fmla="*/ 101 w 827"/>
              <a:gd name="T15" fmla="*/ 405 h 828"/>
              <a:gd name="T16" fmla="*/ 233 w 827"/>
              <a:gd name="T17" fmla="*/ 350 h 828"/>
              <a:gd name="T18" fmla="*/ 350 w 827"/>
              <a:gd name="T19" fmla="*/ 273 h 828"/>
              <a:gd name="T20" fmla="*/ 364 w 827"/>
              <a:gd name="T21" fmla="*/ 112 h 828"/>
              <a:gd name="T22" fmla="*/ 432 w 827"/>
              <a:gd name="T23" fmla="*/ 38 h 828"/>
              <a:gd name="T24" fmla="*/ 788 w 827"/>
              <a:gd name="T25" fmla="*/ 310 h 828"/>
              <a:gd name="T26" fmla="*/ 451 w 827"/>
              <a:gd name="T27" fmla="*/ 676 h 828"/>
              <a:gd name="T28" fmla="*/ 301 w 827"/>
              <a:gd name="T29" fmla="*/ 729 h 828"/>
              <a:gd name="T30" fmla="*/ 366 w 827"/>
              <a:gd name="T31" fmla="*/ 594 h 828"/>
              <a:gd name="T32" fmla="*/ 327 w 827"/>
              <a:gd name="T33" fmla="*/ 529 h 828"/>
              <a:gd name="T34" fmla="*/ 449 w 827"/>
              <a:gd name="T35" fmla="*/ 450 h 828"/>
              <a:gd name="T36" fmla="*/ 534 w 827"/>
              <a:gd name="T37" fmla="*/ 327 h 828"/>
              <a:gd name="T38" fmla="*/ 643 w 827"/>
              <a:gd name="T39" fmla="*/ 337 h 828"/>
              <a:gd name="T40" fmla="*/ 759 w 827"/>
              <a:gd name="T41" fmla="*/ 367 h 828"/>
              <a:gd name="T42" fmla="*/ 788 w 827"/>
              <a:gd name="T43" fmla="*/ 592 h 828"/>
              <a:gd name="T44" fmla="*/ 621 w 827"/>
              <a:gd name="T45" fmla="*/ 625 h 828"/>
              <a:gd name="T46" fmla="*/ 788 w 827"/>
              <a:gd name="T47" fmla="*/ 527 h 828"/>
              <a:gd name="T48" fmla="*/ 751 w 827"/>
              <a:gd name="T49" fmla="*/ 789 h 828"/>
              <a:gd name="T50" fmla="*/ 751 w 827"/>
              <a:gd name="T51" fmla="*/ 676 h 828"/>
              <a:gd name="T52" fmla="*/ 788 w 827"/>
              <a:gd name="T53" fmla="*/ 752 h 828"/>
              <a:gd name="T54" fmla="*/ 713 w 827"/>
              <a:gd name="T55" fmla="*/ 676 h 828"/>
              <a:gd name="T56" fmla="*/ 657 w 827"/>
              <a:gd name="T57" fmla="*/ 789 h 828"/>
              <a:gd name="T58" fmla="*/ 503 w 827"/>
              <a:gd name="T59" fmla="*/ 602 h 828"/>
              <a:gd name="T60" fmla="*/ 657 w 827"/>
              <a:gd name="T61" fmla="*/ 749 h 828"/>
              <a:gd name="T62" fmla="*/ 205 w 827"/>
              <a:gd name="T63" fmla="*/ 38 h 828"/>
              <a:gd name="T64" fmla="*/ 394 w 827"/>
              <a:gd name="T65" fmla="*/ 66 h 828"/>
              <a:gd name="T66" fmla="*/ 296 w 827"/>
              <a:gd name="T67" fmla="*/ 179 h 828"/>
              <a:gd name="T68" fmla="*/ 251 w 827"/>
              <a:gd name="T69" fmla="*/ 318 h 828"/>
              <a:gd name="T70" fmla="*/ 197 w 827"/>
              <a:gd name="T71" fmla="*/ 292 h 828"/>
              <a:gd name="T72" fmla="*/ 74 w 827"/>
              <a:gd name="T73" fmla="*/ 356 h 828"/>
              <a:gd name="T74" fmla="*/ 37 w 827"/>
              <a:gd name="T75" fmla="*/ 395 h 828"/>
              <a:gd name="T76" fmla="*/ 74 w 827"/>
              <a:gd name="T77" fmla="*/ 38 h 828"/>
              <a:gd name="T78" fmla="*/ 37 w 827"/>
              <a:gd name="T79" fmla="*/ 76 h 828"/>
              <a:gd name="T80" fmla="*/ 0 w 827"/>
              <a:gd name="T81" fmla="*/ 76 h 828"/>
              <a:gd name="T82" fmla="*/ 751 w 827"/>
              <a:gd name="T83" fmla="*/ 827 h 828"/>
              <a:gd name="T84" fmla="*/ 751 w 827"/>
              <a:gd name="T85" fmla="*/ 0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27" h="828">
                <a:moveTo>
                  <a:pt x="788" y="310"/>
                </a:moveTo>
                <a:lnTo>
                  <a:pt x="768" y="331"/>
                </a:lnTo>
                <a:cubicBezTo>
                  <a:pt x="738" y="323"/>
                  <a:pt x="707" y="319"/>
                  <a:pt x="676" y="319"/>
                </a:cubicBezTo>
                <a:lnTo>
                  <a:pt x="655" y="282"/>
                </a:lnTo>
                <a:cubicBezTo>
                  <a:pt x="652" y="276"/>
                  <a:pt x="647" y="270"/>
                  <a:pt x="640" y="266"/>
                </a:cubicBezTo>
                <a:cubicBezTo>
                  <a:pt x="635" y="263"/>
                  <a:pt x="628" y="262"/>
                  <a:pt x="622" y="263"/>
                </a:cubicBezTo>
                <a:lnTo>
                  <a:pt x="516" y="292"/>
                </a:lnTo>
                <a:cubicBezTo>
                  <a:pt x="501" y="296"/>
                  <a:pt x="497" y="311"/>
                  <a:pt x="496" y="325"/>
                </a:cubicBezTo>
                <a:lnTo>
                  <a:pt x="497" y="367"/>
                </a:lnTo>
                <a:cubicBezTo>
                  <a:pt x="470" y="382"/>
                  <a:pt x="445" y="401"/>
                  <a:pt x="422" y="424"/>
                </a:cubicBezTo>
                <a:lnTo>
                  <a:pt x="383" y="412"/>
                </a:lnTo>
                <a:cubicBezTo>
                  <a:pt x="370" y="408"/>
                  <a:pt x="353" y="409"/>
                  <a:pt x="345" y="422"/>
                </a:cubicBezTo>
                <a:lnTo>
                  <a:pt x="290" y="518"/>
                </a:lnTo>
                <a:cubicBezTo>
                  <a:pt x="283" y="531"/>
                  <a:pt x="291" y="545"/>
                  <a:pt x="300" y="555"/>
                </a:cubicBezTo>
                <a:lnTo>
                  <a:pt x="330" y="584"/>
                </a:lnTo>
                <a:cubicBezTo>
                  <a:pt x="322" y="614"/>
                  <a:pt x="318" y="646"/>
                  <a:pt x="318" y="677"/>
                </a:cubicBezTo>
                <a:lnTo>
                  <a:pt x="282" y="696"/>
                </a:lnTo>
                <a:cubicBezTo>
                  <a:pt x="270" y="703"/>
                  <a:pt x="259" y="715"/>
                  <a:pt x="262" y="730"/>
                </a:cubicBezTo>
                <a:lnTo>
                  <a:pt x="278" y="789"/>
                </a:lnTo>
                <a:lnTo>
                  <a:pt x="74" y="789"/>
                </a:lnTo>
                <a:cubicBezTo>
                  <a:pt x="54" y="789"/>
                  <a:pt x="37" y="772"/>
                  <a:pt x="37" y="752"/>
                </a:cubicBezTo>
                <a:lnTo>
                  <a:pt x="37" y="432"/>
                </a:lnTo>
                <a:lnTo>
                  <a:pt x="73" y="432"/>
                </a:lnTo>
                <a:cubicBezTo>
                  <a:pt x="88" y="432"/>
                  <a:pt x="97" y="418"/>
                  <a:pt x="101" y="405"/>
                </a:cubicBezTo>
                <a:lnTo>
                  <a:pt x="111" y="365"/>
                </a:lnTo>
                <a:cubicBezTo>
                  <a:pt x="142" y="356"/>
                  <a:pt x="171" y="344"/>
                  <a:pt x="197" y="329"/>
                </a:cubicBezTo>
                <a:lnTo>
                  <a:pt x="233" y="350"/>
                </a:lnTo>
                <a:cubicBezTo>
                  <a:pt x="240" y="354"/>
                  <a:pt x="247" y="357"/>
                  <a:pt x="255" y="357"/>
                </a:cubicBezTo>
                <a:cubicBezTo>
                  <a:pt x="261" y="357"/>
                  <a:pt x="267" y="355"/>
                  <a:pt x="271" y="350"/>
                </a:cubicBezTo>
                <a:lnTo>
                  <a:pt x="350" y="273"/>
                </a:lnTo>
                <a:cubicBezTo>
                  <a:pt x="360" y="262"/>
                  <a:pt x="356" y="245"/>
                  <a:pt x="350" y="234"/>
                </a:cubicBezTo>
                <a:lnTo>
                  <a:pt x="328" y="198"/>
                </a:lnTo>
                <a:cubicBezTo>
                  <a:pt x="344" y="171"/>
                  <a:pt x="356" y="142"/>
                  <a:pt x="364" y="112"/>
                </a:cubicBezTo>
                <a:lnTo>
                  <a:pt x="404" y="102"/>
                </a:lnTo>
                <a:cubicBezTo>
                  <a:pt x="418" y="98"/>
                  <a:pt x="432" y="90"/>
                  <a:pt x="432" y="74"/>
                </a:cubicBezTo>
                <a:lnTo>
                  <a:pt x="432" y="38"/>
                </a:lnTo>
                <a:lnTo>
                  <a:pt x="751" y="38"/>
                </a:lnTo>
                <a:cubicBezTo>
                  <a:pt x="772" y="38"/>
                  <a:pt x="788" y="55"/>
                  <a:pt x="788" y="76"/>
                </a:cubicBezTo>
                <a:lnTo>
                  <a:pt x="788" y="310"/>
                </a:lnTo>
                <a:close/>
                <a:moveTo>
                  <a:pt x="788" y="482"/>
                </a:moveTo>
                <a:cubicBezTo>
                  <a:pt x="755" y="463"/>
                  <a:pt x="717" y="451"/>
                  <a:pt x="676" y="451"/>
                </a:cubicBezTo>
                <a:cubicBezTo>
                  <a:pt x="551" y="451"/>
                  <a:pt x="451" y="552"/>
                  <a:pt x="451" y="676"/>
                </a:cubicBezTo>
                <a:cubicBezTo>
                  <a:pt x="451" y="718"/>
                  <a:pt x="462" y="756"/>
                  <a:pt x="481" y="789"/>
                </a:cubicBezTo>
                <a:lnTo>
                  <a:pt x="317" y="789"/>
                </a:lnTo>
                <a:lnTo>
                  <a:pt x="301" y="729"/>
                </a:lnTo>
                <a:lnTo>
                  <a:pt x="336" y="709"/>
                </a:lnTo>
                <a:cubicBezTo>
                  <a:pt x="348" y="702"/>
                  <a:pt x="355" y="690"/>
                  <a:pt x="355" y="676"/>
                </a:cubicBezTo>
                <a:cubicBezTo>
                  <a:pt x="355" y="648"/>
                  <a:pt x="359" y="621"/>
                  <a:pt x="366" y="594"/>
                </a:cubicBezTo>
                <a:cubicBezTo>
                  <a:pt x="370" y="580"/>
                  <a:pt x="366" y="566"/>
                  <a:pt x="356" y="557"/>
                </a:cubicBezTo>
                <a:lnTo>
                  <a:pt x="328" y="529"/>
                </a:lnTo>
                <a:lnTo>
                  <a:pt x="327" y="529"/>
                </a:lnTo>
                <a:lnTo>
                  <a:pt x="374" y="449"/>
                </a:lnTo>
                <a:lnTo>
                  <a:pt x="412" y="460"/>
                </a:lnTo>
                <a:cubicBezTo>
                  <a:pt x="425" y="463"/>
                  <a:pt x="440" y="460"/>
                  <a:pt x="449" y="450"/>
                </a:cubicBezTo>
                <a:cubicBezTo>
                  <a:pt x="469" y="430"/>
                  <a:pt x="491" y="413"/>
                  <a:pt x="516" y="399"/>
                </a:cubicBezTo>
                <a:cubicBezTo>
                  <a:pt x="528" y="392"/>
                  <a:pt x="534" y="380"/>
                  <a:pt x="534" y="366"/>
                </a:cubicBezTo>
                <a:lnTo>
                  <a:pt x="534" y="327"/>
                </a:lnTo>
                <a:lnTo>
                  <a:pt x="534" y="326"/>
                </a:lnTo>
                <a:lnTo>
                  <a:pt x="624" y="302"/>
                </a:lnTo>
                <a:lnTo>
                  <a:pt x="643" y="337"/>
                </a:lnTo>
                <a:cubicBezTo>
                  <a:pt x="646" y="343"/>
                  <a:pt x="651" y="348"/>
                  <a:pt x="657" y="351"/>
                </a:cubicBezTo>
                <a:cubicBezTo>
                  <a:pt x="663" y="355"/>
                  <a:pt x="669" y="356"/>
                  <a:pt x="676" y="356"/>
                </a:cubicBezTo>
                <a:cubicBezTo>
                  <a:pt x="704" y="356"/>
                  <a:pt x="732" y="360"/>
                  <a:pt x="759" y="367"/>
                </a:cubicBezTo>
                <a:cubicBezTo>
                  <a:pt x="769" y="370"/>
                  <a:pt x="780" y="368"/>
                  <a:pt x="788" y="362"/>
                </a:cubicBezTo>
                <a:lnTo>
                  <a:pt x="788" y="482"/>
                </a:lnTo>
                <a:close/>
                <a:moveTo>
                  <a:pt x="788" y="592"/>
                </a:moveTo>
                <a:lnTo>
                  <a:pt x="730" y="625"/>
                </a:lnTo>
                <a:cubicBezTo>
                  <a:pt x="717" y="610"/>
                  <a:pt x="697" y="602"/>
                  <a:pt x="676" y="602"/>
                </a:cubicBezTo>
                <a:cubicBezTo>
                  <a:pt x="654" y="602"/>
                  <a:pt x="635" y="610"/>
                  <a:pt x="621" y="625"/>
                </a:cubicBezTo>
                <a:lnTo>
                  <a:pt x="522" y="569"/>
                </a:lnTo>
                <a:cubicBezTo>
                  <a:pt x="556" y="521"/>
                  <a:pt x="612" y="488"/>
                  <a:pt x="676" y="488"/>
                </a:cubicBezTo>
                <a:cubicBezTo>
                  <a:pt x="718" y="488"/>
                  <a:pt x="757" y="503"/>
                  <a:pt x="788" y="527"/>
                </a:cubicBezTo>
                <a:lnTo>
                  <a:pt x="788" y="592"/>
                </a:lnTo>
                <a:close/>
                <a:moveTo>
                  <a:pt x="788" y="752"/>
                </a:moveTo>
                <a:cubicBezTo>
                  <a:pt x="788" y="772"/>
                  <a:pt x="772" y="789"/>
                  <a:pt x="751" y="789"/>
                </a:cubicBezTo>
                <a:lnTo>
                  <a:pt x="695" y="789"/>
                </a:lnTo>
                <a:lnTo>
                  <a:pt x="695" y="749"/>
                </a:lnTo>
                <a:cubicBezTo>
                  <a:pt x="727" y="741"/>
                  <a:pt x="751" y="712"/>
                  <a:pt x="751" y="676"/>
                </a:cubicBezTo>
                <a:cubicBezTo>
                  <a:pt x="751" y="670"/>
                  <a:pt x="750" y="664"/>
                  <a:pt x="748" y="658"/>
                </a:cubicBezTo>
                <a:lnTo>
                  <a:pt x="788" y="635"/>
                </a:lnTo>
                <a:lnTo>
                  <a:pt x="788" y="752"/>
                </a:lnTo>
                <a:close/>
                <a:moveTo>
                  <a:pt x="638" y="676"/>
                </a:moveTo>
                <a:cubicBezTo>
                  <a:pt x="638" y="656"/>
                  <a:pt x="655" y="639"/>
                  <a:pt x="676" y="639"/>
                </a:cubicBezTo>
                <a:cubicBezTo>
                  <a:pt x="696" y="639"/>
                  <a:pt x="713" y="656"/>
                  <a:pt x="713" y="676"/>
                </a:cubicBezTo>
                <a:cubicBezTo>
                  <a:pt x="713" y="697"/>
                  <a:pt x="696" y="714"/>
                  <a:pt x="676" y="714"/>
                </a:cubicBezTo>
                <a:cubicBezTo>
                  <a:pt x="655" y="714"/>
                  <a:pt x="638" y="697"/>
                  <a:pt x="638" y="676"/>
                </a:cubicBezTo>
                <a:close/>
                <a:moveTo>
                  <a:pt x="657" y="789"/>
                </a:moveTo>
                <a:lnTo>
                  <a:pt x="526" y="789"/>
                </a:lnTo>
                <a:cubicBezTo>
                  <a:pt x="502" y="758"/>
                  <a:pt x="488" y="719"/>
                  <a:pt x="488" y="676"/>
                </a:cubicBezTo>
                <a:cubicBezTo>
                  <a:pt x="488" y="650"/>
                  <a:pt x="493" y="625"/>
                  <a:pt x="503" y="602"/>
                </a:cubicBezTo>
                <a:lnTo>
                  <a:pt x="603" y="658"/>
                </a:lnTo>
                <a:cubicBezTo>
                  <a:pt x="602" y="664"/>
                  <a:pt x="600" y="670"/>
                  <a:pt x="600" y="676"/>
                </a:cubicBezTo>
                <a:cubicBezTo>
                  <a:pt x="600" y="712"/>
                  <a:pt x="625" y="741"/>
                  <a:pt x="657" y="749"/>
                </a:cubicBezTo>
                <a:lnTo>
                  <a:pt x="657" y="789"/>
                </a:lnTo>
                <a:close/>
                <a:moveTo>
                  <a:pt x="37" y="206"/>
                </a:moveTo>
                <a:cubicBezTo>
                  <a:pt x="126" y="197"/>
                  <a:pt x="196" y="126"/>
                  <a:pt x="205" y="38"/>
                </a:cubicBezTo>
                <a:lnTo>
                  <a:pt x="394" y="38"/>
                </a:lnTo>
                <a:lnTo>
                  <a:pt x="394" y="65"/>
                </a:lnTo>
                <a:cubicBezTo>
                  <a:pt x="394" y="66"/>
                  <a:pt x="394" y="66"/>
                  <a:pt x="394" y="66"/>
                </a:cubicBezTo>
                <a:lnTo>
                  <a:pt x="355" y="75"/>
                </a:lnTo>
                <a:cubicBezTo>
                  <a:pt x="342" y="79"/>
                  <a:pt x="331" y="89"/>
                  <a:pt x="328" y="102"/>
                </a:cubicBezTo>
                <a:cubicBezTo>
                  <a:pt x="321" y="129"/>
                  <a:pt x="310" y="155"/>
                  <a:pt x="296" y="179"/>
                </a:cubicBezTo>
                <a:cubicBezTo>
                  <a:pt x="289" y="191"/>
                  <a:pt x="289" y="206"/>
                  <a:pt x="296" y="218"/>
                </a:cubicBezTo>
                <a:lnTo>
                  <a:pt x="317" y="252"/>
                </a:lnTo>
                <a:lnTo>
                  <a:pt x="251" y="318"/>
                </a:lnTo>
                <a:cubicBezTo>
                  <a:pt x="251" y="317"/>
                  <a:pt x="251" y="317"/>
                  <a:pt x="251" y="317"/>
                </a:cubicBezTo>
                <a:lnTo>
                  <a:pt x="216" y="297"/>
                </a:lnTo>
                <a:cubicBezTo>
                  <a:pt x="210" y="293"/>
                  <a:pt x="204" y="292"/>
                  <a:pt x="197" y="292"/>
                </a:cubicBezTo>
                <a:cubicBezTo>
                  <a:pt x="191" y="292"/>
                  <a:pt x="184" y="293"/>
                  <a:pt x="178" y="296"/>
                </a:cubicBezTo>
                <a:cubicBezTo>
                  <a:pt x="154" y="310"/>
                  <a:pt x="128" y="322"/>
                  <a:pt x="101" y="328"/>
                </a:cubicBezTo>
                <a:cubicBezTo>
                  <a:pt x="88" y="332"/>
                  <a:pt x="78" y="342"/>
                  <a:pt x="74" y="356"/>
                </a:cubicBezTo>
                <a:lnTo>
                  <a:pt x="65" y="394"/>
                </a:lnTo>
                <a:lnTo>
                  <a:pt x="65" y="395"/>
                </a:lnTo>
                <a:lnTo>
                  <a:pt x="37" y="395"/>
                </a:lnTo>
                <a:lnTo>
                  <a:pt x="37" y="206"/>
                </a:lnTo>
                <a:close/>
                <a:moveTo>
                  <a:pt x="37" y="76"/>
                </a:moveTo>
                <a:cubicBezTo>
                  <a:pt x="37" y="55"/>
                  <a:pt x="54" y="38"/>
                  <a:pt x="74" y="38"/>
                </a:cubicBezTo>
                <a:lnTo>
                  <a:pt x="167" y="38"/>
                </a:lnTo>
                <a:cubicBezTo>
                  <a:pt x="159" y="106"/>
                  <a:pt x="105" y="160"/>
                  <a:pt x="37" y="168"/>
                </a:cubicBezTo>
                <a:lnTo>
                  <a:pt x="37" y="76"/>
                </a:lnTo>
                <a:close/>
                <a:moveTo>
                  <a:pt x="751" y="0"/>
                </a:moveTo>
                <a:lnTo>
                  <a:pt x="74" y="0"/>
                </a:lnTo>
                <a:cubicBezTo>
                  <a:pt x="34" y="0"/>
                  <a:pt x="0" y="34"/>
                  <a:pt x="0" y="76"/>
                </a:cubicBezTo>
                <a:lnTo>
                  <a:pt x="0" y="752"/>
                </a:lnTo>
                <a:cubicBezTo>
                  <a:pt x="0" y="793"/>
                  <a:pt x="34" y="827"/>
                  <a:pt x="74" y="827"/>
                </a:cubicBezTo>
                <a:lnTo>
                  <a:pt x="751" y="827"/>
                </a:lnTo>
                <a:cubicBezTo>
                  <a:pt x="792" y="827"/>
                  <a:pt x="826" y="793"/>
                  <a:pt x="826" y="752"/>
                </a:cubicBezTo>
                <a:lnTo>
                  <a:pt x="826" y="76"/>
                </a:lnTo>
                <a:cubicBezTo>
                  <a:pt x="826" y="34"/>
                  <a:pt x="792" y="0"/>
                  <a:pt x="751" y="0"/>
                </a:cubicBezTo>
                <a:close/>
              </a:path>
            </a:pathLst>
          </a:custGeom>
          <a:solidFill>
            <a:schemeClr val="bg1"/>
          </a:solidFill>
          <a:ln>
            <a:noFill/>
          </a:ln>
          <a:effectLst/>
        </p:spPr>
        <p:txBody>
          <a:bodyPr wrap="none" anchor="ctr"/>
          <a:lstStyle/>
          <a:p>
            <a:endParaRPr lang="en-US" dirty="0">
              <a:latin typeface="DM Sans" pitchFamily="2" charset="77"/>
            </a:endParaRPr>
          </a:p>
        </p:txBody>
      </p:sp>
      <p:sp>
        <p:nvSpPr>
          <p:cNvPr id="454" name="Freeform 403">
            <a:extLst>
              <a:ext uri="{FF2B5EF4-FFF2-40B4-BE49-F238E27FC236}">
                <a16:creationId xmlns:a16="http://schemas.microsoft.com/office/drawing/2014/main" id="{3763BDFA-A9F1-4807-85BA-74C22C6C9FD8}"/>
              </a:ext>
            </a:extLst>
          </p:cNvPr>
          <p:cNvSpPr>
            <a:spLocks noChangeArrowheads="1"/>
          </p:cNvSpPr>
          <p:nvPr/>
        </p:nvSpPr>
        <p:spPr bwMode="auto">
          <a:xfrm>
            <a:off x="2603653" y="9137570"/>
            <a:ext cx="499859" cy="98873"/>
          </a:xfrm>
          <a:custGeom>
            <a:avLst/>
            <a:gdLst>
              <a:gd name="T0" fmla="*/ 394 w 400"/>
              <a:gd name="T1" fmla="*/ 78 h 79"/>
              <a:gd name="T2" fmla="*/ 399 w 400"/>
              <a:gd name="T3" fmla="*/ 0 h 79"/>
              <a:gd name="T4" fmla="*/ 0 w 400"/>
              <a:gd name="T5" fmla="*/ 0 h 79"/>
              <a:gd name="T6" fmla="*/ 0 w 400"/>
              <a:gd name="T7" fmla="*/ 78 h 79"/>
              <a:gd name="T8" fmla="*/ 394 w 400"/>
              <a:gd name="T9" fmla="*/ 78 h 79"/>
            </a:gdLst>
            <a:ahLst/>
            <a:cxnLst>
              <a:cxn ang="0">
                <a:pos x="T0" y="T1"/>
              </a:cxn>
              <a:cxn ang="0">
                <a:pos x="T2" y="T3"/>
              </a:cxn>
              <a:cxn ang="0">
                <a:pos x="T4" y="T5"/>
              </a:cxn>
              <a:cxn ang="0">
                <a:pos x="T6" y="T7"/>
              </a:cxn>
              <a:cxn ang="0">
                <a:pos x="T8" y="T9"/>
              </a:cxn>
            </a:cxnLst>
            <a:rect l="0" t="0" r="r" b="b"/>
            <a:pathLst>
              <a:path w="400" h="79">
                <a:moveTo>
                  <a:pt x="394" y="78"/>
                </a:moveTo>
                <a:cubicBezTo>
                  <a:pt x="396" y="56"/>
                  <a:pt x="397" y="29"/>
                  <a:pt x="399" y="0"/>
                </a:cubicBezTo>
                <a:lnTo>
                  <a:pt x="0" y="0"/>
                </a:lnTo>
                <a:lnTo>
                  <a:pt x="0" y="78"/>
                </a:lnTo>
                <a:lnTo>
                  <a:pt x="394" y="78"/>
                </a:lnTo>
              </a:path>
            </a:pathLst>
          </a:custGeom>
          <a:solidFill>
            <a:schemeClr val="bg1">
              <a:lumMod val="95000"/>
            </a:schemeClr>
          </a:solidFill>
          <a:ln>
            <a:noFill/>
          </a:ln>
          <a:effectLst/>
        </p:spPr>
        <p:txBody>
          <a:bodyPr wrap="none" anchor="ctr"/>
          <a:lstStyle/>
          <a:p>
            <a:endParaRPr lang="en-US" dirty="0">
              <a:latin typeface="DM Sans" pitchFamily="2" charset="77"/>
            </a:endParaRPr>
          </a:p>
        </p:txBody>
      </p:sp>
      <p:sp>
        <p:nvSpPr>
          <p:cNvPr id="455" name="Freeform 404">
            <a:extLst>
              <a:ext uri="{FF2B5EF4-FFF2-40B4-BE49-F238E27FC236}">
                <a16:creationId xmlns:a16="http://schemas.microsoft.com/office/drawing/2014/main" id="{5DECF357-B6B5-4DE2-A741-21256510F18F}"/>
              </a:ext>
            </a:extLst>
          </p:cNvPr>
          <p:cNvSpPr>
            <a:spLocks noChangeArrowheads="1"/>
          </p:cNvSpPr>
          <p:nvPr/>
        </p:nvSpPr>
        <p:spPr bwMode="auto">
          <a:xfrm>
            <a:off x="2603653" y="9368273"/>
            <a:ext cx="483378" cy="357039"/>
          </a:xfrm>
          <a:custGeom>
            <a:avLst/>
            <a:gdLst>
              <a:gd name="T0" fmla="*/ 388 w 389"/>
              <a:gd name="T1" fmla="*/ 0 h 286"/>
              <a:gd name="T2" fmla="*/ 0 w 389"/>
              <a:gd name="T3" fmla="*/ 0 h 286"/>
              <a:gd name="T4" fmla="*/ 0 w 389"/>
              <a:gd name="T5" fmla="*/ 285 h 286"/>
              <a:gd name="T6" fmla="*/ 388 w 389"/>
              <a:gd name="T7" fmla="*/ 0 h 286"/>
            </a:gdLst>
            <a:ahLst/>
            <a:cxnLst>
              <a:cxn ang="0">
                <a:pos x="T0" y="T1"/>
              </a:cxn>
              <a:cxn ang="0">
                <a:pos x="T2" y="T3"/>
              </a:cxn>
              <a:cxn ang="0">
                <a:pos x="T4" y="T5"/>
              </a:cxn>
              <a:cxn ang="0">
                <a:pos x="T6" y="T7"/>
              </a:cxn>
            </a:cxnLst>
            <a:rect l="0" t="0" r="r" b="b"/>
            <a:pathLst>
              <a:path w="389" h="286">
                <a:moveTo>
                  <a:pt x="388" y="0"/>
                </a:moveTo>
                <a:lnTo>
                  <a:pt x="0" y="0"/>
                </a:lnTo>
                <a:lnTo>
                  <a:pt x="0" y="285"/>
                </a:lnTo>
                <a:cubicBezTo>
                  <a:pt x="136" y="285"/>
                  <a:pt x="362" y="285"/>
                  <a:pt x="388" y="0"/>
                </a:cubicBezTo>
              </a:path>
            </a:pathLst>
          </a:custGeom>
          <a:solidFill>
            <a:schemeClr val="bg1">
              <a:lumMod val="95000"/>
            </a:schemeClr>
          </a:solidFill>
          <a:ln>
            <a:noFill/>
          </a:ln>
          <a:effectLst/>
        </p:spPr>
        <p:txBody>
          <a:bodyPr wrap="none" anchor="ctr"/>
          <a:lstStyle/>
          <a:p>
            <a:endParaRPr lang="en-US" dirty="0">
              <a:latin typeface="DM Sans" pitchFamily="2" charset="77"/>
            </a:endParaRPr>
          </a:p>
        </p:txBody>
      </p:sp>
      <p:sp>
        <p:nvSpPr>
          <p:cNvPr id="456" name="Freeform 405">
            <a:extLst>
              <a:ext uri="{FF2B5EF4-FFF2-40B4-BE49-F238E27FC236}">
                <a16:creationId xmlns:a16="http://schemas.microsoft.com/office/drawing/2014/main" id="{C1579C1A-24C7-45FF-8AA3-4F8955363274}"/>
              </a:ext>
            </a:extLst>
          </p:cNvPr>
          <p:cNvSpPr>
            <a:spLocks noChangeArrowheads="1"/>
          </p:cNvSpPr>
          <p:nvPr/>
        </p:nvSpPr>
        <p:spPr bwMode="auto">
          <a:xfrm>
            <a:off x="2603653" y="6522933"/>
            <a:ext cx="1093096" cy="2488298"/>
          </a:xfrm>
          <a:custGeom>
            <a:avLst/>
            <a:gdLst>
              <a:gd name="T0" fmla="*/ 0 w 877"/>
              <a:gd name="T1" fmla="*/ 0 h 1999"/>
              <a:gd name="T2" fmla="*/ 0 w 877"/>
              <a:gd name="T3" fmla="*/ 1998 h 1999"/>
              <a:gd name="T4" fmla="*/ 214 w 877"/>
              <a:gd name="T5" fmla="*/ 1998 h 1999"/>
              <a:gd name="T6" fmla="*/ 341 w 877"/>
              <a:gd name="T7" fmla="*/ 1998 h 1999"/>
              <a:gd name="T8" fmla="*/ 408 w 877"/>
              <a:gd name="T9" fmla="*/ 1998 h 1999"/>
              <a:gd name="T10" fmla="*/ 488 w 877"/>
              <a:gd name="T11" fmla="*/ 1622 h 1999"/>
              <a:gd name="T12" fmla="*/ 610 w 877"/>
              <a:gd name="T13" fmla="*/ 1462 h 1999"/>
              <a:gd name="T14" fmla="*/ 876 w 877"/>
              <a:gd name="T15" fmla="*/ 876 h 1999"/>
              <a:gd name="T16" fmla="*/ 0 w 877"/>
              <a:gd name="T17" fmla="*/ 0 h 1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7" h="1999">
                <a:moveTo>
                  <a:pt x="0" y="0"/>
                </a:moveTo>
                <a:lnTo>
                  <a:pt x="0" y="1998"/>
                </a:lnTo>
                <a:lnTo>
                  <a:pt x="214" y="1998"/>
                </a:lnTo>
                <a:lnTo>
                  <a:pt x="341" y="1998"/>
                </a:lnTo>
                <a:lnTo>
                  <a:pt x="408" y="1998"/>
                </a:lnTo>
                <a:cubicBezTo>
                  <a:pt x="421" y="1850"/>
                  <a:pt x="445" y="1683"/>
                  <a:pt x="488" y="1622"/>
                </a:cubicBezTo>
                <a:cubicBezTo>
                  <a:pt x="526" y="1566"/>
                  <a:pt x="569" y="1513"/>
                  <a:pt x="610" y="1462"/>
                </a:cubicBezTo>
                <a:cubicBezTo>
                  <a:pt x="741" y="1299"/>
                  <a:pt x="876" y="1130"/>
                  <a:pt x="876" y="876"/>
                </a:cubicBezTo>
                <a:cubicBezTo>
                  <a:pt x="876" y="393"/>
                  <a:pt x="483" y="0"/>
                  <a:pt x="0" y="0"/>
                </a:cubicBezTo>
              </a:path>
            </a:pathLst>
          </a:custGeom>
          <a:solidFill>
            <a:schemeClr val="bg1">
              <a:lumMod val="95000"/>
            </a:schemeClr>
          </a:solidFill>
          <a:ln>
            <a:noFill/>
          </a:ln>
          <a:effectLst/>
        </p:spPr>
        <p:txBody>
          <a:bodyPr wrap="none" anchor="ctr"/>
          <a:lstStyle/>
          <a:p>
            <a:endParaRPr lang="en-US" dirty="0">
              <a:latin typeface="DM Sans" pitchFamily="2" charset="77"/>
            </a:endParaRPr>
          </a:p>
        </p:txBody>
      </p:sp>
      <p:sp>
        <p:nvSpPr>
          <p:cNvPr id="457" name="Freeform 406">
            <a:extLst>
              <a:ext uri="{FF2B5EF4-FFF2-40B4-BE49-F238E27FC236}">
                <a16:creationId xmlns:a16="http://schemas.microsoft.com/office/drawing/2014/main" id="{680A60CD-D334-470F-9F9D-327AD9123633}"/>
              </a:ext>
            </a:extLst>
          </p:cNvPr>
          <p:cNvSpPr>
            <a:spLocks noChangeArrowheads="1"/>
          </p:cNvSpPr>
          <p:nvPr/>
        </p:nvSpPr>
        <p:spPr bwMode="auto">
          <a:xfrm>
            <a:off x="2103797" y="9137570"/>
            <a:ext cx="499855" cy="98873"/>
          </a:xfrm>
          <a:custGeom>
            <a:avLst/>
            <a:gdLst>
              <a:gd name="T0" fmla="*/ 4 w 400"/>
              <a:gd name="T1" fmla="*/ 78 h 79"/>
              <a:gd name="T2" fmla="*/ 399 w 400"/>
              <a:gd name="T3" fmla="*/ 78 h 79"/>
              <a:gd name="T4" fmla="*/ 399 w 400"/>
              <a:gd name="T5" fmla="*/ 0 h 79"/>
              <a:gd name="T6" fmla="*/ 0 w 400"/>
              <a:gd name="T7" fmla="*/ 0 h 79"/>
              <a:gd name="T8" fmla="*/ 4 w 400"/>
              <a:gd name="T9" fmla="*/ 78 h 79"/>
            </a:gdLst>
            <a:ahLst/>
            <a:cxnLst>
              <a:cxn ang="0">
                <a:pos x="T0" y="T1"/>
              </a:cxn>
              <a:cxn ang="0">
                <a:pos x="T2" y="T3"/>
              </a:cxn>
              <a:cxn ang="0">
                <a:pos x="T4" y="T5"/>
              </a:cxn>
              <a:cxn ang="0">
                <a:pos x="T6" y="T7"/>
              </a:cxn>
              <a:cxn ang="0">
                <a:pos x="T8" y="T9"/>
              </a:cxn>
            </a:cxnLst>
            <a:rect l="0" t="0" r="r" b="b"/>
            <a:pathLst>
              <a:path w="400" h="79">
                <a:moveTo>
                  <a:pt x="4" y="78"/>
                </a:moveTo>
                <a:lnTo>
                  <a:pt x="399" y="78"/>
                </a:lnTo>
                <a:lnTo>
                  <a:pt x="399" y="0"/>
                </a:lnTo>
                <a:lnTo>
                  <a:pt x="0" y="0"/>
                </a:lnTo>
                <a:cubicBezTo>
                  <a:pt x="1" y="29"/>
                  <a:pt x="3" y="56"/>
                  <a:pt x="4" y="78"/>
                </a:cubicBezTo>
              </a:path>
            </a:pathLst>
          </a:custGeom>
          <a:solidFill>
            <a:schemeClr val="accent6"/>
          </a:solidFill>
          <a:ln>
            <a:noFill/>
          </a:ln>
          <a:effectLst/>
        </p:spPr>
        <p:txBody>
          <a:bodyPr wrap="none" anchor="ctr"/>
          <a:lstStyle/>
          <a:p>
            <a:endParaRPr lang="en-US" dirty="0">
              <a:latin typeface="DM Sans" pitchFamily="2" charset="77"/>
            </a:endParaRPr>
          </a:p>
        </p:txBody>
      </p:sp>
      <p:sp>
        <p:nvSpPr>
          <p:cNvPr id="458" name="Freeform 407">
            <a:extLst>
              <a:ext uri="{FF2B5EF4-FFF2-40B4-BE49-F238E27FC236}">
                <a16:creationId xmlns:a16="http://schemas.microsoft.com/office/drawing/2014/main" id="{121B8D79-9762-4927-8C61-821B37388D4B}"/>
              </a:ext>
            </a:extLst>
          </p:cNvPr>
          <p:cNvSpPr>
            <a:spLocks noChangeArrowheads="1"/>
          </p:cNvSpPr>
          <p:nvPr/>
        </p:nvSpPr>
        <p:spPr bwMode="auto">
          <a:xfrm>
            <a:off x="2120274" y="9368273"/>
            <a:ext cx="483378" cy="357039"/>
          </a:xfrm>
          <a:custGeom>
            <a:avLst/>
            <a:gdLst>
              <a:gd name="T0" fmla="*/ 388 w 389"/>
              <a:gd name="T1" fmla="*/ 285 h 286"/>
              <a:gd name="T2" fmla="*/ 388 w 389"/>
              <a:gd name="T3" fmla="*/ 0 h 286"/>
              <a:gd name="T4" fmla="*/ 0 w 389"/>
              <a:gd name="T5" fmla="*/ 0 h 286"/>
              <a:gd name="T6" fmla="*/ 388 w 389"/>
              <a:gd name="T7" fmla="*/ 285 h 286"/>
            </a:gdLst>
            <a:ahLst/>
            <a:cxnLst>
              <a:cxn ang="0">
                <a:pos x="T0" y="T1"/>
              </a:cxn>
              <a:cxn ang="0">
                <a:pos x="T2" y="T3"/>
              </a:cxn>
              <a:cxn ang="0">
                <a:pos x="T4" y="T5"/>
              </a:cxn>
              <a:cxn ang="0">
                <a:pos x="T6" y="T7"/>
              </a:cxn>
            </a:cxnLst>
            <a:rect l="0" t="0" r="r" b="b"/>
            <a:pathLst>
              <a:path w="389" h="286">
                <a:moveTo>
                  <a:pt x="388" y="285"/>
                </a:moveTo>
                <a:lnTo>
                  <a:pt x="388" y="0"/>
                </a:lnTo>
                <a:lnTo>
                  <a:pt x="0" y="0"/>
                </a:lnTo>
                <a:cubicBezTo>
                  <a:pt x="27" y="285"/>
                  <a:pt x="252" y="285"/>
                  <a:pt x="388" y="285"/>
                </a:cubicBezTo>
              </a:path>
            </a:pathLst>
          </a:custGeom>
          <a:solidFill>
            <a:schemeClr val="accent6"/>
          </a:solidFill>
          <a:ln>
            <a:noFill/>
          </a:ln>
          <a:effectLst/>
        </p:spPr>
        <p:txBody>
          <a:bodyPr wrap="none" anchor="ctr"/>
          <a:lstStyle/>
          <a:p>
            <a:endParaRPr lang="en-US" dirty="0">
              <a:latin typeface="DM Sans" pitchFamily="2" charset="77"/>
            </a:endParaRPr>
          </a:p>
        </p:txBody>
      </p:sp>
      <p:sp>
        <p:nvSpPr>
          <p:cNvPr id="459" name="Freeform 408">
            <a:extLst>
              <a:ext uri="{FF2B5EF4-FFF2-40B4-BE49-F238E27FC236}">
                <a16:creationId xmlns:a16="http://schemas.microsoft.com/office/drawing/2014/main" id="{242EAA26-9605-4F50-99D8-0CAA19FEB12D}"/>
              </a:ext>
            </a:extLst>
          </p:cNvPr>
          <p:cNvSpPr>
            <a:spLocks noChangeArrowheads="1"/>
          </p:cNvSpPr>
          <p:nvPr/>
        </p:nvSpPr>
        <p:spPr bwMode="auto">
          <a:xfrm>
            <a:off x="1510560" y="6522933"/>
            <a:ext cx="1093093" cy="2488298"/>
          </a:xfrm>
          <a:custGeom>
            <a:avLst/>
            <a:gdLst>
              <a:gd name="T0" fmla="*/ 0 w 877"/>
              <a:gd name="T1" fmla="*/ 876 h 1999"/>
              <a:gd name="T2" fmla="*/ 266 w 877"/>
              <a:gd name="T3" fmla="*/ 1462 h 1999"/>
              <a:gd name="T4" fmla="*/ 388 w 877"/>
              <a:gd name="T5" fmla="*/ 1622 h 1999"/>
              <a:gd name="T6" fmla="*/ 468 w 877"/>
              <a:gd name="T7" fmla="*/ 1998 h 1999"/>
              <a:gd name="T8" fmla="*/ 511 w 877"/>
              <a:gd name="T9" fmla="*/ 1998 h 1999"/>
              <a:gd name="T10" fmla="*/ 662 w 877"/>
              <a:gd name="T11" fmla="*/ 1998 h 1999"/>
              <a:gd name="T12" fmla="*/ 876 w 877"/>
              <a:gd name="T13" fmla="*/ 1998 h 1999"/>
              <a:gd name="T14" fmla="*/ 876 w 877"/>
              <a:gd name="T15" fmla="*/ 0 h 1999"/>
              <a:gd name="T16" fmla="*/ 0 w 877"/>
              <a:gd name="T17" fmla="*/ 876 h 1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7" h="1999">
                <a:moveTo>
                  <a:pt x="0" y="876"/>
                </a:moveTo>
                <a:cubicBezTo>
                  <a:pt x="0" y="1130"/>
                  <a:pt x="135" y="1299"/>
                  <a:pt x="266" y="1462"/>
                </a:cubicBezTo>
                <a:cubicBezTo>
                  <a:pt x="307" y="1513"/>
                  <a:pt x="350" y="1566"/>
                  <a:pt x="388" y="1622"/>
                </a:cubicBezTo>
                <a:cubicBezTo>
                  <a:pt x="431" y="1683"/>
                  <a:pt x="454" y="1850"/>
                  <a:pt x="468" y="1998"/>
                </a:cubicBezTo>
                <a:lnTo>
                  <a:pt x="511" y="1998"/>
                </a:lnTo>
                <a:lnTo>
                  <a:pt x="662" y="1998"/>
                </a:lnTo>
                <a:lnTo>
                  <a:pt x="876" y="1998"/>
                </a:lnTo>
                <a:lnTo>
                  <a:pt x="876" y="0"/>
                </a:lnTo>
                <a:cubicBezTo>
                  <a:pt x="393" y="0"/>
                  <a:pt x="0" y="393"/>
                  <a:pt x="0" y="876"/>
                </a:cubicBezTo>
              </a:path>
            </a:pathLst>
          </a:custGeom>
          <a:solidFill>
            <a:schemeClr val="accent6"/>
          </a:solidFill>
          <a:ln>
            <a:noFill/>
          </a:ln>
          <a:effectLst/>
        </p:spPr>
        <p:txBody>
          <a:bodyPr wrap="none" anchor="ctr"/>
          <a:lstStyle/>
          <a:p>
            <a:endParaRPr lang="en-US" dirty="0">
              <a:latin typeface="DM Sans" pitchFamily="2" charset="77"/>
            </a:endParaRPr>
          </a:p>
        </p:txBody>
      </p:sp>
      <p:sp>
        <p:nvSpPr>
          <p:cNvPr id="59" name="TextBox 58">
            <a:extLst>
              <a:ext uri="{FF2B5EF4-FFF2-40B4-BE49-F238E27FC236}">
                <a16:creationId xmlns:a16="http://schemas.microsoft.com/office/drawing/2014/main" id="{6AEE9FCC-5349-48B4-9668-7E0D8B0C71B6}"/>
              </a:ext>
            </a:extLst>
          </p:cNvPr>
          <p:cNvSpPr txBox="1"/>
          <p:nvPr/>
        </p:nvSpPr>
        <p:spPr>
          <a:xfrm>
            <a:off x="12253799" y="3819083"/>
            <a:ext cx="1435329" cy="608500"/>
          </a:xfrm>
          <a:prstGeom prst="rect">
            <a:avLst/>
          </a:prstGeom>
          <a:noFill/>
        </p:spPr>
        <p:txBody>
          <a:bodyPr wrap="none" rtlCol="0" anchor="b">
            <a:spAutoFit/>
          </a:bodyPr>
          <a:lstStyle/>
          <a:p>
            <a:pPr algn="ctr">
              <a:lnSpc>
                <a:spcPts val="4320"/>
              </a:lnSpc>
            </a:pPr>
            <a:r>
              <a:rPr lang="en-US" sz="2800" b="1" spc="-30" dirty="0">
                <a:solidFill>
                  <a:schemeClr val="accent1"/>
                </a:solidFill>
                <a:latin typeface="DM Sans" pitchFamily="2" charset="77"/>
              </a:rPr>
              <a:t>Step 01</a:t>
            </a:r>
          </a:p>
        </p:txBody>
      </p:sp>
      <p:sp>
        <p:nvSpPr>
          <p:cNvPr id="60" name="TextBox 59">
            <a:extLst>
              <a:ext uri="{FF2B5EF4-FFF2-40B4-BE49-F238E27FC236}">
                <a16:creationId xmlns:a16="http://schemas.microsoft.com/office/drawing/2014/main" id="{572C799B-4711-4258-92AF-729D9E4353F1}"/>
              </a:ext>
            </a:extLst>
          </p:cNvPr>
          <p:cNvSpPr txBox="1"/>
          <p:nvPr/>
        </p:nvSpPr>
        <p:spPr>
          <a:xfrm>
            <a:off x="12212922" y="6075963"/>
            <a:ext cx="1517082" cy="608500"/>
          </a:xfrm>
          <a:prstGeom prst="rect">
            <a:avLst/>
          </a:prstGeom>
          <a:noFill/>
        </p:spPr>
        <p:txBody>
          <a:bodyPr wrap="none" rtlCol="0" anchor="b">
            <a:spAutoFit/>
          </a:bodyPr>
          <a:lstStyle/>
          <a:p>
            <a:pPr algn="ctr">
              <a:lnSpc>
                <a:spcPts val="4320"/>
              </a:lnSpc>
            </a:pPr>
            <a:r>
              <a:rPr lang="en-US" sz="2800" b="1" spc="-30" dirty="0">
                <a:solidFill>
                  <a:schemeClr val="accent2"/>
                </a:solidFill>
                <a:latin typeface="DM Sans" pitchFamily="2" charset="77"/>
              </a:rPr>
              <a:t>Step 02</a:t>
            </a:r>
          </a:p>
        </p:txBody>
      </p:sp>
      <p:sp>
        <p:nvSpPr>
          <p:cNvPr id="61" name="TextBox 60">
            <a:extLst>
              <a:ext uri="{FF2B5EF4-FFF2-40B4-BE49-F238E27FC236}">
                <a16:creationId xmlns:a16="http://schemas.microsoft.com/office/drawing/2014/main" id="{B6CBB3F8-1CAA-49B1-9DD8-259C69CBE855}"/>
              </a:ext>
            </a:extLst>
          </p:cNvPr>
          <p:cNvSpPr txBox="1"/>
          <p:nvPr/>
        </p:nvSpPr>
        <p:spPr>
          <a:xfrm>
            <a:off x="12200493" y="8332843"/>
            <a:ext cx="1526701" cy="608500"/>
          </a:xfrm>
          <a:prstGeom prst="rect">
            <a:avLst/>
          </a:prstGeom>
          <a:noFill/>
        </p:spPr>
        <p:txBody>
          <a:bodyPr wrap="none" rtlCol="0" anchor="b">
            <a:spAutoFit/>
          </a:bodyPr>
          <a:lstStyle/>
          <a:p>
            <a:pPr algn="ctr">
              <a:lnSpc>
                <a:spcPts val="4320"/>
              </a:lnSpc>
            </a:pPr>
            <a:r>
              <a:rPr lang="en-US" sz="2800" b="1" spc="-30" dirty="0">
                <a:solidFill>
                  <a:schemeClr val="accent3"/>
                </a:solidFill>
                <a:latin typeface="DM Sans" pitchFamily="2" charset="77"/>
              </a:rPr>
              <a:t>Step 03</a:t>
            </a:r>
          </a:p>
        </p:txBody>
      </p:sp>
      <p:sp>
        <p:nvSpPr>
          <p:cNvPr id="62" name="TextBox 61">
            <a:extLst>
              <a:ext uri="{FF2B5EF4-FFF2-40B4-BE49-F238E27FC236}">
                <a16:creationId xmlns:a16="http://schemas.microsoft.com/office/drawing/2014/main" id="{9818BC17-093E-476D-BA83-1D3F5138E635}"/>
              </a:ext>
            </a:extLst>
          </p:cNvPr>
          <p:cNvSpPr txBox="1"/>
          <p:nvPr/>
        </p:nvSpPr>
        <p:spPr>
          <a:xfrm>
            <a:off x="12196289" y="10591628"/>
            <a:ext cx="1542730" cy="608500"/>
          </a:xfrm>
          <a:prstGeom prst="rect">
            <a:avLst/>
          </a:prstGeom>
          <a:noFill/>
        </p:spPr>
        <p:txBody>
          <a:bodyPr wrap="none" rtlCol="0" anchor="b">
            <a:spAutoFit/>
          </a:bodyPr>
          <a:lstStyle/>
          <a:p>
            <a:pPr algn="ctr">
              <a:lnSpc>
                <a:spcPts val="4320"/>
              </a:lnSpc>
            </a:pPr>
            <a:r>
              <a:rPr lang="en-US" sz="2800" b="1" spc="-30" dirty="0">
                <a:solidFill>
                  <a:schemeClr val="accent4"/>
                </a:solidFill>
                <a:latin typeface="DM Sans" pitchFamily="2" charset="77"/>
              </a:rPr>
              <a:t>Step 04</a:t>
            </a:r>
          </a:p>
        </p:txBody>
      </p:sp>
      <p:sp>
        <p:nvSpPr>
          <p:cNvPr id="49" name="TextBox 48">
            <a:extLst>
              <a:ext uri="{FF2B5EF4-FFF2-40B4-BE49-F238E27FC236}">
                <a16:creationId xmlns:a16="http://schemas.microsoft.com/office/drawing/2014/main" id="{2713A3CE-C74B-42C1-A5FB-9FDF3C949EE1}"/>
              </a:ext>
            </a:extLst>
          </p:cNvPr>
          <p:cNvSpPr txBox="1"/>
          <p:nvPr/>
        </p:nvSpPr>
        <p:spPr>
          <a:xfrm>
            <a:off x="16651559" y="3870054"/>
            <a:ext cx="3730712" cy="643766"/>
          </a:xfrm>
          <a:prstGeom prst="rect">
            <a:avLst/>
          </a:prstGeom>
          <a:noFill/>
        </p:spPr>
        <p:txBody>
          <a:bodyPr wrap="square" rtlCol="0" anchor="b">
            <a:spAutoFit/>
          </a:bodyPr>
          <a:lstStyle/>
          <a:p>
            <a:pPr>
              <a:lnSpc>
                <a:spcPts val="4320"/>
              </a:lnSpc>
            </a:pPr>
            <a:r>
              <a:rPr lang="en-US" sz="3600" b="1" spc="-30" dirty="0">
                <a:solidFill>
                  <a:schemeClr val="accent1"/>
                </a:solidFill>
                <a:latin typeface="DM Sans" pitchFamily="2" charset="77"/>
              </a:rPr>
              <a:t>Identify</a:t>
            </a:r>
          </a:p>
        </p:txBody>
      </p:sp>
      <p:sp>
        <p:nvSpPr>
          <p:cNvPr id="51" name="TextBox 50">
            <a:extLst>
              <a:ext uri="{FF2B5EF4-FFF2-40B4-BE49-F238E27FC236}">
                <a16:creationId xmlns:a16="http://schemas.microsoft.com/office/drawing/2014/main" id="{87060A75-D301-49AD-A02C-37FFF4CEE9CA}"/>
              </a:ext>
            </a:extLst>
          </p:cNvPr>
          <p:cNvSpPr txBox="1"/>
          <p:nvPr/>
        </p:nvSpPr>
        <p:spPr>
          <a:xfrm>
            <a:off x="16649654" y="6129178"/>
            <a:ext cx="3942455" cy="643766"/>
          </a:xfrm>
          <a:prstGeom prst="rect">
            <a:avLst/>
          </a:prstGeom>
          <a:noFill/>
        </p:spPr>
        <p:txBody>
          <a:bodyPr wrap="square" rtlCol="0" anchor="b">
            <a:spAutoFit/>
          </a:bodyPr>
          <a:lstStyle/>
          <a:p>
            <a:pPr>
              <a:lnSpc>
                <a:spcPts val="4320"/>
              </a:lnSpc>
            </a:pPr>
            <a:r>
              <a:rPr lang="en-US" sz="3600" b="1" spc="-30" dirty="0">
                <a:solidFill>
                  <a:schemeClr val="accent2"/>
                </a:solidFill>
                <a:latin typeface="DM Sans" pitchFamily="2" charset="77"/>
              </a:rPr>
              <a:t>Improve</a:t>
            </a:r>
          </a:p>
        </p:txBody>
      </p:sp>
      <p:sp>
        <p:nvSpPr>
          <p:cNvPr id="53" name="TextBox 52">
            <a:extLst>
              <a:ext uri="{FF2B5EF4-FFF2-40B4-BE49-F238E27FC236}">
                <a16:creationId xmlns:a16="http://schemas.microsoft.com/office/drawing/2014/main" id="{5812A26F-4247-41AA-B87A-7B55F213FB12}"/>
              </a:ext>
            </a:extLst>
          </p:cNvPr>
          <p:cNvSpPr txBox="1"/>
          <p:nvPr/>
        </p:nvSpPr>
        <p:spPr>
          <a:xfrm>
            <a:off x="16651560" y="8388937"/>
            <a:ext cx="4790868" cy="643766"/>
          </a:xfrm>
          <a:prstGeom prst="rect">
            <a:avLst/>
          </a:prstGeom>
          <a:noFill/>
        </p:spPr>
        <p:txBody>
          <a:bodyPr wrap="square" rtlCol="0" anchor="b">
            <a:spAutoFit/>
          </a:bodyPr>
          <a:lstStyle/>
          <a:p>
            <a:pPr>
              <a:lnSpc>
                <a:spcPts val="4320"/>
              </a:lnSpc>
            </a:pPr>
            <a:r>
              <a:rPr lang="en-US" sz="3600" b="1" spc="-30" dirty="0">
                <a:solidFill>
                  <a:schemeClr val="accent3"/>
                </a:solidFill>
                <a:latin typeface="DM Sans" pitchFamily="2" charset="77"/>
              </a:rPr>
              <a:t>Innovation</a:t>
            </a:r>
          </a:p>
        </p:txBody>
      </p:sp>
      <p:sp>
        <p:nvSpPr>
          <p:cNvPr id="55" name="TextBox 54">
            <a:extLst>
              <a:ext uri="{FF2B5EF4-FFF2-40B4-BE49-F238E27FC236}">
                <a16:creationId xmlns:a16="http://schemas.microsoft.com/office/drawing/2014/main" id="{A69745CC-7545-43E2-87BD-A0B3E31A5099}"/>
              </a:ext>
            </a:extLst>
          </p:cNvPr>
          <p:cNvSpPr txBox="1"/>
          <p:nvPr/>
        </p:nvSpPr>
        <p:spPr>
          <a:xfrm>
            <a:off x="16649020" y="10646791"/>
            <a:ext cx="5806368" cy="643766"/>
          </a:xfrm>
          <a:prstGeom prst="rect">
            <a:avLst/>
          </a:prstGeom>
          <a:noFill/>
        </p:spPr>
        <p:txBody>
          <a:bodyPr wrap="square" rtlCol="0" anchor="b">
            <a:spAutoFit/>
          </a:bodyPr>
          <a:lstStyle/>
          <a:p>
            <a:pPr>
              <a:lnSpc>
                <a:spcPts val="4320"/>
              </a:lnSpc>
            </a:pPr>
            <a:r>
              <a:rPr lang="en-US" sz="3600" b="1" spc="-30" dirty="0">
                <a:solidFill>
                  <a:schemeClr val="accent4"/>
                </a:solidFill>
                <a:latin typeface="DM Sans" pitchFamily="2" charset="77"/>
              </a:rPr>
              <a:t>Management</a:t>
            </a:r>
          </a:p>
        </p:txBody>
      </p:sp>
      <p:sp>
        <p:nvSpPr>
          <p:cNvPr id="4" name="TextBox 3">
            <a:extLst>
              <a:ext uri="{FF2B5EF4-FFF2-40B4-BE49-F238E27FC236}">
                <a16:creationId xmlns:a16="http://schemas.microsoft.com/office/drawing/2014/main" id="{DBE5BB5D-06B4-5B56-54C9-22C9A6BAF3EF}"/>
              </a:ext>
            </a:extLst>
          </p:cNvPr>
          <p:cNvSpPr txBox="1"/>
          <p:nvPr/>
        </p:nvSpPr>
        <p:spPr>
          <a:xfrm>
            <a:off x="16720498" y="4471037"/>
            <a:ext cx="6678765" cy="1569660"/>
          </a:xfrm>
          <a:prstGeom prst="rect">
            <a:avLst/>
          </a:prstGeom>
          <a:noFill/>
        </p:spPr>
        <p:txBody>
          <a:bodyPr wrap="square" rtlCol="0">
            <a:spAutoFit/>
          </a:bodyPr>
          <a:lstStyle/>
          <a:p>
            <a:r>
              <a:rPr lang="en-US" sz="2400" spc="-15" dirty="0">
                <a:latin typeface="DM Sans" pitchFamily="2" charset="77"/>
              </a:rPr>
              <a:t>You can achieve anything you set your mind to—just put in the effort. Now go out there and present like a pro!</a:t>
            </a:r>
          </a:p>
          <a:p>
            <a:endParaRPr lang="es-CO" sz="2400" dirty="0"/>
          </a:p>
        </p:txBody>
      </p:sp>
      <p:sp>
        <p:nvSpPr>
          <p:cNvPr id="5" name="TextBox 4">
            <a:extLst>
              <a:ext uri="{FF2B5EF4-FFF2-40B4-BE49-F238E27FC236}">
                <a16:creationId xmlns:a16="http://schemas.microsoft.com/office/drawing/2014/main" id="{77411D23-88BF-2075-215B-96AA3E948D84}"/>
              </a:ext>
            </a:extLst>
          </p:cNvPr>
          <p:cNvSpPr txBox="1"/>
          <p:nvPr/>
        </p:nvSpPr>
        <p:spPr>
          <a:xfrm>
            <a:off x="16720498" y="6819551"/>
            <a:ext cx="6678765" cy="1569660"/>
          </a:xfrm>
          <a:prstGeom prst="rect">
            <a:avLst/>
          </a:prstGeom>
          <a:noFill/>
        </p:spPr>
        <p:txBody>
          <a:bodyPr wrap="square" rtlCol="0">
            <a:spAutoFit/>
          </a:bodyPr>
          <a:lstStyle/>
          <a:p>
            <a:r>
              <a:rPr lang="en-US" sz="2400" spc="-15" dirty="0">
                <a:latin typeface="DM Sans" pitchFamily="2" charset="77"/>
              </a:rPr>
              <a:t>You can achieve anything you set your mind to—just put in the effort. Now go out there and present like a pro!</a:t>
            </a:r>
          </a:p>
          <a:p>
            <a:endParaRPr lang="es-CO" sz="2400" dirty="0"/>
          </a:p>
        </p:txBody>
      </p:sp>
      <p:sp>
        <p:nvSpPr>
          <p:cNvPr id="6" name="TextBox 5">
            <a:extLst>
              <a:ext uri="{FF2B5EF4-FFF2-40B4-BE49-F238E27FC236}">
                <a16:creationId xmlns:a16="http://schemas.microsoft.com/office/drawing/2014/main" id="{3CEFB8C9-D61D-2748-015C-D4C1B3077782}"/>
              </a:ext>
            </a:extLst>
          </p:cNvPr>
          <p:cNvSpPr txBox="1"/>
          <p:nvPr/>
        </p:nvSpPr>
        <p:spPr>
          <a:xfrm>
            <a:off x="16720498" y="9000906"/>
            <a:ext cx="6678765" cy="1569660"/>
          </a:xfrm>
          <a:prstGeom prst="rect">
            <a:avLst/>
          </a:prstGeom>
          <a:noFill/>
        </p:spPr>
        <p:txBody>
          <a:bodyPr wrap="square" rtlCol="0">
            <a:spAutoFit/>
          </a:bodyPr>
          <a:lstStyle/>
          <a:p>
            <a:r>
              <a:rPr lang="en-US" sz="2400" spc="-15" dirty="0">
                <a:latin typeface="DM Sans" pitchFamily="2" charset="77"/>
              </a:rPr>
              <a:t>You can achieve anything you set your mind to—just put in the effort. Now go out there and present like a pro!</a:t>
            </a:r>
          </a:p>
          <a:p>
            <a:endParaRPr lang="es-CO" sz="2400" dirty="0"/>
          </a:p>
        </p:txBody>
      </p:sp>
      <p:sp>
        <p:nvSpPr>
          <p:cNvPr id="7" name="TextBox 6">
            <a:extLst>
              <a:ext uri="{FF2B5EF4-FFF2-40B4-BE49-F238E27FC236}">
                <a16:creationId xmlns:a16="http://schemas.microsoft.com/office/drawing/2014/main" id="{62204F1C-F14F-DB9A-37BD-648EBC12CEE8}"/>
              </a:ext>
            </a:extLst>
          </p:cNvPr>
          <p:cNvSpPr txBox="1"/>
          <p:nvPr/>
        </p:nvSpPr>
        <p:spPr>
          <a:xfrm>
            <a:off x="16720498" y="11258370"/>
            <a:ext cx="6678765" cy="1569660"/>
          </a:xfrm>
          <a:prstGeom prst="rect">
            <a:avLst/>
          </a:prstGeom>
          <a:noFill/>
        </p:spPr>
        <p:txBody>
          <a:bodyPr wrap="square" rtlCol="0">
            <a:spAutoFit/>
          </a:bodyPr>
          <a:lstStyle/>
          <a:p>
            <a:r>
              <a:rPr lang="en-US" sz="2400" spc="-15" dirty="0">
                <a:latin typeface="DM Sans" pitchFamily="2" charset="77"/>
              </a:rPr>
              <a:t>You can achieve anything you set your mind to—just put in the effort. Now go out there and present like a pro!</a:t>
            </a:r>
          </a:p>
          <a:p>
            <a:endParaRPr lang="es-CO" sz="2400" dirty="0"/>
          </a:p>
        </p:txBody>
      </p:sp>
      <p:sp>
        <p:nvSpPr>
          <p:cNvPr id="8" name="Rectangle 7">
            <a:extLst>
              <a:ext uri="{FF2B5EF4-FFF2-40B4-BE49-F238E27FC236}">
                <a16:creationId xmlns:a16="http://schemas.microsoft.com/office/drawing/2014/main" id="{C101022E-B15A-C73D-1D54-121834D61882}"/>
              </a:ext>
            </a:extLst>
          </p:cNvPr>
          <p:cNvSpPr/>
          <p:nvPr/>
        </p:nvSpPr>
        <p:spPr>
          <a:xfrm>
            <a:off x="12416726" y="877147"/>
            <a:ext cx="5025399" cy="837442"/>
          </a:xfrm>
          <a:prstGeom prst="rect">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9" name="TextBox 8">
            <a:extLst>
              <a:ext uri="{FF2B5EF4-FFF2-40B4-BE49-F238E27FC236}">
                <a16:creationId xmlns:a16="http://schemas.microsoft.com/office/drawing/2014/main" id="{DAE4527F-C15F-2078-4695-14DB1B8DAAB4}"/>
              </a:ext>
            </a:extLst>
          </p:cNvPr>
          <p:cNvSpPr txBox="1"/>
          <p:nvPr/>
        </p:nvSpPr>
        <p:spPr>
          <a:xfrm>
            <a:off x="7151804" y="850311"/>
            <a:ext cx="10395795" cy="923330"/>
          </a:xfrm>
          <a:prstGeom prst="rect">
            <a:avLst/>
          </a:prstGeom>
          <a:noFill/>
        </p:spPr>
        <p:txBody>
          <a:bodyPr wrap="none" rtlCol="0">
            <a:spAutoFit/>
          </a:bodyPr>
          <a:lstStyle/>
          <a:p>
            <a:r>
              <a:rPr lang="es-CO" sz="5400" b="1" dirty="0">
                <a:solidFill>
                  <a:schemeClr val="accent3"/>
                </a:solidFill>
                <a:latin typeface="Poppins" panose="00000500000000000000" pitchFamily="2" charset="0"/>
                <a:cs typeface="Poppins" panose="00000500000000000000" pitchFamily="2" charset="0"/>
              </a:rPr>
              <a:t>EASY PROCESS  </a:t>
            </a:r>
            <a:r>
              <a:rPr lang="es-CO" sz="5400" b="1" dirty="0">
                <a:solidFill>
                  <a:schemeClr val="accent1"/>
                </a:solidFill>
                <a:latin typeface="Poppins" panose="00000500000000000000" pitchFamily="2" charset="0"/>
                <a:cs typeface="Poppins" panose="00000500000000000000" pitchFamily="2" charset="0"/>
              </a:rPr>
              <a:t>INFOGRAPHIC</a:t>
            </a:r>
          </a:p>
        </p:txBody>
      </p:sp>
    </p:spTree>
    <p:extLst>
      <p:ext uri="{BB962C8B-B14F-4D97-AF65-F5344CB8AC3E}">
        <p14:creationId xmlns:p14="http://schemas.microsoft.com/office/powerpoint/2010/main" val="7729576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01F407D6-8DE6-4AB4-A437-E6F6603B14CD}"/>
              </a:ext>
            </a:extLst>
          </p:cNvPr>
          <p:cNvSpPr>
            <a:spLocks noChangeArrowheads="1"/>
          </p:cNvSpPr>
          <p:nvPr/>
        </p:nvSpPr>
        <p:spPr bwMode="auto">
          <a:xfrm>
            <a:off x="0" y="3341077"/>
            <a:ext cx="12523541" cy="3472962"/>
          </a:xfrm>
          <a:custGeom>
            <a:avLst/>
            <a:gdLst>
              <a:gd name="T0" fmla="*/ 8657 w 10050"/>
              <a:gd name="T1" fmla="*/ 0 h 2788"/>
              <a:gd name="T2" fmla="*/ 7263 w 10050"/>
              <a:gd name="T3" fmla="*/ 1394 h 2788"/>
              <a:gd name="T4" fmla="*/ 6917 w 10050"/>
              <a:gd name="T5" fmla="*/ 1740 h 2788"/>
              <a:gd name="T6" fmla="*/ 0 w 10050"/>
              <a:gd name="T7" fmla="*/ 1740 h 2788"/>
              <a:gd name="T8" fmla="*/ 0 w 10050"/>
              <a:gd name="T9" fmla="*/ 2086 h 2788"/>
              <a:gd name="T10" fmla="*/ 6917 w 10050"/>
              <a:gd name="T11" fmla="*/ 2086 h 2788"/>
              <a:gd name="T12" fmla="*/ 7609 w 10050"/>
              <a:gd name="T13" fmla="*/ 1394 h 2788"/>
              <a:gd name="T14" fmla="*/ 8657 w 10050"/>
              <a:gd name="T15" fmla="*/ 346 h 2788"/>
              <a:gd name="T16" fmla="*/ 9704 w 10050"/>
              <a:gd name="T17" fmla="*/ 1394 h 2788"/>
              <a:gd name="T18" fmla="*/ 8657 w 10050"/>
              <a:gd name="T19" fmla="*/ 2441 h 2788"/>
              <a:gd name="T20" fmla="*/ 8657 w 10050"/>
              <a:gd name="T21" fmla="*/ 2787 h 2788"/>
              <a:gd name="T22" fmla="*/ 10049 w 10050"/>
              <a:gd name="T23" fmla="*/ 1394 h 2788"/>
              <a:gd name="T24" fmla="*/ 8657 w 10050"/>
              <a:gd name="T25" fmla="*/ 0 h 2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50" h="2788">
                <a:moveTo>
                  <a:pt x="8657" y="0"/>
                </a:moveTo>
                <a:cubicBezTo>
                  <a:pt x="7888" y="0"/>
                  <a:pt x="7263" y="625"/>
                  <a:pt x="7263" y="1394"/>
                </a:cubicBezTo>
                <a:cubicBezTo>
                  <a:pt x="7263" y="1584"/>
                  <a:pt x="7108" y="1740"/>
                  <a:pt x="6917" y="1740"/>
                </a:cubicBezTo>
                <a:lnTo>
                  <a:pt x="0" y="1740"/>
                </a:lnTo>
                <a:lnTo>
                  <a:pt x="0" y="2086"/>
                </a:lnTo>
                <a:lnTo>
                  <a:pt x="6917" y="2086"/>
                </a:lnTo>
                <a:cubicBezTo>
                  <a:pt x="7299" y="2086"/>
                  <a:pt x="7609" y="1775"/>
                  <a:pt x="7609" y="1394"/>
                </a:cubicBezTo>
                <a:cubicBezTo>
                  <a:pt x="7609" y="816"/>
                  <a:pt x="8079" y="346"/>
                  <a:pt x="8657" y="346"/>
                </a:cubicBezTo>
                <a:cubicBezTo>
                  <a:pt x="9234" y="346"/>
                  <a:pt x="9704" y="816"/>
                  <a:pt x="9704" y="1394"/>
                </a:cubicBezTo>
                <a:cubicBezTo>
                  <a:pt x="9704" y="1971"/>
                  <a:pt x="9234" y="2441"/>
                  <a:pt x="8657" y="2441"/>
                </a:cubicBezTo>
                <a:lnTo>
                  <a:pt x="8657" y="2787"/>
                </a:lnTo>
                <a:cubicBezTo>
                  <a:pt x="9425" y="2787"/>
                  <a:pt x="10049" y="2162"/>
                  <a:pt x="10049" y="1394"/>
                </a:cubicBezTo>
                <a:cubicBezTo>
                  <a:pt x="10049" y="625"/>
                  <a:pt x="9425" y="0"/>
                  <a:pt x="8657" y="0"/>
                </a:cubicBezTo>
              </a:path>
            </a:pathLst>
          </a:custGeom>
          <a:solidFill>
            <a:schemeClr val="accent1"/>
          </a:solidFill>
          <a:ln>
            <a:noFill/>
          </a:ln>
          <a:effectLst/>
        </p:spPr>
        <p:txBody>
          <a:bodyPr wrap="none" anchor="ctr"/>
          <a:lstStyle/>
          <a:p>
            <a:endParaRPr lang="en-US" dirty="0">
              <a:latin typeface="DM Sans" pitchFamily="2" charset="77"/>
            </a:endParaRPr>
          </a:p>
        </p:txBody>
      </p:sp>
      <p:sp>
        <p:nvSpPr>
          <p:cNvPr id="70" name="Freeform 69">
            <a:extLst>
              <a:ext uri="{FF2B5EF4-FFF2-40B4-BE49-F238E27FC236}">
                <a16:creationId xmlns:a16="http://schemas.microsoft.com/office/drawing/2014/main" id="{1736F6C8-6C02-49A5-A148-68544E7B92FB}"/>
              </a:ext>
            </a:extLst>
          </p:cNvPr>
          <p:cNvSpPr>
            <a:spLocks noChangeArrowheads="1"/>
          </p:cNvSpPr>
          <p:nvPr/>
        </p:nvSpPr>
        <p:spPr bwMode="auto">
          <a:xfrm>
            <a:off x="13248907" y="7544901"/>
            <a:ext cx="1153990" cy="1153990"/>
          </a:xfrm>
          <a:custGeom>
            <a:avLst/>
            <a:gdLst>
              <a:gd name="T0" fmla="*/ 337 w 927"/>
              <a:gd name="T1" fmla="*/ 695 h 927"/>
              <a:gd name="T2" fmla="*/ 322 w 927"/>
              <a:gd name="T3" fmla="*/ 701 h 927"/>
              <a:gd name="T4" fmla="*/ 259 w 927"/>
              <a:gd name="T5" fmla="*/ 764 h 927"/>
              <a:gd name="T6" fmla="*/ 253 w 927"/>
              <a:gd name="T7" fmla="*/ 779 h 927"/>
              <a:gd name="T8" fmla="*/ 274 w 927"/>
              <a:gd name="T9" fmla="*/ 800 h 927"/>
              <a:gd name="T10" fmla="*/ 289 w 927"/>
              <a:gd name="T11" fmla="*/ 794 h 927"/>
              <a:gd name="T12" fmla="*/ 352 w 927"/>
              <a:gd name="T13" fmla="*/ 731 h 927"/>
              <a:gd name="T14" fmla="*/ 358 w 927"/>
              <a:gd name="T15" fmla="*/ 716 h 927"/>
              <a:gd name="T16" fmla="*/ 337 w 927"/>
              <a:gd name="T17" fmla="*/ 695 h 927"/>
              <a:gd name="T18" fmla="*/ 527 w 927"/>
              <a:gd name="T19" fmla="*/ 851 h 927"/>
              <a:gd name="T20" fmla="*/ 404 w 927"/>
              <a:gd name="T21" fmla="*/ 553 h 927"/>
              <a:gd name="T22" fmla="*/ 843 w 927"/>
              <a:gd name="T23" fmla="*/ 113 h 927"/>
              <a:gd name="T24" fmla="*/ 527 w 927"/>
              <a:gd name="T25" fmla="*/ 851 h 927"/>
              <a:gd name="T26" fmla="*/ 75 w 927"/>
              <a:gd name="T27" fmla="*/ 400 h 927"/>
              <a:gd name="T28" fmla="*/ 813 w 927"/>
              <a:gd name="T29" fmla="*/ 83 h 927"/>
              <a:gd name="T30" fmla="*/ 374 w 927"/>
              <a:gd name="T31" fmla="*/ 523 h 927"/>
              <a:gd name="T32" fmla="*/ 75 w 927"/>
              <a:gd name="T33" fmla="*/ 400 h 927"/>
              <a:gd name="T34" fmla="*/ 926 w 927"/>
              <a:gd name="T35" fmla="*/ 21 h 927"/>
              <a:gd name="T36" fmla="*/ 906 w 927"/>
              <a:gd name="T37" fmla="*/ 0 h 927"/>
              <a:gd name="T38" fmla="*/ 897 w 927"/>
              <a:gd name="T39" fmla="*/ 2 h 927"/>
              <a:gd name="T40" fmla="*/ 13 w 927"/>
              <a:gd name="T41" fmla="*/ 380 h 927"/>
              <a:gd name="T42" fmla="*/ 13 w 927"/>
              <a:gd name="T43" fmla="*/ 381 h 927"/>
              <a:gd name="T44" fmla="*/ 12 w 927"/>
              <a:gd name="T45" fmla="*/ 381 h 927"/>
              <a:gd name="T46" fmla="*/ 0 w 927"/>
              <a:gd name="T47" fmla="*/ 400 h 927"/>
              <a:gd name="T48" fmla="*/ 15 w 927"/>
              <a:gd name="T49" fmla="*/ 420 h 927"/>
              <a:gd name="T50" fmla="*/ 363 w 927"/>
              <a:gd name="T51" fmla="*/ 563 h 927"/>
              <a:gd name="T52" fmla="*/ 506 w 927"/>
              <a:gd name="T53" fmla="*/ 911 h 927"/>
              <a:gd name="T54" fmla="*/ 527 w 927"/>
              <a:gd name="T55" fmla="*/ 926 h 927"/>
              <a:gd name="T56" fmla="*/ 546 w 927"/>
              <a:gd name="T57" fmla="*/ 914 h 927"/>
              <a:gd name="T58" fmla="*/ 925 w 927"/>
              <a:gd name="T59" fmla="*/ 30 h 927"/>
              <a:gd name="T60" fmla="*/ 924 w 927"/>
              <a:gd name="T61" fmla="*/ 30 h 927"/>
              <a:gd name="T62" fmla="*/ 926 w 927"/>
              <a:gd name="T63" fmla="*/ 21 h 927"/>
              <a:gd name="T64" fmla="*/ 204 w 927"/>
              <a:gd name="T65" fmla="*/ 626 h 927"/>
              <a:gd name="T66" fmla="*/ 226 w 927"/>
              <a:gd name="T67" fmla="*/ 604 h 927"/>
              <a:gd name="T68" fmla="*/ 232 w 927"/>
              <a:gd name="T69" fmla="*/ 589 h 927"/>
              <a:gd name="T70" fmla="*/ 210 w 927"/>
              <a:gd name="T71" fmla="*/ 569 h 927"/>
              <a:gd name="T72" fmla="*/ 196 w 927"/>
              <a:gd name="T73" fmla="*/ 575 h 927"/>
              <a:gd name="T74" fmla="*/ 174 w 927"/>
              <a:gd name="T75" fmla="*/ 595 h 927"/>
              <a:gd name="T76" fmla="*/ 168 w 927"/>
              <a:gd name="T77" fmla="*/ 611 h 927"/>
              <a:gd name="T78" fmla="*/ 190 w 927"/>
              <a:gd name="T79" fmla="*/ 632 h 927"/>
              <a:gd name="T80" fmla="*/ 204 w 927"/>
              <a:gd name="T81" fmla="*/ 626 h 927"/>
              <a:gd name="T82" fmla="*/ 337 w 927"/>
              <a:gd name="T83" fmla="*/ 611 h 927"/>
              <a:gd name="T84" fmla="*/ 316 w 927"/>
              <a:gd name="T85" fmla="*/ 589 h 927"/>
              <a:gd name="T86" fmla="*/ 301 w 927"/>
              <a:gd name="T87" fmla="*/ 595 h 927"/>
              <a:gd name="T88" fmla="*/ 91 w 927"/>
              <a:gd name="T89" fmla="*/ 807 h 927"/>
              <a:gd name="T90" fmla="*/ 84 w 927"/>
              <a:gd name="T91" fmla="*/ 821 h 927"/>
              <a:gd name="T92" fmla="*/ 105 w 927"/>
              <a:gd name="T93" fmla="*/ 842 h 927"/>
              <a:gd name="T94" fmla="*/ 120 w 927"/>
              <a:gd name="T95" fmla="*/ 836 h 927"/>
              <a:gd name="T96" fmla="*/ 331 w 927"/>
              <a:gd name="T97" fmla="*/ 626 h 927"/>
              <a:gd name="T98" fmla="*/ 337 w 927"/>
              <a:gd name="T99" fmla="*/ 611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27" h="927">
                <a:moveTo>
                  <a:pt x="337" y="695"/>
                </a:moveTo>
                <a:cubicBezTo>
                  <a:pt x="331" y="695"/>
                  <a:pt x="326" y="697"/>
                  <a:pt x="322" y="701"/>
                </a:cubicBezTo>
                <a:lnTo>
                  <a:pt x="259" y="764"/>
                </a:lnTo>
                <a:cubicBezTo>
                  <a:pt x="255" y="768"/>
                  <a:pt x="253" y="773"/>
                  <a:pt x="253" y="779"/>
                </a:cubicBezTo>
                <a:cubicBezTo>
                  <a:pt x="253" y="791"/>
                  <a:pt x="262" y="800"/>
                  <a:pt x="274" y="800"/>
                </a:cubicBezTo>
                <a:cubicBezTo>
                  <a:pt x="279" y="800"/>
                  <a:pt x="285" y="798"/>
                  <a:pt x="289" y="794"/>
                </a:cubicBezTo>
                <a:lnTo>
                  <a:pt x="352" y="731"/>
                </a:lnTo>
                <a:cubicBezTo>
                  <a:pt x="355" y="727"/>
                  <a:pt x="358" y="721"/>
                  <a:pt x="358" y="716"/>
                </a:cubicBezTo>
                <a:cubicBezTo>
                  <a:pt x="358" y="704"/>
                  <a:pt x="349" y="695"/>
                  <a:pt x="337" y="695"/>
                </a:cubicBezTo>
                <a:close/>
                <a:moveTo>
                  <a:pt x="527" y="851"/>
                </a:moveTo>
                <a:lnTo>
                  <a:pt x="404" y="553"/>
                </a:lnTo>
                <a:lnTo>
                  <a:pt x="843" y="113"/>
                </a:lnTo>
                <a:lnTo>
                  <a:pt x="527" y="851"/>
                </a:lnTo>
                <a:close/>
                <a:moveTo>
                  <a:pt x="75" y="400"/>
                </a:moveTo>
                <a:lnTo>
                  <a:pt x="813" y="83"/>
                </a:lnTo>
                <a:lnTo>
                  <a:pt x="374" y="523"/>
                </a:lnTo>
                <a:lnTo>
                  <a:pt x="75" y="400"/>
                </a:lnTo>
                <a:close/>
                <a:moveTo>
                  <a:pt x="926" y="21"/>
                </a:moveTo>
                <a:cubicBezTo>
                  <a:pt x="926" y="9"/>
                  <a:pt x="917" y="0"/>
                  <a:pt x="906" y="0"/>
                </a:cubicBezTo>
                <a:cubicBezTo>
                  <a:pt x="902" y="0"/>
                  <a:pt x="899" y="1"/>
                  <a:pt x="897" y="2"/>
                </a:cubicBezTo>
                <a:lnTo>
                  <a:pt x="13" y="380"/>
                </a:lnTo>
                <a:cubicBezTo>
                  <a:pt x="13" y="381"/>
                  <a:pt x="13" y="381"/>
                  <a:pt x="13" y="381"/>
                </a:cubicBezTo>
                <a:lnTo>
                  <a:pt x="12" y="381"/>
                </a:lnTo>
                <a:cubicBezTo>
                  <a:pt x="5" y="385"/>
                  <a:pt x="0" y="392"/>
                  <a:pt x="0" y="400"/>
                </a:cubicBezTo>
                <a:cubicBezTo>
                  <a:pt x="0" y="410"/>
                  <a:pt x="7" y="417"/>
                  <a:pt x="15" y="420"/>
                </a:cubicBezTo>
                <a:lnTo>
                  <a:pt x="363" y="563"/>
                </a:lnTo>
                <a:lnTo>
                  <a:pt x="506" y="911"/>
                </a:lnTo>
                <a:cubicBezTo>
                  <a:pt x="509" y="920"/>
                  <a:pt x="517" y="926"/>
                  <a:pt x="527" y="926"/>
                </a:cubicBezTo>
                <a:cubicBezTo>
                  <a:pt x="535" y="926"/>
                  <a:pt x="542" y="921"/>
                  <a:pt x="546" y="914"/>
                </a:cubicBezTo>
                <a:lnTo>
                  <a:pt x="925" y="30"/>
                </a:lnTo>
                <a:lnTo>
                  <a:pt x="924" y="30"/>
                </a:lnTo>
                <a:cubicBezTo>
                  <a:pt x="925" y="27"/>
                  <a:pt x="926" y="24"/>
                  <a:pt x="926" y="21"/>
                </a:cubicBezTo>
                <a:close/>
                <a:moveTo>
                  <a:pt x="204" y="626"/>
                </a:moveTo>
                <a:lnTo>
                  <a:pt x="226" y="604"/>
                </a:lnTo>
                <a:cubicBezTo>
                  <a:pt x="229" y="600"/>
                  <a:pt x="232" y="595"/>
                  <a:pt x="232" y="589"/>
                </a:cubicBezTo>
                <a:cubicBezTo>
                  <a:pt x="232" y="578"/>
                  <a:pt x="222" y="569"/>
                  <a:pt x="210" y="569"/>
                </a:cubicBezTo>
                <a:cubicBezTo>
                  <a:pt x="205" y="569"/>
                  <a:pt x="199" y="571"/>
                  <a:pt x="196" y="575"/>
                </a:cubicBezTo>
                <a:lnTo>
                  <a:pt x="174" y="595"/>
                </a:lnTo>
                <a:cubicBezTo>
                  <a:pt x="171" y="599"/>
                  <a:pt x="168" y="605"/>
                  <a:pt x="168" y="611"/>
                </a:cubicBezTo>
                <a:cubicBezTo>
                  <a:pt x="168" y="622"/>
                  <a:pt x="178" y="632"/>
                  <a:pt x="190" y="632"/>
                </a:cubicBezTo>
                <a:cubicBezTo>
                  <a:pt x="195" y="632"/>
                  <a:pt x="201" y="629"/>
                  <a:pt x="204" y="626"/>
                </a:cubicBezTo>
                <a:close/>
                <a:moveTo>
                  <a:pt x="337" y="611"/>
                </a:moveTo>
                <a:cubicBezTo>
                  <a:pt x="337" y="599"/>
                  <a:pt x="327" y="589"/>
                  <a:pt x="316" y="589"/>
                </a:cubicBezTo>
                <a:cubicBezTo>
                  <a:pt x="310" y="589"/>
                  <a:pt x="305" y="592"/>
                  <a:pt x="301" y="595"/>
                </a:cubicBezTo>
                <a:lnTo>
                  <a:pt x="91" y="807"/>
                </a:lnTo>
                <a:cubicBezTo>
                  <a:pt x="86" y="810"/>
                  <a:pt x="84" y="815"/>
                  <a:pt x="84" y="821"/>
                </a:cubicBezTo>
                <a:cubicBezTo>
                  <a:pt x="84" y="833"/>
                  <a:pt x="93" y="842"/>
                  <a:pt x="105" y="842"/>
                </a:cubicBezTo>
                <a:cubicBezTo>
                  <a:pt x="111" y="842"/>
                  <a:pt x="116" y="840"/>
                  <a:pt x="120" y="836"/>
                </a:cubicBezTo>
                <a:lnTo>
                  <a:pt x="331" y="626"/>
                </a:lnTo>
                <a:cubicBezTo>
                  <a:pt x="334" y="622"/>
                  <a:pt x="337" y="616"/>
                  <a:pt x="337" y="611"/>
                </a:cubicBezTo>
                <a:close/>
              </a:path>
            </a:pathLst>
          </a:custGeom>
          <a:solidFill>
            <a:schemeClr val="accent3"/>
          </a:solidFill>
          <a:ln>
            <a:noFill/>
          </a:ln>
          <a:effectLst/>
        </p:spPr>
        <p:txBody>
          <a:bodyPr wrap="none" anchor="ctr"/>
          <a:lstStyle/>
          <a:p>
            <a:endParaRPr lang="en-US" dirty="0">
              <a:latin typeface="DM Sans" pitchFamily="2" charset="77"/>
            </a:endParaRPr>
          </a:p>
        </p:txBody>
      </p:sp>
      <p:sp>
        <p:nvSpPr>
          <p:cNvPr id="71" name="Freeform 70">
            <a:extLst>
              <a:ext uri="{FF2B5EF4-FFF2-40B4-BE49-F238E27FC236}">
                <a16:creationId xmlns:a16="http://schemas.microsoft.com/office/drawing/2014/main" id="{543F8149-BF09-47C6-894C-C72A6AF40CA9}"/>
              </a:ext>
            </a:extLst>
          </p:cNvPr>
          <p:cNvSpPr>
            <a:spLocks noChangeArrowheads="1"/>
          </p:cNvSpPr>
          <p:nvPr/>
        </p:nvSpPr>
        <p:spPr bwMode="auto">
          <a:xfrm>
            <a:off x="13248907" y="10495817"/>
            <a:ext cx="1153990" cy="1143000"/>
          </a:xfrm>
          <a:custGeom>
            <a:avLst/>
            <a:gdLst>
              <a:gd name="T0" fmla="*/ 590 w 927"/>
              <a:gd name="T1" fmla="*/ 539 h 919"/>
              <a:gd name="T2" fmla="*/ 337 w 927"/>
              <a:gd name="T3" fmla="*/ 581 h 919"/>
              <a:gd name="T4" fmla="*/ 337 w 927"/>
              <a:gd name="T5" fmla="*/ 623 h 919"/>
              <a:gd name="T6" fmla="*/ 632 w 927"/>
              <a:gd name="T7" fmla="*/ 581 h 919"/>
              <a:gd name="T8" fmla="*/ 590 w 927"/>
              <a:gd name="T9" fmla="*/ 497 h 919"/>
              <a:gd name="T10" fmla="*/ 295 w 927"/>
              <a:gd name="T11" fmla="*/ 539 h 919"/>
              <a:gd name="T12" fmla="*/ 337 w 927"/>
              <a:gd name="T13" fmla="*/ 623 h 919"/>
              <a:gd name="T14" fmla="*/ 328 w 927"/>
              <a:gd name="T15" fmla="*/ 97 h 919"/>
              <a:gd name="T16" fmla="*/ 344 w 927"/>
              <a:gd name="T17" fmla="*/ 154 h 919"/>
              <a:gd name="T18" fmla="*/ 323 w 927"/>
              <a:gd name="T19" fmla="*/ 190 h 919"/>
              <a:gd name="T20" fmla="*/ 265 w 927"/>
              <a:gd name="T21" fmla="*/ 206 h 919"/>
              <a:gd name="T22" fmla="*/ 323 w 927"/>
              <a:gd name="T23" fmla="*/ 190 h 919"/>
              <a:gd name="T24" fmla="*/ 42 w 927"/>
              <a:gd name="T25" fmla="*/ 370 h 919"/>
              <a:gd name="T26" fmla="*/ 884 w 927"/>
              <a:gd name="T27" fmla="*/ 286 h 919"/>
              <a:gd name="T28" fmla="*/ 800 w 927"/>
              <a:gd name="T29" fmla="*/ 876 h 919"/>
              <a:gd name="T30" fmla="*/ 126 w 927"/>
              <a:gd name="T31" fmla="*/ 412 h 919"/>
              <a:gd name="T32" fmla="*/ 800 w 927"/>
              <a:gd name="T33" fmla="*/ 876 h 919"/>
              <a:gd name="T34" fmla="*/ 350 w 927"/>
              <a:gd name="T35" fmla="*/ 60 h 919"/>
              <a:gd name="T36" fmla="*/ 341 w 927"/>
              <a:gd name="T37" fmla="*/ 244 h 919"/>
              <a:gd name="T38" fmla="*/ 245 w 927"/>
              <a:gd name="T39" fmla="*/ 242 h 919"/>
              <a:gd name="T40" fmla="*/ 195 w 927"/>
              <a:gd name="T41" fmla="*/ 244 h 919"/>
              <a:gd name="T42" fmla="*/ 668 w 927"/>
              <a:gd name="T43" fmla="*/ 244 h 919"/>
              <a:gd name="T44" fmla="*/ 459 w 927"/>
              <a:gd name="T45" fmla="*/ 123 h 919"/>
              <a:gd name="T46" fmla="*/ 683 w 927"/>
              <a:gd name="T47" fmla="*/ 130 h 919"/>
              <a:gd name="T48" fmla="*/ 758 w 927"/>
              <a:gd name="T49" fmla="*/ 244 h 919"/>
              <a:gd name="T50" fmla="*/ 698 w 927"/>
              <a:gd name="T51" fmla="*/ 213 h 919"/>
              <a:gd name="T52" fmla="*/ 694 w 927"/>
              <a:gd name="T53" fmla="*/ 170 h 919"/>
              <a:gd name="T54" fmla="*/ 656 w 927"/>
              <a:gd name="T55" fmla="*/ 188 h 919"/>
              <a:gd name="T56" fmla="*/ 602 w 927"/>
              <a:gd name="T57" fmla="*/ 151 h 919"/>
              <a:gd name="T58" fmla="*/ 884 w 927"/>
              <a:gd name="T59" fmla="*/ 244 h 919"/>
              <a:gd name="T60" fmla="*/ 775 w 927"/>
              <a:gd name="T61" fmla="*/ 148 h 919"/>
              <a:gd name="T62" fmla="*/ 544 w 927"/>
              <a:gd name="T63" fmla="*/ 124 h 919"/>
              <a:gd name="T64" fmla="*/ 255 w 927"/>
              <a:gd name="T65" fmla="*/ 54 h 919"/>
              <a:gd name="T66" fmla="*/ 126 w 927"/>
              <a:gd name="T67" fmla="*/ 244 h 919"/>
              <a:gd name="T68" fmla="*/ 0 w 927"/>
              <a:gd name="T69" fmla="*/ 286 h 919"/>
              <a:gd name="T70" fmla="*/ 42 w 927"/>
              <a:gd name="T71" fmla="*/ 412 h 919"/>
              <a:gd name="T72" fmla="*/ 84 w 927"/>
              <a:gd name="T73" fmla="*/ 876 h 919"/>
              <a:gd name="T74" fmla="*/ 800 w 927"/>
              <a:gd name="T75" fmla="*/ 918 h 919"/>
              <a:gd name="T76" fmla="*/ 842 w 927"/>
              <a:gd name="T77" fmla="*/ 412 h 919"/>
              <a:gd name="T78" fmla="*/ 926 w 927"/>
              <a:gd name="T79" fmla="*/ 370 h 919"/>
              <a:gd name="T80" fmla="*/ 884 w 927"/>
              <a:gd name="T81" fmla="*/ 244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27" h="919">
                <a:moveTo>
                  <a:pt x="337" y="539"/>
                </a:moveTo>
                <a:lnTo>
                  <a:pt x="590" y="539"/>
                </a:lnTo>
                <a:lnTo>
                  <a:pt x="590" y="581"/>
                </a:lnTo>
                <a:lnTo>
                  <a:pt x="337" y="581"/>
                </a:lnTo>
                <a:lnTo>
                  <a:pt x="337" y="539"/>
                </a:lnTo>
                <a:close/>
                <a:moveTo>
                  <a:pt x="337" y="623"/>
                </a:moveTo>
                <a:lnTo>
                  <a:pt x="590" y="623"/>
                </a:lnTo>
                <a:cubicBezTo>
                  <a:pt x="613" y="623"/>
                  <a:pt x="632" y="604"/>
                  <a:pt x="632" y="581"/>
                </a:cubicBezTo>
                <a:lnTo>
                  <a:pt x="632" y="539"/>
                </a:lnTo>
                <a:cubicBezTo>
                  <a:pt x="632" y="516"/>
                  <a:pt x="613" y="497"/>
                  <a:pt x="590" y="497"/>
                </a:cubicBezTo>
                <a:lnTo>
                  <a:pt x="337" y="497"/>
                </a:lnTo>
                <a:cubicBezTo>
                  <a:pt x="314" y="497"/>
                  <a:pt x="295" y="516"/>
                  <a:pt x="295" y="539"/>
                </a:cubicBezTo>
                <a:lnTo>
                  <a:pt x="295" y="581"/>
                </a:lnTo>
                <a:cubicBezTo>
                  <a:pt x="295" y="604"/>
                  <a:pt x="314" y="623"/>
                  <a:pt x="337" y="623"/>
                </a:cubicBezTo>
                <a:close/>
                <a:moveTo>
                  <a:pt x="365" y="117"/>
                </a:moveTo>
                <a:lnTo>
                  <a:pt x="328" y="97"/>
                </a:lnTo>
                <a:lnTo>
                  <a:pt x="308" y="133"/>
                </a:lnTo>
                <a:lnTo>
                  <a:pt x="344" y="154"/>
                </a:lnTo>
                <a:lnTo>
                  <a:pt x="365" y="117"/>
                </a:lnTo>
                <a:close/>
                <a:moveTo>
                  <a:pt x="323" y="190"/>
                </a:moveTo>
                <a:lnTo>
                  <a:pt x="286" y="169"/>
                </a:lnTo>
                <a:lnTo>
                  <a:pt x="265" y="206"/>
                </a:lnTo>
                <a:lnTo>
                  <a:pt x="302" y="227"/>
                </a:lnTo>
                <a:lnTo>
                  <a:pt x="323" y="190"/>
                </a:lnTo>
                <a:close/>
                <a:moveTo>
                  <a:pt x="884" y="370"/>
                </a:moveTo>
                <a:lnTo>
                  <a:pt x="42" y="370"/>
                </a:lnTo>
                <a:lnTo>
                  <a:pt x="42" y="286"/>
                </a:lnTo>
                <a:lnTo>
                  <a:pt x="884" y="286"/>
                </a:lnTo>
                <a:lnTo>
                  <a:pt x="884" y="370"/>
                </a:lnTo>
                <a:close/>
                <a:moveTo>
                  <a:pt x="800" y="876"/>
                </a:moveTo>
                <a:lnTo>
                  <a:pt x="126" y="876"/>
                </a:lnTo>
                <a:lnTo>
                  <a:pt x="126" y="412"/>
                </a:lnTo>
                <a:lnTo>
                  <a:pt x="800" y="412"/>
                </a:lnTo>
                <a:lnTo>
                  <a:pt x="800" y="876"/>
                </a:lnTo>
                <a:close/>
                <a:moveTo>
                  <a:pt x="292" y="75"/>
                </a:moveTo>
                <a:cubicBezTo>
                  <a:pt x="304" y="55"/>
                  <a:pt x="329" y="48"/>
                  <a:pt x="350" y="60"/>
                </a:cubicBezTo>
                <a:lnTo>
                  <a:pt x="423" y="102"/>
                </a:lnTo>
                <a:lnTo>
                  <a:pt x="341" y="244"/>
                </a:lnTo>
                <a:lnTo>
                  <a:pt x="247" y="244"/>
                </a:lnTo>
                <a:lnTo>
                  <a:pt x="245" y="242"/>
                </a:lnTo>
                <a:lnTo>
                  <a:pt x="243" y="244"/>
                </a:lnTo>
                <a:lnTo>
                  <a:pt x="195" y="244"/>
                </a:lnTo>
                <a:lnTo>
                  <a:pt x="292" y="75"/>
                </a:lnTo>
                <a:close/>
                <a:moveTo>
                  <a:pt x="668" y="244"/>
                </a:moveTo>
                <a:lnTo>
                  <a:pt x="390" y="244"/>
                </a:lnTo>
                <a:lnTo>
                  <a:pt x="459" y="123"/>
                </a:lnTo>
                <a:lnTo>
                  <a:pt x="668" y="244"/>
                </a:lnTo>
                <a:close/>
                <a:moveTo>
                  <a:pt x="683" y="130"/>
                </a:moveTo>
                <a:cubicBezTo>
                  <a:pt x="706" y="124"/>
                  <a:pt x="729" y="137"/>
                  <a:pt x="735" y="159"/>
                </a:cubicBezTo>
                <a:lnTo>
                  <a:pt x="758" y="244"/>
                </a:lnTo>
                <a:lnTo>
                  <a:pt x="752" y="244"/>
                </a:lnTo>
                <a:lnTo>
                  <a:pt x="698" y="213"/>
                </a:lnTo>
                <a:lnTo>
                  <a:pt x="705" y="211"/>
                </a:lnTo>
                <a:lnTo>
                  <a:pt x="694" y="170"/>
                </a:lnTo>
                <a:lnTo>
                  <a:pt x="654" y="181"/>
                </a:lnTo>
                <a:lnTo>
                  <a:pt x="656" y="188"/>
                </a:lnTo>
                <a:lnTo>
                  <a:pt x="604" y="158"/>
                </a:lnTo>
                <a:lnTo>
                  <a:pt x="602" y="151"/>
                </a:lnTo>
                <a:lnTo>
                  <a:pt x="683" y="130"/>
                </a:lnTo>
                <a:close/>
                <a:moveTo>
                  <a:pt x="884" y="244"/>
                </a:moveTo>
                <a:lnTo>
                  <a:pt x="801" y="244"/>
                </a:lnTo>
                <a:lnTo>
                  <a:pt x="775" y="148"/>
                </a:lnTo>
                <a:cubicBezTo>
                  <a:pt x="763" y="103"/>
                  <a:pt x="717" y="76"/>
                  <a:pt x="672" y="89"/>
                </a:cubicBezTo>
                <a:lnTo>
                  <a:pt x="544" y="124"/>
                </a:lnTo>
                <a:lnTo>
                  <a:pt x="370" y="23"/>
                </a:lnTo>
                <a:cubicBezTo>
                  <a:pt x="330" y="0"/>
                  <a:pt x="279" y="14"/>
                  <a:pt x="255" y="54"/>
                </a:cubicBezTo>
                <a:lnTo>
                  <a:pt x="146" y="244"/>
                </a:lnTo>
                <a:lnTo>
                  <a:pt x="126" y="244"/>
                </a:lnTo>
                <a:lnTo>
                  <a:pt x="42" y="244"/>
                </a:lnTo>
                <a:cubicBezTo>
                  <a:pt x="19" y="244"/>
                  <a:pt x="0" y="263"/>
                  <a:pt x="0" y="286"/>
                </a:cubicBezTo>
                <a:lnTo>
                  <a:pt x="0" y="370"/>
                </a:lnTo>
                <a:cubicBezTo>
                  <a:pt x="0" y="393"/>
                  <a:pt x="19" y="412"/>
                  <a:pt x="42" y="412"/>
                </a:cubicBezTo>
                <a:lnTo>
                  <a:pt x="84" y="412"/>
                </a:lnTo>
                <a:lnTo>
                  <a:pt x="84" y="876"/>
                </a:lnTo>
                <a:cubicBezTo>
                  <a:pt x="84" y="899"/>
                  <a:pt x="103" y="918"/>
                  <a:pt x="126" y="918"/>
                </a:cubicBezTo>
                <a:lnTo>
                  <a:pt x="800" y="918"/>
                </a:lnTo>
                <a:cubicBezTo>
                  <a:pt x="823" y="918"/>
                  <a:pt x="842" y="899"/>
                  <a:pt x="842" y="876"/>
                </a:cubicBezTo>
                <a:lnTo>
                  <a:pt x="842" y="412"/>
                </a:lnTo>
                <a:lnTo>
                  <a:pt x="884" y="412"/>
                </a:lnTo>
                <a:cubicBezTo>
                  <a:pt x="908" y="412"/>
                  <a:pt x="926" y="393"/>
                  <a:pt x="926" y="370"/>
                </a:cubicBezTo>
                <a:lnTo>
                  <a:pt x="926" y="286"/>
                </a:lnTo>
                <a:cubicBezTo>
                  <a:pt x="926" y="263"/>
                  <a:pt x="908" y="244"/>
                  <a:pt x="884" y="244"/>
                </a:cubicBezTo>
                <a:close/>
              </a:path>
            </a:pathLst>
          </a:custGeom>
          <a:solidFill>
            <a:schemeClr val="accent4"/>
          </a:solidFill>
          <a:ln>
            <a:noFill/>
          </a:ln>
          <a:effectLst/>
        </p:spPr>
        <p:txBody>
          <a:bodyPr wrap="none" anchor="ctr"/>
          <a:lstStyle/>
          <a:p>
            <a:endParaRPr lang="en-US" dirty="0">
              <a:latin typeface="DM Sans" pitchFamily="2" charset="77"/>
            </a:endParaRPr>
          </a:p>
        </p:txBody>
      </p:sp>
      <p:sp>
        <p:nvSpPr>
          <p:cNvPr id="72" name="Freeform 71">
            <a:extLst>
              <a:ext uri="{FF2B5EF4-FFF2-40B4-BE49-F238E27FC236}">
                <a16:creationId xmlns:a16="http://schemas.microsoft.com/office/drawing/2014/main" id="{D40B02C3-3AE0-4757-97D7-EE469BFD216C}"/>
              </a:ext>
            </a:extLst>
          </p:cNvPr>
          <p:cNvSpPr>
            <a:spLocks noChangeArrowheads="1"/>
          </p:cNvSpPr>
          <p:nvPr/>
        </p:nvSpPr>
        <p:spPr bwMode="auto">
          <a:xfrm>
            <a:off x="10314474" y="4401651"/>
            <a:ext cx="945173" cy="1153990"/>
          </a:xfrm>
          <a:custGeom>
            <a:avLst/>
            <a:gdLst>
              <a:gd name="T0" fmla="*/ 380 w 759"/>
              <a:gd name="T1" fmla="*/ 256 h 927"/>
              <a:gd name="T2" fmla="*/ 380 w 759"/>
              <a:gd name="T3" fmla="*/ 379 h 927"/>
              <a:gd name="T4" fmla="*/ 464 w 759"/>
              <a:gd name="T5" fmla="*/ 885 h 927"/>
              <a:gd name="T6" fmla="*/ 43 w 759"/>
              <a:gd name="T7" fmla="*/ 842 h 927"/>
              <a:gd name="T8" fmla="*/ 84 w 759"/>
              <a:gd name="T9" fmla="*/ 253 h 927"/>
              <a:gd name="T10" fmla="*/ 338 w 759"/>
              <a:gd name="T11" fmla="*/ 379 h 927"/>
              <a:gd name="T12" fmla="*/ 506 w 759"/>
              <a:gd name="T13" fmla="*/ 421 h 927"/>
              <a:gd name="T14" fmla="*/ 84 w 759"/>
              <a:gd name="T15" fmla="*/ 211 h 927"/>
              <a:gd name="T16" fmla="*/ 0 w 759"/>
              <a:gd name="T17" fmla="*/ 842 h 927"/>
              <a:gd name="T18" fmla="*/ 464 w 759"/>
              <a:gd name="T19" fmla="*/ 926 h 927"/>
              <a:gd name="T20" fmla="*/ 548 w 759"/>
              <a:gd name="T21" fmla="*/ 379 h 927"/>
              <a:gd name="T22" fmla="*/ 84 w 759"/>
              <a:gd name="T23" fmla="*/ 211 h 927"/>
              <a:gd name="T24" fmla="*/ 590 w 759"/>
              <a:gd name="T25" fmla="*/ 46 h 927"/>
              <a:gd name="T26" fmla="*/ 590 w 759"/>
              <a:gd name="T27" fmla="*/ 169 h 927"/>
              <a:gd name="T28" fmla="*/ 296 w 759"/>
              <a:gd name="T29" fmla="*/ 0 h 927"/>
              <a:gd name="T30" fmla="*/ 211 w 759"/>
              <a:gd name="T31" fmla="*/ 147 h 927"/>
              <a:gd name="T32" fmla="*/ 253 w 759"/>
              <a:gd name="T33" fmla="*/ 147 h 927"/>
              <a:gd name="T34" fmla="*/ 296 w 759"/>
              <a:gd name="T35" fmla="*/ 42 h 927"/>
              <a:gd name="T36" fmla="*/ 548 w 759"/>
              <a:gd name="T37" fmla="*/ 169 h 927"/>
              <a:gd name="T38" fmla="*/ 717 w 759"/>
              <a:gd name="T39" fmla="*/ 211 h 927"/>
              <a:gd name="T40" fmla="*/ 675 w 759"/>
              <a:gd name="T41" fmla="*/ 674 h 927"/>
              <a:gd name="T42" fmla="*/ 590 w 759"/>
              <a:gd name="T43" fmla="*/ 695 h 927"/>
              <a:gd name="T44" fmla="*/ 675 w 759"/>
              <a:gd name="T45" fmla="*/ 716 h 927"/>
              <a:gd name="T46" fmla="*/ 758 w 759"/>
              <a:gd name="T47" fmla="*/ 169 h 927"/>
              <a:gd name="T48" fmla="*/ 126 w 759"/>
              <a:gd name="T49" fmla="*/ 526 h 927"/>
              <a:gd name="T50" fmla="*/ 401 w 759"/>
              <a:gd name="T51" fmla="*/ 548 h 927"/>
              <a:gd name="T52" fmla="*/ 401 w 759"/>
              <a:gd name="T53" fmla="*/ 506 h 927"/>
              <a:gd name="T54" fmla="*/ 126 w 759"/>
              <a:gd name="T55" fmla="*/ 526 h 927"/>
              <a:gd name="T56" fmla="*/ 233 w 759"/>
              <a:gd name="T57" fmla="*/ 421 h 927"/>
              <a:gd name="T58" fmla="*/ 233 w 759"/>
              <a:gd name="T59" fmla="*/ 379 h 927"/>
              <a:gd name="T60" fmla="*/ 126 w 759"/>
              <a:gd name="T61" fmla="*/ 400 h 927"/>
              <a:gd name="T62" fmla="*/ 401 w 759"/>
              <a:gd name="T63" fmla="*/ 632 h 927"/>
              <a:gd name="T64" fmla="*/ 126 w 759"/>
              <a:gd name="T65" fmla="*/ 653 h 927"/>
              <a:gd name="T66" fmla="*/ 401 w 759"/>
              <a:gd name="T67" fmla="*/ 674 h 927"/>
              <a:gd name="T68" fmla="*/ 401 w 759"/>
              <a:gd name="T69" fmla="*/ 632 h 927"/>
              <a:gd name="T70" fmla="*/ 148 w 759"/>
              <a:gd name="T71" fmla="*/ 758 h 927"/>
              <a:gd name="T72" fmla="*/ 148 w 759"/>
              <a:gd name="T73" fmla="*/ 800 h 927"/>
              <a:gd name="T74" fmla="*/ 338 w 759"/>
              <a:gd name="T75" fmla="*/ 779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9" h="927">
                <a:moveTo>
                  <a:pt x="380" y="379"/>
                </a:moveTo>
                <a:lnTo>
                  <a:pt x="380" y="256"/>
                </a:lnTo>
                <a:lnTo>
                  <a:pt x="489" y="379"/>
                </a:lnTo>
                <a:lnTo>
                  <a:pt x="380" y="379"/>
                </a:lnTo>
                <a:close/>
                <a:moveTo>
                  <a:pt x="506" y="842"/>
                </a:moveTo>
                <a:cubicBezTo>
                  <a:pt x="506" y="866"/>
                  <a:pt x="487" y="885"/>
                  <a:pt x="464" y="885"/>
                </a:cubicBezTo>
                <a:lnTo>
                  <a:pt x="84" y="885"/>
                </a:lnTo>
                <a:cubicBezTo>
                  <a:pt x="61" y="885"/>
                  <a:pt x="43" y="866"/>
                  <a:pt x="43" y="842"/>
                </a:cubicBezTo>
                <a:lnTo>
                  <a:pt x="43" y="295"/>
                </a:lnTo>
                <a:cubicBezTo>
                  <a:pt x="43" y="271"/>
                  <a:pt x="61" y="253"/>
                  <a:pt x="84" y="253"/>
                </a:cubicBezTo>
                <a:lnTo>
                  <a:pt x="338" y="253"/>
                </a:lnTo>
                <a:lnTo>
                  <a:pt x="338" y="379"/>
                </a:lnTo>
                <a:cubicBezTo>
                  <a:pt x="338" y="402"/>
                  <a:pt x="356" y="421"/>
                  <a:pt x="380" y="421"/>
                </a:cubicBezTo>
                <a:lnTo>
                  <a:pt x="506" y="421"/>
                </a:lnTo>
                <a:lnTo>
                  <a:pt x="506" y="842"/>
                </a:lnTo>
                <a:close/>
                <a:moveTo>
                  <a:pt x="84" y="211"/>
                </a:moveTo>
                <a:cubicBezTo>
                  <a:pt x="38" y="211"/>
                  <a:pt x="0" y="248"/>
                  <a:pt x="0" y="295"/>
                </a:cubicBezTo>
                <a:lnTo>
                  <a:pt x="0" y="842"/>
                </a:lnTo>
                <a:cubicBezTo>
                  <a:pt x="0" y="889"/>
                  <a:pt x="38" y="926"/>
                  <a:pt x="84" y="926"/>
                </a:cubicBezTo>
                <a:lnTo>
                  <a:pt x="464" y="926"/>
                </a:lnTo>
                <a:cubicBezTo>
                  <a:pt x="510" y="926"/>
                  <a:pt x="548" y="889"/>
                  <a:pt x="548" y="842"/>
                </a:cubicBezTo>
                <a:lnTo>
                  <a:pt x="548" y="379"/>
                </a:lnTo>
                <a:lnTo>
                  <a:pt x="401" y="211"/>
                </a:lnTo>
                <a:lnTo>
                  <a:pt x="84" y="211"/>
                </a:lnTo>
                <a:close/>
                <a:moveTo>
                  <a:pt x="590" y="169"/>
                </a:moveTo>
                <a:lnTo>
                  <a:pt x="590" y="46"/>
                </a:lnTo>
                <a:lnTo>
                  <a:pt x="700" y="169"/>
                </a:lnTo>
                <a:lnTo>
                  <a:pt x="590" y="169"/>
                </a:lnTo>
                <a:close/>
                <a:moveTo>
                  <a:pt x="611" y="0"/>
                </a:moveTo>
                <a:lnTo>
                  <a:pt x="296" y="0"/>
                </a:lnTo>
                <a:cubicBezTo>
                  <a:pt x="249" y="0"/>
                  <a:pt x="211" y="38"/>
                  <a:pt x="211" y="84"/>
                </a:cubicBezTo>
                <a:lnTo>
                  <a:pt x="211" y="147"/>
                </a:lnTo>
                <a:cubicBezTo>
                  <a:pt x="211" y="159"/>
                  <a:pt x="220" y="169"/>
                  <a:pt x="233" y="169"/>
                </a:cubicBezTo>
                <a:cubicBezTo>
                  <a:pt x="244" y="169"/>
                  <a:pt x="253" y="159"/>
                  <a:pt x="253" y="147"/>
                </a:cubicBezTo>
                <a:lnTo>
                  <a:pt x="253" y="84"/>
                </a:lnTo>
                <a:cubicBezTo>
                  <a:pt x="253" y="61"/>
                  <a:pt x="272" y="42"/>
                  <a:pt x="296" y="42"/>
                </a:cubicBezTo>
                <a:lnTo>
                  <a:pt x="548" y="42"/>
                </a:lnTo>
                <a:lnTo>
                  <a:pt x="548" y="169"/>
                </a:lnTo>
                <a:cubicBezTo>
                  <a:pt x="548" y="192"/>
                  <a:pt x="567" y="211"/>
                  <a:pt x="590" y="211"/>
                </a:cubicBezTo>
                <a:lnTo>
                  <a:pt x="717" y="211"/>
                </a:lnTo>
                <a:lnTo>
                  <a:pt x="717" y="632"/>
                </a:lnTo>
                <a:cubicBezTo>
                  <a:pt x="717" y="655"/>
                  <a:pt x="698" y="674"/>
                  <a:pt x="675" y="674"/>
                </a:cubicBezTo>
                <a:lnTo>
                  <a:pt x="611" y="674"/>
                </a:lnTo>
                <a:cubicBezTo>
                  <a:pt x="599" y="674"/>
                  <a:pt x="590" y="684"/>
                  <a:pt x="590" y="695"/>
                </a:cubicBezTo>
                <a:cubicBezTo>
                  <a:pt x="590" y="707"/>
                  <a:pt x="599" y="716"/>
                  <a:pt x="611" y="716"/>
                </a:cubicBezTo>
                <a:lnTo>
                  <a:pt x="675" y="716"/>
                </a:lnTo>
                <a:cubicBezTo>
                  <a:pt x="721" y="716"/>
                  <a:pt x="758" y="678"/>
                  <a:pt x="758" y="632"/>
                </a:cubicBezTo>
                <a:lnTo>
                  <a:pt x="758" y="169"/>
                </a:lnTo>
                <a:lnTo>
                  <a:pt x="611" y="0"/>
                </a:lnTo>
                <a:close/>
                <a:moveTo>
                  <a:pt x="126" y="526"/>
                </a:moveTo>
                <a:cubicBezTo>
                  <a:pt x="126" y="538"/>
                  <a:pt x="136" y="548"/>
                  <a:pt x="148" y="548"/>
                </a:cubicBezTo>
                <a:lnTo>
                  <a:pt x="401" y="548"/>
                </a:lnTo>
                <a:cubicBezTo>
                  <a:pt x="412" y="548"/>
                  <a:pt x="421" y="538"/>
                  <a:pt x="421" y="526"/>
                </a:cubicBezTo>
                <a:cubicBezTo>
                  <a:pt x="421" y="515"/>
                  <a:pt x="412" y="506"/>
                  <a:pt x="401" y="506"/>
                </a:cubicBezTo>
                <a:lnTo>
                  <a:pt x="148" y="506"/>
                </a:lnTo>
                <a:cubicBezTo>
                  <a:pt x="136" y="506"/>
                  <a:pt x="126" y="515"/>
                  <a:pt x="126" y="526"/>
                </a:cubicBezTo>
                <a:close/>
                <a:moveTo>
                  <a:pt x="148" y="421"/>
                </a:moveTo>
                <a:lnTo>
                  <a:pt x="233" y="421"/>
                </a:lnTo>
                <a:cubicBezTo>
                  <a:pt x="244" y="421"/>
                  <a:pt x="253" y="412"/>
                  <a:pt x="253" y="400"/>
                </a:cubicBezTo>
                <a:cubicBezTo>
                  <a:pt x="253" y="389"/>
                  <a:pt x="244" y="379"/>
                  <a:pt x="233" y="379"/>
                </a:cubicBezTo>
                <a:lnTo>
                  <a:pt x="148" y="379"/>
                </a:lnTo>
                <a:cubicBezTo>
                  <a:pt x="136" y="379"/>
                  <a:pt x="126" y="389"/>
                  <a:pt x="126" y="400"/>
                </a:cubicBezTo>
                <a:cubicBezTo>
                  <a:pt x="126" y="412"/>
                  <a:pt x="136" y="421"/>
                  <a:pt x="148" y="421"/>
                </a:cubicBezTo>
                <a:close/>
                <a:moveTo>
                  <a:pt x="401" y="632"/>
                </a:moveTo>
                <a:lnTo>
                  <a:pt x="148" y="632"/>
                </a:lnTo>
                <a:cubicBezTo>
                  <a:pt x="136" y="632"/>
                  <a:pt x="126" y="641"/>
                  <a:pt x="126" y="653"/>
                </a:cubicBezTo>
                <a:cubicBezTo>
                  <a:pt x="126" y="665"/>
                  <a:pt x="136" y="674"/>
                  <a:pt x="148" y="674"/>
                </a:cubicBezTo>
                <a:lnTo>
                  <a:pt x="401" y="674"/>
                </a:lnTo>
                <a:cubicBezTo>
                  <a:pt x="412" y="674"/>
                  <a:pt x="421" y="665"/>
                  <a:pt x="421" y="653"/>
                </a:cubicBezTo>
                <a:cubicBezTo>
                  <a:pt x="421" y="641"/>
                  <a:pt x="412" y="632"/>
                  <a:pt x="401" y="632"/>
                </a:cubicBezTo>
                <a:close/>
                <a:moveTo>
                  <a:pt x="316" y="758"/>
                </a:moveTo>
                <a:lnTo>
                  <a:pt x="148" y="758"/>
                </a:lnTo>
                <a:cubicBezTo>
                  <a:pt x="136" y="758"/>
                  <a:pt x="126" y="767"/>
                  <a:pt x="126" y="779"/>
                </a:cubicBezTo>
                <a:cubicBezTo>
                  <a:pt x="126" y="790"/>
                  <a:pt x="136" y="800"/>
                  <a:pt x="148" y="800"/>
                </a:cubicBezTo>
                <a:lnTo>
                  <a:pt x="316" y="800"/>
                </a:lnTo>
                <a:cubicBezTo>
                  <a:pt x="328" y="800"/>
                  <a:pt x="338" y="790"/>
                  <a:pt x="338" y="779"/>
                </a:cubicBezTo>
                <a:cubicBezTo>
                  <a:pt x="338" y="767"/>
                  <a:pt x="328" y="758"/>
                  <a:pt x="316" y="758"/>
                </a:cubicBezTo>
                <a:close/>
              </a:path>
            </a:pathLst>
          </a:custGeom>
          <a:solidFill>
            <a:schemeClr val="accent1"/>
          </a:solidFill>
          <a:ln>
            <a:noFill/>
          </a:ln>
          <a:effectLst/>
        </p:spPr>
        <p:txBody>
          <a:bodyPr wrap="none" anchor="ctr"/>
          <a:lstStyle/>
          <a:p>
            <a:endParaRPr lang="en-US" dirty="0">
              <a:latin typeface="DM Sans" pitchFamily="2" charset="77"/>
            </a:endParaRPr>
          </a:p>
        </p:txBody>
      </p:sp>
      <p:sp>
        <p:nvSpPr>
          <p:cNvPr id="73" name="Freeform 72">
            <a:extLst>
              <a:ext uri="{FF2B5EF4-FFF2-40B4-BE49-F238E27FC236}">
                <a16:creationId xmlns:a16="http://schemas.microsoft.com/office/drawing/2014/main" id="{A31CDF85-6BFA-4741-9D68-987ECF990E76}"/>
              </a:ext>
            </a:extLst>
          </p:cNvPr>
          <p:cNvSpPr>
            <a:spLocks noChangeArrowheads="1"/>
          </p:cNvSpPr>
          <p:nvPr/>
        </p:nvSpPr>
        <p:spPr bwMode="auto">
          <a:xfrm>
            <a:off x="10259522" y="7544901"/>
            <a:ext cx="1153990" cy="1153990"/>
          </a:xfrm>
          <a:custGeom>
            <a:avLst/>
            <a:gdLst>
              <a:gd name="T0" fmla="*/ 862 w 928"/>
              <a:gd name="T1" fmla="*/ 370 h 927"/>
              <a:gd name="T2" fmla="*/ 736 w 928"/>
              <a:gd name="T3" fmla="*/ 316 h 927"/>
              <a:gd name="T4" fmla="*/ 698 w 928"/>
              <a:gd name="T5" fmla="*/ 295 h 927"/>
              <a:gd name="T6" fmla="*/ 557 w 928"/>
              <a:gd name="T7" fmla="*/ 364 h 927"/>
              <a:gd name="T8" fmla="*/ 474 w 928"/>
              <a:gd name="T9" fmla="*/ 474 h 927"/>
              <a:gd name="T10" fmla="*/ 388 w 928"/>
              <a:gd name="T11" fmla="*/ 473 h 927"/>
              <a:gd name="T12" fmla="*/ 338 w 928"/>
              <a:gd name="T13" fmla="*/ 622 h 927"/>
              <a:gd name="T14" fmla="*/ 357 w 928"/>
              <a:gd name="T15" fmla="*/ 758 h 927"/>
              <a:gd name="T16" fmla="*/ 295 w 928"/>
              <a:gd name="T17" fmla="*/ 818 h 927"/>
              <a:gd name="T18" fmla="*/ 85 w 928"/>
              <a:gd name="T19" fmla="*/ 884 h 927"/>
              <a:gd name="T20" fmla="*/ 42 w 928"/>
              <a:gd name="T21" fmla="*/ 484 h 927"/>
              <a:gd name="T22" fmla="*/ 114 w 928"/>
              <a:gd name="T23" fmla="*/ 453 h 927"/>
              <a:gd name="T24" fmla="*/ 222 w 928"/>
              <a:gd name="T25" fmla="*/ 369 h 927"/>
              <a:gd name="T26" fmla="*/ 287 w 928"/>
              <a:gd name="T27" fmla="*/ 400 h 927"/>
              <a:gd name="T28" fmla="*/ 392 w 928"/>
              <a:gd name="T29" fmla="*/ 305 h 927"/>
              <a:gd name="T30" fmla="*/ 369 w 928"/>
              <a:gd name="T31" fmla="*/ 222 h 927"/>
              <a:gd name="T32" fmla="*/ 454 w 928"/>
              <a:gd name="T33" fmla="*/ 114 h 927"/>
              <a:gd name="T34" fmla="*/ 485 w 928"/>
              <a:gd name="T35" fmla="*/ 42 h 927"/>
              <a:gd name="T36" fmla="*/ 885 w 928"/>
              <a:gd name="T37" fmla="*/ 84 h 927"/>
              <a:gd name="T38" fmla="*/ 885 w 928"/>
              <a:gd name="T39" fmla="*/ 540 h 927"/>
              <a:gd name="T40" fmla="*/ 506 w 928"/>
              <a:gd name="T41" fmla="*/ 758 h 927"/>
              <a:gd name="T42" fmla="*/ 356 w 928"/>
              <a:gd name="T43" fmla="*/ 884 h 927"/>
              <a:gd name="T44" fmla="*/ 378 w 928"/>
              <a:gd name="T45" fmla="*/ 795 h 927"/>
              <a:gd name="T46" fmla="*/ 411 w 928"/>
              <a:gd name="T47" fmla="*/ 665 h 927"/>
              <a:gd name="T48" fmla="*/ 368 w 928"/>
              <a:gd name="T49" fmla="*/ 593 h 927"/>
              <a:gd name="T50" fmla="*/ 463 w 928"/>
              <a:gd name="T51" fmla="*/ 515 h 927"/>
              <a:gd name="T52" fmla="*/ 579 w 928"/>
              <a:gd name="T53" fmla="*/ 447 h 927"/>
              <a:gd name="T54" fmla="*/ 599 w 928"/>
              <a:gd name="T55" fmla="*/ 365 h 927"/>
              <a:gd name="T56" fmla="*/ 700 w 928"/>
              <a:gd name="T57" fmla="*/ 337 h 927"/>
              <a:gd name="T58" fmla="*/ 737 w 928"/>
              <a:gd name="T59" fmla="*/ 393 h 927"/>
              <a:gd name="T60" fmla="*/ 851 w 928"/>
              <a:gd name="T61" fmla="*/ 411 h 927"/>
              <a:gd name="T62" fmla="*/ 885 w 928"/>
              <a:gd name="T63" fmla="*/ 540 h 927"/>
              <a:gd name="T64" fmla="*/ 819 w 928"/>
              <a:gd name="T65" fmla="*/ 700 h 927"/>
              <a:gd name="T66" fmla="*/ 698 w 928"/>
              <a:gd name="T67" fmla="*/ 700 h 927"/>
              <a:gd name="T68" fmla="*/ 759 w 928"/>
              <a:gd name="T69" fmla="*/ 547 h 927"/>
              <a:gd name="T70" fmla="*/ 885 w 928"/>
              <a:gd name="T71" fmla="*/ 663 h 927"/>
              <a:gd name="T72" fmla="*/ 843 w 928"/>
              <a:gd name="T73" fmla="*/ 884 h 927"/>
              <a:gd name="T74" fmla="*/ 780 w 928"/>
              <a:gd name="T75" fmla="*/ 839 h 927"/>
              <a:gd name="T76" fmla="*/ 839 w 928"/>
              <a:gd name="T77" fmla="*/ 737 h 927"/>
              <a:gd name="T78" fmla="*/ 885 w 928"/>
              <a:gd name="T79" fmla="*/ 842 h 927"/>
              <a:gd name="T80" fmla="*/ 759 w 928"/>
              <a:gd name="T81" fmla="*/ 716 h 927"/>
              <a:gd name="T82" fmla="*/ 759 w 928"/>
              <a:gd name="T83" fmla="*/ 800 h 927"/>
              <a:gd name="T84" fmla="*/ 737 w 928"/>
              <a:gd name="T85" fmla="*/ 884 h 927"/>
              <a:gd name="T86" fmla="*/ 548 w 928"/>
              <a:gd name="T87" fmla="*/ 758 h 927"/>
              <a:gd name="T88" fmla="*/ 677 w 928"/>
              <a:gd name="T89" fmla="*/ 737 h 927"/>
              <a:gd name="T90" fmla="*/ 737 w 928"/>
              <a:gd name="T91" fmla="*/ 839 h 927"/>
              <a:gd name="T92" fmla="*/ 42 w 928"/>
              <a:gd name="T93" fmla="*/ 231 h 927"/>
              <a:gd name="T94" fmla="*/ 443 w 928"/>
              <a:gd name="T95" fmla="*/ 42 h 927"/>
              <a:gd name="T96" fmla="*/ 442 w 928"/>
              <a:gd name="T97" fmla="*/ 73 h 927"/>
              <a:gd name="T98" fmla="*/ 368 w 928"/>
              <a:gd name="T99" fmla="*/ 114 h 927"/>
              <a:gd name="T100" fmla="*/ 333 w 928"/>
              <a:gd name="T101" fmla="*/ 243 h 927"/>
              <a:gd name="T102" fmla="*/ 282 w 928"/>
              <a:gd name="T103" fmla="*/ 355 h 927"/>
              <a:gd name="T104" fmla="*/ 222 w 928"/>
              <a:gd name="T105" fmla="*/ 326 h 927"/>
              <a:gd name="T106" fmla="*/ 114 w 928"/>
              <a:gd name="T107" fmla="*/ 368 h 927"/>
              <a:gd name="T108" fmla="*/ 74 w 928"/>
              <a:gd name="T109" fmla="*/ 441 h 927"/>
              <a:gd name="T110" fmla="*/ 42 w 928"/>
              <a:gd name="T111" fmla="*/ 442 h 927"/>
              <a:gd name="T112" fmla="*/ 42 w 928"/>
              <a:gd name="T113" fmla="*/ 84 h 927"/>
              <a:gd name="T114" fmla="*/ 188 w 928"/>
              <a:gd name="T115" fmla="*/ 42 h 927"/>
              <a:gd name="T116" fmla="*/ 42 w 928"/>
              <a:gd name="T117" fmla="*/ 84 h 927"/>
              <a:gd name="T118" fmla="*/ 85 w 928"/>
              <a:gd name="T119" fmla="*/ 0 h 927"/>
              <a:gd name="T120" fmla="*/ 0 w 928"/>
              <a:gd name="T121" fmla="*/ 842 h 927"/>
              <a:gd name="T122" fmla="*/ 843 w 928"/>
              <a:gd name="T123" fmla="*/ 926 h 927"/>
              <a:gd name="T124" fmla="*/ 927 w 928"/>
              <a:gd name="T125" fmla="*/ 8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927">
                <a:moveTo>
                  <a:pt x="885" y="347"/>
                </a:moveTo>
                <a:lnTo>
                  <a:pt x="862" y="370"/>
                </a:lnTo>
                <a:cubicBezTo>
                  <a:pt x="828" y="361"/>
                  <a:pt x="793" y="357"/>
                  <a:pt x="759" y="357"/>
                </a:cubicBezTo>
                <a:lnTo>
                  <a:pt x="736" y="316"/>
                </a:lnTo>
                <a:cubicBezTo>
                  <a:pt x="732" y="309"/>
                  <a:pt x="726" y="301"/>
                  <a:pt x="718" y="298"/>
                </a:cubicBezTo>
                <a:cubicBezTo>
                  <a:pt x="712" y="294"/>
                  <a:pt x="706" y="292"/>
                  <a:pt x="698" y="295"/>
                </a:cubicBezTo>
                <a:lnTo>
                  <a:pt x="579" y="326"/>
                </a:lnTo>
                <a:cubicBezTo>
                  <a:pt x="562" y="331"/>
                  <a:pt x="557" y="348"/>
                  <a:pt x="557" y="364"/>
                </a:cubicBezTo>
                <a:lnTo>
                  <a:pt x="557" y="410"/>
                </a:lnTo>
                <a:cubicBezTo>
                  <a:pt x="528" y="428"/>
                  <a:pt x="499" y="449"/>
                  <a:pt x="474" y="474"/>
                </a:cubicBezTo>
                <a:lnTo>
                  <a:pt x="430" y="462"/>
                </a:lnTo>
                <a:cubicBezTo>
                  <a:pt x="415" y="457"/>
                  <a:pt x="397" y="458"/>
                  <a:pt x="388" y="473"/>
                </a:cubicBezTo>
                <a:lnTo>
                  <a:pt x="326" y="580"/>
                </a:lnTo>
                <a:cubicBezTo>
                  <a:pt x="318" y="594"/>
                  <a:pt x="327" y="610"/>
                  <a:pt x="338" y="622"/>
                </a:cubicBezTo>
                <a:lnTo>
                  <a:pt x="370" y="654"/>
                </a:lnTo>
                <a:cubicBezTo>
                  <a:pt x="361" y="689"/>
                  <a:pt x="357" y="723"/>
                  <a:pt x="357" y="758"/>
                </a:cubicBezTo>
                <a:lnTo>
                  <a:pt x="317" y="780"/>
                </a:lnTo>
                <a:cubicBezTo>
                  <a:pt x="303" y="788"/>
                  <a:pt x="290" y="802"/>
                  <a:pt x="295" y="818"/>
                </a:cubicBezTo>
                <a:lnTo>
                  <a:pt x="313" y="884"/>
                </a:lnTo>
                <a:lnTo>
                  <a:pt x="85" y="884"/>
                </a:lnTo>
                <a:cubicBezTo>
                  <a:pt x="62" y="884"/>
                  <a:pt x="42" y="865"/>
                  <a:pt x="42" y="842"/>
                </a:cubicBezTo>
                <a:lnTo>
                  <a:pt x="42" y="484"/>
                </a:lnTo>
                <a:lnTo>
                  <a:pt x="83" y="484"/>
                </a:lnTo>
                <a:cubicBezTo>
                  <a:pt x="100" y="484"/>
                  <a:pt x="109" y="468"/>
                  <a:pt x="114" y="453"/>
                </a:cubicBezTo>
                <a:lnTo>
                  <a:pt x="125" y="409"/>
                </a:lnTo>
                <a:cubicBezTo>
                  <a:pt x="160" y="399"/>
                  <a:pt x="192" y="386"/>
                  <a:pt x="222" y="369"/>
                </a:cubicBezTo>
                <a:lnTo>
                  <a:pt x="262" y="392"/>
                </a:lnTo>
                <a:cubicBezTo>
                  <a:pt x="270" y="396"/>
                  <a:pt x="279" y="400"/>
                  <a:pt x="287" y="400"/>
                </a:cubicBezTo>
                <a:cubicBezTo>
                  <a:pt x="293" y="400"/>
                  <a:pt x="300" y="397"/>
                  <a:pt x="305" y="392"/>
                </a:cubicBezTo>
                <a:lnTo>
                  <a:pt x="392" y="305"/>
                </a:lnTo>
                <a:cubicBezTo>
                  <a:pt x="405" y="293"/>
                  <a:pt x="400" y="274"/>
                  <a:pt x="392" y="261"/>
                </a:cubicBezTo>
                <a:lnTo>
                  <a:pt x="369" y="222"/>
                </a:lnTo>
                <a:cubicBezTo>
                  <a:pt x="386" y="191"/>
                  <a:pt x="400" y="159"/>
                  <a:pt x="409" y="125"/>
                </a:cubicBezTo>
                <a:lnTo>
                  <a:pt x="454" y="114"/>
                </a:lnTo>
                <a:cubicBezTo>
                  <a:pt x="469" y="109"/>
                  <a:pt x="485" y="100"/>
                  <a:pt x="485" y="82"/>
                </a:cubicBezTo>
                <a:lnTo>
                  <a:pt x="485" y="42"/>
                </a:lnTo>
                <a:lnTo>
                  <a:pt x="843" y="42"/>
                </a:lnTo>
                <a:cubicBezTo>
                  <a:pt x="866" y="42"/>
                  <a:pt x="885" y="61"/>
                  <a:pt x="885" y="84"/>
                </a:cubicBezTo>
                <a:lnTo>
                  <a:pt x="885" y="347"/>
                </a:lnTo>
                <a:close/>
                <a:moveTo>
                  <a:pt x="885" y="540"/>
                </a:moveTo>
                <a:cubicBezTo>
                  <a:pt x="847" y="519"/>
                  <a:pt x="805" y="505"/>
                  <a:pt x="759" y="505"/>
                </a:cubicBezTo>
                <a:cubicBezTo>
                  <a:pt x="619" y="505"/>
                  <a:pt x="506" y="618"/>
                  <a:pt x="506" y="758"/>
                </a:cubicBezTo>
                <a:cubicBezTo>
                  <a:pt x="506" y="804"/>
                  <a:pt x="519" y="847"/>
                  <a:pt x="540" y="884"/>
                </a:cubicBezTo>
                <a:lnTo>
                  <a:pt x="356" y="884"/>
                </a:lnTo>
                <a:lnTo>
                  <a:pt x="338" y="817"/>
                </a:lnTo>
                <a:lnTo>
                  <a:pt x="378" y="795"/>
                </a:lnTo>
                <a:cubicBezTo>
                  <a:pt x="391" y="788"/>
                  <a:pt x="399" y="773"/>
                  <a:pt x="399" y="758"/>
                </a:cubicBezTo>
                <a:cubicBezTo>
                  <a:pt x="399" y="726"/>
                  <a:pt x="403" y="695"/>
                  <a:pt x="411" y="665"/>
                </a:cubicBezTo>
                <a:cubicBezTo>
                  <a:pt x="415" y="650"/>
                  <a:pt x="411" y="634"/>
                  <a:pt x="400" y="624"/>
                </a:cubicBezTo>
                <a:lnTo>
                  <a:pt x="368" y="593"/>
                </a:lnTo>
                <a:lnTo>
                  <a:pt x="420" y="503"/>
                </a:lnTo>
                <a:lnTo>
                  <a:pt x="463" y="515"/>
                </a:lnTo>
                <a:cubicBezTo>
                  <a:pt x="477" y="519"/>
                  <a:pt x="493" y="515"/>
                  <a:pt x="504" y="504"/>
                </a:cubicBezTo>
                <a:cubicBezTo>
                  <a:pt x="526" y="482"/>
                  <a:pt x="551" y="463"/>
                  <a:pt x="579" y="447"/>
                </a:cubicBezTo>
                <a:cubicBezTo>
                  <a:pt x="592" y="439"/>
                  <a:pt x="600" y="425"/>
                  <a:pt x="600" y="410"/>
                </a:cubicBezTo>
                <a:lnTo>
                  <a:pt x="599" y="365"/>
                </a:lnTo>
                <a:lnTo>
                  <a:pt x="599" y="364"/>
                </a:lnTo>
                <a:lnTo>
                  <a:pt x="700" y="337"/>
                </a:lnTo>
                <a:lnTo>
                  <a:pt x="722" y="377"/>
                </a:lnTo>
                <a:cubicBezTo>
                  <a:pt x="726" y="384"/>
                  <a:pt x="731" y="389"/>
                  <a:pt x="737" y="393"/>
                </a:cubicBezTo>
                <a:cubicBezTo>
                  <a:pt x="743" y="397"/>
                  <a:pt x="751" y="399"/>
                  <a:pt x="759" y="399"/>
                </a:cubicBezTo>
                <a:cubicBezTo>
                  <a:pt x="790" y="399"/>
                  <a:pt x="821" y="403"/>
                  <a:pt x="851" y="411"/>
                </a:cubicBezTo>
                <a:cubicBezTo>
                  <a:pt x="863" y="415"/>
                  <a:pt x="875" y="412"/>
                  <a:pt x="885" y="406"/>
                </a:cubicBezTo>
                <a:lnTo>
                  <a:pt x="885" y="540"/>
                </a:lnTo>
                <a:close/>
                <a:moveTo>
                  <a:pt x="885" y="663"/>
                </a:moveTo>
                <a:lnTo>
                  <a:pt x="819" y="700"/>
                </a:lnTo>
                <a:cubicBezTo>
                  <a:pt x="804" y="684"/>
                  <a:pt x="782" y="674"/>
                  <a:pt x="759" y="674"/>
                </a:cubicBezTo>
                <a:cubicBezTo>
                  <a:pt x="734" y="674"/>
                  <a:pt x="713" y="684"/>
                  <a:pt x="698" y="700"/>
                </a:cubicBezTo>
                <a:lnTo>
                  <a:pt x="586" y="638"/>
                </a:lnTo>
                <a:cubicBezTo>
                  <a:pt x="624" y="583"/>
                  <a:pt x="687" y="547"/>
                  <a:pt x="759" y="547"/>
                </a:cubicBezTo>
                <a:cubicBezTo>
                  <a:pt x="806" y="547"/>
                  <a:pt x="850" y="564"/>
                  <a:pt x="885" y="590"/>
                </a:cubicBezTo>
                <a:lnTo>
                  <a:pt x="885" y="663"/>
                </a:lnTo>
                <a:close/>
                <a:moveTo>
                  <a:pt x="885" y="842"/>
                </a:moveTo>
                <a:cubicBezTo>
                  <a:pt x="885" y="865"/>
                  <a:pt x="866" y="884"/>
                  <a:pt x="843" y="884"/>
                </a:cubicBezTo>
                <a:lnTo>
                  <a:pt x="780" y="884"/>
                </a:lnTo>
                <a:lnTo>
                  <a:pt x="780" y="839"/>
                </a:lnTo>
                <a:cubicBezTo>
                  <a:pt x="816" y="830"/>
                  <a:pt x="843" y="797"/>
                  <a:pt x="843" y="758"/>
                </a:cubicBezTo>
                <a:cubicBezTo>
                  <a:pt x="843" y="751"/>
                  <a:pt x="841" y="744"/>
                  <a:pt x="839" y="737"/>
                </a:cubicBezTo>
                <a:lnTo>
                  <a:pt x="885" y="712"/>
                </a:lnTo>
                <a:lnTo>
                  <a:pt x="885" y="842"/>
                </a:lnTo>
                <a:close/>
                <a:moveTo>
                  <a:pt x="717" y="758"/>
                </a:moveTo>
                <a:cubicBezTo>
                  <a:pt x="717" y="735"/>
                  <a:pt x="735" y="716"/>
                  <a:pt x="759" y="716"/>
                </a:cubicBezTo>
                <a:cubicBezTo>
                  <a:pt x="782" y="716"/>
                  <a:pt x="800" y="735"/>
                  <a:pt x="800" y="758"/>
                </a:cubicBezTo>
                <a:cubicBezTo>
                  <a:pt x="800" y="782"/>
                  <a:pt x="782" y="800"/>
                  <a:pt x="759" y="800"/>
                </a:cubicBezTo>
                <a:cubicBezTo>
                  <a:pt x="735" y="800"/>
                  <a:pt x="717" y="782"/>
                  <a:pt x="717" y="758"/>
                </a:cubicBezTo>
                <a:close/>
                <a:moveTo>
                  <a:pt x="737" y="884"/>
                </a:moveTo>
                <a:lnTo>
                  <a:pt x="591" y="884"/>
                </a:lnTo>
                <a:cubicBezTo>
                  <a:pt x="564" y="849"/>
                  <a:pt x="548" y="805"/>
                  <a:pt x="548" y="758"/>
                </a:cubicBezTo>
                <a:cubicBezTo>
                  <a:pt x="548" y="728"/>
                  <a:pt x="554" y="700"/>
                  <a:pt x="565" y="674"/>
                </a:cubicBezTo>
                <a:lnTo>
                  <a:pt x="677" y="737"/>
                </a:lnTo>
                <a:cubicBezTo>
                  <a:pt x="676" y="744"/>
                  <a:pt x="674" y="751"/>
                  <a:pt x="674" y="758"/>
                </a:cubicBezTo>
                <a:cubicBezTo>
                  <a:pt x="674" y="797"/>
                  <a:pt x="701" y="830"/>
                  <a:pt x="737" y="839"/>
                </a:cubicBezTo>
                <a:lnTo>
                  <a:pt x="737" y="884"/>
                </a:lnTo>
                <a:close/>
                <a:moveTo>
                  <a:pt x="42" y="231"/>
                </a:moveTo>
                <a:cubicBezTo>
                  <a:pt x="142" y="221"/>
                  <a:pt x="221" y="141"/>
                  <a:pt x="231" y="42"/>
                </a:cubicBezTo>
                <a:lnTo>
                  <a:pt x="443" y="42"/>
                </a:lnTo>
                <a:lnTo>
                  <a:pt x="443" y="73"/>
                </a:lnTo>
                <a:lnTo>
                  <a:pt x="442" y="73"/>
                </a:lnTo>
                <a:lnTo>
                  <a:pt x="399" y="84"/>
                </a:lnTo>
                <a:cubicBezTo>
                  <a:pt x="384" y="87"/>
                  <a:pt x="372" y="99"/>
                  <a:pt x="368" y="114"/>
                </a:cubicBezTo>
                <a:cubicBezTo>
                  <a:pt x="361" y="144"/>
                  <a:pt x="348" y="173"/>
                  <a:pt x="333" y="201"/>
                </a:cubicBezTo>
                <a:cubicBezTo>
                  <a:pt x="325" y="214"/>
                  <a:pt x="325" y="230"/>
                  <a:pt x="333" y="243"/>
                </a:cubicBezTo>
                <a:lnTo>
                  <a:pt x="356" y="282"/>
                </a:lnTo>
                <a:lnTo>
                  <a:pt x="282" y="355"/>
                </a:lnTo>
                <a:lnTo>
                  <a:pt x="244" y="332"/>
                </a:lnTo>
                <a:cubicBezTo>
                  <a:pt x="237" y="328"/>
                  <a:pt x="229" y="326"/>
                  <a:pt x="222" y="326"/>
                </a:cubicBezTo>
                <a:cubicBezTo>
                  <a:pt x="214" y="326"/>
                  <a:pt x="207" y="328"/>
                  <a:pt x="201" y="332"/>
                </a:cubicBezTo>
                <a:cubicBezTo>
                  <a:pt x="173" y="348"/>
                  <a:pt x="145" y="359"/>
                  <a:pt x="114" y="368"/>
                </a:cubicBezTo>
                <a:cubicBezTo>
                  <a:pt x="99" y="372"/>
                  <a:pt x="88" y="383"/>
                  <a:pt x="84" y="398"/>
                </a:cubicBezTo>
                <a:lnTo>
                  <a:pt x="74" y="441"/>
                </a:lnTo>
                <a:cubicBezTo>
                  <a:pt x="74" y="442"/>
                  <a:pt x="73" y="442"/>
                  <a:pt x="73" y="442"/>
                </a:cubicBezTo>
                <a:lnTo>
                  <a:pt x="42" y="442"/>
                </a:lnTo>
                <a:lnTo>
                  <a:pt x="42" y="231"/>
                </a:lnTo>
                <a:close/>
                <a:moveTo>
                  <a:pt x="42" y="84"/>
                </a:moveTo>
                <a:cubicBezTo>
                  <a:pt x="42" y="61"/>
                  <a:pt x="62" y="42"/>
                  <a:pt x="85" y="42"/>
                </a:cubicBezTo>
                <a:lnTo>
                  <a:pt x="188" y="42"/>
                </a:lnTo>
                <a:cubicBezTo>
                  <a:pt x="179" y="118"/>
                  <a:pt x="118" y="179"/>
                  <a:pt x="42" y="188"/>
                </a:cubicBezTo>
                <a:lnTo>
                  <a:pt x="42" y="84"/>
                </a:lnTo>
                <a:close/>
                <a:moveTo>
                  <a:pt x="843" y="0"/>
                </a:moveTo>
                <a:lnTo>
                  <a:pt x="85" y="0"/>
                </a:lnTo>
                <a:cubicBezTo>
                  <a:pt x="38" y="0"/>
                  <a:pt x="0" y="38"/>
                  <a:pt x="0" y="84"/>
                </a:cubicBezTo>
                <a:lnTo>
                  <a:pt x="0" y="842"/>
                </a:lnTo>
                <a:cubicBezTo>
                  <a:pt x="0" y="888"/>
                  <a:pt x="38" y="926"/>
                  <a:pt x="85" y="926"/>
                </a:cubicBezTo>
                <a:lnTo>
                  <a:pt x="843" y="926"/>
                </a:lnTo>
                <a:cubicBezTo>
                  <a:pt x="889" y="926"/>
                  <a:pt x="927" y="888"/>
                  <a:pt x="927" y="842"/>
                </a:cubicBezTo>
                <a:lnTo>
                  <a:pt x="927" y="84"/>
                </a:lnTo>
                <a:cubicBezTo>
                  <a:pt x="927" y="38"/>
                  <a:pt x="889" y="0"/>
                  <a:pt x="843" y="0"/>
                </a:cubicBezTo>
                <a:close/>
              </a:path>
            </a:pathLst>
          </a:custGeom>
          <a:solidFill>
            <a:schemeClr val="accent2"/>
          </a:solidFill>
          <a:ln>
            <a:noFill/>
          </a:ln>
          <a:effectLst/>
        </p:spPr>
        <p:txBody>
          <a:bodyPr wrap="none" anchor="ctr"/>
          <a:lstStyle/>
          <a:p>
            <a:endParaRPr lang="en-US" dirty="0">
              <a:latin typeface="DM Sans" pitchFamily="2" charset="77"/>
            </a:endParaRPr>
          </a:p>
        </p:txBody>
      </p:sp>
      <p:sp>
        <p:nvSpPr>
          <p:cNvPr id="74" name="Freeform 73">
            <a:extLst>
              <a:ext uri="{FF2B5EF4-FFF2-40B4-BE49-F238E27FC236}">
                <a16:creationId xmlns:a16="http://schemas.microsoft.com/office/drawing/2014/main" id="{2F4453AF-4F06-4D1F-8F22-905D11430F66}"/>
              </a:ext>
            </a:extLst>
          </p:cNvPr>
          <p:cNvSpPr>
            <a:spLocks noChangeArrowheads="1"/>
          </p:cNvSpPr>
          <p:nvPr/>
        </p:nvSpPr>
        <p:spPr bwMode="auto">
          <a:xfrm>
            <a:off x="9050580" y="6385413"/>
            <a:ext cx="3472961" cy="3472962"/>
          </a:xfrm>
          <a:custGeom>
            <a:avLst/>
            <a:gdLst>
              <a:gd name="T0" fmla="*/ 1394 w 2788"/>
              <a:gd name="T1" fmla="*/ 2786 h 2787"/>
              <a:gd name="T2" fmla="*/ 0 w 2788"/>
              <a:gd name="T3" fmla="*/ 1393 h 2787"/>
              <a:gd name="T4" fmla="*/ 1394 w 2788"/>
              <a:gd name="T5" fmla="*/ 0 h 2787"/>
              <a:gd name="T6" fmla="*/ 1394 w 2788"/>
              <a:gd name="T7" fmla="*/ 346 h 2787"/>
              <a:gd name="T8" fmla="*/ 346 w 2788"/>
              <a:gd name="T9" fmla="*/ 1393 h 2787"/>
              <a:gd name="T10" fmla="*/ 1394 w 2788"/>
              <a:gd name="T11" fmla="*/ 2440 h 2787"/>
              <a:gd name="T12" fmla="*/ 2441 w 2788"/>
              <a:gd name="T13" fmla="*/ 1393 h 2787"/>
              <a:gd name="T14" fmla="*/ 2787 w 2788"/>
              <a:gd name="T15" fmla="*/ 1393 h 2787"/>
              <a:gd name="T16" fmla="*/ 1394 w 2788"/>
              <a:gd name="T17" fmla="*/ 2786 h 2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88" h="2787">
                <a:moveTo>
                  <a:pt x="1394" y="2786"/>
                </a:moveTo>
                <a:cubicBezTo>
                  <a:pt x="625" y="2786"/>
                  <a:pt x="0" y="2162"/>
                  <a:pt x="0" y="1393"/>
                </a:cubicBezTo>
                <a:cubicBezTo>
                  <a:pt x="0" y="625"/>
                  <a:pt x="625" y="0"/>
                  <a:pt x="1394" y="0"/>
                </a:cubicBezTo>
                <a:lnTo>
                  <a:pt x="1394" y="346"/>
                </a:lnTo>
                <a:cubicBezTo>
                  <a:pt x="816" y="346"/>
                  <a:pt x="346" y="815"/>
                  <a:pt x="346" y="1393"/>
                </a:cubicBezTo>
                <a:cubicBezTo>
                  <a:pt x="346" y="1970"/>
                  <a:pt x="816" y="2440"/>
                  <a:pt x="1394" y="2440"/>
                </a:cubicBezTo>
                <a:cubicBezTo>
                  <a:pt x="1971" y="2440"/>
                  <a:pt x="2441" y="1970"/>
                  <a:pt x="2441" y="1393"/>
                </a:cubicBezTo>
                <a:lnTo>
                  <a:pt x="2787" y="1393"/>
                </a:lnTo>
                <a:cubicBezTo>
                  <a:pt x="2787" y="2162"/>
                  <a:pt x="2162" y="2786"/>
                  <a:pt x="1394" y="2786"/>
                </a:cubicBezTo>
              </a:path>
            </a:pathLst>
          </a:custGeom>
          <a:solidFill>
            <a:schemeClr val="accent2"/>
          </a:solidFill>
          <a:ln>
            <a:noFill/>
          </a:ln>
          <a:effectLst/>
        </p:spPr>
        <p:txBody>
          <a:bodyPr wrap="none" anchor="ctr"/>
          <a:lstStyle/>
          <a:p>
            <a:endParaRPr lang="en-US" dirty="0">
              <a:latin typeface="DM Sans" pitchFamily="2" charset="77"/>
            </a:endParaRPr>
          </a:p>
        </p:txBody>
      </p:sp>
      <p:sp>
        <p:nvSpPr>
          <p:cNvPr id="75" name="Freeform 74">
            <a:extLst>
              <a:ext uri="{FF2B5EF4-FFF2-40B4-BE49-F238E27FC236}">
                <a16:creationId xmlns:a16="http://schemas.microsoft.com/office/drawing/2014/main" id="{52A01EC0-2006-4783-A5D9-7D56DD8F8154}"/>
              </a:ext>
            </a:extLst>
          </p:cNvPr>
          <p:cNvSpPr>
            <a:spLocks noChangeArrowheads="1"/>
          </p:cNvSpPr>
          <p:nvPr/>
        </p:nvSpPr>
        <p:spPr bwMode="auto">
          <a:xfrm>
            <a:off x="12089423" y="6385413"/>
            <a:ext cx="3472961" cy="3472962"/>
          </a:xfrm>
          <a:custGeom>
            <a:avLst/>
            <a:gdLst>
              <a:gd name="T0" fmla="*/ 1393 w 2788"/>
              <a:gd name="T1" fmla="*/ 2786 h 2787"/>
              <a:gd name="T2" fmla="*/ 1393 w 2788"/>
              <a:gd name="T3" fmla="*/ 2440 h 2787"/>
              <a:gd name="T4" fmla="*/ 2441 w 2788"/>
              <a:gd name="T5" fmla="*/ 1393 h 2787"/>
              <a:gd name="T6" fmla="*/ 1393 w 2788"/>
              <a:gd name="T7" fmla="*/ 346 h 2787"/>
              <a:gd name="T8" fmla="*/ 346 w 2788"/>
              <a:gd name="T9" fmla="*/ 1393 h 2787"/>
              <a:gd name="T10" fmla="*/ 0 w 2788"/>
              <a:gd name="T11" fmla="*/ 1393 h 2787"/>
              <a:gd name="T12" fmla="*/ 1393 w 2788"/>
              <a:gd name="T13" fmla="*/ 0 h 2787"/>
              <a:gd name="T14" fmla="*/ 2787 w 2788"/>
              <a:gd name="T15" fmla="*/ 1393 h 2787"/>
              <a:gd name="T16" fmla="*/ 1393 w 2788"/>
              <a:gd name="T17" fmla="*/ 2786 h 2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88" h="2787">
                <a:moveTo>
                  <a:pt x="1393" y="2786"/>
                </a:moveTo>
                <a:lnTo>
                  <a:pt x="1393" y="2440"/>
                </a:lnTo>
                <a:cubicBezTo>
                  <a:pt x="1971" y="2440"/>
                  <a:pt x="2441" y="1970"/>
                  <a:pt x="2441" y="1393"/>
                </a:cubicBezTo>
                <a:cubicBezTo>
                  <a:pt x="2441" y="815"/>
                  <a:pt x="1971" y="346"/>
                  <a:pt x="1393" y="346"/>
                </a:cubicBezTo>
                <a:cubicBezTo>
                  <a:pt x="816" y="346"/>
                  <a:pt x="346" y="815"/>
                  <a:pt x="346" y="1393"/>
                </a:cubicBezTo>
                <a:lnTo>
                  <a:pt x="0" y="1393"/>
                </a:lnTo>
                <a:cubicBezTo>
                  <a:pt x="0" y="625"/>
                  <a:pt x="625" y="0"/>
                  <a:pt x="1393" y="0"/>
                </a:cubicBezTo>
                <a:cubicBezTo>
                  <a:pt x="2162" y="0"/>
                  <a:pt x="2787" y="625"/>
                  <a:pt x="2787" y="1393"/>
                </a:cubicBezTo>
                <a:cubicBezTo>
                  <a:pt x="2787" y="2162"/>
                  <a:pt x="2162" y="2786"/>
                  <a:pt x="1393" y="2786"/>
                </a:cubicBezTo>
              </a:path>
            </a:pathLst>
          </a:custGeom>
          <a:solidFill>
            <a:schemeClr val="accent3"/>
          </a:solidFill>
          <a:ln>
            <a:noFill/>
          </a:ln>
          <a:effectLst/>
        </p:spPr>
        <p:txBody>
          <a:bodyPr wrap="none" anchor="ctr"/>
          <a:lstStyle/>
          <a:p>
            <a:endParaRPr lang="en-US" dirty="0">
              <a:latin typeface="DM Sans" pitchFamily="2" charset="77"/>
            </a:endParaRPr>
          </a:p>
        </p:txBody>
      </p:sp>
      <p:sp>
        <p:nvSpPr>
          <p:cNvPr id="150" name="Line 149">
            <a:extLst>
              <a:ext uri="{FF2B5EF4-FFF2-40B4-BE49-F238E27FC236}">
                <a16:creationId xmlns:a16="http://schemas.microsoft.com/office/drawing/2014/main" id="{BDDD8035-A205-4B2D-85A7-EE19ED6BE689}"/>
              </a:ext>
            </a:extLst>
          </p:cNvPr>
          <p:cNvSpPr>
            <a:spLocks noChangeShapeType="1"/>
          </p:cNvSpPr>
          <p:nvPr/>
        </p:nvSpPr>
        <p:spPr bwMode="auto">
          <a:xfrm>
            <a:off x="14336955" y="4126891"/>
            <a:ext cx="5497" cy="796801"/>
          </a:xfrm>
          <a:prstGeom prst="line">
            <a:avLst/>
          </a:prstGeom>
          <a:noFill/>
          <a:ln w="7200" cap="flat">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latin typeface="DM Sans" pitchFamily="2" charset="77"/>
            </a:endParaRPr>
          </a:p>
        </p:txBody>
      </p:sp>
      <p:sp>
        <p:nvSpPr>
          <p:cNvPr id="227" name="Line 226">
            <a:extLst>
              <a:ext uri="{FF2B5EF4-FFF2-40B4-BE49-F238E27FC236}">
                <a16:creationId xmlns:a16="http://schemas.microsoft.com/office/drawing/2014/main" id="{8A6EBF3A-0C8E-42D5-A1DE-D8DCB194CEEF}"/>
              </a:ext>
            </a:extLst>
          </p:cNvPr>
          <p:cNvSpPr>
            <a:spLocks noChangeShapeType="1"/>
          </p:cNvSpPr>
          <p:nvPr/>
        </p:nvSpPr>
        <p:spPr bwMode="auto">
          <a:xfrm>
            <a:off x="17375798" y="7165731"/>
            <a:ext cx="5493" cy="796805"/>
          </a:xfrm>
          <a:prstGeom prst="line">
            <a:avLst/>
          </a:prstGeom>
          <a:noFill/>
          <a:ln w="7200" cap="flat">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latin typeface="DM Sans" pitchFamily="2" charset="77"/>
            </a:endParaRPr>
          </a:p>
        </p:txBody>
      </p:sp>
      <p:sp>
        <p:nvSpPr>
          <p:cNvPr id="301" name="Line 300">
            <a:extLst>
              <a:ext uri="{FF2B5EF4-FFF2-40B4-BE49-F238E27FC236}">
                <a16:creationId xmlns:a16="http://schemas.microsoft.com/office/drawing/2014/main" id="{B1C13539-67E0-4434-9FDD-DA3D598A9540}"/>
              </a:ext>
            </a:extLst>
          </p:cNvPr>
          <p:cNvSpPr>
            <a:spLocks noChangeShapeType="1"/>
          </p:cNvSpPr>
          <p:nvPr/>
        </p:nvSpPr>
        <p:spPr bwMode="auto">
          <a:xfrm>
            <a:off x="4000500" y="7165731"/>
            <a:ext cx="5493" cy="796805"/>
          </a:xfrm>
          <a:prstGeom prst="line">
            <a:avLst/>
          </a:prstGeom>
          <a:noFill/>
          <a:ln w="7200" cap="flat">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latin typeface="DM Sans" pitchFamily="2" charset="77"/>
            </a:endParaRPr>
          </a:p>
        </p:txBody>
      </p:sp>
      <p:sp>
        <p:nvSpPr>
          <p:cNvPr id="378" name="Line 377">
            <a:extLst>
              <a:ext uri="{FF2B5EF4-FFF2-40B4-BE49-F238E27FC236}">
                <a16:creationId xmlns:a16="http://schemas.microsoft.com/office/drawing/2014/main" id="{DD1AA57D-D239-457F-96E5-21A43CAACBBD}"/>
              </a:ext>
            </a:extLst>
          </p:cNvPr>
          <p:cNvSpPr>
            <a:spLocks noChangeShapeType="1"/>
          </p:cNvSpPr>
          <p:nvPr/>
        </p:nvSpPr>
        <p:spPr bwMode="auto">
          <a:xfrm>
            <a:off x="7039339" y="10210067"/>
            <a:ext cx="5497" cy="796805"/>
          </a:xfrm>
          <a:prstGeom prst="line">
            <a:avLst/>
          </a:prstGeom>
          <a:noFill/>
          <a:ln w="7200" cap="flat">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latin typeface="DM Sans" pitchFamily="2" charset="77"/>
            </a:endParaRPr>
          </a:p>
        </p:txBody>
      </p:sp>
      <p:sp>
        <p:nvSpPr>
          <p:cNvPr id="379" name="Freeform 378">
            <a:extLst>
              <a:ext uri="{FF2B5EF4-FFF2-40B4-BE49-F238E27FC236}">
                <a16:creationId xmlns:a16="http://schemas.microsoft.com/office/drawing/2014/main" id="{ECDBECC4-AB02-4C84-9308-7A59648C46BF}"/>
              </a:ext>
            </a:extLst>
          </p:cNvPr>
          <p:cNvSpPr>
            <a:spLocks noChangeArrowheads="1"/>
          </p:cNvSpPr>
          <p:nvPr/>
        </p:nvSpPr>
        <p:spPr bwMode="auto">
          <a:xfrm>
            <a:off x="12089423" y="9424257"/>
            <a:ext cx="12292743" cy="3472962"/>
          </a:xfrm>
          <a:custGeom>
            <a:avLst/>
            <a:gdLst>
              <a:gd name="T0" fmla="*/ 3133 w 9866"/>
              <a:gd name="T1" fmla="*/ 701 h 2788"/>
              <a:gd name="T2" fmla="*/ 2441 w 9866"/>
              <a:gd name="T3" fmla="*/ 1394 h 2788"/>
              <a:gd name="T4" fmla="*/ 1393 w 9866"/>
              <a:gd name="T5" fmla="*/ 2441 h 2788"/>
              <a:gd name="T6" fmla="*/ 346 w 9866"/>
              <a:gd name="T7" fmla="*/ 1394 h 2788"/>
              <a:gd name="T8" fmla="*/ 1393 w 9866"/>
              <a:gd name="T9" fmla="*/ 346 h 2788"/>
              <a:gd name="T10" fmla="*/ 1393 w 9866"/>
              <a:gd name="T11" fmla="*/ 0 h 2788"/>
              <a:gd name="T12" fmla="*/ 0 w 9866"/>
              <a:gd name="T13" fmla="*/ 1394 h 2788"/>
              <a:gd name="T14" fmla="*/ 1393 w 9866"/>
              <a:gd name="T15" fmla="*/ 2787 h 2788"/>
              <a:gd name="T16" fmla="*/ 2787 w 9866"/>
              <a:gd name="T17" fmla="*/ 1394 h 2788"/>
              <a:gd name="T18" fmla="*/ 3133 w 9866"/>
              <a:gd name="T19" fmla="*/ 1047 h 2788"/>
              <a:gd name="T20" fmla="*/ 9865 w 9866"/>
              <a:gd name="T21" fmla="*/ 1047 h 2788"/>
              <a:gd name="T22" fmla="*/ 9865 w 9866"/>
              <a:gd name="T23" fmla="*/ 701 h 2788"/>
              <a:gd name="T24" fmla="*/ 3133 w 9866"/>
              <a:gd name="T25" fmla="*/ 701 h 2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66" h="2788">
                <a:moveTo>
                  <a:pt x="3133" y="701"/>
                </a:moveTo>
                <a:cubicBezTo>
                  <a:pt x="2751" y="701"/>
                  <a:pt x="2441" y="1012"/>
                  <a:pt x="2441" y="1394"/>
                </a:cubicBezTo>
                <a:cubicBezTo>
                  <a:pt x="2441" y="1971"/>
                  <a:pt x="1970" y="2441"/>
                  <a:pt x="1393" y="2441"/>
                </a:cubicBezTo>
                <a:cubicBezTo>
                  <a:pt x="816" y="2441"/>
                  <a:pt x="346" y="1971"/>
                  <a:pt x="346" y="1394"/>
                </a:cubicBezTo>
                <a:cubicBezTo>
                  <a:pt x="346" y="816"/>
                  <a:pt x="816" y="346"/>
                  <a:pt x="1393" y="346"/>
                </a:cubicBezTo>
                <a:lnTo>
                  <a:pt x="1393" y="0"/>
                </a:lnTo>
                <a:cubicBezTo>
                  <a:pt x="625" y="0"/>
                  <a:pt x="0" y="626"/>
                  <a:pt x="0" y="1394"/>
                </a:cubicBezTo>
                <a:cubicBezTo>
                  <a:pt x="0" y="2162"/>
                  <a:pt x="625" y="2787"/>
                  <a:pt x="1393" y="2787"/>
                </a:cubicBezTo>
                <a:cubicBezTo>
                  <a:pt x="2162" y="2787"/>
                  <a:pt x="2787" y="2162"/>
                  <a:pt x="2787" y="1394"/>
                </a:cubicBezTo>
                <a:cubicBezTo>
                  <a:pt x="2787" y="1203"/>
                  <a:pt x="2942" y="1047"/>
                  <a:pt x="3133" y="1047"/>
                </a:cubicBezTo>
                <a:lnTo>
                  <a:pt x="9865" y="1047"/>
                </a:lnTo>
                <a:lnTo>
                  <a:pt x="9865" y="701"/>
                </a:lnTo>
                <a:lnTo>
                  <a:pt x="3133" y="701"/>
                </a:lnTo>
              </a:path>
            </a:pathLst>
          </a:custGeom>
          <a:solidFill>
            <a:schemeClr val="accent4"/>
          </a:solidFill>
          <a:ln>
            <a:noFill/>
          </a:ln>
          <a:effectLst/>
        </p:spPr>
        <p:txBody>
          <a:bodyPr wrap="none" anchor="ctr"/>
          <a:lstStyle/>
          <a:p>
            <a:endParaRPr lang="en-US" dirty="0">
              <a:latin typeface="DM Sans" pitchFamily="2" charset="77"/>
            </a:endParaRPr>
          </a:p>
        </p:txBody>
      </p:sp>
      <p:sp>
        <p:nvSpPr>
          <p:cNvPr id="380" name="Freeform 379">
            <a:extLst>
              <a:ext uri="{FF2B5EF4-FFF2-40B4-BE49-F238E27FC236}">
                <a16:creationId xmlns:a16="http://schemas.microsoft.com/office/drawing/2014/main" id="{0E687BCE-BB10-442C-A891-30BA98DE94D3}"/>
              </a:ext>
            </a:extLst>
          </p:cNvPr>
          <p:cNvSpPr>
            <a:spLocks noChangeArrowheads="1"/>
          </p:cNvSpPr>
          <p:nvPr/>
        </p:nvSpPr>
        <p:spPr bwMode="auto">
          <a:xfrm>
            <a:off x="6011740" y="4258776"/>
            <a:ext cx="203320" cy="203320"/>
          </a:xfrm>
          <a:custGeom>
            <a:avLst/>
            <a:gdLst>
              <a:gd name="T0" fmla="*/ 82 w 165"/>
              <a:gd name="T1" fmla="*/ 163 h 164"/>
              <a:gd name="T2" fmla="*/ 164 w 165"/>
              <a:gd name="T3" fmla="*/ 81 h 164"/>
              <a:gd name="T4" fmla="*/ 82 w 165"/>
              <a:gd name="T5" fmla="*/ 0 h 164"/>
              <a:gd name="T6" fmla="*/ 0 w 165"/>
              <a:gd name="T7" fmla="*/ 81 h 164"/>
              <a:gd name="T8" fmla="*/ 82 w 165"/>
              <a:gd name="T9" fmla="*/ 163 h 164"/>
            </a:gdLst>
            <a:ahLst/>
            <a:cxnLst>
              <a:cxn ang="0">
                <a:pos x="T0" y="T1"/>
              </a:cxn>
              <a:cxn ang="0">
                <a:pos x="T2" y="T3"/>
              </a:cxn>
              <a:cxn ang="0">
                <a:pos x="T4" y="T5"/>
              </a:cxn>
              <a:cxn ang="0">
                <a:pos x="T6" y="T7"/>
              </a:cxn>
              <a:cxn ang="0">
                <a:pos x="T8" y="T9"/>
              </a:cxn>
            </a:cxnLst>
            <a:rect l="0" t="0" r="r" b="b"/>
            <a:pathLst>
              <a:path w="165" h="164">
                <a:moveTo>
                  <a:pt x="82" y="163"/>
                </a:moveTo>
                <a:cubicBezTo>
                  <a:pt x="127" y="163"/>
                  <a:pt x="164" y="127"/>
                  <a:pt x="164" y="81"/>
                </a:cubicBezTo>
                <a:cubicBezTo>
                  <a:pt x="164" y="37"/>
                  <a:pt x="127" y="0"/>
                  <a:pt x="82" y="0"/>
                </a:cubicBezTo>
                <a:cubicBezTo>
                  <a:pt x="36" y="0"/>
                  <a:pt x="0" y="37"/>
                  <a:pt x="0" y="81"/>
                </a:cubicBezTo>
                <a:cubicBezTo>
                  <a:pt x="0" y="127"/>
                  <a:pt x="36" y="163"/>
                  <a:pt x="82" y="163"/>
                </a:cubicBezTo>
              </a:path>
            </a:pathLst>
          </a:custGeom>
          <a:solidFill>
            <a:schemeClr val="accent6"/>
          </a:solidFill>
          <a:ln>
            <a:noFill/>
          </a:ln>
          <a:effectLst/>
        </p:spPr>
        <p:txBody>
          <a:bodyPr wrap="none" anchor="ctr"/>
          <a:lstStyle/>
          <a:p>
            <a:endParaRPr lang="en-US" dirty="0">
              <a:latin typeface="DM Sans" pitchFamily="2" charset="77"/>
            </a:endParaRPr>
          </a:p>
        </p:txBody>
      </p:sp>
      <p:sp>
        <p:nvSpPr>
          <p:cNvPr id="381" name="Freeform 380">
            <a:extLst>
              <a:ext uri="{FF2B5EF4-FFF2-40B4-BE49-F238E27FC236}">
                <a16:creationId xmlns:a16="http://schemas.microsoft.com/office/drawing/2014/main" id="{9D2EB9F4-7198-4326-BC62-93F8EF886C35}"/>
              </a:ext>
            </a:extLst>
          </p:cNvPr>
          <p:cNvSpPr>
            <a:spLocks noChangeArrowheads="1"/>
          </p:cNvSpPr>
          <p:nvPr/>
        </p:nvSpPr>
        <p:spPr bwMode="auto">
          <a:xfrm>
            <a:off x="5846885" y="4489574"/>
            <a:ext cx="527538" cy="1016609"/>
          </a:xfrm>
          <a:custGeom>
            <a:avLst/>
            <a:gdLst>
              <a:gd name="T0" fmla="*/ 418 w 424"/>
              <a:gd name="T1" fmla="*/ 175 h 817"/>
              <a:gd name="T2" fmla="*/ 393 w 424"/>
              <a:gd name="T3" fmla="*/ 109 h 817"/>
              <a:gd name="T4" fmla="*/ 315 w 424"/>
              <a:gd name="T5" fmla="*/ 27 h 817"/>
              <a:gd name="T6" fmla="*/ 242 w 424"/>
              <a:gd name="T7" fmla="*/ 5 h 817"/>
              <a:gd name="T8" fmla="*/ 176 w 424"/>
              <a:gd name="T9" fmla="*/ 6 h 817"/>
              <a:gd name="T10" fmla="*/ 107 w 424"/>
              <a:gd name="T11" fmla="*/ 28 h 817"/>
              <a:gd name="T12" fmla="*/ 30 w 424"/>
              <a:gd name="T13" fmla="*/ 111 h 817"/>
              <a:gd name="T14" fmla="*/ 5 w 424"/>
              <a:gd name="T15" fmla="*/ 177 h 817"/>
              <a:gd name="T16" fmla="*/ 0 w 424"/>
              <a:gd name="T17" fmla="*/ 258 h 817"/>
              <a:gd name="T18" fmla="*/ 0 w 424"/>
              <a:gd name="T19" fmla="*/ 318 h 817"/>
              <a:gd name="T20" fmla="*/ 24 w 424"/>
              <a:gd name="T21" fmla="*/ 355 h 817"/>
              <a:gd name="T22" fmla="*/ 42 w 424"/>
              <a:gd name="T23" fmla="*/ 359 h 817"/>
              <a:gd name="T24" fmla="*/ 50 w 424"/>
              <a:gd name="T25" fmla="*/ 358 h 817"/>
              <a:gd name="T26" fmla="*/ 81 w 424"/>
              <a:gd name="T27" fmla="*/ 328 h 817"/>
              <a:gd name="T28" fmla="*/ 83 w 424"/>
              <a:gd name="T29" fmla="*/ 318 h 817"/>
              <a:gd name="T30" fmla="*/ 83 w 424"/>
              <a:gd name="T31" fmla="*/ 253 h 817"/>
              <a:gd name="T32" fmla="*/ 88 w 424"/>
              <a:gd name="T33" fmla="*/ 197 h 817"/>
              <a:gd name="T34" fmla="*/ 107 w 424"/>
              <a:gd name="T35" fmla="*/ 145 h 817"/>
              <a:gd name="T36" fmla="*/ 107 w 424"/>
              <a:gd name="T37" fmla="*/ 288 h 817"/>
              <a:gd name="T38" fmla="*/ 107 w 424"/>
              <a:gd name="T39" fmla="*/ 331 h 817"/>
              <a:gd name="T40" fmla="*/ 107 w 424"/>
              <a:gd name="T41" fmla="*/ 337 h 817"/>
              <a:gd name="T42" fmla="*/ 107 w 424"/>
              <a:gd name="T43" fmla="*/ 340 h 817"/>
              <a:gd name="T44" fmla="*/ 107 w 424"/>
              <a:gd name="T45" fmla="*/ 433 h 817"/>
              <a:gd name="T46" fmla="*/ 107 w 424"/>
              <a:gd name="T47" fmla="*/ 767 h 817"/>
              <a:gd name="T48" fmla="*/ 156 w 424"/>
              <a:gd name="T49" fmla="*/ 816 h 817"/>
              <a:gd name="T50" fmla="*/ 205 w 424"/>
              <a:gd name="T51" fmla="*/ 767 h 817"/>
              <a:gd name="T52" fmla="*/ 205 w 424"/>
              <a:gd name="T53" fmla="*/ 433 h 817"/>
              <a:gd name="T54" fmla="*/ 220 w 424"/>
              <a:gd name="T55" fmla="*/ 433 h 817"/>
              <a:gd name="T56" fmla="*/ 220 w 424"/>
              <a:gd name="T57" fmla="*/ 767 h 817"/>
              <a:gd name="T58" fmla="*/ 268 w 424"/>
              <a:gd name="T59" fmla="*/ 816 h 817"/>
              <a:gd name="T60" fmla="*/ 317 w 424"/>
              <a:gd name="T61" fmla="*/ 767 h 817"/>
              <a:gd name="T62" fmla="*/ 317 w 424"/>
              <a:gd name="T63" fmla="*/ 433 h 817"/>
              <a:gd name="T64" fmla="*/ 317 w 424"/>
              <a:gd name="T65" fmla="*/ 407 h 817"/>
              <a:gd name="T66" fmla="*/ 317 w 424"/>
              <a:gd name="T67" fmla="*/ 403 h 817"/>
              <a:gd name="T68" fmla="*/ 317 w 424"/>
              <a:gd name="T69" fmla="*/ 368 h 817"/>
              <a:gd name="T70" fmla="*/ 317 w 424"/>
              <a:gd name="T71" fmla="*/ 328 h 817"/>
              <a:gd name="T72" fmla="*/ 316 w 424"/>
              <a:gd name="T73" fmla="*/ 328 h 817"/>
              <a:gd name="T74" fmla="*/ 315 w 424"/>
              <a:gd name="T75" fmla="*/ 271 h 817"/>
              <a:gd name="T76" fmla="*/ 315 w 424"/>
              <a:gd name="T77" fmla="*/ 143 h 817"/>
              <a:gd name="T78" fmla="*/ 335 w 424"/>
              <a:gd name="T79" fmla="*/ 194 h 817"/>
              <a:gd name="T80" fmla="*/ 341 w 424"/>
              <a:gd name="T81" fmla="*/ 251 h 817"/>
              <a:gd name="T82" fmla="*/ 341 w 424"/>
              <a:gd name="T83" fmla="*/ 316 h 817"/>
              <a:gd name="T84" fmla="*/ 342 w 424"/>
              <a:gd name="T85" fmla="*/ 326 h 817"/>
              <a:gd name="T86" fmla="*/ 373 w 424"/>
              <a:gd name="T87" fmla="*/ 356 h 817"/>
              <a:gd name="T88" fmla="*/ 382 w 424"/>
              <a:gd name="T89" fmla="*/ 357 h 817"/>
              <a:gd name="T90" fmla="*/ 399 w 424"/>
              <a:gd name="T91" fmla="*/ 353 h 817"/>
              <a:gd name="T92" fmla="*/ 423 w 424"/>
              <a:gd name="T93" fmla="*/ 316 h 817"/>
              <a:gd name="T94" fmla="*/ 423 w 424"/>
              <a:gd name="T95" fmla="*/ 257 h 817"/>
              <a:gd name="T96" fmla="*/ 418 w 424"/>
              <a:gd name="T97" fmla="*/ 175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4" h="817">
                <a:moveTo>
                  <a:pt x="418" y="175"/>
                </a:moveTo>
                <a:cubicBezTo>
                  <a:pt x="412" y="152"/>
                  <a:pt x="404" y="129"/>
                  <a:pt x="393" y="109"/>
                </a:cubicBezTo>
                <a:cubicBezTo>
                  <a:pt x="375" y="74"/>
                  <a:pt x="349" y="45"/>
                  <a:pt x="315" y="27"/>
                </a:cubicBezTo>
                <a:cubicBezTo>
                  <a:pt x="295" y="15"/>
                  <a:pt x="270" y="7"/>
                  <a:pt x="242" y="5"/>
                </a:cubicBezTo>
                <a:cubicBezTo>
                  <a:pt x="220" y="0"/>
                  <a:pt x="197" y="1"/>
                  <a:pt x="176" y="6"/>
                </a:cubicBezTo>
                <a:cubicBezTo>
                  <a:pt x="150" y="9"/>
                  <a:pt x="127" y="17"/>
                  <a:pt x="107" y="28"/>
                </a:cubicBezTo>
                <a:cubicBezTo>
                  <a:pt x="73" y="47"/>
                  <a:pt x="48" y="77"/>
                  <a:pt x="30" y="111"/>
                </a:cubicBezTo>
                <a:cubicBezTo>
                  <a:pt x="20" y="132"/>
                  <a:pt x="11" y="154"/>
                  <a:pt x="5" y="177"/>
                </a:cubicBezTo>
                <a:cubicBezTo>
                  <a:pt x="5" y="179"/>
                  <a:pt x="0" y="215"/>
                  <a:pt x="0" y="258"/>
                </a:cubicBezTo>
                <a:lnTo>
                  <a:pt x="0" y="318"/>
                </a:lnTo>
                <a:cubicBezTo>
                  <a:pt x="0" y="334"/>
                  <a:pt x="10" y="348"/>
                  <a:pt x="24" y="355"/>
                </a:cubicBezTo>
                <a:cubicBezTo>
                  <a:pt x="29" y="357"/>
                  <a:pt x="35" y="359"/>
                  <a:pt x="42" y="359"/>
                </a:cubicBezTo>
                <a:cubicBezTo>
                  <a:pt x="45" y="359"/>
                  <a:pt x="47" y="359"/>
                  <a:pt x="50" y="358"/>
                </a:cubicBezTo>
                <a:cubicBezTo>
                  <a:pt x="66" y="356"/>
                  <a:pt x="79" y="346"/>
                  <a:pt x="81" y="328"/>
                </a:cubicBezTo>
                <a:cubicBezTo>
                  <a:pt x="82" y="325"/>
                  <a:pt x="83" y="321"/>
                  <a:pt x="83" y="318"/>
                </a:cubicBezTo>
                <a:lnTo>
                  <a:pt x="83" y="253"/>
                </a:lnTo>
                <a:cubicBezTo>
                  <a:pt x="83" y="228"/>
                  <a:pt x="86" y="206"/>
                  <a:pt x="88" y="197"/>
                </a:cubicBezTo>
                <a:cubicBezTo>
                  <a:pt x="92" y="178"/>
                  <a:pt x="98" y="161"/>
                  <a:pt x="107" y="145"/>
                </a:cubicBezTo>
                <a:lnTo>
                  <a:pt x="107" y="288"/>
                </a:lnTo>
                <a:lnTo>
                  <a:pt x="107" y="331"/>
                </a:lnTo>
                <a:cubicBezTo>
                  <a:pt x="107" y="333"/>
                  <a:pt x="107" y="335"/>
                  <a:pt x="107" y="337"/>
                </a:cubicBezTo>
                <a:cubicBezTo>
                  <a:pt x="107" y="338"/>
                  <a:pt x="107" y="339"/>
                  <a:pt x="107" y="340"/>
                </a:cubicBezTo>
                <a:cubicBezTo>
                  <a:pt x="107" y="371"/>
                  <a:pt x="107" y="402"/>
                  <a:pt x="107" y="433"/>
                </a:cubicBezTo>
                <a:lnTo>
                  <a:pt x="107" y="767"/>
                </a:lnTo>
                <a:cubicBezTo>
                  <a:pt x="107" y="794"/>
                  <a:pt x="129" y="816"/>
                  <a:pt x="156" y="816"/>
                </a:cubicBezTo>
                <a:cubicBezTo>
                  <a:pt x="183" y="816"/>
                  <a:pt x="205" y="794"/>
                  <a:pt x="205" y="767"/>
                </a:cubicBezTo>
                <a:lnTo>
                  <a:pt x="205" y="433"/>
                </a:lnTo>
                <a:cubicBezTo>
                  <a:pt x="210" y="433"/>
                  <a:pt x="215" y="433"/>
                  <a:pt x="220" y="433"/>
                </a:cubicBezTo>
                <a:lnTo>
                  <a:pt x="220" y="767"/>
                </a:lnTo>
                <a:cubicBezTo>
                  <a:pt x="220" y="794"/>
                  <a:pt x="242" y="816"/>
                  <a:pt x="268" y="816"/>
                </a:cubicBezTo>
                <a:cubicBezTo>
                  <a:pt x="296" y="816"/>
                  <a:pt x="317" y="794"/>
                  <a:pt x="317" y="767"/>
                </a:cubicBezTo>
                <a:lnTo>
                  <a:pt x="317" y="433"/>
                </a:lnTo>
                <a:lnTo>
                  <a:pt x="317" y="407"/>
                </a:lnTo>
                <a:cubicBezTo>
                  <a:pt x="317" y="405"/>
                  <a:pt x="317" y="404"/>
                  <a:pt x="317" y="403"/>
                </a:cubicBezTo>
                <a:lnTo>
                  <a:pt x="317" y="368"/>
                </a:lnTo>
                <a:lnTo>
                  <a:pt x="317" y="328"/>
                </a:lnTo>
                <a:lnTo>
                  <a:pt x="316" y="328"/>
                </a:lnTo>
                <a:cubicBezTo>
                  <a:pt x="316" y="309"/>
                  <a:pt x="316" y="290"/>
                  <a:pt x="315" y="271"/>
                </a:cubicBezTo>
                <a:lnTo>
                  <a:pt x="315" y="143"/>
                </a:lnTo>
                <a:cubicBezTo>
                  <a:pt x="325" y="158"/>
                  <a:pt x="331" y="176"/>
                  <a:pt x="335" y="194"/>
                </a:cubicBezTo>
                <a:cubicBezTo>
                  <a:pt x="337" y="204"/>
                  <a:pt x="341" y="225"/>
                  <a:pt x="341" y="251"/>
                </a:cubicBezTo>
                <a:lnTo>
                  <a:pt x="341" y="316"/>
                </a:lnTo>
                <a:cubicBezTo>
                  <a:pt x="341" y="320"/>
                  <a:pt x="341" y="323"/>
                  <a:pt x="342" y="326"/>
                </a:cubicBezTo>
                <a:cubicBezTo>
                  <a:pt x="344" y="344"/>
                  <a:pt x="357" y="354"/>
                  <a:pt x="373" y="356"/>
                </a:cubicBezTo>
                <a:cubicBezTo>
                  <a:pt x="376" y="357"/>
                  <a:pt x="378" y="357"/>
                  <a:pt x="382" y="357"/>
                </a:cubicBezTo>
                <a:cubicBezTo>
                  <a:pt x="388" y="357"/>
                  <a:pt x="394" y="356"/>
                  <a:pt x="399" y="353"/>
                </a:cubicBezTo>
                <a:cubicBezTo>
                  <a:pt x="413" y="346"/>
                  <a:pt x="423" y="332"/>
                  <a:pt x="423" y="316"/>
                </a:cubicBezTo>
                <a:lnTo>
                  <a:pt x="423" y="257"/>
                </a:lnTo>
                <a:cubicBezTo>
                  <a:pt x="423" y="213"/>
                  <a:pt x="418" y="177"/>
                  <a:pt x="418" y="175"/>
                </a:cubicBezTo>
              </a:path>
            </a:pathLst>
          </a:custGeom>
          <a:solidFill>
            <a:schemeClr val="accent6"/>
          </a:solidFill>
          <a:ln>
            <a:noFill/>
          </a:ln>
          <a:effectLst/>
        </p:spPr>
        <p:txBody>
          <a:bodyPr wrap="none" anchor="ctr"/>
          <a:lstStyle/>
          <a:p>
            <a:endParaRPr lang="en-US" dirty="0">
              <a:latin typeface="DM Sans" pitchFamily="2" charset="77"/>
            </a:endParaRPr>
          </a:p>
        </p:txBody>
      </p:sp>
      <p:sp>
        <p:nvSpPr>
          <p:cNvPr id="382" name="Freeform 381">
            <a:extLst>
              <a:ext uri="{FF2B5EF4-FFF2-40B4-BE49-F238E27FC236}">
                <a16:creationId xmlns:a16="http://schemas.microsoft.com/office/drawing/2014/main" id="{C8124E8F-572A-419B-A122-EB301A03DB2C}"/>
              </a:ext>
            </a:extLst>
          </p:cNvPr>
          <p:cNvSpPr>
            <a:spLocks noChangeArrowheads="1"/>
          </p:cNvSpPr>
          <p:nvPr/>
        </p:nvSpPr>
        <p:spPr bwMode="auto">
          <a:xfrm>
            <a:off x="5209442" y="4258776"/>
            <a:ext cx="203320" cy="203320"/>
          </a:xfrm>
          <a:custGeom>
            <a:avLst/>
            <a:gdLst>
              <a:gd name="T0" fmla="*/ 82 w 165"/>
              <a:gd name="T1" fmla="*/ 163 h 164"/>
              <a:gd name="T2" fmla="*/ 164 w 165"/>
              <a:gd name="T3" fmla="*/ 81 h 164"/>
              <a:gd name="T4" fmla="*/ 82 w 165"/>
              <a:gd name="T5" fmla="*/ 0 h 164"/>
              <a:gd name="T6" fmla="*/ 0 w 165"/>
              <a:gd name="T7" fmla="*/ 81 h 164"/>
              <a:gd name="T8" fmla="*/ 82 w 165"/>
              <a:gd name="T9" fmla="*/ 163 h 164"/>
            </a:gdLst>
            <a:ahLst/>
            <a:cxnLst>
              <a:cxn ang="0">
                <a:pos x="T0" y="T1"/>
              </a:cxn>
              <a:cxn ang="0">
                <a:pos x="T2" y="T3"/>
              </a:cxn>
              <a:cxn ang="0">
                <a:pos x="T4" y="T5"/>
              </a:cxn>
              <a:cxn ang="0">
                <a:pos x="T6" y="T7"/>
              </a:cxn>
              <a:cxn ang="0">
                <a:pos x="T8" y="T9"/>
              </a:cxn>
            </a:cxnLst>
            <a:rect l="0" t="0" r="r" b="b"/>
            <a:pathLst>
              <a:path w="165" h="164">
                <a:moveTo>
                  <a:pt x="82" y="163"/>
                </a:moveTo>
                <a:cubicBezTo>
                  <a:pt x="128" y="163"/>
                  <a:pt x="164" y="127"/>
                  <a:pt x="164" y="81"/>
                </a:cubicBezTo>
                <a:cubicBezTo>
                  <a:pt x="164" y="37"/>
                  <a:pt x="128" y="0"/>
                  <a:pt x="82" y="0"/>
                </a:cubicBezTo>
                <a:cubicBezTo>
                  <a:pt x="37" y="0"/>
                  <a:pt x="0" y="37"/>
                  <a:pt x="0" y="81"/>
                </a:cubicBezTo>
                <a:cubicBezTo>
                  <a:pt x="0" y="127"/>
                  <a:pt x="37" y="163"/>
                  <a:pt x="82" y="163"/>
                </a:cubicBezTo>
              </a:path>
            </a:pathLst>
          </a:custGeom>
          <a:solidFill>
            <a:schemeClr val="accent6"/>
          </a:solidFill>
          <a:ln>
            <a:noFill/>
          </a:ln>
          <a:effectLst/>
        </p:spPr>
        <p:txBody>
          <a:bodyPr wrap="none" anchor="ctr"/>
          <a:lstStyle/>
          <a:p>
            <a:endParaRPr lang="en-US" dirty="0">
              <a:latin typeface="DM Sans" pitchFamily="2" charset="77"/>
            </a:endParaRPr>
          </a:p>
        </p:txBody>
      </p:sp>
      <p:sp>
        <p:nvSpPr>
          <p:cNvPr id="383" name="Freeform 382">
            <a:extLst>
              <a:ext uri="{FF2B5EF4-FFF2-40B4-BE49-F238E27FC236}">
                <a16:creationId xmlns:a16="http://schemas.microsoft.com/office/drawing/2014/main" id="{8C44FEEB-6888-4FBB-8D8F-4843F9270519}"/>
              </a:ext>
            </a:extLst>
          </p:cNvPr>
          <p:cNvSpPr>
            <a:spLocks noChangeArrowheads="1"/>
          </p:cNvSpPr>
          <p:nvPr/>
        </p:nvSpPr>
        <p:spPr bwMode="auto">
          <a:xfrm>
            <a:off x="5050080" y="4489574"/>
            <a:ext cx="527538" cy="1016609"/>
          </a:xfrm>
          <a:custGeom>
            <a:avLst/>
            <a:gdLst>
              <a:gd name="T0" fmla="*/ 417 w 423"/>
              <a:gd name="T1" fmla="*/ 175 h 817"/>
              <a:gd name="T2" fmla="*/ 393 w 423"/>
              <a:gd name="T3" fmla="*/ 109 h 817"/>
              <a:gd name="T4" fmla="*/ 315 w 423"/>
              <a:gd name="T5" fmla="*/ 27 h 817"/>
              <a:gd name="T6" fmla="*/ 241 w 423"/>
              <a:gd name="T7" fmla="*/ 5 h 817"/>
              <a:gd name="T8" fmla="*/ 175 w 423"/>
              <a:gd name="T9" fmla="*/ 6 h 817"/>
              <a:gd name="T10" fmla="*/ 107 w 423"/>
              <a:gd name="T11" fmla="*/ 28 h 817"/>
              <a:gd name="T12" fmla="*/ 30 w 423"/>
              <a:gd name="T13" fmla="*/ 111 h 817"/>
              <a:gd name="T14" fmla="*/ 5 w 423"/>
              <a:gd name="T15" fmla="*/ 177 h 817"/>
              <a:gd name="T16" fmla="*/ 0 w 423"/>
              <a:gd name="T17" fmla="*/ 258 h 817"/>
              <a:gd name="T18" fmla="*/ 0 w 423"/>
              <a:gd name="T19" fmla="*/ 318 h 817"/>
              <a:gd name="T20" fmla="*/ 24 w 423"/>
              <a:gd name="T21" fmla="*/ 355 h 817"/>
              <a:gd name="T22" fmla="*/ 42 w 423"/>
              <a:gd name="T23" fmla="*/ 359 h 817"/>
              <a:gd name="T24" fmla="*/ 50 w 423"/>
              <a:gd name="T25" fmla="*/ 358 h 817"/>
              <a:gd name="T26" fmla="*/ 81 w 423"/>
              <a:gd name="T27" fmla="*/ 328 h 817"/>
              <a:gd name="T28" fmla="*/ 83 w 423"/>
              <a:gd name="T29" fmla="*/ 318 h 817"/>
              <a:gd name="T30" fmla="*/ 83 w 423"/>
              <a:gd name="T31" fmla="*/ 253 h 817"/>
              <a:gd name="T32" fmla="*/ 88 w 423"/>
              <a:gd name="T33" fmla="*/ 197 h 817"/>
              <a:gd name="T34" fmla="*/ 107 w 423"/>
              <a:gd name="T35" fmla="*/ 145 h 817"/>
              <a:gd name="T36" fmla="*/ 107 w 423"/>
              <a:gd name="T37" fmla="*/ 288 h 817"/>
              <a:gd name="T38" fmla="*/ 106 w 423"/>
              <a:gd name="T39" fmla="*/ 288 h 817"/>
              <a:gd name="T40" fmla="*/ 106 w 423"/>
              <a:gd name="T41" fmla="*/ 331 h 817"/>
              <a:gd name="T42" fmla="*/ 107 w 423"/>
              <a:gd name="T43" fmla="*/ 337 h 817"/>
              <a:gd name="T44" fmla="*/ 107 w 423"/>
              <a:gd name="T45" fmla="*/ 340 h 817"/>
              <a:gd name="T46" fmla="*/ 106 w 423"/>
              <a:gd name="T47" fmla="*/ 433 h 817"/>
              <a:gd name="T48" fmla="*/ 107 w 423"/>
              <a:gd name="T49" fmla="*/ 433 h 817"/>
              <a:gd name="T50" fmla="*/ 107 w 423"/>
              <a:gd name="T51" fmla="*/ 767 h 817"/>
              <a:gd name="T52" fmla="*/ 156 w 423"/>
              <a:gd name="T53" fmla="*/ 816 h 817"/>
              <a:gd name="T54" fmla="*/ 205 w 423"/>
              <a:gd name="T55" fmla="*/ 767 h 817"/>
              <a:gd name="T56" fmla="*/ 205 w 423"/>
              <a:gd name="T57" fmla="*/ 433 h 817"/>
              <a:gd name="T58" fmla="*/ 220 w 423"/>
              <a:gd name="T59" fmla="*/ 433 h 817"/>
              <a:gd name="T60" fmla="*/ 220 w 423"/>
              <a:gd name="T61" fmla="*/ 767 h 817"/>
              <a:gd name="T62" fmla="*/ 268 w 423"/>
              <a:gd name="T63" fmla="*/ 816 h 817"/>
              <a:gd name="T64" fmla="*/ 317 w 423"/>
              <a:gd name="T65" fmla="*/ 767 h 817"/>
              <a:gd name="T66" fmla="*/ 317 w 423"/>
              <a:gd name="T67" fmla="*/ 433 h 817"/>
              <a:gd name="T68" fmla="*/ 317 w 423"/>
              <a:gd name="T69" fmla="*/ 407 h 817"/>
              <a:gd name="T70" fmla="*/ 317 w 423"/>
              <a:gd name="T71" fmla="*/ 403 h 817"/>
              <a:gd name="T72" fmla="*/ 317 w 423"/>
              <a:gd name="T73" fmla="*/ 368 h 817"/>
              <a:gd name="T74" fmla="*/ 317 w 423"/>
              <a:gd name="T75" fmla="*/ 328 h 817"/>
              <a:gd name="T76" fmla="*/ 316 w 423"/>
              <a:gd name="T77" fmla="*/ 328 h 817"/>
              <a:gd name="T78" fmla="*/ 315 w 423"/>
              <a:gd name="T79" fmla="*/ 271 h 817"/>
              <a:gd name="T80" fmla="*/ 315 w 423"/>
              <a:gd name="T81" fmla="*/ 143 h 817"/>
              <a:gd name="T82" fmla="*/ 335 w 423"/>
              <a:gd name="T83" fmla="*/ 194 h 817"/>
              <a:gd name="T84" fmla="*/ 341 w 423"/>
              <a:gd name="T85" fmla="*/ 251 h 817"/>
              <a:gd name="T86" fmla="*/ 341 w 423"/>
              <a:gd name="T87" fmla="*/ 316 h 817"/>
              <a:gd name="T88" fmla="*/ 342 w 423"/>
              <a:gd name="T89" fmla="*/ 326 h 817"/>
              <a:gd name="T90" fmla="*/ 373 w 423"/>
              <a:gd name="T91" fmla="*/ 356 h 817"/>
              <a:gd name="T92" fmla="*/ 382 w 423"/>
              <a:gd name="T93" fmla="*/ 357 h 817"/>
              <a:gd name="T94" fmla="*/ 399 w 423"/>
              <a:gd name="T95" fmla="*/ 353 h 817"/>
              <a:gd name="T96" fmla="*/ 422 w 423"/>
              <a:gd name="T97" fmla="*/ 316 h 817"/>
              <a:gd name="T98" fmla="*/ 422 w 423"/>
              <a:gd name="T99" fmla="*/ 257 h 817"/>
              <a:gd name="T100" fmla="*/ 417 w 423"/>
              <a:gd name="T101" fmla="*/ 175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3" h="817">
                <a:moveTo>
                  <a:pt x="417" y="175"/>
                </a:moveTo>
                <a:cubicBezTo>
                  <a:pt x="411" y="152"/>
                  <a:pt x="404" y="129"/>
                  <a:pt x="393" y="109"/>
                </a:cubicBezTo>
                <a:cubicBezTo>
                  <a:pt x="375" y="74"/>
                  <a:pt x="349" y="45"/>
                  <a:pt x="315" y="27"/>
                </a:cubicBezTo>
                <a:cubicBezTo>
                  <a:pt x="295" y="15"/>
                  <a:pt x="270" y="7"/>
                  <a:pt x="241" y="5"/>
                </a:cubicBezTo>
                <a:cubicBezTo>
                  <a:pt x="220" y="0"/>
                  <a:pt x="197" y="1"/>
                  <a:pt x="175" y="6"/>
                </a:cubicBezTo>
                <a:cubicBezTo>
                  <a:pt x="150" y="9"/>
                  <a:pt x="127" y="17"/>
                  <a:pt x="107" y="28"/>
                </a:cubicBezTo>
                <a:cubicBezTo>
                  <a:pt x="73" y="47"/>
                  <a:pt x="48" y="77"/>
                  <a:pt x="30" y="111"/>
                </a:cubicBezTo>
                <a:cubicBezTo>
                  <a:pt x="20" y="132"/>
                  <a:pt x="11" y="154"/>
                  <a:pt x="5" y="177"/>
                </a:cubicBezTo>
                <a:cubicBezTo>
                  <a:pt x="5" y="179"/>
                  <a:pt x="0" y="215"/>
                  <a:pt x="0" y="258"/>
                </a:cubicBezTo>
                <a:lnTo>
                  <a:pt x="0" y="318"/>
                </a:lnTo>
                <a:cubicBezTo>
                  <a:pt x="0" y="334"/>
                  <a:pt x="10" y="348"/>
                  <a:pt x="24" y="355"/>
                </a:cubicBezTo>
                <a:cubicBezTo>
                  <a:pt x="29" y="357"/>
                  <a:pt x="35" y="359"/>
                  <a:pt x="42" y="359"/>
                </a:cubicBezTo>
                <a:cubicBezTo>
                  <a:pt x="44" y="359"/>
                  <a:pt x="47" y="359"/>
                  <a:pt x="50" y="358"/>
                </a:cubicBezTo>
                <a:cubicBezTo>
                  <a:pt x="65" y="356"/>
                  <a:pt x="79" y="346"/>
                  <a:pt x="81" y="328"/>
                </a:cubicBezTo>
                <a:cubicBezTo>
                  <a:pt x="82" y="325"/>
                  <a:pt x="83" y="321"/>
                  <a:pt x="83" y="318"/>
                </a:cubicBezTo>
                <a:lnTo>
                  <a:pt x="83" y="253"/>
                </a:lnTo>
                <a:cubicBezTo>
                  <a:pt x="83" y="228"/>
                  <a:pt x="86" y="206"/>
                  <a:pt x="88" y="197"/>
                </a:cubicBezTo>
                <a:cubicBezTo>
                  <a:pt x="92" y="178"/>
                  <a:pt x="98" y="161"/>
                  <a:pt x="107" y="145"/>
                </a:cubicBezTo>
                <a:lnTo>
                  <a:pt x="107" y="288"/>
                </a:lnTo>
                <a:lnTo>
                  <a:pt x="106" y="288"/>
                </a:lnTo>
                <a:lnTo>
                  <a:pt x="106" y="331"/>
                </a:lnTo>
                <a:cubicBezTo>
                  <a:pt x="106" y="333"/>
                  <a:pt x="107" y="335"/>
                  <a:pt x="107" y="337"/>
                </a:cubicBezTo>
                <a:cubicBezTo>
                  <a:pt x="107" y="338"/>
                  <a:pt x="107" y="339"/>
                  <a:pt x="107" y="340"/>
                </a:cubicBezTo>
                <a:cubicBezTo>
                  <a:pt x="107" y="371"/>
                  <a:pt x="106" y="402"/>
                  <a:pt x="106" y="433"/>
                </a:cubicBezTo>
                <a:lnTo>
                  <a:pt x="107" y="433"/>
                </a:lnTo>
                <a:lnTo>
                  <a:pt x="107" y="767"/>
                </a:lnTo>
                <a:cubicBezTo>
                  <a:pt x="107" y="794"/>
                  <a:pt x="129" y="816"/>
                  <a:pt x="156" y="816"/>
                </a:cubicBezTo>
                <a:cubicBezTo>
                  <a:pt x="183" y="816"/>
                  <a:pt x="205" y="794"/>
                  <a:pt x="205" y="767"/>
                </a:cubicBezTo>
                <a:lnTo>
                  <a:pt x="205" y="433"/>
                </a:lnTo>
                <a:cubicBezTo>
                  <a:pt x="210" y="433"/>
                  <a:pt x="215" y="433"/>
                  <a:pt x="220" y="433"/>
                </a:cubicBezTo>
                <a:lnTo>
                  <a:pt x="220" y="767"/>
                </a:lnTo>
                <a:cubicBezTo>
                  <a:pt x="220" y="794"/>
                  <a:pt x="241" y="816"/>
                  <a:pt x="268" y="816"/>
                </a:cubicBezTo>
                <a:cubicBezTo>
                  <a:pt x="295" y="816"/>
                  <a:pt x="317" y="794"/>
                  <a:pt x="317" y="767"/>
                </a:cubicBezTo>
                <a:lnTo>
                  <a:pt x="317" y="433"/>
                </a:lnTo>
                <a:lnTo>
                  <a:pt x="317" y="407"/>
                </a:lnTo>
                <a:cubicBezTo>
                  <a:pt x="317" y="405"/>
                  <a:pt x="317" y="404"/>
                  <a:pt x="317" y="403"/>
                </a:cubicBezTo>
                <a:lnTo>
                  <a:pt x="317" y="368"/>
                </a:lnTo>
                <a:lnTo>
                  <a:pt x="317" y="328"/>
                </a:lnTo>
                <a:lnTo>
                  <a:pt x="316" y="328"/>
                </a:lnTo>
                <a:cubicBezTo>
                  <a:pt x="316" y="309"/>
                  <a:pt x="316" y="290"/>
                  <a:pt x="315" y="271"/>
                </a:cubicBezTo>
                <a:lnTo>
                  <a:pt x="315" y="143"/>
                </a:lnTo>
                <a:cubicBezTo>
                  <a:pt x="325" y="158"/>
                  <a:pt x="331" y="176"/>
                  <a:pt x="335" y="194"/>
                </a:cubicBezTo>
                <a:cubicBezTo>
                  <a:pt x="337" y="204"/>
                  <a:pt x="341" y="225"/>
                  <a:pt x="341" y="251"/>
                </a:cubicBezTo>
                <a:lnTo>
                  <a:pt x="341" y="316"/>
                </a:lnTo>
                <a:cubicBezTo>
                  <a:pt x="341" y="320"/>
                  <a:pt x="341" y="323"/>
                  <a:pt x="342" y="326"/>
                </a:cubicBezTo>
                <a:cubicBezTo>
                  <a:pt x="344" y="344"/>
                  <a:pt x="357" y="354"/>
                  <a:pt x="373" y="356"/>
                </a:cubicBezTo>
                <a:cubicBezTo>
                  <a:pt x="375" y="357"/>
                  <a:pt x="378" y="357"/>
                  <a:pt x="382" y="357"/>
                </a:cubicBezTo>
                <a:cubicBezTo>
                  <a:pt x="388" y="357"/>
                  <a:pt x="394" y="356"/>
                  <a:pt x="399" y="353"/>
                </a:cubicBezTo>
                <a:cubicBezTo>
                  <a:pt x="413" y="346"/>
                  <a:pt x="422" y="332"/>
                  <a:pt x="422" y="316"/>
                </a:cubicBezTo>
                <a:lnTo>
                  <a:pt x="422" y="257"/>
                </a:lnTo>
                <a:cubicBezTo>
                  <a:pt x="422" y="213"/>
                  <a:pt x="418" y="177"/>
                  <a:pt x="417" y="175"/>
                </a:cubicBezTo>
              </a:path>
            </a:pathLst>
          </a:custGeom>
          <a:solidFill>
            <a:schemeClr val="accent6"/>
          </a:solidFill>
          <a:ln>
            <a:noFill/>
          </a:ln>
          <a:effectLst/>
        </p:spPr>
        <p:txBody>
          <a:bodyPr wrap="none" anchor="ctr"/>
          <a:lstStyle/>
          <a:p>
            <a:endParaRPr lang="en-US" dirty="0">
              <a:latin typeface="DM Sans" pitchFamily="2" charset="77"/>
            </a:endParaRPr>
          </a:p>
        </p:txBody>
      </p:sp>
      <p:sp>
        <p:nvSpPr>
          <p:cNvPr id="384" name="Freeform 383">
            <a:extLst>
              <a:ext uri="{FF2B5EF4-FFF2-40B4-BE49-F238E27FC236}">
                <a16:creationId xmlns:a16="http://schemas.microsoft.com/office/drawing/2014/main" id="{EEF6D827-9E8D-4A0B-83AE-5D7E865B5D6B}"/>
              </a:ext>
            </a:extLst>
          </p:cNvPr>
          <p:cNvSpPr>
            <a:spLocks noChangeArrowheads="1"/>
          </p:cNvSpPr>
          <p:nvPr/>
        </p:nvSpPr>
        <p:spPr bwMode="auto">
          <a:xfrm>
            <a:off x="4412638" y="4258776"/>
            <a:ext cx="203324" cy="203320"/>
          </a:xfrm>
          <a:custGeom>
            <a:avLst/>
            <a:gdLst>
              <a:gd name="T0" fmla="*/ 82 w 165"/>
              <a:gd name="T1" fmla="*/ 163 h 164"/>
              <a:gd name="T2" fmla="*/ 164 w 165"/>
              <a:gd name="T3" fmla="*/ 81 h 164"/>
              <a:gd name="T4" fmla="*/ 82 w 165"/>
              <a:gd name="T5" fmla="*/ 0 h 164"/>
              <a:gd name="T6" fmla="*/ 0 w 165"/>
              <a:gd name="T7" fmla="*/ 81 h 164"/>
              <a:gd name="T8" fmla="*/ 82 w 165"/>
              <a:gd name="T9" fmla="*/ 163 h 164"/>
            </a:gdLst>
            <a:ahLst/>
            <a:cxnLst>
              <a:cxn ang="0">
                <a:pos x="T0" y="T1"/>
              </a:cxn>
              <a:cxn ang="0">
                <a:pos x="T2" y="T3"/>
              </a:cxn>
              <a:cxn ang="0">
                <a:pos x="T4" y="T5"/>
              </a:cxn>
              <a:cxn ang="0">
                <a:pos x="T6" y="T7"/>
              </a:cxn>
              <a:cxn ang="0">
                <a:pos x="T8" y="T9"/>
              </a:cxn>
            </a:cxnLst>
            <a:rect l="0" t="0" r="r" b="b"/>
            <a:pathLst>
              <a:path w="165" h="164">
                <a:moveTo>
                  <a:pt x="82" y="163"/>
                </a:moveTo>
                <a:cubicBezTo>
                  <a:pt x="127" y="163"/>
                  <a:pt x="164" y="127"/>
                  <a:pt x="164" y="81"/>
                </a:cubicBezTo>
                <a:cubicBezTo>
                  <a:pt x="164" y="37"/>
                  <a:pt x="127" y="0"/>
                  <a:pt x="82" y="0"/>
                </a:cubicBezTo>
                <a:cubicBezTo>
                  <a:pt x="37" y="0"/>
                  <a:pt x="0" y="37"/>
                  <a:pt x="0" y="81"/>
                </a:cubicBezTo>
                <a:cubicBezTo>
                  <a:pt x="0" y="127"/>
                  <a:pt x="37" y="163"/>
                  <a:pt x="82" y="163"/>
                </a:cubicBezTo>
              </a:path>
            </a:pathLst>
          </a:custGeom>
          <a:solidFill>
            <a:schemeClr val="accent6"/>
          </a:solidFill>
          <a:ln>
            <a:noFill/>
          </a:ln>
          <a:effectLst/>
        </p:spPr>
        <p:txBody>
          <a:bodyPr wrap="none" anchor="ctr"/>
          <a:lstStyle/>
          <a:p>
            <a:endParaRPr lang="en-US" dirty="0">
              <a:latin typeface="DM Sans" pitchFamily="2" charset="77"/>
            </a:endParaRPr>
          </a:p>
        </p:txBody>
      </p:sp>
      <p:sp>
        <p:nvSpPr>
          <p:cNvPr id="385" name="Freeform 384">
            <a:extLst>
              <a:ext uri="{FF2B5EF4-FFF2-40B4-BE49-F238E27FC236}">
                <a16:creationId xmlns:a16="http://schemas.microsoft.com/office/drawing/2014/main" id="{245348A4-F091-45B6-B528-89CB8776F0A8}"/>
              </a:ext>
            </a:extLst>
          </p:cNvPr>
          <p:cNvSpPr>
            <a:spLocks noChangeArrowheads="1"/>
          </p:cNvSpPr>
          <p:nvPr/>
        </p:nvSpPr>
        <p:spPr bwMode="auto">
          <a:xfrm>
            <a:off x="4247782" y="4489574"/>
            <a:ext cx="527538" cy="1016609"/>
          </a:xfrm>
          <a:custGeom>
            <a:avLst/>
            <a:gdLst>
              <a:gd name="T0" fmla="*/ 417 w 423"/>
              <a:gd name="T1" fmla="*/ 175 h 817"/>
              <a:gd name="T2" fmla="*/ 393 w 423"/>
              <a:gd name="T3" fmla="*/ 109 h 817"/>
              <a:gd name="T4" fmla="*/ 315 w 423"/>
              <a:gd name="T5" fmla="*/ 27 h 817"/>
              <a:gd name="T6" fmla="*/ 241 w 423"/>
              <a:gd name="T7" fmla="*/ 5 h 817"/>
              <a:gd name="T8" fmla="*/ 175 w 423"/>
              <a:gd name="T9" fmla="*/ 6 h 817"/>
              <a:gd name="T10" fmla="*/ 107 w 423"/>
              <a:gd name="T11" fmla="*/ 28 h 817"/>
              <a:gd name="T12" fmla="*/ 30 w 423"/>
              <a:gd name="T13" fmla="*/ 111 h 817"/>
              <a:gd name="T14" fmla="*/ 5 w 423"/>
              <a:gd name="T15" fmla="*/ 177 h 817"/>
              <a:gd name="T16" fmla="*/ 0 w 423"/>
              <a:gd name="T17" fmla="*/ 258 h 817"/>
              <a:gd name="T18" fmla="*/ 0 w 423"/>
              <a:gd name="T19" fmla="*/ 318 h 817"/>
              <a:gd name="T20" fmla="*/ 24 w 423"/>
              <a:gd name="T21" fmla="*/ 355 h 817"/>
              <a:gd name="T22" fmla="*/ 41 w 423"/>
              <a:gd name="T23" fmla="*/ 359 h 817"/>
              <a:gd name="T24" fmla="*/ 50 w 423"/>
              <a:gd name="T25" fmla="*/ 358 h 817"/>
              <a:gd name="T26" fmla="*/ 81 w 423"/>
              <a:gd name="T27" fmla="*/ 328 h 817"/>
              <a:gd name="T28" fmla="*/ 82 w 423"/>
              <a:gd name="T29" fmla="*/ 318 h 817"/>
              <a:gd name="T30" fmla="*/ 82 w 423"/>
              <a:gd name="T31" fmla="*/ 253 h 817"/>
              <a:gd name="T32" fmla="*/ 88 w 423"/>
              <a:gd name="T33" fmla="*/ 197 h 817"/>
              <a:gd name="T34" fmla="*/ 107 w 423"/>
              <a:gd name="T35" fmla="*/ 145 h 817"/>
              <a:gd name="T36" fmla="*/ 107 w 423"/>
              <a:gd name="T37" fmla="*/ 288 h 817"/>
              <a:gd name="T38" fmla="*/ 106 w 423"/>
              <a:gd name="T39" fmla="*/ 288 h 817"/>
              <a:gd name="T40" fmla="*/ 106 w 423"/>
              <a:gd name="T41" fmla="*/ 331 h 817"/>
              <a:gd name="T42" fmla="*/ 107 w 423"/>
              <a:gd name="T43" fmla="*/ 337 h 817"/>
              <a:gd name="T44" fmla="*/ 107 w 423"/>
              <a:gd name="T45" fmla="*/ 340 h 817"/>
              <a:gd name="T46" fmla="*/ 106 w 423"/>
              <a:gd name="T47" fmla="*/ 433 h 817"/>
              <a:gd name="T48" fmla="*/ 107 w 423"/>
              <a:gd name="T49" fmla="*/ 433 h 817"/>
              <a:gd name="T50" fmla="*/ 107 w 423"/>
              <a:gd name="T51" fmla="*/ 767 h 817"/>
              <a:gd name="T52" fmla="*/ 156 w 423"/>
              <a:gd name="T53" fmla="*/ 816 h 817"/>
              <a:gd name="T54" fmla="*/ 204 w 423"/>
              <a:gd name="T55" fmla="*/ 767 h 817"/>
              <a:gd name="T56" fmla="*/ 204 w 423"/>
              <a:gd name="T57" fmla="*/ 433 h 817"/>
              <a:gd name="T58" fmla="*/ 205 w 423"/>
              <a:gd name="T59" fmla="*/ 433 h 817"/>
              <a:gd name="T60" fmla="*/ 219 w 423"/>
              <a:gd name="T61" fmla="*/ 433 h 817"/>
              <a:gd name="T62" fmla="*/ 219 w 423"/>
              <a:gd name="T63" fmla="*/ 767 h 817"/>
              <a:gd name="T64" fmla="*/ 268 w 423"/>
              <a:gd name="T65" fmla="*/ 816 h 817"/>
              <a:gd name="T66" fmla="*/ 317 w 423"/>
              <a:gd name="T67" fmla="*/ 767 h 817"/>
              <a:gd name="T68" fmla="*/ 317 w 423"/>
              <a:gd name="T69" fmla="*/ 433 h 817"/>
              <a:gd name="T70" fmla="*/ 317 w 423"/>
              <a:gd name="T71" fmla="*/ 407 h 817"/>
              <a:gd name="T72" fmla="*/ 317 w 423"/>
              <a:gd name="T73" fmla="*/ 403 h 817"/>
              <a:gd name="T74" fmla="*/ 317 w 423"/>
              <a:gd name="T75" fmla="*/ 368 h 817"/>
              <a:gd name="T76" fmla="*/ 317 w 423"/>
              <a:gd name="T77" fmla="*/ 328 h 817"/>
              <a:gd name="T78" fmla="*/ 316 w 423"/>
              <a:gd name="T79" fmla="*/ 328 h 817"/>
              <a:gd name="T80" fmla="*/ 315 w 423"/>
              <a:gd name="T81" fmla="*/ 271 h 817"/>
              <a:gd name="T82" fmla="*/ 315 w 423"/>
              <a:gd name="T83" fmla="*/ 143 h 817"/>
              <a:gd name="T84" fmla="*/ 335 w 423"/>
              <a:gd name="T85" fmla="*/ 194 h 817"/>
              <a:gd name="T86" fmla="*/ 340 w 423"/>
              <a:gd name="T87" fmla="*/ 251 h 817"/>
              <a:gd name="T88" fmla="*/ 340 w 423"/>
              <a:gd name="T89" fmla="*/ 316 h 817"/>
              <a:gd name="T90" fmla="*/ 342 w 423"/>
              <a:gd name="T91" fmla="*/ 326 h 817"/>
              <a:gd name="T92" fmla="*/ 373 w 423"/>
              <a:gd name="T93" fmla="*/ 356 h 817"/>
              <a:gd name="T94" fmla="*/ 381 w 423"/>
              <a:gd name="T95" fmla="*/ 357 h 817"/>
              <a:gd name="T96" fmla="*/ 399 w 423"/>
              <a:gd name="T97" fmla="*/ 353 h 817"/>
              <a:gd name="T98" fmla="*/ 422 w 423"/>
              <a:gd name="T99" fmla="*/ 316 h 817"/>
              <a:gd name="T100" fmla="*/ 422 w 423"/>
              <a:gd name="T101" fmla="*/ 257 h 817"/>
              <a:gd name="T102" fmla="*/ 417 w 423"/>
              <a:gd name="T103" fmla="*/ 175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3" h="817">
                <a:moveTo>
                  <a:pt x="417" y="175"/>
                </a:moveTo>
                <a:cubicBezTo>
                  <a:pt x="411" y="152"/>
                  <a:pt x="403" y="129"/>
                  <a:pt x="393" y="109"/>
                </a:cubicBezTo>
                <a:cubicBezTo>
                  <a:pt x="375" y="74"/>
                  <a:pt x="349" y="45"/>
                  <a:pt x="315" y="27"/>
                </a:cubicBezTo>
                <a:cubicBezTo>
                  <a:pt x="295" y="15"/>
                  <a:pt x="269" y="7"/>
                  <a:pt x="241" y="5"/>
                </a:cubicBezTo>
                <a:cubicBezTo>
                  <a:pt x="220" y="0"/>
                  <a:pt x="197" y="1"/>
                  <a:pt x="175" y="6"/>
                </a:cubicBezTo>
                <a:cubicBezTo>
                  <a:pt x="150" y="9"/>
                  <a:pt x="127" y="17"/>
                  <a:pt x="107" y="28"/>
                </a:cubicBezTo>
                <a:cubicBezTo>
                  <a:pt x="73" y="47"/>
                  <a:pt x="48" y="77"/>
                  <a:pt x="30" y="111"/>
                </a:cubicBezTo>
                <a:cubicBezTo>
                  <a:pt x="19" y="132"/>
                  <a:pt x="11" y="154"/>
                  <a:pt x="5" y="177"/>
                </a:cubicBezTo>
                <a:cubicBezTo>
                  <a:pt x="5" y="179"/>
                  <a:pt x="0" y="215"/>
                  <a:pt x="0" y="258"/>
                </a:cubicBezTo>
                <a:lnTo>
                  <a:pt x="0" y="318"/>
                </a:lnTo>
                <a:cubicBezTo>
                  <a:pt x="0" y="334"/>
                  <a:pt x="9" y="348"/>
                  <a:pt x="24" y="355"/>
                </a:cubicBezTo>
                <a:cubicBezTo>
                  <a:pt x="29" y="357"/>
                  <a:pt x="35" y="359"/>
                  <a:pt x="41" y="359"/>
                </a:cubicBezTo>
                <a:cubicBezTo>
                  <a:pt x="44" y="359"/>
                  <a:pt x="47" y="359"/>
                  <a:pt x="50" y="358"/>
                </a:cubicBezTo>
                <a:cubicBezTo>
                  <a:pt x="65" y="356"/>
                  <a:pt x="79" y="346"/>
                  <a:pt x="81" y="328"/>
                </a:cubicBezTo>
                <a:cubicBezTo>
                  <a:pt x="82" y="325"/>
                  <a:pt x="82" y="321"/>
                  <a:pt x="82" y="318"/>
                </a:cubicBezTo>
                <a:lnTo>
                  <a:pt x="82" y="253"/>
                </a:lnTo>
                <a:cubicBezTo>
                  <a:pt x="82" y="228"/>
                  <a:pt x="86" y="206"/>
                  <a:pt x="88" y="197"/>
                </a:cubicBezTo>
                <a:cubicBezTo>
                  <a:pt x="92" y="178"/>
                  <a:pt x="98" y="161"/>
                  <a:pt x="107" y="145"/>
                </a:cubicBezTo>
                <a:lnTo>
                  <a:pt x="107" y="288"/>
                </a:lnTo>
                <a:lnTo>
                  <a:pt x="106" y="288"/>
                </a:lnTo>
                <a:lnTo>
                  <a:pt x="106" y="331"/>
                </a:lnTo>
                <a:cubicBezTo>
                  <a:pt x="106" y="333"/>
                  <a:pt x="107" y="335"/>
                  <a:pt x="107" y="337"/>
                </a:cubicBezTo>
                <a:cubicBezTo>
                  <a:pt x="107" y="338"/>
                  <a:pt x="107" y="339"/>
                  <a:pt x="107" y="340"/>
                </a:cubicBezTo>
                <a:cubicBezTo>
                  <a:pt x="107" y="371"/>
                  <a:pt x="106" y="402"/>
                  <a:pt x="106" y="433"/>
                </a:cubicBezTo>
                <a:lnTo>
                  <a:pt x="107" y="433"/>
                </a:lnTo>
                <a:lnTo>
                  <a:pt x="107" y="767"/>
                </a:lnTo>
                <a:cubicBezTo>
                  <a:pt x="107" y="794"/>
                  <a:pt x="129" y="816"/>
                  <a:pt x="156" y="816"/>
                </a:cubicBezTo>
                <a:cubicBezTo>
                  <a:pt x="183" y="816"/>
                  <a:pt x="204" y="794"/>
                  <a:pt x="204" y="767"/>
                </a:cubicBezTo>
                <a:lnTo>
                  <a:pt x="204" y="433"/>
                </a:lnTo>
                <a:lnTo>
                  <a:pt x="205" y="433"/>
                </a:lnTo>
                <a:cubicBezTo>
                  <a:pt x="209" y="433"/>
                  <a:pt x="214" y="433"/>
                  <a:pt x="219" y="433"/>
                </a:cubicBezTo>
                <a:lnTo>
                  <a:pt x="219" y="767"/>
                </a:lnTo>
                <a:cubicBezTo>
                  <a:pt x="219" y="794"/>
                  <a:pt x="241" y="816"/>
                  <a:pt x="268" y="816"/>
                </a:cubicBezTo>
                <a:cubicBezTo>
                  <a:pt x="295" y="816"/>
                  <a:pt x="317" y="794"/>
                  <a:pt x="317" y="767"/>
                </a:cubicBezTo>
                <a:lnTo>
                  <a:pt x="317" y="433"/>
                </a:lnTo>
                <a:lnTo>
                  <a:pt x="317" y="407"/>
                </a:lnTo>
                <a:cubicBezTo>
                  <a:pt x="317" y="405"/>
                  <a:pt x="317" y="404"/>
                  <a:pt x="317" y="403"/>
                </a:cubicBezTo>
                <a:lnTo>
                  <a:pt x="317" y="368"/>
                </a:lnTo>
                <a:lnTo>
                  <a:pt x="317" y="328"/>
                </a:lnTo>
                <a:lnTo>
                  <a:pt x="316" y="328"/>
                </a:lnTo>
                <a:cubicBezTo>
                  <a:pt x="316" y="309"/>
                  <a:pt x="316" y="290"/>
                  <a:pt x="315" y="271"/>
                </a:cubicBezTo>
                <a:lnTo>
                  <a:pt x="315" y="143"/>
                </a:lnTo>
                <a:cubicBezTo>
                  <a:pt x="324" y="158"/>
                  <a:pt x="330" y="176"/>
                  <a:pt x="335" y="194"/>
                </a:cubicBezTo>
                <a:cubicBezTo>
                  <a:pt x="337" y="204"/>
                  <a:pt x="340" y="225"/>
                  <a:pt x="340" y="251"/>
                </a:cubicBezTo>
                <a:lnTo>
                  <a:pt x="340" y="316"/>
                </a:lnTo>
                <a:cubicBezTo>
                  <a:pt x="340" y="320"/>
                  <a:pt x="341" y="323"/>
                  <a:pt x="342" y="326"/>
                </a:cubicBezTo>
                <a:cubicBezTo>
                  <a:pt x="344" y="344"/>
                  <a:pt x="357" y="354"/>
                  <a:pt x="373" y="356"/>
                </a:cubicBezTo>
                <a:cubicBezTo>
                  <a:pt x="375" y="357"/>
                  <a:pt x="378" y="357"/>
                  <a:pt x="381" y="357"/>
                </a:cubicBezTo>
                <a:cubicBezTo>
                  <a:pt x="387" y="357"/>
                  <a:pt x="393" y="356"/>
                  <a:pt x="399" y="353"/>
                </a:cubicBezTo>
                <a:cubicBezTo>
                  <a:pt x="413" y="346"/>
                  <a:pt x="422" y="332"/>
                  <a:pt x="422" y="316"/>
                </a:cubicBezTo>
                <a:lnTo>
                  <a:pt x="422" y="257"/>
                </a:lnTo>
                <a:cubicBezTo>
                  <a:pt x="422" y="213"/>
                  <a:pt x="418" y="177"/>
                  <a:pt x="417" y="175"/>
                </a:cubicBezTo>
              </a:path>
            </a:pathLst>
          </a:custGeom>
          <a:solidFill>
            <a:schemeClr val="accent6"/>
          </a:solidFill>
          <a:ln>
            <a:noFill/>
          </a:ln>
          <a:effectLst/>
        </p:spPr>
        <p:txBody>
          <a:bodyPr wrap="none" anchor="ctr"/>
          <a:lstStyle/>
          <a:p>
            <a:endParaRPr lang="en-US" dirty="0">
              <a:latin typeface="DM Sans" pitchFamily="2" charset="77"/>
            </a:endParaRPr>
          </a:p>
        </p:txBody>
      </p:sp>
      <p:sp>
        <p:nvSpPr>
          <p:cNvPr id="386" name="Freeform 385">
            <a:extLst>
              <a:ext uri="{FF2B5EF4-FFF2-40B4-BE49-F238E27FC236}">
                <a16:creationId xmlns:a16="http://schemas.microsoft.com/office/drawing/2014/main" id="{18585AB9-5F4C-4EFD-B3CB-60C38E92FE14}"/>
              </a:ext>
            </a:extLst>
          </p:cNvPr>
          <p:cNvSpPr>
            <a:spLocks noChangeArrowheads="1"/>
          </p:cNvSpPr>
          <p:nvPr/>
        </p:nvSpPr>
        <p:spPr bwMode="auto">
          <a:xfrm>
            <a:off x="3610340" y="4258776"/>
            <a:ext cx="203324" cy="203320"/>
          </a:xfrm>
          <a:custGeom>
            <a:avLst/>
            <a:gdLst>
              <a:gd name="T0" fmla="*/ 82 w 165"/>
              <a:gd name="T1" fmla="*/ 163 h 164"/>
              <a:gd name="T2" fmla="*/ 164 w 165"/>
              <a:gd name="T3" fmla="*/ 81 h 164"/>
              <a:gd name="T4" fmla="*/ 82 w 165"/>
              <a:gd name="T5" fmla="*/ 0 h 164"/>
              <a:gd name="T6" fmla="*/ 0 w 165"/>
              <a:gd name="T7" fmla="*/ 81 h 164"/>
              <a:gd name="T8" fmla="*/ 82 w 165"/>
              <a:gd name="T9" fmla="*/ 163 h 164"/>
            </a:gdLst>
            <a:ahLst/>
            <a:cxnLst>
              <a:cxn ang="0">
                <a:pos x="T0" y="T1"/>
              </a:cxn>
              <a:cxn ang="0">
                <a:pos x="T2" y="T3"/>
              </a:cxn>
              <a:cxn ang="0">
                <a:pos x="T4" y="T5"/>
              </a:cxn>
              <a:cxn ang="0">
                <a:pos x="T6" y="T7"/>
              </a:cxn>
              <a:cxn ang="0">
                <a:pos x="T8" y="T9"/>
              </a:cxn>
            </a:cxnLst>
            <a:rect l="0" t="0" r="r" b="b"/>
            <a:pathLst>
              <a:path w="165" h="164">
                <a:moveTo>
                  <a:pt x="82" y="163"/>
                </a:moveTo>
                <a:cubicBezTo>
                  <a:pt x="127" y="163"/>
                  <a:pt x="164" y="127"/>
                  <a:pt x="164" y="81"/>
                </a:cubicBezTo>
                <a:cubicBezTo>
                  <a:pt x="164" y="37"/>
                  <a:pt x="127" y="0"/>
                  <a:pt x="82" y="0"/>
                </a:cubicBezTo>
                <a:cubicBezTo>
                  <a:pt x="37" y="0"/>
                  <a:pt x="0" y="37"/>
                  <a:pt x="0" y="81"/>
                </a:cubicBezTo>
                <a:cubicBezTo>
                  <a:pt x="0" y="127"/>
                  <a:pt x="37" y="163"/>
                  <a:pt x="82" y="163"/>
                </a:cubicBezTo>
              </a:path>
            </a:pathLst>
          </a:custGeom>
          <a:solidFill>
            <a:schemeClr val="accent6"/>
          </a:solidFill>
          <a:ln>
            <a:noFill/>
          </a:ln>
          <a:effectLst/>
        </p:spPr>
        <p:txBody>
          <a:bodyPr wrap="none" anchor="ctr"/>
          <a:lstStyle/>
          <a:p>
            <a:endParaRPr lang="en-US" dirty="0">
              <a:latin typeface="DM Sans" pitchFamily="2" charset="77"/>
            </a:endParaRPr>
          </a:p>
        </p:txBody>
      </p:sp>
      <p:sp>
        <p:nvSpPr>
          <p:cNvPr id="387" name="Freeform 386">
            <a:extLst>
              <a:ext uri="{FF2B5EF4-FFF2-40B4-BE49-F238E27FC236}">
                <a16:creationId xmlns:a16="http://schemas.microsoft.com/office/drawing/2014/main" id="{8F4C0801-C8D6-4E6A-BC14-BF327F890086}"/>
              </a:ext>
            </a:extLst>
          </p:cNvPr>
          <p:cNvSpPr>
            <a:spLocks noChangeArrowheads="1"/>
          </p:cNvSpPr>
          <p:nvPr/>
        </p:nvSpPr>
        <p:spPr bwMode="auto">
          <a:xfrm>
            <a:off x="3450981" y="4489574"/>
            <a:ext cx="527538" cy="1016609"/>
          </a:xfrm>
          <a:custGeom>
            <a:avLst/>
            <a:gdLst>
              <a:gd name="T0" fmla="*/ 417 w 423"/>
              <a:gd name="T1" fmla="*/ 175 h 817"/>
              <a:gd name="T2" fmla="*/ 393 w 423"/>
              <a:gd name="T3" fmla="*/ 109 h 817"/>
              <a:gd name="T4" fmla="*/ 315 w 423"/>
              <a:gd name="T5" fmla="*/ 27 h 817"/>
              <a:gd name="T6" fmla="*/ 241 w 423"/>
              <a:gd name="T7" fmla="*/ 5 h 817"/>
              <a:gd name="T8" fmla="*/ 175 w 423"/>
              <a:gd name="T9" fmla="*/ 6 h 817"/>
              <a:gd name="T10" fmla="*/ 107 w 423"/>
              <a:gd name="T11" fmla="*/ 28 h 817"/>
              <a:gd name="T12" fmla="*/ 30 w 423"/>
              <a:gd name="T13" fmla="*/ 111 h 817"/>
              <a:gd name="T14" fmla="*/ 5 w 423"/>
              <a:gd name="T15" fmla="*/ 177 h 817"/>
              <a:gd name="T16" fmla="*/ 0 w 423"/>
              <a:gd name="T17" fmla="*/ 258 h 817"/>
              <a:gd name="T18" fmla="*/ 0 w 423"/>
              <a:gd name="T19" fmla="*/ 318 h 817"/>
              <a:gd name="T20" fmla="*/ 23 w 423"/>
              <a:gd name="T21" fmla="*/ 355 h 817"/>
              <a:gd name="T22" fmla="*/ 41 w 423"/>
              <a:gd name="T23" fmla="*/ 359 h 817"/>
              <a:gd name="T24" fmla="*/ 50 w 423"/>
              <a:gd name="T25" fmla="*/ 358 h 817"/>
              <a:gd name="T26" fmla="*/ 81 w 423"/>
              <a:gd name="T27" fmla="*/ 328 h 817"/>
              <a:gd name="T28" fmla="*/ 82 w 423"/>
              <a:gd name="T29" fmla="*/ 318 h 817"/>
              <a:gd name="T30" fmla="*/ 82 w 423"/>
              <a:gd name="T31" fmla="*/ 253 h 817"/>
              <a:gd name="T32" fmla="*/ 88 w 423"/>
              <a:gd name="T33" fmla="*/ 197 h 817"/>
              <a:gd name="T34" fmla="*/ 107 w 423"/>
              <a:gd name="T35" fmla="*/ 145 h 817"/>
              <a:gd name="T36" fmla="*/ 107 w 423"/>
              <a:gd name="T37" fmla="*/ 288 h 817"/>
              <a:gd name="T38" fmla="*/ 106 w 423"/>
              <a:gd name="T39" fmla="*/ 288 h 817"/>
              <a:gd name="T40" fmla="*/ 106 w 423"/>
              <a:gd name="T41" fmla="*/ 331 h 817"/>
              <a:gd name="T42" fmla="*/ 107 w 423"/>
              <a:gd name="T43" fmla="*/ 337 h 817"/>
              <a:gd name="T44" fmla="*/ 107 w 423"/>
              <a:gd name="T45" fmla="*/ 340 h 817"/>
              <a:gd name="T46" fmla="*/ 106 w 423"/>
              <a:gd name="T47" fmla="*/ 433 h 817"/>
              <a:gd name="T48" fmla="*/ 107 w 423"/>
              <a:gd name="T49" fmla="*/ 433 h 817"/>
              <a:gd name="T50" fmla="*/ 107 w 423"/>
              <a:gd name="T51" fmla="*/ 767 h 817"/>
              <a:gd name="T52" fmla="*/ 156 w 423"/>
              <a:gd name="T53" fmla="*/ 816 h 817"/>
              <a:gd name="T54" fmla="*/ 204 w 423"/>
              <a:gd name="T55" fmla="*/ 767 h 817"/>
              <a:gd name="T56" fmla="*/ 204 w 423"/>
              <a:gd name="T57" fmla="*/ 433 h 817"/>
              <a:gd name="T58" fmla="*/ 205 w 423"/>
              <a:gd name="T59" fmla="*/ 433 h 817"/>
              <a:gd name="T60" fmla="*/ 219 w 423"/>
              <a:gd name="T61" fmla="*/ 433 h 817"/>
              <a:gd name="T62" fmla="*/ 219 w 423"/>
              <a:gd name="T63" fmla="*/ 767 h 817"/>
              <a:gd name="T64" fmla="*/ 268 w 423"/>
              <a:gd name="T65" fmla="*/ 816 h 817"/>
              <a:gd name="T66" fmla="*/ 317 w 423"/>
              <a:gd name="T67" fmla="*/ 767 h 817"/>
              <a:gd name="T68" fmla="*/ 317 w 423"/>
              <a:gd name="T69" fmla="*/ 433 h 817"/>
              <a:gd name="T70" fmla="*/ 317 w 423"/>
              <a:gd name="T71" fmla="*/ 407 h 817"/>
              <a:gd name="T72" fmla="*/ 317 w 423"/>
              <a:gd name="T73" fmla="*/ 403 h 817"/>
              <a:gd name="T74" fmla="*/ 316 w 423"/>
              <a:gd name="T75" fmla="*/ 368 h 817"/>
              <a:gd name="T76" fmla="*/ 316 w 423"/>
              <a:gd name="T77" fmla="*/ 328 h 817"/>
              <a:gd name="T78" fmla="*/ 315 w 423"/>
              <a:gd name="T79" fmla="*/ 271 h 817"/>
              <a:gd name="T80" fmla="*/ 315 w 423"/>
              <a:gd name="T81" fmla="*/ 143 h 817"/>
              <a:gd name="T82" fmla="*/ 335 w 423"/>
              <a:gd name="T83" fmla="*/ 194 h 817"/>
              <a:gd name="T84" fmla="*/ 340 w 423"/>
              <a:gd name="T85" fmla="*/ 251 h 817"/>
              <a:gd name="T86" fmla="*/ 340 w 423"/>
              <a:gd name="T87" fmla="*/ 316 h 817"/>
              <a:gd name="T88" fmla="*/ 341 w 423"/>
              <a:gd name="T89" fmla="*/ 326 h 817"/>
              <a:gd name="T90" fmla="*/ 373 w 423"/>
              <a:gd name="T91" fmla="*/ 356 h 817"/>
              <a:gd name="T92" fmla="*/ 381 w 423"/>
              <a:gd name="T93" fmla="*/ 357 h 817"/>
              <a:gd name="T94" fmla="*/ 399 w 423"/>
              <a:gd name="T95" fmla="*/ 353 h 817"/>
              <a:gd name="T96" fmla="*/ 422 w 423"/>
              <a:gd name="T97" fmla="*/ 316 h 817"/>
              <a:gd name="T98" fmla="*/ 422 w 423"/>
              <a:gd name="T99" fmla="*/ 257 h 817"/>
              <a:gd name="T100" fmla="*/ 417 w 423"/>
              <a:gd name="T101" fmla="*/ 175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3" h="817">
                <a:moveTo>
                  <a:pt x="417" y="175"/>
                </a:moveTo>
                <a:cubicBezTo>
                  <a:pt x="411" y="152"/>
                  <a:pt x="403" y="129"/>
                  <a:pt x="393" y="109"/>
                </a:cubicBezTo>
                <a:cubicBezTo>
                  <a:pt x="374" y="74"/>
                  <a:pt x="349" y="45"/>
                  <a:pt x="315" y="27"/>
                </a:cubicBezTo>
                <a:cubicBezTo>
                  <a:pt x="294" y="15"/>
                  <a:pt x="269" y="7"/>
                  <a:pt x="241" y="5"/>
                </a:cubicBezTo>
                <a:cubicBezTo>
                  <a:pt x="220" y="0"/>
                  <a:pt x="196" y="1"/>
                  <a:pt x="175" y="6"/>
                </a:cubicBezTo>
                <a:cubicBezTo>
                  <a:pt x="149" y="9"/>
                  <a:pt x="127" y="17"/>
                  <a:pt x="107" y="28"/>
                </a:cubicBezTo>
                <a:cubicBezTo>
                  <a:pt x="73" y="47"/>
                  <a:pt x="48" y="77"/>
                  <a:pt x="30" y="111"/>
                </a:cubicBezTo>
                <a:cubicBezTo>
                  <a:pt x="19" y="132"/>
                  <a:pt x="11" y="154"/>
                  <a:pt x="5" y="177"/>
                </a:cubicBezTo>
                <a:cubicBezTo>
                  <a:pt x="5" y="179"/>
                  <a:pt x="0" y="215"/>
                  <a:pt x="0" y="258"/>
                </a:cubicBezTo>
                <a:lnTo>
                  <a:pt x="0" y="318"/>
                </a:lnTo>
                <a:cubicBezTo>
                  <a:pt x="0" y="334"/>
                  <a:pt x="9" y="348"/>
                  <a:pt x="23" y="355"/>
                </a:cubicBezTo>
                <a:cubicBezTo>
                  <a:pt x="29" y="357"/>
                  <a:pt x="35" y="359"/>
                  <a:pt x="41" y="359"/>
                </a:cubicBezTo>
                <a:cubicBezTo>
                  <a:pt x="44" y="359"/>
                  <a:pt x="47" y="359"/>
                  <a:pt x="50" y="358"/>
                </a:cubicBezTo>
                <a:cubicBezTo>
                  <a:pt x="65" y="356"/>
                  <a:pt x="78" y="346"/>
                  <a:pt x="81" y="328"/>
                </a:cubicBezTo>
                <a:cubicBezTo>
                  <a:pt x="82" y="325"/>
                  <a:pt x="82" y="321"/>
                  <a:pt x="82" y="318"/>
                </a:cubicBezTo>
                <a:lnTo>
                  <a:pt x="82" y="253"/>
                </a:lnTo>
                <a:cubicBezTo>
                  <a:pt x="82" y="228"/>
                  <a:pt x="86" y="206"/>
                  <a:pt x="88" y="197"/>
                </a:cubicBezTo>
                <a:cubicBezTo>
                  <a:pt x="92" y="178"/>
                  <a:pt x="98" y="161"/>
                  <a:pt x="107" y="145"/>
                </a:cubicBezTo>
                <a:lnTo>
                  <a:pt x="107" y="288"/>
                </a:lnTo>
                <a:lnTo>
                  <a:pt x="106" y="288"/>
                </a:lnTo>
                <a:lnTo>
                  <a:pt x="106" y="331"/>
                </a:lnTo>
                <a:cubicBezTo>
                  <a:pt x="106" y="333"/>
                  <a:pt x="107" y="335"/>
                  <a:pt x="107" y="337"/>
                </a:cubicBezTo>
                <a:cubicBezTo>
                  <a:pt x="107" y="338"/>
                  <a:pt x="107" y="339"/>
                  <a:pt x="107" y="340"/>
                </a:cubicBezTo>
                <a:cubicBezTo>
                  <a:pt x="107" y="371"/>
                  <a:pt x="106" y="402"/>
                  <a:pt x="106" y="433"/>
                </a:cubicBezTo>
                <a:lnTo>
                  <a:pt x="107" y="433"/>
                </a:lnTo>
                <a:lnTo>
                  <a:pt x="107" y="767"/>
                </a:lnTo>
                <a:cubicBezTo>
                  <a:pt x="107" y="794"/>
                  <a:pt x="128" y="816"/>
                  <a:pt x="156" y="816"/>
                </a:cubicBezTo>
                <a:cubicBezTo>
                  <a:pt x="183" y="816"/>
                  <a:pt x="204" y="794"/>
                  <a:pt x="204" y="767"/>
                </a:cubicBezTo>
                <a:lnTo>
                  <a:pt x="204" y="433"/>
                </a:lnTo>
                <a:lnTo>
                  <a:pt x="205" y="433"/>
                </a:lnTo>
                <a:cubicBezTo>
                  <a:pt x="209" y="433"/>
                  <a:pt x="214" y="433"/>
                  <a:pt x="219" y="433"/>
                </a:cubicBezTo>
                <a:lnTo>
                  <a:pt x="219" y="767"/>
                </a:lnTo>
                <a:cubicBezTo>
                  <a:pt x="219" y="794"/>
                  <a:pt x="241" y="816"/>
                  <a:pt x="268" y="816"/>
                </a:cubicBezTo>
                <a:cubicBezTo>
                  <a:pt x="295" y="816"/>
                  <a:pt x="317" y="794"/>
                  <a:pt x="317" y="767"/>
                </a:cubicBezTo>
                <a:lnTo>
                  <a:pt x="317" y="433"/>
                </a:lnTo>
                <a:lnTo>
                  <a:pt x="317" y="407"/>
                </a:lnTo>
                <a:cubicBezTo>
                  <a:pt x="317" y="405"/>
                  <a:pt x="317" y="404"/>
                  <a:pt x="317" y="403"/>
                </a:cubicBezTo>
                <a:lnTo>
                  <a:pt x="316" y="368"/>
                </a:lnTo>
                <a:lnTo>
                  <a:pt x="316" y="328"/>
                </a:lnTo>
                <a:cubicBezTo>
                  <a:pt x="316" y="309"/>
                  <a:pt x="316" y="290"/>
                  <a:pt x="315" y="271"/>
                </a:cubicBezTo>
                <a:lnTo>
                  <a:pt x="315" y="143"/>
                </a:lnTo>
                <a:cubicBezTo>
                  <a:pt x="324" y="158"/>
                  <a:pt x="330" y="176"/>
                  <a:pt x="335" y="194"/>
                </a:cubicBezTo>
                <a:cubicBezTo>
                  <a:pt x="337" y="204"/>
                  <a:pt x="340" y="225"/>
                  <a:pt x="340" y="251"/>
                </a:cubicBezTo>
                <a:lnTo>
                  <a:pt x="340" y="316"/>
                </a:lnTo>
                <a:cubicBezTo>
                  <a:pt x="340" y="320"/>
                  <a:pt x="341" y="323"/>
                  <a:pt x="341" y="326"/>
                </a:cubicBezTo>
                <a:cubicBezTo>
                  <a:pt x="344" y="344"/>
                  <a:pt x="357" y="354"/>
                  <a:pt x="373" y="356"/>
                </a:cubicBezTo>
                <a:cubicBezTo>
                  <a:pt x="375" y="357"/>
                  <a:pt x="378" y="357"/>
                  <a:pt x="381" y="357"/>
                </a:cubicBezTo>
                <a:cubicBezTo>
                  <a:pt x="387" y="357"/>
                  <a:pt x="393" y="356"/>
                  <a:pt x="399" y="353"/>
                </a:cubicBezTo>
                <a:cubicBezTo>
                  <a:pt x="412" y="346"/>
                  <a:pt x="422" y="332"/>
                  <a:pt x="422" y="316"/>
                </a:cubicBezTo>
                <a:lnTo>
                  <a:pt x="422" y="257"/>
                </a:lnTo>
                <a:cubicBezTo>
                  <a:pt x="422" y="213"/>
                  <a:pt x="418" y="177"/>
                  <a:pt x="417" y="175"/>
                </a:cubicBezTo>
              </a:path>
            </a:pathLst>
          </a:custGeom>
          <a:solidFill>
            <a:schemeClr val="accent6"/>
          </a:solidFill>
          <a:ln>
            <a:noFill/>
          </a:ln>
          <a:effectLst/>
        </p:spPr>
        <p:txBody>
          <a:bodyPr wrap="none" anchor="ctr"/>
          <a:lstStyle/>
          <a:p>
            <a:endParaRPr lang="en-US" dirty="0">
              <a:latin typeface="DM Sans" pitchFamily="2" charset="77"/>
            </a:endParaRPr>
          </a:p>
        </p:txBody>
      </p:sp>
      <p:sp>
        <p:nvSpPr>
          <p:cNvPr id="388" name="Freeform 387">
            <a:extLst>
              <a:ext uri="{FF2B5EF4-FFF2-40B4-BE49-F238E27FC236}">
                <a16:creationId xmlns:a16="http://schemas.microsoft.com/office/drawing/2014/main" id="{2ABF04AC-7F5D-49D3-BFB6-DC6498647B28}"/>
              </a:ext>
            </a:extLst>
          </p:cNvPr>
          <p:cNvSpPr>
            <a:spLocks noChangeArrowheads="1"/>
          </p:cNvSpPr>
          <p:nvPr/>
        </p:nvSpPr>
        <p:spPr bwMode="auto">
          <a:xfrm>
            <a:off x="2808041" y="4258776"/>
            <a:ext cx="203324" cy="203320"/>
          </a:xfrm>
          <a:custGeom>
            <a:avLst/>
            <a:gdLst>
              <a:gd name="T0" fmla="*/ 82 w 165"/>
              <a:gd name="T1" fmla="*/ 163 h 164"/>
              <a:gd name="T2" fmla="*/ 164 w 165"/>
              <a:gd name="T3" fmla="*/ 81 h 164"/>
              <a:gd name="T4" fmla="*/ 82 w 165"/>
              <a:gd name="T5" fmla="*/ 0 h 164"/>
              <a:gd name="T6" fmla="*/ 0 w 165"/>
              <a:gd name="T7" fmla="*/ 81 h 164"/>
              <a:gd name="T8" fmla="*/ 82 w 165"/>
              <a:gd name="T9" fmla="*/ 163 h 164"/>
            </a:gdLst>
            <a:ahLst/>
            <a:cxnLst>
              <a:cxn ang="0">
                <a:pos x="T0" y="T1"/>
              </a:cxn>
              <a:cxn ang="0">
                <a:pos x="T2" y="T3"/>
              </a:cxn>
              <a:cxn ang="0">
                <a:pos x="T4" y="T5"/>
              </a:cxn>
              <a:cxn ang="0">
                <a:pos x="T6" y="T7"/>
              </a:cxn>
              <a:cxn ang="0">
                <a:pos x="T8" y="T9"/>
              </a:cxn>
            </a:cxnLst>
            <a:rect l="0" t="0" r="r" b="b"/>
            <a:pathLst>
              <a:path w="165" h="164">
                <a:moveTo>
                  <a:pt x="82" y="163"/>
                </a:moveTo>
                <a:cubicBezTo>
                  <a:pt x="127" y="163"/>
                  <a:pt x="164" y="127"/>
                  <a:pt x="164" y="81"/>
                </a:cubicBezTo>
                <a:cubicBezTo>
                  <a:pt x="164" y="37"/>
                  <a:pt x="127" y="0"/>
                  <a:pt x="82" y="0"/>
                </a:cubicBezTo>
                <a:cubicBezTo>
                  <a:pt x="37" y="0"/>
                  <a:pt x="0" y="37"/>
                  <a:pt x="0" y="81"/>
                </a:cubicBezTo>
                <a:cubicBezTo>
                  <a:pt x="0" y="127"/>
                  <a:pt x="37" y="163"/>
                  <a:pt x="82" y="163"/>
                </a:cubicBezTo>
              </a:path>
            </a:pathLst>
          </a:custGeom>
          <a:solidFill>
            <a:schemeClr val="accent6"/>
          </a:solidFill>
          <a:ln>
            <a:noFill/>
          </a:ln>
          <a:effectLst/>
        </p:spPr>
        <p:txBody>
          <a:bodyPr wrap="none" anchor="ctr"/>
          <a:lstStyle/>
          <a:p>
            <a:endParaRPr lang="en-US" dirty="0">
              <a:latin typeface="DM Sans" pitchFamily="2" charset="77"/>
            </a:endParaRPr>
          </a:p>
        </p:txBody>
      </p:sp>
      <p:sp>
        <p:nvSpPr>
          <p:cNvPr id="389" name="Freeform 388">
            <a:extLst>
              <a:ext uri="{FF2B5EF4-FFF2-40B4-BE49-F238E27FC236}">
                <a16:creationId xmlns:a16="http://schemas.microsoft.com/office/drawing/2014/main" id="{33129B66-F8C5-48C0-946E-77A65C4B0E2B}"/>
              </a:ext>
            </a:extLst>
          </p:cNvPr>
          <p:cNvSpPr>
            <a:spLocks noChangeArrowheads="1"/>
          </p:cNvSpPr>
          <p:nvPr/>
        </p:nvSpPr>
        <p:spPr bwMode="auto">
          <a:xfrm>
            <a:off x="2648683" y="4489574"/>
            <a:ext cx="527538" cy="1016609"/>
          </a:xfrm>
          <a:custGeom>
            <a:avLst/>
            <a:gdLst>
              <a:gd name="T0" fmla="*/ 418 w 424"/>
              <a:gd name="T1" fmla="*/ 175 h 817"/>
              <a:gd name="T2" fmla="*/ 394 w 424"/>
              <a:gd name="T3" fmla="*/ 109 h 817"/>
              <a:gd name="T4" fmla="*/ 316 w 424"/>
              <a:gd name="T5" fmla="*/ 27 h 817"/>
              <a:gd name="T6" fmla="*/ 242 w 424"/>
              <a:gd name="T7" fmla="*/ 5 h 817"/>
              <a:gd name="T8" fmla="*/ 176 w 424"/>
              <a:gd name="T9" fmla="*/ 6 h 817"/>
              <a:gd name="T10" fmla="*/ 107 w 424"/>
              <a:gd name="T11" fmla="*/ 28 h 817"/>
              <a:gd name="T12" fmla="*/ 30 w 424"/>
              <a:gd name="T13" fmla="*/ 111 h 817"/>
              <a:gd name="T14" fmla="*/ 6 w 424"/>
              <a:gd name="T15" fmla="*/ 177 h 817"/>
              <a:gd name="T16" fmla="*/ 0 w 424"/>
              <a:gd name="T17" fmla="*/ 258 h 817"/>
              <a:gd name="T18" fmla="*/ 0 w 424"/>
              <a:gd name="T19" fmla="*/ 318 h 817"/>
              <a:gd name="T20" fmla="*/ 24 w 424"/>
              <a:gd name="T21" fmla="*/ 355 h 817"/>
              <a:gd name="T22" fmla="*/ 42 w 424"/>
              <a:gd name="T23" fmla="*/ 359 h 817"/>
              <a:gd name="T24" fmla="*/ 51 w 424"/>
              <a:gd name="T25" fmla="*/ 358 h 817"/>
              <a:gd name="T26" fmla="*/ 82 w 424"/>
              <a:gd name="T27" fmla="*/ 328 h 817"/>
              <a:gd name="T28" fmla="*/ 83 w 424"/>
              <a:gd name="T29" fmla="*/ 318 h 817"/>
              <a:gd name="T30" fmla="*/ 83 w 424"/>
              <a:gd name="T31" fmla="*/ 253 h 817"/>
              <a:gd name="T32" fmla="*/ 88 w 424"/>
              <a:gd name="T33" fmla="*/ 197 h 817"/>
              <a:gd name="T34" fmla="*/ 107 w 424"/>
              <a:gd name="T35" fmla="*/ 145 h 817"/>
              <a:gd name="T36" fmla="*/ 107 w 424"/>
              <a:gd name="T37" fmla="*/ 288 h 817"/>
              <a:gd name="T38" fmla="*/ 107 w 424"/>
              <a:gd name="T39" fmla="*/ 331 h 817"/>
              <a:gd name="T40" fmla="*/ 107 w 424"/>
              <a:gd name="T41" fmla="*/ 337 h 817"/>
              <a:gd name="T42" fmla="*/ 107 w 424"/>
              <a:gd name="T43" fmla="*/ 340 h 817"/>
              <a:gd name="T44" fmla="*/ 107 w 424"/>
              <a:gd name="T45" fmla="*/ 433 h 817"/>
              <a:gd name="T46" fmla="*/ 107 w 424"/>
              <a:gd name="T47" fmla="*/ 767 h 817"/>
              <a:gd name="T48" fmla="*/ 156 w 424"/>
              <a:gd name="T49" fmla="*/ 816 h 817"/>
              <a:gd name="T50" fmla="*/ 205 w 424"/>
              <a:gd name="T51" fmla="*/ 767 h 817"/>
              <a:gd name="T52" fmla="*/ 205 w 424"/>
              <a:gd name="T53" fmla="*/ 433 h 817"/>
              <a:gd name="T54" fmla="*/ 206 w 424"/>
              <a:gd name="T55" fmla="*/ 433 h 817"/>
              <a:gd name="T56" fmla="*/ 220 w 424"/>
              <a:gd name="T57" fmla="*/ 433 h 817"/>
              <a:gd name="T58" fmla="*/ 220 w 424"/>
              <a:gd name="T59" fmla="*/ 767 h 817"/>
              <a:gd name="T60" fmla="*/ 269 w 424"/>
              <a:gd name="T61" fmla="*/ 816 h 817"/>
              <a:gd name="T62" fmla="*/ 318 w 424"/>
              <a:gd name="T63" fmla="*/ 767 h 817"/>
              <a:gd name="T64" fmla="*/ 318 w 424"/>
              <a:gd name="T65" fmla="*/ 433 h 817"/>
              <a:gd name="T66" fmla="*/ 318 w 424"/>
              <a:gd name="T67" fmla="*/ 407 h 817"/>
              <a:gd name="T68" fmla="*/ 318 w 424"/>
              <a:gd name="T69" fmla="*/ 403 h 817"/>
              <a:gd name="T70" fmla="*/ 317 w 424"/>
              <a:gd name="T71" fmla="*/ 368 h 817"/>
              <a:gd name="T72" fmla="*/ 317 w 424"/>
              <a:gd name="T73" fmla="*/ 328 h 817"/>
              <a:gd name="T74" fmla="*/ 316 w 424"/>
              <a:gd name="T75" fmla="*/ 271 h 817"/>
              <a:gd name="T76" fmla="*/ 316 w 424"/>
              <a:gd name="T77" fmla="*/ 143 h 817"/>
              <a:gd name="T78" fmla="*/ 335 w 424"/>
              <a:gd name="T79" fmla="*/ 194 h 817"/>
              <a:gd name="T80" fmla="*/ 341 w 424"/>
              <a:gd name="T81" fmla="*/ 251 h 817"/>
              <a:gd name="T82" fmla="*/ 341 w 424"/>
              <a:gd name="T83" fmla="*/ 316 h 817"/>
              <a:gd name="T84" fmla="*/ 342 w 424"/>
              <a:gd name="T85" fmla="*/ 326 h 817"/>
              <a:gd name="T86" fmla="*/ 374 w 424"/>
              <a:gd name="T87" fmla="*/ 356 h 817"/>
              <a:gd name="T88" fmla="*/ 382 w 424"/>
              <a:gd name="T89" fmla="*/ 357 h 817"/>
              <a:gd name="T90" fmla="*/ 400 w 424"/>
              <a:gd name="T91" fmla="*/ 353 h 817"/>
              <a:gd name="T92" fmla="*/ 423 w 424"/>
              <a:gd name="T93" fmla="*/ 316 h 817"/>
              <a:gd name="T94" fmla="*/ 423 w 424"/>
              <a:gd name="T95" fmla="*/ 257 h 817"/>
              <a:gd name="T96" fmla="*/ 418 w 424"/>
              <a:gd name="T97" fmla="*/ 175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4" h="817">
                <a:moveTo>
                  <a:pt x="418" y="175"/>
                </a:moveTo>
                <a:cubicBezTo>
                  <a:pt x="412" y="152"/>
                  <a:pt x="404" y="129"/>
                  <a:pt x="394" y="109"/>
                </a:cubicBezTo>
                <a:cubicBezTo>
                  <a:pt x="375" y="74"/>
                  <a:pt x="350" y="45"/>
                  <a:pt x="316" y="27"/>
                </a:cubicBezTo>
                <a:cubicBezTo>
                  <a:pt x="295" y="15"/>
                  <a:pt x="270" y="7"/>
                  <a:pt x="242" y="5"/>
                </a:cubicBezTo>
                <a:cubicBezTo>
                  <a:pt x="220" y="0"/>
                  <a:pt x="197" y="1"/>
                  <a:pt x="176" y="6"/>
                </a:cubicBezTo>
                <a:cubicBezTo>
                  <a:pt x="150" y="9"/>
                  <a:pt x="128" y="17"/>
                  <a:pt x="107" y="28"/>
                </a:cubicBezTo>
                <a:cubicBezTo>
                  <a:pt x="74" y="47"/>
                  <a:pt x="49" y="77"/>
                  <a:pt x="30" y="111"/>
                </a:cubicBezTo>
                <a:cubicBezTo>
                  <a:pt x="20" y="132"/>
                  <a:pt x="12" y="154"/>
                  <a:pt x="6" y="177"/>
                </a:cubicBezTo>
                <a:cubicBezTo>
                  <a:pt x="5" y="179"/>
                  <a:pt x="0" y="215"/>
                  <a:pt x="0" y="258"/>
                </a:cubicBezTo>
                <a:lnTo>
                  <a:pt x="0" y="318"/>
                </a:lnTo>
                <a:cubicBezTo>
                  <a:pt x="0" y="334"/>
                  <a:pt x="10" y="348"/>
                  <a:pt x="24" y="355"/>
                </a:cubicBezTo>
                <a:cubicBezTo>
                  <a:pt x="30" y="357"/>
                  <a:pt x="35" y="359"/>
                  <a:pt x="42" y="359"/>
                </a:cubicBezTo>
                <a:cubicBezTo>
                  <a:pt x="45" y="359"/>
                  <a:pt x="47" y="359"/>
                  <a:pt x="51" y="358"/>
                </a:cubicBezTo>
                <a:cubicBezTo>
                  <a:pt x="66" y="356"/>
                  <a:pt x="79" y="346"/>
                  <a:pt x="82" y="328"/>
                </a:cubicBezTo>
                <a:cubicBezTo>
                  <a:pt x="82" y="325"/>
                  <a:pt x="83" y="321"/>
                  <a:pt x="83" y="318"/>
                </a:cubicBezTo>
                <a:lnTo>
                  <a:pt x="83" y="253"/>
                </a:lnTo>
                <a:cubicBezTo>
                  <a:pt x="83" y="228"/>
                  <a:pt x="87" y="206"/>
                  <a:pt x="88" y="197"/>
                </a:cubicBezTo>
                <a:cubicBezTo>
                  <a:pt x="93" y="178"/>
                  <a:pt x="99" y="161"/>
                  <a:pt x="107" y="145"/>
                </a:cubicBezTo>
                <a:lnTo>
                  <a:pt x="107" y="288"/>
                </a:lnTo>
                <a:lnTo>
                  <a:pt x="107" y="331"/>
                </a:lnTo>
                <a:cubicBezTo>
                  <a:pt x="107" y="333"/>
                  <a:pt x="107" y="335"/>
                  <a:pt x="107" y="337"/>
                </a:cubicBezTo>
                <a:cubicBezTo>
                  <a:pt x="107" y="338"/>
                  <a:pt x="107" y="339"/>
                  <a:pt x="107" y="340"/>
                </a:cubicBezTo>
                <a:cubicBezTo>
                  <a:pt x="107" y="371"/>
                  <a:pt x="107" y="402"/>
                  <a:pt x="107" y="433"/>
                </a:cubicBezTo>
                <a:lnTo>
                  <a:pt x="107" y="767"/>
                </a:lnTo>
                <a:cubicBezTo>
                  <a:pt x="107" y="794"/>
                  <a:pt x="129" y="816"/>
                  <a:pt x="156" y="816"/>
                </a:cubicBezTo>
                <a:cubicBezTo>
                  <a:pt x="184" y="816"/>
                  <a:pt x="205" y="794"/>
                  <a:pt x="205" y="767"/>
                </a:cubicBezTo>
                <a:lnTo>
                  <a:pt x="205" y="433"/>
                </a:lnTo>
                <a:lnTo>
                  <a:pt x="206" y="433"/>
                </a:lnTo>
                <a:cubicBezTo>
                  <a:pt x="210" y="433"/>
                  <a:pt x="215" y="433"/>
                  <a:pt x="220" y="433"/>
                </a:cubicBezTo>
                <a:lnTo>
                  <a:pt x="220" y="767"/>
                </a:lnTo>
                <a:cubicBezTo>
                  <a:pt x="220" y="794"/>
                  <a:pt x="242" y="816"/>
                  <a:pt x="269" y="816"/>
                </a:cubicBezTo>
                <a:cubicBezTo>
                  <a:pt x="296" y="816"/>
                  <a:pt x="318" y="794"/>
                  <a:pt x="318" y="767"/>
                </a:cubicBezTo>
                <a:lnTo>
                  <a:pt x="318" y="433"/>
                </a:lnTo>
                <a:lnTo>
                  <a:pt x="318" y="407"/>
                </a:lnTo>
                <a:cubicBezTo>
                  <a:pt x="318" y="405"/>
                  <a:pt x="318" y="404"/>
                  <a:pt x="318" y="403"/>
                </a:cubicBezTo>
                <a:lnTo>
                  <a:pt x="317" y="368"/>
                </a:lnTo>
                <a:lnTo>
                  <a:pt x="317" y="328"/>
                </a:lnTo>
                <a:cubicBezTo>
                  <a:pt x="317" y="309"/>
                  <a:pt x="317" y="290"/>
                  <a:pt x="316" y="271"/>
                </a:cubicBezTo>
                <a:lnTo>
                  <a:pt x="316" y="143"/>
                </a:lnTo>
                <a:cubicBezTo>
                  <a:pt x="325" y="158"/>
                  <a:pt x="331" y="176"/>
                  <a:pt x="335" y="194"/>
                </a:cubicBezTo>
                <a:cubicBezTo>
                  <a:pt x="337" y="204"/>
                  <a:pt x="341" y="225"/>
                  <a:pt x="341" y="251"/>
                </a:cubicBezTo>
                <a:lnTo>
                  <a:pt x="341" y="316"/>
                </a:lnTo>
                <a:cubicBezTo>
                  <a:pt x="341" y="320"/>
                  <a:pt x="342" y="323"/>
                  <a:pt x="342" y="326"/>
                </a:cubicBezTo>
                <a:cubicBezTo>
                  <a:pt x="345" y="344"/>
                  <a:pt x="358" y="354"/>
                  <a:pt x="374" y="356"/>
                </a:cubicBezTo>
                <a:cubicBezTo>
                  <a:pt x="376" y="357"/>
                  <a:pt x="379" y="357"/>
                  <a:pt x="382" y="357"/>
                </a:cubicBezTo>
                <a:cubicBezTo>
                  <a:pt x="388" y="357"/>
                  <a:pt x="394" y="356"/>
                  <a:pt x="400" y="353"/>
                </a:cubicBezTo>
                <a:cubicBezTo>
                  <a:pt x="413" y="346"/>
                  <a:pt x="423" y="332"/>
                  <a:pt x="423" y="316"/>
                </a:cubicBezTo>
                <a:lnTo>
                  <a:pt x="423" y="257"/>
                </a:lnTo>
                <a:cubicBezTo>
                  <a:pt x="423" y="213"/>
                  <a:pt x="419" y="177"/>
                  <a:pt x="418" y="175"/>
                </a:cubicBezTo>
              </a:path>
            </a:pathLst>
          </a:custGeom>
          <a:solidFill>
            <a:schemeClr val="accent6"/>
          </a:solidFill>
          <a:ln>
            <a:noFill/>
          </a:ln>
          <a:effectLst/>
        </p:spPr>
        <p:txBody>
          <a:bodyPr wrap="none" anchor="ctr"/>
          <a:lstStyle/>
          <a:p>
            <a:endParaRPr lang="en-US" dirty="0">
              <a:latin typeface="DM Sans" pitchFamily="2" charset="77"/>
            </a:endParaRPr>
          </a:p>
        </p:txBody>
      </p:sp>
      <p:sp>
        <p:nvSpPr>
          <p:cNvPr id="42" name="TextBox 41">
            <a:extLst>
              <a:ext uri="{FF2B5EF4-FFF2-40B4-BE49-F238E27FC236}">
                <a16:creationId xmlns:a16="http://schemas.microsoft.com/office/drawing/2014/main" id="{CAAA127B-69C2-47B2-A54C-B1D3BE168323}"/>
              </a:ext>
            </a:extLst>
          </p:cNvPr>
          <p:cNvSpPr txBox="1"/>
          <p:nvPr/>
        </p:nvSpPr>
        <p:spPr>
          <a:xfrm>
            <a:off x="12817753" y="3879116"/>
            <a:ext cx="1139415" cy="1261884"/>
          </a:xfrm>
          <a:prstGeom prst="rect">
            <a:avLst/>
          </a:prstGeom>
          <a:noFill/>
        </p:spPr>
        <p:txBody>
          <a:bodyPr wrap="none" rtlCol="0" anchor="b">
            <a:spAutoFit/>
          </a:bodyPr>
          <a:lstStyle/>
          <a:p>
            <a:pPr algn="ctr"/>
            <a:r>
              <a:rPr lang="en-US" sz="7600" b="1" spc="-290" dirty="0">
                <a:solidFill>
                  <a:schemeClr val="accent1"/>
                </a:solidFill>
                <a:latin typeface="DM Sans" pitchFamily="2" charset="77"/>
              </a:rPr>
              <a:t>01</a:t>
            </a:r>
          </a:p>
        </p:txBody>
      </p:sp>
      <p:sp>
        <p:nvSpPr>
          <p:cNvPr id="43" name="TextBox 42">
            <a:extLst>
              <a:ext uri="{FF2B5EF4-FFF2-40B4-BE49-F238E27FC236}">
                <a16:creationId xmlns:a16="http://schemas.microsoft.com/office/drawing/2014/main" id="{C5234D43-BCC7-421F-ADB1-1ABC1E90D79B}"/>
              </a:ext>
            </a:extLst>
          </p:cNvPr>
          <p:cNvSpPr txBox="1"/>
          <p:nvPr/>
        </p:nvSpPr>
        <p:spPr>
          <a:xfrm>
            <a:off x="2372687" y="6921401"/>
            <a:ext cx="1359026" cy="1261884"/>
          </a:xfrm>
          <a:prstGeom prst="rect">
            <a:avLst/>
          </a:prstGeom>
          <a:noFill/>
        </p:spPr>
        <p:txBody>
          <a:bodyPr wrap="none" rtlCol="0" anchor="b">
            <a:spAutoFit/>
          </a:bodyPr>
          <a:lstStyle/>
          <a:p>
            <a:pPr algn="ctr"/>
            <a:r>
              <a:rPr lang="en-US" sz="7600" b="1" spc="-290" dirty="0">
                <a:solidFill>
                  <a:schemeClr val="accent2"/>
                </a:solidFill>
                <a:latin typeface="DM Sans" pitchFamily="2" charset="77"/>
              </a:rPr>
              <a:t>02</a:t>
            </a:r>
          </a:p>
        </p:txBody>
      </p:sp>
      <p:sp>
        <p:nvSpPr>
          <p:cNvPr id="44" name="TextBox 43">
            <a:extLst>
              <a:ext uri="{FF2B5EF4-FFF2-40B4-BE49-F238E27FC236}">
                <a16:creationId xmlns:a16="http://schemas.microsoft.com/office/drawing/2014/main" id="{DA8C5075-2253-4B33-A0B6-1DFB027B9A7D}"/>
              </a:ext>
            </a:extLst>
          </p:cNvPr>
          <p:cNvSpPr txBox="1"/>
          <p:nvPr/>
        </p:nvSpPr>
        <p:spPr>
          <a:xfrm>
            <a:off x="15728417" y="6915686"/>
            <a:ext cx="1383072" cy="1261884"/>
          </a:xfrm>
          <a:prstGeom prst="rect">
            <a:avLst/>
          </a:prstGeom>
          <a:noFill/>
        </p:spPr>
        <p:txBody>
          <a:bodyPr wrap="none" rtlCol="0" anchor="b">
            <a:spAutoFit/>
          </a:bodyPr>
          <a:lstStyle/>
          <a:p>
            <a:pPr algn="ctr"/>
            <a:r>
              <a:rPr lang="en-US" sz="7600" b="1" spc="-290" dirty="0">
                <a:solidFill>
                  <a:schemeClr val="accent3"/>
                </a:solidFill>
                <a:latin typeface="DM Sans" pitchFamily="2" charset="77"/>
              </a:rPr>
              <a:t>03</a:t>
            </a:r>
          </a:p>
        </p:txBody>
      </p:sp>
      <p:sp>
        <p:nvSpPr>
          <p:cNvPr id="45" name="TextBox 44">
            <a:extLst>
              <a:ext uri="{FF2B5EF4-FFF2-40B4-BE49-F238E27FC236}">
                <a16:creationId xmlns:a16="http://schemas.microsoft.com/office/drawing/2014/main" id="{67C3B1F3-EE21-4824-813C-0DC6FFE3E2C2}"/>
              </a:ext>
            </a:extLst>
          </p:cNvPr>
          <p:cNvSpPr txBox="1"/>
          <p:nvPr/>
        </p:nvSpPr>
        <p:spPr>
          <a:xfrm>
            <a:off x="5374792" y="9952891"/>
            <a:ext cx="1427956" cy="1261884"/>
          </a:xfrm>
          <a:prstGeom prst="rect">
            <a:avLst/>
          </a:prstGeom>
          <a:noFill/>
        </p:spPr>
        <p:txBody>
          <a:bodyPr wrap="none" rtlCol="0" anchor="b">
            <a:spAutoFit/>
          </a:bodyPr>
          <a:lstStyle/>
          <a:p>
            <a:pPr algn="ctr"/>
            <a:r>
              <a:rPr lang="en-US" sz="7600" b="1" spc="-290" dirty="0">
                <a:solidFill>
                  <a:schemeClr val="accent4"/>
                </a:solidFill>
                <a:latin typeface="DM Sans" pitchFamily="2" charset="77"/>
              </a:rPr>
              <a:t>04</a:t>
            </a:r>
          </a:p>
        </p:txBody>
      </p:sp>
      <p:sp>
        <p:nvSpPr>
          <p:cNvPr id="47" name="TextBox 46">
            <a:extLst>
              <a:ext uri="{FF2B5EF4-FFF2-40B4-BE49-F238E27FC236}">
                <a16:creationId xmlns:a16="http://schemas.microsoft.com/office/drawing/2014/main" id="{3E04BEBD-8FEA-4089-A5E3-A744BB7DD60C}"/>
              </a:ext>
            </a:extLst>
          </p:cNvPr>
          <p:cNvSpPr txBox="1"/>
          <p:nvPr/>
        </p:nvSpPr>
        <p:spPr>
          <a:xfrm>
            <a:off x="4330825" y="7063505"/>
            <a:ext cx="1698222" cy="615810"/>
          </a:xfrm>
          <a:prstGeom prst="rect">
            <a:avLst/>
          </a:prstGeom>
          <a:noFill/>
        </p:spPr>
        <p:txBody>
          <a:bodyPr wrap="none" rtlCol="0" anchor="b">
            <a:spAutoFit/>
          </a:bodyPr>
          <a:lstStyle/>
          <a:p>
            <a:pPr>
              <a:lnSpc>
                <a:spcPts val="4320"/>
              </a:lnSpc>
            </a:pPr>
            <a:r>
              <a:rPr lang="en-US" sz="3000" b="1" spc="-30" dirty="0">
                <a:solidFill>
                  <a:schemeClr val="accent2"/>
                </a:solidFill>
                <a:latin typeface="DM Sans" pitchFamily="2" charset="77"/>
              </a:rPr>
              <a:t>Improve</a:t>
            </a:r>
          </a:p>
        </p:txBody>
      </p:sp>
      <p:sp>
        <p:nvSpPr>
          <p:cNvPr id="49" name="TextBox 48">
            <a:extLst>
              <a:ext uri="{FF2B5EF4-FFF2-40B4-BE49-F238E27FC236}">
                <a16:creationId xmlns:a16="http://schemas.microsoft.com/office/drawing/2014/main" id="{0EE4459F-7B22-4ACD-B5FC-0E397D002788}"/>
              </a:ext>
            </a:extLst>
          </p:cNvPr>
          <p:cNvSpPr txBox="1"/>
          <p:nvPr/>
        </p:nvSpPr>
        <p:spPr>
          <a:xfrm>
            <a:off x="17702655" y="7061600"/>
            <a:ext cx="2113079" cy="615810"/>
          </a:xfrm>
          <a:prstGeom prst="rect">
            <a:avLst/>
          </a:prstGeom>
          <a:noFill/>
        </p:spPr>
        <p:txBody>
          <a:bodyPr wrap="none" rtlCol="0" anchor="b">
            <a:spAutoFit/>
          </a:bodyPr>
          <a:lstStyle/>
          <a:p>
            <a:pPr>
              <a:lnSpc>
                <a:spcPts val="4320"/>
              </a:lnSpc>
            </a:pPr>
            <a:r>
              <a:rPr lang="en-US" sz="3000" b="1" spc="-30" dirty="0">
                <a:solidFill>
                  <a:schemeClr val="accent3"/>
                </a:solidFill>
                <a:latin typeface="DM Sans" pitchFamily="2" charset="77"/>
              </a:rPr>
              <a:t>Innovation</a:t>
            </a:r>
          </a:p>
        </p:txBody>
      </p:sp>
      <p:sp>
        <p:nvSpPr>
          <p:cNvPr id="51" name="TextBox 50">
            <a:extLst>
              <a:ext uri="{FF2B5EF4-FFF2-40B4-BE49-F238E27FC236}">
                <a16:creationId xmlns:a16="http://schemas.microsoft.com/office/drawing/2014/main" id="{2F1C8A2A-BBF8-4EFC-8808-3E72E7F78DCA}"/>
              </a:ext>
            </a:extLst>
          </p:cNvPr>
          <p:cNvSpPr txBox="1"/>
          <p:nvPr/>
        </p:nvSpPr>
        <p:spPr>
          <a:xfrm>
            <a:off x="14659743" y="4017394"/>
            <a:ext cx="1601400" cy="615810"/>
          </a:xfrm>
          <a:prstGeom prst="rect">
            <a:avLst/>
          </a:prstGeom>
          <a:noFill/>
        </p:spPr>
        <p:txBody>
          <a:bodyPr wrap="none" rtlCol="0" anchor="b">
            <a:spAutoFit/>
          </a:bodyPr>
          <a:lstStyle/>
          <a:p>
            <a:pPr>
              <a:lnSpc>
                <a:spcPts val="4320"/>
              </a:lnSpc>
            </a:pPr>
            <a:r>
              <a:rPr lang="en-US" sz="3000" b="1" spc="-30" dirty="0">
                <a:solidFill>
                  <a:schemeClr val="accent1"/>
                </a:solidFill>
                <a:latin typeface="DM Sans" pitchFamily="2" charset="77"/>
              </a:rPr>
              <a:t>Identify</a:t>
            </a:r>
          </a:p>
        </p:txBody>
      </p:sp>
      <p:sp>
        <p:nvSpPr>
          <p:cNvPr id="53" name="TextBox 52">
            <a:extLst>
              <a:ext uri="{FF2B5EF4-FFF2-40B4-BE49-F238E27FC236}">
                <a16:creationId xmlns:a16="http://schemas.microsoft.com/office/drawing/2014/main" id="{F7EDDC32-32A4-4F7C-AED7-DEA8DE53C9ED}"/>
              </a:ext>
            </a:extLst>
          </p:cNvPr>
          <p:cNvSpPr txBox="1"/>
          <p:nvPr/>
        </p:nvSpPr>
        <p:spPr>
          <a:xfrm>
            <a:off x="7378190" y="10092867"/>
            <a:ext cx="2600392" cy="615810"/>
          </a:xfrm>
          <a:prstGeom prst="rect">
            <a:avLst/>
          </a:prstGeom>
          <a:noFill/>
        </p:spPr>
        <p:txBody>
          <a:bodyPr wrap="none" rtlCol="0" anchor="b">
            <a:spAutoFit/>
          </a:bodyPr>
          <a:lstStyle/>
          <a:p>
            <a:pPr>
              <a:lnSpc>
                <a:spcPts val="4320"/>
              </a:lnSpc>
            </a:pPr>
            <a:r>
              <a:rPr lang="en-US" sz="3000" b="1" spc="-30" dirty="0">
                <a:solidFill>
                  <a:schemeClr val="accent4"/>
                </a:solidFill>
                <a:latin typeface="DM Sans" pitchFamily="2" charset="77"/>
              </a:rPr>
              <a:t>Management</a:t>
            </a:r>
          </a:p>
        </p:txBody>
      </p:sp>
      <p:sp>
        <p:nvSpPr>
          <p:cNvPr id="2" name="TextBox 1">
            <a:extLst>
              <a:ext uri="{FF2B5EF4-FFF2-40B4-BE49-F238E27FC236}">
                <a16:creationId xmlns:a16="http://schemas.microsoft.com/office/drawing/2014/main" id="{1468F19C-24D1-D42B-2070-B7EA0CAF6077}"/>
              </a:ext>
            </a:extLst>
          </p:cNvPr>
          <p:cNvSpPr txBox="1"/>
          <p:nvPr/>
        </p:nvSpPr>
        <p:spPr>
          <a:xfrm>
            <a:off x="14659743" y="4615166"/>
            <a:ext cx="6678765" cy="1569660"/>
          </a:xfrm>
          <a:prstGeom prst="rect">
            <a:avLst/>
          </a:prstGeom>
          <a:noFill/>
        </p:spPr>
        <p:txBody>
          <a:bodyPr wrap="square" rtlCol="0">
            <a:spAutoFit/>
          </a:bodyPr>
          <a:lstStyle/>
          <a:p>
            <a:r>
              <a:rPr lang="en-US" sz="2400" spc="-15" dirty="0">
                <a:latin typeface="DM Sans" pitchFamily="2" charset="77"/>
              </a:rPr>
              <a:t>You can achieve anything you set your mind to—just put in the effort. Now go out there and present like a pro!</a:t>
            </a:r>
          </a:p>
          <a:p>
            <a:endParaRPr lang="es-CO" sz="2400" dirty="0"/>
          </a:p>
        </p:txBody>
      </p:sp>
      <p:sp>
        <p:nvSpPr>
          <p:cNvPr id="4" name="TextBox 3">
            <a:extLst>
              <a:ext uri="{FF2B5EF4-FFF2-40B4-BE49-F238E27FC236}">
                <a16:creationId xmlns:a16="http://schemas.microsoft.com/office/drawing/2014/main" id="{A4709780-D5B7-586B-594A-49D9E8A24DEF}"/>
              </a:ext>
            </a:extLst>
          </p:cNvPr>
          <p:cNvSpPr txBox="1"/>
          <p:nvPr/>
        </p:nvSpPr>
        <p:spPr>
          <a:xfrm>
            <a:off x="17645600" y="7854597"/>
            <a:ext cx="6678765" cy="1569660"/>
          </a:xfrm>
          <a:prstGeom prst="rect">
            <a:avLst/>
          </a:prstGeom>
          <a:noFill/>
        </p:spPr>
        <p:txBody>
          <a:bodyPr wrap="square" rtlCol="0">
            <a:spAutoFit/>
          </a:bodyPr>
          <a:lstStyle/>
          <a:p>
            <a:r>
              <a:rPr lang="en-US" sz="2400" spc="-15" dirty="0">
                <a:latin typeface="DM Sans" pitchFamily="2" charset="77"/>
              </a:rPr>
              <a:t>You can achieve anything you set your mind to—just put in the effort. Now go out there and present like a pro!</a:t>
            </a:r>
          </a:p>
          <a:p>
            <a:endParaRPr lang="es-CO" sz="2400" dirty="0"/>
          </a:p>
        </p:txBody>
      </p:sp>
      <p:sp>
        <p:nvSpPr>
          <p:cNvPr id="5" name="TextBox 4">
            <a:extLst>
              <a:ext uri="{FF2B5EF4-FFF2-40B4-BE49-F238E27FC236}">
                <a16:creationId xmlns:a16="http://schemas.microsoft.com/office/drawing/2014/main" id="{A27CD57A-B3BF-0B2B-5D4F-19313AAC11F8}"/>
              </a:ext>
            </a:extLst>
          </p:cNvPr>
          <p:cNvSpPr txBox="1"/>
          <p:nvPr/>
        </p:nvSpPr>
        <p:spPr>
          <a:xfrm>
            <a:off x="4303033" y="7807988"/>
            <a:ext cx="4426184" cy="1938992"/>
          </a:xfrm>
          <a:prstGeom prst="rect">
            <a:avLst/>
          </a:prstGeom>
          <a:noFill/>
        </p:spPr>
        <p:txBody>
          <a:bodyPr wrap="square" rtlCol="0">
            <a:spAutoFit/>
          </a:bodyPr>
          <a:lstStyle/>
          <a:p>
            <a:r>
              <a:rPr lang="en-US" sz="2400" spc="-15" dirty="0">
                <a:latin typeface="DM Sans" pitchFamily="2" charset="77"/>
              </a:rPr>
              <a:t>You can achieve anything you set your mind to—just put in the effort. Now go out there and present like a pro!</a:t>
            </a:r>
          </a:p>
          <a:p>
            <a:endParaRPr lang="es-CO" sz="2400" dirty="0"/>
          </a:p>
        </p:txBody>
      </p:sp>
      <p:sp>
        <p:nvSpPr>
          <p:cNvPr id="8" name="TextBox 7">
            <a:extLst>
              <a:ext uri="{FF2B5EF4-FFF2-40B4-BE49-F238E27FC236}">
                <a16:creationId xmlns:a16="http://schemas.microsoft.com/office/drawing/2014/main" id="{315E9AAB-2595-F80D-8F2E-83935AAA8564}"/>
              </a:ext>
            </a:extLst>
          </p:cNvPr>
          <p:cNvSpPr txBox="1"/>
          <p:nvPr/>
        </p:nvSpPr>
        <p:spPr>
          <a:xfrm>
            <a:off x="7340649" y="10700166"/>
            <a:ext cx="4426184" cy="1938992"/>
          </a:xfrm>
          <a:prstGeom prst="rect">
            <a:avLst/>
          </a:prstGeom>
          <a:noFill/>
        </p:spPr>
        <p:txBody>
          <a:bodyPr wrap="square" rtlCol="0">
            <a:spAutoFit/>
          </a:bodyPr>
          <a:lstStyle/>
          <a:p>
            <a:r>
              <a:rPr lang="en-US" sz="2400" spc="-15" dirty="0">
                <a:latin typeface="DM Sans" pitchFamily="2" charset="77"/>
              </a:rPr>
              <a:t>You can achieve anything you set your mind to—just put in the effort. Now go out there and present like a pro!</a:t>
            </a:r>
          </a:p>
          <a:p>
            <a:endParaRPr lang="es-CO" sz="2400" dirty="0"/>
          </a:p>
        </p:txBody>
      </p:sp>
      <p:sp>
        <p:nvSpPr>
          <p:cNvPr id="12" name="Rectangle 11">
            <a:extLst>
              <a:ext uri="{FF2B5EF4-FFF2-40B4-BE49-F238E27FC236}">
                <a16:creationId xmlns:a16="http://schemas.microsoft.com/office/drawing/2014/main" id="{658B40D4-3507-6539-1BFD-8F0AE07C8DCC}"/>
              </a:ext>
            </a:extLst>
          </p:cNvPr>
          <p:cNvSpPr/>
          <p:nvPr/>
        </p:nvSpPr>
        <p:spPr>
          <a:xfrm>
            <a:off x="12416726" y="877147"/>
            <a:ext cx="5025399" cy="837442"/>
          </a:xfrm>
          <a:prstGeom prst="rect">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13" name="TextBox 12">
            <a:extLst>
              <a:ext uri="{FF2B5EF4-FFF2-40B4-BE49-F238E27FC236}">
                <a16:creationId xmlns:a16="http://schemas.microsoft.com/office/drawing/2014/main" id="{AD8B50E2-B196-CE44-1D18-C7446017A9DA}"/>
              </a:ext>
            </a:extLst>
          </p:cNvPr>
          <p:cNvSpPr txBox="1"/>
          <p:nvPr/>
        </p:nvSpPr>
        <p:spPr>
          <a:xfrm>
            <a:off x="7151804" y="850311"/>
            <a:ext cx="10395795" cy="923330"/>
          </a:xfrm>
          <a:prstGeom prst="rect">
            <a:avLst/>
          </a:prstGeom>
          <a:noFill/>
        </p:spPr>
        <p:txBody>
          <a:bodyPr wrap="none" rtlCol="0">
            <a:spAutoFit/>
          </a:bodyPr>
          <a:lstStyle/>
          <a:p>
            <a:r>
              <a:rPr lang="es-CO" sz="5400" b="1" dirty="0">
                <a:solidFill>
                  <a:schemeClr val="accent3"/>
                </a:solidFill>
                <a:latin typeface="Poppins" panose="00000500000000000000" pitchFamily="2" charset="0"/>
                <a:cs typeface="Poppins" panose="00000500000000000000" pitchFamily="2" charset="0"/>
              </a:rPr>
              <a:t>EASY PROCESS  </a:t>
            </a:r>
            <a:r>
              <a:rPr lang="es-CO" sz="5400" b="1" dirty="0">
                <a:solidFill>
                  <a:schemeClr val="accent1"/>
                </a:solidFill>
                <a:latin typeface="Poppins" panose="00000500000000000000" pitchFamily="2" charset="0"/>
                <a:cs typeface="Poppins" panose="00000500000000000000" pitchFamily="2" charset="0"/>
              </a:rPr>
              <a:t>INFOGRAPHIC</a:t>
            </a:r>
          </a:p>
        </p:txBody>
      </p:sp>
    </p:spTree>
    <p:extLst>
      <p:ext uri="{BB962C8B-B14F-4D97-AF65-F5344CB8AC3E}">
        <p14:creationId xmlns:p14="http://schemas.microsoft.com/office/powerpoint/2010/main" val="14421210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Freeform 2">
            <a:extLst>
              <a:ext uri="{FF2B5EF4-FFF2-40B4-BE49-F238E27FC236}">
                <a16:creationId xmlns:a16="http://schemas.microsoft.com/office/drawing/2014/main" id="{8F88FEAC-89E6-4B58-A313-1280215EE6D3}"/>
              </a:ext>
            </a:extLst>
          </p:cNvPr>
          <p:cNvSpPr>
            <a:spLocks noChangeArrowheads="1"/>
          </p:cNvSpPr>
          <p:nvPr/>
        </p:nvSpPr>
        <p:spPr bwMode="auto">
          <a:xfrm>
            <a:off x="4665416" y="6951420"/>
            <a:ext cx="2346449" cy="2346445"/>
          </a:xfrm>
          <a:custGeom>
            <a:avLst/>
            <a:gdLst>
              <a:gd name="T0" fmla="*/ 1883 w 1884"/>
              <a:gd name="T1" fmla="*/ 942 h 1885"/>
              <a:gd name="T2" fmla="*/ 942 w 1884"/>
              <a:gd name="T3" fmla="*/ 1884 h 1885"/>
              <a:gd name="T4" fmla="*/ 0 w 1884"/>
              <a:gd name="T5" fmla="*/ 942 h 1885"/>
              <a:gd name="T6" fmla="*/ 942 w 1884"/>
              <a:gd name="T7" fmla="*/ 0 h 1885"/>
              <a:gd name="T8" fmla="*/ 1883 w 1884"/>
              <a:gd name="T9" fmla="*/ 942 h 1885"/>
            </a:gdLst>
            <a:ahLst/>
            <a:cxnLst>
              <a:cxn ang="0">
                <a:pos x="T0" y="T1"/>
              </a:cxn>
              <a:cxn ang="0">
                <a:pos x="T2" y="T3"/>
              </a:cxn>
              <a:cxn ang="0">
                <a:pos x="T4" y="T5"/>
              </a:cxn>
              <a:cxn ang="0">
                <a:pos x="T6" y="T7"/>
              </a:cxn>
              <a:cxn ang="0">
                <a:pos x="T8" y="T9"/>
              </a:cxn>
            </a:cxnLst>
            <a:rect l="0" t="0" r="r" b="b"/>
            <a:pathLst>
              <a:path w="1884" h="1885">
                <a:moveTo>
                  <a:pt x="1883" y="942"/>
                </a:moveTo>
                <a:cubicBezTo>
                  <a:pt x="1883" y="1462"/>
                  <a:pt x="1462" y="1884"/>
                  <a:pt x="942" y="1884"/>
                </a:cubicBezTo>
                <a:cubicBezTo>
                  <a:pt x="421" y="1884"/>
                  <a:pt x="0" y="1462"/>
                  <a:pt x="0" y="942"/>
                </a:cubicBezTo>
                <a:cubicBezTo>
                  <a:pt x="0" y="422"/>
                  <a:pt x="421" y="0"/>
                  <a:pt x="942" y="0"/>
                </a:cubicBezTo>
                <a:cubicBezTo>
                  <a:pt x="1462" y="0"/>
                  <a:pt x="1883" y="422"/>
                  <a:pt x="1883" y="942"/>
                </a:cubicBezTo>
              </a:path>
            </a:pathLst>
          </a:custGeom>
          <a:solidFill>
            <a:schemeClr val="accent1"/>
          </a:solidFill>
          <a:ln>
            <a:noFill/>
          </a:ln>
          <a:effectLst/>
        </p:spPr>
        <p:txBody>
          <a:bodyPr wrap="none" anchor="ctr"/>
          <a:lstStyle/>
          <a:p>
            <a:endParaRPr lang="en-US" dirty="0">
              <a:latin typeface="DM Sans" pitchFamily="2" charset="77"/>
            </a:endParaRPr>
          </a:p>
        </p:txBody>
      </p:sp>
      <p:sp>
        <p:nvSpPr>
          <p:cNvPr id="331" name="Freeform 3">
            <a:extLst>
              <a:ext uri="{FF2B5EF4-FFF2-40B4-BE49-F238E27FC236}">
                <a16:creationId xmlns:a16="http://schemas.microsoft.com/office/drawing/2014/main" id="{6A244406-32FF-4842-9D7E-A3026A74923B}"/>
              </a:ext>
            </a:extLst>
          </p:cNvPr>
          <p:cNvSpPr>
            <a:spLocks noChangeArrowheads="1"/>
          </p:cNvSpPr>
          <p:nvPr/>
        </p:nvSpPr>
        <p:spPr bwMode="auto">
          <a:xfrm>
            <a:off x="3967529" y="6253529"/>
            <a:ext cx="3747721" cy="1873862"/>
          </a:xfrm>
          <a:custGeom>
            <a:avLst/>
            <a:gdLst>
              <a:gd name="T0" fmla="*/ 1503 w 3006"/>
              <a:gd name="T1" fmla="*/ 0 h 1503"/>
              <a:gd name="T2" fmla="*/ 0 w 3006"/>
              <a:gd name="T3" fmla="*/ 1502 h 1503"/>
              <a:gd name="T4" fmla="*/ 455 w 3006"/>
              <a:gd name="T5" fmla="*/ 1502 h 1503"/>
              <a:gd name="T6" fmla="*/ 1503 w 3006"/>
              <a:gd name="T7" fmla="*/ 455 h 1503"/>
              <a:gd name="T8" fmla="*/ 2549 w 3006"/>
              <a:gd name="T9" fmla="*/ 1502 h 1503"/>
              <a:gd name="T10" fmla="*/ 3005 w 3006"/>
              <a:gd name="T11" fmla="*/ 1502 h 1503"/>
              <a:gd name="T12" fmla="*/ 1503 w 3006"/>
              <a:gd name="T13" fmla="*/ 0 h 1503"/>
            </a:gdLst>
            <a:ahLst/>
            <a:cxnLst>
              <a:cxn ang="0">
                <a:pos x="T0" y="T1"/>
              </a:cxn>
              <a:cxn ang="0">
                <a:pos x="T2" y="T3"/>
              </a:cxn>
              <a:cxn ang="0">
                <a:pos x="T4" y="T5"/>
              </a:cxn>
              <a:cxn ang="0">
                <a:pos x="T6" y="T7"/>
              </a:cxn>
              <a:cxn ang="0">
                <a:pos x="T8" y="T9"/>
              </a:cxn>
              <a:cxn ang="0">
                <a:pos x="T10" y="T11"/>
              </a:cxn>
              <a:cxn ang="0">
                <a:pos x="T12" y="T13"/>
              </a:cxn>
            </a:cxnLst>
            <a:rect l="0" t="0" r="r" b="b"/>
            <a:pathLst>
              <a:path w="3006" h="1503">
                <a:moveTo>
                  <a:pt x="1503" y="0"/>
                </a:moveTo>
                <a:cubicBezTo>
                  <a:pt x="672" y="0"/>
                  <a:pt x="0" y="673"/>
                  <a:pt x="0" y="1502"/>
                </a:cubicBezTo>
                <a:lnTo>
                  <a:pt x="455" y="1502"/>
                </a:lnTo>
                <a:cubicBezTo>
                  <a:pt x="455" y="924"/>
                  <a:pt x="924" y="455"/>
                  <a:pt x="1503" y="455"/>
                </a:cubicBezTo>
                <a:cubicBezTo>
                  <a:pt x="2081" y="455"/>
                  <a:pt x="2549" y="924"/>
                  <a:pt x="2549" y="1502"/>
                </a:cubicBezTo>
                <a:lnTo>
                  <a:pt x="3005" y="1502"/>
                </a:lnTo>
                <a:cubicBezTo>
                  <a:pt x="3005" y="673"/>
                  <a:pt x="2332" y="0"/>
                  <a:pt x="1503" y="0"/>
                </a:cubicBezTo>
              </a:path>
            </a:pathLst>
          </a:custGeom>
          <a:solidFill>
            <a:schemeClr val="accent1"/>
          </a:solidFill>
          <a:ln>
            <a:noFill/>
          </a:ln>
          <a:effectLst/>
        </p:spPr>
        <p:txBody>
          <a:bodyPr wrap="none" anchor="ctr"/>
          <a:lstStyle/>
          <a:p>
            <a:endParaRPr lang="en-US" dirty="0">
              <a:latin typeface="DM Sans" pitchFamily="2" charset="77"/>
            </a:endParaRPr>
          </a:p>
        </p:txBody>
      </p:sp>
      <p:sp>
        <p:nvSpPr>
          <p:cNvPr id="332" name="Freeform 4">
            <a:extLst>
              <a:ext uri="{FF2B5EF4-FFF2-40B4-BE49-F238E27FC236}">
                <a16:creationId xmlns:a16="http://schemas.microsoft.com/office/drawing/2014/main" id="{EF9B4E51-D3FB-4852-BEF6-4ECBE5D58D88}"/>
              </a:ext>
            </a:extLst>
          </p:cNvPr>
          <p:cNvSpPr>
            <a:spLocks noChangeArrowheads="1"/>
          </p:cNvSpPr>
          <p:nvPr/>
        </p:nvSpPr>
        <p:spPr bwMode="auto">
          <a:xfrm>
            <a:off x="7841638" y="6951420"/>
            <a:ext cx="2346449" cy="2346445"/>
          </a:xfrm>
          <a:custGeom>
            <a:avLst/>
            <a:gdLst>
              <a:gd name="T0" fmla="*/ 1884 w 1885"/>
              <a:gd name="T1" fmla="*/ 942 h 1885"/>
              <a:gd name="T2" fmla="*/ 942 w 1885"/>
              <a:gd name="T3" fmla="*/ 1884 h 1885"/>
              <a:gd name="T4" fmla="*/ 0 w 1885"/>
              <a:gd name="T5" fmla="*/ 942 h 1885"/>
              <a:gd name="T6" fmla="*/ 942 w 1885"/>
              <a:gd name="T7" fmla="*/ 0 h 1885"/>
              <a:gd name="T8" fmla="*/ 1884 w 1885"/>
              <a:gd name="T9" fmla="*/ 942 h 1885"/>
            </a:gdLst>
            <a:ahLst/>
            <a:cxnLst>
              <a:cxn ang="0">
                <a:pos x="T0" y="T1"/>
              </a:cxn>
              <a:cxn ang="0">
                <a:pos x="T2" y="T3"/>
              </a:cxn>
              <a:cxn ang="0">
                <a:pos x="T4" y="T5"/>
              </a:cxn>
              <a:cxn ang="0">
                <a:pos x="T6" y="T7"/>
              </a:cxn>
              <a:cxn ang="0">
                <a:pos x="T8" y="T9"/>
              </a:cxn>
            </a:cxnLst>
            <a:rect l="0" t="0" r="r" b="b"/>
            <a:pathLst>
              <a:path w="1885" h="1885">
                <a:moveTo>
                  <a:pt x="1884" y="942"/>
                </a:moveTo>
                <a:cubicBezTo>
                  <a:pt x="1884" y="1462"/>
                  <a:pt x="1462" y="1884"/>
                  <a:pt x="942" y="1884"/>
                </a:cubicBezTo>
                <a:cubicBezTo>
                  <a:pt x="421" y="1884"/>
                  <a:pt x="0" y="1462"/>
                  <a:pt x="0" y="942"/>
                </a:cubicBezTo>
                <a:cubicBezTo>
                  <a:pt x="0" y="422"/>
                  <a:pt x="421" y="0"/>
                  <a:pt x="942" y="0"/>
                </a:cubicBezTo>
                <a:cubicBezTo>
                  <a:pt x="1462" y="0"/>
                  <a:pt x="1884" y="422"/>
                  <a:pt x="1884" y="942"/>
                </a:cubicBezTo>
              </a:path>
            </a:pathLst>
          </a:custGeom>
          <a:solidFill>
            <a:schemeClr val="accent2"/>
          </a:solidFill>
          <a:ln>
            <a:noFill/>
          </a:ln>
          <a:effectLst/>
        </p:spPr>
        <p:txBody>
          <a:bodyPr wrap="none" anchor="ctr"/>
          <a:lstStyle/>
          <a:p>
            <a:endParaRPr lang="en-US" dirty="0">
              <a:latin typeface="DM Sans" pitchFamily="2" charset="77"/>
            </a:endParaRPr>
          </a:p>
        </p:txBody>
      </p:sp>
      <p:sp>
        <p:nvSpPr>
          <p:cNvPr id="333" name="Freeform 5">
            <a:extLst>
              <a:ext uri="{FF2B5EF4-FFF2-40B4-BE49-F238E27FC236}">
                <a16:creationId xmlns:a16="http://schemas.microsoft.com/office/drawing/2014/main" id="{72C11FAD-349F-4BCC-BB3E-54D88A7CE86B}"/>
              </a:ext>
            </a:extLst>
          </p:cNvPr>
          <p:cNvSpPr>
            <a:spLocks noChangeArrowheads="1"/>
          </p:cNvSpPr>
          <p:nvPr/>
        </p:nvSpPr>
        <p:spPr bwMode="auto">
          <a:xfrm>
            <a:off x="7143750" y="8121894"/>
            <a:ext cx="3747721" cy="1873862"/>
          </a:xfrm>
          <a:custGeom>
            <a:avLst/>
            <a:gdLst>
              <a:gd name="T0" fmla="*/ 2550 w 3006"/>
              <a:gd name="T1" fmla="*/ 0 h 1504"/>
              <a:gd name="T2" fmla="*/ 1503 w 3006"/>
              <a:gd name="T3" fmla="*/ 1047 h 1504"/>
              <a:gd name="T4" fmla="*/ 456 w 3006"/>
              <a:gd name="T5" fmla="*/ 0 h 1504"/>
              <a:gd name="T6" fmla="*/ 0 w 3006"/>
              <a:gd name="T7" fmla="*/ 0 h 1504"/>
              <a:gd name="T8" fmla="*/ 1503 w 3006"/>
              <a:gd name="T9" fmla="*/ 1503 h 1504"/>
              <a:gd name="T10" fmla="*/ 3005 w 3006"/>
              <a:gd name="T11" fmla="*/ 0 h 1504"/>
              <a:gd name="T12" fmla="*/ 2550 w 3006"/>
              <a:gd name="T13" fmla="*/ 0 h 1504"/>
            </a:gdLst>
            <a:ahLst/>
            <a:cxnLst>
              <a:cxn ang="0">
                <a:pos x="T0" y="T1"/>
              </a:cxn>
              <a:cxn ang="0">
                <a:pos x="T2" y="T3"/>
              </a:cxn>
              <a:cxn ang="0">
                <a:pos x="T4" y="T5"/>
              </a:cxn>
              <a:cxn ang="0">
                <a:pos x="T6" y="T7"/>
              </a:cxn>
              <a:cxn ang="0">
                <a:pos x="T8" y="T9"/>
              </a:cxn>
              <a:cxn ang="0">
                <a:pos x="T10" y="T11"/>
              </a:cxn>
              <a:cxn ang="0">
                <a:pos x="T12" y="T13"/>
              </a:cxn>
            </a:cxnLst>
            <a:rect l="0" t="0" r="r" b="b"/>
            <a:pathLst>
              <a:path w="3006" h="1504">
                <a:moveTo>
                  <a:pt x="2550" y="0"/>
                </a:moveTo>
                <a:cubicBezTo>
                  <a:pt x="2550" y="578"/>
                  <a:pt x="2081" y="1047"/>
                  <a:pt x="1503" y="1047"/>
                </a:cubicBezTo>
                <a:cubicBezTo>
                  <a:pt x="924" y="1047"/>
                  <a:pt x="456" y="578"/>
                  <a:pt x="456" y="0"/>
                </a:cubicBezTo>
                <a:lnTo>
                  <a:pt x="0" y="0"/>
                </a:lnTo>
                <a:cubicBezTo>
                  <a:pt x="0" y="830"/>
                  <a:pt x="673" y="1503"/>
                  <a:pt x="1503" y="1503"/>
                </a:cubicBezTo>
                <a:cubicBezTo>
                  <a:pt x="2333" y="1503"/>
                  <a:pt x="3005" y="830"/>
                  <a:pt x="3005" y="0"/>
                </a:cubicBezTo>
                <a:lnTo>
                  <a:pt x="2550" y="0"/>
                </a:lnTo>
              </a:path>
            </a:pathLst>
          </a:custGeom>
          <a:solidFill>
            <a:schemeClr val="accent2"/>
          </a:solidFill>
          <a:ln>
            <a:noFill/>
          </a:ln>
          <a:effectLst/>
        </p:spPr>
        <p:txBody>
          <a:bodyPr wrap="none" anchor="ctr"/>
          <a:lstStyle/>
          <a:p>
            <a:endParaRPr lang="en-US" dirty="0">
              <a:latin typeface="DM Sans" pitchFamily="2" charset="77"/>
            </a:endParaRPr>
          </a:p>
        </p:txBody>
      </p:sp>
      <p:sp>
        <p:nvSpPr>
          <p:cNvPr id="334" name="Freeform 6">
            <a:extLst>
              <a:ext uri="{FF2B5EF4-FFF2-40B4-BE49-F238E27FC236}">
                <a16:creationId xmlns:a16="http://schemas.microsoft.com/office/drawing/2014/main" id="{B9F9BCD5-8D07-4E09-997D-65CFF66855F3}"/>
              </a:ext>
            </a:extLst>
          </p:cNvPr>
          <p:cNvSpPr>
            <a:spLocks noChangeArrowheads="1"/>
          </p:cNvSpPr>
          <p:nvPr/>
        </p:nvSpPr>
        <p:spPr bwMode="auto">
          <a:xfrm>
            <a:off x="11017859" y="6951420"/>
            <a:ext cx="2346449" cy="2346445"/>
          </a:xfrm>
          <a:custGeom>
            <a:avLst/>
            <a:gdLst>
              <a:gd name="T0" fmla="*/ 1884 w 1885"/>
              <a:gd name="T1" fmla="*/ 942 h 1885"/>
              <a:gd name="T2" fmla="*/ 942 w 1885"/>
              <a:gd name="T3" fmla="*/ 1884 h 1885"/>
              <a:gd name="T4" fmla="*/ 0 w 1885"/>
              <a:gd name="T5" fmla="*/ 942 h 1885"/>
              <a:gd name="T6" fmla="*/ 942 w 1885"/>
              <a:gd name="T7" fmla="*/ 0 h 1885"/>
              <a:gd name="T8" fmla="*/ 1884 w 1885"/>
              <a:gd name="T9" fmla="*/ 942 h 1885"/>
            </a:gdLst>
            <a:ahLst/>
            <a:cxnLst>
              <a:cxn ang="0">
                <a:pos x="T0" y="T1"/>
              </a:cxn>
              <a:cxn ang="0">
                <a:pos x="T2" y="T3"/>
              </a:cxn>
              <a:cxn ang="0">
                <a:pos x="T4" y="T5"/>
              </a:cxn>
              <a:cxn ang="0">
                <a:pos x="T6" y="T7"/>
              </a:cxn>
              <a:cxn ang="0">
                <a:pos x="T8" y="T9"/>
              </a:cxn>
            </a:cxnLst>
            <a:rect l="0" t="0" r="r" b="b"/>
            <a:pathLst>
              <a:path w="1885" h="1885">
                <a:moveTo>
                  <a:pt x="1884" y="942"/>
                </a:moveTo>
                <a:cubicBezTo>
                  <a:pt x="1884" y="1462"/>
                  <a:pt x="1463" y="1884"/>
                  <a:pt x="942" y="1884"/>
                </a:cubicBezTo>
                <a:cubicBezTo>
                  <a:pt x="422" y="1884"/>
                  <a:pt x="0" y="1462"/>
                  <a:pt x="0" y="942"/>
                </a:cubicBezTo>
                <a:cubicBezTo>
                  <a:pt x="0" y="422"/>
                  <a:pt x="422" y="0"/>
                  <a:pt x="942" y="0"/>
                </a:cubicBezTo>
                <a:cubicBezTo>
                  <a:pt x="1463" y="0"/>
                  <a:pt x="1884" y="422"/>
                  <a:pt x="1884" y="942"/>
                </a:cubicBezTo>
              </a:path>
            </a:pathLst>
          </a:custGeom>
          <a:solidFill>
            <a:schemeClr val="accent3"/>
          </a:solidFill>
          <a:ln>
            <a:noFill/>
          </a:ln>
          <a:effectLst/>
        </p:spPr>
        <p:txBody>
          <a:bodyPr wrap="none" anchor="ctr"/>
          <a:lstStyle/>
          <a:p>
            <a:endParaRPr lang="en-US" dirty="0">
              <a:latin typeface="DM Sans" pitchFamily="2" charset="77"/>
            </a:endParaRPr>
          </a:p>
        </p:txBody>
      </p:sp>
      <p:sp>
        <p:nvSpPr>
          <p:cNvPr id="335" name="Freeform 7">
            <a:extLst>
              <a:ext uri="{FF2B5EF4-FFF2-40B4-BE49-F238E27FC236}">
                <a16:creationId xmlns:a16="http://schemas.microsoft.com/office/drawing/2014/main" id="{76894766-43E2-4405-870F-BA3A8AEBC4B8}"/>
              </a:ext>
            </a:extLst>
          </p:cNvPr>
          <p:cNvSpPr>
            <a:spLocks noChangeArrowheads="1"/>
          </p:cNvSpPr>
          <p:nvPr/>
        </p:nvSpPr>
        <p:spPr bwMode="auto">
          <a:xfrm>
            <a:off x="10319971" y="6253529"/>
            <a:ext cx="3747721" cy="1873862"/>
          </a:xfrm>
          <a:custGeom>
            <a:avLst/>
            <a:gdLst>
              <a:gd name="T0" fmla="*/ 1502 w 3006"/>
              <a:gd name="T1" fmla="*/ 0 h 1503"/>
              <a:gd name="T2" fmla="*/ 0 w 3006"/>
              <a:gd name="T3" fmla="*/ 1502 h 1503"/>
              <a:gd name="T4" fmla="*/ 456 w 3006"/>
              <a:gd name="T5" fmla="*/ 1502 h 1503"/>
              <a:gd name="T6" fmla="*/ 1503 w 3006"/>
              <a:gd name="T7" fmla="*/ 455 h 1503"/>
              <a:gd name="T8" fmla="*/ 2550 w 3006"/>
              <a:gd name="T9" fmla="*/ 1502 h 1503"/>
              <a:gd name="T10" fmla="*/ 3005 w 3006"/>
              <a:gd name="T11" fmla="*/ 1502 h 1503"/>
              <a:gd name="T12" fmla="*/ 1502 w 3006"/>
              <a:gd name="T13" fmla="*/ 0 h 1503"/>
            </a:gdLst>
            <a:ahLst/>
            <a:cxnLst>
              <a:cxn ang="0">
                <a:pos x="T0" y="T1"/>
              </a:cxn>
              <a:cxn ang="0">
                <a:pos x="T2" y="T3"/>
              </a:cxn>
              <a:cxn ang="0">
                <a:pos x="T4" y="T5"/>
              </a:cxn>
              <a:cxn ang="0">
                <a:pos x="T6" y="T7"/>
              </a:cxn>
              <a:cxn ang="0">
                <a:pos x="T8" y="T9"/>
              </a:cxn>
              <a:cxn ang="0">
                <a:pos x="T10" y="T11"/>
              </a:cxn>
              <a:cxn ang="0">
                <a:pos x="T12" y="T13"/>
              </a:cxn>
            </a:cxnLst>
            <a:rect l="0" t="0" r="r" b="b"/>
            <a:pathLst>
              <a:path w="3006" h="1503">
                <a:moveTo>
                  <a:pt x="1502" y="0"/>
                </a:moveTo>
                <a:cubicBezTo>
                  <a:pt x="673" y="0"/>
                  <a:pt x="0" y="673"/>
                  <a:pt x="0" y="1502"/>
                </a:cubicBezTo>
                <a:lnTo>
                  <a:pt x="456" y="1502"/>
                </a:lnTo>
                <a:cubicBezTo>
                  <a:pt x="456" y="924"/>
                  <a:pt x="924" y="455"/>
                  <a:pt x="1503" y="455"/>
                </a:cubicBezTo>
                <a:cubicBezTo>
                  <a:pt x="2081" y="455"/>
                  <a:pt x="2550" y="924"/>
                  <a:pt x="2550" y="1502"/>
                </a:cubicBezTo>
                <a:lnTo>
                  <a:pt x="3005" y="1502"/>
                </a:lnTo>
                <a:cubicBezTo>
                  <a:pt x="3005" y="673"/>
                  <a:pt x="2332" y="0"/>
                  <a:pt x="1502" y="0"/>
                </a:cubicBezTo>
              </a:path>
            </a:pathLst>
          </a:custGeom>
          <a:solidFill>
            <a:schemeClr val="accent3"/>
          </a:solidFill>
          <a:ln>
            <a:noFill/>
          </a:ln>
          <a:effectLst/>
        </p:spPr>
        <p:txBody>
          <a:bodyPr wrap="none" anchor="ctr"/>
          <a:lstStyle/>
          <a:p>
            <a:endParaRPr lang="en-US" dirty="0">
              <a:latin typeface="DM Sans" pitchFamily="2" charset="77"/>
            </a:endParaRPr>
          </a:p>
        </p:txBody>
      </p:sp>
      <p:sp>
        <p:nvSpPr>
          <p:cNvPr id="336" name="Freeform 8">
            <a:extLst>
              <a:ext uri="{FF2B5EF4-FFF2-40B4-BE49-F238E27FC236}">
                <a16:creationId xmlns:a16="http://schemas.microsoft.com/office/drawing/2014/main" id="{7B8D5DD3-FFBA-4042-B46F-CCE9DD17D6BF}"/>
              </a:ext>
            </a:extLst>
          </p:cNvPr>
          <p:cNvSpPr>
            <a:spLocks noChangeArrowheads="1"/>
          </p:cNvSpPr>
          <p:nvPr/>
        </p:nvSpPr>
        <p:spPr bwMode="auto">
          <a:xfrm>
            <a:off x="13496192" y="8121894"/>
            <a:ext cx="3747721" cy="1873862"/>
          </a:xfrm>
          <a:custGeom>
            <a:avLst/>
            <a:gdLst>
              <a:gd name="T0" fmla="*/ 2550 w 3006"/>
              <a:gd name="T1" fmla="*/ 0 h 1504"/>
              <a:gd name="T2" fmla="*/ 1503 w 3006"/>
              <a:gd name="T3" fmla="*/ 1047 h 1504"/>
              <a:gd name="T4" fmla="*/ 456 w 3006"/>
              <a:gd name="T5" fmla="*/ 0 h 1504"/>
              <a:gd name="T6" fmla="*/ 0 w 3006"/>
              <a:gd name="T7" fmla="*/ 0 h 1504"/>
              <a:gd name="T8" fmla="*/ 1503 w 3006"/>
              <a:gd name="T9" fmla="*/ 1503 h 1504"/>
              <a:gd name="T10" fmla="*/ 3005 w 3006"/>
              <a:gd name="T11" fmla="*/ 0 h 1504"/>
              <a:gd name="T12" fmla="*/ 2550 w 3006"/>
              <a:gd name="T13" fmla="*/ 0 h 1504"/>
            </a:gdLst>
            <a:ahLst/>
            <a:cxnLst>
              <a:cxn ang="0">
                <a:pos x="T0" y="T1"/>
              </a:cxn>
              <a:cxn ang="0">
                <a:pos x="T2" y="T3"/>
              </a:cxn>
              <a:cxn ang="0">
                <a:pos x="T4" y="T5"/>
              </a:cxn>
              <a:cxn ang="0">
                <a:pos x="T6" y="T7"/>
              </a:cxn>
              <a:cxn ang="0">
                <a:pos x="T8" y="T9"/>
              </a:cxn>
              <a:cxn ang="0">
                <a:pos x="T10" y="T11"/>
              </a:cxn>
              <a:cxn ang="0">
                <a:pos x="T12" y="T13"/>
              </a:cxn>
            </a:cxnLst>
            <a:rect l="0" t="0" r="r" b="b"/>
            <a:pathLst>
              <a:path w="3006" h="1504">
                <a:moveTo>
                  <a:pt x="2550" y="0"/>
                </a:moveTo>
                <a:cubicBezTo>
                  <a:pt x="2550" y="578"/>
                  <a:pt x="2081" y="1047"/>
                  <a:pt x="1503" y="1047"/>
                </a:cubicBezTo>
                <a:cubicBezTo>
                  <a:pt x="924" y="1047"/>
                  <a:pt x="456" y="578"/>
                  <a:pt x="456" y="0"/>
                </a:cubicBezTo>
                <a:lnTo>
                  <a:pt x="0" y="0"/>
                </a:lnTo>
                <a:cubicBezTo>
                  <a:pt x="0" y="830"/>
                  <a:pt x="673" y="1503"/>
                  <a:pt x="1503" y="1503"/>
                </a:cubicBezTo>
                <a:cubicBezTo>
                  <a:pt x="2333" y="1503"/>
                  <a:pt x="3005" y="830"/>
                  <a:pt x="3005" y="0"/>
                </a:cubicBezTo>
                <a:lnTo>
                  <a:pt x="2550" y="0"/>
                </a:lnTo>
              </a:path>
            </a:pathLst>
          </a:custGeom>
          <a:solidFill>
            <a:schemeClr val="accent4"/>
          </a:solidFill>
          <a:ln>
            <a:noFill/>
          </a:ln>
          <a:effectLst/>
        </p:spPr>
        <p:txBody>
          <a:bodyPr wrap="none" anchor="ctr"/>
          <a:lstStyle/>
          <a:p>
            <a:endParaRPr lang="en-US" dirty="0">
              <a:latin typeface="DM Sans" pitchFamily="2" charset="77"/>
            </a:endParaRPr>
          </a:p>
        </p:txBody>
      </p:sp>
      <p:sp>
        <p:nvSpPr>
          <p:cNvPr id="337" name="Freeform 9">
            <a:extLst>
              <a:ext uri="{FF2B5EF4-FFF2-40B4-BE49-F238E27FC236}">
                <a16:creationId xmlns:a16="http://schemas.microsoft.com/office/drawing/2014/main" id="{86762E0E-E69A-41B1-9626-092E5CCCF2DD}"/>
              </a:ext>
            </a:extLst>
          </p:cNvPr>
          <p:cNvSpPr>
            <a:spLocks noChangeArrowheads="1"/>
          </p:cNvSpPr>
          <p:nvPr/>
        </p:nvSpPr>
        <p:spPr bwMode="auto">
          <a:xfrm>
            <a:off x="17375798" y="6951420"/>
            <a:ext cx="2346445" cy="2346445"/>
          </a:xfrm>
          <a:custGeom>
            <a:avLst/>
            <a:gdLst>
              <a:gd name="T0" fmla="*/ 1884 w 1885"/>
              <a:gd name="T1" fmla="*/ 942 h 1885"/>
              <a:gd name="T2" fmla="*/ 942 w 1885"/>
              <a:gd name="T3" fmla="*/ 1884 h 1885"/>
              <a:gd name="T4" fmla="*/ 0 w 1885"/>
              <a:gd name="T5" fmla="*/ 942 h 1885"/>
              <a:gd name="T6" fmla="*/ 942 w 1885"/>
              <a:gd name="T7" fmla="*/ 0 h 1885"/>
              <a:gd name="T8" fmla="*/ 1884 w 1885"/>
              <a:gd name="T9" fmla="*/ 942 h 1885"/>
            </a:gdLst>
            <a:ahLst/>
            <a:cxnLst>
              <a:cxn ang="0">
                <a:pos x="T0" y="T1"/>
              </a:cxn>
              <a:cxn ang="0">
                <a:pos x="T2" y="T3"/>
              </a:cxn>
              <a:cxn ang="0">
                <a:pos x="T4" y="T5"/>
              </a:cxn>
              <a:cxn ang="0">
                <a:pos x="T6" y="T7"/>
              </a:cxn>
              <a:cxn ang="0">
                <a:pos x="T8" y="T9"/>
              </a:cxn>
            </a:cxnLst>
            <a:rect l="0" t="0" r="r" b="b"/>
            <a:pathLst>
              <a:path w="1885" h="1885">
                <a:moveTo>
                  <a:pt x="1884" y="942"/>
                </a:moveTo>
                <a:cubicBezTo>
                  <a:pt x="1884" y="1462"/>
                  <a:pt x="1462" y="1884"/>
                  <a:pt x="942" y="1884"/>
                </a:cubicBezTo>
                <a:cubicBezTo>
                  <a:pt x="422" y="1884"/>
                  <a:pt x="0" y="1462"/>
                  <a:pt x="0" y="942"/>
                </a:cubicBezTo>
                <a:cubicBezTo>
                  <a:pt x="0" y="422"/>
                  <a:pt x="422" y="0"/>
                  <a:pt x="942" y="0"/>
                </a:cubicBezTo>
                <a:cubicBezTo>
                  <a:pt x="1462" y="0"/>
                  <a:pt x="1884" y="422"/>
                  <a:pt x="1884" y="942"/>
                </a:cubicBezTo>
              </a:path>
            </a:pathLst>
          </a:custGeom>
          <a:solidFill>
            <a:schemeClr val="tx2"/>
          </a:solidFill>
          <a:ln>
            <a:noFill/>
          </a:ln>
          <a:effectLst/>
        </p:spPr>
        <p:txBody>
          <a:bodyPr wrap="none" anchor="ctr"/>
          <a:lstStyle/>
          <a:p>
            <a:endParaRPr lang="en-US" dirty="0">
              <a:latin typeface="DM Sans" pitchFamily="2" charset="77"/>
            </a:endParaRPr>
          </a:p>
        </p:txBody>
      </p:sp>
      <p:sp>
        <p:nvSpPr>
          <p:cNvPr id="338" name="Freeform 10">
            <a:extLst>
              <a:ext uri="{FF2B5EF4-FFF2-40B4-BE49-F238E27FC236}">
                <a16:creationId xmlns:a16="http://schemas.microsoft.com/office/drawing/2014/main" id="{CBBE4256-B6BC-4C69-880A-3210F057A743}"/>
              </a:ext>
            </a:extLst>
          </p:cNvPr>
          <p:cNvSpPr>
            <a:spLocks noChangeArrowheads="1"/>
          </p:cNvSpPr>
          <p:nvPr/>
        </p:nvSpPr>
        <p:spPr bwMode="auto">
          <a:xfrm>
            <a:off x="16677907" y="6253529"/>
            <a:ext cx="3742228" cy="1873862"/>
          </a:xfrm>
          <a:custGeom>
            <a:avLst/>
            <a:gdLst>
              <a:gd name="T0" fmla="*/ 1502 w 3005"/>
              <a:gd name="T1" fmla="*/ 0 h 1503"/>
              <a:gd name="T2" fmla="*/ 0 w 3005"/>
              <a:gd name="T3" fmla="*/ 1502 h 1503"/>
              <a:gd name="T4" fmla="*/ 455 w 3005"/>
              <a:gd name="T5" fmla="*/ 1502 h 1503"/>
              <a:gd name="T6" fmla="*/ 1502 w 3005"/>
              <a:gd name="T7" fmla="*/ 455 h 1503"/>
              <a:gd name="T8" fmla="*/ 2549 w 3005"/>
              <a:gd name="T9" fmla="*/ 1502 h 1503"/>
              <a:gd name="T10" fmla="*/ 3004 w 3005"/>
              <a:gd name="T11" fmla="*/ 1502 h 1503"/>
              <a:gd name="T12" fmla="*/ 1502 w 3005"/>
              <a:gd name="T13" fmla="*/ 0 h 1503"/>
            </a:gdLst>
            <a:ahLst/>
            <a:cxnLst>
              <a:cxn ang="0">
                <a:pos x="T0" y="T1"/>
              </a:cxn>
              <a:cxn ang="0">
                <a:pos x="T2" y="T3"/>
              </a:cxn>
              <a:cxn ang="0">
                <a:pos x="T4" y="T5"/>
              </a:cxn>
              <a:cxn ang="0">
                <a:pos x="T6" y="T7"/>
              </a:cxn>
              <a:cxn ang="0">
                <a:pos x="T8" y="T9"/>
              </a:cxn>
              <a:cxn ang="0">
                <a:pos x="T10" y="T11"/>
              </a:cxn>
              <a:cxn ang="0">
                <a:pos x="T12" y="T13"/>
              </a:cxn>
            </a:cxnLst>
            <a:rect l="0" t="0" r="r" b="b"/>
            <a:pathLst>
              <a:path w="3005" h="1503">
                <a:moveTo>
                  <a:pt x="1502" y="0"/>
                </a:moveTo>
                <a:cubicBezTo>
                  <a:pt x="673" y="0"/>
                  <a:pt x="0" y="673"/>
                  <a:pt x="0" y="1502"/>
                </a:cubicBezTo>
                <a:lnTo>
                  <a:pt x="455" y="1502"/>
                </a:lnTo>
                <a:cubicBezTo>
                  <a:pt x="455" y="924"/>
                  <a:pt x="924" y="455"/>
                  <a:pt x="1502" y="455"/>
                </a:cubicBezTo>
                <a:cubicBezTo>
                  <a:pt x="2080" y="455"/>
                  <a:pt x="2549" y="924"/>
                  <a:pt x="2549" y="1502"/>
                </a:cubicBezTo>
                <a:lnTo>
                  <a:pt x="3004" y="1502"/>
                </a:lnTo>
                <a:cubicBezTo>
                  <a:pt x="3004" y="673"/>
                  <a:pt x="2332" y="0"/>
                  <a:pt x="1502" y="0"/>
                </a:cubicBezTo>
              </a:path>
            </a:pathLst>
          </a:custGeom>
          <a:solidFill>
            <a:schemeClr val="tx2"/>
          </a:solidFill>
          <a:ln>
            <a:noFill/>
          </a:ln>
          <a:effectLst/>
        </p:spPr>
        <p:txBody>
          <a:bodyPr wrap="none" anchor="ctr"/>
          <a:lstStyle/>
          <a:p>
            <a:endParaRPr lang="en-US" dirty="0">
              <a:latin typeface="DM Sans" pitchFamily="2" charset="77"/>
            </a:endParaRPr>
          </a:p>
        </p:txBody>
      </p:sp>
      <p:sp>
        <p:nvSpPr>
          <p:cNvPr id="339" name="Freeform 11">
            <a:extLst>
              <a:ext uri="{FF2B5EF4-FFF2-40B4-BE49-F238E27FC236}">
                <a16:creationId xmlns:a16="http://schemas.microsoft.com/office/drawing/2014/main" id="{7B022469-EADB-43BC-887C-AFDA926889D5}"/>
              </a:ext>
            </a:extLst>
          </p:cNvPr>
          <p:cNvSpPr>
            <a:spLocks noChangeArrowheads="1"/>
          </p:cNvSpPr>
          <p:nvPr/>
        </p:nvSpPr>
        <p:spPr bwMode="auto">
          <a:xfrm>
            <a:off x="14194080" y="6951420"/>
            <a:ext cx="2346449" cy="2346445"/>
          </a:xfrm>
          <a:custGeom>
            <a:avLst/>
            <a:gdLst>
              <a:gd name="T0" fmla="*/ 1883 w 1884"/>
              <a:gd name="T1" fmla="*/ 942 h 1885"/>
              <a:gd name="T2" fmla="*/ 942 w 1884"/>
              <a:gd name="T3" fmla="*/ 1884 h 1885"/>
              <a:gd name="T4" fmla="*/ 0 w 1884"/>
              <a:gd name="T5" fmla="*/ 942 h 1885"/>
              <a:gd name="T6" fmla="*/ 942 w 1884"/>
              <a:gd name="T7" fmla="*/ 0 h 1885"/>
              <a:gd name="T8" fmla="*/ 1883 w 1884"/>
              <a:gd name="T9" fmla="*/ 942 h 1885"/>
            </a:gdLst>
            <a:ahLst/>
            <a:cxnLst>
              <a:cxn ang="0">
                <a:pos x="T0" y="T1"/>
              </a:cxn>
              <a:cxn ang="0">
                <a:pos x="T2" y="T3"/>
              </a:cxn>
              <a:cxn ang="0">
                <a:pos x="T4" y="T5"/>
              </a:cxn>
              <a:cxn ang="0">
                <a:pos x="T6" y="T7"/>
              </a:cxn>
              <a:cxn ang="0">
                <a:pos x="T8" y="T9"/>
              </a:cxn>
            </a:cxnLst>
            <a:rect l="0" t="0" r="r" b="b"/>
            <a:pathLst>
              <a:path w="1884" h="1885">
                <a:moveTo>
                  <a:pt x="1883" y="942"/>
                </a:moveTo>
                <a:cubicBezTo>
                  <a:pt x="1883" y="1462"/>
                  <a:pt x="1462" y="1884"/>
                  <a:pt x="942" y="1884"/>
                </a:cubicBezTo>
                <a:cubicBezTo>
                  <a:pt x="421" y="1884"/>
                  <a:pt x="0" y="1462"/>
                  <a:pt x="0" y="942"/>
                </a:cubicBezTo>
                <a:cubicBezTo>
                  <a:pt x="0" y="422"/>
                  <a:pt x="421" y="0"/>
                  <a:pt x="942" y="0"/>
                </a:cubicBezTo>
                <a:cubicBezTo>
                  <a:pt x="1462" y="0"/>
                  <a:pt x="1883" y="422"/>
                  <a:pt x="1883" y="942"/>
                </a:cubicBezTo>
              </a:path>
            </a:pathLst>
          </a:custGeom>
          <a:solidFill>
            <a:schemeClr val="accent4"/>
          </a:solidFill>
          <a:ln>
            <a:noFill/>
          </a:ln>
          <a:effectLst/>
        </p:spPr>
        <p:txBody>
          <a:bodyPr wrap="none" anchor="ctr"/>
          <a:lstStyle/>
          <a:p>
            <a:endParaRPr lang="en-US" dirty="0">
              <a:latin typeface="DM Sans" pitchFamily="2" charset="77"/>
            </a:endParaRPr>
          </a:p>
        </p:txBody>
      </p:sp>
      <p:sp>
        <p:nvSpPr>
          <p:cNvPr id="406" name="Freeform 78">
            <a:extLst>
              <a:ext uri="{FF2B5EF4-FFF2-40B4-BE49-F238E27FC236}">
                <a16:creationId xmlns:a16="http://schemas.microsoft.com/office/drawing/2014/main" id="{C624A209-506C-4660-9D2E-16271EB6B318}"/>
              </a:ext>
            </a:extLst>
          </p:cNvPr>
          <p:cNvSpPr>
            <a:spLocks noChangeArrowheads="1"/>
          </p:cNvSpPr>
          <p:nvPr/>
        </p:nvSpPr>
        <p:spPr bwMode="auto">
          <a:xfrm>
            <a:off x="11704759" y="9781442"/>
            <a:ext cx="994628" cy="994632"/>
          </a:xfrm>
          <a:custGeom>
            <a:avLst/>
            <a:gdLst>
              <a:gd name="T0" fmla="*/ 290 w 798"/>
              <a:gd name="T1" fmla="*/ 598 h 798"/>
              <a:gd name="T2" fmla="*/ 277 w 798"/>
              <a:gd name="T3" fmla="*/ 603 h 798"/>
              <a:gd name="T4" fmla="*/ 222 w 798"/>
              <a:gd name="T5" fmla="*/ 658 h 798"/>
              <a:gd name="T6" fmla="*/ 217 w 798"/>
              <a:gd name="T7" fmla="*/ 671 h 798"/>
              <a:gd name="T8" fmla="*/ 235 w 798"/>
              <a:gd name="T9" fmla="*/ 689 h 798"/>
              <a:gd name="T10" fmla="*/ 248 w 798"/>
              <a:gd name="T11" fmla="*/ 683 h 798"/>
              <a:gd name="T12" fmla="*/ 302 w 798"/>
              <a:gd name="T13" fmla="*/ 629 h 798"/>
              <a:gd name="T14" fmla="*/ 308 w 798"/>
              <a:gd name="T15" fmla="*/ 616 h 798"/>
              <a:gd name="T16" fmla="*/ 290 w 798"/>
              <a:gd name="T17" fmla="*/ 598 h 798"/>
              <a:gd name="T18" fmla="*/ 453 w 798"/>
              <a:gd name="T19" fmla="*/ 733 h 798"/>
              <a:gd name="T20" fmla="*/ 347 w 798"/>
              <a:gd name="T21" fmla="*/ 475 h 798"/>
              <a:gd name="T22" fmla="*/ 725 w 798"/>
              <a:gd name="T23" fmla="*/ 98 h 798"/>
              <a:gd name="T24" fmla="*/ 453 w 798"/>
              <a:gd name="T25" fmla="*/ 733 h 798"/>
              <a:gd name="T26" fmla="*/ 65 w 798"/>
              <a:gd name="T27" fmla="*/ 344 h 798"/>
              <a:gd name="T28" fmla="*/ 699 w 798"/>
              <a:gd name="T29" fmla="*/ 72 h 798"/>
              <a:gd name="T30" fmla="*/ 322 w 798"/>
              <a:gd name="T31" fmla="*/ 450 h 798"/>
              <a:gd name="T32" fmla="*/ 65 w 798"/>
              <a:gd name="T33" fmla="*/ 344 h 798"/>
              <a:gd name="T34" fmla="*/ 797 w 798"/>
              <a:gd name="T35" fmla="*/ 18 h 798"/>
              <a:gd name="T36" fmla="*/ 779 w 798"/>
              <a:gd name="T37" fmla="*/ 0 h 798"/>
              <a:gd name="T38" fmla="*/ 771 w 798"/>
              <a:gd name="T39" fmla="*/ 2 h 798"/>
              <a:gd name="T40" fmla="*/ 11 w 798"/>
              <a:gd name="T41" fmla="*/ 327 h 798"/>
              <a:gd name="T42" fmla="*/ 10 w 798"/>
              <a:gd name="T43" fmla="*/ 328 h 798"/>
              <a:gd name="T44" fmla="*/ 0 w 798"/>
              <a:gd name="T45" fmla="*/ 345 h 798"/>
              <a:gd name="T46" fmla="*/ 13 w 798"/>
              <a:gd name="T47" fmla="*/ 362 h 798"/>
              <a:gd name="T48" fmla="*/ 312 w 798"/>
              <a:gd name="T49" fmla="*/ 485 h 798"/>
              <a:gd name="T50" fmla="*/ 435 w 798"/>
              <a:gd name="T51" fmla="*/ 784 h 798"/>
              <a:gd name="T52" fmla="*/ 436 w 798"/>
              <a:gd name="T53" fmla="*/ 784 h 798"/>
              <a:gd name="T54" fmla="*/ 453 w 798"/>
              <a:gd name="T55" fmla="*/ 797 h 798"/>
              <a:gd name="T56" fmla="*/ 469 w 798"/>
              <a:gd name="T57" fmla="*/ 787 h 798"/>
              <a:gd name="T58" fmla="*/ 469 w 798"/>
              <a:gd name="T59" fmla="*/ 786 h 798"/>
              <a:gd name="T60" fmla="*/ 795 w 798"/>
              <a:gd name="T61" fmla="*/ 26 h 798"/>
              <a:gd name="T62" fmla="*/ 797 w 798"/>
              <a:gd name="T63" fmla="*/ 18 h 798"/>
              <a:gd name="T64" fmla="*/ 175 w 798"/>
              <a:gd name="T65" fmla="*/ 538 h 798"/>
              <a:gd name="T66" fmla="*/ 194 w 798"/>
              <a:gd name="T67" fmla="*/ 520 h 798"/>
              <a:gd name="T68" fmla="*/ 199 w 798"/>
              <a:gd name="T69" fmla="*/ 507 h 798"/>
              <a:gd name="T70" fmla="*/ 181 w 798"/>
              <a:gd name="T71" fmla="*/ 489 h 798"/>
              <a:gd name="T72" fmla="*/ 168 w 798"/>
              <a:gd name="T73" fmla="*/ 494 h 798"/>
              <a:gd name="T74" fmla="*/ 150 w 798"/>
              <a:gd name="T75" fmla="*/ 513 h 798"/>
              <a:gd name="T76" fmla="*/ 145 w 798"/>
              <a:gd name="T77" fmla="*/ 525 h 798"/>
              <a:gd name="T78" fmla="*/ 163 w 798"/>
              <a:gd name="T79" fmla="*/ 544 h 798"/>
              <a:gd name="T80" fmla="*/ 175 w 798"/>
              <a:gd name="T81" fmla="*/ 538 h 798"/>
              <a:gd name="T82" fmla="*/ 290 w 798"/>
              <a:gd name="T83" fmla="*/ 525 h 798"/>
              <a:gd name="T84" fmla="*/ 272 w 798"/>
              <a:gd name="T85" fmla="*/ 507 h 798"/>
              <a:gd name="T86" fmla="*/ 259 w 798"/>
              <a:gd name="T87" fmla="*/ 513 h 798"/>
              <a:gd name="T88" fmla="*/ 78 w 798"/>
              <a:gd name="T89" fmla="*/ 694 h 798"/>
              <a:gd name="T90" fmla="*/ 72 w 798"/>
              <a:gd name="T91" fmla="*/ 707 h 798"/>
              <a:gd name="T92" fmla="*/ 90 w 798"/>
              <a:gd name="T93" fmla="*/ 725 h 798"/>
              <a:gd name="T94" fmla="*/ 103 w 798"/>
              <a:gd name="T95" fmla="*/ 719 h 798"/>
              <a:gd name="T96" fmla="*/ 284 w 798"/>
              <a:gd name="T97" fmla="*/ 538 h 798"/>
              <a:gd name="T98" fmla="*/ 290 w 798"/>
              <a:gd name="T99" fmla="*/ 525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8" h="798">
                <a:moveTo>
                  <a:pt x="290" y="598"/>
                </a:moveTo>
                <a:cubicBezTo>
                  <a:pt x="285" y="598"/>
                  <a:pt x="280" y="600"/>
                  <a:pt x="277" y="603"/>
                </a:cubicBezTo>
                <a:lnTo>
                  <a:pt x="222" y="658"/>
                </a:lnTo>
                <a:cubicBezTo>
                  <a:pt x="220" y="661"/>
                  <a:pt x="217" y="666"/>
                  <a:pt x="217" y="671"/>
                </a:cubicBezTo>
                <a:cubicBezTo>
                  <a:pt x="217" y="680"/>
                  <a:pt x="226" y="689"/>
                  <a:pt x="235" y="689"/>
                </a:cubicBezTo>
                <a:cubicBezTo>
                  <a:pt x="240" y="689"/>
                  <a:pt x="245" y="686"/>
                  <a:pt x="248" y="683"/>
                </a:cubicBezTo>
                <a:lnTo>
                  <a:pt x="302" y="629"/>
                </a:lnTo>
                <a:cubicBezTo>
                  <a:pt x="306" y="626"/>
                  <a:pt x="308" y="621"/>
                  <a:pt x="308" y="616"/>
                </a:cubicBezTo>
                <a:cubicBezTo>
                  <a:pt x="308" y="606"/>
                  <a:pt x="300" y="598"/>
                  <a:pt x="290" y="598"/>
                </a:cubicBezTo>
                <a:close/>
                <a:moveTo>
                  <a:pt x="453" y="733"/>
                </a:moveTo>
                <a:lnTo>
                  <a:pt x="347" y="475"/>
                </a:lnTo>
                <a:lnTo>
                  <a:pt x="725" y="98"/>
                </a:lnTo>
                <a:lnTo>
                  <a:pt x="453" y="733"/>
                </a:lnTo>
                <a:close/>
                <a:moveTo>
                  <a:pt x="65" y="344"/>
                </a:moveTo>
                <a:lnTo>
                  <a:pt x="699" y="72"/>
                </a:lnTo>
                <a:lnTo>
                  <a:pt x="322" y="450"/>
                </a:lnTo>
                <a:lnTo>
                  <a:pt x="65" y="344"/>
                </a:lnTo>
                <a:close/>
                <a:moveTo>
                  <a:pt x="797" y="18"/>
                </a:moveTo>
                <a:cubicBezTo>
                  <a:pt x="797" y="8"/>
                  <a:pt x="789" y="0"/>
                  <a:pt x="779" y="0"/>
                </a:cubicBezTo>
                <a:cubicBezTo>
                  <a:pt x="776" y="0"/>
                  <a:pt x="773" y="1"/>
                  <a:pt x="771" y="2"/>
                </a:cubicBezTo>
                <a:lnTo>
                  <a:pt x="11" y="327"/>
                </a:lnTo>
                <a:lnTo>
                  <a:pt x="10" y="328"/>
                </a:lnTo>
                <a:cubicBezTo>
                  <a:pt x="4" y="331"/>
                  <a:pt x="0" y="337"/>
                  <a:pt x="0" y="345"/>
                </a:cubicBezTo>
                <a:cubicBezTo>
                  <a:pt x="0" y="352"/>
                  <a:pt x="5" y="359"/>
                  <a:pt x="13" y="362"/>
                </a:cubicBezTo>
                <a:lnTo>
                  <a:pt x="312" y="485"/>
                </a:lnTo>
                <a:lnTo>
                  <a:pt x="435" y="784"/>
                </a:lnTo>
                <a:lnTo>
                  <a:pt x="436" y="784"/>
                </a:lnTo>
                <a:cubicBezTo>
                  <a:pt x="438" y="792"/>
                  <a:pt x="445" y="797"/>
                  <a:pt x="453" y="797"/>
                </a:cubicBezTo>
                <a:cubicBezTo>
                  <a:pt x="460" y="797"/>
                  <a:pt x="466" y="793"/>
                  <a:pt x="469" y="787"/>
                </a:cubicBezTo>
                <a:lnTo>
                  <a:pt x="469" y="786"/>
                </a:lnTo>
                <a:lnTo>
                  <a:pt x="795" y="26"/>
                </a:lnTo>
                <a:cubicBezTo>
                  <a:pt x="796" y="23"/>
                  <a:pt x="797" y="21"/>
                  <a:pt x="797" y="18"/>
                </a:cubicBezTo>
                <a:close/>
                <a:moveTo>
                  <a:pt x="175" y="538"/>
                </a:moveTo>
                <a:lnTo>
                  <a:pt x="194" y="520"/>
                </a:lnTo>
                <a:cubicBezTo>
                  <a:pt x="197" y="517"/>
                  <a:pt x="199" y="513"/>
                  <a:pt x="199" y="507"/>
                </a:cubicBezTo>
                <a:cubicBezTo>
                  <a:pt x="199" y="497"/>
                  <a:pt x="191" y="489"/>
                  <a:pt x="181" y="489"/>
                </a:cubicBezTo>
                <a:cubicBezTo>
                  <a:pt x="176" y="489"/>
                  <a:pt x="172" y="491"/>
                  <a:pt x="168" y="494"/>
                </a:cubicBezTo>
                <a:lnTo>
                  <a:pt x="150" y="513"/>
                </a:lnTo>
                <a:cubicBezTo>
                  <a:pt x="147" y="516"/>
                  <a:pt x="145" y="521"/>
                  <a:pt x="145" y="525"/>
                </a:cubicBezTo>
                <a:cubicBezTo>
                  <a:pt x="145" y="535"/>
                  <a:pt x="153" y="544"/>
                  <a:pt x="163" y="544"/>
                </a:cubicBezTo>
                <a:cubicBezTo>
                  <a:pt x="168" y="544"/>
                  <a:pt x="172" y="541"/>
                  <a:pt x="175" y="538"/>
                </a:cubicBezTo>
                <a:close/>
                <a:moveTo>
                  <a:pt x="290" y="525"/>
                </a:moveTo>
                <a:cubicBezTo>
                  <a:pt x="290" y="516"/>
                  <a:pt x="282" y="507"/>
                  <a:pt x="272" y="507"/>
                </a:cubicBezTo>
                <a:cubicBezTo>
                  <a:pt x="267" y="507"/>
                  <a:pt x="262" y="510"/>
                  <a:pt x="259" y="513"/>
                </a:cubicBezTo>
                <a:lnTo>
                  <a:pt x="78" y="694"/>
                </a:lnTo>
                <a:cubicBezTo>
                  <a:pt x="74" y="697"/>
                  <a:pt x="72" y="702"/>
                  <a:pt x="72" y="707"/>
                </a:cubicBezTo>
                <a:cubicBezTo>
                  <a:pt x="72" y="717"/>
                  <a:pt x="81" y="725"/>
                  <a:pt x="90" y="725"/>
                </a:cubicBezTo>
                <a:cubicBezTo>
                  <a:pt x="95" y="725"/>
                  <a:pt x="100" y="723"/>
                  <a:pt x="103" y="719"/>
                </a:cubicBezTo>
                <a:lnTo>
                  <a:pt x="284" y="538"/>
                </a:lnTo>
                <a:cubicBezTo>
                  <a:pt x="288" y="535"/>
                  <a:pt x="290" y="530"/>
                  <a:pt x="290" y="525"/>
                </a:cubicBezTo>
                <a:close/>
              </a:path>
            </a:pathLst>
          </a:custGeom>
          <a:solidFill>
            <a:schemeClr val="accent3"/>
          </a:solidFill>
          <a:ln>
            <a:noFill/>
          </a:ln>
          <a:effectLst/>
        </p:spPr>
        <p:txBody>
          <a:bodyPr wrap="none" anchor="ctr"/>
          <a:lstStyle/>
          <a:p>
            <a:endParaRPr lang="en-US" dirty="0">
              <a:latin typeface="DM Sans" pitchFamily="2" charset="77"/>
            </a:endParaRPr>
          </a:p>
        </p:txBody>
      </p:sp>
      <p:sp>
        <p:nvSpPr>
          <p:cNvPr id="407" name="Freeform 79">
            <a:extLst>
              <a:ext uri="{FF2B5EF4-FFF2-40B4-BE49-F238E27FC236}">
                <a16:creationId xmlns:a16="http://schemas.microsoft.com/office/drawing/2014/main" id="{7C043597-A628-4926-9F77-C79B719B0CDF}"/>
              </a:ext>
            </a:extLst>
          </p:cNvPr>
          <p:cNvSpPr>
            <a:spLocks noChangeArrowheads="1"/>
          </p:cNvSpPr>
          <p:nvPr/>
        </p:nvSpPr>
        <p:spPr bwMode="auto">
          <a:xfrm>
            <a:off x="14875484" y="5484202"/>
            <a:ext cx="994632" cy="983641"/>
          </a:xfrm>
          <a:custGeom>
            <a:avLst/>
            <a:gdLst>
              <a:gd name="T0" fmla="*/ 508 w 799"/>
              <a:gd name="T1" fmla="*/ 463 h 790"/>
              <a:gd name="T2" fmla="*/ 290 w 799"/>
              <a:gd name="T3" fmla="*/ 499 h 790"/>
              <a:gd name="T4" fmla="*/ 290 w 799"/>
              <a:gd name="T5" fmla="*/ 536 h 790"/>
              <a:gd name="T6" fmla="*/ 544 w 799"/>
              <a:gd name="T7" fmla="*/ 499 h 790"/>
              <a:gd name="T8" fmla="*/ 508 w 799"/>
              <a:gd name="T9" fmla="*/ 427 h 790"/>
              <a:gd name="T10" fmla="*/ 254 w 799"/>
              <a:gd name="T11" fmla="*/ 463 h 790"/>
              <a:gd name="T12" fmla="*/ 290 w 799"/>
              <a:gd name="T13" fmla="*/ 536 h 790"/>
              <a:gd name="T14" fmla="*/ 283 w 799"/>
              <a:gd name="T15" fmla="*/ 82 h 790"/>
              <a:gd name="T16" fmla="*/ 296 w 799"/>
              <a:gd name="T17" fmla="*/ 132 h 790"/>
              <a:gd name="T18" fmla="*/ 278 w 799"/>
              <a:gd name="T19" fmla="*/ 163 h 790"/>
              <a:gd name="T20" fmla="*/ 229 w 799"/>
              <a:gd name="T21" fmla="*/ 177 h 790"/>
              <a:gd name="T22" fmla="*/ 278 w 799"/>
              <a:gd name="T23" fmla="*/ 163 h 790"/>
              <a:gd name="T24" fmla="*/ 36 w 799"/>
              <a:gd name="T25" fmla="*/ 318 h 790"/>
              <a:gd name="T26" fmla="*/ 761 w 799"/>
              <a:gd name="T27" fmla="*/ 246 h 790"/>
              <a:gd name="T28" fmla="*/ 689 w 799"/>
              <a:gd name="T29" fmla="*/ 753 h 790"/>
              <a:gd name="T30" fmla="*/ 109 w 799"/>
              <a:gd name="T31" fmla="*/ 354 h 790"/>
              <a:gd name="T32" fmla="*/ 689 w 799"/>
              <a:gd name="T33" fmla="*/ 753 h 790"/>
              <a:gd name="T34" fmla="*/ 301 w 799"/>
              <a:gd name="T35" fmla="*/ 51 h 790"/>
              <a:gd name="T36" fmla="*/ 294 w 799"/>
              <a:gd name="T37" fmla="*/ 209 h 790"/>
              <a:gd name="T38" fmla="*/ 210 w 799"/>
              <a:gd name="T39" fmla="*/ 208 h 790"/>
              <a:gd name="T40" fmla="*/ 168 w 799"/>
              <a:gd name="T41" fmla="*/ 209 h 790"/>
              <a:gd name="T42" fmla="*/ 575 w 799"/>
              <a:gd name="T43" fmla="*/ 209 h 790"/>
              <a:gd name="T44" fmla="*/ 395 w 799"/>
              <a:gd name="T45" fmla="*/ 106 h 790"/>
              <a:gd name="T46" fmla="*/ 588 w 799"/>
              <a:gd name="T47" fmla="*/ 111 h 790"/>
              <a:gd name="T48" fmla="*/ 652 w 799"/>
              <a:gd name="T49" fmla="*/ 209 h 790"/>
              <a:gd name="T50" fmla="*/ 601 w 799"/>
              <a:gd name="T51" fmla="*/ 182 h 790"/>
              <a:gd name="T52" fmla="*/ 598 w 799"/>
              <a:gd name="T53" fmla="*/ 146 h 790"/>
              <a:gd name="T54" fmla="*/ 564 w 799"/>
              <a:gd name="T55" fmla="*/ 161 h 790"/>
              <a:gd name="T56" fmla="*/ 518 w 799"/>
              <a:gd name="T57" fmla="*/ 130 h 790"/>
              <a:gd name="T58" fmla="*/ 761 w 799"/>
              <a:gd name="T59" fmla="*/ 209 h 790"/>
              <a:gd name="T60" fmla="*/ 667 w 799"/>
              <a:gd name="T61" fmla="*/ 127 h 790"/>
              <a:gd name="T62" fmla="*/ 468 w 799"/>
              <a:gd name="T63" fmla="*/ 106 h 790"/>
              <a:gd name="T64" fmla="*/ 220 w 799"/>
              <a:gd name="T65" fmla="*/ 46 h 790"/>
              <a:gd name="T66" fmla="*/ 109 w 799"/>
              <a:gd name="T67" fmla="*/ 209 h 790"/>
              <a:gd name="T68" fmla="*/ 0 w 799"/>
              <a:gd name="T69" fmla="*/ 246 h 790"/>
              <a:gd name="T70" fmla="*/ 36 w 799"/>
              <a:gd name="T71" fmla="*/ 354 h 790"/>
              <a:gd name="T72" fmla="*/ 73 w 799"/>
              <a:gd name="T73" fmla="*/ 753 h 790"/>
              <a:gd name="T74" fmla="*/ 689 w 799"/>
              <a:gd name="T75" fmla="*/ 789 h 790"/>
              <a:gd name="T76" fmla="*/ 725 w 799"/>
              <a:gd name="T77" fmla="*/ 354 h 790"/>
              <a:gd name="T78" fmla="*/ 798 w 799"/>
              <a:gd name="T79" fmla="*/ 318 h 790"/>
              <a:gd name="T80" fmla="*/ 761 w 799"/>
              <a:gd name="T81" fmla="*/ 209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9" h="790">
                <a:moveTo>
                  <a:pt x="290" y="463"/>
                </a:moveTo>
                <a:lnTo>
                  <a:pt x="508" y="463"/>
                </a:lnTo>
                <a:lnTo>
                  <a:pt x="508" y="499"/>
                </a:lnTo>
                <a:lnTo>
                  <a:pt x="290" y="499"/>
                </a:lnTo>
                <a:lnTo>
                  <a:pt x="290" y="463"/>
                </a:lnTo>
                <a:close/>
                <a:moveTo>
                  <a:pt x="290" y="536"/>
                </a:moveTo>
                <a:lnTo>
                  <a:pt x="508" y="536"/>
                </a:lnTo>
                <a:cubicBezTo>
                  <a:pt x="527" y="536"/>
                  <a:pt x="544" y="519"/>
                  <a:pt x="544" y="499"/>
                </a:cubicBezTo>
                <a:lnTo>
                  <a:pt x="544" y="463"/>
                </a:lnTo>
                <a:cubicBezTo>
                  <a:pt x="544" y="443"/>
                  <a:pt x="527" y="427"/>
                  <a:pt x="508" y="427"/>
                </a:cubicBezTo>
                <a:lnTo>
                  <a:pt x="290" y="427"/>
                </a:lnTo>
                <a:cubicBezTo>
                  <a:pt x="270" y="427"/>
                  <a:pt x="254" y="443"/>
                  <a:pt x="254" y="463"/>
                </a:cubicBezTo>
                <a:lnTo>
                  <a:pt x="254" y="499"/>
                </a:lnTo>
                <a:cubicBezTo>
                  <a:pt x="254" y="519"/>
                  <a:pt x="270" y="536"/>
                  <a:pt x="290" y="536"/>
                </a:cubicBezTo>
                <a:close/>
                <a:moveTo>
                  <a:pt x="314" y="101"/>
                </a:moveTo>
                <a:lnTo>
                  <a:pt x="283" y="82"/>
                </a:lnTo>
                <a:lnTo>
                  <a:pt x="265" y="114"/>
                </a:lnTo>
                <a:lnTo>
                  <a:pt x="296" y="132"/>
                </a:lnTo>
                <a:lnTo>
                  <a:pt x="314" y="101"/>
                </a:lnTo>
                <a:close/>
                <a:moveTo>
                  <a:pt x="278" y="163"/>
                </a:moveTo>
                <a:lnTo>
                  <a:pt x="246" y="145"/>
                </a:lnTo>
                <a:lnTo>
                  <a:pt x="229" y="177"/>
                </a:lnTo>
                <a:lnTo>
                  <a:pt x="260" y="195"/>
                </a:lnTo>
                <a:lnTo>
                  <a:pt x="278" y="163"/>
                </a:lnTo>
                <a:close/>
                <a:moveTo>
                  <a:pt x="761" y="318"/>
                </a:moveTo>
                <a:lnTo>
                  <a:pt x="36" y="318"/>
                </a:lnTo>
                <a:lnTo>
                  <a:pt x="36" y="246"/>
                </a:lnTo>
                <a:lnTo>
                  <a:pt x="761" y="246"/>
                </a:lnTo>
                <a:lnTo>
                  <a:pt x="761" y="318"/>
                </a:lnTo>
                <a:close/>
                <a:moveTo>
                  <a:pt x="689" y="753"/>
                </a:moveTo>
                <a:lnTo>
                  <a:pt x="109" y="753"/>
                </a:lnTo>
                <a:lnTo>
                  <a:pt x="109" y="354"/>
                </a:lnTo>
                <a:lnTo>
                  <a:pt x="689" y="354"/>
                </a:lnTo>
                <a:lnTo>
                  <a:pt x="689" y="753"/>
                </a:lnTo>
                <a:close/>
                <a:moveTo>
                  <a:pt x="251" y="64"/>
                </a:moveTo>
                <a:cubicBezTo>
                  <a:pt x="262" y="47"/>
                  <a:pt x="284" y="41"/>
                  <a:pt x="301" y="51"/>
                </a:cubicBezTo>
                <a:lnTo>
                  <a:pt x="364" y="87"/>
                </a:lnTo>
                <a:lnTo>
                  <a:pt x="294" y="209"/>
                </a:lnTo>
                <a:lnTo>
                  <a:pt x="213" y="209"/>
                </a:lnTo>
                <a:lnTo>
                  <a:pt x="210" y="208"/>
                </a:lnTo>
                <a:lnTo>
                  <a:pt x="210" y="209"/>
                </a:lnTo>
                <a:lnTo>
                  <a:pt x="168" y="209"/>
                </a:lnTo>
                <a:lnTo>
                  <a:pt x="251" y="64"/>
                </a:lnTo>
                <a:close/>
                <a:moveTo>
                  <a:pt x="575" y="209"/>
                </a:moveTo>
                <a:lnTo>
                  <a:pt x="335" y="209"/>
                </a:lnTo>
                <a:lnTo>
                  <a:pt x="395" y="106"/>
                </a:lnTo>
                <a:lnTo>
                  <a:pt x="575" y="209"/>
                </a:lnTo>
                <a:close/>
                <a:moveTo>
                  <a:pt x="588" y="111"/>
                </a:moveTo>
                <a:cubicBezTo>
                  <a:pt x="607" y="106"/>
                  <a:pt x="628" y="117"/>
                  <a:pt x="632" y="136"/>
                </a:cubicBezTo>
                <a:lnTo>
                  <a:pt x="652" y="209"/>
                </a:lnTo>
                <a:lnTo>
                  <a:pt x="648" y="209"/>
                </a:lnTo>
                <a:lnTo>
                  <a:pt x="601" y="182"/>
                </a:lnTo>
                <a:lnTo>
                  <a:pt x="607" y="181"/>
                </a:lnTo>
                <a:lnTo>
                  <a:pt x="598" y="146"/>
                </a:lnTo>
                <a:lnTo>
                  <a:pt x="563" y="155"/>
                </a:lnTo>
                <a:lnTo>
                  <a:pt x="564" y="161"/>
                </a:lnTo>
                <a:lnTo>
                  <a:pt x="520" y="136"/>
                </a:lnTo>
                <a:lnTo>
                  <a:pt x="518" y="130"/>
                </a:lnTo>
                <a:lnTo>
                  <a:pt x="588" y="111"/>
                </a:lnTo>
                <a:close/>
                <a:moveTo>
                  <a:pt x="761" y="209"/>
                </a:moveTo>
                <a:lnTo>
                  <a:pt x="689" y="209"/>
                </a:lnTo>
                <a:lnTo>
                  <a:pt x="667" y="127"/>
                </a:lnTo>
                <a:cubicBezTo>
                  <a:pt x="657" y="89"/>
                  <a:pt x="617" y="65"/>
                  <a:pt x="578" y="76"/>
                </a:cubicBezTo>
                <a:lnTo>
                  <a:pt x="468" y="106"/>
                </a:lnTo>
                <a:lnTo>
                  <a:pt x="319" y="20"/>
                </a:lnTo>
                <a:cubicBezTo>
                  <a:pt x="284" y="0"/>
                  <a:pt x="240" y="12"/>
                  <a:pt x="220" y="46"/>
                </a:cubicBezTo>
                <a:lnTo>
                  <a:pt x="126" y="209"/>
                </a:lnTo>
                <a:lnTo>
                  <a:pt x="109" y="209"/>
                </a:lnTo>
                <a:lnTo>
                  <a:pt x="36" y="209"/>
                </a:lnTo>
                <a:cubicBezTo>
                  <a:pt x="17" y="209"/>
                  <a:pt x="0" y="226"/>
                  <a:pt x="0" y="246"/>
                </a:cubicBezTo>
                <a:lnTo>
                  <a:pt x="0" y="318"/>
                </a:lnTo>
                <a:cubicBezTo>
                  <a:pt x="0" y="338"/>
                  <a:pt x="17" y="354"/>
                  <a:pt x="36" y="354"/>
                </a:cubicBezTo>
                <a:lnTo>
                  <a:pt x="73" y="354"/>
                </a:lnTo>
                <a:lnTo>
                  <a:pt x="73" y="753"/>
                </a:lnTo>
                <a:cubicBezTo>
                  <a:pt x="73" y="773"/>
                  <a:pt x="89" y="789"/>
                  <a:pt x="109" y="789"/>
                </a:cubicBezTo>
                <a:lnTo>
                  <a:pt x="689" y="789"/>
                </a:lnTo>
                <a:cubicBezTo>
                  <a:pt x="709" y="789"/>
                  <a:pt x="725" y="773"/>
                  <a:pt x="725" y="753"/>
                </a:cubicBezTo>
                <a:lnTo>
                  <a:pt x="725" y="354"/>
                </a:lnTo>
                <a:lnTo>
                  <a:pt x="761" y="354"/>
                </a:lnTo>
                <a:cubicBezTo>
                  <a:pt x="781" y="354"/>
                  <a:pt x="798" y="338"/>
                  <a:pt x="798" y="318"/>
                </a:cubicBezTo>
                <a:lnTo>
                  <a:pt x="798" y="246"/>
                </a:lnTo>
                <a:cubicBezTo>
                  <a:pt x="798" y="226"/>
                  <a:pt x="781" y="209"/>
                  <a:pt x="761" y="209"/>
                </a:cubicBezTo>
                <a:close/>
              </a:path>
            </a:pathLst>
          </a:custGeom>
          <a:solidFill>
            <a:schemeClr val="accent4"/>
          </a:solidFill>
          <a:ln>
            <a:noFill/>
          </a:ln>
          <a:effectLst/>
        </p:spPr>
        <p:txBody>
          <a:bodyPr wrap="none" anchor="ctr"/>
          <a:lstStyle/>
          <a:p>
            <a:endParaRPr lang="en-US" dirty="0">
              <a:latin typeface="DM Sans" pitchFamily="2" charset="77"/>
            </a:endParaRPr>
          </a:p>
        </p:txBody>
      </p:sp>
      <p:sp>
        <p:nvSpPr>
          <p:cNvPr id="408" name="Freeform 80">
            <a:extLst>
              <a:ext uri="{FF2B5EF4-FFF2-40B4-BE49-F238E27FC236}">
                <a16:creationId xmlns:a16="http://schemas.microsoft.com/office/drawing/2014/main" id="{5F84B47C-6790-4FCA-9AA7-A1371A2E3E90}"/>
              </a:ext>
            </a:extLst>
          </p:cNvPr>
          <p:cNvSpPr>
            <a:spLocks noChangeArrowheads="1"/>
          </p:cNvSpPr>
          <p:nvPr/>
        </p:nvSpPr>
        <p:spPr bwMode="auto">
          <a:xfrm>
            <a:off x="18051705" y="9781442"/>
            <a:ext cx="994632" cy="994632"/>
          </a:xfrm>
          <a:custGeom>
            <a:avLst/>
            <a:gdLst>
              <a:gd name="T0" fmla="*/ 765 w 798"/>
              <a:gd name="T1" fmla="*/ 246 h 798"/>
              <a:gd name="T2" fmla="*/ 739 w 798"/>
              <a:gd name="T3" fmla="*/ 246 h 798"/>
              <a:gd name="T4" fmla="*/ 735 w 798"/>
              <a:gd name="T5" fmla="*/ 265 h 798"/>
              <a:gd name="T6" fmla="*/ 760 w 798"/>
              <a:gd name="T7" fmla="*/ 399 h 798"/>
              <a:gd name="T8" fmla="*/ 398 w 798"/>
              <a:gd name="T9" fmla="*/ 761 h 798"/>
              <a:gd name="T10" fmla="*/ 36 w 798"/>
              <a:gd name="T11" fmla="*/ 399 h 798"/>
              <a:gd name="T12" fmla="*/ 398 w 798"/>
              <a:gd name="T13" fmla="*/ 36 h 798"/>
              <a:gd name="T14" fmla="*/ 659 w 798"/>
              <a:gd name="T15" fmla="*/ 147 h 798"/>
              <a:gd name="T16" fmla="*/ 684 w 798"/>
              <a:gd name="T17" fmla="*/ 146 h 798"/>
              <a:gd name="T18" fmla="*/ 684 w 798"/>
              <a:gd name="T19" fmla="*/ 121 h 798"/>
              <a:gd name="T20" fmla="*/ 682 w 798"/>
              <a:gd name="T21" fmla="*/ 120 h 798"/>
              <a:gd name="T22" fmla="*/ 398 w 798"/>
              <a:gd name="T23" fmla="*/ 0 h 798"/>
              <a:gd name="T24" fmla="*/ 0 w 798"/>
              <a:gd name="T25" fmla="*/ 399 h 798"/>
              <a:gd name="T26" fmla="*/ 398 w 798"/>
              <a:gd name="T27" fmla="*/ 797 h 798"/>
              <a:gd name="T28" fmla="*/ 797 w 798"/>
              <a:gd name="T29" fmla="*/ 399 h 798"/>
              <a:gd name="T30" fmla="*/ 769 w 798"/>
              <a:gd name="T31" fmla="*/ 253 h 798"/>
              <a:gd name="T32" fmla="*/ 765 w 798"/>
              <a:gd name="T33" fmla="*/ 246 h 798"/>
              <a:gd name="T34" fmla="*/ 398 w 798"/>
              <a:gd name="T35" fmla="*/ 500 h 798"/>
              <a:gd name="T36" fmla="*/ 230 w 798"/>
              <a:gd name="T37" fmla="*/ 332 h 798"/>
              <a:gd name="T38" fmla="*/ 217 w 798"/>
              <a:gd name="T39" fmla="*/ 326 h 798"/>
              <a:gd name="T40" fmla="*/ 199 w 798"/>
              <a:gd name="T41" fmla="*/ 345 h 798"/>
              <a:gd name="T42" fmla="*/ 204 w 798"/>
              <a:gd name="T43" fmla="*/ 357 h 798"/>
              <a:gd name="T44" fmla="*/ 386 w 798"/>
              <a:gd name="T45" fmla="*/ 538 h 798"/>
              <a:gd name="T46" fmla="*/ 398 w 798"/>
              <a:gd name="T47" fmla="*/ 544 h 798"/>
              <a:gd name="T48" fmla="*/ 411 w 798"/>
              <a:gd name="T49" fmla="*/ 538 h 798"/>
              <a:gd name="T50" fmla="*/ 714 w 798"/>
              <a:gd name="T51" fmla="*/ 221 h 798"/>
              <a:gd name="T52" fmla="*/ 740 w 798"/>
              <a:gd name="T53" fmla="*/ 194 h 798"/>
              <a:gd name="T54" fmla="*/ 792 w 798"/>
              <a:gd name="T55" fmla="*/ 140 h 798"/>
              <a:gd name="T56" fmla="*/ 792 w 798"/>
              <a:gd name="T57" fmla="*/ 139 h 798"/>
              <a:gd name="T58" fmla="*/ 797 w 798"/>
              <a:gd name="T59" fmla="*/ 127 h 798"/>
              <a:gd name="T60" fmla="*/ 779 w 798"/>
              <a:gd name="T61" fmla="*/ 109 h 798"/>
              <a:gd name="T62" fmla="*/ 765 w 798"/>
              <a:gd name="T63" fmla="*/ 115 h 798"/>
              <a:gd name="T64" fmla="*/ 719 w 798"/>
              <a:gd name="T65" fmla="*/ 163 h 798"/>
              <a:gd name="T66" fmla="*/ 694 w 798"/>
              <a:gd name="T67" fmla="*/ 190 h 798"/>
              <a:gd name="T68" fmla="*/ 398 w 798"/>
              <a:gd name="T69" fmla="*/ 50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8" h="798">
                <a:moveTo>
                  <a:pt x="765" y="246"/>
                </a:moveTo>
                <a:cubicBezTo>
                  <a:pt x="757" y="239"/>
                  <a:pt x="746" y="239"/>
                  <a:pt x="739" y="246"/>
                </a:cubicBezTo>
                <a:cubicBezTo>
                  <a:pt x="734" y="251"/>
                  <a:pt x="733" y="258"/>
                  <a:pt x="735" y="265"/>
                </a:cubicBezTo>
                <a:cubicBezTo>
                  <a:pt x="751" y="306"/>
                  <a:pt x="760" y="351"/>
                  <a:pt x="760" y="399"/>
                </a:cubicBezTo>
                <a:cubicBezTo>
                  <a:pt x="760" y="599"/>
                  <a:pt x="598" y="761"/>
                  <a:pt x="398" y="761"/>
                </a:cubicBezTo>
                <a:cubicBezTo>
                  <a:pt x="198" y="761"/>
                  <a:pt x="36" y="599"/>
                  <a:pt x="36" y="399"/>
                </a:cubicBezTo>
                <a:cubicBezTo>
                  <a:pt x="36" y="198"/>
                  <a:pt x="198" y="36"/>
                  <a:pt x="398" y="36"/>
                </a:cubicBezTo>
                <a:cubicBezTo>
                  <a:pt x="501" y="36"/>
                  <a:pt x="593" y="79"/>
                  <a:pt x="659" y="147"/>
                </a:cubicBezTo>
                <a:cubicBezTo>
                  <a:pt x="666" y="154"/>
                  <a:pt x="677" y="153"/>
                  <a:pt x="684" y="146"/>
                </a:cubicBezTo>
                <a:cubicBezTo>
                  <a:pt x="691" y="139"/>
                  <a:pt x="691" y="128"/>
                  <a:pt x="684" y="121"/>
                </a:cubicBezTo>
                <a:cubicBezTo>
                  <a:pt x="683" y="120"/>
                  <a:pt x="682" y="120"/>
                  <a:pt x="682" y="120"/>
                </a:cubicBezTo>
                <a:cubicBezTo>
                  <a:pt x="609" y="46"/>
                  <a:pt x="509" y="0"/>
                  <a:pt x="398" y="0"/>
                </a:cubicBezTo>
                <a:cubicBezTo>
                  <a:pt x="178" y="0"/>
                  <a:pt x="0" y="179"/>
                  <a:pt x="0" y="399"/>
                </a:cubicBezTo>
                <a:cubicBezTo>
                  <a:pt x="0" y="619"/>
                  <a:pt x="178" y="797"/>
                  <a:pt x="398" y="797"/>
                </a:cubicBezTo>
                <a:cubicBezTo>
                  <a:pt x="619" y="797"/>
                  <a:pt x="797" y="619"/>
                  <a:pt x="797" y="399"/>
                </a:cubicBezTo>
                <a:cubicBezTo>
                  <a:pt x="797" y="348"/>
                  <a:pt x="787" y="299"/>
                  <a:pt x="769" y="253"/>
                </a:cubicBezTo>
                <a:cubicBezTo>
                  <a:pt x="768" y="251"/>
                  <a:pt x="767" y="248"/>
                  <a:pt x="765" y="246"/>
                </a:cubicBezTo>
                <a:close/>
                <a:moveTo>
                  <a:pt x="398" y="500"/>
                </a:moveTo>
                <a:lnTo>
                  <a:pt x="230" y="332"/>
                </a:lnTo>
                <a:cubicBezTo>
                  <a:pt x="226" y="328"/>
                  <a:pt x="222" y="326"/>
                  <a:pt x="217" y="326"/>
                </a:cubicBezTo>
                <a:cubicBezTo>
                  <a:pt x="207" y="326"/>
                  <a:pt x="199" y="334"/>
                  <a:pt x="199" y="345"/>
                </a:cubicBezTo>
                <a:cubicBezTo>
                  <a:pt x="199" y="350"/>
                  <a:pt x="201" y="354"/>
                  <a:pt x="204" y="357"/>
                </a:cubicBezTo>
                <a:lnTo>
                  <a:pt x="386" y="538"/>
                </a:lnTo>
                <a:cubicBezTo>
                  <a:pt x="389" y="541"/>
                  <a:pt x="393" y="544"/>
                  <a:pt x="398" y="544"/>
                </a:cubicBezTo>
                <a:cubicBezTo>
                  <a:pt x="403" y="544"/>
                  <a:pt x="408" y="541"/>
                  <a:pt x="411" y="538"/>
                </a:cubicBezTo>
                <a:lnTo>
                  <a:pt x="714" y="221"/>
                </a:lnTo>
                <a:lnTo>
                  <a:pt x="740" y="194"/>
                </a:lnTo>
                <a:lnTo>
                  <a:pt x="792" y="140"/>
                </a:lnTo>
                <a:lnTo>
                  <a:pt x="792" y="139"/>
                </a:lnTo>
                <a:cubicBezTo>
                  <a:pt x="795" y="136"/>
                  <a:pt x="797" y="132"/>
                  <a:pt x="797" y="127"/>
                </a:cubicBezTo>
                <a:cubicBezTo>
                  <a:pt x="797" y="117"/>
                  <a:pt x="788" y="109"/>
                  <a:pt x="779" y="109"/>
                </a:cubicBezTo>
                <a:cubicBezTo>
                  <a:pt x="773" y="109"/>
                  <a:pt x="769" y="111"/>
                  <a:pt x="765" y="115"/>
                </a:cubicBezTo>
                <a:lnTo>
                  <a:pt x="719" y="163"/>
                </a:lnTo>
                <a:lnTo>
                  <a:pt x="694" y="190"/>
                </a:lnTo>
                <a:lnTo>
                  <a:pt x="398" y="500"/>
                </a:lnTo>
                <a:close/>
              </a:path>
            </a:pathLst>
          </a:custGeom>
          <a:solidFill>
            <a:schemeClr val="tx2"/>
          </a:solidFill>
          <a:ln>
            <a:noFill/>
          </a:ln>
          <a:effectLst/>
        </p:spPr>
        <p:txBody>
          <a:bodyPr wrap="none" anchor="ctr"/>
          <a:lstStyle/>
          <a:p>
            <a:endParaRPr lang="en-US" dirty="0">
              <a:latin typeface="DM Sans" pitchFamily="2" charset="77"/>
            </a:endParaRPr>
          </a:p>
        </p:txBody>
      </p:sp>
      <p:sp>
        <p:nvSpPr>
          <p:cNvPr id="409" name="Freeform 81">
            <a:extLst>
              <a:ext uri="{FF2B5EF4-FFF2-40B4-BE49-F238E27FC236}">
                <a16:creationId xmlns:a16="http://schemas.microsoft.com/office/drawing/2014/main" id="{3C3408F5-4CDD-498E-8A9E-EE1CFB0CCA81}"/>
              </a:ext>
            </a:extLst>
          </p:cNvPr>
          <p:cNvSpPr>
            <a:spLocks noChangeArrowheads="1"/>
          </p:cNvSpPr>
          <p:nvPr/>
        </p:nvSpPr>
        <p:spPr bwMode="auto">
          <a:xfrm>
            <a:off x="5434743" y="9781442"/>
            <a:ext cx="813288" cy="994632"/>
          </a:xfrm>
          <a:custGeom>
            <a:avLst/>
            <a:gdLst>
              <a:gd name="T0" fmla="*/ 327 w 654"/>
              <a:gd name="T1" fmla="*/ 220 h 798"/>
              <a:gd name="T2" fmla="*/ 327 w 654"/>
              <a:gd name="T3" fmla="*/ 326 h 798"/>
              <a:gd name="T4" fmla="*/ 399 w 654"/>
              <a:gd name="T5" fmla="*/ 761 h 798"/>
              <a:gd name="T6" fmla="*/ 36 w 654"/>
              <a:gd name="T7" fmla="*/ 725 h 798"/>
              <a:gd name="T8" fmla="*/ 73 w 654"/>
              <a:gd name="T9" fmla="*/ 217 h 798"/>
              <a:gd name="T10" fmla="*/ 290 w 654"/>
              <a:gd name="T11" fmla="*/ 326 h 798"/>
              <a:gd name="T12" fmla="*/ 435 w 654"/>
              <a:gd name="T13" fmla="*/ 362 h 798"/>
              <a:gd name="T14" fmla="*/ 73 w 654"/>
              <a:gd name="T15" fmla="*/ 181 h 798"/>
              <a:gd name="T16" fmla="*/ 0 w 654"/>
              <a:gd name="T17" fmla="*/ 725 h 798"/>
              <a:gd name="T18" fmla="*/ 399 w 654"/>
              <a:gd name="T19" fmla="*/ 797 h 798"/>
              <a:gd name="T20" fmla="*/ 471 w 654"/>
              <a:gd name="T21" fmla="*/ 326 h 798"/>
              <a:gd name="T22" fmla="*/ 73 w 654"/>
              <a:gd name="T23" fmla="*/ 181 h 798"/>
              <a:gd name="T24" fmla="*/ 507 w 654"/>
              <a:gd name="T25" fmla="*/ 39 h 798"/>
              <a:gd name="T26" fmla="*/ 507 w 654"/>
              <a:gd name="T27" fmla="*/ 145 h 798"/>
              <a:gd name="T28" fmla="*/ 254 w 654"/>
              <a:gd name="T29" fmla="*/ 0 h 798"/>
              <a:gd name="T30" fmla="*/ 182 w 654"/>
              <a:gd name="T31" fmla="*/ 127 h 798"/>
              <a:gd name="T32" fmla="*/ 218 w 654"/>
              <a:gd name="T33" fmla="*/ 127 h 798"/>
              <a:gd name="T34" fmla="*/ 254 w 654"/>
              <a:gd name="T35" fmla="*/ 36 h 798"/>
              <a:gd name="T36" fmla="*/ 471 w 654"/>
              <a:gd name="T37" fmla="*/ 145 h 798"/>
              <a:gd name="T38" fmla="*/ 616 w 654"/>
              <a:gd name="T39" fmla="*/ 181 h 798"/>
              <a:gd name="T40" fmla="*/ 580 w 654"/>
              <a:gd name="T41" fmla="*/ 580 h 798"/>
              <a:gd name="T42" fmla="*/ 507 w 654"/>
              <a:gd name="T43" fmla="*/ 598 h 798"/>
              <a:gd name="T44" fmla="*/ 580 w 654"/>
              <a:gd name="T45" fmla="*/ 616 h 798"/>
              <a:gd name="T46" fmla="*/ 653 w 654"/>
              <a:gd name="T47" fmla="*/ 145 h 798"/>
              <a:gd name="T48" fmla="*/ 109 w 654"/>
              <a:gd name="T49" fmla="*/ 453 h 798"/>
              <a:gd name="T50" fmla="*/ 345 w 654"/>
              <a:gd name="T51" fmla="*/ 471 h 798"/>
              <a:gd name="T52" fmla="*/ 345 w 654"/>
              <a:gd name="T53" fmla="*/ 435 h 798"/>
              <a:gd name="T54" fmla="*/ 109 w 654"/>
              <a:gd name="T55" fmla="*/ 453 h 798"/>
              <a:gd name="T56" fmla="*/ 200 w 654"/>
              <a:gd name="T57" fmla="*/ 362 h 798"/>
              <a:gd name="T58" fmla="*/ 200 w 654"/>
              <a:gd name="T59" fmla="*/ 326 h 798"/>
              <a:gd name="T60" fmla="*/ 109 w 654"/>
              <a:gd name="T61" fmla="*/ 345 h 798"/>
              <a:gd name="T62" fmla="*/ 345 w 654"/>
              <a:gd name="T63" fmla="*/ 544 h 798"/>
              <a:gd name="T64" fmla="*/ 109 w 654"/>
              <a:gd name="T65" fmla="*/ 562 h 798"/>
              <a:gd name="T66" fmla="*/ 345 w 654"/>
              <a:gd name="T67" fmla="*/ 580 h 798"/>
              <a:gd name="T68" fmla="*/ 345 w 654"/>
              <a:gd name="T69" fmla="*/ 544 h 798"/>
              <a:gd name="T70" fmla="*/ 127 w 654"/>
              <a:gd name="T71" fmla="*/ 652 h 798"/>
              <a:gd name="T72" fmla="*/ 127 w 654"/>
              <a:gd name="T73" fmla="*/ 689 h 798"/>
              <a:gd name="T74" fmla="*/ 290 w 654"/>
              <a:gd name="T75" fmla="*/ 671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4" h="798">
                <a:moveTo>
                  <a:pt x="327" y="326"/>
                </a:moveTo>
                <a:lnTo>
                  <a:pt x="327" y="220"/>
                </a:lnTo>
                <a:lnTo>
                  <a:pt x="421" y="326"/>
                </a:lnTo>
                <a:lnTo>
                  <a:pt x="327" y="326"/>
                </a:lnTo>
                <a:close/>
                <a:moveTo>
                  <a:pt x="435" y="725"/>
                </a:moveTo>
                <a:cubicBezTo>
                  <a:pt x="435" y="745"/>
                  <a:pt x="419" y="761"/>
                  <a:pt x="399" y="761"/>
                </a:cubicBezTo>
                <a:lnTo>
                  <a:pt x="73" y="761"/>
                </a:lnTo>
                <a:cubicBezTo>
                  <a:pt x="53" y="761"/>
                  <a:pt x="36" y="745"/>
                  <a:pt x="36" y="725"/>
                </a:cubicBezTo>
                <a:lnTo>
                  <a:pt x="36" y="254"/>
                </a:lnTo>
                <a:cubicBezTo>
                  <a:pt x="36" y="234"/>
                  <a:pt x="53" y="217"/>
                  <a:pt x="73" y="217"/>
                </a:cubicBezTo>
                <a:lnTo>
                  <a:pt x="290" y="217"/>
                </a:lnTo>
                <a:lnTo>
                  <a:pt x="290" y="326"/>
                </a:lnTo>
                <a:cubicBezTo>
                  <a:pt x="290" y="346"/>
                  <a:pt x="306" y="362"/>
                  <a:pt x="327" y="362"/>
                </a:cubicBezTo>
                <a:lnTo>
                  <a:pt x="435" y="362"/>
                </a:lnTo>
                <a:lnTo>
                  <a:pt x="435" y="725"/>
                </a:lnTo>
                <a:close/>
                <a:moveTo>
                  <a:pt x="73" y="181"/>
                </a:moveTo>
                <a:cubicBezTo>
                  <a:pt x="33" y="181"/>
                  <a:pt x="0" y="214"/>
                  <a:pt x="0" y="254"/>
                </a:cubicBezTo>
                <a:lnTo>
                  <a:pt x="0" y="725"/>
                </a:lnTo>
                <a:cubicBezTo>
                  <a:pt x="0" y="765"/>
                  <a:pt x="33" y="797"/>
                  <a:pt x="73" y="797"/>
                </a:cubicBezTo>
                <a:lnTo>
                  <a:pt x="399" y="797"/>
                </a:lnTo>
                <a:cubicBezTo>
                  <a:pt x="439" y="797"/>
                  <a:pt x="471" y="765"/>
                  <a:pt x="471" y="725"/>
                </a:cubicBezTo>
                <a:lnTo>
                  <a:pt x="471" y="326"/>
                </a:lnTo>
                <a:lnTo>
                  <a:pt x="345" y="181"/>
                </a:lnTo>
                <a:lnTo>
                  <a:pt x="73" y="181"/>
                </a:lnTo>
                <a:close/>
                <a:moveTo>
                  <a:pt x="507" y="145"/>
                </a:moveTo>
                <a:lnTo>
                  <a:pt x="507" y="39"/>
                </a:lnTo>
                <a:lnTo>
                  <a:pt x="602" y="145"/>
                </a:lnTo>
                <a:lnTo>
                  <a:pt x="507" y="145"/>
                </a:lnTo>
                <a:close/>
                <a:moveTo>
                  <a:pt x="526" y="0"/>
                </a:moveTo>
                <a:lnTo>
                  <a:pt x="254" y="0"/>
                </a:lnTo>
                <a:cubicBezTo>
                  <a:pt x="214" y="0"/>
                  <a:pt x="182" y="33"/>
                  <a:pt x="182" y="72"/>
                </a:cubicBezTo>
                <a:lnTo>
                  <a:pt x="182" y="127"/>
                </a:lnTo>
                <a:cubicBezTo>
                  <a:pt x="182" y="137"/>
                  <a:pt x="189" y="145"/>
                  <a:pt x="200" y="145"/>
                </a:cubicBezTo>
                <a:cubicBezTo>
                  <a:pt x="210" y="145"/>
                  <a:pt x="218" y="137"/>
                  <a:pt x="218" y="127"/>
                </a:cubicBezTo>
                <a:lnTo>
                  <a:pt x="218" y="72"/>
                </a:lnTo>
                <a:cubicBezTo>
                  <a:pt x="218" y="52"/>
                  <a:pt x="234" y="36"/>
                  <a:pt x="254" y="36"/>
                </a:cubicBezTo>
                <a:lnTo>
                  <a:pt x="471" y="36"/>
                </a:lnTo>
                <a:lnTo>
                  <a:pt x="471" y="145"/>
                </a:lnTo>
                <a:cubicBezTo>
                  <a:pt x="471" y="165"/>
                  <a:pt x="488" y="181"/>
                  <a:pt x="507" y="181"/>
                </a:cubicBezTo>
                <a:lnTo>
                  <a:pt x="616" y="181"/>
                </a:lnTo>
                <a:lnTo>
                  <a:pt x="616" y="544"/>
                </a:lnTo>
                <a:cubicBezTo>
                  <a:pt x="616" y="563"/>
                  <a:pt x="600" y="580"/>
                  <a:pt x="580" y="580"/>
                </a:cubicBezTo>
                <a:lnTo>
                  <a:pt x="526" y="580"/>
                </a:lnTo>
                <a:cubicBezTo>
                  <a:pt x="516" y="580"/>
                  <a:pt x="507" y="588"/>
                  <a:pt x="507" y="598"/>
                </a:cubicBezTo>
                <a:cubicBezTo>
                  <a:pt x="507" y="608"/>
                  <a:pt x="516" y="616"/>
                  <a:pt x="526" y="616"/>
                </a:cubicBezTo>
                <a:lnTo>
                  <a:pt x="580" y="616"/>
                </a:lnTo>
                <a:cubicBezTo>
                  <a:pt x="620" y="616"/>
                  <a:pt x="653" y="584"/>
                  <a:pt x="653" y="544"/>
                </a:cubicBezTo>
                <a:lnTo>
                  <a:pt x="653" y="145"/>
                </a:lnTo>
                <a:lnTo>
                  <a:pt x="526" y="0"/>
                </a:lnTo>
                <a:close/>
                <a:moveTo>
                  <a:pt x="109" y="453"/>
                </a:moveTo>
                <a:cubicBezTo>
                  <a:pt x="109" y="463"/>
                  <a:pt x="117" y="471"/>
                  <a:pt x="127" y="471"/>
                </a:cubicBezTo>
                <a:lnTo>
                  <a:pt x="345" y="471"/>
                </a:lnTo>
                <a:cubicBezTo>
                  <a:pt x="355" y="471"/>
                  <a:pt x="362" y="463"/>
                  <a:pt x="362" y="453"/>
                </a:cubicBezTo>
                <a:cubicBezTo>
                  <a:pt x="362" y="443"/>
                  <a:pt x="355" y="435"/>
                  <a:pt x="345" y="435"/>
                </a:cubicBezTo>
                <a:lnTo>
                  <a:pt x="127" y="435"/>
                </a:lnTo>
                <a:cubicBezTo>
                  <a:pt x="117" y="435"/>
                  <a:pt x="109" y="443"/>
                  <a:pt x="109" y="453"/>
                </a:cubicBezTo>
                <a:close/>
                <a:moveTo>
                  <a:pt x="127" y="362"/>
                </a:moveTo>
                <a:lnTo>
                  <a:pt x="200" y="362"/>
                </a:lnTo>
                <a:cubicBezTo>
                  <a:pt x="210" y="362"/>
                  <a:pt x="218" y="354"/>
                  <a:pt x="218" y="345"/>
                </a:cubicBezTo>
                <a:cubicBezTo>
                  <a:pt x="218" y="334"/>
                  <a:pt x="210" y="326"/>
                  <a:pt x="200" y="326"/>
                </a:cubicBezTo>
                <a:lnTo>
                  <a:pt x="127" y="326"/>
                </a:lnTo>
                <a:cubicBezTo>
                  <a:pt x="117" y="326"/>
                  <a:pt x="109" y="334"/>
                  <a:pt x="109" y="345"/>
                </a:cubicBezTo>
                <a:cubicBezTo>
                  <a:pt x="109" y="354"/>
                  <a:pt x="117" y="362"/>
                  <a:pt x="127" y="362"/>
                </a:cubicBezTo>
                <a:close/>
                <a:moveTo>
                  <a:pt x="345" y="544"/>
                </a:moveTo>
                <a:lnTo>
                  <a:pt x="127" y="544"/>
                </a:lnTo>
                <a:cubicBezTo>
                  <a:pt x="117" y="544"/>
                  <a:pt x="109" y="552"/>
                  <a:pt x="109" y="562"/>
                </a:cubicBezTo>
                <a:cubicBezTo>
                  <a:pt x="109" y="572"/>
                  <a:pt x="117" y="580"/>
                  <a:pt x="127" y="580"/>
                </a:cubicBezTo>
                <a:lnTo>
                  <a:pt x="345" y="580"/>
                </a:lnTo>
                <a:cubicBezTo>
                  <a:pt x="355" y="580"/>
                  <a:pt x="362" y="572"/>
                  <a:pt x="362" y="562"/>
                </a:cubicBezTo>
                <a:cubicBezTo>
                  <a:pt x="362" y="552"/>
                  <a:pt x="355" y="544"/>
                  <a:pt x="345" y="544"/>
                </a:cubicBezTo>
                <a:close/>
                <a:moveTo>
                  <a:pt x="272" y="652"/>
                </a:moveTo>
                <a:lnTo>
                  <a:pt x="127" y="652"/>
                </a:lnTo>
                <a:cubicBezTo>
                  <a:pt x="117" y="652"/>
                  <a:pt x="109" y="661"/>
                  <a:pt x="109" y="671"/>
                </a:cubicBezTo>
                <a:cubicBezTo>
                  <a:pt x="109" y="680"/>
                  <a:pt x="117" y="689"/>
                  <a:pt x="127" y="689"/>
                </a:cubicBezTo>
                <a:lnTo>
                  <a:pt x="272" y="689"/>
                </a:lnTo>
                <a:cubicBezTo>
                  <a:pt x="282" y="689"/>
                  <a:pt x="290" y="680"/>
                  <a:pt x="290" y="671"/>
                </a:cubicBezTo>
                <a:cubicBezTo>
                  <a:pt x="290" y="661"/>
                  <a:pt x="282" y="652"/>
                  <a:pt x="272" y="652"/>
                </a:cubicBezTo>
                <a:close/>
              </a:path>
            </a:pathLst>
          </a:custGeom>
          <a:solidFill>
            <a:schemeClr val="accent1"/>
          </a:solidFill>
          <a:ln>
            <a:noFill/>
          </a:ln>
          <a:effectLst/>
        </p:spPr>
        <p:txBody>
          <a:bodyPr wrap="none" anchor="ctr"/>
          <a:lstStyle/>
          <a:p>
            <a:endParaRPr lang="en-US" dirty="0">
              <a:latin typeface="DM Sans" pitchFamily="2" charset="77"/>
            </a:endParaRPr>
          </a:p>
        </p:txBody>
      </p:sp>
      <p:sp>
        <p:nvSpPr>
          <p:cNvPr id="410" name="Freeform 82">
            <a:extLst>
              <a:ext uri="{FF2B5EF4-FFF2-40B4-BE49-F238E27FC236}">
                <a16:creationId xmlns:a16="http://schemas.microsoft.com/office/drawing/2014/main" id="{560F5F17-E3B0-41A1-A76D-A84A75890446}"/>
              </a:ext>
            </a:extLst>
          </p:cNvPr>
          <p:cNvSpPr>
            <a:spLocks noChangeArrowheads="1"/>
          </p:cNvSpPr>
          <p:nvPr/>
        </p:nvSpPr>
        <p:spPr bwMode="auto">
          <a:xfrm>
            <a:off x="8523041" y="5473212"/>
            <a:ext cx="994632" cy="994632"/>
          </a:xfrm>
          <a:custGeom>
            <a:avLst/>
            <a:gdLst>
              <a:gd name="T0" fmla="*/ 742 w 799"/>
              <a:gd name="T1" fmla="*/ 319 h 798"/>
              <a:gd name="T2" fmla="*/ 633 w 799"/>
              <a:gd name="T3" fmla="*/ 272 h 798"/>
              <a:gd name="T4" fmla="*/ 601 w 799"/>
              <a:gd name="T5" fmla="*/ 253 h 798"/>
              <a:gd name="T6" fmla="*/ 479 w 799"/>
              <a:gd name="T7" fmla="*/ 314 h 798"/>
              <a:gd name="T8" fmla="*/ 408 w 799"/>
              <a:gd name="T9" fmla="*/ 408 h 798"/>
              <a:gd name="T10" fmla="*/ 334 w 799"/>
              <a:gd name="T11" fmla="*/ 407 h 798"/>
              <a:gd name="T12" fmla="*/ 291 w 799"/>
              <a:gd name="T13" fmla="*/ 535 h 798"/>
              <a:gd name="T14" fmla="*/ 307 w 799"/>
              <a:gd name="T15" fmla="*/ 652 h 798"/>
              <a:gd name="T16" fmla="*/ 254 w 799"/>
              <a:gd name="T17" fmla="*/ 704 h 798"/>
              <a:gd name="T18" fmla="*/ 72 w 799"/>
              <a:gd name="T19" fmla="*/ 761 h 798"/>
              <a:gd name="T20" fmla="*/ 37 w 799"/>
              <a:gd name="T21" fmla="*/ 416 h 798"/>
              <a:gd name="T22" fmla="*/ 98 w 799"/>
              <a:gd name="T23" fmla="*/ 390 h 798"/>
              <a:gd name="T24" fmla="*/ 191 w 799"/>
              <a:gd name="T25" fmla="*/ 317 h 798"/>
              <a:gd name="T26" fmla="*/ 247 w 799"/>
              <a:gd name="T27" fmla="*/ 344 h 798"/>
              <a:gd name="T28" fmla="*/ 338 w 799"/>
              <a:gd name="T29" fmla="*/ 262 h 798"/>
              <a:gd name="T30" fmla="*/ 318 w 799"/>
              <a:gd name="T31" fmla="*/ 191 h 798"/>
              <a:gd name="T32" fmla="*/ 390 w 799"/>
              <a:gd name="T33" fmla="*/ 98 h 798"/>
              <a:gd name="T34" fmla="*/ 417 w 799"/>
              <a:gd name="T35" fmla="*/ 36 h 798"/>
              <a:gd name="T36" fmla="*/ 761 w 799"/>
              <a:gd name="T37" fmla="*/ 72 h 798"/>
              <a:gd name="T38" fmla="*/ 761 w 799"/>
              <a:gd name="T39" fmla="*/ 465 h 798"/>
              <a:gd name="T40" fmla="*/ 435 w 799"/>
              <a:gd name="T41" fmla="*/ 652 h 798"/>
              <a:gd name="T42" fmla="*/ 307 w 799"/>
              <a:gd name="T43" fmla="*/ 761 h 798"/>
              <a:gd name="T44" fmla="*/ 325 w 799"/>
              <a:gd name="T45" fmla="*/ 684 h 798"/>
              <a:gd name="T46" fmla="*/ 354 w 799"/>
              <a:gd name="T47" fmla="*/ 572 h 798"/>
              <a:gd name="T48" fmla="*/ 317 w 799"/>
              <a:gd name="T49" fmla="*/ 510 h 798"/>
              <a:gd name="T50" fmla="*/ 399 w 799"/>
              <a:gd name="T51" fmla="*/ 443 h 798"/>
              <a:gd name="T52" fmla="*/ 498 w 799"/>
              <a:gd name="T53" fmla="*/ 385 h 798"/>
              <a:gd name="T54" fmla="*/ 516 w 799"/>
              <a:gd name="T55" fmla="*/ 314 h 798"/>
              <a:gd name="T56" fmla="*/ 621 w 799"/>
              <a:gd name="T57" fmla="*/ 325 h 798"/>
              <a:gd name="T58" fmla="*/ 653 w 799"/>
              <a:gd name="T59" fmla="*/ 343 h 798"/>
              <a:gd name="T60" fmla="*/ 761 w 799"/>
              <a:gd name="T61" fmla="*/ 349 h 798"/>
              <a:gd name="T62" fmla="*/ 761 w 799"/>
              <a:gd name="T63" fmla="*/ 571 h 798"/>
              <a:gd name="T64" fmla="*/ 653 w 799"/>
              <a:gd name="T65" fmla="*/ 580 h 798"/>
              <a:gd name="T66" fmla="*/ 504 w 799"/>
              <a:gd name="T67" fmla="*/ 549 h 798"/>
              <a:gd name="T68" fmla="*/ 761 w 799"/>
              <a:gd name="T69" fmla="*/ 508 h 798"/>
              <a:gd name="T70" fmla="*/ 761 w 799"/>
              <a:gd name="T71" fmla="*/ 725 h 798"/>
              <a:gd name="T72" fmla="*/ 670 w 799"/>
              <a:gd name="T73" fmla="*/ 761 h 798"/>
              <a:gd name="T74" fmla="*/ 725 w 799"/>
              <a:gd name="T75" fmla="*/ 652 h 798"/>
              <a:gd name="T76" fmla="*/ 761 w 799"/>
              <a:gd name="T77" fmla="*/ 613 h 798"/>
              <a:gd name="T78" fmla="*/ 616 w 799"/>
              <a:gd name="T79" fmla="*/ 652 h 798"/>
              <a:gd name="T80" fmla="*/ 689 w 799"/>
              <a:gd name="T81" fmla="*/ 652 h 798"/>
              <a:gd name="T82" fmla="*/ 616 w 799"/>
              <a:gd name="T83" fmla="*/ 652 h 798"/>
              <a:gd name="T84" fmla="*/ 508 w 799"/>
              <a:gd name="T85" fmla="*/ 761 h 798"/>
              <a:gd name="T86" fmla="*/ 486 w 799"/>
              <a:gd name="T87" fmla="*/ 581 h 798"/>
              <a:gd name="T88" fmla="*/ 580 w 799"/>
              <a:gd name="T89" fmla="*/ 652 h 798"/>
              <a:gd name="T90" fmla="*/ 635 w 799"/>
              <a:gd name="T91" fmla="*/ 761 h 798"/>
              <a:gd name="T92" fmla="*/ 198 w 799"/>
              <a:gd name="T93" fmla="*/ 36 h 798"/>
              <a:gd name="T94" fmla="*/ 381 w 799"/>
              <a:gd name="T95" fmla="*/ 63 h 798"/>
              <a:gd name="T96" fmla="*/ 343 w 799"/>
              <a:gd name="T97" fmla="*/ 72 h 798"/>
              <a:gd name="T98" fmla="*/ 286 w 799"/>
              <a:gd name="T99" fmla="*/ 173 h 798"/>
              <a:gd name="T100" fmla="*/ 306 w 799"/>
              <a:gd name="T101" fmla="*/ 243 h 798"/>
              <a:gd name="T102" fmla="*/ 210 w 799"/>
              <a:gd name="T103" fmla="*/ 286 h 798"/>
              <a:gd name="T104" fmla="*/ 173 w 799"/>
              <a:gd name="T105" fmla="*/ 286 h 798"/>
              <a:gd name="T106" fmla="*/ 72 w 799"/>
              <a:gd name="T107" fmla="*/ 342 h 798"/>
              <a:gd name="T108" fmla="*/ 37 w 799"/>
              <a:gd name="T109" fmla="*/ 380 h 798"/>
              <a:gd name="T110" fmla="*/ 37 w 799"/>
              <a:gd name="T111" fmla="*/ 72 h 798"/>
              <a:gd name="T112" fmla="*/ 163 w 799"/>
              <a:gd name="T113" fmla="*/ 36 h 798"/>
              <a:gd name="T114" fmla="*/ 37 w 799"/>
              <a:gd name="T115" fmla="*/ 72 h 798"/>
              <a:gd name="T116" fmla="*/ 72 w 799"/>
              <a:gd name="T117" fmla="*/ 0 h 798"/>
              <a:gd name="T118" fmla="*/ 0 w 799"/>
              <a:gd name="T119" fmla="*/ 725 h 798"/>
              <a:gd name="T120" fmla="*/ 725 w 799"/>
              <a:gd name="T121" fmla="*/ 797 h 798"/>
              <a:gd name="T122" fmla="*/ 798 w 799"/>
              <a:gd name="T123" fmla="*/ 72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9" h="798">
                <a:moveTo>
                  <a:pt x="761" y="299"/>
                </a:moveTo>
                <a:lnTo>
                  <a:pt x="742" y="319"/>
                </a:lnTo>
                <a:cubicBezTo>
                  <a:pt x="712" y="311"/>
                  <a:pt x="682" y="307"/>
                  <a:pt x="653" y="307"/>
                </a:cubicBezTo>
                <a:lnTo>
                  <a:pt x="633" y="272"/>
                </a:lnTo>
                <a:cubicBezTo>
                  <a:pt x="630" y="266"/>
                  <a:pt x="625" y="260"/>
                  <a:pt x="618" y="256"/>
                </a:cubicBezTo>
                <a:cubicBezTo>
                  <a:pt x="613" y="253"/>
                  <a:pt x="607" y="252"/>
                  <a:pt x="601" y="253"/>
                </a:cubicBezTo>
                <a:lnTo>
                  <a:pt x="498" y="281"/>
                </a:lnTo>
                <a:cubicBezTo>
                  <a:pt x="484" y="285"/>
                  <a:pt x="480" y="300"/>
                  <a:pt x="479" y="314"/>
                </a:cubicBezTo>
                <a:lnTo>
                  <a:pt x="480" y="353"/>
                </a:lnTo>
                <a:cubicBezTo>
                  <a:pt x="454" y="368"/>
                  <a:pt x="430" y="387"/>
                  <a:pt x="408" y="408"/>
                </a:cubicBezTo>
                <a:lnTo>
                  <a:pt x="370" y="397"/>
                </a:lnTo>
                <a:cubicBezTo>
                  <a:pt x="358" y="394"/>
                  <a:pt x="342" y="394"/>
                  <a:pt x="334" y="407"/>
                </a:cubicBezTo>
                <a:lnTo>
                  <a:pt x="281" y="499"/>
                </a:lnTo>
                <a:cubicBezTo>
                  <a:pt x="274" y="512"/>
                  <a:pt x="281" y="525"/>
                  <a:pt x="291" y="535"/>
                </a:cubicBezTo>
                <a:lnTo>
                  <a:pt x="319" y="563"/>
                </a:lnTo>
                <a:cubicBezTo>
                  <a:pt x="311" y="593"/>
                  <a:pt x="307" y="623"/>
                  <a:pt x="307" y="652"/>
                </a:cubicBezTo>
                <a:lnTo>
                  <a:pt x="273" y="672"/>
                </a:lnTo>
                <a:cubicBezTo>
                  <a:pt x="261" y="678"/>
                  <a:pt x="250" y="690"/>
                  <a:pt x="254" y="704"/>
                </a:cubicBezTo>
                <a:lnTo>
                  <a:pt x="269" y="761"/>
                </a:lnTo>
                <a:lnTo>
                  <a:pt x="72" y="761"/>
                </a:lnTo>
                <a:cubicBezTo>
                  <a:pt x="53" y="761"/>
                  <a:pt x="37" y="745"/>
                  <a:pt x="37" y="725"/>
                </a:cubicBezTo>
                <a:lnTo>
                  <a:pt x="37" y="416"/>
                </a:lnTo>
                <a:lnTo>
                  <a:pt x="72" y="416"/>
                </a:lnTo>
                <a:cubicBezTo>
                  <a:pt x="86" y="416"/>
                  <a:pt x="94" y="403"/>
                  <a:pt x="98" y="390"/>
                </a:cubicBezTo>
                <a:lnTo>
                  <a:pt x="108" y="352"/>
                </a:lnTo>
                <a:cubicBezTo>
                  <a:pt x="137" y="344"/>
                  <a:pt x="165" y="332"/>
                  <a:pt x="191" y="317"/>
                </a:cubicBezTo>
                <a:lnTo>
                  <a:pt x="226" y="338"/>
                </a:lnTo>
                <a:cubicBezTo>
                  <a:pt x="232" y="341"/>
                  <a:pt x="239" y="344"/>
                  <a:pt x="247" y="344"/>
                </a:cubicBezTo>
                <a:cubicBezTo>
                  <a:pt x="253" y="344"/>
                  <a:pt x="258" y="342"/>
                  <a:pt x="263" y="338"/>
                </a:cubicBezTo>
                <a:lnTo>
                  <a:pt x="338" y="262"/>
                </a:lnTo>
                <a:cubicBezTo>
                  <a:pt x="348" y="252"/>
                  <a:pt x="345" y="236"/>
                  <a:pt x="338" y="225"/>
                </a:cubicBezTo>
                <a:lnTo>
                  <a:pt x="318" y="191"/>
                </a:lnTo>
                <a:cubicBezTo>
                  <a:pt x="332" y="165"/>
                  <a:pt x="344" y="137"/>
                  <a:pt x="352" y="108"/>
                </a:cubicBezTo>
                <a:lnTo>
                  <a:pt x="390" y="98"/>
                </a:lnTo>
                <a:cubicBezTo>
                  <a:pt x="403" y="94"/>
                  <a:pt x="417" y="86"/>
                  <a:pt x="417" y="71"/>
                </a:cubicBezTo>
                <a:lnTo>
                  <a:pt x="417" y="36"/>
                </a:lnTo>
                <a:lnTo>
                  <a:pt x="725" y="36"/>
                </a:lnTo>
                <a:cubicBezTo>
                  <a:pt x="745" y="36"/>
                  <a:pt x="761" y="53"/>
                  <a:pt x="761" y="72"/>
                </a:cubicBezTo>
                <a:lnTo>
                  <a:pt x="761" y="299"/>
                </a:lnTo>
                <a:close/>
                <a:moveTo>
                  <a:pt x="761" y="465"/>
                </a:moveTo>
                <a:cubicBezTo>
                  <a:pt x="729" y="446"/>
                  <a:pt x="693" y="435"/>
                  <a:pt x="653" y="435"/>
                </a:cubicBezTo>
                <a:cubicBezTo>
                  <a:pt x="532" y="435"/>
                  <a:pt x="435" y="532"/>
                  <a:pt x="435" y="652"/>
                </a:cubicBezTo>
                <a:cubicBezTo>
                  <a:pt x="435" y="692"/>
                  <a:pt x="447" y="729"/>
                  <a:pt x="465" y="761"/>
                </a:cubicBezTo>
                <a:lnTo>
                  <a:pt x="307" y="761"/>
                </a:lnTo>
                <a:lnTo>
                  <a:pt x="291" y="703"/>
                </a:lnTo>
                <a:lnTo>
                  <a:pt x="325" y="684"/>
                </a:lnTo>
                <a:cubicBezTo>
                  <a:pt x="337" y="678"/>
                  <a:pt x="343" y="665"/>
                  <a:pt x="343" y="652"/>
                </a:cubicBezTo>
                <a:cubicBezTo>
                  <a:pt x="343" y="625"/>
                  <a:pt x="347" y="598"/>
                  <a:pt x="354" y="572"/>
                </a:cubicBezTo>
                <a:cubicBezTo>
                  <a:pt x="358" y="560"/>
                  <a:pt x="354" y="546"/>
                  <a:pt x="344" y="537"/>
                </a:cubicBezTo>
                <a:lnTo>
                  <a:pt x="317" y="510"/>
                </a:lnTo>
                <a:lnTo>
                  <a:pt x="361" y="432"/>
                </a:lnTo>
                <a:lnTo>
                  <a:pt x="399" y="443"/>
                </a:lnTo>
                <a:cubicBezTo>
                  <a:pt x="411" y="446"/>
                  <a:pt x="425" y="443"/>
                  <a:pt x="434" y="434"/>
                </a:cubicBezTo>
                <a:cubicBezTo>
                  <a:pt x="453" y="415"/>
                  <a:pt x="474" y="398"/>
                  <a:pt x="498" y="385"/>
                </a:cubicBezTo>
                <a:cubicBezTo>
                  <a:pt x="510" y="378"/>
                  <a:pt x="516" y="366"/>
                  <a:pt x="516" y="352"/>
                </a:cubicBezTo>
                <a:lnTo>
                  <a:pt x="516" y="314"/>
                </a:lnTo>
                <a:lnTo>
                  <a:pt x="602" y="290"/>
                </a:lnTo>
                <a:lnTo>
                  <a:pt x="621" y="325"/>
                </a:lnTo>
                <a:cubicBezTo>
                  <a:pt x="624" y="331"/>
                  <a:pt x="629" y="335"/>
                  <a:pt x="635" y="339"/>
                </a:cubicBezTo>
                <a:cubicBezTo>
                  <a:pt x="640" y="342"/>
                  <a:pt x="646" y="343"/>
                  <a:pt x="653" y="343"/>
                </a:cubicBezTo>
                <a:cubicBezTo>
                  <a:pt x="680" y="343"/>
                  <a:pt x="707" y="347"/>
                  <a:pt x="732" y="354"/>
                </a:cubicBezTo>
                <a:cubicBezTo>
                  <a:pt x="742" y="357"/>
                  <a:pt x="753" y="355"/>
                  <a:pt x="761" y="349"/>
                </a:cubicBezTo>
                <a:lnTo>
                  <a:pt x="761" y="465"/>
                </a:lnTo>
                <a:close/>
                <a:moveTo>
                  <a:pt x="761" y="571"/>
                </a:moveTo>
                <a:lnTo>
                  <a:pt x="705" y="602"/>
                </a:lnTo>
                <a:cubicBezTo>
                  <a:pt x="692" y="588"/>
                  <a:pt x="673" y="580"/>
                  <a:pt x="653" y="580"/>
                </a:cubicBezTo>
                <a:cubicBezTo>
                  <a:pt x="632" y="580"/>
                  <a:pt x="613" y="588"/>
                  <a:pt x="600" y="602"/>
                </a:cubicBezTo>
                <a:lnTo>
                  <a:pt x="504" y="549"/>
                </a:lnTo>
                <a:cubicBezTo>
                  <a:pt x="537" y="502"/>
                  <a:pt x="591" y="471"/>
                  <a:pt x="653" y="471"/>
                </a:cubicBezTo>
                <a:cubicBezTo>
                  <a:pt x="694" y="471"/>
                  <a:pt x="731" y="485"/>
                  <a:pt x="761" y="508"/>
                </a:cubicBezTo>
                <a:lnTo>
                  <a:pt x="761" y="571"/>
                </a:lnTo>
                <a:close/>
                <a:moveTo>
                  <a:pt x="761" y="725"/>
                </a:moveTo>
                <a:cubicBezTo>
                  <a:pt x="761" y="745"/>
                  <a:pt x="745" y="761"/>
                  <a:pt x="725" y="761"/>
                </a:cubicBezTo>
                <a:lnTo>
                  <a:pt x="670" y="761"/>
                </a:lnTo>
                <a:lnTo>
                  <a:pt x="670" y="722"/>
                </a:lnTo>
                <a:cubicBezTo>
                  <a:pt x="702" y="714"/>
                  <a:pt x="725" y="686"/>
                  <a:pt x="725" y="652"/>
                </a:cubicBezTo>
                <a:cubicBezTo>
                  <a:pt x="725" y="646"/>
                  <a:pt x="724" y="640"/>
                  <a:pt x="722" y="634"/>
                </a:cubicBezTo>
                <a:lnTo>
                  <a:pt x="761" y="613"/>
                </a:lnTo>
                <a:lnTo>
                  <a:pt x="761" y="725"/>
                </a:lnTo>
                <a:close/>
                <a:moveTo>
                  <a:pt x="616" y="652"/>
                </a:moveTo>
                <a:cubicBezTo>
                  <a:pt x="616" y="632"/>
                  <a:pt x="633" y="616"/>
                  <a:pt x="653" y="616"/>
                </a:cubicBezTo>
                <a:cubicBezTo>
                  <a:pt x="673" y="616"/>
                  <a:pt x="689" y="632"/>
                  <a:pt x="689" y="652"/>
                </a:cubicBezTo>
                <a:cubicBezTo>
                  <a:pt x="689" y="672"/>
                  <a:pt x="673" y="689"/>
                  <a:pt x="653" y="689"/>
                </a:cubicBezTo>
                <a:cubicBezTo>
                  <a:pt x="633" y="689"/>
                  <a:pt x="616" y="672"/>
                  <a:pt x="616" y="652"/>
                </a:cubicBezTo>
                <a:close/>
                <a:moveTo>
                  <a:pt x="635" y="761"/>
                </a:moveTo>
                <a:lnTo>
                  <a:pt x="508" y="761"/>
                </a:lnTo>
                <a:cubicBezTo>
                  <a:pt x="485" y="731"/>
                  <a:pt x="471" y="693"/>
                  <a:pt x="471" y="652"/>
                </a:cubicBezTo>
                <a:cubicBezTo>
                  <a:pt x="471" y="627"/>
                  <a:pt x="477" y="602"/>
                  <a:pt x="486" y="581"/>
                </a:cubicBezTo>
                <a:lnTo>
                  <a:pt x="583" y="634"/>
                </a:lnTo>
                <a:cubicBezTo>
                  <a:pt x="581" y="640"/>
                  <a:pt x="580" y="646"/>
                  <a:pt x="580" y="652"/>
                </a:cubicBezTo>
                <a:cubicBezTo>
                  <a:pt x="580" y="686"/>
                  <a:pt x="603" y="714"/>
                  <a:pt x="635" y="722"/>
                </a:cubicBezTo>
                <a:lnTo>
                  <a:pt x="635" y="761"/>
                </a:lnTo>
                <a:close/>
                <a:moveTo>
                  <a:pt x="37" y="198"/>
                </a:moveTo>
                <a:cubicBezTo>
                  <a:pt x="122" y="190"/>
                  <a:pt x="190" y="122"/>
                  <a:pt x="198" y="36"/>
                </a:cubicBezTo>
                <a:lnTo>
                  <a:pt x="381" y="36"/>
                </a:lnTo>
                <a:lnTo>
                  <a:pt x="381" y="63"/>
                </a:lnTo>
                <a:lnTo>
                  <a:pt x="380" y="63"/>
                </a:lnTo>
                <a:lnTo>
                  <a:pt x="343" y="72"/>
                </a:lnTo>
                <a:cubicBezTo>
                  <a:pt x="331" y="75"/>
                  <a:pt x="321" y="85"/>
                  <a:pt x="317" y="98"/>
                </a:cubicBezTo>
                <a:cubicBezTo>
                  <a:pt x="310" y="124"/>
                  <a:pt x="300" y="149"/>
                  <a:pt x="286" y="173"/>
                </a:cubicBezTo>
                <a:cubicBezTo>
                  <a:pt x="279" y="184"/>
                  <a:pt x="280" y="198"/>
                  <a:pt x="286" y="209"/>
                </a:cubicBezTo>
                <a:lnTo>
                  <a:pt x="306" y="243"/>
                </a:lnTo>
                <a:lnTo>
                  <a:pt x="243" y="306"/>
                </a:lnTo>
                <a:lnTo>
                  <a:pt x="210" y="286"/>
                </a:lnTo>
                <a:cubicBezTo>
                  <a:pt x="204" y="283"/>
                  <a:pt x="197" y="281"/>
                  <a:pt x="191" y="281"/>
                </a:cubicBezTo>
                <a:cubicBezTo>
                  <a:pt x="184" y="281"/>
                  <a:pt x="178" y="283"/>
                  <a:pt x="173" y="286"/>
                </a:cubicBezTo>
                <a:cubicBezTo>
                  <a:pt x="150" y="299"/>
                  <a:pt x="124" y="310"/>
                  <a:pt x="98" y="316"/>
                </a:cubicBezTo>
                <a:cubicBezTo>
                  <a:pt x="86" y="320"/>
                  <a:pt x="76" y="330"/>
                  <a:pt x="72" y="342"/>
                </a:cubicBezTo>
                <a:lnTo>
                  <a:pt x="63" y="380"/>
                </a:lnTo>
                <a:lnTo>
                  <a:pt x="37" y="380"/>
                </a:lnTo>
                <a:lnTo>
                  <a:pt x="37" y="198"/>
                </a:lnTo>
                <a:close/>
                <a:moveTo>
                  <a:pt x="37" y="72"/>
                </a:moveTo>
                <a:cubicBezTo>
                  <a:pt x="37" y="53"/>
                  <a:pt x="53" y="36"/>
                  <a:pt x="72" y="36"/>
                </a:cubicBezTo>
                <a:lnTo>
                  <a:pt x="163" y="36"/>
                </a:lnTo>
                <a:cubicBezTo>
                  <a:pt x="154" y="101"/>
                  <a:pt x="102" y="153"/>
                  <a:pt x="37" y="162"/>
                </a:cubicBezTo>
                <a:lnTo>
                  <a:pt x="37" y="72"/>
                </a:lnTo>
                <a:close/>
                <a:moveTo>
                  <a:pt x="725" y="0"/>
                </a:moveTo>
                <a:lnTo>
                  <a:pt x="72" y="0"/>
                </a:lnTo>
                <a:cubicBezTo>
                  <a:pt x="33" y="0"/>
                  <a:pt x="0" y="32"/>
                  <a:pt x="0" y="72"/>
                </a:cubicBezTo>
                <a:lnTo>
                  <a:pt x="0" y="725"/>
                </a:lnTo>
                <a:cubicBezTo>
                  <a:pt x="0" y="765"/>
                  <a:pt x="33" y="797"/>
                  <a:pt x="72" y="797"/>
                </a:cubicBezTo>
                <a:lnTo>
                  <a:pt x="725" y="797"/>
                </a:lnTo>
                <a:cubicBezTo>
                  <a:pt x="766" y="797"/>
                  <a:pt x="798" y="765"/>
                  <a:pt x="798" y="725"/>
                </a:cubicBezTo>
                <a:lnTo>
                  <a:pt x="798" y="72"/>
                </a:lnTo>
                <a:cubicBezTo>
                  <a:pt x="798" y="32"/>
                  <a:pt x="766" y="0"/>
                  <a:pt x="725" y="0"/>
                </a:cubicBezTo>
                <a:close/>
              </a:path>
            </a:pathLst>
          </a:custGeom>
          <a:solidFill>
            <a:schemeClr val="accent6"/>
          </a:solidFill>
          <a:ln>
            <a:noFill/>
          </a:ln>
          <a:effectLst/>
        </p:spPr>
        <p:txBody>
          <a:bodyPr wrap="none" anchor="ctr"/>
          <a:lstStyle/>
          <a:p>
            <a:endParaRPr lang="en-US" dirty="0">
              <a:latin typeface="DM Sans" pitchFamily="2" charset="77"/>
            </a:endParaRPr>
          </a:p>
        </p:txBody>
      </p:sp>
      <p:sp>
        <p:nvSpPr>
          <p:cNvPr id="421" name="Freeform 93">
            <a:extLst>
              <a:ext uri="{FF2B5EF4-FFF2-40B4-BE49-F238E27FC236}">
                <a16:creationId xmlns:a16="http://schemas.microsoft.com/office/drawing/2014/main" id="{1A6CAD17-DC04-423F-82CC-25604B2484B2}"/>
              </a:ext>
            </a:extLst>
          </p:cNvPr>
          <p:cNvSpPr>
            <a:spLocks noChangeArrowheads="1"/>
          </p:cNvSpPr>
          <p:nvPr/>
        </p:nvSpPr>
        <p:spPr bwMode="auto">
          <a:xfrm>
            <a:off x="3967529" y="3286125"/>
            <a:ext cx="3747721" cy="3181718"/>
          </a:xfrm>
          <a:custGeom>
            <a:avLst/>
            <a:gdLst>
              <a:gd name="T0" fmla="*/ 1503 w 3006"/>
              <a:gd name="T1" fmla="*/ 1876 h 2553"/>
              <a:gd name="T2" fmla="*/ 3005 w 3006"/>
              <a:gd name="T3" fmla="*/ 2552 h 2553"/>
              <a:gd name="T4" fmla="*/ 3005 w 3006"/>
              <a:gd name="T5" fmla="*/ 0 h 2553"/>
              <a:gd name="T6" fmla="*/ 0 w 3006"/>
              <a:gd name="T7" fmla="*/ 0 h 2553"/>
              <a:gd name="T8" fmla="*/ 0 w 3006"/>
              <a:gd name="T9" fmla="*/ 2552 h 2553"/>
              <a:gd name="T10" fmla="*/ 1503 w 3006"/>
              <a:gd name="T11" fmla="*/ 1876 h 2553"/>
            </a:gdLst>
            <a:ahLst/>
            <a:cxnLst>
              <a:cxn ang="0">
                <a:pos x="T0" y="T1"/>
              </a:cxn>
              <a:cxn ang="0">
                <a:pos x="T2" y="T3"/>
              </a:cxn>
              <a:cxn ang="0">
                <a:pos x="T4" y="T5"/>
              </a:cxn>
              <a:cxn ang="0">
                <a:pos x="T6" y="T7"/>
              </a:cxn>
              <a:cxn ang="0">
                <a:pos x="T8" y="T9"/>
              </a:cxn>
              <a:cxn ang="0">
                <a:pos x="T10" y="T11"/>
              </a:cxn>
            </a:cxnLst>
            <a:rect l="0" t="0" r="r" b="b"/>
            <a:pathLst>
              <a:path w="3006" h="2553">
                <a:moveTo>
                  <a:pt x="1503" y="1876"/>
                </a:moveTo>
                <a:cubicBezTo>
                  <a:pt x="2100" y="1876"/>
                  <a:pt x="2637" y="2137"/>
                  <a:pt x="3005" y="2552"/>
                </a:cubicBezTo>
                <a:lnTo>
                  <a:pt x="3005" y="0"/>
                </a:lnTo>
                <a:lnTo>
                  <a:pt x="0" y="0"/>
                </a:lnTo>
                <a:lnTo>
                  <a:pt x="0" y="2552"/>
                </a:lnTo>
                <a:cubicBezTo>
                  <a:pt x="368" y="2137"/>
                  <a:pt x="906" y="1876"/>
                  <a:pt x="1503" y="1876"/>
                </a:cubicBezTo>
              </a:path>
            </a:pathLst>
          </a:custGeom>
          <a:solidFill>
            <a:schemeClr val="bg1">
              <a:lumMod val="95000"/>
            </a:schemeClr>
          </a:solidFill>
          <a:ln>
            <a:noFill/>
          </a:ln>
          <a:effectLst/>
        </p:spPr>
        <p:txBody>
          <a:bodyPr wrap="none" anchor="ctr"/>
          <a:lstStyle/>
          <a:p>
            <a:endParaRPr lang="en-US" dirty="0">
              <a:latin typeface="DM Sans" pitchFamily="2" charset="77"/>
            </a:endParaRPr>
          </a:p>
        </p:txBody>
      </p:sp>
      <p:sp>
        <p:nvSpPr>
          <p:cNvPr id="422" name="Freeform 94">
            <a:extLst>
              <a:ext uri="{FF2B5EF4-FFF2-40B4-BE49-F238E27FC236}">
                <a16:creationId xmlns:a16="http://schemas.microsoft.com/office/drawing/2014/main" id="{D2D20398-58D6-4B70-A02B-CF3EB588A82E}"/>
              </a:ext>
            </a:extLst>
          </p:cNvPr>
          <p:cNvSpPr>
            <a:spLocks noChangeArrowheads="1"/>
          </p:cNvSpPr>
          <p:nvPr/>
        </p:nvSpPr>
        <p:spPr bwMode="auto">
          <a:xfrm>
            <a:off x="10319971" y="3286125"/>
            <a:ext cx="3747721" cy="3181718"/>
          </a:xfrm>
          <a:custGeom>
            <a:avLst/>
            <a:gdLst>
              <a:gd name="T0" fmla="*/ 1502 w 3006"/>
              <a:gd name="T1" fmla="*/ 1876 h 2553"/>
              <a:gd name="T2" fmla="*/ 3005 w 3006"/>
              <a:gd name="T3" fmla="*/ 2552 h 2553"/>
              <a:gd name="T4" fmla="*/ 3005 w 3006"/>
              <a:gd name="T5" fmla="*/ 0 h 2553"/>
              <a:gd name="T6" fmla="*/ 0 w 3006"/>
              <a:gd name="T7" fmla="*/ 0 h 2553"/>
              <a:gd name="T8" fmla="*/ 0 w 3006"/>
              <a:gd name="T9" fmla="*/ 2552 h 2553"/>
              <a:gd name="T10" fmla="*/ 1502 w 3006"/>
              <a:gd name="T11" fmla="*/ 1876 h 2553"/>
            </a:gdLst>
            <a:ahLst/>
            <a:cxnLst>
              <a:cxn ang="0">
                <a:pos x="T0" y="T1"/>
              </a:cxn>
              <a:cxn ang="0">
                <a:pos x="T2" y="T3"/>
              </a:cxn>
              <a:cxn ang="0">
                <a:pos x="T4" y="T5"/>
              </a:cxn>
              <a:cxn ang="0">
                <a:pos x="T6" y="T7"/>
              </a:cxn>
              <a:cxn ang="0">
                <a:pos x="T8" y="T9"/>
              </a:cxn>
              <a:cxn ang="0">
                <a:pos x="T10" y="T11"/>
              </a:cxn>
            </a:cxnLst>
            <a:rect l="0" t="0" r="r" b="b"/>
            <a:pathLst>
              <a:path w="3006" h="2553">
                <a:moveTo>
                  <a:pt x="1502" y="1876"/>
                </a:moveTo>
                <a:cubicBezTo>
                  <a:pt x="2100" y="1876"/>
                  <a:pt x="2637" y="2137"/>
                  <a:pt x="3005" y="2552"/>
                </a:cubicBezTo>
                <a:lnTo>
                  <a:pt x="3005" y="0"/>
                </a:lnTo>
                <a:lnTo>
                  <a:pt x="0" y="0"/>
                </a:lnTo>
                <a:lnTo>
                  <a:pt x="0" y="2552"/>
                </a:lnTo>
                <a:cubicBezTo>
                  <a:pt x="368" y="2137"/>
                  <a:pt x="905" y="1876"/>
                  <a:pt x="1502" y="1876"/>
                </a:cubicBezTo>
              </a:path>
            </a:pathLst>
          </a:custGeom>
          <a:solidFill>
            <a:schemeClr val="bg1">
              <a:lumMod val="95000"/>
            </a:schemeClr>
          </a:solidFill>
          <a:ln>
            <a:noFill/>
          </a:ln>
          <a:effectLst/>
        </p:spPr>
        <p:txBody>
          <a:bodyPr wrap="none" anchor="ctr"/>
          <a:lstStyle/>
          <a:p>
            <a:endParaRPr lang="en-US" dirty="0">
              <a:latin typeface="DM Sans" pitchFamily="2" charset="77"/>
            </a:endParaRPr>
          </a:p>
        </p:txBody>
      </p:sp>
      <p:sp>
        <p:nvSpPr>
          <p:cNvPr id="423" name="Freeform 95">
            <a:extLst>
              <a:ext uri="{FF2B5EF4-FFF2-40B4-BE49-F238E27FC236}">
                <a16:creationId xmlns:a16="http://schemas.microsoft.com/office/drawing/2014/main" id="{97899E95-AFD7-40D1-9438-6A482F2111EA}"/>
              </a:ext>
            </a:extLst>
          </p:cNvPr>
          <p:cNvSpPr>
            <a:spLocks noChangeArrowheads="1"/>
          </p:cNvSpPr>
          <p:nvPr/>
        </p:nvSpPr>
        <p:spPr bwMode="auto">
          <a:xfrm>
            <a:off x="7143750" y="9781442"/>
            <a:ext cx="3747721" cy="3181718"/>
          </a:xfrm>
          <a:custGeom>
            <a:avLst/>
            <a:gdLst>
              <a:gd name="T0" fmla="*/ 1503 w 3006"/>
              <a:gd name="T1" fmla="*/ 677 h 2553"/>
              <a:gd name="T2" fmla="*/ 0 w 3006"/>
              <a:gd name="T3" fmla="*/ 0 h 2553"/>
              <a:gd name="T4" fmla="*/ 0 w 3006"/>
              <a:gd name="T5" fmla="*/ 2552 h 2553"/>
              <a:gd name="T6" fmla="*/ 3005 w 3006"/>
              <a:gd name="T7" fmla="*/ 2552 h 2553"/>
              <a:gd name="T8" fmla="*/ 3005 w 3006"/>
              <a:gd name="T9" fmla="*/ 0 h 2553"/>
              <a:gd name="T10" fmla="*/ 1503 w 3006"/>
              <a:gd name="T11" fmla="*/ 677 h 2553"/>
            </a:gdLst>
            <a:ahLst/>
            <a:cxnLst>
              <a:cxn ang="0">
                <a:pos x="T0" y="T1"/>
              </a:cxn>
              <a:cxn ang="0">
                <a:pos x="T2" y="T3"/>
              </a:cxn>
              <a:cxn ang="0">
                <a:pos x="T4" y="T5"/>
              </a:cxn>
              <a:cxn ang="0">
                <a:pos x="T6" y="T7"/>
              </a:cxn>
              <a:cxn ang="0">
                <a:pos x="T8" y="T9"/>
              </a:cxn>
              <a:cxn ang="0">
                <a:pos x="T10" y="T11"/>
              </a:cxn>
            </a:cxnLst>
            <a:rect l="0" t="0" r="r" b="b"/>
            <a:pathLst>
              <a:path w="3006" h="2553">
                <a:moveTo>
                  <a:pt x="1503" y="677"/>
                </a:moveTo>
                <a:cubicBezTo>
                  <a:pt x="906" y="677"/>
                  <a:pt x="369" y="415"/>
                  <a:pt x="0" y="0"/>
                </a:cubicBezTo>
                <a:lnTo>
                  <a:pt x="0" y="2552"/>
                </a:lnTo>
                <a:lnTo>
                  <a:pt x="3005" y="2552"/>
                </a:lnTo>
                <a:lnTo>
                  <a:pt x="3005" y="0"/>
                </a:lnTo>
                <a:cubicBezTo>
                  <a:pt x="2637" y="415"/>
                  <a:pt x="2100" y="677"/>
                  <a:pt x="1503" y="677"/>
                </a:cubicBezTo>
              </a:path>
            </a:pathLst>
          </a:custGeom>
          <a:solidFill>
            <a:schemeClr val="bg1">
              <a:lumMod val="95000"/>
            </a:schemeClr>
          </a:solidFill>
          <a:ln>
            <a:noFill/>
          </a:ln>
          <a:effectLst/>
        </p:spPr>
        <p:txBody>
          <a:bodyPr wrap="none" anchor="ctr"/>
          <a:lstStyle/>
          <a:p>
            <a:endParaRPr lang="en-US" dirty="0">
              <a:latin typeface="DM Sans" pitchFamily="2" charset="77"/>
            </a:endParaRPr>
          </a:p>
        </p:txBody>
      </p:sp>
      <p:sp>
        <p:nvSpPr>
          <p:cNvPr id="424" name="Freeform 96">
            <a:extLst>
              <a:ext uri="{FF2B5EF4-FFF2-40B4-BE49-F238E27FC236}">
                <a16:creationId xmlns:a16="http://schemas.microsoft.com/office/drawing/2014/main" id="{1BC5B705-D778-4A3A-8D9B-3E27B700584A}"/>
              </a:ext>
            </a:extLst>
          </p:cNvPr>
          <p:cNvSpPr>
            <a:spLocks noChangeArrowheads="1"/>
          </p:cNvSpPr>
          <p:nvPr/>
        </p:nvSpPr>
        <p:spPr bwMode="auto">
          <a:xfrm>
            <a:off x="16677907" y="3286125"/>
            <a:ext cx="3742228" cy="3181718"/>
          </a:xfrm>
          <a:custGeom>
            <a:avLst/>
            <a:gdLst>
              <a:gd name="T0" fmla="*/ 1502 w 3005"/>
              <a:gd name="T1" fmla="*/ 1876 h 2553"/>
              <a:gd name="T2" fmla="*/ 3004 w 3005"/>
              <a:gd name="T3" fmla="*/ 2552 h 2553"/>
              <a:gd name="T4" fmla="*/ 3004 w 3005"/>
              <a:gd name="T5" fmla="*/ 0 h 2553"/>
              <a:gd name="T6" fmla="*/ 0 w 3005"/>
              <a:gd name="T7" fmla="*/ 0 h 2553"/>
              <a:gd name="T8" fmla="*/ 0 w 3005"/>
              <a:gd name="T9" fmla="*/ 2552 h 2553"/>
              <a:gd name="T10" fmla="*/ 1502 w 3005"/>
              <a:gd name="T11" fmla="*/ 1876 h 2553"/>
            </a:gdLst>
            <a:ahLst/>
            <a:cxnLst>
              <a:cxn ang="0">
                <a:pos x="T0" y="T1"/>
              </a:cxn>
              <a:cxn ang="0">
                <a:pos x="T2" y="T3"/>
              </a:cxn>
              <a:cxn ang="0">
                <a:pos x="T4" y="T5"/>
              </a:cxn>
              <a:cxn ang="0">
                <a:pos x="T6" y="T7"/>
              </a:cxn>
              <a:cxn ang="0">
                <a:pos x="T8" y="T9"/>
              </a:cxn>
              <a:cxn ang="0">
                <a:pos x="T10" y="T11"/>
              </a:cxn>
            </a:cxnLst>
            <a:rect l="0" t="0" r="r" b="b"/>
            <a:pathLst>
              <a:path w="3005" h="2553">
                <a:moveTo>
                  <a:pt x="1502" y="1876"/>
                </a:moveTo>
                <a:cubicBezTo>
                  <a:pt x="2099" y="1876"/>
                  <a:pt x="2636" y="2137"/>
                  <a:pt x="3004" y="2552"/>
                </a:cubicBezTo>
                <a:lnTo>
                  <a:pt x="3004" y="0"/>
                </a:lnTo>
                <a:lnTo>
                  <a:pt x="0" y="0"/>
                </a:lnTo>
                <a:lnTo>
                  <a:pt x="0" y="2552"/>
                </a:lnTo>
                <a:cubicBezTo>
                  <a:pt x="368" y="2137"/>
                  <a:pt x="905" y="1876"/>
                  <a:pt x="1502" y="1876"/>
                </a:cubicBezTo>
              </a:path>
            </a:pathLst>
          </a:custGeom>
          <a:solidFill>
            <a:schemeClr val="bg1">
              <a:lumMod val="95000"/>
            </a:schemeClr>
          </a:solidFill>
          <a:ln>
            <a:noFill/>
          </a:ln>
          <a:effectLst/>
        </p:spPr>
        <p:txBody>
          <a:bodyPr wrap="none" anchor="ctr"/>
          <a:lstStyle/>
          <a:p>
            <a:endParaRPr lang="en-US" dirty="0">
              <a:latin typeface="DM Sans" pitchFamily="2" charset="77"/>
            </a:endParaRPr>
          </a:p>
        </p:txBody>
      </p:sp>
      <p:sp>
        <p:nvSpPr>
          <p:cNvPr id="462" name="Freeform 134">
            <a:extLst>
              <a:ext uri="{FF2B5EF4-FFF2-40B4-BE49-F238E27FC236}">
                <a16:creationId xmlns:a16="http://schemas.microsoft.com/office/drawing/2014/main" id="{181EB191-5734-4316-AB17-916DD9623A4B}"/>
              </a:ext>
            </a:extLst>
          </p:cNvPr>
          <p:cNvSpPr>
            <a:spLocks noChangeArrowheads="1"/>
          </p:cNvSpPr>
          <p:nvPr/>
        </p:nvSpPr>
        <p:spPr bwMode="auto">
          <a:xfrm>
            <a:off x="13496192" y="9781442"/>
            <a:ext cx="3747721" cy="3181718"/>
          </a:xfrm>
          <a:custGeom>
            <a:avLst/>
            <a:gdLst>
              <a:gd name="T0" fmla="*/ 1503 w 3006"/>
              <a:gd name="T1" fmla="*/ 677 h 2553"/>
              <a:gd name="T2" fmla="*/ 0 w 3006"/>
              <a:gd name="T3" fmla="*/ 0 h 2553"/>
              <a:gd name="T4" fmla="*/ 0 w 3006"/>
              <a:gd name="T5" fmla="*/ 2552 h 2553"/>
              <a:gd name="T6" fmla="*/ 3005 w 3006"/>
              <a:gd name="T7" fmla="*/ 2552 h 2553"/>
              <a:gd name="T8" fmla="*/ 3005 w 3006"/>
              <a:gd name="T9" fmla="*/ 0 h 2553"/>
              <a:gd name="T10" fmla="*/ 1503 w 3006"/>
              <a:gd name="T11" fmla="*/ 677 h 2553"/>
            </a:gdLst>
            <a:ahLst/>
            <a:cxnLst>
              <a:cxn ang="0">
                <a:pos x="T0" y="T1"/>
              </a:cxn>
              <a:cxn ang="0">
                <a:pos x="T2" y="T3"/>
              </a:cxn>
              <a:cxn ang="0">
                <a:pos x="T4" y="T5"/>
              </a:cxn>
              <a:cxn ang="0">
                <a:pos x="T6" y="T7"/>
              </a:cxn>
              <a:cxn ang="0">
                <a:pos x="T8" y="T9"/>
              </a:cxn>
              <a:cxn ang="0">
                <a:pos x="T10" y="T11"/>
              </a:cxn>
            </a:cxnLst>
            <a:rect l="0" t="0" r="r" b="b"/>
            <a:pathLst>
              <a:path w="3006" h="2553">
                <a:moveTo>
                  <a:pt x="1503" y="677"/>
                </a:moveTo>
                <a:cubicBezTo>
                  <a:pt x="906" y="677"/>
                  <a:pt x="369" y="415"/>
                  <a:pt x="0" y="0"/>
                </a:cubicBezTo>
                <a:lnTo>
                  <a:pt x="0" y="2552"/>
                </a:lnTo>
                <a:lnTo>
                  <a:pt x="3005" y="2552"/>
                </a:lnTo>
                <a:lnTo>
                  <a:pt x="3005" y="0"/>
                </a:lnTo>
                <a:cubicBezTo>
                  <a:pt x="2637" y="415"/>
                  <a:pt x="2100" y="677"/>
                  <a:pt x="1503" y="677"/>
                </a:cubicBezTo>
              </a:path>
            </a:pathLst>
          </a:custGeom>
          <a:solidFill>
            <a:schemeClr val="bg1">
              <a:lumMod val="95000"/>
            </a:schemeClr>
          </a:solidFill>
          <a:ln>
            <a:noFill/>
          </a:ln>
          <a:effectLst/>
        </p:spPr>
        <p:txBody>
          <a:bodyPr wrap="none" anchor="ctr"/>
          <a:lstStyle/>
          <a:p>
            <a:endParaRPr lang="en-US" dirty="0">
              <a:latin typeface="DM Sans" pitchFamily="2" charset="77"/>
            </a:endParaRPr>
          </a:p>
        </p:txBody>
      </p:sp>
      <p:sp>
        <p:nvSpPr>
          <p:cNvPr id="653" name="Freeform 325">
            <a:extLst>
              <a:ext uri="{FF2B5EF4-FFF2-40B4-BE49-F238E27FC236}">
                <a16:creationId xmlns:a16="http://schemas.microsoft.com/office/drawing/2014/main" id="{7530CC4F-60F7-4A0A-8005-6953BA38FA83}"/>
              </a:ext>
            </a:extLst>
          </p:cNvPr>
          <p:cNvSpPr>
            <a:spLocks noChangeArrowheads="1"/>
          </p:cNvSpPr>
          <p:nvPr/>
        </p:nvSpPr>
        <p:spPr bwMode="auto">
          <a:xfrm>
            <a:off x="21332336" y="8105410"/>
            <a:ext cx="1329837" cy="38465"/>
          </a:xfrm>
          <a:custGeom>
            <a:avLst/>
            <a:gdLst>
              <a:gd name="T0" fmla="*/ 1064 w 1065"/>
              <a:gd name="T1" fmla="*/ 30 h 31"/>
              <a:gd name="T2" fmla="*/ 0 w 1065"/>
              <a:gd name="T3" fmla="*/ 30 h 31"/>
              <a:gd name="T4" fmla="*/ 0 w 1065"/>
              <a:gd name="T5" fmla="*/ 0 h 31"/>
              <a:gd name="T6" fmla="*/ 1064 w 1065"/>
              <a:gd name="T7" fmla="*/ 0 h 31"/>
              <a:gd name="T8" fmla="*/ 1064 w 1065"/>
              <a:gd name="T9" fmla="*/ 30 h 31"/>
            </a:gdLst>
            <a:ahLst/>
            <a:cxnLst>
              <a:cxn ang="0">
                <a:pos x="T0" y="T1"/>
              </a:cxn>
              <a:cxn ang="0">
                <a:pos x="T2" y="T3"/>
              </a:cxn>
              <a:cxn ang="0">
                <a:pos x="T4" y="T5"/>
              </a:cxn>
              <a:cxn ang="0">
                <a:pos x="T6" y="T7"/>
              </a:cxn>
              <a:cxn ang="0">
                <a:pos x="T8" y="T9"/>
              </a:cxn>
            </a:cxnLst>
            <a:rect l="0" t="0" r="r" b="b"/>
            <a:pathLst>
              <a:path w="1065" h="31">
                <a:moveTo>
                  <a:pt x="1064" y="30"/>
                </a:moveTo>
                <a:lnTo>
                  <a:pt x="0" y="30"/>
                </a:lnTo>
                <a:lnTo>
                  <a:pt x="0" y="0"/>
                </a:lnTo>
                <a:lnTo>
                  <a:pt x="1064" y="0"/>
                </a:lnTo>
                <a:lnTo>
                  <a:pt x="1064" y="30"/>
                </a:lnTo>
              </a:path>
            </a:pathLst>
          </a:custGeom>
          <a:solidFill>
            <a:schemeClr val="accent5"/>
          </a:solidFill>
          <a:ln>
            <a:solidFill>
              <a:schemeClr val="tx2"/>
            </a:solidFill>
          </a:ln>
          <a:effectLst/>
        </p:spPr>
        <p:txBody>
          <a:bodyPr wrap="none" anchor="ctr"/>
          <a:lstStyle/>
          <a:p>
            <a:endParaRPr lang="en-US" dirty="0">
              <a:latin typeface="DM Sans" pitchFamily="2" charset="77"/>
            </a:endParaRPr>
          </a:p>
        </p:txBody>
      </p:sp>
      <p:sp>
        <p:nvSpPr>
          <p:cNvPr id="654" name="Freeform 326">
            <a:extLst>
              <a:ext uri="{FF2B5EF4-FFF2-40B4-BE49-F238E27FC236}">
                <a16:creationId xmlns:a16="http://schemas.microsoft.com/office/drawing/2014/main" id="{14A4DD76-48DB-47C2-841A-FA383D66AEDD}"/>
              </a:ext>
            </a:extLst>
          </p:cNvPr>
          <p:cNvSpPr>
            <a:spLocks noChangeArrowheads="1"/>
          </p:cNvSpPr>
          <p:nvPr/>
        </p:nvSpPr>
        <p:spPr bwMode="auto">
          <a:xfrm>
            <a:off x="22436868" y="7902087"/>
            <a:ext cx="445112" cy="439615"/>
          </a:xfrm>
          <a:custGeom>
            <a:avLst/>
            <a:gdLst>
              <a:gd name="T0" fmla="*/ 177 w 355"/>
              <a:gd name="T1" fmla="*/ 0 h 354"/>
              <a:gd name="T2" fmla="*/ 354 w 355"/>
              <a:gd name="T3" fmla="*/ 176 h 354"/>
              <a:gd name="T4" fmla="*/ 177 w 355"/>
              <a:gd name="T5" fmla="*/ 353 h 354"/>
              <a:gd name="T6" fmla="*/ 0 w 355"/>
              <a:gd name="T7" fmla="*/ 176 h 354"/>
              <a:gd name="T8" fmla="*/ 177 w 355"/>
              <a:gd name="T9" fmla="*/ 0 h 354"/>
            </a:gdLst>
            <a:ahLst/>
            <a:cxnLst>
              <a:cxn ang="0">
                <a:pos x="T0" y="T1"/>
              </a:cxn>
              <a:cxn ang="0">
                <a:pos x="T2" y="T3"/>
              </a:cxn>
              <a:cxn ang="0">
                <a:pos x="T4" y="T5"/>
              </a:cxn>
              <a:cxn ang="0">
                <a:pos x="T6" y="T7"/>
              </a:cxn>
              <a:cxn ang="0">
                <a:pos x="T8" y="T9"/>
              </a:cxn>
            </a:cxnLst>
            <a:rect l="0" t="0" r="r" b="b"/>
            <a:pathLst>
              <a:path w="355" h="354">
                <a:moveTo>
                  <a:pt x="177" y="0"/>
                </a:moveTo>
                <a:cubicBezTo>
                  <a:pt x="275" y="0"/>
                  <a:pt x="354" y="78"/>
                  <a:pt x="354" y="176"/>
                </a:cubicBezTo>
                <a:cubicBezTo>
                  <a:pt x="354" y="274"/>
                  <a:pt x="275" y="353"/>
                  <a:pt x="177" y="353"/>
                </a:cubicBezTo>
                <a:cubicBezTo>
                  <a:pt x="80" y="353"/>
                  <a:pt x="0" y="274"/>
                  <a:pt x="0" y="176"/>
                </a:cubicBezTo>
                <a:cubicBezTo>
                  <a:pt x="0" y="78"/>
                  <a:pt x="80" y="0"/>
                  <a:pt x="177" y="0"/>
                </a:cubicBezTo>
              </a:path>
            </a:pathLst>
          </a:custGeom>
          <a:solidFill>
            <a:schemeClr val="tx2"/>
          </a:solidFill>
          <a:ln>
            <a:noFill/>
          </a:ln>
          <a:effectLst/>
        </p:spPr>
        <p:txBody>
          <a:bodyPr wrap="none" anchor="ctr"/>
          <a:lstStyle/>
          <a:p>
            <a:endParaRPr lang="en-US" dirty="0">
              <a:latin typeface="DM Sans" pitchFamily="2" charset="77"/>
            </a:endParaRPr>
          </a:p>
        </p:txBody>
      </p:sp>
      <p:sp>
        <p:nvSpPr>
          <p:cNvPr id="655" name="Freeform 327">
            <a:extLst>
              <a:ext uri="{FF2B5EF4-FFF2-40B4-BE49-F238E27FC236}">
                <a16:creationId xmlns:a16="http://schemas.microsoft.com/office/drawing/2014/main" id="{3FDDF30F-6AB7-4947-99AE-9E9ECDBE840F}"/>
              </a:ext>
            </a:extLst>
          </p:cNvPr>
          <p:cNvSpPr>
            <a:spLocks noChangeArrowheads="1"/>
          </p:cNvSpPr>
          <p:nvPr/>
        </p:nvSpPr>
        <p:spPr bwMode="auto">
          <a:xfrm>
            <a:off x="1725490" y="8099913"/>
            <a:ext cx="1329837" cy="49458"/>
          </a:xfrm>
          <a:custGeom>
            <a:avLst/>
            <a:gdLst>
              <a:gd name="T0" fmla="*/ 1064 w 1066"/>
              <a:gd name="T1" fmla="*/ 39 h 40"/>
              <a:gd name="T2" fmla="*/ 0 w 1066"/>
              <a:gd name="T3" fmla="*/ 31 h 40"/>
              <a:gd name="T4" fmla="*/ 0 w 1066"/>
              <a:gd name="T5" fmla="*/ 0 h 40"/>
              <a:gd name="T6" fmla="*/ 1065 w 1066"/>
              <a:gd name="T7" fmla="*/ 8 h 40"/>
              <a:gd name="T8" fmla="*/ 1064 w 1066"/>
              <a:gd name="T9" fmla="*/ 39 h 40"/>
            </a:gdLst>
            <a:ahLst/>
            <a:cxnLst>
              <a:cxn ang="0">
                <a:pos x="T0" y="T1"/>
              </a:cxn>
              <a:cxn ang="0">
                <a:pos x="T2" y="T3"/>
              </a:cxn>
              <a:cxn ang="0">
                <a:pos x="T4" y="T5"/>
              </a:cxn>
              <a:cxn ang="0">
                <a:pos x="T6" y="T7"/>
              </a:cxn>
              <a:cxn ang="0">
                <a:pos x="T8" y="T9"/>
              </a:cxn>
            </a:cxnLst>
            <a:rect l="0" t="0" r="r" b="b"/>
            <a:pathLst>
              <a:path w="1066" h="40">
                <a:moveTo>
                  <a:pt x="1064" y="39"/>
                </a:moveTo>
                <a:lnTo>
                  <a:pt x="0" y="31"/>
                </a:lnTo>
                <a:lnTo>
                  <a:pt x="0" y="0"/>
                </a:lnTo>
                <a:lnTo>
                  <a:pt x="1065" y="8"/>
                </a:lnTo>
                <a:lnTo>
                  <a:pt x="1064" y="39"/>
                </a:lnTo>
              </a:path>
            </a:pathLst>
          </a:custGeom>
          <a:solidFill>
            <a:schemeClr val="accent1"/>
          </a:solidFill>
          <a:ln>
            <a:noFill/>
          </a:ln>
          <a:effectLst/>
        </p:spPr>
        <p:txBody>
          <a:bodyPr wrap="none" anchor="ctr"/>
          <a:lstStyle/>
          <a:p>
            <a:endParaRPr lang="en-US" dirty="0">
              <a:latin typeface="DM Sans" pitchFamily="2" charset="77"/>
            </a:endParaRPr>
          </a:p>
        </p:txBody>
      </p:sp>
      <p:sp>
        <p:nvSpPr>
          <p:cNvPr id="656" name="Freeform 328">
            <a:extLst>
              <a:ext uri="{FF2B5EF4-FFF2-40B4-BE49-F238E27FC236}">
                <a16:creationId xmlns:a16="http://schemas.microsoft.com/office/drawing/2014/main" id="{8509CBF2-DCBB-49D5-B9F5-54BA210C3BD1}"/>
              </a:ext>
            </a:extLst>
          </p:cNvPr>
          <p:cNvSpPr>
            <a:spLocks noChangeArrowheads="1"/>
          </p:cNvSpPr>
          <p:nvPr/>
        </p:nvSpPr>
        <p:spPr bwMode="auto">
          <a:xfrm>
            <a:off x="1505683" y="7902087"/>
            <a:ext cx="445109" cy="439615"/>
          </a:xfrm>
          <a:custGeom>
            <a:avLst/>
            <a:gdLst>
              <a:gd name="T0" fmla="*/ 177 w 355"/>
              <a:gd name="T1" fmla="*/ 353 h 354"/>
              <a:gd name="T2" fmla="*/ 0 w 355"/>
              <a:gd name="T3" fmla="*/ 176 h 354"/>
              <a:gd name="T4" fmla="*/ 177 w 355"/>
              <a:gd name="T5" fmla="*/ 0 h 354"/>
              <a:gd name="T6" fmla="*/ 354 w 355"/>
              <a:gd name="T7" fmla="*/ 176 h 354"/>
              <a:gd name="T8" fmla="*/ 177 w 355"/>
              <a:gd name="T9" fmla="*/ 353 h 354"/>
            </a:gdLst>
            <a:ahLst/>
            <a:cxnLst>
              <a:cxn ang="0">
                <a:pos x="T0" y="T1"/>
              </a:cxn>
              <a:cxn ang="0">
                <a:pos x="T2" y="T3"/>
              </a:cxn>
              <a:cxn ang="0">
                <a:pos x="T4" y="T5"/>
              </a:cxn>
              <a:cxn ang="0">
                <a:pos x="T6" y="T7"/>
              </a:cxn>
              <a:cxn ang="0">
                <a:pos x="T8" y="T9"/>
              </a:cxn>
            </a:cxnLst>
            <a:rect l="0" t="0" r="r" b="b"/>
            <a:pathLst>
              <a:path w="355" h="354">
                <a:moveTo>
                  <a:pt x="177" y="353"/>
                </a:moveTo>
                <a:cubicBezTo>
                  <a:pt x="80" y="353"/>
                  <a:pt x="0" y="274"/>
                  <a:pt x="0" y="176"/>
                </a:cubicBezTo>
                <a:cubicBezTo>
                  <a:pt x="0" y="78"/>
                  <a:pt x="80" y="0"/>
                  <a:pt x="177" y="0"/>
                </a:cubicBezTo>
                <a:cubicBezTo>
                  <a:pt x="275" y="0"/>
                  <a:pt x="354" y="78"/>
                  <a:pt x="354" y="176"/>
                </a:cubicBezTo>
                <a:cubicBezTo>
                  <a:pt x="354" y="274"/>
                  <a:pt x="275" y="353"/>
                  <a:pt x="177" y="353"/>
                </a:cubicBezTo>
              </a:path>
            </a:pathLst>
          </a:custGeom>
          <a:solidFill>
            <a:schemeClr val="accent1"/>
          </a:solidFill>
          <a:ln>
            <a:noFill/>
          </a:ln>
          <a:effectLst/>
        </p:spPr>
        <p:txBody>
          <a:bodyPr wrap="none" anchor="ctr"/>
          <a:lstStyle/>
          <a:p>
            <a:endParaRPr lang="en-US" dirty="0">
              <a:latin typeface="DM Sans" pitchFamily="2" charset="77"/>
            </a:endParaRPr>
          </a:p>
        </p:txBody>
      </p:sp>
      <p:sp>
        <p:nvSpPr>
          <p:cNvPr id="26" name="TextBox 25">
            <a:extLst>
              <a:ext uri="{FF2B5EF4-FFF2-40B4-BE49-F238E27FC236}">
                <a16:creationId xmlns:a16="http://schemas.microsoft.com/office/drawing/2014/main" id="{1D16F821-C860-4103-82C3-DB854A41F585}"/>
              </a:ext>
            </a:extLst>
          </p:cNvPr>
          <p:cNvSpPr txBox="1"/>
          <p:nvPr/>
        </p:nvSpPr>
        <p:spPr>
          <a:xfrm>
            <a:off x="3912300" y="4295181"/>
            <a:ext cx="3757464" cy="1384995"/>
          </a:xfrm>
          <a:prstGeom prst="rect">
            <a:avLst/>
          </a:prstGeom>
          <a:noFill/>
        </p:spPr>
        <p:txBody>
          <a:bodyPr wrap="square" rtlCol="0" anchor="t">
            <a:spAutoFit/>
          </a:bodyPr>
          <a:lstStyle/>
          <a:p>
            <a:pPr algn="ctr"/>
            <a:r>
              <a:rPr lang="en-US" sz="2800" spc="-15" dirty="0">
                <a:latin typeface="DM Sans" pitchFamily="2" charset="77"/>
              </a:rPr>
              <a:t>You can achieve anything you set your mind to.</a:t>
            </a:r>
          </a:p>
        </p:txBody>
      </p:sp>
      <p:sp>
        <p:nvSpPr>
          <p:cNvPr id="27" name="TextBox 26">
            <a:extLst>
              <a:ext uri="{FF2B5EF4-FFF2-40B4-BE49-F238E27FC236}">
                <a16:creationId xmlns:a16="http://schemas.microsoft.com/office/drawing/2014/main" id="{8A77845F-F681-4BDC-8FC3-2FE09F259E27}"/>
              </a:ext>
            </a:extLst>
          </p:cNvPr>
          <p:cNvSpPr txBox="1"/>
          <p:nvPr/>
        </p:nvSpPr>
        <p:spPr>
          <a:xfrm>
            <a:off x="5038014" y="3647690"/>
            <a:ext cx="1601400" cy="615810"/>
          </a:xfrm>
          <a:prstGeom prst="rect">
            <a:avLst/>
          </a:prstGeom>
          <a:noFill/>
        </p:spPr>
        <p:txBody>
          <a:bodyPr wrap="none" rtlCol="0" anchor="b">
            <a:spAutoFit/>
          </a:bodyPr>
          <a:lstStyle/>
          <a:p>
            <a:pPr algn="ctr">
              <a:lnSpc>
                <a:spcPts val="4320"/>
              </a:lnSpc>
            </a:pPr>
            <a:r>
              <a:rPr lang="en-US" sz="3000" b="1" spc="-30" dirty="0">
                <a:solidFill>
                  <a:schemeClr val="accent1"/>
                </a:solidFill>
                <a:latin typeface="DM Sans" pitchFamily="2" charset="77"/>
              </a:rPr>
              <a:t>Identify</a:t>
            </a:r>
          </a:p>
        </p:txBody>
      </p:sp>
      <p:sp>
        <p:nvSpPr>
          <p:cNvPr id="29" name="TextBox 28">
            <a:extLst>
              <a:ext uri="{FF2B5EF4-FFF2-40B4-BE49-F238E27FC236}">
                <a16:creationId xmlns:a16="http://schemas.microsoft.com/office/drawing/2014/main" id="{0EC87218-F6B8-41D8-A6F0-2A2964FB3CEB}"/>
              </a:ext>
            </a:extLst>
          </p:cNvPr>
          <p:cNvSpPr txBox="1"/>
          <p:nvPr/>
        </p:nvSpPr>
        <p:spPr>
          <a:xfrm>
            <a:off x="11132288" y="3647690"/>
            <a:ext cx="2113078" cy="615810"/>
          </a:xfrm>
          <a:prstGeom prst="rect">
            <a:avLst/>
          </a:prstGeom>
          <a:noFill/>
        </p:spPr>
        <p:txBody>
          <a:bodyPr wrap="none" rtlCol="0" anchor="b">
            <a:spAutoFit/>
          </a:bodyPr>
          <a:lstStyle/>
          <a:p>
            <a:pPr algn="ctr">
              <a:lnSpc>
                <a:spcPts val="4320"/>
              </a:lnSpc>
            </a:pPr>
            <a:r>
              <a:rPr lang="en-US" sz="3000" b="1" spc="-30" dirty="0">
                <a:solidFill>
                  <a:schemeClr val="accent3"/>
                </a:solidFill>
                <a:latin typeface="DM Sans" pitchFamily="2" charset="77"/>
              </a:rPr>
              <a:t>Innovation</a:t>
            </a:r>
          </a:p>
        </p:txBody>
      </p:sp>
      <p:sp>
        <p:nvSpPr>
          <p:cNvPr id="31" name="TextBox 30">
            <a:extLst>
              <a:ext uri="{FF2B5EF4-FFF2-40B4-BE49-F238E27FC236}">
                <a16:creationId xmlns:a16="http://schemas.microsoft.com/office/drawing/2014/main" id="{E2BA4A52-6C89-4F06-BB8D-7D32BFD96622}"/>
              </a:ext>
            </a:extLst>
          </p:cNvPr>
          <p:cNvSpPr txBox="1"/>
          <p:nvPr/>
        </p:nvSpPr>
        <p:spPr>
          <a:xfrm>
            <a:off x="17674496" y="3647690"/>
            <a:ext cx="1717458" cy="615810"/>
          </a:xfrm>
          <a:prstGeom prst="rect">
            <a:avLst/>
          </a:prstGeom>
          <a:noFill/>
        </p:spPr>
        <p:txBody>
          <a:bodyPr wrap="none" rtlCol="0" anchor="b">
            <a:spAutoFit/>
          </a:bodyPr>
          <a:lstStyle/>
          <a:p>
            <a:pPr algn="ctr">
              <a:lnSpc>
                <a:spcPts val="4320"/>
              </a:lnSpc>
            </a:pPr>
            <a:r>
              <a:rPr lang="en-US" sz="3000" b="1" spc="-30" dirty="0">
                <a:solidFill>
                  <a:schemeClr val="tx2"/>
                </a:solidFill>
                <a:latin typeface="DM Sans" pitchFamily="2" charset="77"/>
              </a:rPr>
              <a:t>Success</a:t>
            </a:r>
          </a:p>
        </p:txBody>
      </p:sp>
      <p:sp>
        <p:nvSpPr>
          <p:cNvPr id="33" name="TextBox 32">
            <a:extLst>
              <a:ext uri="{FF2B5EF4-FFF2-40B4-BE49-F238E27FC236}">
                <a16:creationId xmlns:a16="http://schemas.microsoft.com/office/drawing/2014/main" id="{3F6348C8-A4BC-4464-B576-ADC35150D96B}"/>
              </a:ext>
            </a:extLst>
          </p:cNvPr>
          <p:cNvSpPr txBox="1"/>
          <p:nvPr/>
        </p:nvSpPr>
        <p:spPr>
          <a:xfrm>
            <a:off x="14062461" y="11017988"/>
            <a:ext cx="2600391" cy="615810"/>
          </a:xfrm>
          <a:prstGeom prst="rect">
            <a:avLst/>
          </a:prstGeom>
          <a:noFill/>
        </p:spPr>
        <p:txBody>
          <a:bodyPr wrap="none" rtlCol="0" anchor="b">
            <a:spAutoFit/>
          </a:bodyPr>
          <a:lstStyle/>
          <a:p>
            <a:pPr algn="ctr">
              <a:lnSpc>
                <a:spcPts val="4320"/>
              </a:lnSpc>
            </a:pPr>
            <a:r>
              <a:rPr lang="en-US" sz="3000" b="1" spc="-30" dirty="0">
                <a:solidFill>
                  <a:schemeClr val="accent4"/>
                </a:solidFill>
                <a:latin typeface="DM Sans" pitchFamily="2" charset="77"/>
              </a:rPr>
              <a:t>Management</a:t>
            </a:r>
          </a:p>
        </p:txBody>
      </p:sp>
      <p:sp>
        <p:nvSpPr>
          <p:cNvPr id="35" name="TextBox 34">
            <a:extLst>
              <a:ext uri="{FF2B5EF4-FFF2-40B4-BE49-F238E27FC236}">
                <a16:creationId xmlns:a16="http://schemas.microsoft.com/office/drawing/2014/main" id="{62D1DA68-03A6-4B1C-9F05-8915203A2B19}"/>
              </a:ext>
            </a:extLst>
          </p:cNvPr>
          <p:cNvSpPr txBox="1"/>
          <p:nvPr/>
        </p:nvSpPr>
        <p:spPr>
          <a:xfrm>
            <a:off x="8160804" y="11017988"/>
            <a:ext cx="1698222" cy="615810"/>
          </a:xfrm>
          <a:prstGeom prst="rect">
            <a:avLst/>
          </a:prstGeom>
          <a:noFill/>
        </p:spPr>
        <p:txBody>
          <a:bodyPr wrap="none" rtlCol="0" anchor="b">
            <a:spAutoFit/>
          </a:bodyPr>
          <a:lstStyle/>
          <a:p>
            <a:pPr algn="ctr">
              <a:lnSpc>
                <a:spcPts val="4320"/>
              </a:lnSpc>
            </a:pPr>
            <a:r>
              <a:rPr lang="en-US" sz="3000" b="1" spc="-30" dirty="0">
                <a:solidFill>
                  <a:schemeClr val="accent2"/>
                </a:solidFill>
                <a:latin typeface="DM Sans" pitchFamily="2" charset="77"/>
              </a:rPr>
              <a:t>Improve</a:t>
            </a:r>
          </a:p>
        </p:txBody>
      </p:sp>
      <p:sp>
        <p:nvSpPr>
          <p:cNvPr id="47" name="TextBox 46">
            <a:extLst>
              <a:ext uri="{FF2B5EF4-FFF2-40B4-BE49-F238E27FC236}">
                <a16:creationId xmlns:a16="http://schemas.microsoft.com/office/drawing/2014/main" id="{D3FFB544-44FA-4AFE-9001-9B4BBD94512F}"/>
              </a:ext>
            </a:extLst>
          </p:cNvPr>
          <p:cNvSpPr txBox="1"/>
          <p:nvPr/>
        </p:nvSpPr>
        <p:spPr>
          <a:xfrm>
            <a:off x="5106739" y="7350113"/>
            <a:ext cx="1309013" cy="1477328"/>
          </a:xfrm>
          <a:prstGeom prst="rect">
            <a:avLst/>
          </a:prstGeom>
          <a:noFill/>
        </p:spPr>
        <p:txBody>
          <a:bodyPr wrap="none" rtlCol="0" anchor="b">
            <a:spAutoFit/>
          </a:bodyPr>
          <a:lstStyle/>
          <a:p>
            <a:pPr algn="ctr"/>
            <a:r>
              <a:rPr lang="en-US" sz="8800" b="1" spc="-290" dirty="0">
                <a:solidFill>
                  <a:schemeClr val="bg1"/>
                </a:solidFill>
                <a:latin typeface="DM Sans" pitchFamily="2" charset="77"/>
              </a:rPr>
              <a:t>01</a:t>
            </a:r>
          </a:p>
        </p:txBody>
      </p:sp>
      <p:sp>
        <p:nvSpPr>
          <p:cNvPr id="48" name="TextBox 47">
            <a:extLst>
              <a:ext uri="{FF2B5EF4-FFF2-40B4-BE49-F238E27FC236}">
                <a16:creationId xmlns:a16="http://schemas.microsoft.com/office/drawing/2014/main" id="{9CB6465D-3F3D-42CE-9EB8-D3225F3E9D92}"/>
              </a:ext>
            </a:extLst>
          </p:cNvPr>
          <p:cNvSpPr txBox="1"/>
          <p:nvPr/>
        </p:nvSpPr>
        <p:spPr>
          <a:xfrm>
            <a:off x="8163461" y="7367556"/>
            <a:ext cx="1556195" cy="1446550"/>
          </a:xfrm>
          <a:prstGeom prst="rect">
            <a:avLst/>
          </a:prstGeom>
          <a:noFill/>
        </p:spPr>
        <p:txBody>
          <a:bodyPr wrap="none" rtlCol="0" anchor="b">
            <a:spAutoFit/>
          </a:bodyPr>
          <a:lstStyle/>
          <a:p>
            <a:pPr algn="ctr"/>
            <a:r>
              <a:rPr lang="en-US" sz="8800" b="1" spc="-290" dirty="0">
                <a:solidFill>
                  <a:schemeClr val="bg1"/>
                </a:solidFill>
                <a:latin typeface="DM Sans" pitchFamily="2" charset="77"/>
              </a:rPr>
              <a:t>02</a:t>
            </a:r>
          </a:p>
        </p:txBody>
      </p:sp>
      <p:sp>
        <p:nvSpPr>
          <p:cNvPr id="49" name="TextBox 48">
            <a:extLst>
              <a:ext uri="{FF2B5EF4-FFF2-40B4-BE49-F238E27FC236}">
                <a16:creationId xmlns:a16="http://schemas.microsoft.com/office/drawing/2014/main" id="{AB5F93E8-9AA1-4271-98DA-1CA1F45E7770}"/>
              </a:ext>
            </a:extLst>
          </p:cNvPr>
          <p:cNvSpPr txBox="1"/>
          <p:nvPr/>
        </p:nvSpPr>
        <p:spPr>
          <a:xfrm>
            <a:off x="11309615" y="7372001"/>
            <a:ext cx="1585049" cy="1446550"/>
          </a:xfrm>
          <a:prstGeom prst="rect">
            <a:avLst/>
          </a:prstGeom>
          <a:noFill/>
        </p:spPr>
        <p:txBody>
          <a:bodyPr wrap="none" rtlCol="0" anchor="b">
            <a:spAutoFit/>
          </a:bodyPr>
          <a:lstStyle/>
          <a:p>
            <a:pPr algn="ctr"/>
            <a:r>
              <a:rPr lang="en-US" sz="8800" b="1" spc="-290" dirty="0">
                <a:solidFill>
                  <a:schemeClr val="bg1"/>
                </a:solidFill>
                <a:latin typeface="DM Sans" pitchFamily="2" charset="77"/>
              </a:rPr>
              <a:t>03</a:t>
            </a:r>
          </a:p>
        </p:txBody>
      </p:sp>
      <p:sp>
        <p:nvSpPr>
          <p:cNvPr id="50" name="TextBox 49">
            <a:extLst>
              <a:ext uri="{FF2B5EF4-FFF2-40B4-BE49-F238E27FC236}">
                <a16:creationId xmlns:a16="http://schemas.microsoft.com/office/drawing/2014/main" id="{9D9A90CC-EB03-4D02-B987-0C973740111B}"/>
              </a:ext>
            </a:extLst>
          </p:cNvPr>
          <p:cNvSpPr txBox="1"/>
          <p:nvPr/>
        </p:nvSpPr>
        <p:spPr>
          <a:xfrm>
            <a:off x="14470569" y="7370096"/>
            <a:ext cx="1634743" cy="1446550"/>
          </a:xfrm>
          <a:prstGeom prst="rect">
            <a:avLst/>
          </a:prstGeom>
          <a:noFill/>
        </p:spPr>
        <p:txBody>
          <a:bodyPr wrap="none" rtlCol="0" anchor="b">
            <a:spAutoFit/>
          </a:bodyPr>
          <a:lstStyle/>
          <a:p>
            <a:pPr algn="ctr"/>
            <a:r>
              <a:rPr lang="en-US" sz="8800" b="1" spc="-290" dirty="0">
                <a:solidFill>
                  <a:schemeClr val="bg1"/>
                </a:solidFill>
                <a:latin typeface="DM Sans" pitchFamily="2" charset="77"/>
              </a:rPr>
              <a:t>04</a:t>
            </a:r>
          </a:p>
        </p:txBody>
      </p:sp>
      <p:sp>
        <p:nvSpPr>
          <p:cNvPr id="51" name="TextBox 50">
            <a:extLst>
              <a:ext uri="{FF2B5EF4-FFF2-40B4-BE49-F238E27FC236}">
                <a16:creationId xmlns:a16="http://schemas.microsoft.com/office/drawing/2014/main" id="{3ED292E0-61B8-4596-8C6F-9BB449EB0A92}"/>
              </a:ext>
            </a:extLst>
          </p:cNvPr>
          <p:cNvSpPr txBox="1"/>
          <p:nvPr/>
        </p:nvSpPr>
        <p:spPr>
          <a:xfrm>
            <a:off x="17652724" y="7374541"/>
            <a:ext cx="1610697" cy="1446550"/>
          </a:xfrm>
          <a:prstGeom prst="rect">
            <a:avLst/>
          </a:prstGeom>
          <a:noFill/>
        </p:spPr>
        <p:txBody>
          <a:bodyPr wrap="none" rtlCol="0" anchor="b">
            <a:spAutoFit/>
          </a:bodyPr>
          <a:lstStyle/>
          <a:p>
            <a:pPr algn="ctr"/>
            <a:r>
              <a:rPr lang="en-US" sz="8800" b="1" spc="-290" dirty="0">
                <a:solidFill>
                  <a:schemeClr val="bg1"/>
                </a:solidFill>
                <a:latin typeface="DM Sans" pitchFamily="2" charset="77"/>
              </a:rPr>
              <a:t>05</a:t>
            </a:r>
          </a:p>
        </p:txBody>
      </p:sp>
      <p:sp>
        <p:nvSpPr>
          <p:cNvPr id="4" name="Rectangle 3">
            <a:extLst>
              <a:ext uri="{FF2B5EF4-FFF2-40B4-BE49-F238E27FC236}">
                <a16:creationId xmlns:a16="http://schemas.microsoft.com/office/drawing/2014/main" id="{710E3498-C936-49BB-B9F8-E95109549872}"/>
              </a:ext>
            </a:extLst>
          </p:cNvPr>
          <p:cNvSpPr/>
          <p:nvPr/>
        </p:nvSpPr>
        <p:spPr>
          <a:xfrm>
            <a:off x="12416726" y="877147"/>
            <a:ext cx="5025399" cy="837442"/>
          </a:xfrm>
          <a:prstGeom prst="rect">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5" name="TextBox 4">
            <a:extLst>
              <a:ext uri="{FF2B5EF4-FFF2-40B4-BE49-F238E27FC236}">
                <a16:creationId xmlns:a16="http://schemas.microsoft.com/office/drawing/2014/main" id="{30CEEF24-3A97-D158-01C4-ED2F87F39D0F}"/>
              </a:ext>
            </a:extLst>
          </p:cNvPr>
          <p:cNvSpPr txBox="1"/>
          <p:nvPr/>
        </p:nvSpPr>
        <p:spPr>
          <a:xfrm>
            <a:off x="7151804" y="850311"/>
            <a:ext cx="10395795" cy="923330"/>
          </a:xfrm>
          <a:prstGeom prst="rect">
            <a:avLst/>
          </a:prstGeom>
          <a:noFill/>
        </p:spPr>
        <p:txBody>
          <a:bodyPr wrap="none" rtlCol="0">
            <a:spAutoFit/>
          </a:bodyPr>
          <a:lstStyle/>
          <a:p>
            <a:r>
              <a:rPr lang="es-CO" sz="5400" b="1" dirty="0">
                <a:solidFill>
                  <a:schemeClr val="accent3"/>
                </a:solidFill>
                <a:latin typeface="Poppins" panose="00000500000000000000" pitchFamily="2" charset="0"/>
                <a:cs typeface="Poppins" panose="00000500000000000000" pitchFamily="2" charset="0"/>
              </a:rPr>
              <a:t>EASY PROCESS  </a:t>
            </a:r>
            <a:r>
              <a:rPr lang="es-CO" sz="5400" b="1" dirty="0">
                <a:solidFill>
                  <a:schemeClr val="accent1"/>
                </a:solidFill>
                <a:latin typeface="Poppins" panose="00000500000000000000" pitchFamily="2" charset="0"/>
                <a:cs typeface="Poppins" panose="00000500000000000000" pitchFamily="2" charset="0"/>
              </a:rPr>
              <a:t>INFOGRAPHIC</a:t>
            </a:r>
          </a:p>
        </p:txBody>
      </p:sp>
      <p:sp>
        <p:nvSpPr>
          <p:cNvPr id="2" name="TextBox 1">
            <a:extLst>
              <a:ext uri="{FF2B5EF4-FFF2-40B4-BE49-F238E27FC236}">
                <a16:creationId xmlns:a16="http://schemas.microsoft.com/office/drawing/2014/main" id="{EA4B65CF-A04D-91EB-2044-8E60163B9076}"/>
              </a:ext>
            </a:extLst>
          </p:cNvPr>
          <p:cNvSpPr txBox="1"/>
          <p:nvPr/>
        </p:nvSpPr>
        <p:spPr>
          <a:xfrm>
            <a:off x="10323341" y="4295181"/>
            <a:ext cx="3757464" cy="1384995"/>
          </a:xfrm>
          <a:prstGeom prst="rect">
            <a:avLst/>
          </a:prstGeom>
          <a:noFill/>
        </p:spPr>
        <p:txBody>
          <a:bodyPr wrap="square" rtlCol="0" anchor="t">
            <a:spAutoFit/>
          </a:bodyPr>
          <a:lstStyle/>
          <a:p>
            <a:pPr algn="ctr"/>
            <a:r>
              <a:rPr lang="en-US" sz="2800" spc="-15" dirty="0">
                <a:latin typeface="DM Sans" pitchFamily="2" charset="77"/>
              </a:rPr>
              <a:t>You can achieve anything you set your mind to.</a:t>
            </a:r>
          </a:p>
        </p:txBody>
      </p:sp>
      <p:sp>
        <p:nvSpPr>
          <p:cNvPr id="3" name="TextBox 2">
            <a:extLst>
              <a:ext uri="{FF2B5EF4-FFF2-40B4-BE49-F238E27FC236}">
                <a16:creationId xmlns:a16="http://schemas.microsoft.com/office/drawing/2014/main" id="{5E1B343F-0563-D801-9209-8CF7E74DBEF3}"/>
              </a:ext>
            </a:extLst>
          </p:cNvPr>
          <p:cNvSpPr txBox="1"/>
          <p:nvPr/>
        </p:nvSpPr>
        <p:spPr>
          <a:xfrm>
            <a:off x="16707886" y="4295181"/>
            <a:ext cx="3757464" cy="1384995"/>
          </a:xfrm>
          <a:prstGeom prst="rect">
            <a:avLst/>
          </a:prstGeom>
          <a:noFill/>
        </p:spPr>
        <p:txBody>
          <a:bodyPr wrap="square" rtlCol="0" anchor="t">
            <a:spAutoFit/>
          </a:bodyPr>
          <a:lstStyle/>
          <a:p>
            <a:pPr algn="ctr"/>
            <a:r>
              <a:rPr lang="en-US" sz="2800" spc="-15" dirty="0">
                <a:latin typeface="DM Sans" pitchFamily="2" charset="77"/>
              </a:rPr>
              <a:t>You can achieve anything you set your mind to.</a:t>
            </a:r>
          </a:p>
        </p:txBody>
      </p:sp>
      <p:sp>
        <p:nvSpPr>
          <p:cNvPr id="6" name="TextBox 5">
            <a:extLst>
              <a:ext uri="{FF2B5EF4-FFF2-40B4-BE49-F238E27FC236}">
                <a16:creationId xmlns:a16="http://schemas.microsoft.com/office/drawing/2014/main" id="{78CD43BD-A1D9-46E2-D0ED-2B0D27CDA432}"/>
              </a:ext>
            </a:extLst>
          </p:cNvPr>
          <p:cNvSpPr txBox="1"/>
          <p:nvPr/>
        </p:nvSpPr>
        <p:spPr>
          <a:xfrm>
            <a:off x="7151804" y="11568046"/>
            <a:ext cx="3757464" cy="1384995"/>
          </a:xfrm>
          <a:prstGeom prst="rect">
            <a:avLst/>
          </a:prstGeom>
          <a:noFill/>
        </p:spPr>
        <p:txBody>
          <a:bodyPr wrap="square" rtlCol="0" anchor="t">
            <a:spAutoFit/>
          </a:bodyPr>
          <a:lstStyle/>
          <a:p>
            <a:pPr algn="ctr"/>
            <a:r>
              <a:rPr lang="en-US" sz="2800" spc="-15" dirty="0">
                <a:latin typeface="DM Sans" pitchFamily="2" charset="77"/>
              </a:rPr>
              <a:t>You can achieve anything you set your mind to.</a:t>
            </a:r>
          </a:p>
        </p:txBody>
      </p:sp>
      <p:sp>
        <p:nvSpPr>
          <p:cNvPr id="7" name="TextBox 6">
            <a:extLst>
              <a:ext uri="{FF2B5EF4-FFF2-40B4-BE49-F238E27FC236}">
                <a16:creationId xmlns:a16="http://schemas.microsoft.com/office/drawing/2014/main" id="{4D694747-BBE7-8212-3A69-99695207594F}"/>
              </a:ext>
            </a:extLst>
          </p:cNvPr>
          <p:cNvSpPr txBox="1"/>
          <p:nvPr/>
        </p:nvSpPr>
        <p:spPr>
          <a:xfrm>
            <a:off x="13409208" y="11568046"/>
            <a:ext cx="3757464" cy="1384995"/>
          </a:xfrm>
          <a:prstGeom prst="rect">
            <a:avLst/>
          </a:prstGeom>
          <a:noFill/>
        </p:spPr>
        <p:txBody>
          <a:bodyPr wrap="square" rtlCol="0" anchor="t">
            <a:spAutoFit/>
          </a:bodyPr>
          <a:lstStyle/>
          <a:p>
            <a:pPr algn="ctr"/>
            <a:r>
              <a:rPr lang="en-US" sz="2800" spc="-15" dirty="0">
                <a:latin typeface="DM Sans" pitchFamily="2" charset="77"/>
              </a:rPr>
              <a:t>You can achieve anything you set your mind to.</a:t>
            </a:r>
          </a:p>
        </p:txBody>
      </p:sp>
    </p:spTree>
    <p:extLst>
      <p:ext uri="{BB962C8B-B14F-4D97-AF65-F5344CB8AC3E}">
        <p14:creationId xmlns:p14="http://schemas.microsoft.com/office/powerpoint/2010/main" val="13855882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6211013-D03C-4BAE-B62F-D77BD9DE9DDD}"/>
              </a:ext>
            </a:extLst>
          </p:cNvPr>
          <p:cNvSpPr>
            <a:spLocks noChangeArrowheads="1"/>
          </p:cNvSpPr>
          <p:nvPr/>
        </p:nvSpPr>
        <p:spPr bwMode="auto">
          <a:xfrm>
            <a:off x="2834355" y="5251246"/>
            <a:ext cx="3746182" cy="5877442"/>
          </a:xfrm>
          <a:custGeom>
            <a:avLst/>
            <a:gdLst>
              <a:gd name="T0" fmla="*/ 3005 w 3006"/>
              <a:gd name="T1" fmla="*/ 499 h 4719"/>
              <a:gd name="T2" fmla="*/ 1944 w 3006"/>
              <a:gd name="T3" fmla="*/ 499 h 4719"/>
              <a:gd name="T4" fmla="*/ 1503 w 3006"/>
              <a:gd name="T5" fmla="*/ 0 h 4719"/>
              <a:gd name="T6" fmla="*/ 1061 w 3006"/>
              <a:gd name="T7" fmla="*/ 499 h 4719"/>
              <a:gd name="T8" fmla="*/ 0 w 3006"/>
              <a:gd name="T9" fmla="*/ 499 h 4719"/>
              <a:gd name="T10" fmla="*/ 0 w 3006"/>
              <a:gd name="T11" fmla="*/ 4718 h 4719"/>
              <a:gd name="T12" fmla="*/ 3005 w 3006"/>
              <a:gd name="T13" fmla="*/ 4718 h 4719"/>
              <a:gd name="T14" fmla="*/ 3005 w 3006"/>
              <a:gd name="T15" fmla="*/ 499 h 47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6" h="4719">
                <a:moveTo>
                  <a:pt x="3005" y="499"/>
                </a:moveTo>
                <a:lnTo>
                  <a:pt x="1944" y="499"/>
                </a:lnTo>
                <a:lnTo>
                  <a:pt x="1503" y="0"/>
                </a:lnTo>
                <a:lnTo>
                  <a:pt x="1061" y="499"/>
                </a:lnTo>
                <a:lnTo>
                  <a:pt x="0" y="499"/>
                </a:lnTo>
                <a:lnTo>
                  <a:pt x="0" y="4718"/>
                </a:lnTo>
                <a:lnTo>
                  <a:pt x="3005" y="4718"/>
                </a:lnTo>
                <a:lnTo>
                  <a:pt x="3005" y="499"/>
                </a:lnTo>
              </a:path>
            </a:pathLst>
          </a:custGeom>
          <a:solidFill>
            <a:schemeClr val="accent1"/>
          </a:solidFill>
          <a:ln>
            <a:noFill/>
          </a:ln>
          <a:effectLst/>
        </p:spPr>
        <p:txBody>
          <a:bodyPr wrap="none" anchor="ctr"/>
          <a:lstStyle/>
          <a:p>
            <a:endParaRPr lang="en-US" dirty="0">
              <a:latin typeface="DM Sans" pitchFamily="2" charset="77"/>
            </a:endParaRPr>
          </a:p>
        </p:txBody>
      </p:sp>
      <p:sp>
        <p:nvSpPr>
          <p:cNvPr id="4" name="Freeform 3">
            <a:extLst>
              <a:ext uri="{FF2B5EF4-FFF2-40B4-BE49-F238E27FC236}">
                <a16:creationId xmlns:a16="http://schemas.microsoft.com/office/drawing/2014/main" id="{9DAFB208-0C4F-454B-8C49-E2A70F114CFA}"/>
              </a:ext>
            </a:extLst>
          </p:cNvPr>
          <p:cNvSpPr>
            <a:spLocks noChangeArrowheads="1"/>
          </p:cNvSpPr>
          <p:nvPr/>
        </p:nvSpPr>
        <p:spPr bwMode="auto">
          <a:xfrm>
            <a:off x="0" y="11128687"/>
            <a:ext cx="6575043" cy="2587175"/>
          </a:xfrm>
          <a:custGeom>
            <a:avLst/>
            <a:gdLst>
              <a:gd name="T0" fmla="*/ 2273 w 5279"/>
              <a:gd name="T1" fmla="*/ 0 h 2075"/>
              <a:gd name="T2" fmla="*/ 0 w 5279"/>
              <a:gd name="T3" fmla="*/ 2074 h 2075"/>
              <a:gd name="T4" fmla="*/ 3914 w 5279"/>
              <a:gd name="T5" fmla="*/ 2074 h 2075"/>
              <a:gd name="T6" fmla="*/ 5278 w 5279"/>
              <a:gd name="T7" fmla="*/ 0 h 2075"/>
              <a:gd name="T8" fmla="*/ 2273 w 5279"/>
              <a:gd name="T9" fmla="*/ 0 h 2075"/>
            </a:gdLst>
            <a:ahLst/>
            <a:cxnLst>
              <a:cxn ang="0">
                <a:pos x="T0" y="T1"/>
              </a:cxn>
              <a:cxn ang="0">
                <a:pos x="T2" y="T3"/>
              </a:cxn>
              <a:cxn ang="0">
                <a:pos x="T4" y="T5"/>
              </a:cxn>
              <a:cxn ang="0">
                <a:pos x="T6" y="T7"/>
              </a:cxn>
              <a:cxn ang="0">
                <a:pos x="T8" y="T9"/>
              </a:cxn>
            </a:cxnLst>
            <a:rect l="0" t="0" r="r" b="b"/>
            <a:pathLst>
              <a:path w="5279" h="2075">
                <a:moveTo>
                  <a:pt x="2273" y="0"/>
                </a:moveTo>
                <a:lnTo>
                  <a:pt x="0" y="2074"/>
                </a:lnTo>
                <a:lnTo>
                  <a:pt x="3914" y="2074"/>
                </a:lnTo>
                <a:lnTo>
                  <a:pt x="5278" y="0"/>
                </a:lnTo>
                <a:lnTo>
                  <a:pt x="2273" y="0"/>
                </a:lnTo>
              </a:path>
            </a:pathLst>
          </a:custGeom>
          <a:solidFill>
            <a:schemeClr val="accent1"/>
          </a:solidFill>
          <a:ln>
            <a:noFill/>
          </a:ln>
          <a:effectLst/>
        </p:spPr>
        <p:txBody>
          <a:bodyPr wrap="none" anchor="ctr"/>
          <a:lstStyle/>
          <a:p>
            <a:endParaRPr lang="en-US" dirty="0">
              <a:latin typeface="DM Sans" pitchFamily="2" charset="77"/>
            </a:endParaRPr>
          </a:p>
        </p:txBody>
      </p:sp>
      <p:sp>
        <p:nvSpPr>
          <p:cNvPr id="5" name="Freeform 4">
            <a:extLst>
              <a:ext uri="{FF2B5EF4-FFF2-40B4-BE49-F238E27FC236}">
                <a16:creationId xmlns:a16="http://schemas.microsoft.com/office/drawing/2014/main" id="{6ADD2BF8-67B0-4EA7-A85B-A7EB638BD087}"/>
              </a:ext>
            </a:extLst>
          </p:cNvPr>
          <p:cNvSpPr>
            <a:spLocks noChangeArrowheads="1"/>
          </p:cNvSpPr>
          <p:nvPr/>
        </p:nvSpPr>
        <p:spPr bwMode="auto">
          <a:xfrm>
            <a:off x="6575043" y="5251246"/>
            <a:ext cx="3746182" cy="5877442"/>
          </a:xfrm>
          <a:custGeom>
            <a:avLst/>
            <a:gdLst>
              <a:gd name="T0" fmla="*/ 3005 w 3006"/>
              <a:gd name="T1" fmla="*/ 4718 h 4719"/>
              <a:gd name="T2" fmla="*/ 3005 w 3006"/>
              <a:gd name="T3" fmla="*/ 499 h 4719"/>
              <a:gd name="T4" fmla="*/ 1944 w 3006"/>
              <a:gd name="T5" fmla="*/ 499 h 4719"/>
              <a:gd name="T6" fmla="*/ 1503 w 3006"/>
              <a:gd name="T7" fmla="*/ 0 h 4719"/>
              <a:gd name="T8" fmla="*/ 1061 w 3006"/>
              <a:gd name="T9" fmla="*/ 499 h 4719"/>
              <a:gd name="T10" fmla="*/ 0 w 3006"/>
              <a:gd name="T11" fmla="*/ 499 h 4719"/>
              <a:gd name="T12" fmla="*/ 0 w 3006"/>
              <a:gd name="T13" fmla="*/ 4718 h 4719"/>
              <a:gd name="T14" fmla="*/ 3005 w 3006"/>
              <a:gd name="T15" fmla="*/ 4718 h 47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6" h="4719">
                <a:moveTo>
                  <a:pt x="3005" y="4718"/>
                </a:moveTo>
                <a:lnTo>
                  <a:pt x="3005" y="499"/>
                </a:lnTo>
                <a:lnTo>
                  <a:pt x="1944" y="499"/>
                </a:lnTo>
                <a:lnTo>
                  <a:pt x="1503" y="0"/>
                </a:lnTo>
                <a:lnTo>
                  <a:pt x="1061" y="499"/>
                </a:lnTo>
                <a:lnTo>
                  <a:pt x="0" y="499"/>
                </a:lnTo>
                <a:lnTo>
                  <a:pt x="0" y="4718"/>
                </a:lnTo>
                <a:lnTo>
                  <a:pt x="3005" y="4718"/>
                </a:lnTo>
              </a:path>
            </a:pathLst>
          </a:custGeom>
          <a:solidFill>
            <a:schemeClr val="accent2"/>
          </a:solidFill>
          <a:ln>
            <a:noFill/>
          </a:ln>
          <a:effectLst/>
        </p:spPr>
        <p:txBody>
          <a:bodyPr wrap="none" anchor="ctr"/>
          <a:lstStyle/>
          <a:p>
            <a:endParaRPr lang="en-US" dirty="0">
              <a:latin typeface="DM Sans" pitchFamily="2" charset="77"/>
            </a:endParaRPr>
          </a:p>
        </p:txBody>
      </p:sp>
      <p:sp>
        <p:nvSpPr>
          <p:cNvPr id="6" name="Freeform 5">
            <a:extLst>
              <a:ext uri="{FF2B5EF4-FFF2-40B4-BE49-F238E27FC236}">
                <a16:creationId xmlns:a16="http://schemas.microsoft.com/office/drawing/2014/main" id="{705A8353-9349-49F1-AC19-336CC2821B53}"/>
              </a:ext>
            </a:extLst>
          </p:cNvPr>
          <p:cNvSpPr>
            <a:spLocks noChangeArrowheads="1"/>
          </p:cNvSpPr>
          <p:nvPr/>
        </p:nvSpPr>
        <p:spPr bwMode="auto">
          <a:xfrm>
            <a:off x="4877727" y="11128687"/>
            <a:ext cx="5443498" cy="2587175"/>
          </a:xfrm>
          <a:custGeom>
            <a:avLst/>
            <a:gdLst>
              <a:gd name="T0" fmla="*/ 1364 w 4370"/>
              <a:gd name="T1" fmla="*/ 0 h 2075"/>
              <a:gd name="T2" fmla="*/ 0 w 4370"/>
              <a:gd name="T3" fmla="*/ 2074 h 2075"/>
              <a:gd name="T4" fmla="*/ 3914 w 4370"/>
              <a:gd name="T5" fmla="*/ 2074 h 2075"/>
              <a:gd name="T6" fmla="*/ 4369 w 4370"/>
              <a:gd name="T7" fmla="*/ 0 h 2075"/>
              <a:gd name="T8" fmla="*/ 1364 w 4370"/>
              <a:gd name="T9" fmla="*/ 0 h 2075"/>
            </a:gdLst>
            <a:ahLst/>
            <a:cxnLst>
              <a:cxn ang="0">
                <a:pos x="T0" y="T1"/>
              </a:cxn>
              <a:cxn ang="0">
                <a:pos x="T2" y="T3"/>
              </a:cxn>
              <a:cxn ang="0">
                <a:pos x="T4" y="T5"/>
              </a:cxn>
              <a:cxn ang="0">
                <a:pos x="T6" y="T7"/>
              </a:cxn>
              <a:cxn ang="0">
                <a:pos x="T8" y="T9"/>
              </a:cxn>
            </a:cxnLst>
            <a:rect l="0" t="0" r="r" b="b"/>
            <a:pathLst>
              <a:path w="4370" h="2075">
                <a:moveTo>
                  <a:pt x="1364" y="0"/>
                </a:moveTo>
                <a:lnTo>
                  <a:pt x="0" y="2074"/>
                </a:lnTo>
                <a:lnTo>
                  <a:pt x="3914" y="2074"/>
                </a:lnTo>
                <a:lnTo>
                  <a:pt x="4369" y="0"/>
                </a:lnTo>
                <a:lnTo>
                  <a:pt x="1364" y="0"/>
                </a:lnTo>
              </a:path>
            </a:pathLst>
          </a:custGeom>
          <a:solidFill>
            <a:schemeClr val="accent2"/>
          </a:solidFill>
          <a:ln>
            <a:noFill/>
          </a:ln>
          <a:effectLst/>
        </p:spPr>
        <p:txBody>
          <a:bodyPr wrap="none" anchor="ctr"/>
          <a:lstStyle/>
          <a:p>
            <a:endParaRPr lang="en-US" dirty="0">
              <a:latin typeface="DM Sans" pitchFamily="2" charset="77"/>
            </a:endParaRPr>
          </a:p>
        </p:txBody>
      </p:sp>
      <p:sp>
        <p:nvSpPr>
          <p:cNvPr id="7" name="Freeform 6">
            <a:extLst>
              <a:ext uri="{FF2B5EF4-FFF2-40B4-BE49-F238E27FC236}">
                <a16:creationId xmlns:a16="http://schemas.microsoft.com/office/drawing/2014/main" id="{6A3B3D3A-0426-4E2D-B1A3-136734728E62}"/>
              </a:ext>
            </a:extLst>
          </p:cNvPr>
          <p:cNvSpPr>
            <a:spLocks noChangeArrowheads="1"/>
          </p:cNvSpPr>
          <p:nvPr/>
        </p:nvSpPr>
        <p:spPr bwMode="auto">
          <a:xfrm>
            <a:off x="10321225" y="5251246"/>
            <a:ext cx="3746182" cy="5877442"/>
          </a:xfrm>
          <a:custGeom>
            <a:avLst/>
            <a:gdLst>
              <a:gd name="T0" fmla="*/ 3005 w 3006"/>
              <a:gd name="T1" fmla="*/ 4718 h 4719"/>
              <a:gd name="T2" fmla="*/ 3005 w 3006"/>
              <a:gd name="T3" fmla="*/ 499 h 4719"/>
              <a:gd name="T4" fmla="*/ 1944 w 3006"/>
              <a:gd name="T5" fmla="*/ 499 h 4719"/>
              <a:gd name="T6" fmla="*/ 1502 w 3006"/>
              <a:gd name="T7" fmla="*/ 0 h 4719"/>
              <a:gd name="T8" fmla="*/ 1061 w 3006"/>
              <a:gd name="T9" fmla="*/ 499 h 4719"/>
              <a:gd name="T10" fmla="*/ 0 w 3006"/>
              <a:gd name="T11" fmla="*/ 499 h 4719"/>
              <a:gd name="T12" fmla="*/ 0 w 3006"/>
              <a:gd name="T13" fmla="*/ 4718 h 4719"/>
              <a:gd name="T14" fmla="*/ 3005 w 3006"/>
              <a:gd name="T15" fmla="*/ 4718 h 47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6" h="4719">
                <a:moveTo>
                  <a:pt x="3005" y="4718"/>
                </a:moveTo>
                <a:lnTo>
                  <a:pt x="3005" y="499"/>
                </a:lnTo>
                <a:lnTo>
                  <a:pt x="1944" y="499"/>
                </a:lnTo>
                <a:lnTo>
                  <a:pt x="1502" y="0"/>
                </a:lnTo>
                <a:lnTo>
                  <a:pt x="1061" y="499"/>
                </a:lnTo>
                <a:lnTo>
                  <a:pt x="0" y="499"/>
                </a:lnTo>
                <a:lnTo>
                  <a:pt x="0" y="4718"/>
                </a:lnTo>
                <a:lnTo>
                  <a:pt x="3005" y="4718"/>
                </a:lnTo>
              </a:path>
            </a:pathLst>
          </a:custGeom>
          <a:solidFill>
            <a:schemeClr val="accent3"/>
          </a:solidFill>
          <a:ln>
            <a:noFill/>
          </a:ln>
          <a:effectLst/>
        </p:spPr>
        <p:txBody>
          <a:bodyPr wrap="none" anchor="ctr"/>
          <a:lstStyle/>
          <a:p>
            <a:endParaRPr lang="en-US" dirty="0">
              <a:latin typeface="DM Sans" pitchFamily="2" charset="77"/>
            </a:endParaRPr>
          </a:p>
        </p:txBody>
      </p:sp>
      <p:sp>
        <p:nvSpPr>
          <p:cNvPr id="8" name="Freeform 7">
            <a:extLst>
              <a:ext uri="{FF2B5EF4-FFF2-40B4-BE49-F238E27FC236}">
                <a16:creationId xmlns:a16="http://schemas.microsoft.com/office/drawing/2014/main" id="{D4243302-CC45-48B3-9ED6-C9B04E2E794B}"/>
              </a:ext>
            </a:extLst>
          </p:cNvPr>
          <p:cNvSpPr>
            <a:spLocks noChangeArrowheads="1"/>
          </p:cNvSpPr>
          <p:nvPr/>
        </p:nvSpPr>
        <p:spPr bwMode="auto">
          <a:xfrm>
            <a:off x="9749960" y="11128687"/>
            <a:ext cx="4877727" cy="2587175"/>
          </a:xfrm>
          <a:custGeom>
            <a:avLst/>
            <a:gdLst>
              <a:gd name="T0" fmla="*/ 455 w 3915"/>
              <a:gd name="T1" fmla="*/ 0 h 2075"/>
              <a:gd name="T2" fmla="*/ 0 w 3915"/>
              <a:gd name="T3" fmla="*/ 2074 h 2075"/>
              <a:gd name="T4" fmla="*/ 3914 w 3915"/>
              <a:gd name="T5" fmla="*/ 2074 h 2075"/>
              <a:gd name="T6" fmla="*/ 3460 w 3915"/>
              <a:gd name="T7" fmla="*/ 0 h 2075"/>
              <a:gd name="T8" fmla="*/ 455 w 3915"/>
              <a:gd name="T9" fmla="*/ 0 h 2075"/>
            </a:gdLst>
            <a:ahLst/>
            <a:cxnLst>
              <a:cxn ang="0">
                <a:pos x="T0" y="T1"/>
              </a:cxn>
              <a:cxn ang="0">
                <a:pos x="T2" y="T3"/>
              </a:cxn>
              <a:cxn ang="0">
                <a:pos x="T4" y="T5"/>
              </a:cxn>
              <a:cxn ang="0">
                <a:pos x="T6" y="T7"/>
              </a:cxn>
              <a:cxn ang="0">
                <a:pos x="T8" y="T9"/>
              </a:cxn>
            </a:cxnLst>
            <a:rect l="0" t="0" r="r" b="b"/>
            <a:pathLst>
              <a:path w="3915" h="2075">
                <a:moveTo>
                  <a:pt x="455" y="0"/>
                </a:moveTo>
                <a:lnTo>
                  <a:pt x="0" y="2074"/>
                </a:lnTo>
                <a:lnTo>
                  <a:pt x="3914" y="2074"/>
                </a:lnTo>
                <a:lnTo>
                  <a:pt x="3460" y="0"/>
                </a:lnTo>
                <a:lnTo>
                  <a:pt x="455" y="0"/>
                </a:lnTo>
              </a:path>
            </a:pathLst>
          </a:custGeom>
          <a:solidFill>
            <a:schemeClr val="accent3"/>
          </a:solidFill>
          <a:ln>
            <a:noFill/>
          </a:ln>
          <a:effectLst/>
        </p:spPr>
        <p:txBody>
          <a:bodyPr wrap="none" anchor="ctr"/>
          <a:lstStyle/>
          <a:p>
            <a:endParaRPr lang="en-US" dirty="0">
              <a:latin typeface="DM Sans" pitchFamily="2" charset="77"/>
            </a:endParaRPr>
          </a:p>
        </p:txBody>
      </p:sp>
      <p:sp>
        <p:nvSpPr>
          <p:cNvPr id="9" name="Freeform 8">
            <a:extLst>
              <a:ext uri="{FF2B5EF4-FFF2-40B4-BE49-F238E27FC236}">
                <a16:creationId xmlns:a16="http://schemas.microsoft.com/office/drawing/2014/main" id="{5AC9CF77-F74E-4462-BE09-5F1B48C981F0}"/>
              </a:ext>
            </a:extLst>
          </p:cNvPr>
          <p:cNvSpPr>
            <a:spLocks noChangeArrowheads="1"/>
          </p:cNvSpPr>
          <p:nvPr/>
        </p:nvSpPr>
        <p:spPr bwMode="auto">
          <a:xfrm>
            <a:off x="14061916" y="5251246"/>
            <a:ext cx="3740688" cy="5877442"/>
          </a:xfrm>
          <a:custGeom>
            <a:avLst/>
            <a:gdLst>
              <a:gd name="T0" fmla="*/ 3004 w 3005"/>
              <a:gd name="T1" fmla="*/ 4718 h 4719"/>
              <a:gd name="T2" fmla="*/ 3004 w 3005"/>
              <a:gd name="T3" fmla="*/ 499 h 4719"/>
              <a:gd name="T4" fmla="*/ 1943 w 3005"/>
              <a:gd name="T5" fmla="*/ 499 h 4719"/>
              <a:gd name="T6" fmla="*/ 1502 w 3005"/>
              <a:gd name="T7" fmla="*/ 0 h 4719"/>
              <a:gd name="T8" fmla="*/ 1061 w 3005"/>
              <a:gd name="T9" fmla="*/ 499 h 4719"/>
              <a:gd name="T10" fmla="*/ 0 w 3005"/>
              <a:gd name="T11" fmla="*/ 499 h 4719"/>
              <a:gd name="T12" fmla="*/ 0 w 3005"/>
              <a:gd name="T13" fmla="*/ 4718 h 4719"/>
              <a:gd name="T14" fmla="*/ 3004 w 3005"/>
              <a:gd name="T15" fmla="*/ 4718 h 47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5" h="4719">
                <a:moveTo>
                  <a:pt x="3004" y="4718"/>
                </a:moveTo>
                <a:lnTo>
                  <a:pt x="3004" y="499"/>
                </a:lnTo>
                <a:lnTo>
                  <a:pt x="1943" y="499"/>
                </a:lnTo>
                <a:lnTo>
                  <a:pt x="1502" y="0"/>
                </a:lnTo>
                <a:lnTo>
                  <a:pt x="1061" y="499"/>
                </a:lnTo>
                <a:lnTo>
                  <a:pt x="0" y="499"/>
                </a:lnTo>
                <a:lnTo>
                  <a:pt x="0" y="4718"/>
                </a:lnTo>
                <a:lnTo>
                  <a:pt x="3004" y="4718"/>
                </a:lnTo>
              </a:path>
            </a:pathLst>
          </a:custGeom>
          <a:solidFill>
            <a:schemeClr val="accent4"/>
          </a:solidFill>
          <a:ln>
            <a:noFill/>
          </a:ln>
          <a:effectLst/>
        </p:spPr>
        <p:txBody>
          <a:bodyPr wrap="none" anchor="ctr"/>
          <a:lstStyle/>
          <a:p>
            <a:endParaRPr lang="en-US" dirty="0">
              <a:latin typeface="DM Sans" pitchFamily="2" charset="77"/>
            </a:endParaRPr>
          </a:p>
        </p:txBody>
      </p:sp>
      <p:sp>
        <p:nvSpPr>
          <p:cNvPr id="10" name="Freeform 9">
            <a:extLst>
              <a:ext uri="{FF2B5EF4-FFF2-40B4-BE49-F238E27FC236}">
                <a16:creationId xmlns:a16="http://schemas.microsoft.com/office/drawing/2014/main" id="{FF600CEE-15E0-4A71-9F34-96E727E95921}"/>
              </a:ext>
            </a:extLst>
          </p:cNvPr>
          <p:cNvSpPr>
            <a:spLocks noChangeArrowheads="1"/>
          </p:cNvSpPr>
          <p:nvPr/>
        </p:nvSpPr>
        <p:spPr bwMode="auto">
          <a:xfrm>
            <a:off x="14061916" y="11128687"/>
            <a:ext cx="5443498" cy="2587175"/>
          </a:xfrm>
          <a:custGeom>
            <a:avLst/>
            <a:gdLst>
              <a:gd name="T0" fmla="*/ 0 w 4370"/>
              <a:gd name="T1" fmla="*/ 0 h 2075"/>
              <a:gd name="T2" fmla="*/ 454 w 4370"/>
              <a:gd name="T3" fmla="*/ 2074 h 2075"/>
              <a:gd name="T4" fmla="*/ 4369 w 4370"/>
              <a:gd name="T5" fmla="*/ 2074 h 2075"/>
              <a:gd name="T6" fmla="*/ 3004 w 4370"/>
              <a:gd name="T7" fmla="*/ 0 h 2075"/>
              <a:gd name="T8" fmla="*/ 0 w 4370"/>
              <a:gd name="T9" fmla="*/ 0 h 2075"/>
            </a:gdLst>
            <a:ahLst/>
            <a:cxnLst>
              <a:cxn ang="0">
                <a:pos x="T0" y="T1"/>
              </a:cxn>
              <a:cxn ang="0">
                <a:pos x="T2" y="T3"/>
              </a:cxn>
              <a:cxn ang="0">
                <a:pos x="T4" y="T5"/>
              </a:cxn>
              <a:cxn ang="0">
                <a:pos x="T6" y="T7"/>
              </a:cxn>
              <a:cxn ang="0">
                <a:pos x="T8" y="T9"/>
              </a:cxn>
            </a:cxnLst>
            <a:rect l="0" t="0" r="r" b="b"/>
            <a:pathLst>
              <a:path w="4370" h="2075">
                <a:moveTo>
                  <a:pt x="0" y="0"/>
                </a:moveTo>
                <a:lnTo>
                  <a:pt x="454" y="2074"/>
                </a:lnTo>
                <a:lnTo>
                  <a:pt x="4369" y="2074"/>
                </a:lnTo>
                <a:lnTo>
                  <a:pt x="3004" y="0"/>
                </a:lnTo>
                <a:lnTo>
                  <a:pt x="0" y="0"/>
                </a:lnTo>
              </a:path>
            </a:pathLst>
          </a:custGeom>
          <a:solidFill>
            <a:schemeClr val="accent4"/>
          </a:solidFill>
          <a:ln>
            <a:noFill/>
          </a:ln>
          <a:effectLst/>
        </p:spPr>
        <p:txBody>
          <a:bodyPr wrap="none" anchor="ctr"/>
          <a:lstStyle/>
          <a:p>
            <a:endParaRPr lang="en-US" dirty="0">
              <a:latin typeface="DM Sans" pitchFamily="2" charset="77"/>
            </a:endParaRPr>
          </a:p>
        </p:txBody>
      </p:sp>
      <p:sp>
        <p:nvSpPr>
          <p:cNvPr id="11" name="Freeform 10">
            <a:extLst>
              <a:ext uri="{FF2B5EF4-FFF2-40B4-BE49-F238E27FC236}">
                <a16:creationId xmlns:a16="http://schemas.microsoft.com/office/drawing/2014/main" id="{4357080F-44C0-45CC-ACC0-618D90FF1146}"/>
              </a:ext>
            </a:extLst>
          </p:cNvPr>
          <p:cNvSpPr>
            <a:spLocks noChangeArrowheads="1"/>
          </p:cNvSpPr>
          <p:nvPr/>
        </p:nvSpPr>
        <p:spPr bwMode="auto">
          <a:xfrm>
            <a:off x="17802604" y="5251246"/>
            <a:ext cx="3746182" cy="5877442"/>
          </a:xfrm>
          <a:custGeom>
            <a:avLst/>
            <a:gdLst>
              <a:gd name="T0" fmla="*/ 3006 w 3007"/>
              <a:gd name="T1" fmla="*/ 4718 h 4719"/>
              <a:gd name="T2" fmla="*/ 3006 w 3007"/>
              <a:gd name="T3" fmla="*/ 499 h 4719"/>
              <a:gd name="T4" fmla="*/ 1945 w 3007"/>
              <a:gd name="T5" fmla="*/ 499 h 4719"/>
              <a:gd name="T6" fmla="*/ 1503 w 3007"/>
              <a:gd name="T7" fmla="*/ 0 h 4719"/>
              <a:gd name="T8" fmla="*/ 1061 w 3007"/>
              <a:gd name="T9" fmla="*/ 499 h 4719"/>
              <a:gd name="T10" fmla="*/ 0 w 3007"/>
              <a:gd name="T11" fmla="*/ 499 h 4719"/>
              <a:gd name="T12" fmla="*/ 0 w 3007"/>
              <a:gd name="T13" fmla="*/ 4718 h 4719"/>
              <a:gd name="T14" fmla="*/ 3006 w 3007"/>
              <a:gd name="T15" fmla="*/ 4718 h 47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7" h="4719">
                <a:moveTo>
                  <a:pt x="3006" y="4718"/>
                </a:moveTo>
                <a:lnTo>
                  <a:pt x="3006" y="499"/>
                </a:lnTo>
                <a:lnTo>
                  <a:pt x="1945" y="499"/>
                </a:lnTo>
                <a:lnTo>
                  <a:pt x="1503" y="0"/>
                </a:lnTo>
                <a:lnTo>
                  <a:pt x="1061" y="499"/>
                </a:lnTo>
                <a:lnTo>
                  <a:pt x="0" y="499"/>
                </a:lnTo>
                <a:lnTo>
                  <a:pt x="0" y="4718"/>
                </a:lnTo>
                <a:lnTo>
                  <a:pt x="3006" y="4718"/>
                </a:lnTo>
              </a:path>
            </a:pathLst>
          </a:custGeom>
          <a:solidFill>
            <a:schemeClr val="accent5"/>
          </a:solidFill>
          <a:ln>
            <a:noFill/>
          </a:ln>
          <a:effectLst/>
        </p:spPr>
        <p:txBody>
          <a:bodyPr wrap="none" anchor="ctr"/>
          <a:lstStyle/>
          <a:p>
            <a:endParaRPr lang="en-US" dirty="0">
              <a:latin typeface="DM Sans" pitchFamily="2" charset="77"/>
            </a:endParaRPr>
          </a:p>
        </p:txBody>
      </p:sp>
      <p:sp>
        <p:nvSpPr>
          <p:cNvPr id="12" name="Freeform 11">
            <a:extLst>
              <a:ext uri="{FF2B5EF4-FFF2-40B4-BE49-F238E27FC236}">
                <a16:creationId xmlns:a16="http://schemas.microsoft.com/office/drawing/2014/main" id="{DBEB27C4-E8D5-4390-BB07-43094E5A92A2}"/>
              </a:ext>
            </a:extLst>
          </p:cNvPr>
          <p:cNvSpPr>
            <a:spLocks noChangeArrowheads="1"/>
          </p:cNvSpPr>
          <p:nvPr/>
        </p:nvSpPr>
        <p:spPr bwMode="auto">
          <a:xfrm>
            <a:off x="17802604" y="11128687"/>
            <a:ext cx="6575046" cy="2587175"/>
          </a:xfrm>
          <a:custGeom>
            <a:avLst/>
            <a:gdLst>
              <a:gd name="T0" fmla="*/ 0 w 5279"/>
              <a:gd name="T1" fmla="*/ 0 h 2075"/>
              <a:gd name="T2" fmla="*/ 1365 w 5279"/>
              <a:gd name="T3" fmla="*/ 2074 h 2075"/>
              <a:gd name="T4" fmla="*/ 5278 w 5279"/>
              <a:gd name="T5" fmla="*/ 2074 h 2075"/>
              <a:gd name="T6" fmla="*/ 5278 w 5279"/>
              <a:gd name="T7" fmla="*/ 2073 h 2075"/>
              <a:gd name="T8" fmla="*/ 3006 w 5279"/>
              <a:gd name="T9" fmla="*/ 0 h 2075"/>
              <a:gd name="T10" fmla="*/ 0 w 5279"/>
              <a:gd name="T11" fmla="*/ 0 h 2075"/>
            </a:gdLst>
            <a:ahLst/>
            <a:cxnLst>
              <a:cxn ang="0">
                <a:pos x="T0" y="T1"/>
              </a:cxn>
              <a:cxn ang="0">
                <a:pos x="T2" y="T3"/>
              </a:cxn>
              <a:cxn ang="0">
                <a:pos x="T4" y="T5"/>
              </a:cxn>
              <a:cxn ang="0">
                <a:pos x="T6" y="T7"/>
              </a:cxn>
              <a:cxn ang="0">
                <a:pos x="T8" y="T9"/>
              </a:cxn>
              <a:cxn ang="0">
                <a:pos x="T10" y="T11"/>
              </a:cxn>
            </a:cxnLst>
            <a:rect l="0" t="0" r="r" b="b"/>
            <a:pathLst>
              <a:path w="5279" h="2075">
                <a:moveTo>
                  <a:pt x="0" y="0"/>
                </a:moveTo>
                <a:lnTo>
                  <a:pt x="1365" y="2074"/>
                </a:lnTo>
                <a:lnTo>
                  <a:pt x="5278" y="2074"/>
                </a:lnTo>
                <a:lnTo>
                  <a:pt x="5278" y="2073"/>
                </a:lnTo>
                <a:lnTo>
                  <a:pt x="3006" y="0"/>
                </a:lnTo>
                <a:lnTo>
                  <a:pt x="0" y="0"/>
                </a:lnTo>
              </a:path>
            </a:pathLst>
          </a:custGeom>
          <a:solidFill>
            <a:schemeClr val="accent5"/>
          </a:solidFill>
          <a:ln>
            <a:noFill/>
          </a:ln>
          <a:effectLst/>
        </p:spPr>
        <p:txBody>
          <a:bodyPr wrap="none" anchor="ctr"/>
          <a:lstStyle/>
          <a:p>
            <a:endParaRPr lang="en-US" dirty="0">
              <a:latin typeface="DM Sans" pitchFamily="2" charset="77"/>
            </a:endParaRPr>
          </a:p>
        </p:txBody>
      </p:sp>
      <p:sp>
        <p:nvSpPr>
          <p:cNvPr id="79" name="Freeform 78">
            <a:extLst>
              <a:ext uri="{FF2B5EF4-FFF2-40B4-BE49-F238E27FC236}">
                <a16:creationId xmlns:a16="http://schemas.microsoft.com/office/drawing/2014/main" id="{02B4AD93-2C51-4F0B-A84E-A1D0704FC077}"/>
              </a:ext>
            </a:extLst>
          </p:cNvPr>
          <p:cNvSpPr>
            <a:spLocks noChangeArrowheads="1"/>
          </p:cNvSpPr>
          <p:nvPr/>
        </p:nvSpPr>
        <p:spPr bwMode="auto">
          <a:xfrm>
            <a:off x="11743897" y="6349833"/>
            <a:ext cx="900842" cy="900842"/>
          </a:xfrm>
          <a:custGeom>
            <a:avLst/>
            <a:gdLst>
              <a:gd name="T0" fmla="*/ 262 w 722"/>
              <a:gd name="T1" fmla="*/ 541 h 722"/>
              <a:gd name="T2" fmla="*/ 251 w 722"/>
              <a:gd name="T3" fmla="*/ 546 h 722"/>
              <a:gd name="T4" fmla="*/ 201 w 722"/>
              <a:gd name="T5" fmla="*/ 594 h 722"/>
              <a:gd name="T6" fmla="*/ 197 w 722"/>
              <a:gd name="T7" fmla="*/ 606 h 722"/>
              <a:gd name="T8" fmla="*/ 213 w 722"/>
              <a:gd name="T9" fmla="*/ 622 h 722"/>
              <a:gd name="T10" fmla="*/ 224 w 722"/>
              <a:gd name="T11" fmla="*/ 618 h 722"/>
              <a:gd name="T12" fmla="*/ 274 w 722"/>
              <a:gd name="T13" fmla="*/ 569 h 722"/>
              <a:gd name="T14" fmla="*/ 278 w 722"/>
              <a:gd name="T15" fmla="*/ 557 h 722"/>
              <a:gd name="T16" fmla="*/ 262 w 722"/>
              <a:gd name="T17" fmla="*/ 541 h 722"/>
              <a:gd name="T18" fmla="*/ 410 w 722"/>
              <a:gd name="T19" fmla="*/ 662 h 722"/>
              <a:gd name="T20" fmla="*/ 314 w 722"/>
              <a:gd name="T21" fmla="*/ 430 h 722"/>
              <a:gd name="T22" fmla="*/ 655 w 722"/>
              <a:gd name="T23" fmla="*/ 88 h 722"/>
              <a:gd name="T24" fmla="*/ 410 w 722"/>
              <a:gd name="T25" fmla="*/ 662 h 722"/>
              <a:gd name="T26" fmla="*/ 59 w 722"/>
              <a:gd name="T27" fmla="*/ 311 h 722"/>
              <a:gd name="T28" fmla="*/ 633 w 722"/>
              <a:gd name="T29" fmla="*/ 65 h 722"/>
              <a:gd name="T30" fmla="*/ 291 w 722"/>
              <a:gd name="T31" fmla="*/ 407 h 722"/>
              <a:gd name="T32" fmla="*/ 59 w 722"/>
              <a:gd name="T33" fmla="*/ 311 h 722"/>
              <a:gd name="T34" fmla="*/ 721 w 722"/>
              <a:gd name="T35" fmla="*/ 17 h 722"/>
              <a:gd name="T36" fmla="*/ 704 w 722"/>
              <a:gd name="T37" fmla="*/ 0 h 722"/>
              <a:gd name="T38" fmla="*/ 697 w 722"/>
              <a:gd name="T39" fmla="*/ 2 h 722"/>
              <a:gd name="T40" fmla="*/ 10 w 722"/>
              <a:gd name="T41" fmla="*/ 296 h 722"/>
              <a:gd name="T42" fmla="*/ 9 w 722"/>
              <a:gd name="T43" fmla="*/ 296 h 722"/>
              <a:gd name="T44" fmla="*/ 10 w 722"/>
              <a:gd name="T45" fmla="*/ 296 h 722"/>
              <a:gd name="T46" fmla="*/ 0 w 722"/>
              <a:gd name="T47" fmla="*/ 311 h 722"/>
              <a:gd name="T48" fmla="*/ 12 w 722"/>
              <a:gd name="T49" fmla="*/ 327 h 722"/>
              <a:gd name="T50" fmla="*/ 11 w 722"/>
              <a:gd name="T51" fmla="*/ 327 h 722"/>
              <a:gd name="T52" fmla="*/ 282 w 722"/>
              <a:gd name="T53" fmla="*/ 438 h 722"/>
              <a:gd name="T54" fmla="*/ 394 w 722"/>
              <a:gd name="T55" fmla="*/ 709 h 722"/>
              <a:gd name="T56" fmla="*/ 410 w 722"/>
              <a:gd name="T57" fmla="*/ 721 h 722"/>
              <a:gd name="T58" fmla="*/ 424 w 722"/>
              <a:gd name="T59" fmla="*/ 711 h 722"/>
              <a:gd name="T60" fmla="*/ 719 w 722"/>
              <a:gd name="T61" fmla="*/ 24 h 722"/>
              <a:gd name="T62" fmla="*/ 719 w 722"/>
              <a:gd name="T63" fmla="*/ 23 h 722"/>
              <a:gd name="T64" fmla="*/ 721 w 722"/>
              <a:gd name="T65" fmla="*/ 17 h 722"/>
              <a:gd name="T66" fmla="*/ 159 w 722"/>
              <a:gd name="T67" fmla="*/ 487 h 722"/>
              <a:gd name="T68" fmla="*/ 176 w 722"/>
              <a:gd name="T69" fmla="*/ 470 h 722"/>
              <a:gd name="T70" fmla="*/ 180 w 722"/>
              <a:gd name="T71" fmla="*/ 459 h 722"/>
              <a:gd name="T72" fmla="*/ 164 w 722"/>
              <a:gd name="T73" fmla="*/ 442 h 722"/>
              <a:gd name="T74" fmla="*/ 152 w 722"/>
              <a:gd name="T75" fmla="*/ 447 h 722"/>
              <a:gd name="T76" fmla="*/ 136 w 722"/>
              <a:gd name="T77" fmla="*/ 463 h 722"/>
              <a:gd name="T78" fmla="*/ 131 w 722"/>
              <a:gd name="T79" fmla="*/ 475 h 722"/>
              <a:gd name="T80" fmla="*/ 147 w 722"/>
              <a:gd name="T81" fmla="*/ 492 h 722"/>
              <a:gd name="T82" fmla="*/ 159 w 722"/>
              <a:gd name="T83" fmla="*/ 487 h 722"/>
              <a:gd name="T84" fmla="*/ 262 w 722"/>
              <a:gd name="T85" fmla="*/ 475 h 722"/>
              <a:gd name="T86" fmla="*/ 246 w 722"/>
              <a:gd name="T87" fmla="*/ 459 h 722"/>
              <a:gd name="T88" fmla="*/ 234 w 722"/>
              <a:gd name="T89" fmla="*/ 463 h 722"/>
              <a:gd name="T90" fmla="*/ 70 w 722"/>
              <a:gd name="T91" fmla="*/ 627 h 722"/>
              <a:gd name="T92" fmla="*/ 65 w 722"/>
              <a:gd name="T93" fmla="*/ 639 h 722"/>
              <a:gd name="T94" fmla="*/ 82 w 722"/>
              <a:gd name="T95" fmla="*/ 656 h 722"/>
              <a:gd name="T96" fmla="*/ 93 w 722"/>
              <a:gd name="T97" fmla="*/ 651 h 722"/>
              <a:gd name="T98" fmla="*/ 257 w 722"/>
              <a:gd name="T99" fmla="*/ 487 h 722"/>
              <a:gd name="T100" fmla="*/ 262 w 722"/>
              <a:gd name="T101" fmla="*/ 47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22" h="722">
                <a:moveTo>
                  <a:pt x="262" y="541"/>
                </a:moveTo>
                <a:cubicBezTo>
                  <a:pt x="257" y="541"/>
                  <a:pt x="254" y="542"/>
                  <a:pt x="251" y="546"/>
                </a:cubicBezTo>
                <a:lnTo>
                  <a:pt x="201" y="594"/>
                </a:lnTo>
                <a:cubicBezTo>
                  <a:pt x="199" y="598"/>
                  <a:pt x="197" y="602"/>
                  <a:pt x="197" y="606"/>
                </a:cubicBezTo>
                <a:cubicBezTo>
                  <a:pt x="197" y="615"/>
                  <a:pt x="204" y="622"/>
                  <a:pt x="213" y="622"/>
                </a:cubicBezTo>
                <a:cubicBezTo>
                  <a:pt x="218" y="622"/>
                  <a:pt x="221" y="621"/>
                  <a:pt x="224" y="618"/>
                </a:cubicBezTo>
                <a:lnTo>
                  <a:pt x="274" y="569"/>
                </a:lnTo>
                <a:cubicBezTo>
                  <a:pt x="276" y="566"/>
                  <a:pt x="278" y="561"/>
                  <a:pt x="278" y="557"/>
                </a:cubicBezTo>
                <a:cubicBezTo>
                  <a:pt x="278" y="548"/>
                  <a:pt x="271" y="541"/>
                  <a:pt x="262" y="541"/>
                </a:cubicBezTo>
                <a:close/>
                <a:moveTo>
                  <a:pt x="410" y="662"/>
                </a:moveTo>
                <a:lnTo>
                  <a:pt x="314" y="430"/>
                </a:lnTo>
                <a:lnTo>
                  <a:pt x="655" y="88"/>
                </a:lnTo>
                <a:lnTo>
                  <a:pt x="410" y="662"/>
                </a:lnTo>
                <a:close/>
                <a:moveTo>
                  <a:pt x="59" y="311"/>
                </a:moveTo>
                <a:lnTo>
                  <a:pt x="633" y="65"/>
                </a:lnTo>
                <a:lnTo>
                  <a:pt x="291" y="407"/>
                </a:lnTo>
                <a:lnTo>
                  <a:pt x="59" y="311"/>
                </a:lnTo>
                <a:close/>
                <a:moveTo>
                  <a:pt x="721" y="17"/>
                </a:moveTo>
                <a:cubicBezTo>
                  <a:pt x="721" y="7"/>
                  <a:pt x="714" y="0"/>
                  <a:pt x="704" y="0"/>
                </a:cubicBezTo>
                <a:cubicBezTo>
                  <a:pt x="702" y="0"/>
                  <a:pt x="699" y="1"/>
                  <a:pt x="697" y="2"/>
                </a:cubicBezTo>
                <a:lnTo>
                  <a:pt x="10" y="296"/>
                </a:lnTo>
                <a:lnTo>
                  <a:pt x="9" y="296"/>
                </a:lnTo>
                <a:lnTo>
                  <a:pt x="10" y="296"/>
                </a:lnTo>
                <a:cubicBezTo>
                  <a:pt x="4" y="299"/>
                  <a:pt x="0" y="305"/>
                  <a:pt x="0" y="311"/>
                </a:cubicBezTo>
                <a:cubicBezTo>
                  <a:pt x="0" y="318"/>
                  <a:pt x="5" y="325"/>
                  <a:pt x="12" y="327"/>
                </a:cubicBezTo>
                <a:lnTo>
                  <a:pt x="11" y="327"/>
                </a:lnTo>
                <a:lnTo>
                  <a:pt x="282" y="438"/>
                </a:lnTo>
                <a:lnTo>
                  <a:pt x="394" y="709"/>
                </a:lnTo>
                <a:cubicBezTo>
                  <a:pt x="396" y="715"/>
                  <a:pt x="402" y="721"/>
                  <a:pt x="410" y="721"/>
                </a:cubicBezTo>
                <a:cubicBezTo>
                  <a:pt x="416" y="721"/>
                  <a:pt x="421" y="717"/>
                  <a:pt x="424" y="711"/>
                </a:cubicBezTo>
                <a:lnTo>
                  <a:pt x="719" y="24"/>
                </a:lnTo>
                <a:lnTo>
                  <a:pt x="719" y="23"/>
                </a:lnTo>
                <a:cubicBezTo>
                  <a:pt x="720" y="21"/>
                  <a:pt x="721" y="19"/>
                  <a:pt x="721" y="17"/>
                </a:cubicBezTo>
                <a:close/>
                <a:moveTo>
                  <a:pt x="159" y="487"/>
                </a:moveTo>
                <a:lnTo>
                  <a:pt x="176" y="470"/>
                </a:lnTo>
                <a:cubicBezTo>
                  <a:pt x="178" y="467"/>
                  <a:pt x="180" y="463"/>
                  <a:pt x="180" y="459"/>
                </a:cubicBezTo>
                <a:cubicBezTo>
                  <a:pt x="180" y="449"/>
                  <a:pt x="173" y="442"/>
                  <a:pt x="164" y="442"/>
                </a:cubicBezTo>
                <a:cubicBezTo>
                  <a:pt x="160" y="442"/>
                  <a:pt x="155" y="444"/>
                  <a:pt x="152" y="447"/>
                </a:cubicBezTo>
                <a:lnTo>
                  <a:pt x="136" y="463"/>
                </a:lnTo>
                <a:cubicBezTo>
                  <a:pt x="132" y="467"/>
                  <a:pt x="131" y="471"/>
                  <a:pt x="131" y="475"/>
                </a:cubicBezTo>
                <a:cubicBezTo>
                  <a:pt x="131" y="484"/>
                  <a:pt x="138" y="492"/>
                  <a:pt x="147" y="492"/>
                </a:cubicBezTo>
                <a:cubicBezTo>
                  <a:pt x="152" y="492"/>
                  <a:pt x="156" y="490"/>
                  <a:pt x="159" y="487"/>
                </a:cubicBezTo>
                <a:close/>
                <a:moveTo>
                  <a:pt x="262" y="475"/>
                </a:moveTo>
                <a:cubicBezTo>
                  <a:pt x="262" y="466"/>
                  <a:pt x="255" y="459"/>
                  <a:pt x="246" y="459"/>
                </a:cubicBezTo>
                <a:cubicBezTo>
                  <a:pt x="241" y="459"/>
                  <a:pt x="237" y="461"/>
                  <a:pt x="234" y="463"/>
                </a:cubicBezTo>
                <a:lnTo>
                  <a:pt x="70" y="627"/>
                </a:lnTo>
                <a:cubicBezTo>
                  <a:pt x="67" y="630"/>
                  <a:pt x="65" y="634"/>
                  <a:pt x="65" y="639"/>
                </a:cubicBezTo>
                <a:cubicBezTo>
                  <a:pt x="65" y="648"/>
                  <a:pt x="73" y="656"/>
                  <a:pt x="82" y="656"/>
                </a:cubicBezTo>
                <a:cubicBezTo>
                  <a:pt x="87" y="656"/>
                  <a:pt x="90" y="654"/>
                  <a:pt x="93" y="651"/>
                </a:cubicBezTo>
                <a:lnTo>
                  <a:pt x="257" y="487"/>
                </a:lnTo>
                <a:cubicBezTo>
                  <a:pt x="260" y="484"/>
                  <a:pt x="262" y="479"/>
                  <a:pt x="262" y="475"/>
                </a:cubicBezTo>
                <a:close/>
              </a:path>
            </a:pathLst>
          </a:custGeom>
          <a:solidFill>
            <a:schemeClr val="bg1"/>
          </a:solidFill>
          <a:ln>
            <a:noFill/>
          </a:ln>
          <a:effectLst/>
        </p:spPr>
        <p:txBody>
          <a:bodyPr wrap="none" anchor="ctr"/>
          <a:lstStyle/>
          <a:p>
            <a:endParaRPr lang="en-US" dirty="0">
              <a:latin typeface="DM Sans" pitchFamily="2" charset="77"/>
            </a:endParaRPr>
          </a:p>
        </p:txBody>
      </p:sp>
      <p:sp>
        <p:nvSpPr>
          <p:cNvPr id="80" name="Freeform 79">
            <a:extLst>
              <a:ext uri="{FF2B5EF4-FFF2-40B4-BE49-F238E27FC236}">
                <a16:creationId xmlns:a16="http://schemas.microsoft.com/office/drawing/2014/main" id="{9633BE1D-B12B-4091-AC6E-B20C70A19006}"/>
              </a:ext>
            </a:extLst>
          </p:cNvPr>
          <p:cNvSpPr>
            <a:spLocks noChangeArrowheads="1"/>
          </p:cNvSpPr>
          <p:nvPr/>
        </p:nvSpPr>
        <p:spPr bwMode="auto">
          <a:xfrm>
            <a:off x="15484585" y="6349833"/>
            <a:ext cx="900842" cy="889856"/>
          </a:xfrm>
          <a:custGeom>
            <a:avLst/>
            <a:gdLst>
              <a:gd name="T0" fmla="*/ 458 w 721"/>
              <a:gd name="T1" fmla="*/ 419 h 715"/>
              <a:gd name="T2" fmla="*/ 262 w 721"/>
              <a:gd name="T3" fmla="*/ 452 h 715"/>
              <a:gd name="T4" fmla="*/ 262 w 721"/>
              <a:gd name="T5" fmla="*/ 484 h 715"/>
              <a:gd name="T6" fmla="*/ 491 w 721"/>
              <a:gd name="T7" fmla="*/ 452 h 715"/>
              <a:gd name="T8" fmla="*/ 458 w 721"/>
              <a:gd name="T9" fmla="*/ 386 h 715"/>
              <a:gd name="T10" fmla="*/ 229 w 721"/>
              <a:gd name="T11" fmla="*/ 419 h 715"/>
              <a:gd name="T12" fmla="*/ 262 w 721"/>
              <a:gd name="T13" fmla="*/ 484 h 715"/>
              <a:gd name="T14" fmla="*/ 255 w 721"/>
              <a:gd name="T15" fmla="*/ 75 h 715"/>
              <a:gd name="T16" fmla="*/ 267 w 721"/>
              <a:gd name="T17" fmla="*/ 120 h 715"/>
              <a:gd name="T18" fmla="*/ 251 w 721"/>
              <a:gd name="T19" fmla="*/ 148 h 715"/>
              <a:gd name="T20" fmla="*/ 206 w 721"/>
              <a:gd name="T21" fmla="*/ 160 h 715"/>
              <a:gd name="T22" fmla="*/ 251 w 721"/>
              <a:gd name="T23" fmla="*/ 148 h 715"/>
              <a:gd name="T24" fmla="*/ 32 w 721"/>
              <a:gd name="T25" fmla="*/ 288 h 715"/>
              <a:gd name="T26" fmla="*/ 687 w 721"/>
              <a:gd name="T27" fmla="*/ 222 h 715"/>
              <a:gd name="T28" fmla="*/ 622 w 721"/>
              <a:gd name="T29" fmla="*/ 681 h 715"/>
              <a:gd name="T30" fmla="*/ 98 w 721"/>
              <a:gd name="T31" fmla="*/ 320 h 715"/>
              <a:gd name="T32" fmla="*/ 622 w 721"/>
              <a:gd name="T33" fmla="*/ 681 h 715"/>
              <a:gd name="T34" fmla="*/ 272 w 721"/>
              <a:gd name="T35" fmla="*/ 46 h 715"/>
              <a:gd name="T36" fmla="*/ 265 w 721"/>
              <a:gd name="T37" fmla="*/ 189 h 715"/>
              <a:gd name="T38" fmla="*/ 190 w 721"/>
              <a:gd name="T39" fmla="*/ 188 h 715"/>
              <a:gd name="T40" fmla="*/ 151 w 721"/>
              <a:gd name="T41" fmla="*/ 189 h 715"/>
              <a:gd name="T42" fmla="*/ 519 w 721"/>
              <a:gd name="T43" fmla="*/ 189 h 715"/>
              <a:gd name="T44" fmla="*/ 357 w 721"/>
              <a:gd name="T45" fmla="*/ 96 h 715"/>
              <a:gd name="T46" fmla="*/ 531 w 721"/>
              <a:gd name="T47" fmla="*/ 101 h 715"/>
              <a:gd name="T48" fmla="*/ 589 w 721"/>
              <a:gd name="T49" fmla="*/ 189 h 715"/>
              <a:gd name="T50" fmla="*/ 543 w 721"/>
              <a:gd name="T51" fmla="*/ 165 h 715"/>
              <a:gd name="T52" fmla="*/ 540 w 721"/>
              <a:gd name="T53" fmla="*/ 132 h 715"/>
              <a:gd name="T54" fmla="*/ 510 w 721"/>
              <a:gd name="T55" fmla="*/ 146 h 715"/>
              <a:gd name="T56" fmla="*/ 468 w 721"/>
              <a:gd name="T57" fmla="*/ 117 h 715"/>
              <a:gd name="T58" fmla="*/ 687 w 721"/>
              <a:gd name="T59" fmla="*/ 189 h 715"/>
              <a:gd name="T60" fmla="*/ 603 w 721"/>
              <a:gd name="T61" fmla="*/ 115 h 715"/>
              <a:gd name="T62" fmla="*/ 423 w 721"/>
              <a:gd name="T63" fmla="*/ 96 h 715"/>
              <a:gd name="T64" fmla="*/ 199 w 721"/>
              <a:gd name="T65" fmla="*/ 42 h 715"/>
              <a:gd name="T66" fmla="*/ 98 w 721"/>
              <a:gd name="T67" fmla="*/ 189 h 715"/>
              <a:gd name="T68" fmla="*/ 0 w 721"/>
              <a:gd name="T69" fmla="*/ 222 h 715"/>
              <a:gd name="T70" fmla="*/ 32 w 721"/>
              <a:gd name="T71" fmla="*/ 321 h 715"/>
              <a:gd name="T72" fmla="*/ 66 w 721"/>
              <a:gd name="T73" fmla="*/ 681 h 715"/>
              <a:gd name="T74" fmla="*/ 622 w 721"/>
              <a:gd name="T75" fmla="*/ 714 h 715"/>
              <a:gd name="T76" fmla="*/ 655 w 721"/>
              <a:gd name="T77" fmla="*/ 321 h 715"/>
              <a:gd name="T78" fmla="*/ 720 w 721"/>
              <a:gd name="T79" fmla="*/ 288 h 715"/>
              <a:gd name="T80" fmla="*/ 687 w 721"/>
              <a:gd name="T81" fmla="*/ 189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21" h="715">
                <a:moveTo>
                  <a:pt x="262" y="419"/>
                </a:moveTo>
                <a:lnTo>
                  <a:pt x="458" y="419"/>
                </a:lnTo>
                <a:lnTo>
                  <a:pt x="458" y="452"/>
                </a:lnTo>
                <a:lnTo>
                  <a:pt x="262" y="452"/>
                </a:lnTo>
                <a:lnTo>
                  <a:pt x="262" y="419"/>
                </a:lnTo>
                <a:close/>
                <a:moveTo>
                  <a:pt x="262" y="484"/>
                </a:moveTo>
                <a:lnTo>
                  <a:pt x="458" y="484"/>
                </a:lnTo>
                <a:cubicBezTo>
                  <a:pt x="477" y="484"/>
                  <a:pt x="491" y="469"/>
                  <a:pt x="491" y="452"/>
                </a:cubicBezTo>
                <a:lnTo>
                  <a:pt x="491" y="419"/>
                </a:lnTo>
                <a:cubicBezTo>
                  <a:pt x="491" y="401"/>
                  <a:pt x="477" y="386"/>
                  <a:pt x="458" y="386"/>
                </a:cubicBezTo>
                <a:lnTo>
                  <a:pt x="262" y="386"/>
                </a:lnTo>
                <a:cubicBezTo>
                  <a:pt x="243" y="386"/>
                  <a:pt x="229" y="401"/>
                  <a:pt x="229" y="419"/>
                </a:cubicBezTo>
                <a:lnTo>
                  <a:pt x="229" y="452"/>
                </a:lnTo>
                <a:cubicBezTo>
                  <a:pt x="229" y="469"/>
                  <a:pt x="243" y="484"/>
                  <a:pt x="262" y="484"/>
                </a:cubicBezTo>
                <a:close/>
                <a:moveTo>
                  <a:pt x="284" y="91"/>
                </a:moveTo>
                <a:lnTo>
                  <a:pt x="255" y="75"/>
                </a:lnTo>
                <a:lnTo>
                  <a:pt x="239" y="103"/>
                </a:lnTo>
                <a:lnTo>
                  <a:pt x="267" y="120"/>
                </a:lnTo>
                <a:lnTo>
                  <a:pt x="284" y="91"/>
                </a:lnTo>
                <a:close/>
                <a:moveTo>
                  <a:pt x="251" y="148"/>
                </a:moveTo>
                <a:lnTo>
                  <a:pt x="223" y="132"/>
                </a:lnTo>
                <a:lnTo>
                  <a:pt x="206" y="160"/>
                </a:lnTo>
                <a:lnTo>
                  <a:pt x="234" y="176"/>
                </a:lnTo>
                <a:lnTo>
                  <a:pt x="251" y="148"/>
                </a:lnTo>
                <a:close/>
                <a:moveTo>
                  <a:pt x="687" y="288"/>
                </a:moveTo>
                <a:lnTo>
                  <a:pt x="32" y="288"/>
                </a:lnTo>
                <a:lnTo>
                  <a:pt x="32" y="222"/>
                </a:lnTo>
                <a:lnTo>
                  <a:pt x="687" y="222"/>
                </a:lnTo>
                <a:lnTo>
                  <a:pt x="687" y="288"/>
                </a:lnTo>
                <a:close/>
                <a:moveTo>
                  <a:pt x="622" y="681"/>
                </a:moveTo>
                <a:lnTo>
                  <a:pt x="98" y="681"/>
                </a:lnTo>
                <a:lnTo>
                  <a:pt x="98" y="320"/>
                </a:lnTo>
                <a:lnTo>
                  <a:pt x="622" y="320"/>
                </a:lnTo>
                <a:lnTo>
                  <a:pt x="622" y="681"/>
                </a:lnTo>
                <a:close/>
                <a:moveTo>
                  <a:pt x="227" y="59"/>
                </a:moveTo>
                <a:cubicBezTo>
                  <a:pt x="236" y="43"/>
                  <a:pt x="256" y="38"/>
                  <a:pt x="272" y="46"/>
                </a:cubicBezTo>
                <a:lnTo>
                  <a:pt x="329" y="79"/>
                </a:lnTo>
                <a:lnTo>
                  <a:pt x="265" y="189"/>
                </a:lnTo>
                <a:lnTo>
                  <a:pt x="192" y="189"/>
                </a:lnTo>
                <a:lnTo>
                  <a:pt x="190" y="188"/>
                </a:lnTo>
                <a:lnTo>
                  <a:pt x="189" y="189"/>
                </a:lnTo>
                <a:lnTo>
                  <a:pt x="151" y="189"/>
                </a:lnTo>
                <a:lnTo>
                  <a:pt x="227" y="59"/>
                </a:lnTo>
                <a:close/>
                <a:moveTo>
                  <a:pt x="519" y="189"/>
                </a:moveTo>
                <a:lnTo>
                  <a:pt x="303" y="189"/>
                </a:lnTo>
                <a:lnTo>
                  <a:pt x="357" y="96"/>
                </a:lnTo>
                <a:lnTo>
                  <a:pt x="519" y="189"/>
                </a:lnTo>
                <a:close/>
                <a:moveTo>
                  <a:pt x="531" y="101"/>
                </a:moveTo>
                <a:cubicBezTo>
                  <a:pt x="549" y="96"/>
                  <a:pt x="566" y="106"/>
                  <a:pt x="571" y="124"/>
                </a:cubicBezTo>
                <a:lnTo>
                  <a:pt x="589" y="189"/>
                </a:lnTo>
                <a:lnTo>
                  <a:pt x="585" y="189"/>
                </a:lnTo>
                <a:lnTo>
                  <a:pt x="543" y="165"/>
                </a:lnTo>
                <a:lnTo>
                  <a:pt x="548" y="164"/>
                </a:lnTo>
                <a:lnTo>
                  <a:pt x="540" y="132"/>
                </a:lnTo>
                <a:lnTo>
                  <a:pt x="508" y="140"/>
                </a:lnTo>
                <a:lnTo>
                  <a:pt x="510" y="146"/>
                </a:lnTo>
                <a:lnTo>
                  <a:pt x="469" y="123"/>
                </a:lnTo>
                <a:lnTo>
                  <a:pt x="468" y="117"/>
                </a:lnTo>
                <a:lnTo>
                  <a:pt x="531" y="101"/>
                </a:lnTo>
                <a:close/>
                <a:moveTo>
                  <a:pt x="687" y="189"/>
                </a:moveTo>
                <a:lnTo>
                  <a:pt x="623" y="189"/>
                </a:lnTo>
                <a:lnTo>
                  <a:pt x="603" y="115"/>
                </a:lnTo>
                <a:cubicBezTo>
                  <a:pt x="594" y="81"/>
                  <a:pt x="558" y="60"/>
                  <a:pt x="523" y="69"/>
                </a:cubicBezTo>
                <a:lnTo>
                  <a:pt x="423" y="96"/>
                </a:lnTo>
                <a:lnTo>
                  <a:pt x="288" y="18"/>
                </a:lnTo>
                <a:cubicBezTo>
                  <a:pt x="257" y="0"/>
                  <a:pt x="217" y="11"/>
                  <a:pt x="199" y="42"/>
                </a:cubicBezTo>
                <a:lnTo>
                  <a:pt x="114" y="189"/>
                </a:lnTo>
                <a:lnTo>
                  <a:pt x="98" y="189"/>
                </a:lnTo>
                <a:lnTo>
                  <a:pt x="32" y="189"/>
                </a:lnTo>
                <a:cubicBezTo>
                  <a:pt x="14" y="189"/>
                  <a:pt x="0" y="204"/>
                  <a:pt x="0" y="222"/>
                </a:cubicBezTo>
                <a:lnTo>
                  <a:pt x="0" y="288"/>
                </a:lnTo>
                <a:cubicBezTo>
                  <a:pt x="0" y="306"/>
                  <a:pt x="14" y="321"/>
                  <a:pt x="32" y="321"/>
                </a:cubicBezTo>
                <a:lnTo>
                  <a:pt x="66" y="321"/>
                </a:lnTo>
                <a:lnTo>
                  <a:pt x="66" y="681"/>
                </a:lnTo>
                <a:cubicBezTo>
                  <a:pt x="66" y="699"/>
                  <a:pt x="80" y="714"/>
                  <a:pt x="98" y="714"/>
                </a:cubicBezTo>
                <a:lnTo>
                  <a:pt x="622" y="714"/>
                </a:lnTo>
                <a:cubicBezTo>
                  <a:pt x="640" y="714"/>
                  <a:pt x="655" y="699"/>
                  <a:pt x="655" y="681"/>
                </a:cubicBezTo>
                <a:lnTo>
                  <a:pt x="655" y="321"/>
                </a:lnTo>
                <a:lnTo>
                  <a:pt x="687" y="321"/>
                </a:lnTo>
                <a:cubicBezTo>
                  <a:pt x="706" y="321"/>
                  <a:pt x="720" y="306"/>
                  <a:pt x="720" y="288"/>
                </a:cubicBezTo>
                <a:lnTo>
                  <a:pt x="720" y="222"/>
                </a:lnTo>
                <a:cubicBezTo>
                  <a:pt x="720" y="204"/>
                  <a:pt x="706" y="189"/>
                  <a:pt x="687" y="189"/>
                </a:cubicBezTo>
                <a:close/>
              </a:path>
            </a:pathLst>
          </a:custGeom>
          <a:solidFill>
            <a:schemeClr val="bg1"/>
          </a:solidFill>
          <a:ln>
            <a:noFill/>
          </a:ln>
          <a:effectLst/>
        </p:spPr>
        <p:txBody>
          <a:bodyPr wrap="none" anchor="ctr"/>
          <a:lstStyle/>
          <a:p>
            <a:endParaRPr lang="en-US" dirty="0">
              <a:latin typeface="DM Sans" pitchFamily="2" charset="77"/>
            </a:endParaRPr>
          </a:p>
        </p:txBody>
      </p:sp>
      <p:sp>
        <p:nvSpPr>
          <p:cNvPr id="81" name="Freeform 80">
            <a:extLst>
              <a:ext uri="{FF2B5EF4-FFF2-40B4-BE49-F238E27FC236}">
                <a16:creationId xmlns:a16="http://schemas.microsoft.com/office/drawing/2014/main" id="{E846DDCF-A717-4046-95CD-64C8D1E00BC0}"/>
              </a:ext>
            </a:extLst>
          </p:cNvPr>
          <p:cNvSpPr>
            <a:spLocks noChangeArrowheads="1"/>
          </p:cNvSpPr>
          <p:nvPr/>
        </p:nvSpPr>
        <p:spPr bwMode="auto">
          <a:xfrm>
            <a:off x="19225276" y="6349833"/>
            <a:ext cx="900842" cy="900842"/>
          </a:xfrm>
          <a:custGeom>
            <a:avLst/>
            <a:gdLst>
              <a:gd name="T0" fmla="*/ 691 w 721"/>
              <a:gd name="T1" fmla="*/ 223 h 722"/>
              <a:gd name="T2" fmla="*/ 668 w 721"/>
              <a:gd name="T3" fmla="*/ 223 h 722"/>
              <a:gd name="T4" fmla="*/ 665 w 721"/>
              <a:gd name="T5" fmla="*/ 240 h 722"/>
              <a:gd name="T6" fmla="*/ 664 w 721"/>
              <a:gd name="T7" fmla="*/ 240 h 722"/>
              <a:gd name="T8" fmla="*/ 688 w 721"/>
              <a:gd name="T9" fmla="*/ 360 h 722"/>
              <a:gd name="T10" fmla="*/ 360 w 721"/>
              <a:gd name="T11" fmla="*/ 688 h 722"/>
              <a:gd name="T12" fmla="*/ 32 w 721"/>
              <a:gd name="T13" fmla="*/ 360 h 722"/>
              <a:gd name="T14" fmla="*/ 360 w 721"/>
              <a:gd name="T15" fmla="*/ 33 h 722"/>
              <a:gd name="T16" fmla="*/ 596 w 721"/>
              <a:gd name="T17" fmla="*/ 133 h 722"/>
              <a:gd name="T18" fmla="*/ 618 w 721"/>
              <a:gd name="T19" fmla="*/ 133 h 722"/>
              <a:gd name="T20" fmla="*/ 618 w 721"/>
              <a:gd name="T21" fmla="*/ 110 h 722"/>
              <a:gd name="T22" fmla="*/ 616 w 721"/>
              <a:gd name="T23" fmla="*/ 108 h 722"/>
              <a:gd name="T24" fmla="*/ 360 w 721"/>
              <a:gd name="T25" fmla="*/ 0 h 722"/>
              <a:gd name="T26" fmla="*/ 0 w 721"/>
              <a:gd name="T27" fmla="*/ 360 h 722"/>
              <a:gd name="T28" fmla="*/ 360 w 721"/>
              <a:gd name="T29" fmla="*/ 721 h 722"/>
              <a:gd name="T30" fmla="*/ 720 w 721"/>
              <a:gd name="T31" fmla="*/ 360 h 722"/>
              <a:gd name="T32" fmla="*/ 695 w 721"/>
              <a:gd name="T33" fmla="*/ 229 h 722"/>
              <a:gd name="T34" fmla="*/ 691 w 721"/>
              <a:gd name="T35" fmla="*/ 223 h 722"/>
              <a:gd name="T36" fmla="*/ 360 w 721"/>
              <a:gd name="T37" fmla="*/ 452 h 722"/>
              <a:gd name="T38" fmla="*/ 208 w 721"/>
              <a:gd name="T39" fmla="*/ 300 h 722"/>
              <a:gd name="T40" fmla="*/ 196 w 721"/>
              <a:gd name="T41" fmla="*/ 295 h 722"/>
              <a:gd name="T42" fmla="*/ 180 w 721"/>
              <a:gd name="T43" fmla="*/ 311 h 722"/>
              <a:gd name="T44" fmla="*/ 184 w 721"/>
              <a:gd name="T45" fmla="*/ 323 h 722"/>
              <a:gd name="T46" fmla="*/ 348 w 721"/>
              <a:gd name="T47" fmla="*/ 487 h 722"/>
              <a:gd name="T48" fmla="*/ 360 w 721"/>
              <a:gd name="T49" fmla="*/ 492 h 722"/>
              <a:gd name="T50" fmla="*/ 372 w 721"/>
              <a:gd name="T51" fmla="*/ 486 h 722"/>
              <a:gd name="T52" fmla="*/ 645 w 721"/>
              <a:gd name="T53" fmla="*/ 200 h 722"/>
              <a:gd name="T54" fmla="*/ 646 w 721"/>
              <a:gd name="T55" fmla="*/ 200 h 722"/>
              <a:gd name="T56" fmla="*/ 669 w 721"/>
              <a:gd name="T57" fmla="*/ 175 h 722"/>
              <a:gd name="T58" fmla="*/ 716 w 721"/>
              <a:gd name="T59" fmla="*/ 126 h 722"/>
              <a:gd name="T60" fmla="*/ 720 w 721"/>
              <a:gd name="T61" fmla="*/ 115 h 722"/>
              <a:gd name="T62" fmla="*/ 704 w 721"/>
              <a:gd name="T63" fmla="*/ 98 h 722"/>
              <a:gd name="T64" fmla="*/ 692 w 721"/>
              <a:gd name="T65" fmla="*/ 103 h 722"/>
              <a:gd name="T66" fmla="*/ 650 w 721"/>
              <a:gd name="T67" fmla="*/ 147 h 722"/>
              <a:gd name="T68" fmla="*/ 627 w 721"/>
              <a:gd name="T69" fmla="*/ 171 h 722"/>
              <a:gd name="T70" fmla="*/ 627 w 721"/>
              <a:gd name="T71" fmla="*/ 172 h 722"/>
              <a:gd name="T72" fmla="*/ 360 w 721"/>
              <a:gd name="T73" fmla="*/ 452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1" h="722">
                <a:moveTo>
                  <a:pt x="691" y="223"/>
                </a:moveTo>
                <a:cubicBezTo>
                  <a:pt x="685" y="216"/>
                  <a:pt x="674" y="216"/>
                  <a:pt x="668" y="223"/>
                </a:cubicBezTo>
                <a:cubicBezTo>
                  <a:pt x="663" y="227"/>
                  <a:pt x="663" y="234"/>
                  <a:pt x="665" y="240"/>
                </a:cubicBezTo>
                <a:lnTo>
                  <a:pt x="664" y="240"/>
                </a:lnTo>
                <a:cubicBezTo>
                  <a:pt x="679" y="277"/>
                  <a:pt x="688" y="318"/>
                  <a:pt x="688" y="360"/>
                </a:cubicBezTo>
                <a:cubicBezTo>
                  <a:pt x="688" y="541"/>
                  <a:pt x="541" y="688"/>
                  <a:pt x="360" y="688"/>
                </a:cubicBezTo>
                <a:cubicBezTo>
                  <a:pt x="179" y="688"/>
                  <a:pt x="32" y="541"/>
                  <a:pt x="32" y="360"/>
                </a:cubicBezTo>
                <a:cubicBezTo>
                  <a:pt x="32" y="180"/>
                  <a:pt x="179" y="33"/>
                  <a:pt x="360" y="33"/>
                </a:cubicBezTo>
                <a:cubicBezTo>
                  <a:pt x="452" y="33"/>
                  <a:pt x="536" y="71"/>
                  <a:pt x="596" y="133"/>
                </a:cubicBezTo>
                <a:cubicBezTo>
                  <a:pt x="602" y="139"/>
                  <a:pt x="612" y="139"/>
                  <a:pt x="618" y="133"/>
                </a:cubicBezTo>
                <a:cubicBezTo>
                  <a:pt x="625" y="126"/>
                  <a:pt x="625" y="116"/>
                  <a:pt x="618" y="110"/>
                </a:cubicBezTo>
                <a:cubicBezTo>
                  <a:pt x="618" y="109"/>
                  <a:pt x="617" y="108"/>
                  <a:pt x="616" y="108"/>
                </a:cubicBezTo>
                <a:cubicBezTo>
                  <a:pt x="551" y="42"/>
                  <a:pt x="460" y="0"/>
                  <a:pt x="360" y="0"/>
                </a:cubicBezTo>
                <a:cubicBezTo>
                  <a:pt x="161" y="0"/>
                  <a:pt x="0" y="161"/>
                  <a:pt x="0" y="360"/>
                </a:cubicBezTo>
                <a:cubicBezTo>
                  <a:pt x="0" y="559"/>
                  <a:pt x="161" y="721"/>
                  <a:pt x="360" y="721"/>
                </a:cubicBezTo>
                <a:cubicBezTo>
                  <a:pt x="559" y="721"/>
                  <a:pt x="720" y="559"/>
                  <a:pt x="720" y="360"/>
                </a:cubicBezTo>
                <a:cubicBezTo>
                  <a:pt x="720" y="314"/>
                  <a:pt x="711" y="270"/>
                  <a:pt x="695" y="229"/>
                </a:cubicBezTo>
                <a:cubicBezTo>
                  <a:pt x="694" y="227"/>
                  <a:pt x="693" y="224"/>
                  <a:pt x="691" y="223"/>
                </a:cubicBezTo>
                <a:close/>
                <a:moveTo>
                  <a:pt x="360" y="452"/>
                </a:moveTo>
                <a:lnTo>
                  <a:pt x="208" y="300"/>
                </a:lnTo>
                <a:cubicBezTo>
                  <a:pt x="205" y="296"/>
                  <a:pt x="200" y="295"/>
                  <a:pt x="196" y="295"/>
                </a:cubicBezTo>
                <a:cubicBezTo>
                  <a:pt x="187" y="295"/>
                  <a:pt x="180" y="302"/>
                  <a:pt x="180" y="311"/>
                </a:cubicBezTo>
                <a:cubicBezTo>
                  <a:pt x="180" y="316"/>
                  <a:pt x="182" y="320"/>
                  <a:pt x="184" y="323"/>
                </a:cubicBezTo>
                <a:lnTo>
                  <a:pt x="348" y="487"/>
                </a:lnTo>
                <a:cubicBezTo>
                  <a:pt x="351" y="490"/>
                  <a:pt x="355" y="492"/>
                  <a:pt x="360" y="492"/>
                </a:cubicBezTo>
                <a:cubicBezTo>
                  <a:pt x="365" y="492"/>
                  <a:pt x="368" y="489"/>
                  <a:pt x="372" y="486"/>
                </a:cubicBezTo>
                <a:lnTo>
                  <a:pt x="645" y="200"/>
                </a:lnTo>
                <a:lnTo>
                  <a:pt x="646" y="200"/>
                </a:lnTo>
                <a:lnTo>
                  <a:pt x="669" y="175"/>
                </a:lnTo>
                <a:lnTo>
                  <a:pt x="716" y="126"/>
                </a:lnTo>
                <a:cubicBezTo>
                  <a:pt x="718" y="123"/>
                  <a:pt x="720" y="119"/>
                  <a:pt x="720" y="115"/>
                </a:cubicBezTo>
                <a:cubicBezTo>
                  <a:pt x="720" y="106"/>
                  <a:pt x="713" y="98"/>
                  <a:pt x="704" y="98"/>
                </a:cubicBezTo>
                <a:cubicBezTo>
                  <a:pt x="699" y="98"/>
                  <a:pt x="695" y="100"/>
                  <a:pt x="692" y="103"/>
                </a:cubicBezTo>
                <a:lnTo>
                  <a:pt x="650" y="147"/>
                </a:lnTo>
                <a:lnTo>
                  <a:pt x="627" y="171"/>
                </a:lnTo>
                <a:lnTo>
                  <a:pt x="627" y="172"/>
                </a:lnTo>
                <a:lnTo>
                  <a:pt x="360" y="452"/>
                </a:lnTo>
                <a:close/>
              </a:path>
            </a:pathLst>
          </a:custGeom>
          <a:solidFill>
            <a:schemeClr val="bg1"/>
          </a:solidFill>
          <a:ln>
            <a:noFill/>
          </a:ln>
          <a:effectLst/>
        </p:spPr>
        <p:txBody>
          <a:bodyPr wrap="none" anchor="ctr"/>
          <a:lstStyle/>
          <a:p>
            <a:endParaRPr lang="en-US" dirty="0">
              <a:latin typeface="DM Sans" pitchFamily="2" charset="77"/>
            </a:endParaRPr>
          </a:p>
        </p:txBody>
      </p:sp>
      <p:sp>
        <p:nvSpPr>
          <p:cNvPr id="82" name="Freeform 81">
            <a:extLst>
              <a:ext uri="{FF2B5EF4-FFF2-40B4-BE49-F238E27FC236}">
                <a16:creationId xmlns:a16="http://schemas.microsoft.com/office/drawing/2014/main" id="{A48CDD18-6D8F-46EC-A92B-D595DE7DAA94}"/>
              </a:ext>
            </a:extLst>
          </p:cNvPr>
          <p:cNvSpPr>
            <a:spLocks noChangeArrowheads="1"/>
          </p:cNvSpPr>
          <p:nvPr/>
        </p:nvSpPr>
        <p:spPr bwMode="auto">
          <a:xfrm>
            <a:off x="4339419" y="6349833"/>
            <a:ext cx="736053" cy="900842"/>
          </a:xfrm>
          <a:custGeom>
            <a:avLst/>
            <a:gdLst>
              <a:gd name="T0" fmla="*/ 295 w 591"/>
              <a:gd name="T1" fmla="*/ 199 h 722"/>
              <a:gd name="T2" fmla="*/ 295 w 591"/>
              <a:gd name="T3" fmla="*/ 295 h 722"/>
              <a:gd name="T4" fmla="*/ 360 w 591"/>
              <a:gd name="T5" fmla="*/ 688 h 722"/>
              <a:gd name="T6" fmla="*/ 32 w 591"/>
              <a:gd name="T7" fmla="*/ 656 h 722"/>
              <a:gd name="T8" fmla="*/ 65 w 591"/>
              <a:gd name="T9" fmla="*/ 197 h 722"/>
              <a:gd name="T10" fmla="*/ 262 w 591"/>
              <a:gd name="T11" fmla="*/ 295 h 722"/>
              <a:gd name="T12" fmla="*/ 393 w 591"/>
              <a:gd name="T13" fmla="*/ 328 h 722"/>
              <a:gd name="T14" fmla="*/ 65 w 591"/>
              <a:gd name="T15" fmla="*/ 164 h 722"/>
              <a:gd name="T16" fmla="*/ 0 w 591"/>
              <a:gd name="T17" fmla="*/ 656 h 722"/>
              <a:gd name="T18" fmla="*/ 360 w 591"/>
              <a:gd name="T19" fmla="*/ 721 h 722"/>
              <a:gd name="T20" fmla="*/ 426 w 591"/>
              <a:gd name="T21" fmla="*/ 295 h 722"/>
              <a:gd name="T22" fmla="*/ 65 w 591"/>
              <a:gd name="T23" fmla="*/ 164 h 722"/>
              <a:gd name="T24" fmla="*/ 459 w 591"/>
              <a:gd name="T25" fmla="*/ 35 h 722"/>
              <a:gd name="T26" fmla="*/ 459 w 591"/>
              <a:gd name="T27" fmla="*/ 132 h 722"/>
              <a:gd name="T28" fmla="*/ 229 w 591"/>
              <a:gd name="T29" fmla="*/ 0 h 722"/>
              <a:gd name="T30" fmla="*/ 164 w 591"/>
              <a:gd name="T31" fmla="*/ 115 h 722"/>
              <a:gd name="T32" fmla="*/ 196 w 591"/>
              <a:gd name="T33" fmla="*/ 115 h 722"/>
              <a:gd name="T34" fmla="*/ 229 w 591"/>
              <a:gd name="T35" fmla="*/ 33 h 722"/>
              <a:gd name="T36" fmla="*/ 426 w 591"/>
              <a:gd name="T37" fmla="*/ 132 h 722"/>
              <a:gd name="T38" fmla="*/ 557 w 591"/>
              <a:gd name="T39" fmla="*/ 164 h 722"/>
              <a:gd name="T40" fmla="*/ 524 w 591"/>
              <a:gd name="T41" fmla="*/ 524 h 722"/>
              <a:gd name="T42" fmla="*/ 459 w 591"/>
              <a:gd name="T43" fmla="*/ 541 h 722"/>
              <a:gd name="T44" fmla="*/ 524 w 591"/>
              <a:gd name="T45" fmla="*/ 557 h 722"/>
              <a:gd name="T46" fmla="*/ 590 w 591"/>
              <a:gd name="T47" fmla="*/ 132 h 722"/>
              <a:gd name="T48" fmla="*/ 98 w 591"/>
              <a:gd name="T49" fmla="*/ 410 h 722"/>
              <a:gd name="T50" fmla="*/ 311 w 591"/>
              <a:gd name="T51" fmla="*/ 426 h 722"/>
              <a:gd name="T52" fmla="*/ 311 w 591"/>
              <a:gd name="T53" fmla="*/ 393 h 722"/>
              <a:gd name="T54" fmla="*/ 98 w 591"/>
              <a:gd name="T55" fmla="*/ 410 h 722"/>
              <a:gd name="T56" fmla="*/ 180 w 591"/>
              <a:gd name="T57" fmla="*/ 328 h 722"/>
              <a:gd name="T58" fmla="*/ 180 w 591"/>
              <a:gd name="T59" fmla="*/ 295 h 722"/>
              <a:gd name="T60" fmla="*/ 98 w 591"/>
              <a:gd name="T61" fmla="*/ 311 h 722"/>
              <a:gd name="T62" fmla="*/ 311 w 591"/>
              <a:gd name="T63" fmla="*/ 492 h 722"/>
              <a:gd name="T64" fmla="*/ 98 w 591"/>
              <a:gd name="T65" fmla="*/ 508 h 722"/>
              <a:gd name="T66" fmla="*/ 311 w 591"/>
              <a:gd name="T67" fmla="*/ 524 h 722"/>
              <a:gd name="T68" fmla="*/ 311 w 591"/>
              <a:gd name="T69" fmla="*/ 492 h 722"/>
              <a:gd name="T70" fmla="*/ 115 w 591"/>
              <a:gd name="T71" fmla="*/ 589 h 722"/>
              <a:gd name="T72" fmla="*/ 115 w 591"/>
              <a:gd name="T73" fmla="*/ 622 h 722"/>
              <a:gd name="T74" fmla="*/ 262 w 591"/>
              <a:gd name="T75" fmla="*/ 606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722">
                <a:moveTo>
                  <a:pt x="295" y="295"/>
                </a:moveTo>
                <a:lnTo>
                  <a:pt x="295" y="199"/>
                </a:lnTo>
                <a:lnTo>
                  <a:pt x="380" y="295"/>
                </a:lnTo>
                <a:lnTo>
                  <a:pt x="295" y="295"/>
                </a:lnTo>
                <a:close/>
                <a:moveTo>
                  <a:pt x="393" y="656"/>
                </a:moveTo>
                <a:cubicBezTo>
                  <a:pt x="393" y="673"/>
                  <a:pt x="379" y="688"/>
                  <a:pt x="360" y="688"/>
                </a:cubicBezTo>
                <a:lnTo>
                  <a:pt x="65" y="688"/>
                </a:lnTo>
                <a:cubicBezTo>
                  <a:pt x="47" y="688"/>
                  <a:pt x="32" y="673"/>
                  <a:pt x="32" y="656"/>
                </a:cubicBezTo>
                <a:lnTo>
                  <a:pt x="32" y="229"/>
                </a:lnTo>
                <a:cubicBezTo>
                  <a:pt x="32" y="212"/>
                  <a:pt x="47" y="197"/>
                  <a:pt x="65" y="197"/>
                </a:cubicBezTo>
                <a:lnTo>
                  <a:pt x="262" y="197"/>
                </a:lnTo>
                <a:lnTo>
                  <a:pt x="262" y="295"/>
                </a:lnTo>
                <a:cubicBezTo>
                  <a:pt x="262" y="313"/>
                  <a:pt x="276" y="328"/>
                  <a:pt x="295" y="328"/>
                </a:cubicBezTo>
                <a:lnTo>
                  <a:pt x="393" y="328"/>
                </a:lnTo>
                <a:lnTo>
                  <a:pt x="393" y="656"/>
                </a:lnTo>
                <a:close/>
                <a:moveTo>
                  <a:pt x="65" y="164"/>
                </a:moveTo>
                <a:cubicBezTo>
                  <a:pt x="29" y="164"/>
                  <a:pt x="0" y="193"/>
                  <a:pt x="0" y="229"/>
                </a:cubicBezTo>
                <a:lnTo>
                  <a:pt x="0" y="656"/>
                </a:lnTo>
                <a:cubicBezTo>
                  <a:pt x="0" y="692"/>
                  <a:pt x="29" y="721"/>
                  <a:pt x="65" y="721"/>
                </a:cubicBezTo>
                <a:lnTo>
                  <a:pt x="360" y="721"/>
                </a:lnTo>
                <a:cubicBezTo>
                  <a:pt x="396" y="721"/>
                  <a:pt x="426" y="692"/>
                  <a:pt x="426" y="656"/>
                </a:cubicBezTo>
                <a:lnTo>
                  <a:pt x="426" y="295"/>
                </a:lnTo>
                <a:lnTo>
                  <a:pt x="311" y="164"/>
                </a:lnTo>
                <a:lnTo>
                  <a:pt x="65" y="164"/>
                </a:lnTo>
                <a:close/>
                <a:moveTo>
                  <a:pt x="459" y="132"/>
                </a:moveTo>
                <a:lnTo>
                  <a:pt x="459" y="35"/>
                </a:lnTo>
                <a:lnTo>
                  <a:pt x="544" y="132"/>
                </a:lnTo>
                <a:lnTo>
                  <a:pt x="459" y="132"/>
                </a:lnTo>
                <a:close/>
                <a:moveTo>
                  <a:pt x="475" y="0"/>
                </a:moveTo>
                <a:lnTo>
                  <a:pt x="229" y="0"/>
                </a:lnTo>
                <a:cubicBezTo>
                  <a:pt x="193" y="0"/>
                  <a:pt x="164" y="29"/>
                  <a:pt x="164" y="65"/>
                </a:cubicBezTo>
                <a:lnTo>
                  <a:pt x="164" y="115"/>
                </a:lnTo>
                <a:cubicBezTo>
                  <a:pt x="164" y="124"/>
                  <a:pt x="171" y="132"/>
                  <a:pt x="180" y="132"/>
                </a:cubicBezTo>
                <a:cubicBezTo>
                  <a:pt x="189" y="132"/>
                  <a:pt x="196" y="124"/>
                  <a:pt x="196" y="115"/>
                </a:cubicBezTo>
                <a:lnTo>
                  <a:pt x="196" y="65"/>
                </a:lnTo>
                <a:cubicBezTo>
                  <a:pt x="196" y="48"/>
                  <a:pt x="211" y="33"/>
                  <a:pt x="229" y="33"/>
                </a:cubicBezTo>
                <a:lnTo>
                  <a:pt x="426" y="33"/>
                </a:lnTo>
                <a:lnTo>
                  <a:pt x="426" y="132"/>
                </a:lnTo>
                <a:cubicBezTo>
                  <a:pt x="426" y="149"/>
                  <a:pt x="440" y="164"/>
                  <a:pt x="459" y="164"/>
                </a:cubicBezTo>
                <a:lnTo>
                  <a:pt x="557" y="164"/>
                </a:lnTo>
                <a:lnTo>
                  <a:pt x="557" y="492"/>
                </a:lnTo>
                <a:cubicBezTo>
                  <a:pt x="557" y="509"/>
                  <a:pt x="542" y="524"/>
                  <a:pt x="524" y="524"/>
                </a:cubicBezTo>
                <a:lnTo>
                  <a:pt x="475" y="524"/>
                </a:lnTo>
                <a:cubicBezTo>
                  <a:pt x="466" y="524"/>
                  <a:pt x="459" y="531"/>
                  <a:pt x="459" y="541"/>
                </a:cubicBezTo>
                <a:cubicBezTo>
                  <a:pt x="459" y="550"/>
                  <a:pt x="466" y="557"/>
                  <a:pt x="475" y="557"/>
                </a:cubicBezTo>
                <a:lnTo>
                  <a:pt x="524" y="557"/>
                </a:lnTo>
                <a:cubicBezTo>
                  <a:pt x="560" y="557"/>
                  <a:pt x="590" y="528"/>
                  <a:pt x="590" y="492"/>
                </a:cubicBezTo>
                <a:lnTo>
                  <a:pt x="590" y="132"/>
                </a:lnTo>
                <a:lnTo>
                  <a:pt x="475" y="0"/>
                </a:lnTo>
                <a:close/>
                <a:moveTo>
                  <a:pt x="98" y="410"/>
                </a:moveTo>
                <a:cubicBezTo>
                  <a:pt x="98" y="419"/>
                  <a:pt x="105" y="426"/>
                  <a:pt x="115" y="426"/>
                </a:cubicBezTo>
                <a:lnTo>
                  <a:pt x="311" y="426"/>
                </a:lnTo>
                <a:cubicBezTo>
                  <a:pt x="320" y="426"/>
                  <a:pt x="327" y="419"/>
                  <a:pt x="327" y="410"/>
                </a:cubicBezTo>
                <a:cubicBezTo>
                  <a:pt x="327" y="401"/>
                  <a:pt x="320" y="393"/>
                  <a:pt x="311" y="393"/>
                </a:cubicBezTo>
                <a:lnTo>
                  <a:pt x="115" y="393"/>
                </a:lnTo>
                <a:cubicBezTo>
                  <a:pt x="105" y="393"/>
                  <a:pt x="98" y="401"/>
                  <a:pt x="98" y="410"/>
                </a:cubicBezTo>
                <a:close/>
                <a:moveTo>
                  <a:pt x="115" y="328"/>
                </a:moveTo>
                <a:lnTo>
                  <a:pt x="180" y="328"/>
                </a:lnTo>
                <a:cubicBezTo>
                  <a:pt x="189" y="328"/>
                  <a:pt x="196" y="320"/>
                  <a:pt x="196" y="311"/>
                </a:cubicBezTo>
                <a:cubicBezTo>
                  <a:pt x="196" y="302"/>
                  <a:pt x="189" y="295"/>
                  <a:pt x="180" y="295"/>
                </a:cubicBezTo>
                <a:lnTo>
                  <a:pt x="115" y="295"/>
                </a:lnTo>
                <a:cubicBezTo>
                  <a:pt x="105" y="295"/>
                  <a:pt x="98" y="302"/>
                  <a:pt x="98" y="311"/>
                </a:cubicBezTo>
                <a:cubicBezTo>
                  <a:pt x="98" y="320"/>
                  <a:pt x="105" y="328"/>
                  <a:pt x="115" y="328"/>
                </a:cubicBezTo>
                <a:close/>
                <a:moveTo>
                  <a:pt x="311" y="492"/>
                </a:moveTo>
                <a:lnTo>
                  <a:pt x="115" y="492"/>
                </a:lnTo>
                <a:cubicBezTo>
                  <a:pt x="105" y="492"/>
                  <a:pt x="98" y="499"/>
                  <a:pt x="98" y="508"/>
                </a:cubicBezTo>
                <a:cubicBezTo>
                  <a:pt x="98" y="517"/>
                  <a:pt x="105" y="524"/>
                  <a:pt x="115" y="524"/>
                </a:cubicBezTo>
                <a:lnTo>
                  <a:pt x="311" y="524"/>
                </a:lnTo>
                <a:cubicBezTo>
                  <a:pt x="320" y="524"/>
                  <a:pt x="327" y="517"/>
                  <a:pt x="327" y="508"/>
                </a:cubicBezTo>
                <a:cubicBezTo>
                  <a:pt x="327" y="499"/>
                  <a:pt x="320" y="492"/>
                  <a:pt x="311" y="492"/>
                </a:cubicBezTo>
                <a:close/>
                <a:moveTo>
                  <a:pt x="246" y="589"/>
                </a:moveTo>
                <a:lnTo>
                  <a:pt x="115" y="589"/>
                </a:lnTo>
                <a:cubicBezTo>
                  <a:pt x="105" y="589"/>
                  <a:pt x="98" y="597"/>
                  <a:pt x="98" y="606"/>
                </a:cubicBezTo>
                <a:cubicBezTo>
                  <a:pt x="98" y="615"/>
                  <a:pt x="105" y="622"/>
                  <a:pt x="115" y="622"/>
                </a:cubicBezTo>
                <a:lnTo>
                  <a:pt x="246" y="622"/>
                </a:lnTo>
                <a:cubicBezTo>
                  <a:pt x="254" y="622"/>
                  <a:pt x="262" y="615"/>
                  <a:pt x="262" y="606"/>
                </a:cubicBezTo>
                <a:cubicBezTo>
                  <a:pt x="262" y="597"/>
                  <a:pt x="254" y="589"/>
                  <a:pt x="246" y="589"/>
                </a:cubicBezTo>
                <a:close/>
              </a:path>
            </a:pathLst>
          </a:custGeom>
          <a:solidFill>
            <a:schemeClr val="bg1"/>
          </a:solidFill>
          <a:ln>
            <a:noFill/>
          </a:ln>
          <a:effectLst/>
        </p:spPr>
        <p:txBody>
          <a:bodyPr wrap="none" anchor="ctr"/>
          <a:lstStyle/>
          <a:p>
            <a:endParaRPr lang="en-US" dirty="0">
              <a:latin typeface="DM Sans" pitchFamily="2" charset="77"/>
            </a:endParaRPr>
          </a:p>
        </p:txBody>
      </p:sp>
      <p:sp>
        <p:nvSpPr>
          <p:cNvPr id="83" name="Freeform 82">
            <a:extLst>
              <a:ext uri="{FF2B5EF4-FFF2-40B4-BE49-F238E27FC236}">
                <a16:creationId xmlns:a16="http://schemas.microsoft.com/office/drawing/2014/main" id="{4A6E2E5A-D81A-49FF-AD0E-CE1F31A190FC}"/>
              </a:ext>
            </a:extLst>
          </p:cNvPr>
          <p:cNvSpPr>
            <a:spLocks noChangeArrowheads="1"/>
          </p:cNvSpPr>
          <p:nvPr/>
        </p:nvSpPr>
        <p:spPr bwMode="auto">
          <a:xfrm>
            <a:off x="7997715" y="6349833"/>
            <a:ext cx="900842" cy="900842"/>
          </a:xfrm>
          <a:custGeom>
            <a:avLst/>
            <a:gdLst>
              <a:gd name="T0" fmla="*/ 671 w 722"/>
              <a:gd name="T1" fmla="*/ 289 h 722"/>
              <a:gd name="T2" fmla="*/ 573 w 722"/>
              <a:gd name="T3" fmla="*/ 247 h 722"/>
              <a:gd name="T4" fmla="*/ 543 w 722"/>
              <a:gd name="T5" fmla="*/ 229 h 722"/>
              <a:gd name="T6" fmla="*/ 433 w 722"/>
              <a:gd name="T7" fmla="*/ 284 h 722"/>
              <a:gd name="T8" fmla="*/ 369 w 722"/>
              <a:gd name="T9" fmla="*/ 369 h 722"/>
              <a:gd name="T10" fmla="*/ 302 w 722"/>
              <a:gd name="T11" fmla="*/ 368 h 722"/>
              <a:gd name="T12" fmla="*/ 263 w 722"/>
              <a:gd name="T13" fmla="*/ 484 h 722"/>
              <a:gd name="T14" fmla="*/ 278 w 722"/>
              <a:gd name="T15" fmla="*/ 589 h 722"/>
              <a:gd name="T16" fmla="*/ 230 w 722"/>
              <a:gd name="T17" fmla="*/ 637 h 722"/>
              <a:gd name="T18" fmla="*/ 66 w 722"/>
              <a:gd name="T19" fmla="*/ 688 h 722"/>
              <a:gd name="T20" fmla="*/ 33 w 722"/>
              <a:gd name="T21" fmla="*/ 377 h 722"/>
              <a:gd name="T22" fmla="*/ 89 w 722"/>
              <a:gd name="T23" fmla="*/ 353 h 722"/>
              <a:gd name="T24" fmla="*/ 173 w 722"/>
              <a:gd name="T25" fmla="*/ 287 h 722"/>
              <a:gd name="T26" fmla="*/ 223 w 722"/>
              <a:gd name="T27" fmla="*/ 311 h 722"/>
              <a:gd name="T28" fmla="*/ 305 w 722"/>
              <a:gd name="T29" fmla="*/ 237 h 722"/>
              <a:gd name="T30" fmla="*/ 287 w 722"/>
              <a:gd name="T31" fmla="*/ 173 h 722"/>
              <a:gd name="T32" fmla="*/ 353 w 722"/>
              <a:gd name="T33" fmla="*/ 89 h 722"/>
              <a:gd name="T34" fmla="*/ 377 w 722"/>
              <a:gd name="T35" fmla="*/ 33 h 722"/>
              <a:gd name="T36" fmla="*/ 688 w 722"/>
              <a:gd name="T37" fmla="*/ 65 h 722"/>
              <a:gd name="T38" fmla="*/ 688 w 722"/>
              <a:gd name="T39" fmla="*/ 420 h 722"/>
              <a:gd name="T40" fmla="*/ 393 w 722"/>
              <a:gd name="T41" fmla="*/ 589 h 722"/>
              <a:gd name="T42" fmla="*/ 277 w 722"/>
              <a:gd name="T43" fmla="*/ 688 h 722"/>
              <a:gd name="T44" fmla="*/ 294 w 722"/>
              <a:gd name="T45" fmla="*/ 618 h 722"/>
              <a:gd name="T46" fmla="*/ 320 w 722"/>
              <a:gd name="T47" fmla="*/ 517 h 722"/>
              <a:gd name="T48" fmla="*/ 287 w 722"/>
              <a:gd name="T49" fmla="*/ 461 h 722"/>
              <a:gd name="T50" fmla="*/ 326 w 722"/>
              <a:gd name="T51" fmla="*/ 391 h 722"/>
              <a:gd name="T52" fmla="*/ 392 w 722"/>
              <a:gd name="T53" fmla="*/ 392 h 722"/>
              <a:gd name="T54" fmla="*/ 466 w 722"/>
              <a:gd name="T55" fmla="*/ 318 h 722"/>
              <a:gd name="T56" fmla="*/ 544 w 722"/>
              <a:gd name="T57" fmla="*/ 263 h 722"/>
              <a:gd name="T58" fmla="*/ 573 w 722"/>
              <a:gd name="T59" fmla="*/ 306 h 722"/>
              <a:gd name="T60" fmla="*/ 662 w 722"/>
              <a:gd name="T61" fmla="*/ 320 h 722"/>
              <a:gd name="T62" fmla="*/ 688 w 722"/>
              <a:gd name="T63" fmla="*/ 420 h 722"/>
              <a:gd name="T64" fmla="*/ 638 w 722"/>
              <a:gd name="T65" fmla="*/ 545 h 722"/>
              <a:gd name="T66" fmla="*/ 543 w 722"/>
              <a:gd name="T67" fmla="*/ 545 h 722"/>
              <a:gd name="T68" fmla="*/ 590 w 722"/>
              <a:gd name="T69" fmla="*/ 426 h 722"/>
              <a:gd name="T70" fmla="*/ 688 w 722"/>
              <a:gd name="T71" fmla="*/ 517 h 722"/>
              <a:gd name="T72" fmla="*/ 655 w 722"/>
              <a:gd name="T73" fmla="*/ 688 h 722"/>
              <a:gd name="T74" fmla="*/ 606 w 722"/>
              <a:gd name="T75" fmla="*/ 653 h 722"/>
              <a:gd name="T76" fmla="*/ 653 w 722"/>
              <a:gd name="T77" fmla="*/ 574 h 722"/>
              <a:gd name="T78" fmla="*/ 688 w 722"/>
              <a:gd name="T79" fmla="*/ 656 h 722"/>
              <a:gd name="T80" fmla="*/ 590 w 722"/>
              <a:gd name="T81" fmla="*/ 557 h 722"/>
              <a:gd name="T82" fmla="*/ 590 w 722"/>
              <a:gd name="T83" fmla="*/ 622 h 722"/>
              <a:gd name="T84" fmla="*/ 573 w 722"/>
              <a:gd name="T85" fmla="*/ 688 h 722"/>
              <a:gd name="T86" fmla="*/ 426 w 722"/>
              <a:gd name="T87" fmla="*/ 589 h 722"/>
              <a:gd name="T88" fmla="*/ 527 w 722"/>
              <a:gd name="T89" fmla="*/ 574 h 722"/>
              <a:gd name="T90" fmla="*/ 573 w 722"/>
              <a:gd name="T91" fmla="*/ 653 h 722"/>
              <a:gd name="T92" fmla="*/ 33 w 722"/>
              <a:gd name="T93" fmla="*/ 180 h 722"/>
              <a:gd name="T94" fmla="*/ 344 w 722"/>
              <a:gd name="T95" fmla="*/ 33 h 722"/>
              <a:gd name="T96" fmla="*/ 310 w 722"/>
              <a:gd name="T97" fmla="*/ 65 h 722"/>
              <a:gd name="T98" fmla="*/ 258 w 722"/>
              <a:gd name="T99" fmla="*/ 156 h 722"/>
              <a:gd name="T100" fmla="*/ 277 w 722"/>
              <a:gd name="T101" fmla="*/ 220 h 722"/>
              <a:gd name="T102" fmla="*/ 219 w 722"/>
              <a:gd name="T103" fmla="*/ 276 h 722"/>
              <a:gd name="T104" fmla="*/ 173 w 722"/>
              <a:gd name="T105" fmla="*/ 254 h 722"/>
              <a:gd name="T106" fmla="*/ 89 w 722"/>
              <a:gd name="T107" fmla="*/ 286 h 722"/>
              <a:gd name="T108" fmla="*/ 57 w 722"/>
              <a:gd name="T109" fmla="*/ 344 h 722"/>
              <a:gd name="T110" fmla="*/ 33 w 722"/>
              <a:gd name="T111" fmla="*/ 180 h 722"/>
              <a:gd name="T112" fmla="*/ 66 w 722"/>
              <a:gd name="T113" fmla="*/ 33 h 722"/>
              <a:gd name="T114" fmla="*/ 33 w 722"/>
              <a:gd name="T115" fmla="*/ 146 h 722"/>
              <a:gd name="T116" fmla="*/ 655 w 722"/>
              <a:gd name="T117" fmla="*/ 0 h 722"/>
              <a:gd name="T118" fmla="*/ 0 w 722"/>
              <a:gd name="T119" fmla="*/ 65 h 722"/>
              <a:gd name="T120" fmla="*/ 66 w 722"/>
              <a:gd name="T121" fmla="*/ 721 h 722"/>
              <a:gd name="T122" fmla="*/ 721 w 722"/>
              <a:gd name="T123" fmla="*/ 656 h 722"/>
              <a:gd name="T124" fmla="*/ 655 w 722"/>
              <a:gd name="T125" fmla="*/ 0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2" h="722">
                <a:moveTo>
                  <a:pt x="688" y="270"/>
                </a:moveTo>
                <a:lnTo>
                  <a:pt x="671" y="289"/>
                </a:lnTo>
                <a:cubicBezTo>
                  <a:pt x="644" y="281"/>
                  <a:pt x="617" y="278"/>
                  <a:pt x="590" y="278"/>
                </a:cubicBezTo>
                <a:lnTo>
                  <a:pt x="573" y="247"/>
                </a:lnTo>
                <a:cubicBezTo>
                  <a:pt x="569" y="240"/>
                  <a:pt x="565" y="235"/>
                  <a:pt x="559" y="232"/>
                </a:cubicBezTo>
                <a:cubicBezTo>
                  <a:pt x="554" y="229"/>
                  <a:pt x="549" y="227"/>
                  <a:pt x="543" y="229"/>
                </a:cubicBezTo>
                <a:lnTo>
                  <a:pt x="450" y="254"/>
                </a:lnTo>
                <a:cubicBezTo>
                  <a:pt x="438" y="257"/>
                  <a:pt x="434" y="271"/>
                  <a:pt x="433" y="284"/>
                </a:cubicBezTo>
                <a:lnTo>
                  <a:pt x="434" y="319"/>
                </a:lnTo>
                <a:cubicBezTo>
                  <a:pt x="410" y="333"/>
                  <a:pt x="389" y="349"/>
                  <a:pt x="369" y="369"/>
                </a:cubicBezTo>
                <a:lnTo>
                  <a:pt x="335" y="359"/>
                </a:lnTo>
                <a:cubicBezTo>
                  <a:pt x="323" y="356"/>
                  <a:pt x="309" y="357"/>
                  <a:pt x="302" y="368"/>
                </a:cubicBezTo>
                <a:lnTo>
                  <a:pt x="254" y="451"/>
                </a:lnTo>
                <a:cubicBezTo>
                  <a:pt x="247" y="463"/>
                  <a:pt x="254" y="475"/>
                  <a:pt x="263" y="484"/>
                </a:cubicBezTo>
                <a:lnTo>
                  <a:pt x="288" y="509"/>
                </a:lnTo>
                <a:cubicBezTo>
                  <a:pt x="281" y="536"/>
                  <a:pt x="278" y="563"/>
                  <a:pt x="278" y="589"/>
                </a:cubicBezTo>
                <a:lnTo>
                  <a:pt x="246" y="607"/>
                </a:lnTo>
                <a:cubicBezTo>
                  <a:pt x="236" y="613"/>
                  <a:pt x="226" y="624"/>
                  <a:pt x="230" y="637"/>
                </a:cubicBezTo>
                <a:lnTo>
                  <a:pt x="243" y="688"/>
                </a:lnTo>
                <a:lnTo>
                  <a:pt x="66" y="688"/>
                </a:lnTo>
                <a:cubicBezTo>
                  <a:pt x="47" y="688"/>
                  <a:pt x="33" y="673"/>
                  <a:pt x="33" y="656"/>
                </a:cubicBezTo>
                <a:lnTo>
                  <a:pt x="33" y="377"/>
                </a:lnTo>
                <a:lnTo>
                  <a:pt x="64" y="377"/>
                </a:lnTo>
                <a:cubicBezTo>
                  <a:pt x="78" y="377"/>
                  <a:pt x="85" y="364"/>
                  <a:pt x="89" y="353"/>
                </a:cubicBezTo>
                <a:lnTo>
                  <a:pt x="98" y="318"/>
                </a:lnTo>
                <a:cubicBezTo>
                  <a:pt x="124" y="311"/>
                  <a:pt x="150" y="300"/>
                  <a:pt x="173" y="287"/>
                </a:cubicBezTo>
                <a:lnTo>
                  <a:pt x="203" y="305"/>
                </a:lnTo>
                <a:cubicBezTo>
                  <a:pt x="209" y="308"/>
                  <a:pt x="217" y="311"/>
                  <a:pt x="223" y="311"/>
                </a:cubicBezTo>
                <a:cubicBezTo>
                  <a:pt x="228" y="311"/>
                  <a:pt x="233" y="309"/>
                  <a:pt x="237" y="305"/>
                </a:cubicBezTo>
                <a:lnTo>
                  <a:pt x="305" y="237"/>
                </a:lnTo>
                <a:cubicBezTo>
                  <a:pt x="315" y="228"/>
                  <a:pt x="312" y="214"/>
                  <a:pt x="305" y="204"/>
                </a:cubicBezTo>
                <a:lnTo>
                  <a:pt x="287" y="173"/>
                </a:lnTo>
                <a:cubicBezTo>
                  <a:pt x="300" y="149"/>
                  <a:pt x="311" y="124"/>
                  <a:pt x="318" y="97"/>
                </a:cubicBezTo>
                <a:lnTo>
                  <a:pt x="353" y="89"/>
                </a:lnTo>
                <a:cubicBezTo>
                  <a:pt x="365" y="85"/>
                  <a:pt x="377" y="77"/>
                  <a:pt x="377" y="65"/>
                </a:cubicBezTo>
                <a:lnTo>
                  <a:pt x="377" y="33"/>
                </a:lnTo>
                <a:lnTo>
                  <a:pt x="655" y="33"/>
                </a:lnTo>
                <a:cubicBezTo>
                  <a:pt x="674" y="33"/>
                  <a:pt x="688" y="48"/>
                  <a:pt x="688" y="65"/>
                </a:cubicBezTo>
                <a:lnTo>
                  <a:pt x="688" y="270"/>
                </a:lnTo>
                <a:close/>
                <a:moveTo>
                  <a:pt x="688" y="420"/>
                </a:moveTo>
                <a:cubicBezTo>
                  <a:pt x="659" y="404"/>
                  <a:pt x="626" y="393"/>
                  <a:pt x="590" y="393"/>
                </a:cubicBezTo>
                <a:cubicBezTo>
                  <a:pt x="482" y="393"/>
                  <a:pt x="393" y="481"/>
                  <a:pt x="393" y="589"/>
                </a:cubicBezTo>
                <a:cubicBezTo>
                  <a:pt x="393" y="626"/>
                  <a:pt x="403" y="659"/>
                  <a:pt x="420" y="688"/>
                </a:cubicBezTo>
                <a:lnTo>
                  <a:pt x="277" y="688"/>
                </a:lnTo>
                <a:lnTo>
                  <a:pt x="263" y="635"/>
                </a:lnTo>
                <a:lnTo>
                  <a:pt x="294" y="618"/>
                </a:lnTo>
                <a:cubicBezTo>
                  <a:pt x="304" y="613"/>
                  <a:pt x="310" y="602"/>
                  <a:pt x="310" y="589"/>
                </a:cubicBezTo>
                <a:cubicBezTo>
                  <a:pt x="310" y="565"/>
                  <a:pt x="313" y="541"/>
                  <a:pt x="320" y="517"/>
                </a:cubicBezTo>
                <a:cubicBezTo>
                  <a:pt x="323" y="506"/>
                  <a:pt x="319" y="494"/>
                  <a:pt x="311" y="485"/>
                </a:cubicBezTo>
                <a:lnTo>
                  <a:pt x="287" y="461"/>
                </a:lnTo>
                <a:cubicBezTo>
                  <a:pt x="286" y="461"/>
                  <a:pt x="286" y="461"/>
                  <a:pt x="286" y="461"/>
                </a:cubicBezTo>
                <a:lnTo>
                  <a:pt x="326" y="391"/>
                </a:lnTo>
                <a:lnTo>
                  <a:pt x="360" y="401"/>
                </a:lnTo>
                <a:cubicBezTo>
                  <a:pt x="371" y="404"/>
                  <a:pt x="384" y="401"/>
                  <a:pt x="392" y="392"/>
                </a:cubicBezTo>
                <a:cubicBezTo>
                  <a:pt x="409" y="375"/>
                  <a:pt x="429" y="360"/>
                  <a:pt x="450" y="348"/>
                </a:cubicBezTo>
                <a:cubicBezTo>
                  <a:pt x="460" y="342"/>
                  <a:pt x="467" y="331"/>
                  <a:pt x="466" y="318"/>
                </a:cubicBezTo>
                <a:lnTo>
                  <a:pt x="466" y="284"/>
                </a:lnTo>
                <a:lnTo>
                  <a:pt x="544" y="263"/>
                </a:lnTo>
                <a:lnTo>
                  <a:pt x="561" y="294"/>
                </a:lnTo>
                <a:cubicBezTo>
                  <a:pt x="564" y="299"/>
                  <a:pt x="568" y="303"/>
                  <a:pt x="573" y="306"/>
                </a:cubicBezTo>
                <a:cubicBezTo>
                  <a:pt x="578" y="309"/>
                  <a:pt x="584" y="311"/>
                  <a:pt x="590" y="311"/>
                </a:cubicBezTo>
                <a:cubicBezTo>
                  <a:pt x="614" y="311"/>
                  <a:pt x="639" y="314"/>
                  <a:pt x="662" y="320"/>
                </a:cubicBezTo>
                <a:cubicBezTo>
                  <a:pt x="671" y="322"/>
                  <a:pt x="680" y="321"/>
                  <a:pt x="688" y="316"/>
                </a:cubicBezTo>
                <a:lnTo>
                  <a:pt x="688" y="420"/>
                </a:lnTo>
                <a:close/>
                <a:moveTo>
                  <a:pt x="688" y="517"/>
                </a:moveTo>
                <a:lnTo>
                  <a:pt x="638" y="545"/>
                </a:lnTo>
                <a:cubicBezTo>
                  <a:pt x="625" y="532"/>
                  <a:pt x="609" y="524"/>
                  <a:pt x="590" y="524"/>
                </a:cubicBezTo>
                <a:cubicBezTo>
                  <a:pt x="571" y="524"/>
                  <a:pt x="554" y="532"/>
                  <a:pt x="543" y="545"/>
                </a:cubicBezTo>
                <a:lnTo>
                  <a:pt x="455" y="496"/>
                </a:lnTo>
                <a:cubicBezTo>
                  <a:pt x="485" y="454"/>
                  <a:pt x="534" y="426"/>
                  <a:pt x="590" y="426"/>
                </a:cubicBezTo>
                <a:cubicBezTo>
                  <a:pt x="627" y="426"/>
                  <a:pt x="661" y="438"/>
                  <a:pt x="688" y="459"/>
                </a:cubicBezTo>
                <a:lnTo>
                  <a:pt x="688" y="517"/>
                </a:lnTo>
                <a:close/>
                <a:moveTo>
                  <a:pt x="688" y="656"/>
                </a:moveTo>
                <a:cubicBezTo>
                  <a:pt x="688" y="673"/>
                  <a:pt x="674" y="688"/>
                  <a:pt x="655" y="688"/>
                </a:cubicBezTo>
                <a:lnTo>
                  <a:pt x="606" y="688"/>
                </a:lnTo>
                <a:lnTo>
                  <a:pt x="606" y="653"/>
                </a:lnTo>
                <a:cubicBezTo>
                  <a:pt x="634" y="646"/>
                  <a:pt x="655" y="620"/>
                  <a:pt x="655" y="589"/>
                </a:cubicBezTo>
                <a:cubicBezTo>
                  <a:pt x="655" y="584"/>
                  <a:pt x="655" y="578"/>
                  <a:pt x="653" y="574"/>
                </a:cubicBezTo>
                <a:lnTo>
                  <a:pt x="688" y="554"/>
                </a:lnTo>
                <a:lnTo>
                  <a:pt x="688" y="656"/>
                </a:lnTo>
                <a:close/>
                <a:moveTo>
                  <a:pt x="557" y="589"/>
                </a:moveTo>
                <a:cubicBezTo>
                  <a:pt x="557" y="572"/>
                  <a:pt x="571" y="557"/>
                  <a:pt x="590" y="557"/>
                </a:cubicBezTo>
                <a:cubicBezTo>
                  <a:pt x="608" y="557"/>
                  <a:pt x="623" y="572"/>
                  <a:pt x="623" y="589"/>
                </a:cubicBezTo>
                <a:cubicBezTo>
                  <a:pt x="623" y="608"/>
                  <a:pt x="608" y="622"/>
                  <a:pt x="590" y="622"/>
                </a:cubicBezTo>
                <a:cubicBezTo>
                  <a:pt x="571" y="622"/>
                  <a:pt x="557" y="608"/>
                  <a:pt x="557" y="589"/>
                </a:cubicBezTo>
                <a:close/>
                <a:moveTo>
                  <a:pt x="573" y="688"/>
                </a:moveTo>
                <a:lnTo>
                  <a:pt x="459" y="688"/>
                </a:lnTo>
                <a:cubicBezTo>
                  <a:pt x="439" y="661"/>
                  <a:pt x="426" y="627"/>
                  <a:pt x="426" y="589"/>
                </a:cubicBezTo>
                <a:cubicBezTo>
                  <a:pt x="426" y="567"/>
                  <a:pt x="431" y="545"/>
                  <a:pt x="439" y="525"/>
                </a:cubicBezTo>
                <a:lnTo>
                  <a:pt x="527" y="574"/>
                </a:lnTo>
                <a:cubicBezTo>
                  <a:pt x="525" y="578"/>
                  <a:pt x="524" y="584"/>
                  <a:pt x="524" y="589"/>
                </a:cubicBezTo>
                <a:cubicBezTo>
                  <a:pt x="524" y="620"/>
                  <a:pt x="545" y="646"/>
                  <a:pt x="573" y="653"/>
                </a:cubicBezTo>
                <a:lnTo>
                  <a:pt x="573" y="688"/>
                </a:lnTo>
                <a:close/>
                <a:moveTo>
                  <a:pt x="33" y="180"/>
                </a:moveTo>
                <a:cubicBezTo>
                  <a:pt x="110" y="172"/>
                  <a:pt x="172" y="110"/>
                  <a:pt x="179" y="33"/>
                </a:cubicBezTo>
                <a:lnTo>
                  <a:pt x="344" y="33"/>
                </a:lnTo>
                <a:lnTo>
                  <a:pt x="344" y="57"/>
                </a:lnTo>
                <a:lnTo>
                  <a:pt x="310" y="65"/>
                </a:lnTo>
                <a:cubicBezTo>
                  <a:pt x="299" y="69"/>
                  <a:pt x="289" y="77"/>
                  <a:pt x="287" y="89"/>
                </a:cubicBezTo>
                <a:cubicBezTo>
                  <a:pt x="280" y="112"/>
                  <a:pt x="271" y="135"/>
                  <a:pt x="258" y="156"/>
                </a:cubicBezTo>
                <a:cubicBezTo>
                  <a:pt x="253" y="166"/>
                  <a:pt x="253" y="179"/>
                  <a:pt x="259" y="190"/>
                </a:cubicBezTo>
                <a:lnTo>
                  <a:pt x="277" y="220"/>
                </a:lnTo>
                <a:lnTo>
                  <a:pt x="220" y="277"/>
                </a:lnTo>
                <a:cubicBezTo>
                  <a:pt x="219" y="277"/>
                  <a:pt x="219" y="276"/>
                  <a:pt x="219" y="276"/>
                </a:cubicBezTo>
                <a:lnTo>
                  <a:pt x="189" y="259"/>
                </a:lnTo>
                <a:cubicBezTo>
                  <a:pt x="184" y="255"/>
                  <a:pt x="178" y="254"/>
                  <a:pt x="173" y="254"/>
                </a:cubicBezTo>
                <a:cubicBezTo>
                  <a:pt x="167" y="254"/>
                  <a:pt x="161" y="255"/>
                  <a:pt x="156" y="259"/>
                </a:cubicBezTo>
                <a:cubicBezTo>
                  <a:pt x="135" y="270"/>
                  <a:pt x="112" y="280"/>
                  <a:pt x="89" y="286"/>
                </a:cubicBezTo>
                <a:cubicBezTo>
                  <a:pt x="77" y="289"/>
                  <a:pt x="69" y="299"/>
                  <a:pt x="66" y="310"/>
                </a:cubicBezTo>
                <a:lnTo>
                  <a:pt x="57" y="344"/>
                </a:lnTo>
                <a:lnTo>
                  <a:pt x="33" y="344"/>
                </a:lnTo>
                <a:lnTo>
                  <a:pt x="33" y="180"/>
                </a:lnTo>
                <a:close/>
                <a:moveTo>
                  <a:pt x="33" y="65"/>
                </a:moveTo>
                <a:cubicBezTo>
                  <a:pt x="33" y="48"/>
                  <a:pt x="47" y="33"/>
                  <a:pt x="66" y="33"/>
                </a:cubicBezTo>
                <a:lnTo>
                  <a:pt x="146" y="33"/>
                </a:lnTo>
                <a:cubicBezTo>
                  <a:pt x="139" y="92"/>
                  <a:pt x="92" y="139"/>
                  <a:pt x="33" y="146"/>
                </a:cubicBezTo>
                <a:lnTo>
                  <a:pt x="33" y="65"/>
                </a:lnTo>
                <a:close/>
                <a:moveTo>
                  <a:pt x="655" y="0"/>
                </a:moveTo>
                <a:lnTo>
                  <a:pt x="66" y="0"/>
                </a:lnTo>
                <a:cubicBezTo>
                  <a:pt x="30" y="0"/>
                  <a:pt x="0" y="29"/>
                  <a:pt x="0" y="65"/>
                </a:cubicBezTo>
                <a:lnTo>
                  <a:pt x="0" y="656"/>
                </a:lnTo>
                <a:cubicBezTo>
                  <a:pt x="0" y="692"/>
                  <a:pt x="30" y="721"/>
                  <a:pt x="66" y="721"/>
                </a:cubicBezTo>
                <a:lnTo>
                  <a:pt x="655" y="721"/>
                </a:lnTo>
                <a:cubicBezTo>
                  <a:pt x="691" y="721"/>
                  <a:pt x="721" y="692"/>
                  <a:pt x="721" y="656"/>
                </a:cubicBezTo>
                <a:lnTo>
                  <a:pt x="721" y="65"/>
                </a:lnTo>
                <a:cubicBezTo>
                  <a:pt x="721" y="29"/>
                  <a:pt x="691" y="0"/>
                  <a:pt x="655" y="0"/>
                </a:cubicBezTo>
                <a:close/>
              </a:path>
            </a:pathLst>
          </a:custGeom>
          <a:solidFill>
            <a:schemeClr val="bg1"/>
          </a:solidFill>
          <a:ln>
            <a:noFill/>
          </a:ln>
          <a:effectLst/>
        </p:spPr>
        <p:txBody>
          <a:bodyPr wrap="none" anchor="ctr"/>
          <a:lstStyle/>
          <a:p>
            <a:endParaRPr lang="en-US" dirty="0">
              <a:latin typeface="DM Sans" pitchFamily="2" charset="77"/>
            </a:endParaRPr>
          </a:p>
        </p:txBody>
      </p:sp>
      <p:sp>
        <p:nvSpPr>
          <p:cNvPr id="446" name="Freeform 445">
            <a:extLst>
              <a:ext uri="{FF2B5EF4-FFF2-40B4-BE49-F238E27FC236}">
                <a16:creationId xmlns:a16="http://schemas.microsoft.com/office/drawing/2014/main" id="{1348A498-5B32-41FA-8544-52C0598FE165}"/>
              </a:ext>
            </a:extLst>
          </p:cNvPr>
          <p:cNvSpPr>
            <a:spLocks noChangeArrowheads="1"/>
          </p:cNvSpPr>
          <p:nvPr/>
        </p:nvSpPr>
        <p:spPr bwMode="auto">
          <a:xfrm>
            <a:off x="3916462" y="3284775"/>
            <a:ext cx="1570980" cy="1570980"/>
          </a:xfrm>
          <a:custGeom>
            <a:avLst/>
            <a:gdLst>
              <a:gd name="T0" fmla="*/ 631 w 1262"/>
              <a:gd name="T1" fmla="*/ 0 h 1263"/>
              <a:gd name="T2" fmla="*/ 0 w 1262"/>
              <a:gd name="T3" fmla="*/ 631 h 1263"/>
              <a:gd name="T4" fmla="*/ 631 w 1262"/>
              <a:gd name="T5" fmla="*/ 1262 h 1263"/>
              <a:gd name="T6" fmla="*/ 1261 w 1262"/>
              <a:gd name="T7" fmla="*/ 631 h 1263"/>
              <a:gd name="T8" fmla="*/ 631 w 1262"/>
              <a:gd name="T9" fmla="*/ 0 h 1263"/>
            </a:gdLst>
            <a:ahLst/>
            <a:cxnLst>
              <a:cxn ang="0">
                <a:pos x="T0" y="T1"/>
              </a:cxn>
              <a:cxn ang="0">
                <a:pos x="T2" y="T3"/>
              </a:cxn>
              <a:cxn ang="0">
                <a:pos x="T4" y="T5"/>
              </a:cxn>
              <a:cxn ang="0">
                <a:pos x="T6" y="T7"/>
              </a:cxn>
              <a:cxn ang="0">
                <a:pos x="T8" y="T9"/>
              </a:cxn>
            </a:cxnLst>
            <a:rect l="0" t="0" r="r" b="b"/>
            <a:pathLst>
              <a:path w="1262" h="1263">
                <a:moveTo>
                  <a:pt x="631" y="0"/>
                </a:moveTo>
                <a:cubicBezTo>
                  <a:pt x="282" y="0"/>
                  <a:pt x="0" y="282"/>
                  <a:pt x="0" y="631"/>
                </a:cubicBezTo>
                <a:cubicBezTo>
                  <a:pt x="0" y="979"/>
                  <a:pt x="282" y="1262"/>
                  <a:pt x="631" y="1262"/>
                </a:cubicBezTo>
                <a:cubicBezTo>
                  <a:pt x="979" y="1262"/>
                  <a:pt x="1261" y="979"/>
                  <a:pt x="1261" y="631"/>
                </a:cubicBezTo>
                <a:cubicBezTo>
                  <a:pt x="1261" y="282"/>
                  <a:pt x="979" y="0"/>
                  <a:pt x="631" y="0"/>
                </a:cubicBezTo>
              </a:path>
            </a:pathLst>
          </a:custGeom>
          <a:solidFill>
            <a:schemeClr val="accent1"/>
          </a:solidFill>
          <a:ln>
            <a:noFill/>
          </a:ln>
          <a:effectLst/>
        </p:spPr>
        <p:txBody>
          <a:bodyPr wrap="none" anchor="ctr"/>
          <a:lstStyle/>
          <a:p>
            <a:endParaRPr lang="en-US" dirty="0">
              <a:latin typeface="DM Sans" pitchFamily="2" charset="77"/>
            </a:endParaRPr>
          </a:p>
        </p:txBody>
      </p:sp>
      <p:sp>
        <p:nvSpPr>
          <p:cNvPr id="449" name="Freeform 448">
            <a:extLst>
              <a:ext uri="{FF2B5EF4-FFF2-40B4-BE49-F238E27FC236}">
                <a16:creationId xmlns:a16="http://schemas.microsoft.com/office/drawing/2014/main" id="{A2277DD4-B782-492C-815D-96E4AE82FDD6}"/>
              </a:ext>
            </a:extLst>
          </p:cNvPr>
          <p:cNvSpPr>
            <a:spLocks noChangeArrowheads="1"/>
          </p:cNvSpPr>
          <p:nvPr/>
        </p:nvSpPr>
        <p:spPr bwMode="auto">
          <a:xfrm>
            <a:off x="7662644" y="3284775"/>
            <a:ext cx="1570980" cy="1570980"/>
          </a:xfrm>
          <a:custGeom>
            <a:avLst/>
            <a:gdLst>
              <a:gd name="T0" fmla="*/ 631 w 1262"/>
              <a:gd name="T1" fmla="*/ 0 h 1263"/>
              <a:gd name="T2" fmla="*/ 0 w 1262"/>
              <a:gd name="T3" fmla="*/ 631 h 1263"/>
              <a:gd name="T4" fmla="*/ 631 w 1262"/>
              <a:gd name="T5" fmla="*/ 1262 h 1263"/>
              <a:gd name="T6" fmla="*/ 1261 w 1262"/>
              <a:gd name="T7" fmla="*/ 631 h 1263"/>
              <a:gd name="T8" fmla="*/ 631 w 1262"/>
              <a:gd name="T9" fmla="*/ 0 h 1263"/>
            </a:gdLst>
            <a:ahLst/>
            <a:cxnLst>
              <a:cxn ang="0">
                <a:pos x="T0" y="T1"/>
              </a:cxn>
              <a:cxn ang="0">
                <a:pos x="T2" y="T3"/>
              </a:cxn>
              <a:cxn ang="0">
                <a:pos x="T4" y="T5"/>
              </a:cxn>
              <a:cxn ang="0">
                <a:pos x="T6" y="T7"/>
              </a:cxn>
              <a:cxn ang="0">
                <a:pos x="T8" y="T9"/>
              </a:cxn>
            </a:cxnLst>
            <a:rect l="0" t="0" r="r" b="b"/>
            <a:pathLst>
              <a:path w="1262" h="1263">
                <a:moveTo>
                  <a:pt x="631" y="0"/>
                </a:moveTo>
                <a:cubicBezTo>
                  <a:pt x="282" y="0"/>
                  <a:pt x="0" y="282"/>
                  <a:pt x="0" y="631"/>
                </a:cubicBezTo>
                <a:cubicBezTo>
                  <a:pt x="0" y="979"/>
                  <a:pt x="282" y="1262"/>
                  <a:pt x="631" y="1262"/>
                </a:cubicBezTo>
                <a:cubicBezTo>
                  <a:pt x="979" y="1262"/>
                  <a:pt x="1261" y="979"/>
                  <a:pt x="1261" y="631"/>
                </a:cubicBezTo>
                <a:cubicBezTo>
                  <a:pt x="1261" y="282"/>
                  <a:pt x="979" y="0"/>
                  <a:pt x="631" y="0"/>
                </a:cubicBezTo>
              </a:path>
            </a:pathLst>
          </a:custGeom>
          <a:solidFill>
            <a:schemeClr val="accent2"/>
          </a:solidFill>
          <a:ln>
            <a:noFill/>
          </a:ln>
          <a:effectLst/>
        </p:spPr>
        <p:txBody>
          <a:bodyPr wrap="none" anchor="ctr"/>
          <a:lstStyle/>
          <a:p>
            <a:endParaRPr lang="en-US" dirty="0">
              <a:latin typeface="DM Sans" pitchFamily="2" charset="77"/>
            </a:endParaRPr>
          </a:p>
        </p:txBody>
      </p:sp>
      <p:sp>
        <p:nvSpPr>
          <p:cNvPr id="452" name="Freeform 451">
            <a:extLst>
              <a:ext uri="{FF2B5EF4-FFF2-40B4-BE49-F238E27FC236}">
                <a16:creationId xmlns:a16="http://schemas.microsoft.com/office/drawing/2014/main" id="{75CCB6CD-C788-47F6-8EB9-BC84952B9A28}"/>
              </a:ext>
            </a:extLst>
          </p:cNvPr>
          <p:cNvSpPr>
            <a:spLocks noChangeArrowheads="1"/>
          </p:cNvSpPr>
          <p:nvPr/>
        </p:nvSpPr>
        <p:spPr bwMode="auto">
          <a:xfrm>
            <a:off x="11403335" y="3284775"/>
            <a:ext cx="1570980" cy="1570980"/>
          </a:xfrm>
          <a:custGeom>
            <a:avLst/>
            <a:gdLst>
              <a:gd name="T0" fmla="*/ 630 w 1262"/>
              <a:gd name="T1" fmla="*/ 0 h 1263"/>
              <a:gd name="T2" fmla="*/ 0 w 1262"/>
              <a:gd name="T3" fmla="*/ 631 h 1263"/>
              <a:gd name="T4" fmla="*/ 630 w 1262"/>
              <a:gd name="T5" fmla="*/ 1262 h 1263"/>
              <a:gd name="T6" fmla="*/ 1261 w 1262"/>
              <a:gd name="T7" fmla="*/ 631 h 1263"/>
              <a:gd name="T8" fmla="*/ 630 w 1262"/>
              <a:gd name="T9" fmla="*/ 0 h 1263"/>
            </a:gdLst>
            <a:ahLst/>
            <a:cxnLst>
              <a:cxn ang="0">
                <a:pos x="T0" y="T1"/>
              </a:cxn>
              <a:cxn ang="0">
                <a:pos x="T2" y="T3"/>
              </a:cxn>
              <a:cxn ang="0">
                <a:pos x="T4" y="T5"/>
              </a:cxn>
              <a:cxn ang="0">
                <a:pos x="T6" y="T7"/>
              </a:cxn>
              <a:cxn ang="0">
                <a:pos x="T8" y="T9"/>
              </a:cxn>
            </a:cxnLst>
            <a:rect l="0" t="0" r="r" b="b"/>
            <a:pathLst>
              <a:path w="1262" h="1263">
                <a:moveTo>
                  <a:pt x="630" y="0"/>
                </a:moveTo>
                <a:cubicBezTo>
                  <a:pt x="282" y="0"/>
                  <a:pt x="0" y="282"/>
                  <a:pt x="0" y="631"/>
                </a:cubicBezTo>
                <a:cubicBezTo>
                  <a:pt x="0" y="979"/>
                  <a:pt x="282" y="1262"/>
                  <a:pt x="630" y="1262"/>
                </a:cubicBezTo>
                <a:cubicBezTo>
                  <a:pt x="979" y="1262"/>
                  <a:pt x="1261" y="979"/>
                  <a:pt x="1261" y="631"/>
                </a:cubicBezTo>
                <a:cubicBezTo>
                  <a:pt x="1261" y="282"/>
                  <a:pt x="979" y="0"/>
                  <a:pt x="630" y="0"/>
                </a:cubicBezTo>
              </a:path>
            </a:pathLst>
          </a:custGeom>
          <a:solidFill>
            <a:schemeClr val="accent3"/>
          </a:solidFill>
          <a:ln>
            <a:noFill/>
          </a:ln>
          <a:effectLst/>
        </p:spPr>
        <p:txBody>
          <a:bodyPr wrap="none" anchor="ctr"/>
          <a:lstStyle/>
          <a:p>
            <a:endParaRPr lang="en-US" dirty="0">
              <a:latin typeface="DM Sans" pitchFamily="2" charset="77"/>
            </a:endParaRPr>
          </a:p>
        </p:txBody>
      </p:sp>
      <p:sp>
        <p:nvSpPr>
          <p:cNvPr id="455" name="Freeform 454">
            <a:extLst>
              <a:ext uri="{FF2B5EF4-FFF2-40B4-BE49-F238E27FC236}">
                <a16:creationId xmlns:a16="http://schemas.microsoft.com/office/drawing/2014/main" id="{E6D609A4-1E67-45F3-9551-8950488D8204}"/>
              </a:ext>
            </a:extLst>
          </p:cNvPr>
          <p:cNvSpPr>
            <a:spLocks noChangeArrowheads="1"/>
          </p:cNvSpPr>
          <p:nvPr/>
        </p:nvSpPr>
        <p:spPr bwMode="auto">
          <a:xfrm>
            <a:off x="15149518" y="3284775"/>
            <a:ext cx="1570980" cy="1570980"/>
          </a:xfrm>
          <a:custGeom>
            <a:avLst/>
            <a:gdLst>
              <a:gd name="T0" fmla="*/ 630 w 1262"/>
              <a:gd name="T1" fmla="*/ 0 h 1263"/>
              <a:gd name="T2" fmla="*/ 0 w 1262"/>
              <a:gd name="T3" fmla="*/ 631 h 1263"/>
              <a:gd name="T4" fmla="*/ 630 w 1262"/>
              <a:gd name="T5" fmla="*/ 1262 h 1263"/>
              <a:gd name="T6" fmla="*/ 1261 w 1262"/>
              <a:gd name="T7" fmla="*/ 631 h 1263"/>
              <a:gd name="T8" fmla="*/ 630 w 1262"/>
              <a:gd name="T9" fmla="*/ 0 h 1263"/>
            </a:gdLst>
            <a:ahLst/>
            <a:cxnLst>
              <a:cxn ang="0">
                <a:pos x="T0" y="T1"/>
              </a:cxn>
              <a:cxn ang="0">
                <a:pos x="T2" y="T3"/>
              </a:cxn>
              <a:cxn ang="0">
                <a:pos x="T4" y="T5"/>
              </a:cxn>
              <a:cxn ang="0">
                <a:pos x="T6" y="T7"/>
              </a:cxn>
              <a:cxn ang="0">
                <a:pos x="T8" y="T9"/>
              </a:cxn>
            </a:cxnLst>
            <a:rect l="0" t="0" r="r" b="b"/>
            <a:pathLst>
              <a:path w="1262" h="1263">
                <a:moveTo>
                  <a:pt x="630" y="0"/>
                </a:moveTo>
                <a:cubicBezTo>
                  <a:pt x="282" y="0"/>
                  <a:pt x="0" y="282"/>
                  <a:pt x="0" y="631"/>
                </a:cubicBezTo>
                <a:cubicBezTo>
                  <a:pt x="0" y="979"/>
                  <a:pt x="282" y="1262"/>
                  <a:pt x="630" y="1262"/>
                </a:cubicBezTo>
                <a:cubicBezTo>
                  <a:pt x="978" y="1262"/>
                  <a:pt x="1261" y="979"/>
                  <a:pt x="1261" y="631"/>
                </a:cubicBezTo>
                <a:cubicBezTo>
                  <a:pt x="1261" y="282"/>
                  <a:pt x="978" y="0"/>
                  <a:pt x="630" y="0"/>
                </a:cubicBezTo>
              </a:path>
            </a:pathLst>
          </a:custGeom>
          <a:solidFill>
            <a:schemeClr val="accent4"/>
          </a:solidFill>
          <a:ln>
            <a:noFill/>
          </a:ln>
          <a:effectLst/>
        </p:spPr>
        <p:txBody>
          <a:bodyPr wrap="none" anchor="ctr"/>
          <a:lstStyle/>
          <a:p>
            <a:endParaRPr lang="en-US" dirty="0">
              <a:latin typeface="DM Sans" pitchFamily="2" charset="77"/>
            </a:endParaRPr>
          </a:p>
        </p:txBody>
      </p:sp>
      <p:sp>
        <p:nvSpPr>
          <p:cNvPr id="458" name="Freeform 457">
            <a:extLst>
              <a:ext uri="{FF2B5EF4-FFF2-40B4-BE49-F238E27FC236}">
                <a16:creationId xmlns:a16="http://schemas.microsoft.com/office/drawing/2014/main" id="{57CFF6A1-71DE-412E-8ED5-0E1F761908E6}"/>
              </a:ext>
            </a:extLst>
          </p:cNvPr>
          <p:cNvSpPr>
            <a:spLocks noChangeArrowheads="1"/>
          </p:cNvSpPr>
          <p:nvPr/>
        </p:nvSpPr>
        <p:spPr bwMode="auto">
          <a:xfrm>
            <a:off x="18890205" y="3284775"/>
            <a:ext cx="1570980" cy="1570980"/>
          </a:xfrm>
          <a:custGeom>
            <a:avLst/>
            <a:gdLst>
              <a:gd name="T0" fmla="*/ 631 w 1263"/>
              <a:gd name="T1" fmla="*/ 0 h 1263"/>
              <a:gd name="T2" fmla="*/ 0 w 1263"/>
              <a:gd name="T3" fmla="*/ 631 h 1263"/>
              <a:gd name="T4" fmla="*/ 631 w 1263"/>
              <a:gd name="T5" fmla="*/ 1262 h 1263"/>
              <a:gd name="T6" fmla="*/ 1262 w 1263"/>
              <a:gd name="T7" fmla="*/ 631 h 1263"/>
              <a:gd name="T8" fmla="*/ 631 w 1263"/>
              <a:gd name="T9" fmla="*/ 0 h 1263"/>
            </a:gdLst>
            <a:ahLst/>
            <a:cxnLst>
              <a:cxn ang="0">
                <a:pos x="T0" y="T1"/>
              </a:cxn>
              <a:cxn ang="0">
                <a:pos x="T2" y="T3"/>
              </a:cxn>
              <a:cxn ang="0">
                <a:pos x="T4" y="T5"/>
              </a:cxn>
              <a:cxn ang="0">
                <a:pos x="T6" y="T7"/>
              </a:cxn>
              <a:cxn ang="0">
                <a:pos x="T8" y="T9"/>
              </a:cxn>
            </a:cxnLst>
            <a:rect l="0" t="0" r="r" b="b"/>
            <a:pathLst>
              <a:path w="1263" h="1263">
                <a:moveTo>
                  <a:pt x="631" y="0"/>
                </a:moveTo>
                <a:cubicBezTo>
                  <a:pt x="282" y="0"/>
                  <a:pt x="0" y="282"/>
                  <a:pt x="0" y="631"/>
                </a:cubicBezTo>
                <a:cubicBezTo>
                  <a:pt x="0" y="979"/>
                  <a:pt x="282" y="1262"/>
                  <a:pt x="631" y="1262"/>
                </a:cubicBezTo>
                <a:cubicBezTo>
                  <a:pt x="979" y="1262"/>
                  <a:pt x="1262" y="979"/>
                  <a:pt x="1262" y="631"/>
                </a:cubicBezTo>
                <a:cubicBezTo>
                  <a:pt x="1262" y="282"/>
                  <a:pt x="979" y="0"/>
                  <a:pt x="631" y="0"/>
                </a:cubicBezTo>
              </a:path>
            </a:pathLst>
          </a:custGeom>
          <a:solidFill>
            <a:schemeClr val="accent5"/>
          </a:solidFill>
          <a:ln>
            <a:noFill/>
          </a:ln>
          <a:effectLst/>
        </p:spPr>
        <p:txBody>
          <a:bodyPr wrap="none" anchor="ctr"/>
          <a:lstStyle/>
          <a:p>
            <a:endParaRPr lang="en-US" dirty="0">
              <a:latin typeface="DM Sans" pitchFamily="2" charset="77"/>
            </a:endParaRPr>
          </a:p>
        </p:txBody>
      </p:sp>
      <p:sp>
        <p:nvSpPr>
          <p:cNvPr id="28" name="TextBox 27">
            <a:extLst>
              <a:ext uri="{FF2B5EF4-FFF2-40B4-BE49-F238E27FC236}">
                <a16:creationId xmlns:a16="http://schemas.microsoft.com/office/drawing/2014/main" id="{9E87CE83-6A9B-4DE6-9E2C-72CB4FE5E2B0}"/>
              </a:ext>
            </a:extLst>
          </p:cNvPr>
          <p:cNvSpPr txBox="1"/>
          <p:nvPr/>
        </p:nvSpPr>
        <p:spPr>
          <a:xfrm>
            <a:off x="3203303" y="8280816"/>
            <a:ext cx="2991122" cy="2677656"/>
          </a:xfrm>
          <a:prstGeom prst="rect">
            <a:avLst/>
          </a:prstGeom>
          <a:noFill/>
        </p:spPr>
        <p:txBody>
          <a:bodyPr wrap="square" rtlCol="0" anchor="t">
            <a:spAutoFit/>
          </a:bodyPr>
          <a:lstStyle/>
          <a:p>
            <a:pPr algn="ctr"/>
            <a:r>
              <a:rPr lang="en-US" sz="2400" spc="-30" dirty="0">
                <a:solidFill>
                  <a:schemeClr val="bg1"/>
                </a:solidFill>
                <a:latin typeface="DM Sans" pitchFamily="2" charset="77"/>
              </a:rPr>
              <a:t>You can achieve anything you set your mind to—just put in the effort. Now go out there and present like a pro!</a:t>
            </a:r>
          </a:p>
        </p:txBody>
      </p:sp>
      <p:sp>
        <p:nvSpPr>
          <p:cNvPr id="29" name="TextBox 28">
            <a:extLst>
              <a:ext uri="{FF2B5EF4-FFF2-40B4-BE49-F238E27FC236}">
                <a16:creationId xmlns:a16="http://schemas.microsoft.com/office/drawing/2014/main" id="{5C37D783-03AF-4F69-8947-B82D9D081256}"/>
              </a:ext>
            </a:extLst>
          </p:cNvPr>
          <p:cNvSpPr txBox="1"/>
          <p:nvPr/>
        </p:nvSpPr>
        <p:spPr>
          <a:xfrm>
            <a:off x="3950063" y="7626030"/>
            <a:ext cx="1505220" cy="608500"/>
          </a:xfrm>
          <a:prstGeom prst="rect">
            <a:avLst/>
          </a:prstGeom>
          <a:noFill/>
        </p:spPr>
        <p:txBody>
          <a:bodyPr wrap="none" rtlCol="0" anchor="b">
            <a:spAutoFit/>
          </a:bodyPr>
          <a:lstStyle/>
          <a:p>
            <a:pPr algn="ctr">
              <a:lnSpc>
                <a:spcPts val="4320"/>
              </a:lnSpc>
            </a:pPr>
            <a:r>
              <a:rPr lang="en-US" sz="2800" b="1" spc="-30" dirty="0">
                <a:solidFill>
                  <a:schemeClr val="bg1"/>
                </a:solidFill>
                <a:latin typeface="DM Sans" pitchFamily="2" charset="77"/>
              </a:rPr>
              <a:t>Identify</a:t>
            </a:r>
          </a:p>
        </p:txBody>
      </p:sp>
      <p:sp>
        <p:nvSpPr>
          <p:cNvPr id="31" name="TextBox 30">
            <a:extLst>
              <a:ext uri="{FF2B5EF4-FFF2-40B4-BE49-F238E27FC236}">
                <a16:creationId xmlns:a16="http://schemas.microsoft.com/office/drawing/2014/main" id="{C33EB052-142E-43F3-ADE4-A2450F0EA75F}"/>
              </a:ext>
            </a:extLst>
          </p:cNvPr>
          <p:cNvSpPr txBox="1"/>
          <p:nvPr/>
        </p:nvSpPr>
        <p:spPr>
          <a:xfrm>
            <a:off x="7640152" y="7626030"/>
            <a:ext cx="1597232" cy="608500"/>
          </a:xfrm>
          <a:prstGeom prst="rect">
            <a:avLst/>
          </a:prstGeom>
          <a:noFill/>
        </p:spPr>
        <p:txBody>
          <a:bodyPr wrap="none" rtlCol="0" anchor="b">
            <a:spAutoFit/>
          </a:bodyPr>
          <a:lstStyle/>
          <a:p>
            <a:pPr algn="ctr">
              <a:lnSpc>
                <a:spcPts val="4320"/>
              </a:lnSpc>
            </a:pPr>
            <a:r>
              <a:rPr lang="en-US" sz="2800" b="1" spc="-30" dirty="0">
                <a:solidFill>
                  <a:schemeClr val="bg1"/>
                </a:solidFill>
                <a:latin typeface="DM Sans" pitchFamily="2" charset="77"/>
              </a:rPr>
              <a:t>Improve</a:t>
            </a:r>
          </a:p>
        </p:txBody>
      </p:sp>
      <p:sp>
        <p:nvSpPr>
          <p:cNvPr id="33" name="TextBox 32">
            <a:extLst>
              <a:ext uri="{FF2B5EF4-FFF2-40B4-BE49-F238E27FC236}">
                <a16:creationId xmlns:a16="http://schemas.microsoft.com/office/drawing/2014/main" id="{E182F875-DC0C-41DF-A1EE-42EBB8F6FAB9}"/>
              </a:ext>
            </a:extLst>
          </p:cNvPr>
          <p:cNvSpPr txBox="1"/>
          <p:nvPr/>
        </p:nvSpPr>
        <p:spPr>
          <a:xfrm>
            <a:off x="11187056" y="7626030"/>
            <a:ext cx="1983235" cy="608500"/>
          </a:xfrm>
          <a:prstGeom prst="rect">
            <a:avLst/>
          </a:prstGeom>
          <a:noFill/>
        </p:spPr>
        <p:txBody>
          <a:bodyPr wrap="none" rtlCol="0" anchor="b">
            <a:spAutoFit/>
          </a:bodyPr>
          <a:lstStyle/>
          <a:p>
            <a:pPr algn="ctr">
              <a:lnSpc>
                <a:spcPts val="4320"/>
              </a:lnSpc>
            </a:pPr>
            <a:r>
              <a:rPr lang="en-US" sz="2800" b="1" spc="-30" dirty="0">
                <a:solidFill>
                  <a:schemeClr val="bg1"/>
                </a:solidFill>
                <a:latin typeface="DM Sans" pitchFamily="2" charset="77"/>
              </a:rPr>
              <a:t>Innovation</a:t>
            </a:r>
          </a:p>
        </p:txBody>
      </p:sp>
      <p:sp>
        <p:nvSpPr>
          <p:cNvPr id="35" name="TextBox 34">
            <a:extLst>
              <a:ext uri="{FF2B5EF4-FFF2-40B4-BE49-F238E27FC236}">
                <a16:creationId xmlns:a16="http://schemas.microsoft.com/office/drawing/2014/main" id="{6A2597AF-137D-4857-B7D3-90E0DFFD19F8}"/>
              </a:ext>
            </a:extLst>
          </p:cNvPr>
          <p:cNvSpPr txBox="1"/>
          <p:nvPr/>
        </p:nvSpPr>
        <p:spPr>
          <a:xfrm>
            <a:off x="14707445" y="7626030"/>
            <a:ext cx="2433679" cy="608500"/>
          </a:xfrm>
          <a:prstGeom prst="rect">
            <a:avLst/>
          </a:prstGeom>
          <a:noFill/>
        </p:spPr>
        <p:txBody>
          <a:bodyPr wrap="none" rtlCol="0" anchor="b">
            <a:spAutoFit/>
          </a:bodyPr>
          <a:lstStyle/>
          <a:p>
            <a:pPr algn="ctr">
              <a:lnSpc>
                <a:spcPts val="4320"/>
              </a:lnSpc>
            </a:pPr>
            <a:r>
              <a:rPr lang="en-US" sz="2800" b="1" spc="-30" dirty="0">
                <a:solidFill>
                  <a:schemeClr val="bg1"/>
                </a:solidFill>
                <a:latin typeface="DM Sans" pitchFamily="2" charset="77"/>
              </a:rPr>
              <a:t>Management</a:t>
            </a:r>
          </a:p>
        </p:txBody>
      </p:sp>
      <p:sp>
        <p:nvSpPr>
          <p:cNvPr id="37" name="TextBox 36">
            <a:extLst>
              <a:ext uri="{FF2B5EF4-FFF2-40B4-BE49-F238E27FC236}">
                <a16:creationId xmlns:a16="http://schemas.microsoft.com/office/drawing/2014/main" id="{B4CF6029-B8D5-4F43-B82C-98631C2CB8E9}"/>
              </a:ext>
            </a:extLst>
          </p:cNvPr>
          <p:cNvSpPr txBox="1"/>
          <p:nvPr/>
        </p:nvSpPr>
        <p:spPr>
          <a:xfrm>
            <a:off x="18861384" y="7624125"/>
            <a:ext cx="1613262" cy="608500"/>
          </a:xfrm>
          <a:prstGeom prst="rect">
            <a:avLst/>
          </a:prstGeom>
          <a:noFill/>
        </p:spPr>
        <p:txBody>
          <a:bodyPr wrap="none" rtlCol="0" anchor="b">
            <a:spAutoFit/>
          </a:bodyPr>
          <a:lstStyle/>
          <a:p>
            <a:pPr algn="ctr">
              <a:lnSpc>
                <a:spcPts val="4320"/>
              </a:lnSpc>
            </a:pPr>
            <a:r>
              <a:rPr lang="en-US" sz="2800" b="1" spc="-30" dirty="0">
                <a:solidFill>
                  <a:schemeClr val="bg1"/>
                </a:solidFill>
                <a:latin typeface="DM Sans" pitchFamily="2" charset="77"/>
              </a:rPr>
              <a:t>Success</a:t>
            </a:r>
          </a:p>
        </p:txBody>
      </p:sp>
      <p:sp>
        <p:nvSpPr>
          <p:cNvPr id="45" name="TextBox 44">
            <a:extLst>
              <a:ext uri="{FF2B5EF4-FFF2-40B4-BE49-F238E27FC236}">
                <a16:creationId xmlns:a16="http://schemas.microsoft.com/office/drawing/2014/main" id="{073A172D-4317-44CB-8574-6EDF4D60FCC5}"/>
              </a:ext>
            </a:extLst>
          </p:cNvPr>
          <p:cNvSpPr txBox="1"/>
          <p:nvPr/>
        </p:nvSpPr>
        <p:spPr>
          <a:xfrm>
            <a:off x="4073912" y="3461457"/>
            <a:ext cx="1139415" cy="1261884"/>
          </a:xfrm>
          <a:prstGeom prst="rect">
            <a:avLst/>
          </a:prstGeom>
          <a:noFill/>
        </p:spPr>
        <p:txBody>
          <a:bodyPr wrap="none" rtlCol="0" anchor="b">
            <a:spAutoFit/>
          </a:bodyPr>
          <a:lstStyle/>
          <a:p>
            <a:pPr algn="ctr"/>
            <a:r>
              <a:rPr lang="en-US" sz="7600" b="1" spc="-290" dirty="0">
                <a:solidFill>
                  <a:schemeClr val="bg1"/>
                </a:solidFill>
                <a:latin typeface="DM Sans" pitchFamily="2" charset="77"/>
              </a:rPr>
              <a:t>01</a:t>
            </a:r>
          </a:p>
        </p:txBody>
      </p:sp>
      <p:sp>
        <p:nvSpPr>
          <p:cNvPr id="46" name="TextBox 45">
            <a:extLst>
              <a:ext uri="{FF2B5EF4-FFF2-40B4-BE49-F238E27FC236}">
                <a16:creationId xmlns:a16="http://schemas.microsoft.com/office/drawing/2014/main" id="{16C85993-2FD0-4F18-A6CC-A9FCDD232509}"/>
              </a:ext>
            </a:extLst>
          </p:cNvPr>
          <p:cNvSpPr txBox="1"/>
          <p:nvPr/>
        </p:nvSpPr>
        <p:spPr>
          <a:xfrm>
            <a:off x="7694096" y="3461457"/>
            <a:ext cx="1359026" cy="1261884"/>
          </a:xfrm>
          <a:prstGeom prst="rect">
            <a:avLst/>
          </a:prstGeom>
          <a:noFill/>
        </p:spPr>
        <p:txBody>
          <a:bodyPr wrap="none" rtlCol="0" anchor="b">
            <a:spAutoFit/>
          </a:bodyPr>
          <a:lstStyle/>
          <a:p>
            <a:pPr algn="ctr"/>
            <a:r>
              <a:rPr lang="en-US" sz="7600" b="1" spc="-290" dirty="0">
                <a:solidFill>
                  <a:schemeClr val="bg1"/>
                </a:solidFill>
                <a:latin typeface="DM Sans" pitchFamily="2" charset="77"/>
              </a:rPr>
              <a:t>02</a:t>
            </a:r>
          </a:p>
        </p:txBody>
      </p:sp>
      <p:sp>
        <p:nvSpPr>
          <p:cNvPr id="47" name="TextBox 46">
            <a:extLst>
              <a:ext uri="{FF2B5EF4-FFF2-40B4-BE49-F238E27FC236}">
                <a16:creationId xmlns:a16="http://schemas.microsoft.com/office/drawing/2014/main" id="{3CB4A65C-A561-4F6E-A078-B4626BE0268B}"/>
              </a:ext>
            </a:extLst>
          </p:cNvPr>
          <p:cNvSpPr txBox="1"/>
          <p:nvPr/>
        </p:nvSpPr>
        <p:spPr>
          <a:xfrm>
            <a:off x="11424763" y="3459552"/>
            <a:ext cx="1383072" cy="1261884"/>
          </a:xfrm>
          <a:prstGeom prst="rect">
            <a:avLst/>
          </a:prstGeom>
          <a:noFill/>
        </p:spPr>
        <p:txBody>
          <a:bodyPr wrap="none" rtlCol="0" anchor="b">
            <a:spAutoFit/>
          </a:bodyPr>
          <a:lstStyle/>
          <a:p>
            <a:pPr algn="ctr"/>
            <a:r>
              <a:rPr lang="en-US" sz="7600" b="1" spc="-290" dirty="0">
                <a:solidFill>
                  <a:schemeClr val="bg1"/>
                </a:solidFill>
                <a:latin typeface="DM Sans" pitchFamily="2" charset="77"/>
              </a:rPr>
              <a:t>03</a:t>
            </a:r>
          </a:p>
        </p:txBody>
      </p:sp>
      <p:sp>
        <p:nvSpPr>
          <p:cNvPr id="53" name="TextBox 52">
            <a:extLst>
              <a:ext uri="{FF2B5EF4-FFF2-40B4-BE49-F238E27FC236}">
                <a16:creationId xmlns:a16="http://schemas.microsoft.com/office/drawing/2014/main" id="{583FECE3-F16B-4079-AF69-26B633A954D3}"/>
              </a:ext>
            </a:extLst>
          </p:cNvPr>
          <p:cNvSpPr txBox="1"/>
          <p:nvPr/>
        </p:nvSpPr>
        <p:spPr>
          <a:xfrm>
            <a:off x="15141132" y="3459552"/>
            <a:ext cx="1427956" cy="1261884"/>
          </a:xfrm>
          <a:prstGeom prst="rect">
            <a:avLst/>
          </a:prstGeom>
          <a:noFill/>
        </p:spPr>
        <p:txBody>
          <a:bodyPr wrap="none" rtlCol="0" anchor="b">
            <a:spAutoFit/>
          </a:bodyPr>
          <a:lstStyle/>
          <a:p>
            <a:pPr algn="ctr"/>
            <a:r>
              <a:rPr lang="en-US" sz="7600" b="1" spc="-290" dirty="0">
                <a:solidFill>
                  <a:schemeClr val="bg1"/>
                </a:solidFill>
                <a:latin typeface="DM Sans" pitchFamily="2" charset="77"/>
              </a:rPr>
              <a:t>04</a:t>
            </a:r>
          </a:p>
        </p:txBody>
      </p:sp>
      <p:sp>
        <p:nvSpPr>
          <p:cNvPr id="54" name="TextBox 53">
            <a:extLst>
              <a:ext uri="{FF2B5EF4-FFF2-40B4-BE49-F238E27FC236}">
                <a16:creationId xmlns:a16="http://schemas.microsoft.com/office/drawing/2014/main" id="{CD1FE4E4-C179-4757-BE20-6DC56B67A653}"/>
              </a:ext>
            </a:extLst>
          </p:cNvPr>
          <p:cNvSpPr txBox="1"/>
          <p:nvPr/>
        </p:nvSpPr>
        <p:spPr>
          <a:xfrm>
            <a:off x="18898200" y="3461457"/>
            <a:ext cx="1407116" cy="1261884"/>
          </a:xfrm>
          <a:prstGeom prst="rect">
            <a:avLst/>
          </a:prstGeom>
          <a:noFill/>
        </p:spPr>
        <p:txBody>
          <a:bodyPr wrap="none" rtlCol="0" anchor="b">
            <a:spAutoFit/>
          </a:bodyPr>
          <a:lstStyle/>
          <a:p>
            <a:pPr algn="ctr"/>
            <a:r>
              <a:rPr lang="en-US" sz="7600" b="1" spc="-290" dirty="0">
                <a:solidFill>
                  <a:schemeClr val="bg1"/>
                </a:solidFill>
                <a:latin typeface="DM Sans" pitchFamily="2" charset="77"/>
              </a:rPr>
              <a:t>05</a:t>
            </a:r>
          </a:p>
        </p:txBody>
      </p:sp>
      <p:sp>
        <p:nvSpPr>
          <p:cNvPr id="60" name="Freeform 3">
            <a:extLst>
              <a:ext uri="{FF2B5EF4-FFF2-40B4-BE49-F238E27FC236}">
                <a16:creationId xmlns:a16="http://schemas.microsoft.com/office/drawing/2014/main" id="{9D8398C2-FDCC-4EFF-B51C-F33C4AA1F292}"/>
              </a:ext>
            </a:extLst>
          </p:cNvPr>
          <p:cNvSpPr>
            <a:spLocks noChangeArrowheads="1"/>
          </p:cNvSpPr>
          <p:nvPr/>
        </p:nvSpPr>
        <p:spPr bwMode="auto">
          <a:xfrm>
            <a:off x="0" y="11128686"/>
            <a:ext cx="6575043" cy="2587175"/>
          </a:xfrm>
          <a:custGeom>
            <a:avLst/>
            <a:gdLst>
              <a:gd name="T0" fmla="*/ 2273 w 5279"/>
              <a:gd name="T1" fmla="*/ 0 h 2075"/>
              <a:gd name="T2" fmla="*/ 0 w 5279"/>
              <a:gd name="T3" fmla="*/ 2074 h 2075"/>
              <a:gd name="T4" fmla="*/ 3914 w 5279"/>
              <a:gd name="T5" fmla="*/ 2074 h 2075"/>
              <a:gd name="T6" fmla="*/ 5278 w 5279"/>
              <a:gd name="T7" fmla="*/ 0 h 2075"/>
              <a:gd name="T8" fmla="*/ 2273 w 5279"/>
              <a:gd name="T9" fmla="*/ 0 h 2075"/>
            </a:gdLst>
            <a:ahLst/>
            <a:cxnLst>
              <a:cxn ang="0">
                <a:pos x="T0" y="T1"/>
              </a:cxn>
              <a:cxn ang="0">
                <a:pos x="T2" y="T3"/>
              </a:cxn>
              <a:cxn ang="0">
                <a:pos x="T4" y="T5"/>
              </a:cxn>
              <a:cxn ang="0">
                <a:pos x="T6" y="T7"/>
              </a:cxn>
              <a:cxn ang="0">
                <a:pos x="T8" y="T9"/>
              </a:cxn>
            </a:cxnLst>
            <a:rect l="0" t="0" r="r" b="b"/>
            <a:pathLst>
              <a:path w="5279" h="2075">
                <a:moveTo>
                  <a:pt x="2273" y="0"/>
                </a:moveTo>
                <a:lnTo>
                  <a:pt x="0" y="2074"/>
                </a:lnTo>
                <a:lnTo>
                  <a:pt x="3914" y="2074"/>
                </a:lnTo>
                <a:lnTo>
                  <a:pt x="5278" y="0"/>
                </a:lnTo>
                <a:lnTo>
                  <a:pt x="2273" y="0"/>
                </a:lnTo>
              </a:path>
            </a:pathLst>
          </a:custGeom>
          <a:solidFill>
            <a:srgbClr val="000000">
              <a:alpha val="25098"/>
            </a:srgbClr>
          </a:solidFill>
          <a:ln>
            <a:noFill/>
          </a:ln>
          <a:effectLst/>
        </p:spPr>
        <p:txBody>
          <a:bodyPr wrap="none" anchor="ctr"/>
          <a:lstStyle/>
          <a:p>
            <a:endParaRPr lang="en-US" dirty="0">
              <a:latin typeface="DM Sans" pitchFamily="2" charset="77"/>
            </a:endParaRPr>
          </a:p>
        </p:txBody>
      </p:sp>
      <p:sp>
        <p:nvSpPr>
          <p:cNvPr id="61" name="Freeform 5">
            <a:extLst>
              <a:ext uri="{FF2B5EF4-FFF2-40B4-BE49-F238E27FC236}">
                <a16:creationId xmlns:a16="http://schemas.microsoft.com/office/drawing/2014/main" id="{48E0FFB8-6C31-40FD-A656-0F43FD87415E}"/>
              </a:ext>
            </a:extLst>
          </p:cNvPr>
          <p:cNvSpPr>
            <a:spLocks noChangeArrowheads="1"/>
          </p:cNvSpPr>
          <p:nvPr/>
        </p:nvSpPr>
        <p:spPr bwMode="auto">
          <a:xfrm>
            <a:off x="4877727" y="11128686"/>
            <a:ext cx="5443498" cy="2587175"/>
          </a:xfrm>
          <a:custGeom>
            <a:avLst/>
            <a:gdLst>
              <a:gd name="T0" fmla="*/ 1364 w 4370"/>
              <a:gd name="T1" fmla="*/ 0 h 2075"/>
              <a:gd name="T2" fmla="*/ 0 w 4370"/>
              <a:gd name="T3" fmla="*/ 2074 h 2075"/>
              <a:gd name="T4" fmla="*/ 3914 w 4370"/>
              <a:gd name="T5" fmla="*/ 2074 h 2075"/>
              <a:gd name="T6" fmla="*/ 4369 w 4370"/>
              <a:gd name="T7" fmla="*/ 0 h 2075"/>
              <a:gd name="T8" fmla="*/ 1364 w 4370"/>
              <a:gd name="T9" fmla="*/ 0 h 2075"/>
            </a:gdLst>
            <a:ahLst/>
            <a:cxnLst>
              <a:cxn ang="0">
                <a:pos x="T0" y="T1"/>
              </a:cxn>
              <a:cxn ang="0">
                <a:pos x="T2" y="T3"/>
              </a:cxn>
              <a:cxn ang="0">
                <a:pos x="T4" y="T5"/>
              </a:cxn>
              <a:cxn ang="0">
                <a:pos x="T6" y="T7"/>
              </a:cxn>
              <a:cxn ang="0">
                <a:pos x="T8" y="T9"/>
              </a:cxn>
            </a:cxnLst>
            <a:rect l="0" t="0" r="r" b="b"/>
            <a:pathLst>
              <a:path w="4370" h="2075">
                <a:moveTo>
                  <a:pt x="1364" y="0"/>
                </a:moveTo>
                <a:lnTo>
                  <a:pt x="0" y="2074"/>
                </a:lnTo>
                <a:lnTo>
                  <a:pt x="3914" y="2074"/>
                </a:lnTo>
                <a:lnTo>
                  <a:pt x="4369" y="0"/>
                </a:lnTo>
                <a:lnTo>
                  <a:pt x="1364" y="0"/>
                </a:lnTo>
              </a:path>
            </a:pathLst>
          </a:custGeom>
          <a:solidFill>
            <a:srgbClr val="000000">
              <a:alpha val="25098"/>
            </a:srgbClr>
          </a:solidFill>
          <a:ln>
            <a:noFill/>
          </a:ln>
          <a:effectLst/>
        </p:spPr>
        <p:txBody>
          <a:bodyPr wrap="none" anchor="ctr"/>
          <a:lstStyle/>
          <a:p>
            <a:endParaRPr lang="en-US" dirty="0">
              <a:latin typeface="DM Sans" pitchFamily="2" charset="77"/>
            </a:endParaRPr>
          </a:p>
        </p:txBody>
      </p:sp>
      <p:sp>
        <p:nvSpPr>
          <p:cNvPr id="62" name="Freeform 7">
            <a:extLst>
              <a:ext uri="{FF2B5EF4-FFF2-40B4-BE49-F238E27FC236}">
                <a16:creationId xmlns:a16="http://schemas.microsoft.com/office/drawing/2014/main" id="{61F2A368-3524-4A22-9A5A-DFA67C3A3F04}"/>
              </a:ext>
            </a:extLst>
          </p:cNvPr>
          <p:cNvSpPr>
            <a:spLocks noChangeArrowheads="1"/>
          </p:cNvSpPr>
          <p:nvPr/>
        </p:nvSpPr>
        <p:spPr bwMode="auto">
          <a:xfrm>
            <a:off x="9749960" y="11128686"/>
            <a:ext cx="4877727" cy="2587175"/>
          </a:xfrm>
          <a:custGeom>
            <a:avLst/>
            <a:gdLst>
              <a:gd name="T0" fmla="*/ 455 w 3915"/>
              <a:gd name="T1" fmla="*/ 0 h 2075"/>
              <a:gd name="T2" fmla="*/ 0 w 3915"/>
              <a:gd name="T3" fmla="*/ 2074 h 2075"/>
              <a:gd name="T4" fmla="*/ 3914 w 3915"/>
              <a:gd name="T5" fmla="*/ 2074 h 2075"/>
              <a:gd name="T6" fmla="*/ 3460 w 3915"/>
              <a:gd name="T7" fmla="*/ 0 h 2075"/>
              <a:gd name="T8" fmla="*/ 455 w 3915"/>
              <a:gd name="T9" fmla="*/ 0 h 2075"/>
            </a:gdLst>
            <a:ahLst/>
            <a:cxnLst>
              <a:cxn ang="0">
                <a:pos x="T0" y="T1"/>
              </a:cxn>
              <a:cxn ang="0">
                <a:pos x="T2" y="T3"/>
              </a:cxn>
              <a:cxn ang="0">
                <a:pos x="T4" y="T5"/>
              </a:cxn>
              <a:cxn ang="0">
                <a:pos x="T6" y="T7"/>
              </a:cxn>
              <a:cxn ang="0">
                <a:pos x="T8" y="T9"/>
              </a:cxn>
            </a:cxnLst>
            <a:rect l="0" t="0" r="r" b="b"/>
            <a:pathLst>
              <a:path w="3915" h="2075">
                <a:moveTo>
                  <a:pt x="455" y="0"/>
                </a:moveTo>
                <a:lnTo>
                  <a:pt x="0" y="2074"/>
                </a:lnTo>
                <a:lnTo>
                  <a:pt x="3914" y="2074"/>
                </a:lnTo>
                <a:lnTo>
                  <a:pt x="3460" y="0"/>
                </a:lnTo>
                <a:lnTo>
                  <a:pt x="455" y="0"/>
                </a:lnTo>
              </a:path>
            </a:pathLst>
          </a:custGeom>
          <a:solidFill>
            <a:srgbClr val="000000">
              <a:alpha val="25098"/>
            </a:srgbClr>
          </a:solidFill>
          <a:ln>
            <a:noFill/>
          </a:ln>
          <a:effectLst/>
        </p:spPr>
        <p:txBody>
          <a:bodyPr wrap="none" anchor="ctr"/>
          <a:lstStyle/>
          <a:p>
            <a:endParaRPr lang="en-US" dirty="0">
              <a:latin typeface="DM Sans" pitchFamily="2" charset="77"/>
            </a:endParaRPr>
          </a:p>
        </p:txBody>
      </p:sp>
      <p:sp>
        <p:nvSpPr>
          <p:cNvPr id="63" name="Freeform 9">
            <a:extLst>
              <a:ext uri="{FF2B5EF4-FFF2-40B4-BE49-F238E27FC236}">
                <a16:creationId xmlns:a16="http://schemas.microsoft.com/office/drawing/2014/main" id="{F9B74F70-0190-48BD-A2BA-90405C7131CC}"/>
              </a:ext>
            </a:extLst>
          </p:cNvPr>
          <p:cNvSpPr>
            <a:spLocks noChangeArrowheads="1"/>
          </p:cNvSpPr>
          <p:nvPr/>
        </p:nvSpPr>
        <p:spPr bwMode="auto">
          <a:xfrm>
            <a:off x="14061916" y="11128686"/>
            <a:ext cx="5443498" cy="2587175"/>
          </a:xfrm>
          <a:custGeom>
            <a:avLst/>
            <a:gdLst>
              <a:gd name="T0" fmla="*/ 0 w 4370"/>
              <a:gd name="T1" fmla="*/ 0 h 2075"/>
              <a:gd name="T2" fmla="*/ 454 w 4370"/>
              <a:gd name="T3" fmla="*/ 2074 h 2075"/>
              <a:gd name="T4" fmla="*/ 4369 w 4370"/>
              <a:gd name="T5" fmla="*/ 2074 h 2075"/>
              <a:gd name="T6" fmla="*/ 3004 w 4370"/>
              <a:gd name="T7" fmla="*/ 0 h 2075"/>
              <a:gd name="T8" fmla="*/ 0 w 4370"/>
              <a:gd name="T9" fmla="*/ 0 h 2075"/>
            </a:gdLst>
            <a:ahLst/>
            <a:cxnLst>
              <a:cxn ang="0">
                <a:pos x="T0" y="T1"/>
              </a:cxn>
              <a:cxn ang="0">
                <a:pos x="T2" y="T3"/>
              </a:cxn>
              <a:cxn ang="0">
                <a:pos x="T4" y="T5"/>
              </a:cxn>
              <a:cxn ang="0">
                <a:pos x="T6" y="T7"/>
              </a:cxn>
              <a:cxn ang="0">
                <a:pos x="T8" y="T9"/>
              </a:cxn>
            </a:cxnLst>
            <a:rect l="0" t="0" r="r" b="b"/>
            <a:pathLst>
              <a:path w="4370" h="2075">
                <a:moveTo>
                  <a:pt x="0" y="0"/>
                </a:moveTo>
                <a:lnTo>
                  <a:pt x="454" y="2074"/>
                </a:lnTo>
                <a:lnTo>
                  <a:pt x="4369" y="2074"/>
                </a:lnTo>
                <a:lnTo>
                  <a:pt x="3004" y="0"/>
                </a:lnTo>
                <a:lnTo>
                  <a:pt x="0" y="0"/>
                </a:lnTo>
              </a:path>
            </a:pathLst>
          </a:custGeom>
          <a:solidFill>
            <a:srgbClr val="000000">
              <a:alpha val="25098"/>
            </a:srgbClr>
          </a:solidFill>
          <a:ln>
            <a:noFill/>
          </a:ln>
          <a:effectLst/>
        </p:spPr>
        <p:txBody>
          <a:bodyPr wrap="none" anchor="ctr"/>
          <a:lstStyle/>
          <a:p>
            <a:endParaRPr lang="en-US" dirty="0">
              <a:latin typeface="DM Sans" pitchFamily="2" charset="77"/>
            </a:endParaRPr>
          </a:p>
        </p:txBody>
      </p:sp>
      <p:sp>
        <p:nvSpPr>
          <p:cNvPr id="64" name="Freeform 11">
            <a:extLst>
              <a:ext uri="{FF2B5EF4-FFF2-40B4-BE49-F238E27FC236}">
                <a16:creationId xmlns:a16="http://schemas.microsoft.com/office/drawing/2014/main" id="{31B62B1D-A990-4897-879E-7B50673BE9E4}"/>
              </a:ext>
            </a:extLst>
          </p:cNvPr>
          <p:cNvSpPr>
            <a:spLocks noChangeArrowheads="1"/>
          </p:cNvSpPr>
          <p:nvPr/>
        </p:nvSpPr>
        <p:spPr bwMode="auto">
          <a:xfrm>
            <a:off x="17802604" y="11128686"/>
            <a:ext cx="6575046" cy="2587175"/>
          </a:xfrm>
          <a:custGeom>
            <a:avLst/>
            <a:gdLst>
              <a:gd name="T0" fmla="*/ 0 w 5279"/>
              <a:gd name="T1" fmla="*/ 0 h 2075"/>
              <a:gd name="T2" fmla="*/ 1365 w 5279"/>
              <a:gd name="T3" fmla="*/ 2074 h 2075"/>
              <a:gd name="T4" fmla="*/ 5278 w 5279"/>
              <a:gd name="T5" fmla="*/ 2074 h 2075"/>
              <a:gd name="T6" fmla="*/ 5278 w 5279"/>
              <a:gd name="T7" fmla="*/ 2073 h 2075"/>
              <a:gd name="T8" fmla="*/ 3006 w 5279"/>
              <a:gd name="T9" fmla="*/ 0 h 2075"/>
              <a:gd name="T10" fmla="*/ 0 w 5279"/>
              <a:gd name="T11" fmla="*/ 0 h 2075"/>
            </a:gdLst>
            <a:ahLst/>
            <a:cxnLst>
              <a:cxn ang="0">
                <a:pos x="T0" y="T1"/>
              </a:cxn>
              <a:cxn ang="0">
                <a:pos x="T2" y="T3"/>
              </a:cxn>
              <a:cxn ang="0">
                <a:pos x="T4" y="T5"/>
              </a:cxn>
              <a:cxn ang="0">
                <a:pos x="T6" y="T7"/>
              </a:cxn>
              <a:cxn ang="0">
                <a:pos x="T8" y="T9"/>
              </a:cxn>
              <a:cxn ang="0">
                <a:pos x="T10" y="T11"/>
              </a:cxn>
            </a:cxnLst>
            <a:rect l="0" t="0" r="r" b="b"/>
            <a:pathLst>
              <a:path w="5279" h="2075">
                <a:moveTo>
                  <a:pt x="0" y="0"/>
                </a:moveTo>
                <a:lnTo>
                  <a:pt x="1365" y="2074"/>
                </a:lnTo>
                <a:lnTo>
                  <a:pt x="5278" y="2074"/>
                </a:lnTo>
                <a:lnTo>
                  <a:pt x="5278" y="2073"/>
                </a:lnTo>
                <a:lnTo>
                  <a:pt x="3006" y="0"/>
                </a:lnTo>
                <a:lnTo>
                  <a:pt x="0" y="0"/>
                </a:lnTo>
              </a:path>
            </a:pathLst>
          </a:custGeom>
          <a:solidFill>
            <a:srgbClr val="000000">
              <a:alpha val="25098"/>
            </a:srgbClr>
          </a:solidFill>
          <a:ln>
            <a:noFill/>
          </a:ln>
          <a:effectLst/>
        </p:spPr>
        <p:txBody>
          <a:bodyPr wrap="none" anchor="ctr"/>
          <a:lstStyle/>
          <a:p>
            <a:endParaRPr lang="en-US" dirty="0">
              <a:latin typeface="DM Sans" pitchFamily="2" charset="77"/>
            </a:endParaRPr>
          </a:p>
        </p:txBody>
      </p:sp>
      <p:sp>
        <p:nvSpPr>
          <p:cNvPr id="2" name="Rectangle 1">
            <a:extLst>
              <a:ext uri="{FF2B5EF4-FFF2-40B4-BE49-F238E27FC236}">
                <a16:creationId xmlns:a16="http://schemas.microsoft.com/office/drawing/2014/main" id="{C060D423-2AD8-1DFE-A483-78771779F772}"/>
              </a:ext>
            </a:extLst>
          </p:cNvPr>
          <p:cNvSpPr/>
          <p:nvPr/>
        </p:nvSpPr>
        <p:spPr>
          <a:xfrm>
            <a:off x="12416726" y="877147"/>
            <a:ext cx="5025399" cy="837442"/>
          </a:xfrm>
          <a:prstGeom prst="rect">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13" name="TextBox 12">
            <a:extLst>
              <a:ext uri="{FF2B5EF4-FFF2-40B4-BE49-F238E27FC236}">
                <a16:creationId xmlns:a16="http://schemas.microsoft.com/office/drawing/2014/main" id="{C042B62D-7921-4EBD-EB2F-76781A310B69}"/>
              </a:ext>
            </a:extLst>
          </p:cNvPr>
          <p:cNvSpPr txBox="1"/>
          <p:nvPr/>
        </p:nvSpPr>
        <p:spPr>
          <a:xfrm>
            <a:off x="7151804" y="850311"/>
            <a:ext cx="10395795" cy="923330"/>
          </a:xfrm>
          <a:prstGeom prst="rect">
            <a:avLst/>
          </a:prstGeom>
          <a:noFill/>
        </p:spPr>
        <p:txBody>
          <a:bodyPr wrap="none" rtlCol="0">
            <a:spAutoFit/>
          </a:bodyPr>
          <a:lstStyle/>
          <a:p>
            <a:r>
              <a:rPr lang="es-CO" sz="5400" b="1" dirty="0">
                <a:solidFill>
                  <a:schemeClr val="accent3"/>
                </a:solidFill>
                <a:latin typeface="Poppins" panose="00000500000000000000" pitchFamily="2" charset="0"/>
                <a:cs typeface="Poppins" panose="00000500000000000000" pitchFamily="2" charset="0"/>
              </a:rPr>
              <a:t>EASY PROCESS  </a:t>
            </a:r>
            <a:r>
              <a:rPr lang="es-CO" sz="5400" b="1" dirty="0">
                <a:solidFill>
                  <a:schemeClr val="accent1"/>
                </a:solidFill>
                <a:latin typeface="Poppins" panose="00000500000000000000" pitchFamily="2" charset="0"/>
                <a:cs typeface="Poppins" panose="00000500000000000000" pitchFamily="2" charset="0"/>
              </a:rPr>
              <a:t>INFOGRAPHIC</a:t>
            </a:r>
          </a:p>
        </p:txBody>
      </p:sp>
      <p:sp>
        <p:nvSpPr>
          <p:cNvPr id="14" name="TextBox 13">
            <a:extLst>
              <a:ext uri="{FF2B5EF4-FFF2-40B4-BE49-F238E27FC236}">
                <a16:creationId xmlns:a16="http://schemas.microsoft.com/office/drawing/2014/main" id="{77CF1706-108C-1495-7B29-D5356EFB7566}"/>
              </a:ext>
            </a:extLst>
          </p:cNvPr>
          <p:cNvSpPr txBox="1"/>
          <p:nvPr/>
        </p:nvSpPr>
        <p:spPr>
          <a:xfrm>
            <a:off x="6915005" y="8280816"/>
            <a:ext cx="2991122" cy="2677656"/>
          </a:xfrm>
          <a:prstGeom prst="rect">
            <a:avLst/>
          </a:prstGeom>
          <a:noFill/>
        </p:spPr>
        <p:txBody>
          <a:bodyPr wrap="square" rtlCol="0" anchor="t">
            <a:spAutoFit/>
          </a:bodyPr>
          <a:lstStyle/>
          <a:p>
            <a:pPr algn="ctr"/>
            <a:r>
              <a:rPr lang="en-US" sz="2400" spc="-30" dirty="0">
                <a:solidFill>
                  <a:schemeClr val="bg1"/>
                </a:solidFill>
                <a:latin typeface="DM Sans" pitchFamily="2" charset="77"/>
              </a:rPr>
              <a:t>You can achieve anything you set your mind to—just put in the effort. Now go out there and present like a pro!</a:t>
            </a:r>
          </a:p>
        </p:txBody>
      </p:sp>
      <p:sp>
        <p:nvSpPr>
          <p:cNvPr id="15" name="TextBox 14">
            <a:extLst>
              <a:ext uri="{FF2B5EF4-FFF2-40B4-BE49-F238E27FC236}">
                <a16:creationId xmlns:a16="http://schemas.microsoft.com/office/drawing/2014/main" id="{4C3280F2-3599-4DF6-6F1A-BE103552F239}"/>
              </a:ext>
            </a:extLst>
          </p:cNvPr>
          <p:cNvSpPr txBox="1"/>
          <p:nvPr/>
        </p:nvSpPr>
        <p:spPr>
          <a:xfrm>
            <a:off x="6915005" y="8280816"/>
            <a:ext cx="2991122" cy="2677656"/>
          </a:xfrm>
          <a:prstGeom prst="rect">
            <a:avLst/>
          </a:prstGeom>
          <a:noFill/>
        </p:spPr>
        <p:txBody>
          <a:bodyPr wrap="square" rtlCol="0" anchor="t">
            <a:spAutoFit/>
          </a:bodyPr>
          <a:lstStyle/>
          <a:p>
            <a:pPr algn="ctr"/>
            <a:r>
              <a:rPr lang="en-US" sz="2400" spc="-30" dirty="0">
                <a:solidFill>
                  <a:schemeClr val="bg1"/>
                </a:solidFill>
                <a:latin typeface="DM Sans" pitchFamily="2" charset="77"/>
              </a:rPr>
              <a:t>You can achieve anything you set your mind to—just put in the effort. Now go out there and present like a pro!</a:t>
            </a:r>
          </a:p>
        </p:txBody>
      </p:sp>
      <p:sp>
        <p:nvSpPr>
          <p:cNvPr id="16" name="TextBox 15">
            <a:extLst>
              <a:ext uri="{FF2B5EF4-FFF2-40B4-BE49-F238E27FC236}">
                <a16:creationId xmlns:a16="http://schemas.microsoft.com/office/drawing/2014/main" id="{1042254E-2163-5803-2817-237C477B5DA0}"/>
              </a:ext>
            </a:extLst>
          </p:cNvPr>
          <p:cNvSpPr txBox="1"/>
          <p:nvPr/>
        </p:nvSpPr>
        <p:spPr>
          <a:xfrm>
            <a:off x="10626707" y="8280816"/>
            <a:ext cx="2991122" cy="2677656"/>
          </a:xfrm>
          <a:prstGeom prst="rect">
            <a:avLst/>
          </a:prstGeom>
          <a:noFill/>
        </p:spPr>
        <p:txBody>
          <a:bodyPr wrap="square" rtlCol="0" anchor="t">
            <a:spAutoFit/>
          </a:bodyPr>
          <a:lstStyle/>
          <a:p>
            <a:pPr algn="ctr"/>
            <a:r>
              <a:rPr lang="en-US" sz="2400" spc="-30" dirty="0">
                <a:solidFill>
                  <a:schemeClr val="bg1"/>
                </a:solidFill>
                <a:latin typeface="DM Sans" pitchFamily="2" charset="77"/>
              </a:rPr>
              <a:t>You can achieve anything you set your mind to—just put in the effort. Now go out there and present like a pro!</a:t>
            </a:r>
          </a:p>
        </p:txBody>
      </p:sp>
      <p:sp>
        <p:nvSpPr>
          <p:cNvPr id="20" name="TextBox 19">
            <a:extLst>
              <a:ext uri="{FF2B5EF4-FFF2-40B4-BE49-F238E27FC236}">
                <a16:creationId xmlns:a16="http://schemas.microsoft.com/office/drawing/2014/main" id="{F58B37EE-892E-1C04-F95C-BB3A8E20F81F}"/>
              </a:ext>
            </a:extLst>
          </p:cNvPr>
          <p:cNvSpPr txBox="1"/>
          <p:nvPr/>
        </p:nvSpPr>
        <p:spPr>
          <a:xfrm>
            <a:off x="14503903" y="8280816"/>
            <a:ext cx="2991122" cy="2677656"/>
          </a:xfrm>
          <a:prstGeom prst="rect">
            <a:avLst/>
          </a:prstGeom>
          <a:noFill/>
        </p:spPr>
        <p:txBody>
          <a:bodyPr wrap="square" rtlCol="0" anchor="t">
            <a:spAutoFit/>
          </a:bodyPr>
          <a:lstStyle/>
          <a:p>
            <a:pPr algn="ctr"/>
            <a:r>
              <a:rPr lang="en-US" sz="2400" spc="-30" dirty="0">
                <a:solidFill>
                  <a:schemeClr val="bg1"/>
                </a:solidFill>
                <a:latin typeface="DM Sans" pitchFamily="2" charset="77"/>
              </a:rPr>
              <a:t>You can achieve anything you set your mind to—just put in the effort. Now go out there and present like a pro!</a:t>
            </a:r>
          </a:p>
        </p:txBody>
      </p:sp>
      <p:sp>
        <p:nvSpPr>
          <p:cNvPr id="21" name="TextBox 20">
            <a:extLst>
              <a:ext uri="{FF2B5EF4-FFF2-40B4-BE49-F238E27FC236}">
                <a16:creationId xmlns:a16="http://schemas.microsoft.com/office/drawing/2014/main" id="{F084151F-3D7E-42C5-C2AF-E35D2FE6B714}"/>
              </a:ext>
            </a:extLst>
          </p:cNvPr>
          <p:cNvSpPr txBox="1"/>
          <p:nvPr/>
        </p:nvSpPr>
        <p:spPr>
          <a:xfrm>
            <a:off x="18215605" y="8280816"/>
            <a:ext cx="2991122" cy="2677656"/>
          </a:xfrm>
          <a:prstGeom prst="rect">
            <a:avLst/>
          </a:prstGeom>
          <a:noFill/>
        </p:spPr>
        <p:txBody>
          <a:bodyPr wrap="square" rtlCol="0" anchor="t">
            <a:spAutoFit/>
          </a:bodyPr>
          <a:lstStyle/>
          <a:p>
            <a:pPr algn="ctr"/>
            <a:r>
              <a:rPr lang="en-US" sz="2400" spc="-30" dirty="0">
                <a:solidFill>
                  <a:schemeClr val="bg1"/>
                </a:solidFill>
                <a:latin typeface="DM Sans" pitchFamily="2" charset="77"/>
              </a:rPr>
              <a:t>You can achieve anything you set your mind to—just put in the effort. Now go out there and present like a pro!</a:t>
            </a:r>
          </a:p>
        </p:txBody>
      </p:sp>
    </p:spTree>
    <p:extLst>
      <p:ext uri="{BB962C8B-B14F-4D97-AF65-F5344CB8AC3E}">
        <p14:creationId xmlns:p14="http://schemas.microsoft.com/office/powerpoint/2010/main" val="25060904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NEW PPThemes">
      <a:dk1>
        <a:srgbClr val="000000"/>
      </a:dk1>
      <a:lt1>
        <a:srgbClr val="FFFFFF"/>
      </a:lt1>
      <a:dk2>
        <a:srgbClr val="5B9BD5"/>
      </a:dk2>
      <a:lt2>
        <a:srgbClr val="E7E6E6"/>
      </a:lt2>
      <a:accent1>
        <a:srgbClr val="E94470"/>
      </a:accent1>
      <a:accent2>
        <a:srgbClr val="711852"/>
      </a:accent2>
      <a:accent3>
        <a:srgbClr val="00C0B3"/>
      </a:accent3>
      <a:accent4>
        <a:srgbClr val="FEA800"/>
      </a:accent4>
      <a:accent5>
        <a:srgbClr val="EE5080"/>
      </a:accent5>
      <a:accent6>
        <a:srgbClr val="7D1D5D"/>
      </a:accent6>
      <a:hlink>
        <a:srgbClr val="ABCCD5"/>
      </a:hlink>
      <a:folHlink>
        <a:srgbClr val="7E77B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86586</TotalTime>
  <Words>1885</Words>
  <Application>Microsoft Office PowerPoint</Application>
  <PresentationFormat>Custom</PresentationFormat>
  <Paragraphs>239</Paragraphs>
  <Slides>17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Aptos</vt:lpstr>
      <vt:lpstr>Arial</vt:lpstr>
      <vt:lpstr>Calibri Light</vt:lpstr>
      <vt:lpstr>DM Sans</vt:lpstr>
      <vt:lpstr>Gill Sans</vt:lpstr>
      <vt:lpstr>Lato Black</vt:lpstr>
      <vt:lpstr>Lato Light</vt:lpstr>
      <vt:lpstr>Montserrat</vt:lpstr>
      <vt:lpstr>Montserrat ExtraBold</vt:lpstr>
      <vt:lpstr>Montserrat Light</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DOWNLOADING THESE TEMPLATES!  Find even more free templates at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Slides</dc:title>
  <dc:subject>Templates</dc:subject>
  <dc:creator>Jolie Serrano Delgado</dc:creator>
  <cp:keywords/>
  <dc:description/>
  <cp:lastModifiedBy>Jolie Serrano Delgado</cp:lastModifiedBy>
  <cp:revision>10005</cp:revision>
  <cp:lastPrinted>2019-09-18T23:04:43Z</cp:lastPrinted>
  <dcterms:created xsi:type="dcterms:W3CDTF">2014-11-12T21:47:38Z</dcterms:created>
  <dcterms:modified xsi:type="dcterms:W3CDTF">2025-01-27T17:08:35Z</dcterms:modified>
  <cp:category/>
</cp:coreProperties>
</file>