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1457" r:id="rId2"/>
    <p:sldId id="1482" r:id="rId3"/>
    <p:sldId id="4113" r:id="rId4"/>
    <p:sldId id="4109" r:id="rId5"/>
    <p:sldId id="4110" r:id="rId6"/>
    <p:sldId id="4111" r:id="rId7"/>
    <p:sldId id="4098" r:id="rId8"/>
    <p:sldId id="4108" r:id="rId9"/>
    <p:sldId id="4103" r:id="rId10"/>
    <p:sldId id="4104" r:id="rId11"/>
    <p:sldId id="4105" r:id="rId12"/>
    <p:sldId id="4112" r:id="rId13"/>
    <p:sldId id="1780"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B9CA"/>
    <a:srgbClr val="02597A"/>
    <a:srgbClr val="F59C9A"/>
    <a:srgbClr val="62BE59"/>
    <a:srgbClr val="F9A602"/>
    <a:srgbClr val="7F7FE3"/>
    <a:srgbClr val="564881"/>
    <a:srgbClr val="E7205F"/>
    <a:srgbClr val="F5F2EB"/>
    <a:srgbClr val="0833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5DF80A-4F48-4DF6-AE0A-281A6B6E7C20}" v="3" dt="2025-03-25T14:57:28.3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660"/>
  </p:normalViewPr>
  <p:slideViewPr>
    <p:cSldViewPr snapToGrid="0">
      <p:cViewPr varScale="1">
        <p:scale>
          <a:sx n="112" d="100"/>
          <a:sy n="112"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75FA2C0-AEC7-4A4D-A679-883419052310}"/>
    <pc:docChg chg="undo custSel addSld delSld modSld">
      <pc:chgData name="Jolie Serrano Delgado" userId="d52b4219-5c60-4a0c-87ad-b1ec335c0c37" providerId="ADAL" clId="{C75FA2C0-AEC7-4A4D-A679-883419052310}" dt="2024-11-26T22:41:25.665" v="381"/>
      <pc:docMkLst>
        <pc:docMk/>
      </pc:docMkLst>
      <pc:sldChg chg="modSp mod">
        <pc:chgData name="Jolie Serrano Delgado" userId="d52b4219-5c60-4a0c-87ad-b1ec335c0c37" providerId="ADAL" clId="{C75FA2C0-AEC7-4A4D-A679-883419052310}" dt="2024-11-24T22:10:18.538" v="8" actId="1076"/>
        <pc:sldMkLst>
          <pc:docMk/>
          <pc:sldMk cId="1656187330" sldId="1794"/>
        </pc:sldMkLst>
      </pc:sldChg>
      <pc:sldChg chg="addSp delSp modSp mod">
        <pc:chgData name="Jolie Serrano Delgado" userId="d52b4219-5c60-4a0c-87ad-b1ec335c0c37" providerId="ADAL" clId="{C75FA2C0-AEC7-4A4D-A679-883419052310}" dt="2024-11-26T22:32:18.532" v="221" actId="478"/>
        <pc:sldMkLst>
          <pc:docMk/>
          <pc:sldMk cId="560939298" sldId="4096"/>
        </pc:sldMkLst>
      </pc:sldChg>
      <pc:sldChg chg="addSp delSp modSp new mod delAnim modAnim">
        <pc:chgData name="Jolie Serrano Delgado" userId="d52b4219-5c60-4a0c-87ad-b1ec335c0c37" providerId="ADAL" clId="{C75FA2C0-AEC7-4A4D-A679-883419052310}" dt="2024-11-26T22:41:25.665" v="381"/>
        <pc:sldMkLst>
          <pc:docMk/>
          <pc:sldMk cId="2327669303" sldId="4108"/>
        </pc:sldMkLst>
      </pc:sldChg>
      <pc:sldChg chg="addSp delSp modSp new del mod">
        <pc:chgData name="Jolie Serrano Delgado" userId="d52b4219-5c60-4a0c-87ad-b1ec335c0c37" providerId="ADAL" clId="{C75FA2C0-AEC7-4A4D-A679-883419052310}" dt="2024-11-26T22:21:34.840" v="144" actId="47"/>
        <pc:sldMkLst>
          <pc:docMk/>
          <pc:sldMk cId="4001921223" sldId="4108"/>
        </pc:sldMkLst>
      </pc:sldChg>
      <pc:sldChg chg="addSp delSp modSp add del mod modTransition delAnim modAnim">
        <pc:chgData name="Jolie Serrano Delgado" userId="d52b4219-5c60-4a0c-87ad-b1ec335c0c37" providerId="ADAL" clId="{C75FA2C0-AEC7-4A4D-A679-883419052310}" dt="2024-11-26T22:21:34.840" v="144" actId="47"/>
        <pc:sldMkLst>
          <pc:docMk/>
          <pc:sldMk cId="658799318" sldId="4109"/>
        </pc:sldMkLst>
      </pc:sldChg>
      <pc:sldChg chg="addSp delSp modSp add del mod modTransition">
        <pc:chgData name="Jolie Serrano Delgado" userId="d52b4219-5c60-4a0c-87ad-b1ec335c0c37" providerId="ADAL" clId="{C75FA2C0-AEC7-4A4D-A679-883419052310}" dt="2024-11-26T20:29:41.088" v="125" actId="47"/>
        <pc:sldMkLst>
          <pc:docMk/>
          <pc:sldMk cId="2436348024" sldId="4109"/>
        </pc:sldMkLst>
      </pc:sldChg>
      <pc:sldChg chg="addSp modSp new modAnim">
        <pc:chgData name="Jolie Serrano Delgado" userId="d52b4219-5c60-4a0c-87ad-b1ec335c0c37" providerId="ADAL" clId="{C75FA2C0-AEC7-4A4D-A679-883419052310}" dt="2024-11-26T22:31:28.592" v="215"/>
        <pc:sldMkLst>
          <pc:docMk/>
          <pc:sldMk cId="2844594202" sldId="4109"/>
        </pc:sldMkLst>
      </pc:sldChg>
    </pc:docChg>
  </pc:docChgLst>
  <pc:docChgLst>
    <pc:chgData name="Jolie Serrano Delgado" userId="d52b4219-5c60-4a0c-87ad-b1ec335c0c37" providerId="ADAL" clId="{817C8040-3FB6-4A9E-B504-3722830F7701}"/>
    <pc:docChg chg="undo custSel addSld delSld modSld sldOrd modMainMaster">
      <pc:chgData name="Jolie Serrano Delgado" userId="d52b4219-5c60-4a0c-87ad-b1ec335c0c37" providerId="ADAL" clId="{817C8040-3FB6-4A9E-B504-3722830F7701}" dt="2024-12-06T22:18:43.346" v="447" actId="47"/>
      <pc:docMkLst>
        <pc:docMk/>
      </pc:docMkLst>
      <pc:sldChg chg="add del">
        <pc:chgData name="Jolie Serrano Delgado" userId="d52b4219-5c60-4a0c-87ad-b1ec335c0c37" providerId="ADAL" clId="{817C8040-3FB6-4A9E-B504-3722830F7701}" dt="2024-12-06T20:53:19.637" v="1" actId="47"/>
        <pc:sldMkLst>
          <pc:docMk/>
          <pc:sldMk cId="0" sldId="1457"/>
        </pc:sldMkLst>
      </pc:sldChg>
      <pc:sldChg chg="del">
        <pc:chgData name="Jolie Serrano Delgado" userId="d52b4219-5c60-4a0c-87ad-b1ec335c0c37" providerId="ADAL" clId="{817C8040-3FB6-4A9E-B504-3722830F7701}" dt="2024-12-06T20:53:26.784" v="3" actId="47"/>
        <pc:sldMkLst>
          <pc:docMk/>
          <pc:sldMk cId="2223572456" sldId="4081"/>
        </pc:sldMkLst>
      </pc:sldChg>
      <pc:sldChg chg="del">
        <pc:chgData name="Jolie Serrano Delgado" userId="d52b4219-5c60-4a0c-87ad-b1ec335c0c37" providerId="ADAL" clId="{817C8040-3FB6-4A9E-B504-3722830F7701}" dt="2024-12-06T20:53:26.784" v="3" actId="47"/>
        <pc:sldMkLst>
          <pc:docMk/>
          <pc:sldMk cId="4203304756" sldId="4082"/>
        </pc:sldMkLst>
      </pc:sldChg>
      <pc:sldChg chg="del">
        <pc:chgData name="Jolie Serrano Delgado" userId="d52b4219-5c60-4a0c-87ad-b1ec335c0c37" providerId="ADAL" clId="{817C8040-3FB6-4A9E-B504-3722830F7701}" dt="2024-12-06T20:53:26.784" v="3" actId="47"/>
        <pc:sldMkLst>
          <pc:docMk/>
          <pc:sldMk cId="3905913094" sldId="4083"/>
        </pc:sldMkLst>
      </pc:sldChg>
      <pc:sldChg chg="del">
        <pc:chgData name="Jolie Serrano Delgado" userId="d52b4219-5c60-4a0c-87ad-b1ec335c0c37" providerId="ADAL" clId="{817C8040-3FB6-4A9E-B504-3722830F7701}" dt="2024-12-06T20:53:26.784" v="3" actId="47"/>
        <pc:sldMkLst>
          <pc:docMk/>
          <pc:sldMk cId="560939298" sldId="4096"/>
        </pc:sldMkLst>
      </pc:sldChg>
      <pc:sldChg chg="add del">
        <pc:chgData name="Jolie Serrano Delgado" userId="d52b4219-5c60-4a0c-87ad-b1ec335c0c37" providerId="ADAL" clId="{817C8040-3FB6-4A9E-B504-3722830F7701}" dt="2024-12-06T20:53:26.784" v="3" actId="47"/>
        <pc:sldMkLst>
          <pc:docMk/>
          <pc:sldMk cId="23519047" sldId="4097"/>
        </pc:sldMkLst>
      </pc:sldChg>
      <pc:sldChg chg="modSp add del mod">
        <pc:chgData name="Jolie Serrano Delgado" userId="d52b4219-5c60-4a0c-87ad-b1ec335c0c37" providerId="ADAL" clId="{817C8040-3FB6-4A9E-B504-3722830F7701}" dt="2024-12-06T22:18:43.346" v="447" actId="47"/>
        <pc:sldMkLst>
          <pc:docMk/>
          <pc:sldMk cId="2565972753" sldId="4097"/>
        </pc:sldMkLst>
      </pc:sldChg>
      <pc:sldChg chg="del">
        <pc:chgData name="Jolie Serrano Delgado" userId="d52b4219-5c60-4a0c-87ad-b1ec335c0c37" providerId="ADAL" clId="{817C8040-3FB6-4A9E-B504-3722830F7701}" dt="2024-12-06T20:53:26.784" v="3" actId="47"/>
        <pc:sldMkLst>
          <pc:docMk/>
          <pc:sldMk cId="389417817" sldId="4098"/>
        </pc:sldMkLst>
      </pc:sldChg>
      <pc:sldChg chg="addSp delSp modSp add mod">
        <pc:chgData name="Jolie Serrano Delgado" userId="d52b4219-5c60-4a0c-87ad-b1ec335c0c37" providerId="ADAL" clId="{817C8040-3FB6-4A9E-B504-3722830F7701}" dt="2024-12-06T22:05:47.791" v="381"/>
        <pc:sldMkLst>
          <pc:docMk/>
          <pc:sldMk cId="2520566158" sldId="4098"/>
        </pc:sldMkLst>
      </pc:sldChg>
      <pc:sldChg chg="del">
        <pc:chgData name="Jolie Serrano Delgado" userId="d52b4219-5c60-4a0c-87ad-b1ec335c0c37" providerId="ADAL" clId="{817C8040-3FB6-4A9E-B504-3722830F7701}" dt="2024-12-06T20:53:26.784" v="3" actId="47"/>
        <pc:sldMkLst>
          <pc:docMk/>
          <pc:sldMk cId="4022872178" sldId="4099"/>
        </pc:sldMkLst>
      </pc:sldChg>
      <pc:sldChg chg="del">
        <pc:chgData name="Jolie Serrano Delgado" userId="d52b4219-5c60-4a0c-87ad-b1ec335c0c37" providerId="ADAL" clId="{817C8040-3FB6-4A9E-B504-3722830F7701}" dt="2024-12-06T20:53:26.784" v="3" actId="47"/>
        <pc:sldMkLst>
          <pc:docMk/>
          <pc:sldMk cId="2653507058" sldId="4100"/>
        </pc:sldMkLst>
      </pc:sldChg>
      <pc:sldChg chg="addSp delSp modSp add mod">
        <pc:chgData name="Jolie Serrano Delgado" userId="d52b4219-5c60-4a0c-87ad-b1ec335c0c37" providerId="ADAL" clId="{817C8040-3FB6-4A9E-B504-3722830F7701}" dt="2024-12-06T22:08:21.565" v="402" actId="1076"/>
        <pc:sldMkLst>
          <pc:docMk/>
          <pc:sldMk cId="5558532" sldId="4103"/>
        </pc:sldMkLst>
      </pc:sldChg>
      <pc:sldChg chg="del">
        <pc:chgData name="Jolie Serrano Delgado" userId="d52b4219-5c60-4a0c-87ad-b1ec335c0c37" providerId="ADAL" clId="{817C8040-3FB6-4A9E-B504-3722830F7701}" dt="2024-12-06T20:53:26.784" v="3" actId="47"/>
        <pc:sldMkLst>
          <pc:docMk/>
          <pc:sldMk cId="694070024" sldId="4104"/>
        </pc:sldMkLst>
      </pc:sldChg>
      <pc:sldChg chg="addSp delSp modSp add mod">
        <pc:chgData name="Jolie Serrano Delgado" userId="d52b4219-5c60-4a0c-87ad-b1ec335c0c37" providerId="ADAL" clId="{817C8040-3FB6-4A9E-B504-3722830F7701}" dt="2024-12-06T22:08:08.558" v="401" actId="1076"/>
        <pc:sldMkLst>
          <pc:docMk/>
          <pc:sldMk cId="863875086" sldId="4104"/>
        </pc:sldMkLst>
      </pc:sldChg>
      <pc:sldChg chg="addSp delSp modSp add mod">
        <pc:chgData name="Jolie Serrano Delgado" userId="d52b4219-5c60-4a0c-87ad-b1ec335c0c37" providerId="ADAL" clId="{817C8040-3FB6-4A9E-B504-3722830F7701}" dt="2024-12-06T22:06:28.814" v="390" actId="1076"/>
        <pc:sldMkLst>
          <pc:docMk/>
          <pc:sldMk cId="1624926546" sldId="4105"/>
        </pc:sldMkLst>
      </pc:sldChg>
      <pc:sldChg chg="del">
        <pc:chgData name="Jolie Serrano Delgado" userId="d52b4219-5c60-4a0c-87ad-b1ec335c0c37" providerId="ADAL" clId="{817C8040-3FB6-4A9E-B504-3722830F7701}" dt="2024-12-06T20:53:26.784" v="3" actId="47"/>
        <pc:sldMkLst>
          <pc:docMk/>
          <pc:sldMk cId="1631501588" sldId="4105"/>
        </pc:sldMkLst>
      </pc:sldChg>
      <pc:sldChg chg="del">
        <pc:chgData name="Jolie Serrano Delgado" userId="d52b4219-5c60-4a0c-87ad-b1ec335c0c37" providerId="ADAL" clId="{817C8040-3FB6-4A9E-B504-3722830F7701}" dt="2024-12-06T20:53:26.784" v="3" actId="47"/>
        <pc:sldMkLst>
          <pc:docMk/>
          <pc:sldMk cId="3514653609" sldId="4106"/>
        </pc:sldMkLst>
      </pc:sldChg>
      <pc:sldChg chg="add del">
        <pc:chgData name="Jolie Serrano Delgado" userId="d52b4219-5c60-4a0c-87ad-b1ec335c0c37" providerId="ADAL" clId="{817C8040-3FB6-4A9E-B504-3722830F7701}" dt="2024-12-06T22:12:06.818" v="405" actId="47"/>
        <pc:sldMkLst>
          <pc:docMk/>
          <pc:sldMk cId="2606153445" sldId="4107"/>
        </pc:sldMkLst>
      </pc:sldChg>
      <pc:sldChg chg="del">
        <pc:chgData name="Jolie Serrano Delgado" userId="d52b4219-5c60-4a0c-87ad-b1ec335c0c37" providerId="ADAL" clId="{817C8040-3FB6-4A9E-B504-3722830F7701}" dt="2024-12-06T20:53:26.784" v="3" actId="47"/>
        <pc:sldMkLst>
          <pc:docMk/>
          <pc:sldMk cId="2327669303" sldId="4108"/>
        </pc:sldMkLst>
      </pc:sldChg>
      <pc:sldChg chg="addSp delSp modSp add mod">
        <pc:chgData name="Jolie Serrano Delgado" userId="d52b4219-5c60-4a0c-87ad-b1ec335c0c37" providerId="ADAL" clId="{817C8040-3FB6-4A9E-B504-3722830F7701}" dt="2024-12-06T22:05:59.313" v="383"/>
        <pc:sldMkLst>
          <pc:docMk/>
          <pc:sldMk cId="2967838674" sldId="4108"/>
        </pc:sldMkLst>
      </pc:sldChg>
      <pc:sldChg chg="add del">
        <pc:chgData name="Jolie Serrano Delgado" userId="d52b4219-5c60-4a0c-87ad-b1ec335c0c37" providerId="ADAL" clId="{817C8040-3FB6-4A9E-B504-3722830F7701}" dt="2024-12-06T20:53:22.314" v="2" actId="47"/>
        <pc:sldMkLst>
          <pc:docMk/>
          <pc:sldMk cId="2844594202" sldId="4109"/>
        </pc:sldMkLst>
      </pc:sldChg>
      <pc:sldChg chg="addSp delSp modSp new mod ord">
        <pc:chgData name="Jolie Serrano Delgado" userId="d52b4219-5c60-4a0c-87ad-b1ec335c0c37" providerId="ADAL" clId="{817C8040-3FB6-4A9E-B504-3722830F7701}" dt="2024-12-06T22:05:22.747" v="373" actId="207"/>
        <pc:sldMkLst>
          <pc:docMk/>
          <pc:sldMk cId="4181363628" sldId="4109"/>
        </pc:sldMkLst>
      </pc:sldChg>
      <pc:sldChg chg="addSp delSp modSp new mod">
        <pc:chgData name="Jolie Serrano Delgado" userId="d52b4219-5c60-4a0c-87ad-b1ec335c0c37" providerId="ADAL" clId="{817C8040-3FB6-4A9E-B504-3722830F7701}" dt="2024-12-06T22:05:27.188" v="374"/>
        <pc:sldMkLst>
          <pc:docMk/>
          <pc:sldMk cId="2084677520" sldId="4110"/>
        </pc:sldMkLst>
      </pc:sldChg>
      <pc:sldChg chg="addSp delSp modSp new mod">
        <pc:chgData name="Jolie Serrano Delgado" userId="d52b4219-5c60-4a0c-87ad-b1ec335c0c37" providerId="ADAL" clId="{817C8040-3FB6-4A9E-B504-3722830F7701}" dt="2024-12-06T22:07:48.572" v="397" actId="1076"/>
        <pc:sldMkLst>
          <pc:docMk/>
          <pc:sldMk cId="2169817609" sldId="4111"/>
        </pc:sldMkLst>
      </pc:sldChg>
      <pc:sldChg chg="addSp delSp modSp add mod">
        <pc:chgData name="Jolie Serrano Delgado" userId="d52b4219-5c60-4a0c-87ad-b1ec335c0c37" providerId="ADAL" clId="{817C8040-3FB6-4A9E-B504-3722830F7701}" dt="2024-12-06T22:08:27.706" v="403"/>
        <pc:sldMkLst>
          <pc:docMk/>
          <pc:sldMk cId="1300345798" sldId="4112"/>
        </pc:sldMkLst>
      </pc:sldChg>
      <pc:sldChg chg="addSp delSp modSp add mod">
        <pc:chgData name="Jolie Serrano Delgado" userId="d52b4219-5c60-4a0c-87ad-b1ec335c0c37" providerId="ADAL" clId="{817C8040-3FB6-4A9E-B504-3722830F7701}" dt="2024-12-06T22:17:49.294" v="446" actId="571"/>
        <pc:sldMkLst>
          <pc:docMk/>
          <pc:sldMk cId="2652869796" sldId="4113"/>
        </pc:sldMkLst>
      </pc:sldChg>
      <pc:sldMasterChg chg="addSldLayout delSldLayout modSldLayout">
        <pc:chgData name="Jolie Serrano Delgado" userId="d52b4219-5c60-4a0c-87ad-b1ec335c0c37" providerId="ADAL" clId="{817C8040-3FB6-4A9E-B504-3722830F7701}" dt="2024-12-06T21:55:38.442" v="282" actId="478"/>
        <pc:sldMasterMkLst>
          <pc:docMk/>
          <pc:sldMasterMk cId="3968079979" sldId="2147483648"/>
        </pc:sldMasterMkLst>
        <pc:sldLayoutChg chg="add del">
          <pc:chgData name="Jolie Serrano Delgado" userId="d52b4219-5c60-4a0c-87ad-b1ec335c0c37" providerId="ADAL" clId="{817C8040-3FB6-4A9E-B504-3722830F7701}" dt="2024-12-06T20:53:19.637" v="1" actId="47"/>
          <pc:sldLayoutMkLst>
            <pc:docMk/>
            <pc:sldMasterMk cId="3968079979" sldId="2147483648"/>
            <pc:sldLayoutMk cId="915438029" sldId="2147483673"/>
          </pc:sldLayoutMkLst>
        </pc:sldLayoutChg>
        <pc:sldLayoutChg chg="del">
          <pc:chgData name="Jolie Serrano Delgado" userId="d52b4219-5c60-4a0c-87ad-b1ec335c0c37" providerId="ADAL" clId="{817C8040-3FB6-4A9E-B504-3722830F7701}" dt="2024-12-06T20:53:26.784" v="3" actId="47"/>
          <pc:sldLayoutMkLst>
            <pc:docMk/>
            <pc:sldMasterMk cId="3968079979" sldId="2147483648"/>
            <pc:sldLayoutMk cId="658019544" sldId="2147483675"/>
          </pc:sldLayoutMkLst>
        </pc:sldLayoutChg>
        <pc:sldLayoutChg chg="addSp delSp modSp mod">
          <pc:chgData name="Jolie Serrano Delgado" userId="d52b4219-5c60-4a0c-87ad-b1ec335c0c37" providerId="ADAL" clId="{817C8040-3FB6-4A9E-B504-3722830F7701}" dt="2024-12-06T21:55:38.442" v="282" actId="478"/>
          <pc:sldLayoutMkLst>
            <pc:docMk/>
            <pc:sldMasterMk cId="3968079979" sldId="2147483648"/>
            <pc:sldLayoutMk cId="2922240876" sldId="2147483677"/>
          </pc:sldLayoutMkLst>
        </pc:sldLayoutChg>
      </pc:sldMasterChg>
    </pc:docChg>
  </pc:docChgLst>
  <pc:docChgLst>
    <pc:chgData name="Jolie Serrano Delgado" userId="d52b4219-5c60-4a0c-87ad-b1ec335c0c37" providerId="ADAL" clId="{745DF80A-4F48-4DF6-AE0A-281A6B6E7C20}"/>
    <pc:docChg chg="addSld delSld modSld">
      <pc:chgData name="Jolie Serrano Delgado" userId="d52b4219-5c60-4a0c-87ad-b1ec335c0c37" providerId="ADAL" clId="{745DF80A-4F48-4DF6-AE0A-281A6B6E7C20}" dt="2025-03-25T14:57:03.104" v="12" actId="20577"/>
      <pc:docMkLst>
        <pc:docMk/>
      </pc:docMkLst>
      <pc:sldChg chg="modSp mod">
        <pc:chgData name="Jolie Serrano Delgado" userId="d52b4219-5c60-4a0c-87ad-b1ec335c0c37" providerId="ADAL" clId="{745DF80A-4F48-4DF6-AE0A-281A6B6E7C20}" dt="2025-03-25T14:56:33.358" v="4" actId="21"/>
        <pc:sldMkLst>
          <pc:docMk/>
          <pc:sldMk cId="0" sldId="1457"/>
        </pc:sldMkLst>
        <pc:spChg chg="mod">
          <ac:chgData name="Jolie Serrano Delgado" userId="d52b4219-5c60-4a0c-87ad-b1ec335c0c37" providerId="ADAL" clId="{745DF80A-4F48-4DF6-AE0A-281A6B6E7C20}" dt="2025-03-25T14:56:33.358" v="4" actId="21"/>
          <ac:spMkLst>
            <pc:docMk/>
            <pc:sldMk cId="0" sldId="1457"/>
            <ac:spMk id="55312" creationId="{00000000-0000-0000-0000-000000000000}"/>
          </ac:spMkLst>
        </pc:spChg>
      </pc:sldChg>
      <pc:sldChg chg="modSp add mod">
        <pc:chgData name="Jolie Serrano Delgado" userId="d52b4219-5c60-4a0c-87ad-b1ec335c0c37" providerId="ADAL" clId="{745DF80A-4F48-4DF6-AE0A-281A6B6E7C20}" dt="2025-03-25T14:57:03.104" v="12" actId="20577"/>
        <pc:sldMkLst>
          <pc:docMk/>
          <pc:sldMk cId="0" sldId="1482"/>
        </pc:sldMkLst>
        <pc:spChg chg="mod">
          <ac:chgData name="Jolie Serrano Delgado" userId="d52b4219-5c60-4a0c-87ad-b1ec335c0c37" providerId="ADAL" clId="{745DF80A-4F48-4DF6-AE0A-281A6B6E7C20}" dt="2025-03-25T14:57:03.104" v="12" actId="20577"/>
          <ac:spMkLst>
            <pc:docMk/>
            <pc:sldMk cId="0" sldId="1482"/>
            <ac:spMk id="55309" creationId="{00000000-0000-0000-0000-000000000000}"/>
          </ac:spMkLst>
        </pc:spChg>
      </pc:sldChg>
      <pc:sldChg chg="modSp add mod">
        <pc:chgData name="Jolie Serrano Delgado" userId="d52b4219-5c60-4a0c-87ad-b1ec335c0c37" providerId="ADAL" clId="{745DF80A-4F48-4DF6-AE0A-281A6B6E7C20}" dt="2025-03-25T14:53:01.021" v="2" actId="207"/>
        <pc:sldMkLst>
          <pc:docMk/>
          <pc:sldMk cId="3313802975" sldId="1780"/>
        </pc:sldMkLst>
        <pc:spChg chg="mod">
          <ac:chgData name="Jolie Serrano Delgado" userId="d52b4219-5c60-4a0c-87ad-b1ec335c0c37" providerId="ADAL" clId="{745DF80A-4F48-4DF6-AE0A-281A6B6E7C20}" dt="2025-03-25T14:53:01.021" v="2" actId="207"/>
          <ac:spMkLst>
            <pc:docMk/>
            <pc:sldMk cId="3313802975" sldId="1780"/>
            <ac:spMk id="5" creationId="{7FCA87B9-E211-0E4B-A9F7-DF87D6193A8C}"/>
          </ac:spMkLst>
        </pc:spChg>
      </pc:sldChg>
      <pc:sldChg chg="del">
        <pc:chgData name="Jolie Serrano Delgado" userId="d52b4219-5c60-4a0c-87ad-b1ec335c0c37" providerId="ADAL" clId="{745DF80A-4F48-4DF6-AE0A-281A6B6E7C20}" dt="2025-03-25T14:52:59.366" v="1" actId="47"/>
        <pc:sldMkLst>
          <pc:docMk/>
          <pc:sldMk cId="1656187330" sldId="1794"/>
        </pc:sldMkLst>
      </pc:sldChg>
      <pc:sldMasterChg chg="delSldLayout">
        <pc:chgData name="Jolie Serrano Delgado" userId="d52b4219-5c60-4a0c-87ad-b1ec335c0c37" providerId="ADAL" clId="{745DF80A-4F48-4DF6-AE0A-281A6B6E7C20}" dt="2025-03-25T14:52:59.366" v="1" actId="47"/>
        <pc:sldMasterMkLst>
          <pc:docMk/>
          <pc:sldMasterMk cId="3968079979" sldId="2147483648"/>
        </pc:sldMasterMkLst>
        <pc:sldLayoutChg chg="del">
          <pc:chgData name="Jolie Serrano Delgado" userId="d52b4219-5c60-4a0c-87ad-b1ec335c0c37" providerId="ADAL" clId="{745DF80A-4F48-4DF6-AE0A-281A6B6E7C20}" dt="2025-03-25T14:52:59.366" v="1" actId="47"/>
          <pc:sldLayoutMkLst>
            <pc:docMk/>
            <pc:sldMasterMk cId="3968079979" sldId="2147483648"/>
            <pc:sldLayoutMk cId="3718741177" sldId="214748367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25/03/2025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free-powerpoint-templates-download.com/" TargetMode="External"/><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slidesgratis.com/"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1" name="Picture Placeholder 30">
            <a:extLst>
              <a:ext uri="{FF2B5EF4-FFF2-40B4-BE49-F238E27FC236}">
                <a16:creationId xmlns:a16="http://schemas.microsoft.com/office/drawing/2014/main" id="{87E0A60D-A07C-BCDE-A793-1467F6C5AD10}"/>
              </a:ext>
            </a:extLst>
          </p:cNvPr>
          <p:cNvSpPr>
            <a:spLocks noGrp="1"/>
          </p:cNvSpPr>
          <p:nvPr>
            <p:ph type="pic" sz="quarter" idx="10"/>
          </p:nvPr>
        </p:nvSpPr>
        <p:spPr>
          <a:xfrm>
            <a:off x="1965111" y="3665334"/>
            <a:ext cx="719341" cy="719341"/>
          </a:xfrm>
          <a:prstGeom prst="ellipse">
            <a:avLst/>
          </a:prstGeom>
        </p:spPr>
        <p:txBody>
          <a:bodyPr/>
          <a:lstStyle>
            <a:lvl1pPr>
              <a:defRPr sz="100"/>
            </a:lvl1pPr>
          </a:lstStyle>
          <a:p>
            <a:endParaRPr lang="es-CO"/>
          </a:p>
        </p:txBody>
      </p:sp>
      <p:sp>
        <p:nvSpPr>
          <p:cNvPr id="32" name="Picture Placeholder 30">
            <a:extLst>
              <a:ext uri="{FF2B5EF4-FFF2-40B4-BE49-F238E27FC236}">
                <a16:creationId xmlns:a16="http://schemas.microsoft.com/office/drawing/2014/main" id="{17FE2330-F6DD-6FF3-17D5-827FBD06F9B1}"/>
              </a:ext>
            </a:extLst>
          </p:cNvPr>
          <p:cNvSpPr>
            <a:spLocks noGrp="1"/>
          </p:cNvSpPr>
          <p:nvPr>
            <p:ph type="pic" sz="quarter" idx="11"/>
          </p:nvPr>
        </p:nvSpPr>
        <p:spPr>
          <a:xfrm>
            <a:off x="3831525" y="2297599"/>
            <a:ext cx="719341" cy="719341"/>
          </a:xfrm>
          <a:prstGeom prst="ellipse">
            <a:avLst/>
          </a:prstGeom>
        </p:spPr>
        <p:txBody>
          <a:bodyPr/>
          <a:lstStyle>
            <a:lvl1pPr>
              <a:defRPr sz="100"/>
            </a:lvl1pPr>
          </a:lstStyle>
          <a:p>
            <a:endParaRPr lang="es-CO"/>
          </a:p>
        </p:txBody>
      </p:sp>
      <p:sp>
        <p:nvSpPr>
          <p:cNvPr id="33" name="Picture Placeholder 30">
            <a:extLst>
              <a:ext uri="{FF2B5EF4-FFF2-40B4-BE49-F238E27FC236}">
                <a16:creationId xmlns:a16="http://schemas.microsoft.com/office/drawing/2014/main" id="{95F91C30-3C45-6722-08CB-161BFEF666B6}"/>
              </a:ext>
            </a:extLst>
          </p:cNvPr>
          <p:cNvSpPr>
            <a:spLocks noGrp="1"/>
          </p:cNvSpPr>
          <p:nvPr>
            <p:ph type="pic" sz="quarter" idx="12"/>
          </p:nvPr>
        </p:nvSpPr>
        <p:spPr>
          <a:xfrm>
            <a:off x="5868161" y="3654205"/>
            <a:ext cx="719341" cy="719341"/>
          </a:xfrm>
          <a:prstGeom prst="ellipse">
            <a:avLst/>
          </a:prstGeom>
        </p:spPr>
        <p:txBody>
          <a:bodyPr/>
          <a:lstStyle>
            <a:lvl1pPr>
              <a:defRPr sz="100"/>
            </a:lvl1pPr>
          </a:lstStyle>
          <a:p>
            <a:endParaRPr lang="es-CO"/>
          </a:p>
        </p:txBody>
      </p:sp>
      <p:sp>
        <p:nvSpPr>
          <p:cNvPr id="34" name="Picture Placeholder 30">
            <a:extLst>
              <a:ext uri="{FF2B5EF4-FFF2-40B4-BE49-F238E27FC236}">
                <a16:creationId xmlns:a16="http://schemas.microsoft.com/office/drawing/2014/main" id="{0DC1B992-0DD5-7978-B4B6-DC084A4A8CED}"/>
              </a:ext>
            </a:extLst>
          </p:cNvPr>
          <p:cNvSpPr>
            <a:spLocks noGrp="1"/>
          </p:cNvSpPr>
          <p:nvPr>
            <p:ph type="pic" sz="quarter" idx="13"/>
          </p:nvPr>
        </p:nvSpPr>
        <p:spPr>
          <a:xfrm>
            <a:off x="7891571" y="2297598"/>
            <a:ext cx="719341" cy="719341"/>
          </a:xfrm>
          <a:prstGeom prst="ellipse">
            <a:avLst/>
          </a:prstGeom>
        </p:spPr>
        <p:txBody>
          <a:bodyPr/>
          <a:lstStyle>
            <a:lvl1pPr>
              <a:defRPr sz="100"/>
            </a:lvl1pPr>
          </a:lstStyle>
          <a:p>
            <a:endParaRPr lang="es-CO"/>
          </a:p>
        </p:txBody>
      </p:sp>
      <p:sp>
        <p:nvSpPr>
          <p:cNvPr id="35" name="Picture Placeholder 30">
            <a:extLst>
              <a:ext uri="{FF2B5EF4-FFF2-40B4-BE49-F238E27FC236}">
                <a16:creationId xmlns:a16="http://schemas.microsoft.com/office/drawing/2014/main" id="{A0E0D528-674E-9164-AD50-2E668B3B9D8A}"/>
              </a:ext>
            </a:extLst>
          </p:cNvPr>
          <p:cNvSpPr>
            <a:spLocks noGrp="1"/>
          </p:cNvSpPr>
          <p:nvPr>
            <p:ph type="pic" sz="quarter" idx="14"/>
          </p:nvPr>
        </p:nvSpPr>
        <p:spPr>
          <a:xfrm>
            <a:off x="9909661" y="3633025"/>
            <a:ext cx="719341" cy="719341"/>
          </a:xfrm>
          <a:prstGeom prst="ellipse">
            <a:avLst/>
          </a:prstGeom>
        </p:spPr>
        <p:txBody>
          <a:bodyPr/>
          <a:lstStyle>
            <a:lvl1pPr>
              <a:defRPr sz="100"/>
            </a:lvl1pPr>
          </a:lstStyle>
          <a:p>
            <a:endParaRPr lang="es-CO"/>
          </a:p>
        </p:txBody>
      </p:sp>
    </p:spTree>
    <p:extLst>
      <p:ext uri="{BB962C8B-B14F-4D97-AF65-F5344CB8AC3E}">
        <p14:creationId xmlns:p14="http://schemas.microsoft.com/office/powerpoint/2010/main" val="914034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0F99CE7-C695-49FF-27A4-93DAD679F5C0}"/>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2">
            <a:extLst>
              <a:ext uri="{FF2B5EF4-FFF2-40B4-BE49-F238E27FC236}">
                <a16:creationId xmlns:a16="http://schemas.microsoft.com/office/drawing/2014/main" id="{02EF673A-9A03-5328-844E-3EE36DC9AC3B}"/>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5" name="Imagen 3">
            <a:extLst>
              <a:ext uri="{FF2B5EF4-FFF2-40B4-BE49-F238E27FC236}">
                <a16:creationId xmlns:a16="http://schemas.microsoft.com/office/drawing/2014/main" id="{FCD23916-FC6C-51D0-9550-EC3BECE6F34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6" name="CuadroTexto 4">
            <a:extLst>
              <a:ext uri="{FF2B5EF4-FFF2-40B4-BE49-F238E27FC236}">
                <a16:creationId xmlns:a16="http://schemas.microsoft.com/office/drawing/2014/main" id="{5F99C9F2-6D7D-4478-0A6D-5F4F42FF7A7F}"/>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7" name="Imagen 5">
            <a:extLst>
              <a:ext uri="{FF2B5EF4-FFF2-40B4-BE49-F238E27FC236}">
                <a16:creationId xmlns:a16="http://schemas.microsoft.com/office/drawing/2014/main" id="{558C792E-B608-1A3E-60BD-B82EA1D9D772}"/>
              </a:ext>
            </a:extLst>
          </p:cNvPr>
          <p:cNvPicPr>
            <a:picLocks noChangeAspect="1"/>
          </p:cNvPicPr>
          <p:nvPr userDrawn="1"/>
        </p:nvPicPr>
        <p:blipFill rotWithShape="1">
          <a:blip r:embed="rId5"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608904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54BE8FE-71FF-46E6-A95F-176277287FFC}"/>
              </a:ext>
            </a:extLst>
          </p:cNvPr>
          <p:cNvSpPr/>
          <p:nvPr userDrawn="1"/>
        </p:nvSpPr>
        <p:spPr>
          <a:xfrm>
            <a:off x="0" y="0"/>
            <a:ext cx="12192000" cy="6858000"/>
          </a:xfrm>
          <a:prstGeom prst="rect">
            <a:avLst/>
          </a:prstGeom>
          <a:solidFill>
            <a:srgbClr val="FFD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831" name="Group 830">
            <a:extLst>
              <a:ext uri="{FF2B5EF4-FFF2-40B4-BE49-F238E27FC236}">
                <a16:creationId xmlns:a16="http://schemas.microsoft.com/office/drawing/2014/main" id="{28F5FC84-BC33-41B8-ABE4-DE8A47EC1D1C}"/>
              </a:ext>
            </a:extLst>
          </p:cNvPr>
          <p:cNvGrpSpPr>
            <a:grpSpLocks noChangeAspect="1"/>
          </p:cNvGrpSpPr>
          <p:nvPr userDrawn="1"/>
        </p:nvGrpSpPr>
        <p:grpSpPr bwMode="auto">
          <a:xfrm>
            <a:off x="46831" y="2200275"/>
            <a:ext cx="12236450" cy="2481263"/>
            <a:chOff x="29" y="1142"/>
            <a:chExt cx="7708" cy="1563"/>
          </a:xfrm>
          <a:solidFill>
            <a:srgbClr val="FFFFFF">
              <a:alpha val="25098"/>
            </a:srgbClr>
          </a:solidFill>
        </p:grpSpPr>
        <p:grpSp>
          <p:nvGrpSpPr>
            <p:cNvPr id="833" name="Group 1031">
              <a:extLst>
                <a:ext uri="{FF2B5EF4-FFF2-40B4-BE49-F238E27FC236}">
                  <a16:creationId xmlns:a16="http://schemas.microsoft.com/office/drawing/2014/main" id="{F63CB89C-03F4-4B35-BD08-2A11CDD44399}"/>
                </a:ext>
              </a:extLst>
            </p:cNvPr>
            <p:cNvGrpSpPr>
              <a:grpSpLocks/>
            </p:cNvGrpSpPr>
            <p:nvPr userDrawn="1"/>
          </p:nvGrpSpPr>
          <p:grpSpPr bwMode="auto">
            <a:xfrm>
              <a:off x="647" y="1641"/>
              <a:ext cx="6472" cy="1064"/>
              <a:chOff x="647" y="1641"/>
              <a:chExt cx="6472" cy="1064"/>
            </a:xfrm>
            <a:grpFill/>
          </p:grpSpPr>
          <p:sp>
            <p:nvSpPr>
              <p:cNvPr id="1247" name="Oval 831">
                <a:extLst>
                  <a:ext uri="{FF2B5EF4-FFF2-40B4-BE49-F238E27FC236}">
                    <a16:creationId xmlns:a16="http://schemas.microsoft.com/office/drawing/2014/main" id="{FF9C01E0-1C67-4504-8328-89E897F51336}"/>
                  </a:ext>
                </a:extLst>
              </p:cNvPr>
              <p:cNvSpPr>
                <a:spLocks noChangeArrowheads="1"/>
              </p:cNvSpPr>
              <p:nvPr userDrawn="1"/>
            </p:nvSpPr>
            <p:spPr bwMode="auto">
              <a:xfrm>
                <a:off x="706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8" name="Oval 832">
                <a:extLst>
                  <a:ext uri="{FF2B5EF4-FFF2-40B4-BE49-F238E27FC236}">
                    <a16:creationId xmlns:a16="http://schemas.microsoft.com/office/drawing/2014/main" id="{C00AD9E6-58A3-4CF0-A10B-78E4F5E5BD16}"/>
                  </a:ext>
                </a:extLst>
              </p:cNvPr>
              <p:cNvSpPr>
                <a:spLocks noChangeArrowheads="1"/>
              </p:cNvSpPr>
              <p:nvPr userDrawn="1"/>
            </p:nvSpPr>
            <p:spPr bwMode="auto">
              <a:xfrm>
                <a:off x="693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9" name="Oval 833">
                <a:extLst>
                  <a:ext uri="{FF2B5EF4-FFF2-40B4-BE49-F238E27FC236}">
                    <a16:creationId xmlns:a16="http://schemas.microsoft.com/office/drawing/2014/main" id="{6F9E7AE9-5FF1-4EB4-BA6A-59CF5931D166}"/>
                  </a:ext>
                </a:extLst>
              </p:cNvPr>
              <p:cNvSpPr>
                <a:spLocks noChangeArrowheads="1"/>
              </p:cNvSpPr>
              <p:nvPr userDrawn="1"/>
            </p:nvSpPr>
            <p:spPr bwMode="auto">
              <a:xfrm>
                <a:off x="6810"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0" name="Oval 834">
                <a:extLst>
                  <a:ext uri="{FF2B5EF4-FFF2-40B4-BE49-F238E27FC236}">
                    <a16:creationId xmlns:a16="http://schemas.microsoft.com/office/drawing/2014/main" id="{27273986-8C06-4E74-8B93-6F49E22FC091}"/>
                  </a:ext>
                </a:extLst>
              </p:cNvPr>
              <p:cNvSpPr>
                <a:spLocks noChangeArrowheads="1"/>
              </p:cNvSpPr>
              <p:nvPr userDrawn="1"/>
            </p:nvSpPr>
            <p:spPr bwMode="auto">
              <a:xfrm>
                <a:off x="669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1" name="Oval 835">
                <a:extLst>
                  <a:ext uri="{FF2B5EF4-FFF2-40B4-BE49-F238E27FC236}">
                    <a16:creationId xmlns:a16="http://schemas.microsoft.com/office/drawing/2014/main" id="{C2DCB6FC-DCA5-44D0-BCF6-34CA3BFD9E7F}"/>
                  </a:ext>
                </a:extLst>
              </p:cNvPr>
              <p:cNvSpPr>
                <a:spLocks noChangeArrowheads="1"/>
              </p:cNvSpPr>
              <p:nvPr userDrawn="1"/>
            </p:nvSpPr>
            <p:spPr bwMode="auto">
              <a:xfrm>
                <a:off x="6568"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2" name="Oval 836">
                <a:extLst>
                  <a:ext uri="{FF2B5EF4-FFF2-40B4-BE49-F238E27FC236}">
                    <a16:creationId xmlns:a16="http://schemas.microsoft.com/office/drawing/2014/main" id="{4215EE68-FDEF-4B1C-BC87-92516416A8EA}"/>
                  </a:ext>
                </a:extLst>
              </p:cNvPr>
              <p:cNvSpPr>
                <a:spLocks noChangeArrowheads="1"/>
              </p:cNvSpPr>
              <p:nvPr userDrawn="1"/>
            </p:nvSpPr>
            <p:spPr bwMode="auto">
              <a:xfrm>
                <a:off x="644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3" name="Oval 837">
                <a:extLst>
                  <a:ext uri="{FF2B5EF4-FFF2-40B4-BE49-F238E27FC236}">
                    <a16:creationId xmlns:a16="http://schemas.microsoft.com/office/drawing/2014/main" id="{3ED3C27B-CC14-4616-999C-019F657B81B2}"/>
                  </a:ext>
                </a:extLst>
              </p:cNvPr>
              <p:cNvSpPr>
                <a:spLocks noChangeArrowheads="1"/>
              </p:cNvSpPr>
              <p:nvPr userDrawn="1"/>
            </p:nvSpPr>
            <p:spPr bwMode="auto">
              <a:xfrm>
                <a:off x="631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4" name="Oval 838">
                <a:extLst>
                  <a:ext uri="{FF2B5EF4-FFF2-40B4-BE49-F238E27FC236}">
                    <a16:creationId xmlns:a16="http://schemas.microsoft.com/office/drawing/2014/main" id="{E8B92044-E484-49B2-9707-ED28E81ACBF3}"/>
                  </a:ext>
                </a:extLst>
              </p:cNvPr>
              <p:cNvSpPr>
                <a:spLocks noChangeArrowheads="1"/>
              </p:cNvSpPr>
              <p:nvPr userDrawn="1"/>
            </p:nvSpPr>
            <p:spPr bwMode="auto">
              <a:xfrm>
                <a:off x="619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5" name="Oval 839">
                <a:extLst>
                  <a:ext uri="{FF2B5EF4-FFF2-40B4-BE49-F238E27FC236}">
                    <a16:creationId xmlns:a16="http://schemas.microsoft.com/office/drawing/2014/main" id="{BC96BC87-48F2-40EE-860E-2D2B719321B5}"/>
                  </a:ext>
                </a:extLst>
              </p:cNvPr>
              <p:cNvSpPr>
                <a:spLocks noChangeArrowheads="1"/>
              </p:cNvSpPr>
              <p:nvPr userDrawn="1"/>
            </p:nvSpPr>
            <p:spPr bwMode="auto">
              <a:xfrm>
                <a:off x="607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6" name="Oval 840">
                <a:extLst>
                  <a:ext uri="{FF2B5EF4-FFF2-40B4-BE49-F238E27FC236}">
                    <a16:creationId xmlns:a16="http://schemas.microsoft.com/office/drawing/2014/main" id="{CBC93259-98E5-45CA-B5A4-0AC750E4D70A}"/>
                  </a:ext>
                </a:extLst>
              </p:cNvPr>
              <p:cNvSpPr>
                <a:spLocks noChangeArrowheads="1"/>
              </p:cNvSpPr>
              <p:nvPr userDrawn="1"/>
            </p:nvSpPr>
            <p:spPr bwMode="auto">
              <a:xfrm>
                <a:off x="595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7" name="Oval 841">
                <a:extLst>
                  <a:ext uri="{FF2B5EF4-FFF2-40B4-BE49-F238E27FC236}">
                    <a16:creationId xmlns:a16="http://schemas.microsoft.com/office/drawing/2014/main" id="{F8228CC3-074B-4C6D-A8E7-AC4D8F3A4A07}"/>
                  </a:ext>
                </a:extLst>
              </p:cNvPr>
              <p:cNvSpPr>
                <a:spLocks noChangeArrowheads="1"/>
              </p:cNvSpPr>
              <p:nvPr userDrawn="1"/>
            </p:nvSpPr>
            <p:spPr bwMode="auto">
              <a:xfrm>
                <a:off x="582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8" name="Oval 842">
                <a:extLst>
                  <a:ext uri="{FF2B5EF4-FFF2-40B4-BE49-F238E27FC236}">
                    <a16:creationId xmlns:a16="http://schemas.microsoft.com/office/drawing/2014/main" id="{D4747D40-2B01-4B05-BE9E-8C3F17F837AD}"/>
                  </a:ext>
                </a:extLst>
              </p:cNvPr>
              <p:cNvSpPr>
                <a:spLocks noChangeArrowheads="1"/>
              </p:cNvSpPr>
              <p:nvPr userDrawn="1"/>
            </p:nvSpPr>
            <p:spPr bwMode="auto">
              <a:xfrm>
                <a:off x="570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9" name="Oval 843">
                <a:extLst>
                  <a:ext uri="{FF2B5EF4-FFF2-40B4-BE49-F238E27FC236}">
                    <a16:creationId xmlns:a16="http://schemas.microsoft.com/office/drawing/2014/main" id="{EE838121-153D-4CED-9B67-821F2EB97617}"/>
                  </a:ext>
                </a:extLst>
              </p:cNvPr>
              <p:cNvSpPr>
                <a:spLocks noChangeArrowheads="1"/>
              </p:cNvSpPr>
              <p:nvPr userDrawn="1"/>
            </p:nvSpPr>
            <p:spPr bwMode="auto">
              <a:xfrm>
                <a:off x="558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0" name="Oval 844">
                <a:extLst>
                  <a:ext uri="{FF2B5EF4-FFF2-40B4-BE49-F238E27FC236}">
                    <a16:creationId xmlns:a16="http://schemas.microsoft.com/office/drawing/2014/main" id="{C8A147AB-5CF6-4E0D-A3B8-6CCC1B6344D3}"/>
                  </a:ext>
                </a:extLst>
              </p:cNvPr>
              <p:cNvSpPr>
                <a:spLocks noChangeArrowheads="1"/>
              </p:cNvSpPr>
              <p:nvPr userDrawn="1"/>
            </p:nvSpPr>
            <p:spPr bwMode="auto">
              <a:xfrm>
                <a:off x="545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1" name="Oval 845">
                <a:extLst>
                  <a:ext uri="{FF2B5EF4-FFF2-40B4-BE49-F238E27FC236}">
                    <a16:creationId xmlns:a16="http://schemas.microsoft.com/office/drawing/2014/main" id="{6CC49C68-EC42-4121-8383-A3C603CD7E32}"/>
                  </a:ext>
                </a:extLst>
              </p:cNvPr>
              <p:cNvSpPr>
                <a:spLocks noChangeArrowheads="1"/>
              </p:cNvSpPr>
              <p:nvPr userDrawn="1"/>
            </p:nvSpPr>
            <p:spPr bwMode="auto">
              <a:xfrm>
                <a:off x="533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2" name="Oval 846">
                <a:extLst>
                  <a:ext uri="{FF2B5EF4-FFF2-40B4-BE49-F238E27FC236}">
                    <a16:creationId xmlns:a16="http://schemas.microsoft.com/office/drawing/2014/main" id="{DDE50B98-04F1-4AF9-8D63-1A209BC7EA59}"/>
                  </a:ext>
                </a:extLst>
              </p:cNvPr>
              <p:cNvSpPr>
                <a:spLocks noChangeArrowheads="1"/>
              </p:cNvSpPr>
              <p:nvPr userDrawn="1"/>
            </p:nvSpPr>
            <p:spPr bwMode="auto">
              <a:xfrm>
                <a:off x="5207"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3" name="Oval 847">
                <a:extLst>
                  <a:ext uri="{FF2B5EF4-FFF2-40B4-BE49-F238E27FC236}">
                    <a16:creationId xmlns:a16="http://schemas.microsoft.com/office/drawing/2014/main" id="{038567A8-13F6-44DA-9452-16F78C1DA99D}"/>
                  </a:ext>
                </a:extLst>
              </p:cNvPr>
              <p:cNvSpPr>
                <a:spLocks noChangeArrowheads="1"/>
              </p:cNvSpPr>
              <p:nvPr userDrawn="1"/>
            </p:nvSpPr>
            <p:spPr bwMode="auto">
              <a:xfrm>
                <a:off x="508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4" name="Oval 848">
                <a:extLst>
                  <a:ext uri="{FF2B5EF4-FFF2-40B4-BE49-F238E27FC236}">
                    <a16:creationId xmlns:a16="http://schemas.microsoft.com/office/drawing/2014/main" id="{ECC14C12-077B-4BB3-866F-DC22AFB747BF}"/>
                  </a:ext>
                </a:extLst>
              </p:cNvPr>
              <p:cNvSpPr>
                <a:spLocks noChangeArrowheads="1"/>
              </p:cNvSpPr>
              <p:nvPr userDrawn="1"/>
            </p:nvSpPr>
            <p:spPr bwMode="auto">
              <a:xfrm>
                <a:off x="1257"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5" name="Oval 849">
                <a:extLst>
                  <a:ext uri="{FF2B5EF4-FFF2-40B4-BE49-F238E27FC236}">
                    <a16:creationId xmlns:a16="http://schemas.microsoft.com/office/drawing/2014/main" id="{54A41496-F11C-4256-884D-C13A6547C44E}"/>
                  </a:ext>
                </a:extLst>
              </p:cNvPr>
              <p:cNvSpPr>
                <a:spLocks noChangeArrowheads="1"/>
              </p:cNvSpPr>
              <p:nvPr userDrawn="1"/>
            </p:nvSpPr>
            <p:spPr bwMode="auto">
              <a:xfrm>
                <a:off x="114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6" name="Oval 850">
                <a:extLst>
                  <a:ext uri="{FF2B5EF4-FFF2-40B4-BE49-F238E27FC236}">
                    <a16:creationId xmlns:a16="http://schemas.microsoft.com/office/drawing/2014/main" id="{C105CB10-6B81-4BBF-9A3F-46BCBF627071}"/>
                  </a:ext>
                </a:extLst>
              </p:cNvPr>
              <p:cNvSpPr>
                <a:spLocks noChangeArrowheads="1"/>
              </p:cNvSpPr>
              <p:nvPr userDrawn="1"/>
            </p:nvSpPr>
            <p:spPr bwMode="auto">
              <a:xfrm>
                <a:off x="101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7" name="Oval 851">
                <a:extLst>
                  <a:ext uri="{FF2B5EF4-FFF2-40B4-BE49-F238E27FC236}">
                    <a16:creationId xmlns:a16="http://schemas.microsoft.com/office/drawing/2014/main" id="{D2979272-FAC1-410B-A658-B4C9BCED1183}"/>
                  </a:ext>
                </a:extLst>
              </p:cNvPr>
              <p:cNvSpPr>
                <a:spLocks noChangeArrowheads="1"/>
              </p:cNvSpPr>
              <p:nvPr userDrawn="1"/>
            </p:nvSpPr>
            <p:spPr bwMode="auto">
              <a:xfrm>
                <a:off x="89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8" name="Oval 852">
                <a:extLst>
                  <a:ext uri="{FF2B5EF4-FFF2-40B4-BE49-F238E27FC236}">
                    <a16:creationId xmlns:a16="http://schemas.microsoft.com/office/drawing/2014/main" id="{F0B8D8C3-A61E-4605-8785-372D93344887}"/>
                  </a:ext>
                </a:extLst>
              </p:cNvPr>
              <p:cNvSpPr>
                <a:spLocks noChangeArrowheads="1"/>
              </p:cNvSpPr>
              <p:nvPr userDrawn="1"/>
            </p:nvSpPr>
            <p:spPr bwMode="auto">
              <a:xfrm>
                <a:off x="76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9" name="Oval 853">
                <a:extLst>
                  <a:ext uri="{FF2B5EF4-FFF2-40B4-BE49-F238E27FC236}">
                    <a16:creationId xmlns:a16="http://schemas.microsoft.com/office/drawing/2014/main" id="{1AB4E187-FE91-4542-9998-EA45EAC9B786}"/>
                  </a:ext>
                </a:extLst>
              </p:cNvPr>
              <p:cNvSpPr>
                <a:spLocks noChangeArrowheads="1"/>
              </p:cNvSpPr>
              <p:nvPr userDrawn="1"/>
            </p:nvSpPr>
            <p:spPr bwMode="auto">
              <a:xfrm>
                <a:off x="64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0" name="Oval 854">
                <a:extLst>
                  <a:ext uri="{FF2B5EF4-FFF2-40B4-BE49-F238E27FC236}">
                    <a16:creationId xmlns:a16="http://schemas.microsoft.com/office/drawing/2014/main" id="{26827DDB-A44A-47A0-811E-54A3F94C5867}"/>
                  </a:ext>
                </a:extLst>
              </p:cNvPr>
              <p:cNvSpPr>
                <a:spLocks noChangeArrowheads="1"/>
              </p:cNvSpPr>
              <p:nvPr userDrawn="1"/>
            </p:nvSpPr>
            <p:spPr bwMode="auto">
              <a:xfrm>
                <a:off x="706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1" name="Oval 855">
                <a:extLst>
                  <a:ext uri="{FF2B5EF4-FFF2-40B4-BE49-F238E27FC236}">
                    <a16:creationId xmlns:a16="http://schemas.microsoft.com/office/drawing/2014/main" id="{E8BC62C2-C1EA-4E26-862F-D25E6527D0AA}"/>
                  </a:ext>
                </a:extLst>
              </p:cNvPr>
              <p:cNvSpPr>
                <a:spLocks noChangeArrowheads="1"/>
              </p:cNvSpPr>
              <p:nvPr userDrawn="1"/>
            </p:nvSpPr>
            <p:spPr bwMode="auto">
              <a:xfrm>
                <a:off x="693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2" name="Oval 856">
                <a:extLst>
                  <a:ext uri="{FF2B5EF4-FFF2-40B4-BE49-F238E27FC236}">
                    <a16:creationId xmlns:a16="http://schemas.microsoft.com/office/drawing/2014/main" id="{FB482E82-6C52-4F88-BDA1-95E61D89ED32}"/>
                  </a:ext>
                </a:extLst>
              </p:cNvPr>
              <p:cNvSpPr>
                <a:spLocks noChangeArrowheads="1"/>
              </p:cNvSpPr>
              <p:nvPr userDrawn="1"/>
            </p:nvSpPr>
            <p:spPr bwMode="auto">
              <a:xfrm>
                <a:off x="6810"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3" name="Oval 857">
                <a:extLst>
                  <a:ext uri="{FF2B5EF4-FFF2-40B4-BE49-F238E27FC236}">
                    <a16:creationId xmlns:a16="http://schemas.microsoft.com/office/drawing/2014/main" id="{CB886882-7DC6-434F-B967-988A20789C5B}"/>
                  </a:ext>
                </a:extLst>
              </p:cNvPr>
              <p:cNvSpPr>
                <a:spLocks noChangeArrowheads="1"/>
              </p:cNvSpPr>
              <p:nvPr userDrawn="1"/>
            </p:nvSpPr>
            <p:spPr bwMode="auto">
              <a:xfrm>
                <a:off x="669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4" name="Oval 858">
                <a:extLst>
                  <a:ext uri="{FF2B5EF4-FFF2-40B4-BE49-F238E27FC236}">
                    <a16:creationId xmlns:a16="http://schemas.microsoft.com/office/drawing/2014/main" id="{07125AD9-3FF9-4218-857F-FF960053E403}"/>
                  </a:ext>
                </a:extLst>
              </p:cNvPr>
              <p:cNvSpPr>
                <a:spLocks noChangeArrowheads="1"/>
              </p:cNvSpPr>
              <p:nvPr userDrawn="1"/>
            </p:nvSpPr>
            <p:spPr bwMode="auto">
              <a:xfrm>
                <a:off x="6568"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5" name="Oval 859">
                <a:extLst>
                  <a:ext uri="{FF2B5EF4-FFF2-40B4-BE49-F238E27FC236}">
                    <a16:creationId xmlns:a16="http://schemas.microsoft.com/office/drawing/2014/main" id="{8E15F3E5-6A81-42DF-9C8F-37D375A1E87B}"/>
                  </a:ext>
                </a:extLst>
              </p:cNvPr>
              <p:cNvSpPr>
                <a:spLocks noChangeArrowheads="1"/>
              </p:cNvSpPr>
              <p:nvPr userDrawn="1"/>
            </p:nvSpPr>
            <p:spPr bwMode="auto">
              <a:xfrm>
                <a:off x="644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6" name="Oval 860">
                <a:extLst>
                  <a:ext uri="{FF2B5EF4-FFF2-40B4-BE49-F238E27FC236}">
                    <a16:creationId xmlns:a16="http://schemas.microsoft.com/office/drawing/2014/main" id="{072AEE71-C23C-4CC1-901D-EA7843DF517B}"/>
                  </a:ext>
                </a:extLst>
              </p:cNvPr>
              <p:cNvSpPr>
                <a:spLocks noChangeArrowheads="1"/>
              </p:cNvSpPr>
              <p:nvPr userDrawn="1"/>
            </p:nvSpPr>
            <p:spPr bwMode="auto">
              <a:xfrm>
                <a:off x="631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7" name="Oval 861">
                <a:extLst>
                  <a:ext uri="{FF2B5EF4-FFF2-40B4-BE49-F238E27FC236}">
                    <a16:creationId xmlns:a16="http://schemas.microsoft.com/office/drawing/2014/main" id="{A6AE7FB1-08EF-4ECD-BE73-813EE8254BAA}"/>
                  </a:ext>
                </a:extLst>
              </p:cNvPr>
              <p:cNvSpPr>
                <a:spLocks noChangeArrowheads="1"/>
              </p:cNvSpPr>
              <p:nvPr userDrawn="1"/>
            </p:nvSpPr>
            <p:spPr bwMode="auto">
              <a:xfrm>
                <a:off x="619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8" name="Oval 862">
                <a:extLst>
                  <a:ext uri="{FF2B5EF4-FFF2-40B4-BE49-F238E27FC236}">
                    <a16:creationId xmlns:a16="http://schemas.microsoft.com/office/drawing/2014/main" id="{19CB7F7F-0F14-4574-9874-528458F2848C}"/>
                  </a:ext>
                </a:extLst>
              </p:cNvPr>
              <p:cNvSpPr>
                <a:spLocks noChangeArrowheads="1"/>
              </p:cNvSpPr>
              <p:nvPr userDrawn="1"/>
            </p:nvSpPr>
            <p:spPr bwMode="auto">
              <a:xfrm>
                <a:off x="607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9" name="Oval 863">
                <a:extLst>
                  <a:ext uri="{FF2B5EF4-FFF2-40B4-BE49-F238E27FC236}">
                    <a16:creationId xmlns:a16="http://schemas.microsoft.com/office/drawing/2014/main" id="{B813643A-7380-42E2-8B8E-1479932F49AE}"/>
                  </a:ext>
                </a:extLst>
              </p:cNvPr>
              <p:cNvSpPr>
                <a:spLocks noChangeArrowheads="1"/>
              </p:cNvSpPr>
              <p:nvPr userDrawn="1"/>
            </p:nvSpPr>
            <p:spPr bwMode="auto">
              <a:xfrm>
                <a:off x="595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0" name="Oval 864">
                <a:extLst>
                  <a:ext uri="{FF2B5EF4-FFF2-40B4-BE49-F238E27FC236}">
                    <a16:creationId xmlns:a16="http://schemas.microsoft.com/office/drawing/2014/main" id="{555CE412-7D3C-42B6-860C-1FCE98E8CB3A}"/>
                  </a:ext>
                </a:extLst>
              </p:cNvPr>
              <p:cNvSpPr>
                <a:spLocks noChangeArrowheads="1"/>
              </p:cNvSpPr>
              <p:nvPr userDrawn="1"/>
            </p:nvSpPr>
            <p:spPr bwMode="auto">
              <a:xfrm>
                <a:off x="582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1" name="Oval 865">
                <a:extLst>
                  <a:ext uri="{FF2B5EF4-FFF2-40B4-BE49-F238E27FC236}">
                    <a16:creationId xmlns:a16="http://schemas.microsoft.com/office/drawing/2014/main" id="{31BEAF43-4ABB-4A0C-9042-DF1AD1EF04D5}"/>
                  </a:ext>
                </a:extLst>
              </p:cNvPr>
              <p:cNvSpPr>
                <a:spLocks noChangeArrowheads="1"/>
              </p:cNvSpPr>
              <p:nvPr userDrawn="1"/>
            </p:nvSpPr>
            <p:spPr bwMode="auto">
              <a:xfrm>
                <a:off x="570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2" name="Oval 866">
                <a:extLst>
                  <a:ext uri="{FF2B5EF4-FFF2-40B4-BE49-F238E27FC236}">
                    <a16:creationId xmlns:a16="http://schemas.microsoft.com/office/drawing/2014/main" id="{C608B15C-38CB-4141-8AD6-823FBA5CC8F3}"/>
                  </a:ext>
                </a:extLst>
              </p:cNvPr>
              <p:cNvSpPr>
                <a:spLocks noChangeArrowheads="1"/>
              </p:cNvSpPr>
              <p:nvPr userDrawn="1"/>
            </p:nvSpPr>
            <p:spPr bwMode="auto">
              <a:xfrm>
                <a:off x="558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3" name="Oval 867">
                <a:extLst>
                  <a:ext uri="{FF2B5EF4-FFF2-40B4-BE49-F238E27FC236}">
                    <a16:creationId xmlns:a16="http://schemas.microsoft.com/office/drawing/2014/main" id="{05F85BD3-2A2C-42B5-9E96-62E090BB65AE}"/>
                  </a:ext>
                </a:extLst>
              </p:cNvPr>
              <p:cNvSpPr>
                <a:spLocks noChangeArrowheads="1"/>
              </p:cNvSpPr>
              <p:nvPr userDrawn="1"/>
            </p:nvSpPr>
            <p:spPr bwMode="auto">
              <a:xfrm>
                <a:off x="545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4" name="Oval 868">
                <a:extLst>
                  <a:ext uri="{FF2B5EF4-FFF2-40B4-BE49-F238E27FC236}">
                    <a16:creationId xmlns:a16="http://schemas.microsoft.com/office/drawing/2014/main" id="{BE42AA79-952C-46FF-8822-F76C7090D762}"/>
                  </a:ext>
                </a:extLst>
              </p:cNvPr>
              <p:cNvSpPr>
                <a:spLocks noChangeArrowheads="1"/>
              </p:cNvSpPr>
              <p:nvPr userDrawn="1"/>
            </p:nvSpPr>
            <p:spPr bwMode="auto">
              <a:xfrm>
                <a:off x="533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5" name="Oval 869">
                <a:extLst>
                  <a:ext uri="{FF2B5EF4-FFF2-40B4-BE49-F238E27FC236}">
                    <a16:creationId xmlns:a16="http://schemas.microsoft.com/office/drawing/2014/main" id="{09ED9E0D-D3CB-48C1-970B-8D3DFFCE5F7B}"/>
                  </a:ext>
                </a:extLst>
              </p:cNvPr>
              <p:cNvSpPr>
                <a:spLocks noChangeArrowheads="1"/>
              </p:cNvSpPr>
              <p:nvPr userDrawn="1"/>
            </p:nvSpPr>
            <p:spPr bwMode="auto">
              <a:xfrm>
                <a:off x="5207"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6" name="Oval 870">
                <a:extLst>
                  <a:ext uri="{FF2B5EF4-FFF2-40B4-BE49-F238E27FC236}">
                    <a16:creationId xmlns:a16="http://schemas.microsoft.com/office/drawing/2014/main" id="{98AA6B28-44FF-4868-8878-CD9B0CDD949D}"/>
                  </a:ext>
                </a:extLst>
              </p:cNvPr>
              <p:cNvSpPr>
                <a:spLocks noChangeArrowheads="1"/>
              </p:cNvSpPr>
              <p:nvPr userDrawn="1"/>
            </p:nvSpPr>
            <p:spPr bwMode="auto">
              <a:xfrm>
                <a:off x="508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7" name="Oval 871">
                <a:extLst>
                  <a:ext uri="{FF2B5EF4-FFF2-40B4-BE49-F238E27FC236}">
                    <a16:creationId xmlns:a16="http://schemas.microsoft.com/office/drawing/2014/main" id="{47DE128D-A972-4C88-89EF-F7624B38747A}"/>
                  </a:ext>
                </a:extLst>
              </p:cNvPr>
              <p:cNvSpPr>
                <a:spLocks noChangeArrowheads="1"/>
              </p:cNvSpPr>
              <p:nvPr userDrawn="1"/>
            </p:nvSpPr>
            <p:spPr bwMode="auto">
              <a:xfrm>
                <a:off x="1257"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8" name="Oval 872">
                <a:extLst>
                  <a:ext uri="{FF2B5EF4-FFF2-40B4-BE49-F238E27FC236}">
                    <a16:creationId xmlns:a16="http://schemas.microsoft.com/office/drawing/2014/main" id="{E3F09325-B69C-4F9A-9682-0D8B5623DBF8}"/>
                  </a:ext>
                </a:extLst>
              </p:cNvPr>
              <p:cNvSpPr>
                <a:spLocks noChangeArrowheads="1"/>
              </p:cNvSpPr>
              <p:nvPr userDrawn="1"/>
            </p:nvSpPr>
            <p:spPr bwMode="auto">
              <a:xfrm>
                <a:off x="114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9" name="Oval 873">
                <a:extLst>
                  <a:ext uri="{FF2B5EF4-FFF2-40B4-BE49-F238E27FC236}">
                    <a16:creationId xmlns:a16="http://schemas.microsoft.com/office/drawing/2014/main" id="{3ADDF8C0-F1C5-4E1F-8712-DD6499445DF4}"/>
                  </a:ext>
                </a:extLst>
              </p:cNvPr>
              <p:cNvSpPr>
                <a:spLocks noChangeArrowheads="1"/>
              </p:cNvSpPr>
              <p:nvPr userDrawn="1"/>
            </p:nvSpPr>
            <p:spPr bwMode="auto">
              <a:xfrm>
                <a:off x="101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0" name="Oval 874">
                <a:extLst>
                  <a:ext uri="{FF2B5EF4-FFF2-40B4-BE49-F238E27FC236}">
                    <a16:creationId xmlns:a16="http://schemas.microsoft.com/office/drawing/2014/main" id="{1635AB83-2759-45AE-B939-3A19BEE3AF08}"/>
                  </a:ext>
                </a:extLst>
              </p:cNvPr>
              <p:cNvSpPr>
                <a:spLocks noChangeArrowheads="1"/>
              </p:cNvSpPr>
              <p:nvPr userDrawn="1"/>
            </p:nvSpPr>
            <p:spPr bwMode="auto">
              <a:xfrm>
                <a:off x="89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1" name="Oval 875">
                <a:extLst>
                  <a:ext uri="{FF2B5EF4-FFF2-40B4-BE49-F238E27FC236}">
                    <a16:creationId xmlns:a16="http://schemas.microsoft.com/office/drawing/2014/main" id="{3FDD3611-395D-46A0-90C7-4F40633FFBC9}"/>
                  </a:ext>
                </a:extLst>
              </p:cNvPr>
              <p:cNvSpPr>
                <a:spLocks noChangeArrowheads="1"/>
              </p:cNvSpPr>
              <p:nvPr userDrawn="1"/>
            </p:nvSpPr>
            <p:spPr bwMode="auto">
              <a:xfrm>
                <a:off x="76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2" name="Oval 876">
                <a:extLst>
                  <a:ext uri="{FF2B5EF4-FFF2-40B4-BE49-F238E27FC236}">
                    <a16:creationId xmlns:a16="http://schemas.microsoft.com/office/drawing/2014/main" id="{DB5377AF-7135-47D6-B561-715DCFC378D5}"/>
                  </a:ext>
                </a:extLst>
              </p:cNvPr>
              <p:cNvSpPr>
                <a:spLocks noChangeArrowheads="1"/>
              </p:cNvSpPr>
              <p:nvPr userDrawn="1"/>
            </p:nvSpPr>
            <p:spPr bwMode="auto">
              <a:xfrm>
                <a:off x="64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3" name="Oval 877">
                <a:extLst>
                  <a:ext uri="{FF2B5EF4-FFF2-40B4-BE49-F238E27FC236}">
                    <a16:creationId xmlns:a16="http://schemas.microsoft.com/office/drawing/2014/main" id="{57DDAD05-CB25-4311-8CFA-3A0778252A65}"/>
                  </a:ext>
                </a:extLst>
              </p:cNvPr>
              <p:cNvSpPr>
                <a:spLocks noChangeArrowheads="1"/>
              </p:cNvSpPr>
              <p:nvPr userDrawn="1"/>
            </p:nvSpPr>
            <p:spPr bwMode="auto">
              <a:xfrm>
                <a:off x="706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4" name="Oval 878">
                <a:extLst>
                  <a:ext uri="{FF2B5EF4-FFF2-40B4-BE49-F238E27FC236}">
                    <a16:creationId xmlns:a16="http://schemas.microsoft.com/office/drawing/2014/main" id="{E213EE0D-3D6E-4A9F-B074-2218EF6E1AD5}"/>
                  </a:ext>
                </a:extLst>
              </p:cNvPr>
              <p:cNvSpPr>
                <a:spLocks noChangeArrowheads="1"/>
              </p:cNvSpPr>
              <p:nvPr userDrawn="1"/>
            </p:nvSpPr>
            <p:spPr bwMode="auto">
              <a:xfrm>
                <a:off x="693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5" name="Oval 879">
                <a:extLst>
                  <a:ext uri="{FF2B5EF4-FFF2-40B4-BE49-F238E27FC236}">
                    <a16:creationId xmlns:a16="http://schemas.microsoft.com/office/drawing/2014/main" id="{35E534B4-083C-4816-B1D4-6F3C79B7041E}"/>
                  </a:ext>
                </a:extLst>
              </p:cNvPr>
              <p:cNvSpPr>
                <a:spLocks noChangeArrowheads="1"/>
              </p:cNvSpPr>
              <p:nvPr userDrawn="1"/>
            </p:nvSpPr>
            <p:spPr bwMode="auto">
              <a:xfrm>
                <a:off x="6810"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6" name="Oval 880">
                <a:extLst>
                  <a:ext uri="{FF2B5EF4-FFF2-40B4-BE49-F238E27FC236}">
                    <a16:creationId xmlns:a16="http://schemas.microsoft.com/office/drawing/2014/main" id="{CCC0C0E8-9385-4FCA-A6FF-6DB8054884D7}"/>
                  </a:ext>
                </a:extLst>
              </p:cNvPr>
              <p:cNvSpPr>
                <a:spLocks noChangeArrowheads="1"/>
              </p:cNvSpPr>
              <p:nvPr userDrawn="1"/>
            </p:nvSpPr>
            <p:spPr bwMode="auto">
              <a:xfrm>
                <a:off x="669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7" name="Oval 881">
                <a:extLst>
                  <a:ext uri="{FF2B5EF4-FFF2-40B4-BE49-F238E27FC236}">
                    <a16:creationId xmlns:a16="http://schemas.microsoft.com/office/drawing/2014/main" id="{7A299FED-FC0B-482A-82B7-D18D54F38335}"/>
                  </a:ext>
                </a:extLst>
              </p:cNvPr>
              <p:cNvSpPr>
                <a:spLocks noChangeArrowheads="1"/>
              </p:cNvSpPr>
              <p:nvPr userDrawn="1"/>
            </p:nvSpPr>
            <p:spPr bwMode="auto">
              <a:xfrm>
                <a:off x="6568"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8" name="Oval 882">
                <a:extLst>
                  <a:ext uri="{FF2B5EF4-FFF2-40B4-BE49-F238E27FC236}">
                    <a16:creationId xmlns:a16="http://schemas.microsoft.com/office/drawing/2014/main" id="{BFE1692C-DA7B-4E46-993E-C7B42E8FD827}"/>
                  </a:ext>
                </a:extLst>
              </p:cNvPr>
              <p:cNvSpPr>
                <a:spLocks noChangeArrowheads="1"/>
              </p:cNvSpPr>
              <p:nvPr userDrawn="1"/>
            </p:nvSpPr>
            <p:spPr bwMode="auto">
              <a:xfrm>
                <a:off x="644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9" name="Oval 883">
                <a:extLst>
                  <a:ext uri="{FF2B5EF4-FFF2-40B4-BE49-F238E27FC236}">
                    <a16:creationId xmlns:a16="http://schemas.microsoft.com/office/drawing/2014/main" id="{70DEEABD-5698-47AD-A1CF-9361E655941A}"/>
                  </a:ext>
                </a:extLst>
              </p:cNvPr>
              <p:cNvSpPr>
                <a:spLocks noChangeArrowheads="1"/>
              </p:cNvSpPr>
              <p:nvPr userDrawn="1"/>
            </p:nvSpPr>
            <p:spPr bwMode="auto">
              <a:xfrm>
                <a:off x="631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0" name="Oval 884">
                <a:extLst>
                  <a:ext uri="{FF2B5EF4-FFF2-40B4-BE49-F238E27FC236}">
                    <a16:creationId xmlns:a16="http://schemas.microsoft.com/office/drawing/2014/main" id="{DCC55455-7562-4806-9C06-6BE46A54D2A3}"/>
                  </a:ext>
                </a:extLst>
              </p:cNvPr>
              <p:cNvSpPr>
                <a:spLocks noChangeArrowheads="1"/>
              </p:cNvSpPr>
              <p:nvPr userDrawn="1"/>
            </p:nvSpPr>
            <p:spPr bwMode="auto">
              <a:xfrm>
                <a:off x="619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1" name="Oval 885">
                <a:extLst>
                  <a:ext uri="{FF2B5EF4-FFF2-40B4-BE49-F238E27FC236}">
                    <a16:creationId xmlns:a16="http://schemas.microsoft.com/office/drawing/2014/main" id="{2153375C-FE33-4FEE-8054-72745798AEC4}"/>
                  </a:ext>
                </a:extLst>
              </p:cNvPr>
              <p:cNvSpPr>
                <a:spLocks noChangeArrowheads="1"/>
              </p:cNvSpPr>
              <p:nvPr userDrawn="1"/>
            </p:nvSpPr>
            <p:spPr bwMode="auto">
              <a:xfrm>
                <a:off x="607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2" name="Oval 886">
                <a:extLst>
                  <a:ext uri="{FF2B5EF4-FFF2-40B4-BE49-F238E27FC236}">
                    <a16:creationId xmlns:a16="http://schemas.microsoft.com/office/drawing/2014/main" id="{458CC059-D898-4006-A8D8-3FB85037B1C5}"/>
                  </a:ext>
                </a:extLst>
              </p:cNvPr>
              <p:cNvSpPr>
                <a:spLocks noChangeArrowheads="1"/>
              </p:cNvSpPr>
              <p:nvPr userDrawn="1"/>
            </p:nvSpPr>
            <p:spPr bwMode="auto">
              <a:xfrm>
                <a:off x="595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3" name="Oval 887">
                <a:extLst>
                  <a:ext uri="{FF2B5EF4-FFF2-40B4-BE49-F238E27FC236}">
                    <a16:creationId xmlns:a16="http://schemas.microsoft.com/office/drawing/2014/main" id="{F928791E-F249-498B-9480-9887562EE7A8}"/>
                  </a:ext>
                </a:extLst>
              </p:cNvPr>
              <p:cNvSpPr>
                <a:spLocks noChangeArrowheads="1"/>
              </p:cNvSpPr>
              <p:nvPr userDrawn="1"/>
            </p:nvSpPr>
            <p:spPr bwMode="auto">
              <a:xfrm>
                <a:off x="582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4" name="Oval 888">
                <a:extLst>
                  <a:ext uri="{FF2B5EF4-FFF2-40B4-BE49-F238E27FC236}">
                    <a16:creationId xmlns:a16="http://schemas.microsoft.com/office/drawing/2014/main" id="{A67E93C4-AE98-44BB-B874-E1C0B4A4546E}"/>
                  </a:ext>
                </a:extLst>
              </p:cNvPr>
              <p:cNvSpPr>
                <a:spLocks noChangeArrowheads="1"/>
              </p:cNvSpPr>
              <p:nvPr userDrawn="1"/>
            </p:nvSpPr>
            <p:spPr bwMode="auto">
              <a:xfrm>
                <a:off x="570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5" name="Oval 889">
                <a:extLst>
                  <a:ext uri="{FF2B5EF4-FFF2-40B4-BE49-F238E27FC236}">
                    <a16:creationId xmlns:a16="http://schemas.microsoft.com/office/drawing/2014/main" id="{B4DBF7E9-B428-46B5-AACD-540204148781}"/>
                  </a:ext>
                </a:extLst>
              </p:cNvPr>
              <p:cNvSpPr>
                <a:spLocks noChangeArrowheads="1"/>
              </p:cNvSpPr>
              <p:nvPr userDrawn="1"/>
            </p:nvSpPr>
            <p:spPr bwMode="auto">
              <a:xfrm>
                <a:off x="558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6" name="Oval 890">
                <a:extLst>
                  <a:ext uri="{FF2B5EF4-FFF2-40B4-BE49-F238E27FC236}">
                    <a16:creationId xmlns:a16="http://schemas.microsoft.com/office/drawing/2014/main" id="{30DEAED3-95AD-4578-AE48-493B1720D579}"/>
                  </a:ext>
                </a:extLst>
              </p:cNvPr>
              <p:cNvSpPr>
                <a:spLocks noChangeArrowheads="1"/>
              </p:cNvSpPr>
              <p:nvPr userDrawn="1"/>
            </p:nvSpPr>
            <p:spPr bwMode="auto">
              <a:xfrm>
                <a:off x="545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7" name="Oval 891">
                <a:extLst>
                  <a:ext uri="{FF2B5EF4-FFF2-40B4-BE49-F238E27FC236}">
                    <a16:creationId xmlns:a16="http://schemas.microsoft.com/office/drawing/2014/main" id="{88FAEC35-DE45-4978-87A0-1694C6A30FF6}"/>
                  </a:ext>
                </a:extLst>
              </p:cNvPr>
              <p:cNvSpPr>
                <a:spLocks noChangeArrowheads="1"/>
              </p:cNvSpPr>
              <p:nvPr userDrawn="1"/>
            </p:nvSpPr>
            <p:spPr bwMode="auto">
              <a:xfrm>
                <a:off x="533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8" name="Oval 892">
                <a:extLst>
                  <a:ext uri="{FF2B5EF4-FFF2-40B4-BE49-F238E27FC236}">
                    <a16:creationId xmlns:a16="http://schemas.microsoft.com/office/drawing/2014/main" id="{30A03407-3982-451C-8632-F307E9F44B5B}"/>
                  </a:ext>
                </a:extLst>
              </p:cNvPr>
              <p:cNvSpPr>
                <a:spLocks noChangeArrowheads="1"/>
              </p:cNvSpPr>
              <p:nvPr userDrawn="1"/>
            </p:nvSpPr>
            <p:spPr bwMode="auto">
              <a:xfrm>
                <a:off x="5207"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9" name="Oval 893">
                <a:extLst>
                  <a:ext uri="{FF2B5EF4-FFF2-40B4-BE49-F238E27FC236}">
                    <a16:creationId xmlns:a16="http://schemas.microsoft.com/office/drawing/2014/main" id="{64103F78-8499-4296-84D5-D4347383BD6E}"/>
                  </a:ext>
                </a:extLst>
              </p:cNvPr>
              <p:cNvSpPr>
                <a:spLocks noChangeArrowheads="1"/>
              </p:cNvSpPr>
              <p:nvPr userDrawn="1"/>
            </p:nvSpPr>
            <p:spPr bwMode="auto">
              <a:xfrm>
                <a:off x="508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0" name="Oval 894">
                <a:extLst>
                  <a:ext uri="{FF2B5EF4-FFF2-40B4-BE49-F238E27FC236}">
                    <a16:creationId xmlns:a16="http://schemas.microsoft.com/office/drawing/2014/main" id="{67C4EFBE-1A31-423F-B950-A6EC957EAC73}"/>
                  </a:ext>
                </a:extLst>
              </p:cNvPr>
              <p:cNvSpPr>
                <a:spLocks noChangeArrowheads="1"/>
              </p:cNvSpPr>
              <p:nvPr userDrawn="1"/>
            </p:nvSpPr>
            <p:spPr bwMode="auto">
              <a:xfrm>
                <a:off x="1257"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1" name="Oval 895">
                <a:extLst>
                  <a:ext uri="{FF2B5EF4-FFF2-40B4-BE49-F238E27FC236}">
                    <a16:creationId xmlns:a16="http://schemas.microsoft.com/office/drawing/2014/main" id="{1DD46FF3-1C1E-4CFF-8E40-A1932B468F33}"/>
                  </a:ext>
                </a:extLst>
              </p:cNvPr>
              <p:cNvSpPr>
                <a:spLocks noChangeArrowheads="1"/>
              </p:cNvSpPr>
              <p:nvPr userDrawn="1"/>
            </p:nvSpPr>
            <p:spPr bwMode="auto">
              <a:xfrm>
                <a:off x="114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2" name="Oval 896">
                <a:extLst>
                  <a:ext uri="{FF2B5EF4-FFF2-40B4-BE49-F238E27FC236}">
                    <a16:creationId xmlns:a16="http://schemas.microsoft.com/office/drawing/2014/main" id="{779BB676-05C6-46A9-99A9-3F6262533CCE}"/>
                  </a:ext>
                </a:extLst>
              </p:cNvPr>
              <p:cNvSpPr>
                <a:spLocks noChangeArrowheads="1"/>
              </p:cNvSpPr>
              <p:nvPr userDrawn="1"/>
            </p:nvSpPr>
            <p:spPr bwMode="auto">
              <a:xfrm>
                <a:off x="101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3" name="Oval 897">
                <a:extLst>
                  <a:ext uri="{FF2B5EF4-FFF2-40B4-BE49-F238E27FC236}">
                    <a16:creationId xmlns:a16="http://schemas.microsoft.com/office/drawing/2014/main" id="{4F1C2D6F-DA57-46F0-9E2B-E473C916ECD1}"/>
                  </a:ext>
                </a:extLst>
              </p:cNvPr>
              <p:cNvSpPr>
                <a:spLocks noChangeArrowheads="1"/>
              </p:cNvSpPr>
              <p:nvPr userDrawn="1"/>
            </p:nvSpPr>
            <p:spPr bwMode="auto">
              <a:xfrm>
                <a:off x="89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4" name="Oval 898">
                <a:extLst>
                  <a:ext uri="{FF2B5EF4-FFF2-40B4-BE49-F238E27FC236}">
                    <a16:creationId xmlns:a16="http://schemas.microsoft.com/office/drawing/2014/main" id="{6AE6C2E5-7368-4D12-8CEE-A76CFF71E857}"/>
                  </a:ext>
                </a:extLst>
              </p:cNvPr>
              <p:cNvSpPr>
                <a:spLocks noChangeArrowheads="1"/>
              </p:cNvSpPr>
              <p:nvPr userDrawn="1"/>
            </p:nvSpPr>
            <p:spPr bwMode="auto">
              <a:xfrm>
                <a:off x="76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5" name="Oval 899">
                <a:extLst>
                  <a:ext uri="{FF2B5EF4-FFF2-40B4-BE49-F238E27FC236}">
                    <a16:creationId xmlns:a16="http://schemas.microsoft.com/office/drawing/2014/main" id="{C240B4AC-5CE7-4B0B-AA40-E8AAB275A798}"/>
                  </a:ext>
                </a:extLst>
              </p:cNvPr>
              <p:cNvSpPr>
                <a:spLocks noChangeArrowheads="1"/>
              </p:cNvSpPr>
              <p:nvPr userDrawn="1"/>
            </p:nvSpPr>
            <p:spPr bwMode="auto">
              <a:xfrm>
                <a:off x="64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6" name="Oval 900">
                <a:extLst>
                  <a:ext uri="{FF2B5EF4-FFF2-40B4-BE49-F238E27FC236}">
                    <a16:creationId xmlns:a16="http://schemas.microsoft.com/office/drawing/2014/main" id="{04C41C80-BE33-478C-B712-7D763B8E1A94}"/>
                  </a:ext>
                </a:extLst>
              </p:cNvPr>
              <p:cNvSpPr>
                <a:spLocks noChangeArrowheads="1"/>
              </p:cNvSpPr>
              <p:nvPr userDrawn="1"/>
            </p:nvSpPr>
            <p:spPr bwMode="auto">
              <a:xfrm>
                <a:off x="706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7" name="Oval 901">
                <a:extLst>
                  <a:ext uri="{FF2B5EF4-FFF2-40B4-BE49-F238E27FC236}">
                    <a16:creationId xmlns:a16="http://schemas.microsoft.com/office/drawing/2014/main" id="{280A6790-6BB5-4628-AA18-9D897C1B89E3}"/>
                  </a:ext>
                </a:extLst>
              </p:cNvPr>
              <p:cNvSpPr>
                <a:spLocks noChangeArrowheads="1"/>
              </p:cNvSpPr>
              <p:nvPr userDrawn="1"/>
            </p:nvSpPr>
            <p:spPr bwMode="auto">
              <a:xfrm>
                <a:off x="693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8" name="Oval 902">
                <a:extLst>
                  <a:ext uri="{FF2B5EF4-FFF2-40B4-BE49-F238E27FC236}">
                    <a16:creationId xmlns:a16="http://schemas.microsoft.com/office/drawing/2014/main" id="{3B915B13-08F5-4554-A47A-C1808A3E5785}"/>
                  </a:ext>
                </a:extLst>
              </p:cNvPr>
              <p:cNvSpPr>
                <a:spLocks noChangeArrowheads="1"/>
              </p:cNvSpPr>
              <p:nvPr userDrawn="1"/>
            </p:nvSpPr>
            <p:spPr bwMode="auto">
              <a:xfrm>
                <a:off x="6810"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9" name="Oval 903">
                <a:extLst>
                  <a:ext uri="{FF2B5EF4-FFF2-40B4-BE49-F238E27FC236}">
                    <a16:creationId xmlns:a16="http://schemas.microsoft.com/office/drawing/2014/main" id="{841D684F-C5C0-4388-95EC-EC4D72CE9B87}"/>
                  </a:ext>
                </a:extLst>
              </p:cNvPr>
              <p:cNvSpPr>
                <a:spLocks noChangeArrowheads="1"/>
              </p:cNvSpPr>
              <p:nvPr userDrawn="1"/>
            </p:nvSpPr>
            <p:spPr bwMode="auto">
              <a:xfrm>
                <a:off x="669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0" name="Oval 904">
                <a:extLst>
                  <a:ext uri="{FF2B5EF4-FFF2-40B4-BE49-F238E27FC236}">
                    <a16:creationId xmlns:a16="http://schemas.microsoft.com/office/drawing/2014/main" id="{25DA3FEA-195C-417C-8F91-08ABC6A9DE4E}"/>
                  </a:ext>
                </a:extLst>
              </p:cNvPr>
              <p:cNvSpPr>
                <a:spLocks noChangeArrowheads="1"/>
              </p:cNvSpPr>
              <p:nvPr userDrawn="1"/>
            </p:nvSpPr>
            <p:spPr bwMode="auto">
              <a:xfrm>
                <a:off x="6568"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1" name="Oval 905">
                <a:extLst>
                  <a:ext uri="{FF2B5EF4-FFF2-40B4-BE49-F238E27FC236}">
                    <a16:creationId xmlns:a16="http://schemas.microsoft.com/office/drawing/2014/main" id="{E543B9DB-4618-435A-AF42-DAC4CE2411CC}"/>
                  </a:ext>
                </a:extLst>
              </p:cNvPr>
              <p:cNvSpPr>
                <a:spLocks noChangeArrowheads="1"/>
              </p:cNvSpPr>
              <p:nvPr userDrawn="1"/>
            </p:nvSpPr>
            <p:spPr bwMode="auto">
              <a:xfrm>
                <a:off x="644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2" name="Oval 906">
                <a:extLst>
                  <a:ext uri="{FF2B5EF4-FFF2-40B4-BE49-F238E27FC236}">
                    <a16:creationId xmlns:a16="http://schemas.microsoft.com/office/drawing/2014/main" id="{32455061-2DF7-4D71-9732-117B708E7EAE}"/>
                  </a:ext>
                </a:extLst>
              </p:cNvPr>
              <p:cNvSpPr>
                <a:spLocks noChangeArrowheads="1"/>
              </p:cNvSpPr>
              <p:nvPr userDrawn="1"/>
            </p:nvSpPr>
            <p:spPr bwMode="auto">
              <a:xfrm>
                <a:off x="631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3" name="Oval 907">
                <a:extLst>
                  <a:ext uri="{FF2B5EF4-FFF2-40B4-BE49-F238E27FC236}">
                    <a16:creationId xmlns:a16="http://schemas.microsoft.com/office/drawing/2014/main" id="{95CA36AD-D367-458E-8634-CC2D26BE47FB}"/>
                  </a:ext>
                </a:extLst>
              </p:cNvPr>
              <p:cNvSpPr>
                <a:spLocks noChangeArrowheads="1"/>
              </p:cNvSpPr>
              <p:nvPr userDrawn="1"/>
            </p:nvSpPr>
            <p:spPr bwMode="auto">
              <a:xfrm>
                <a:off x="619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4" name="Oval 908">
                <a:extLst>
                  <a:ext uri="{FF2B5EF4-FFF2-40B4-BE49-F238E27FC236}">
                    <a16:creationId xmlns:a16="http://schemas.microsoft.com/office/drawing/2014/main" id="{C3012BAA-51F8-4ECE-8A39-FAB825BE8308}"/>
                  </a:ext>
                </a:extLst>
              </p:cNvPr>
              <p:cNvSpPr>
                <a:spLocks noChangeArrowheads="1"/>
              </p:cNvSpPr>
              <p:nvPr userDrawn="1"/>
            </p:nvSpPr>
            <p:spPr bwMode="auto">
              <a:xfrm>
                <a:off x="607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5" name="Oval 909">
                <a:extLst>
                  <a:ext uri="{FF2B5EF4-FFF2-40B4-BE49-F238E27FC236}">
                    <a16:creationId xmlns:a16="http://schemas.microsoft.com/office/drawing/2014/main" id="{D1ADA21F-8C18-4993-9689-9191AA24DC69}"/>
                  </a:ext>
                </a:extLst>
              </p:cNvPr>
              <p:cNvSpPr>
                <a:spLocks noChangeArrowheads="1"/>
              </p:cNvSpPr>
              <p:nvPr userDrawn="1"/>
            </p:nvSpPr>
            <p:spPr bwMode="auto">
              <a:xfrm>
                <a:off x="595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6" name="Oval 910">
                <a:extLst>
                  <a:ext uri="{FF2B5EF4-FFF2-40B4-BE49-F238E27FC236}">
                    <a16:creationId xmlns:a16="http://schemas.microsoft.com/office/drawing/2014/main" id="{1C6C8892-2AB1-43EE-8958-4C4ACB205295}"/>
                  </a:ext>
                </a:extLst>
              </p:cNvPr>
              <p:cNvSpPr>
                <a:spLocks noChangeArrowheads="1"/>
              </p:cNvSpPr>
              <p:nvPr userDrawn="1"/>
            </p:nvSpPr>
            <p:spPr bwMode="auto">
              <a:xfrm>
                <a:off x="582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7" name="Oval 911">
                <a:extLst>
                  <a:ext uri="{FF2B5EF4-FFF2-40B4-BE49-F238E27FC236}">
                    <a16:creationId xmlns:a16="http://schemas.microsoft.com/office/drawing/2014/main" id="{F093F768-ECF1-45CC-B0C4-CA68D4F0A2E6}"/>
                  </a:ext>
                </a:extLst>
              </p:cNvPr>
              <p:cNvSpPr>
                <a:spLocks noChangeArrowheads="1"/>
              </p:cNvSpPr>
              <p:nvPr userDrawn="1"/>
            </p:nvSpPr>
            <p:spPr bwMode="auto">
              <a:xfrm>
                <a:off x="570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8" name="Oval 912">
                <a:extLst>
                  <a:ext uri="{FF2B5EF4-FFF2-40B4-BE49-F238E27FC236}">
                    <a16:creationId xmlns:a16="http://schemas.microsoft.com/office/drawing/2014/main" id="{CCE99A08-06DE-4264-93D3-9C0BB76B1937}"/>
                  </a:ext>
                </a:extLst>
              </p:cNvPr>
              <p:cNvSpPr>
                <a:spLocks noChangeArrowheads="1"/>
              </p:cNvSpPr>
              <p:nvPr userDrawn="1"/>
            </p:nvSpPr>
            <p:spPr bwMode="auto">
              <a:xfrm>
                <a:off x="558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9" name="Oval 913">
                <a:extLst>
                  <a:ext uri="{FF2B5EF4-FFF2-40B4-BE49-F238E27FC236}">
                    <a16:creationId xmlns:a16="http://schemas.microsoft.com/office/drawing/2014/main" id="{D7AC7070-8AFE-42FE-9084-B05EA549412D}"/>
                  </a:ext>
                </a:extLst>
              </p:cNvPr>
              <p:cNvSpPr>
                <a:spLocks noChangeArrowheads="1"/>
              </p:cNvSpPr>
              <p:nvPr userDrawn="1"/>
            </p:nvSpPr>
            <p:spPr bwMode="auto">
              <a:xfrm>
                <a:off x="545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0" name="Oval 914">
                <a:extLst>
                  <a:ext uri="{FF2B5EF4-FFF2-40B4-BE49-F238E27FC236}">
                    <a16:creationId xmlns:a16="http://schemas.microsoft.com/office/drawing/2014/main" id="{AD9D1745-6661-46BF-89DB-4E0C2CD3F617}"/>
                  </a:ext>
                </a:extLst>
              </p:cNvPr>
              <p:cNvSpPr>
                <a:spLocks noChangeArrowheads="1"/>
              </p:cNvSpPr>
              <p:nvPr userDrawn="1"/>
            </p:nvSpPr>
            <p:spPr bwMode="auto">
              <a:xfrm>
                <a:off x="533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1" name="Oval 915">
                <a:extLst>
                  <a:ext uri="{FF2B5EF4-FFF2-40B4-BE49-F238E27FC236}">
                    <a16:creationId xmlns:a16="http://schemas.microsoft.com/office/drawing/2014/main" id="{1CC7A4E4-8E8F-4486-884B-04B6FBE3BA04}"/>
                  </a:ext>
                </a:extLst>
              </p:cNvPr>
              <p:cNvSpPr>
                <a:spLocks noChangeArrowheads="1"/>
              </p:cNvSpPr>
              <p:nvPr userDrawn="1"/>
            </p:nvSpPr>
            <p:spPr bwMode="auto">
              <a:xfrm>
                <a:off x="5207"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2" name="Oval 916">
                <a:extLst>
                  <a:ext uri="{FF2B5EF4-FFF2-40B4-BE49-F238E27FC236}">
                    <a16:creationId xmlns:a16="http://schemas.microsoft.com/office/drawing/2014/main" id="{15773546-F4A0-4A0B-87A1-2B17B477B25C}"/>
                  </a:ext>
                </a:extLst>
              </p:cNvPr>
              <p:cNvSpPr>
                <a:spLocks noChangeArrowheads="1"/>
              </p:cNvSpPr>
              <p:nvPr userDrawn="1"/>
            </p:nvSpPr>
            <p:spPr bwMode="auto">
              <a:xfrm>
                <a:off x="508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3" name="Oval 917">
                <a:extLst>
                  <a:ext uri="{FF2B5EF4-FFF2-40B4-BE49-F238E27FC236}">
                    <a16:creationId xmlns:a16="http://schemas.microsoft.com/office/drawing/2014/main" id="{6B4CF24C-B0D5-4CBC-B4CF-9DC469DEED9F}"/>
                  </a:ext>
                </a:extLst>
              </p:cNvPr>
              <p:cNvSpPr>
                <a:spLocks noChangeArrowheads="1"/>
              </p:cNvSpPr>
              <p:nvPr userDrawn="1"/>
            </p:nvSpPr>
            <p:spPr bwMode="auto">
              <a:xfrm>
                <a:off x="1257"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4" name="Oval 918">
                <a:extLst>
                  <a:ext uri="{FF2B5EF4-FFF2-40B4-BE49-F238E27FC236}">
                    <a16:creationId xmlns:a16="http://schemas.microsoft.com/office/drawing/2014/main" id="{B717A7DA-DCCD-4297-A511-27786A684230}"/>
                  </a:ext>
                </a:extLst>
              </p:cNvPr>
              <p:cNvSpPr>
                <a:spLocks noChangeArrowheads="1"/>
              </p:cNvSpPr>
              <p:nvPr userDrawn="1"/>
            </p:nvSpPr>
            <p:spPr bwMode="auto">
              <a:xfrm>
                <a:off x="114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5" name="Oval 919">
                <a:extLst>
                  <a:ext uri="{FF2B5EF4-FFF2-40B4-BE49-F238E27FC236}">
                    <a16:creationId xmlns:a16="http://schemas.microsoft.com/office/drawing/2014/main" id="{3CC85034-F468-4E84-BF58-F0F5F49EA544}"/>
                  </a:ext>
                </a:extLst>
              </p:cNvPr>
              <p:cNvSpPr>
                <a:spLocks noChangeArrowheads="1"/>
              </p:cNvSpPr>
              <p:nvPr userDrawn="1"/>
            </p:nvSpPr>
            <p:spPr bwMode="auto">
              <a:xfrm>
                <a:off x="101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6" name="Oval 920">
                <a:extLst>
                  <a:ext uri="{FF2B5EF4-FFF2-40B4-BE49-F238E27FC236}">
                    <a16:creationId xmlns:a16="http://schemas.microsoft.com/office/drawing/2014/main" id="{53A42D12-CDB0-47EB-9314-95413AE3B0D5}"/>
                  </a:ext>
                </a:extLst>
              </p:cNvPr>
              <p:cNvSpPr>
                <a:spLocks noChangeArrowheads="1"/>
              </p:cNvSpPr>
              <p:nvPr userDrawn="1"/>
            </p:nvSpPr>
            <p:spPr bwMode="auto">
              <a:xfrm>
                <a:off x="89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7" name="Oval 921">
                <a:extLst>
                  <a:ext uri="{FF2B5EF4-FFF2-40B4-BE49-F238E27FC236}">
                    <a16:creationId xmlns:a16="http://schemas.microsoft.com/office/drawing/2014/main" id="{652A6728-96D4-4D12-B3FA-78C6A85726C3}"/>
                  </a:ext>
                </a:extLst>
              </p:cNvPr>
              <p:cNvSpPr>
                <a:spLocks noChangeArrowheads="1"/>
              </p:cNvSpPr>
              <p:nvPr userDrawn="1"/>
            </p:nvSpPr>
            <p:spPr bwMode="auto">
              <a:xfrm>
                <a:off x="76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8" name="Oval 922">
                <a:extLst>
                  <a:ext uri="{FF2B5EF4-FFF2-40B4-BE49-F238E27FC236}">
                    <a16:creationId xmlns:a16="http://schemas.microsoft.com/office/drawing/2014/main" id="{A7066C62-3C79-4E47-86E9-26B2921FD1EB}"/>
                  </a:ext>
                </a:extLst>
              </p:cNvPr>
              <p:cNvSpPr>
                <a:spLocks noChangeArrowheads="1"/>
              </p:cNvSpPr>
              <p:nvPr userDrawn="1"/>
            </p:nvSpPr>
            <p:spPr bwMode="auto">
              <a:xfrm>
                <a:off x="64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9" name="Oval 923">
                <a:extLst>
                  <a:ext uri="{FF2B5EF4-FFF2-40B4-BE49-F238E27FC236}">
                    <a16:creationId xmlns:a16="http://schemas.microsoft.com/office/drawing/2014/main" id="{FA4CD5B0-1343-40E7-A29E-465D15092DD5}"/>
                  </a:ext>
                </a:extLst>
              </p:cNvPr>
              <p:cNvSpPr>
                <a:spLocks noChangeArrowheads="1"/>
              </p:cNvSpPr>
              <p:nvPr userDrawn="1"/>
            </p:nvSpPr>
            <p:spPr bwMode="auto">
              <a:xfrm>
                <a:off x="706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0" name="Oval 924">
                <a:extLst>
                  <a:ext uri="{FF2B5EF4-FFF2-40B4-BE49-F238E27FC236}">
                    <a16:creationId xmlns:a16="http://schemas.microsoft.com/office/drawing/2014/main" id="{EFD88037-4FDD-4657-9F52-47AA6BED3A49}"/>
                  </a:ext>
                </a:extLst>
              </p:cNvPr>
              <p:cNvSpPr>
                <a:spLocks noChangeArrowheads="1"/>
              </p:cNvSpPr>
              <p:nvPr userDrawn="1"/>
            </p:nvSpPr>
            <p:spPr bwMode="auto">
              <a:xfrm>
                <a:off x="693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1" name="Oval 925">
                <a:extLst>
                  <a:ext uri="{FF2B5EF4-FFF2-40B4-BE49-F238E27FC236}">
                    <a16:creationId xmlns:a16="http://schemas.microsoft.com/office/drawing/2014/main" id="{D87ACDB1-378E-4524-9370-7FA3D75CAD71}"/>
                  </a:ext>
                </a:extLst>
              </p:cNvPr>
              <p:cNvSpPr>
                <a:spLocks noChangeArrowheads="1"/>
              </p:cNvSpPr>
              <p:nvPr userDrawn="1"/>
            </p:nvSpPr>
            <p:spPr bwMode="auto">
              <a:xfrm>
                <a:off x="6810"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2" name="Oval 926">
                <a:extLst>
                  <a:ext uri="{FF2B5EF4-FFF2-40B4-BE49-F238E27FC236}">
                    <a16:creationId xmlns:a16="http://schemas.microsoft.com/office/drawing/2014/main" id="{243D4DC9-6356-40DC-AF81-5EE3D828A047}"/>
                  </a:ext>
                </a:extLst>
              </p:cNvPr>
              <p:cNvSpPr>
                <a:spLocks noChangeArrowheads="1"/>
              </p:cNvSpPr>
              <p:nvPr userDrawn="1"/>
            </p:nvSpPr>
            <p:spPr bwMode="auto">
              <a:xfrm>
                <a:off x="669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3" name="Oval 927">
                <a:extLst>
                  <a:ext uri="{FF2B5EF4-FFF2-40B4-BE49-F238E27FC236}">
                    <a16:creationId xmlns:a16="http://schemas.microsoft.com/office/drawing/2014/main" id="{3871BDA5-4ABF-434B-B1A5-E9F5BC39EEB5}"/>
                  </a:ext>
                </a:extLst>
              </p:cNvPr>
              <p:cNvSpPr>
                <a:spLocks noChangeArrowheads="1"/>
              </p:cNvSpPr>
              <p:nvPr userDrawn="1"/>
            </p:nvSpPr>
            <p:spPr bwMode="auto">
              <a:xfrm>
                <a:off x="6568"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4" name="Oval 928">
                <a:extLst>
                  <a:ext uri="{FF2B5EF4-FFF2-40B4-BE49-F238E27FC236}">
                    <a16:creationId xmlns:a16="http://schemas.microsoft.com/office/drawing/2014/main" id="{E88944F7-728B-4A03-921B-B1B80B3A30D2}"/>
                  </a:ext>
                </a:extLst>
              </p:cNvPr>
              <p:cNvSpPr>
                <a:spLocks noChangeArrowheads="1"/>
              </p:cNvSpPr>
              <p:nvPr userDrawn="1"/>
            </p:nvSpPr>
            <p:spPr bwMode="auto">
              <a:xfrm>
                <a:off x="644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5" name="Oval 929">
                <a:extLst>
                  <a:ext uri="{FF2B5EF4-FFF2-40B4-BE49-F238E27FC236}">
                    <a16:creationId xmlns:a16="http://schemas.microsoft.com/office/drawing/2014/main" id="{340FBD6C-5ED7-49CC-8AF7-9045E80CC733}"/>
                  </a:ext>
                </a:extLst>
              </p:cNvPr>
              <p:cNvSpPr>
                <a:spLocks noChangeArrowheads="1"/>
              </p:cNvSpPr>
              <p:nvPr userDrawn="1"/>
            </p:nvSpPr>
            <p:spPr bwMode="auto">
              <a:xfrm>
                <a:off x="631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6" name="Oval 930">
                <a:extLst>
                  <a:ext uri="{FF2B5EF4-FFF2-40B4-BE49-F238E27FC236}">
                    <a16:creationId xmlns:a16="http://schemas.microsoft.com/office/drawing/2014/main" id="{605D00D0-FA77-4424-BBD4-CA1546D1307C}"/>
                  </a:ext>
                </a:extLst>
              </p:cNvPr>
              <p:cNvSpPr>
                <a:spLocks noChangeArrowheads="1"/>
              </p:cNvSpPr>
              <p:nvPr userDrawn="1"/>
            </p:nvSpPr>
            <p:spPr bwMode="auto">
              <a:xfrm>
                <a:off x="619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7" name="Oval 931">
                <a:extLst>
                  <a:ext uri="{FF2B5EF4-FFF2-40B4-BE49-F238E27FC236}">
                    <a16:creationId xmlns:a16="http://schemas.microsoft.com/office/drawing/2014/main" id="{BF9CC0A0-D969-434F-AE60-010944120928}"/>
                  </a:ext>
                </a:extLst>
              </p:cNvPr>
              <p:cNvSpPr>
                <a:spLocks noChangeArrowheads="1"/>
              </p:cNvSpPr>
              <p:nvPr userDrawn="1"/>
            </p:nvSpPr>
            <p:spPr bwMode="auto">
              <a:xfrm>
                <a:off x="607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8" name="Oval 932">
                <a:extLst>
                  <a:ext uri="{FF2B5EF4-FFF2-40B4-BE49-F238E27FC236}">
                    <a16:creationId xmlns:a16="http://schemas.microsoft.com/office/drawing/2014/main" id="{93EFBD22-BF1C-4802-AC30-6F647C1E0CC0}"/>
                  </a:ext>
                </a:extLst>
              </p:cNvPr>
              <p:cNvSpPr>
                <a:spLocks noChangeArrowheads="1"/>
              </p:cNvSpPr>
              <p:nvPr userDrawn="1"/>
            </p:nvSpPr>
            <p:spPr bwMode="auto">
              <a:xfrm>
                <a:off x="595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9" name="Oval 933">
                <a:extLst>
                  <a:ext uri="{FF2B5EF4-FFF2-40B4-BE49-F238E27FC236}">
                    <a16:creationId xmlns:a16="http://schemas.microsoft.com/office/drawing/2014/main" id="{80305C52-DDFB-4058-8EAA-73CCA083A2A9}"/>
                  </a:ext>
                </a:extLst>
              </p:cNvPr>
              <p:cNvSpPr>
                <a:spLocks noChangeArrowheads="1"/>
              </p:cNvSpPr>
              <p:nvPr userDrawn="1"/>
            </p:nvSpPr>
            <p:spPr bwMode="auto">
              <a:xfrm>
                <a:off x="582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0" name="Oval 934">
                <a:extLst>
                  <a:ext uri="{FF2B5EF4-FFF2-40B4-BE49-F238E27FC236}">
                    <a16:creationId xmlns:a16="http://schemas.microsoft.com/office/drawing/2014/main" id="{F88D0875-E9A8-4646-80D9-DE16F69F6903}"/>
                  </a:ext>
                </a:extLst>
              </p:cNvPr>
              <p:cNvSpPr>
                <a:spLocks noChangeArrowheads="1"/>
              </p:cNvSpPr>
              <p:nvPr userDrawn="1"/>
            </p:nvSpPr>
            <p:spPr bwMode="auto">
              <a:xfrm>
                <a:off x="570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1" name="Oval 935">
                <a:extLst>
                  <a:ext uri="{FF2B5EF4-FFF2-40B4-BE49-F238E27FC236}">
                    <a16:creationId xmlns:a16="http://schemas.microsoft.com/office/drawing/2014/main" id="{3B635C7C-A24F-4323-AC15-3A15DBF49D50}"/>
                  </a:ext>
                </a:extLst>
              </p:cNvPr>
              <p:cNvSpPr>
                <a:spLocks noChangeArrowheads="1"/>
              </p:cNvSpPr>
              <p:nvPr userDrawn="1"/>
            </p:nvSpPr>
            <p:spPr bwMode="auto">
              <a:xfrm>
                <a:off x="558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2" name="Oval 936">
                <a:extLst>
                  <a:ext uri="{FF2B5EF4-FFF2-40B4-BE49-F238E27FC236}">
                    <a16:creationId xmlns:a16="http://schemas.microsoft.com/office/drawing/2014/main" id="{EA0070F8-9B07-407C-80CD-4DA677661B20}"/>
                  </a:ext>
                </a:extLst>
              </p:cNvPr>
              <p:cNvSpPr>
                <a:spLocks noChangeArrowheads="1"/>
              </p:cNvSpPr>
              <p:nvPr userDrawn="1"/>
            </p:nvSpPr>
            <p:spPr bwMode="auto">
              <a:xfrm>
                <a:off x="545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3" name="Oval 937">
                <a:extLst>
                  <a:ext uri="{FF2B5EF4-FFF2-40B4-BE49-F238E27FC236}">
                    <a16:creationId xmlns:a16="http://schemas.microsoft.com/office/drawing/2014/main" id="{0AC42E3C-4943-4134-BBE0-7245E256B9D0}"/>
                  </a:ext>
                </a:extLst>
              </p:cNvPr>
              <p:cNvSpPr>
                <a:spLocks noChangeArrowheads="1"/>
              </p:cNvSpPr>
              <p:nvPr userDrawn="1"/>
            </p:nvSpPr>
            <p:spPr bwMode="auto">
              <a:xfrm>
                <a:off x="533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4" name="Oval 938">
                <a:extLst>
                  <a:ext uri="{FF2B5EF4-FFF2-40B4-BE49-F238E27FC236}">
                    <a16:creationId xmlns:a16="http://schemas.microsoft.com/office/drawing/2014/main" id="{AD7407EB-B74C-40EB-84C5-1469306EE699}"/>
                  </a:ext>
                </a:extLst>
              </p:cNvPr>
              <p:cNvSpPr>
                <a:spLocks noChangeArrowheads="1"/>
              </p:cNvSpPr>
              <p:nvPr userDrawn="1"/>
            </p:nvSpPr>
            <p:spPr bwMode="auto">
              <a:xfrm>
                <a:off x="5207"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5" name="Oval 939">
                <a:extLst>
                  <a:ext uri="{FF2B5EF4-FFF2-40B4-BE49-F238E27FC236}">
                    <a16:creationId xmlns:a16="http://schemas.microsoft.com/office/drawing/2014/main" id="{CDB6826C-2431-4D18-B083-3B53D5A6DF0D}"/>
                  </a:ext>
                </a:extLst>
              </p:cNvPr>
              <p:cNvSpPr>
                <a:spLocks noChangeArrowheads="1"/>
              </p:cNvSpPr>
              <p:nvPr userDrawn="1"/>
            </p:nvSpPr>
            <p:spPr bwMode="auto">
              <a:xfrm>
                <a:off x="508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6" name="Oval 940">
                <a:extLst>
                  <a:ext uri="{FF2B5EF4-FFF2-40B4-BE49-F238E27FC236}">
                    <a16:creationId xmlns:a16="http://schemas.microsoft.com/office/drawing/2014/main" id="{AF90A813-1696-4732-9719-73796A5663DC}"/>
                  </a:ext>
                </a:extLst>
              </p:cNvPr>
              <p:cNvSpPr>
                <a:spLocks noChangeArrowheads="1"/>
              </p:cNvSpPr>
              <p:nvPr userDrawn="1"/>
            </p:nvSpPr>
            <p:spPr bwMode="auto">
              <a:xfrm>
                <a:off x="1257"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7" name="Oval 941">
                <a:extLst>
                  <a:ext uri="{FF2B5EF4-FFF2-40B4-BE49-F238E27FC236}">
                    <a16:creationId xmlns:a16="http://schemas.microsoft.com/office/drawing/2014/main" id="{B895560D-77DB-41B3-ADB3-AEA52412CA2A}"/>
                  </a:ext>
                </a:extLst>
              </p:cNvPr>
              <p:cNvSpPr>
                <a:spLocks noChangeArrowheads="1"/>
              </p:cNvSpPr>
              <p:nvPr userDrawn="1"/>
            </p:nvSpPr>
            <p:spPr bwMode="auto">
              <a:xfrm>
                <a:off x="114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8" name="Oval 942">
                <a:extLst>
                  <a:ext uri="{FF2B5EF4-FFF2-40B4-BE49-F238E27FC236}">
                    <a16:creationId xmlns:a16="http://schemas.microsoft.com/office/drawing/2014/main" id="{7E8C733C-2D5D-4548-97EC-B6AB41979F83}"/>
                  </a:ext>
                </a:extLst>
              </p:cNvPr>
              <p:cNvSpPr>
                <a:spLocks noChangeArrowheads="1"/>
              </p:cNvSpPr>
              <p:nvPr userDrawn="1"/>
            </p:nvSpPr>
            <p:spPr bwMode="auto">
              <a:xfrm>
                <a:off x="101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9" name="Oval 943">
                <a:extLst>
                  <a:ext uri="{FF2B5EF4-FFF2-40B4-BE49-F238E27FC236}">
                    <a16:creationId xmlns:a16="http://schemas.microsoft.com/office/drawing/2014/main" id="{978E7630-D1BF-40B8-8D6B-9CA22A806E62}"/>
                  </a:ext>
                </a:extLst>
              </p:cNvPr>
              <p:cNvSpPr>
                <a:spLocks noChangeArrowheads="1"/>
              </p:cNvSpPr>
              <p:nvPr userDrawn="1"/>
            </p:nvSpPr>
            <p:spPr bwMode="auto">
              <a:xfrm>
                <a:off x="89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0" name="Oval 944">
                <a:extLst>
                  <a:ext uri="{FF2B5EF4-FFF2-40B4-BE49-F238E27FC236}">
                    <a16:creationId xmlns:a16="http://schemas.microsoft.com/office/drawing/2014/main" id="{48F2CD7E-C1E8-4529-A2BA-763CD0AFA87C}"/>
                  </a:ext>
                </a:extLst>
              </p:cNvPr>
              <p:cNvSpPr>
                <a:spLocks noChangeArrowheads="1"/>
              </p:cNvSpPr>
              <p:nvPr userDrawn="1"/>
            </p:nvSpPr>
            <p:spPr bwMode="auto">
              <a:xfrm>
                <a:off x="76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1" name="Oval 945">
                <a:extLst>
                  <a:ext uri="{FF2B5EF4-FFF2-40B4-BE49-F238E27FC236}">
                    <a16:creationId xmlns:a16="http://schemas.microsoft.com/office/drawing/2014/main" id="{0143A278-FBEC-431B-8D7C-4D79D68AF7EB}"/>
                  </a:ext>
                </a:extLst>
              </p:cNvPr>
              <p:cNvSpPr>
                <a:spLocks noChangeArrowheads="1"/>
              </p:cNvSpPr>
              <p:nvPr userDrawn="1"/>
            </p:nvSpPr>
            <p:spPr bwMode="auto">
              <a:xfrm>
                <a:off x="64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2" name="Oval 946">
                <a:extLst>
                  <a:ext uri="{FF2B5EF4-FFF2-40B4-BE49-F238E27FC236}">
                    <a16:creationId xmlns:a16="http://schemas.microsoft.com/office/drawing/2014/main" id="{91BF754D-5DAE-4E0B-83B8-D46607849CE3}"/>
                  </a:ext>
                </a:extLst>
              </p:cNvPr>
              <p:cNvSpPr>
                <a:spLocks noChangeArrowheads="1"/>
              </p:cNvSpPr>
              <p:nvPr userDrawn="1"/>
            </p:nvSpPr>
            <p:spPr bwMode="auto">
              <a:xfrm>
                <a:off x="706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3" name="Oval 947">
                <a:extLst>
                  <a:ext uri="{FF2B5EF4-FFF2-40B4-BE49-F238E27FC236}">
                    <a16:creationId xmlns:a16="http://schemas.microsoft.com/office/drawing/2014/main" id="{19FC7205-3F03-4B94-AC33-314CB9DB0B53}"/>
                  </a:ext>
                </a:extLst>
              </p:cNvPr>
              <p:cNvSpPr>
                <a:spLocks noChangeArrowheads="1"/>
              </p:cNvSpPr>
              <p:nvPr userDrawn="1"/>
            </p:nvSpPr>
            <p:spPr bwMode="auto">
              <a:xfrm>
                <a:off x="693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4" name="Oval 948">
                <a:extLst>
                  <a:ext uri="{FF2B5EF4-FFF2-40B4-BE49-F238E27FC236}">
                    <a16:creationId xmlns:a16="http://schemas.microsoft.com/office/drawing/2014/main" id="{7299B73D-1975-4E75-8311-FE9BE86DAFCE}"/>
                  </a:ext>
                </a:extLst>
              </p:cNvPr>
              <p:cNvSpPr>
                <a:spLocks noChangeArrowheads="1"/>
              </p:cNvSpPr>
              <p:nvPr userDrawn="1"/>
            </p:nvSpPr>
            <p:spPr bwMode="auto">
              <a:xfrm>
                <a:off x="6810"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5" name="Oval 949">
                <a:extLst>
                  <a:ext uri="{FF2B5EF4-FFF2-40B4-BE49-F238E27FC236}">
                    <a16:creationId xmlns:a16="http://schemas.microsoft.com/office/drawing/2014/main" id="{1E98E03E-5824-4201-9A17-1FCFED43E1F3}"/>
                  </a:ext>
                </a:extLst>
              </p:cNvPr>
              <p:cNvSpPr>
                <a:spLocks noChangeArrowheads="1"/>
              </p:cNvSpPr>
              <p:nvPr userDrawn="1"/>
            </p:nvSpPr>
            <p:spPr bwMode="auto">
              <a:xfrm>
                <a:off x="669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6" name="Oval 950">
                <a:extLst>
                  <a:ext uri="{FF2B5EF4-FFF2-40B4-BE49-F238E27FC236}">
                    <a16:creationId xmlns:a16="http://schemas.microsoft.com/office/drawing/2014/main" id="{E8C84E3F-4169-404B-BE12-31A70FED5CCF}"/>
                  </a:ext>
                </a:extLst>
              </p:cNvPr>
              <p:cNvSpPr>
                <a:spLocks noChangeArrowheads="1"/>
              </p:cNvSpPr>
              <p:nvPr userDrawn="1"/>
            </p:nvSpPr>
            <p:spPr bwMode="auto">
              <a:xfrm>
                <a:off x="6568"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7" name="Oval 951">
                <a:extLst>
                  <a:ext uri="{FF2B5EF4-FFF2-40B4-BE49-F238E27FC236}">
                    <a16:creationId xmlns:a16="http://schemas.microsoft.com/office/drawing/2014/main" id="{515D9B12-F8BA-4CC7-96DC-5AB08643552B}"/>
                  </a:ext>
                </a:extLst>
              </p:cNvPr>
              <p:cNvSpPr>
                <a:spLocks noChangeArrowheads="1"/>
              </p:cNvSpPr>
              <p:nvPr userDrawn="1"/>
            </p:nvSpPr>
            <p:spPr bwMode="auto">
              <a:xfrm>
                <a:off x="644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8" name="Oval 952">
                <a:extLst>
                  <a:ext uri="{FF2B5EF4-FFF2-40B4-BE49-F238E27FC236}">
                    <a16:creationId xmlns:a16="http://schemas.microsoft.com/office/drawing/2014/main" id="{E6979344-D7BA-4B75-9197-1D8437D45131}"/>
                  </a:ext>
                </a:extLst>
              </p:cNvPr>
              <p:cNvSpPr>
                <a:spLocks noChangeArrowheads="1"/>
              </p:cNvSpPr>
              <p:nvPr userDrawn="1"/>
            </p:nvSpPr>
            <p:spPr bwMode="auto">
              <a:xfrm>
                <a:off x="631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9" name="Oval 953">
                <a:extLst>
                  <a:ext uri="{FF2B5EF4-FFF2-40B4-BE49-F238E27FC236}">
                    <a16:creationId xmlns:a16="http://schemas.microsoft.com/office/drawing/2014/main" id="{A3EBAF65-46FF-43F4-AF93-90B4D06EA3A8}"/>
                  </a:ext>
                </a:extLst>
              </p:cNvPr>
              <p:cNvSpPr>
                <a:spLocks noChangeArrowheads="1"/>
              </p:cNvSpPr>
              <p:nvPr userDrawn="1"/>
            </p:nvSpPr>
            <p:spPr bwMode="auto">
              <a:xfrm>
                <a:off x="619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0" name="Oval 954">
                <a:extLst>
                  <a:ext uri="{FF2B5EF4-FFF2-40B4-BE49-F238E27FC236}">
                    <a16:creationId xmlns:a16="http://schemas.microsoft.com/office/drawing/2014/main" id="{B1EE78BE-D133-4B16-9744-50C47D930C02}"/>
                  </a:ext>
                </a:extLst>
              </p:cNvPr>
              <p:cNvSpPr>
                <a:spLocks noChangeArrowheads="1"/>
              </p:cNvSpPr>
              <p:nvPr userDrawn="1"/>
            </p:nvSpPr>
            <p:spPr bwMode="auto">
              <a:xfrm>
                <a:off x="607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1" name="Oval 955">
                <a:extLst>
                  <a:ext uri="{FF2B5EF4-FFF2-40B4-BE49-F238E27FC236}">
                    <a16:creationId xmlns:a16="http://schemas.microsoft.com/office/drawing/2014/main" id="{BD26B13A-16B1-4E25-80F0-1883472143DC}"/>
                  </a:ext>
                </a:extLst>
              </p:cNvPr>
              <p:cNvSpPr>
                <a:spLocks noChangeArrowheads="1"/>
              </p:cNvSpPr>
              <p:nvPr userDrawn="1"/>
            </p:nvSpPr>
            <p:spPr bwMode="auto">
              <a:xfrm>
                <a:off x="595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2" name="Oval 956">
                <a:extLst>
                  <a:ext uri="{FF2B5EF4-FFF2-40B4-BE49-F238E27FC236}">
                    <a16:creationId xmlns:a16="http://schemas.microsoft.com/office/drawing/2014/main" id="{D81FD5F2-DD7A-4495-8FE6-9EA7387CC943}"/>
                  </a:ext>
                </a:extLst>
              </p:cNvPr>
              <p:cNvSpPr>
                <a:spLocks noChangeArrowheads="1"/>
              </p:cNvSpPr>
              <p:nvPr userDrawn="1"/>
            </p:nvSpPr>
            <p:spPr bwMode="auto">
              <a:xfrm>
                <a:off x="582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3" name="Oval 957">
                <a:extLst>
                  <a:ext uri="{FF2B5EF4-FFF2-40B4-BE49-F238E27FC236}">
                    <a16:creationId xmlns:a16="http://schemas.microsoft.com/office/drawing/2014/main" id="{82EACE48-D2A3-44DD-8862-00EFD174D778}"/>
                  </a:ext>
                </a:extLst>
              </p:cNvPr>
              <p:cNvSpPr>
                <a:spLocks noChangeArrowheads="1"/>
              </p:cNvSpPr>
              <p:nvPr userDrawn="1"/>
            </p:nvSpPr>
            <p:spPr bwMode="auto">
              <a:xfrm>
                <a:off x="570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4" name="Oval 958">
                <a:extLst>
                  <a:ext uri="{FF2B5EF4-FFF2-40B4-BE49-F238E27FC236}">
                    <a16:creationId xmlns:a16="http://schemas.microsoft.com/office/drawing/2014/main" id="{C46023AE-2AF0-4A12-B68A-D4F369E1B580}"/>
                  </a:ext>
                </a:extLst>
              </p:cNvPr>
              <p:cNvSpPr>
                <a:spLocks noChangeArrowheads="1"/>
              </p:cNvSpPr>
              <p:nvPr userDrawn="1"/>
            </p:nvSpPr>
            <p:spPr bwMode="auto">
              <a:xfrm>
                <a:off x="558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5" name="Oval 959">
                <a:extLst>
                  <a:ext uri="{FF2B5EF4-FFF2-40B4-BE49-F238E27FC236}">
                    <a16:creationId xmlns:a16="http://schemas.microsoft.com/office/drawing/2014/main" id="{83C8FBA7-0F46-44E5-8CA1-37B4F61C47E2}"/>
                  </a:ext>
                </a:extLst>
              </p:cNvPr>
              <p:cNvSpPr>
                <a:spLocks noChangeArrowheads="1"/>
              </p:cNvSpPr>
              <p:nvPr userDrawn="1"/>
            </p:nvSpPr>
            <p:spPr bwMode="auto">
              <a:xfrm>
                <a:off x="545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6" name="Oval 960">
                <a:extLst>
                  <a:ext uri="{FF2B5EF4-FFF2-40B4-BE49-F238E27FC236}">
                    <a16:creationId xmlns:a16="http://schemas.microsoft.com/office/drawing/2014/main" id="{97BB361C-DC4B-47C4-AAAD-46D40B66FC2C}"/>
                  </a:ext>
                </a:extLst>
              </p:cNvPr>
              <p:cNvSpPr>
                <a:spLocks noChangeArrowheads="1"/>
              </p:cNvSpPr>
              <p:nvPr userDrawn="1"/>
            </p:nvSpPr>
            <p:spPr bwMode="auto">
              <a:xfrm>
                <a:off x="533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7" name="Oval 961">
                <a:extLst>
                  <a:ext uri="{FF2B5EF4-FFF2-40B4-BE49-F238E27FC236}">
                    <a16:creationId xmlns:a16="http://schemas.microsoft.com/office/drawing/2014/main" id="{B98BAE58-3AB5-47BA-BE93-6B12E3E9C8B9}"/>
                  </a:ext>
                </a:extLst>
              </p:cNvPr>
              <p:cNvSpPr>
                <a:spLocks noChangeArrowheads="1"/>
              </p:cNvSpPr>
              <p:nvPr userDrawn="1"/>
            </p:nvSpPr>
            <p:spPr bwMode="auto">
              <a:xfrm>
                <a:off x="5207"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8" name="Oval 962">
                <a:extLst>
                  <a:ext uri="{FF2B5EF4-FFF2-40B4-BE49-F238E27FC236}">
                    <a16:creationId xmlns:a16="http://schemas.microsoft.com/office/drawing/2014/main" id="{5736FA84-73F7-49FC-9A86-09CBDA06E3B0}"/>
                  </a:ext>
                </a:extLst>
              </p:cNvPr>
              <p:cNvSpPr>
                <a:spLocks noChangeArrowheads="1"/>
              </p:cNvSpPr>
              <p:nvPr userDrawn="1"/>
            </p:nvSpPr>
            <p:spPr bwMode="auto">
              <a:xfrm>
                <a:off x="508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9" name="Oval 963">
                <a:extLst>
                  <a:ext uri="{FF2B5EF4-FFF2-40B4-BE49-F238E27FC236}">
                    <a16:creationId xmlns:a16="http://schemas.microsoft.com/office/drawing/2014/main" id="{54C0BDE5-507E-48FC-9D06-0B08E42A8ACE}"/>
                  </a:ext>
                </a:extLst>
              </p:cNvPr>
              <p:cNvSpPr>
                <a:spLocks noChangeArrowheads="1"/>
              </p:cNvSpPr>
              <p:nvPr userDrawn="1"/>
            </p:nvSpPr>
            <p:spPr bwMode="auto">
              <a:xfrm>
                <a:off x="1257"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0" name="Oval 964">
                <a:extLst>
                  <a:ext uri="{FF2B5EF4-FFF2-40B4-BE49-F238E27FC236}">
                    <a16:creationId xmlns:a16="http://schemas.microsoft.com/office/drawing/2014/main" id="{2ACF5CBC-088D-4F8F-8AB4-BFF2358F5647}"/>
                  </a:ext>
                </a:extLst>
              </p:cNvPr>
              <p:cNvSpPr>
                <a:spLocks noChangeArrowheads="1"/>
              </p:cNvSpPr>
              <p:nvPr userDrawn="1"/>
            </p:nvSpPr>
            <p:spPr bwMode="auto">
              <a:xfrm>
                <a:off x="114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1" name="Oval 965">
                <a:extLst>
                  <a:ext uri="{FF2B5EF4-FFF2-40B4-BE49-F238E27FC236}">
                    <a16:creationId xmlns:a16="http://schemas.microsoft.com/office/drawing/2014/main" id="{488AC781-60C6-471A-9889-EFFA6F6133BD}"/>
                  </a:ext>
                </a:extLst>
              </p:cNvPr>
              <p:cNvSpPr>
                <a:spLocks noChangeArrowheads="1"/>
              </p:cNvSpPr>
              <p:nvPr userDrawn="1"/>
            </p:nvSpPr>
            <p:spPr bwMode="auto">
              <a:xfrm>
                <a:off x="101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2" name="Oval 966">
                <a:extLst>
                  <a:ext uri="{FF2B5EF4-FFF2-40B4-BE49-F238E27FC236}">
                    <a16:creationId xmlns:a16="http://schemas.microsoft.com/office/drawing/2014/main" id="{A37F5B17-64CC-4330-A99E-407036D7F0A1}"/>
                  </a:ext>
                </a:extLst>
              </p:cNvPr>
              <p:cNvSpPr>
                <a:spLocks noChangeArrowheads="1"/>
              </p:cNvSpPr>
              <p:nvPr userDrawn="1"/>
            </p:nvSpPr>
            <p:spPr bwMode="auto">
              <a:xfrm>
                <a:off x="89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3" name="Oval 967">
                <a:extLst>
                  <a:ext uri="{FF2B5EF4-FFF2-40B4-BE49-F238E27FC236}">
                    <a16:creationId xmlns:a16="http://schemas.microsoft.com/office/drawing/2014/main" id="{67147A7A-DE5D-4911-A9E5-4D24C954E394}"/>
                  </a:ext>
                </a:extLst>
              </p:cNvPr>
              <p:cNvSpPr>
                <a:spLocks noChangeArrowheads="1"/>
              </p:cNvSpPr>
              <p:nvPr userDrawn="1"/>
            </p:nvSpPr>
            <p:spPr bwMode="auto">
              <a:xfrm>
                <a:off x="76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4" name="Oval 968">
                <a:extLst>
                  <a:ext uri="{FF2B5EF4-FFF2-40B4-BE49-F238E27FC236}">
                    <a16:creationId xmlns:a16="http://schemas.microsoft.com/office/drawing/2014/main" id="{0CEA6674-C07D-40DB-B699-212F92A38990}"/>
                  </a:ext>
                </a:extLst>
              </p:cNvPr>
              <p:cNvSpPr>
                <a:spLocks noChangeArrowheads="1"/>
              </p:cNvSpPr>
              <p:nvPr userDrawn="1"/>
            </p:nvSpPr>
            <p:spPr bwMode="auto">
              <a:xfrm>
                <a:off x="64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5" name="Oval 969">
                <a:extLst>
                  <a:ext uri="{FF2B5EF4-FFF2-40B4-BE49-F238E27FC236}">
                    <a16:creationId xmlns:a16="http://schemas.microsoft.com/office/drawing/2014/main" id="{32B5092E-7420-41A6-B9C7-F697D3C5E743}"/>
                  </a:ext>
                </a:extLst>
              </p:cNvPr>
              <p:cNvSpPr>
                <a:spLocks noChangeArrowheads="1"/>
              </p:cNvSpPr>
              <p:nvPr userDrawn="1"/>
            </p:nvSpPr>
            <p:spPr bwMode="auto">
              <a:xfrm>
                <a:off x="706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6" name="Oval 970">
                <a:extLst>
                  <a:ext uri="{FF2B5EF4-FFF2-40B4-BE49-F238E27FC236}">
                    <a16:creationId xmlns:a16="http://schemas.microsoft.com/office/drawing/2014/main" id="{36770705-52CE-4F2D-84E7-F16ED9B0521F}"/>
                  </a:ext>
                </a:extLst>
              </p:cNvPr>
              <p:cNvSpPr>
                <a:spLocks noChangeArrowheads="1"/>
              </p:cNvSpPr>
              <p:nvPr userDrawn="1"/>
            </p:nvSpPr>
            <p:spPr bwMode="auto">
              <a:xfrm>
                <a:off x="693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7" name="Oval 971">
                <a:extLst>
                  <a:ext uri="{FF2B5EF4-FFF2-40B4-BE49-F238E27FC236}">
                    <a16:creationId xmlns:a16="http://schemas.microsoft.com/office/drawing/2014/main" id="{AED50563-8BED-486E-9358-19715913305D}"/>
                  </a:ext>
                </a:extLst>
              </p:cNvPr>
              <p:cNvSpPr>
                <a:spLocks noChangeArrowheads="1"/>
              </p:cNvSpPr>
              <p:nvPr userDrawn="1"/>
            </p:nvSpPr>
            <p:spPr bwMode="auto">
              <a:xfrm>
                <a:off x="6810"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8" name="Oval 972">
                <a:extLst>
                  <a:ext uri="{FF2B5EF4-FFF2-40B4-BE49-F238E27FC236}">
                    <a16:creationId xmlns:a16="http://schemas.microsoft.com/office/drawing/2014/main" id="{F0D47A2D-4D86-424B-9121-DB952C061353}"/>
                  </a:ext>
                </a:extLst>
              </p:cNvPr>
              <p:cNvSpPr>
                <a:spLocks noChangeArrowheads="1"/>
              </p:cNvSpPr>
              <p:nvPr userDrawn="1"/>
            </p:nvSpPr>
            <p:spPr bwMode="auto">
              <a:xfrm>
                <a:off x="669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9" name="Oval 973">
                <a:extLst>
                  <a:ext uri="{FF2B5EF4-FFF2-40B4-BE49-F238E27FC236}">
                    <a16:creationId xmlns:a16="http://schemas.microsoft.com/office/drawing/2014/main" id="{A6A4B977-97D8-4DFE-B830-FE03667F47E0}"/>
                  </a:ext>
                </a:extLst>
              </p:cNvPr>
              <p:cNvSpPr>
                <a:spLocks noChangeArrowheads="1"/>
              </p:cNvSpPr>
              <p:nvPr userDrawn="1"/>
            </p:nvSpPr>
            <p:spPr bwMode="auto">
              <a:xfrm>
                <a:off x="6568"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0" name="Oval 974">
                <a:extLst>
                  <a:ext uri="{FF2B5EF4-FFF2-40B4-BE49-F238E27FC236}">
                    <a16:creationId xmlns:a16="http://schemas.microsoft.com/office/drawing/2014/main" id="{96DEAC20-6FD2-4725-8483-C3B669C5C5BC}"/>
                  </a:ext>
                </a:extLst>
              </p:cNvPr>
              <p:cNvSpPr>
                <a:spLocks noChangeArrowheads="1"/>
              </p:cNvSpPr>
              <p:nvPr userDrawn="1"/>
            </p:nvSpPr>
            <p:spPr bwMode="auto">
              <a:xfrm>
                <a:off x="644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1" name="Oval 975">
                <a:extLst>
                  <a:ext uri="{FF2B5EF4-FFF2-40B4-BE49-F238E27FC236}">
                    <a16:creationId xmlns:a16="http://schemas.microsoft.com/office/drawing/2014/main" id="{1F48EF08-9A88-4AC3-81C1-940CDD37A53D}"/>
                  </a:ext>
                </a:extLst>
              </p:cNvPr>
              <p:cNvSpPr>
                <a:spLocks noChangeArrowheads="1"/>
              </p:cNvSpPr>
              <p:nvPr userDrawn="1"/>
            </p:nvSpPr>
            <p:spPr bwMode="auto">
              <a:xfrm>
                <a:off x="631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2" name="Oval 976">
                <a:extLst>
                  <a:ext uri="{FF2B5EF4-FFF2-40B4-BE49-F238E27FC236}">
                    <a16:creationId xmlns:a16="http://schemas.microsoft.com/office/drawing/2014/main" id="{29B0344E-AB28-453C-99C2-E714E69E0758}"/>
                  </a:ext>
                </a:extLst>
              </p:cNvPr>
              <p:cNvSpPr>
                <a:spLocks noChangeArrowheads="1"/>
              </p:cNvSpPr>
              <p:nvPr userDrawn="1"/>
            </p:nvSpPr>
            <p:spPr bwMode="auto">
              <a:xfrm>
                <a:off x="619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3" name="Oval 977">
                <a:extLst>
                  <a:ext uri="{FF2B5EF4-FFF2-40B4-BE49-F238E27FC236}">
                    <a16:creationId xmlns:a16="http://schemas.microsoft.com/office/drawing/2014/main" id="{BC79D5F2-03FE-4A11-92EF-EA9E196B227D}"/>
                  </a:ext>
                </a:extLst>
              </p:cNvPr>
              <p:cNvSpPr>
                <a:spLocks noChangeArrowheads="1"/>
              </p:cNvSpPr>
              <p:nvPr userDrawn="1"/>
            </p:nvSpPr>
            <p:spPr bwMode="auto">
              <a:xfrm>
                <a:off x="607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4" name="Oval 978">
                <a:extLst>
                  <a:ext uri="{FF2B5EF4-FFF2-40B4-BE49-F238E27FC236}">
                    <a16:creationId xmlns:a16="http://schemas.microsoft.com/office/drawing/2014/main" id="{8BABE747-3452-4C3A-B1C7-01F9F5381F70}"/>
                  </a:ext>
                </a:extLst>
              </p:cNvPr>
              <p:cNvSpPr>
                <a:spLocks noChangeArrowheads="1"/>
              </p:cNvSpPr>
              <p:nvPr userDrawn="1"/>
            </p:nvSpPr>
            <p:spPr bwMode="auto">
              <a:xfrm>
                <a:off x="595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5" name="Oval 979">
                <a:extLst>
                  <a:ext uri="{FF2B5EF4-FFF2-40B4-BE49-F238E27FC236}">
                    <a16:creationId xmlns:a16="http://schemas.microsoft.com/office/drawing/2014/main" id="{8AE9B59C-098D-464C-B571-CA2783AE936F}"/>
                  </a:ext>
                </a:extLst>
              </p:cNvPr>
              <p:cNvSpPr>
                <a:spLocks noChangeArrowheads="1"/>
              </p:cNvSpPr>
              <p:nvPr userDrawn="1"/>
            </p:nvSpPr>
            <p:spPr bwMode="auto">
              <a:xfrm>
                <a:off x="582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6" name="Oval 980">
                <a:extLst>
                  <a:ext uri="{FF2B5EF4-FFF2-40B4-BE49-F238E27FC236}">
                    <a16:creationId xmlns:a16="http://schemas.microsoft.com/office/drawing/2014/main" id="{8DA8EC07-5A24-4F93-AB8A-F27AFECF1A18}"/>
                  </a:ext>
                </a:extLst>
              </p:cNvPr>
              <p:cNvSpPr>
                <a:spLocks noChangeArrowheads="1"/>
              </p:cNvSpPr>
              <p:nvPr userDrawn="1"/>
            </p:nvSpPr>
            <p:spPr bwMode="auto">
              <a:xfrm>
                <a:off x="570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7" name="Oval 981">
                <a:extLst>
                  <a:ext uri="{FF2B5EF4-FFF2-40B4-BE49-F238E27FC236}">
                    <a16:creationId xmlns:a16="http://schemas.microsoft.com/office/drawing/2014/main" id="{87E0F4F8-3437-4475-BEF4-708C0004F703}"/>
                  </a:ext>
                </a:extLst>
              </p:cNvPr>
              <p:cNvSpPr>
                <a:spLocks noChangeArrowheads="1"/>
              </p:cNvSpPr>
              <p:nvPr userDrawn="1"/>
            </p:nvSpPr>
            <p:spPr bwMode="auto">
              <a:xfrm>
                <a:off x="558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8" name="Oval 982">
                <a:extLst>
                  <a:ext uri="{FF2B5EF4-FFF2-40B4-BE49-F238E27FC236}">
                    <a16:creationId xmlns:a16="http://schemas.microsoft.com/office/drawing/2014/main" id="{8F9E6960-988E-40D5-B574-416FA1FB5580}"/>
                  </a:ext>
                </a:extLst>
              </p:cNvPr>
              <p:cNvSpPr>
                <a:spLocks noChangeArrowheads="1"/>
              </p:cNvSpPr>
              <p:nvPr userDrawn="1"/>
            </p:nvSpPr>
            <p:spPr bwMode="auto">
              <a:xfrm>
                <a:off x="545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9" name="Oval 983">
                <a:extLst>
                  <a:ext uri="{FF2B5EF4-FFF2-40B4-BE49-F238E27FC236}">
                    <a16:creationId xmlns:a16="http://schemas.microsoft.com/office/drawing/2014/main" id="{D9A436EA-185C-4864-A4B0-E9449A22B1D4}"/>
                  </a:ext>
                </a:extLst>
              </p:cNvPr>
              <p:cNvSpPr>
                <a:spLocks noChangeArrowheads="1"/>
              </p:cNvSpPr>
              <p:nvPr userDrawn="1"/>
            </p:nvSpPr>
            <p:spPr bwMode="auto">
              <a:xfrm>
                <a:off x="533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0" name="Oval 984">
                <a:extLst>
                  <a:ext uri="{FF2B5EF4-FFF2-40B4-BE49-F238E27FC236}">
                    <a16:creationId xmlns:a16="http://schemas.microsoft.com/office/drawing/2014/main" id="{08D1F5F2-CC06-4176-AF21-3CB63AD55E3E}"/>
                  </a:ext>
                </a:extLst>
              </p:cNvPr>
              <p:cNvSpPr>
                <a:spLocks noChangeArrowheads="1"/>
              </p:cNvSpPr>
              <p:nvPr userDrawn="1"/>
            </p:nvSpPr>
            <p:spPr bwMode="auto">
              <a:xfrm>
                <a:off x="5207"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1" name="Oval 985">
                <a:extLst>
                  <a:ext uri="{FF2B5EF4-FFF2-40B4-BE49-F238E27FC236}">
                    <a16:creationId xmlns:a16="http://schemas.microsoft.com/office/drawing/2014/main" id="{7EC71E1B-61B7-4670-B8E1-4DA2F4078E21}"/>
                  </a:ext>
                </a:extLst>
              </p:cNvPr>
              <p:cNvSpPr>
                <a:spLocks noChangeArrowheads="1"/>
              </p:cNvSpPr>
              <p:nvPr userDrawn="1"/>
            </p:nvSpPr>
            <p:spPr bwMode="auto">
              <a:xfrm>
                <a:off x="508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2" name="Oval 986">
                <a:extLst>
                  <a:ext uri="{FF2B5EF4-FFF2-40B4-BE49-F238E27FC236}">
                    <a16:creationId xmlns:a16="http://schemas.microsoft.com/office/drawing/2014/main" id="{0FC769D6-2DB3-45BC-8FBA-7DD21E77018E}"/>
                  </a:ext>
                </a:extLst>
              </p:cNvPr>
              <p:cNvSpPr>
                <a:spLocks noChangeArrowheads="1"/>
              </p:cNvSpPr>
              <p:nvPr userDrawn="1"/>
            </p:nvSpPr>
            <p:spPr bwMode="auto">
              <a:xfrm>
                <a:off x="1257"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3" name="Oval 987">
                <a:extLst>
                  <a:ext uri="{FF2B5EF4-FFF2-40B4-BE49-F238E27FC236}">
                    <a16:creationId xmlns:a16="http://schemas.microsoft.com/office/drawing/2014/main" id="{12E74C78-1CE3-4A1F-ABC6-EEA4A03946AB}"/>
                  </a:ext>
                </a:extLst>
              </p:cNvPr>
              <p:cNvSpPr>
                <a:spLocks noChangeArrowheads="1"/>
              </p:cNvSpPr>
              <p:nvPr userDrawn="1"/>
            </p:nvSpPr>
            <p:spPr bwMode="auto">
              <a:xfrm>
                <a:off x="114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4" name="Oval 988">
                <a:extLst>
                  <a:ext uri="{FF2B5EF4-FFF2-40B4-BE49-F238E27FC236}">
                    <a16:creationId xmlns:a16="http://schemas.microsoft.com/office/drawing/2014/main" id="{C1508278-D206-451F-8056-554600BC5521}"/>
                  </a:ext>
                </a:extLst>
              </p:cNvPr>
              <p:cNvSpPr>
                <a:spLocks noChangeArrowheads="1"/>
              </p:cNvSpPr>
              <p:nvPr userDrawn="1"/>
            </p:nvSpPr>
            <p:spPr bwMode="auto">
              <a:xfrm>
                <a:off x="101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5" name="Oval 989">
                <a:extLst>
                  <a:ext uri="{FF2B5EF4-FFF2-40B4-BE49-F238E27FC236}">
                    <a16:creationId xmlns:a16="http://schemas.microsoft.com/office/drawing/2014/main" id="{C3ACD9F3-5D5C-4F99-A719-90A9EE45BF36}"/>
                  </a:ext>
                </a:extLst>
              </p:cNvPr>
              <p:cNvSpPr>
                <a:spLocks noChangeArrowheads="1"/>
              </p:cNvSpPr>
              <p:nvPr userDrawn="1"/>
            </p:nvSpPr>
            <p:spPr bwMode="auto">
              <a:xfrm>
                <a:off x="89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6" name="Oval 990">
                <a:extLst>
                  <a:ext uri="{FF2B5EF4-FFF2-40B4-BE49-F238E27FC236}">
                    <a16:creationId xmlns:a16="http://schemas.microsoft.com/office/drawing/2014/main" id="{6BC8DA9D-ED1A-4FC0-A968-80C0A85B1987}"/>
                  </a:ext>
                </a:extLst>
              </p:cNvPr>
              <p:cNvSpPr>
                <a:spLocks noChangeArrowheads="1"/>
              </p:cNvSpPr>
              <p:nvPr userDrawn="1"/>
            </p:nvSpPr>
            <p:spPr bwMode="auto">
              <a:xfrm>
                <a:off x="76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7" name="Oval 991">
                <a:extLst>
                  <a:ext uri="{FF2B5EF4-FFF2-40B4-BE49-F238E27FC236}">
                    <a16:creationId xmlns:a16="http://schemas.microsoft.com/office/drawing/2014/main" id="{123C9A0E-A3DC-409D-AF34-32B6F1FC0111}"/>
                  </a:ext>
                </a:extLst>
              </p:cNvPr>
              <p:cNvSpPr>
                <a:spLocks noChangeArrowheads="1"/>
              </p:cNvSpPr>
              <p:nvPr userDrawn="1"/>
            </p:nvSpPr>
            <p:spPr bwMode="auto">
              <a:xfrm>
                <a:off x="64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8" name="Oval 992">
                <a:extLst>
                  <a:ext uri="{FF2B5EF4-FFF2-40B4-BE49-F238E27FC236}">
                    <a16:creationId xmlns:a16="http://schemas.microsoft.com/office/drawing/2014/main" id="{E17EB330-7758-4E2D-B155-FEBD12378244}"/>
                  </a:ext>
                </a:extLst>
              </p:cNvPr>
              <p:cNvSpPr>
                <a:spLocks noChangeArrowheads="1"/>
              </p:cNvSpPr>
              <p:nvPr userDrawn="1"/>
            </p:nvSpPr>
            <p:spPr bwMode="auto">
              <a:xfrm>
                <a:off x="706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9" name="Oval 993">
                <a:extLst>
                  <a:ext uri="{FF2B5EF4-FFF2-40B4-BE49-F238E27FC236}">
                    <a16:creationId xmlns:a16="http://schemas.microsoft.com/office/drawing/2014/main" id="{5372A235-B410-434F-B51C-9C907DC5B895}"/>
                  </a:ext>
                </a:extLst>
              </p:cNvPr>
              <p:cNvSpPr>
                <a:spLocks noChangeArrowheads="1"/>
              </p:cNvSpPr>
              <p:nvPr userDrawn="1"/>
            </p:nvSpPr>
            <p:spPr bwMode="auto">
              <a:xfrm>
                <a:off x="693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0" name="Oval 994">
                <a:extLst>
                  <a:ext uri="{FF2B5EF4-FFF2-40B4-BE49-F238E27FC236}">
                    <a16:creationId xmlns:a16="http://schemas.microsoft.com/office/drawing/2014/main" id="{0EABB5A3-5AA7-4F35-A4D4-7D2C48C19CD8}"/>
                  </a:ext>
                </a:extLst>
              </p:cNvPr>
              <p:cNvSpPr>
                <a:spLocks noChangeArrowheads="1"/>
              </p:cNvSpPr>
              <p:nvPr userDrawn="1"/>
            </p:nvSpPr>
            <p:spPr bwMode="auto">
              <a:xfrm>
                <a:off x="6810"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1" name="Oval 995">
                <a:extLst>
                  <a:ext uri="{FF2B5EF4-FFF2-40B4-BE49-F238E27FC236}">
                    <a16:creationId xmlns:a16="http://schemas.microsoft.com/office/drawing/2014/main" id="{E2A10EAB-1B55-4971-9B18-339781C435B5}"/>
                  </a:ext>
                </a:extLst>
              </p:cNvPr>
              <p:cNvSpPr>
                <a:spLocks noChangeArrowheads="1"/>
              </p:cNvSpPr>
              <p:nvPr userDrawn="1"/>
            </p:nvSpPr>
            <p:spPr bwMode="auto">
              <a:xfrm>
                <a:off x="669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2" name="Oval 996">
                <a:extLst>
                  <a:ext uri="{FF2B5EF4-FFF2-40B4-BE49-F238E27FC236}">
                    <a16:creationId xmlns:a16="http://schemas.microsoft.com/office/drawing/2014/main" id="{5C2089EC-1A63-4FD4-B18C-E2F802412B31}"/>
                  </a:ext>
                </a:extLst>
              </p:cNvPr>
              <p:cNvSpPr>
                <a:spLocks noChangeArrowheads="1"/>
              </p:cNvSpPr>
              <p:nvPr userDrawn="1"/>
            </p:nvSpPr>
            <p:spPr bwMode="auto">
              <a:xfrm>
                <a:off x="6568"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3" name="Oval 997">
                <a:extLst>
                  <a:ext uri="{FF2B5EF4-FFF2-40B4-BE49-F238E27FC236}">
                    <a16:creationId xmlns:a16="http://schemas.microsoft.com/office/drawing/2014/main" id="{BB872D24-5694-4CAD-A500-84FB030394A3}"/>
                  </a:ext>
                </a:extLst>
              </p:cNvPr>
              <p:cNvSpPr>
                <a:spLocks noChangeArrowheads="1"/>
              </p:cNvSpPr>
              <p:nvPr userDrawn="1"/>
            </p:nvSpPr>
            <p:spPr bwMode="auto">
              <a:xfrm>
                <a:off x="644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4" name="Oval 998">
                <a:extLst>
                  <a:ext uri="{FF2B5EF4-FFF2-40B4-BE49-F238E27FC236}">
                    <a16:creationId xmlns:a16="http://schemas.microsoft.com/office/drawing/2014/main" id="{8940C193-9E00-408C-8BCC-E9CE56A7B9F8}"/>
                  </a:ext>
                </a:extLst>
              </p:cNvPr>
              <p:cNvSpPr>
                <a:spLocks noChangeArrowheads="1"/>
              </p:cNvSpPr>
              <p:nvPr userDrawn="1"/>
            </p:nvSpPr>
            <p:spPr bwMode="auto">
              <a:xfrm>
                <a:off x="631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5" name="Oval 999">
                <a:extLst>
                  <a:ext uri="{FF2B5EF4-FFF2-40B4-BE49-F238E27FC236}">
                    <a16:creationId xmlns:a16="http://schemas.microsoft.com/office/drawing/2014/main" id="{362412C4-5B4C-4524-ACBF-679DA32F06C9}"/>
                  </a:ext>
                </a:extLst>
              </p:cNvPr>
              <p:cNvSpPr>
                <a:spLocks noChangeArrowheads="1"/>
              </p:cNvSpPr>
              <p:nvPr userDrawn="1"/>
            </p:nvSpPr>
            <p:spPr bwMode="auto">
              <a:xfrm>
                <a:off x="619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6" name="Oval 1000">
                <a:extLst>
                  <a:ext uri="{FF2B5EF4-FFF2-40B4-BE49-F238E27FC236}">
                    <a16:creationId xmlns:a16="http://schemas.microsoft.com/office/drawing/2014/main" id="{D9C3CF75-2D50-4CDA-B223-75D608C7B266}"/>
                  </a:ext>
                </a:extLst>
              </p:cNvPr>
              <p:cNvSpPr>
                <a:spLocks noChangeArrowheads="1"/>
              </p:cNvSpPr>
              <p:nvPr userDrawn="1"/>
            </p:nvSpPr>
            <p:spPr bwMode="auto">
              <a:xfrm>
                <a:off x="607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7" name="Oval 1001">
                <a:extLst>
                  <a:ext uri="{FF2B5EF4-FFF2-40B4-BE49-F238E27FC236}">
                    <a16:creationId xmlns:a16="http://schemas.microsoft.com/office/drawing/2014/main" id="{868EA542-E240-49A7-A822-6ED94AD2709C}"/>
                  </a:ext>
                </a:extLst>
              </p:cNvPr>
              <p:cNvSpPr>
                <a:spLocks noChangeArrowheads="1"/>
              </p:cNvSpPr>
              <p:nvPr userDrawn="1"/>
            </p:nvSpPr>
            <p:spPr bwMode="auto">
              <a:xfrm>
                <a:off x="595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8" name="Oval 1002">
                <a:extLst>
                  <a:ext uri="{FF2B5EF4-FFF2-40B4-BE49-F238E27FC236}">
                    <a16:creationId xmlns:a16="http://schemas.microsoft.com/office/drawing/2014/main" id="{206EDB4E-D029-426C-9224-1525B2541515}"/>
                  </a:ext>
                </a:extLst>
              </p:cNvPr>
              <p:cNvSpPr>
                <a:spLocks noChangeArrowheads="1"/>
              </p:cNvSpPr>
              <p:nvPr userDrawn="1"/>
            </p:nvSpPr>
            <p:spPr bwMode="auto">
              <a:xfrm>
                <a:off x="582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9" name="Oval 1003">
                <a:extLst>
                  <a:ext uri="{FF2B5EF4-FFF2-40B4-BE49-F238E27FC236}">
                    <a16:creationId xmlns:a16="http://schemas.microsoft.com/office/drawing/2014/main" id="{AB7D72AB-B10A-4ACA-B3CA-61EF574252D4}"/>
                  </a:ext>
                </a:extLst>
              </p:cNvPr>
              <p:cNvSpPr>
                <a:spLocks noChangeArrowheads="1"/>
              </p:cNvSpPr>
              <p:nvPr userDrawn="1"/>
            </p:nvSpPr>
            <p:spPr bwMode="auto">
              <a:xfrm>
                <a:off x="570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0" name="Oval 1004">
                <a:extLst>
                  <a:ext uri="{FF2B5EF4-FFF2-40B4-BE49-F238E27FC236}">
                    <a16:creationId xmlns:a16="http://schemas.microsoft.com/office/drawing/2014/main" id="{1BED1C7F-E05C-450D-A045-8EDDFC70C6F2}"/>
                  </a:ext>
                </a:extLst>
              </p:cNvPr>
              <p:cNvSpPr>
                <a:spLocks noChangeArrowheads="1"/>
              </p:cNvSpPr>
              <p:nvPr userDrawn="1"/>
            </p:nvSpPr>
            <p:spPr bwMode="auto">
              <a:xfrm>
                <a:off x="558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1" name="Oval 1005">
                <a:extLst>
                  <a:ext uri="{FF2B5EF4-FFF2-40B4-BE49-F238E27FC236}">
                    <a16:creationId xmlns:a16="http://schemas.microsoft.com/office/drawing/2014/main" id="{20242619-D093-4ABA-AEE3-13A53FC5098B}"/>
                  </a:ext>
                </a:extLst>
              </p:cNvPr>
              <p:cNvSpPr>
                <a:spLocks noChangeArrowheads="1"/>
              </p:cNvSpPr>
              <p:nvPr userDrawn="1"/>
            </p:nvSpPr>
            <p:spPr bwMode="auto">
              <a:xfrm>
                <a:off x="545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2" name="Oval 1006">
                <a:extLst>
                  <a:ext uri="{FF2B5EF4-FFF2-40B4-BE49-F238E27FC236}">
                    <a16:creationId xmlns:a16="http://schemas.microsoft.com/office/drawing/2014/main" id="{6543D49A-2A1A-4750-A312-C21150701E51}"/>
                  </a:ext>
                </a:extLst>
              </p:cNvPr>
              <p:cNvSpPr>
                <a:spLocks noChangeArrowheads="1"/>
              </p:cNvSpPr>
              <p:nvPr userDrawn="1"/>
            </p:nvSpPr>
            <p:spPr bwMode="auto">
              <a:xfrm>
                <a:off x="533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3" name="Oval 1007">
                <a:extLst>
                  <a:ext uri="{FF2B5EF4-FFF2-40B4-BE49-F238E27FC236}">
                    <a16:creationId xmlns:a16="http://schemas.microsoft.com/office/drawing/2014/main" id="{309423AE-BE9C-40CA-94AC-D5474D776F95}"/>
                  </a:ext>
                </a:extLst>
              </p:cNvPr>
              <p:cNvSpPr>
                <a:spLocks noChangeArrowheads="1"/>
              </p:cNvSpPr>
              <p:nvPr userDrawn="1"/>
            </p:nvSpPr>
            <p:spPr bwMode="auto">
              <a:xfrm>
                <a:off x="5207"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4" name="Oval 1008">
                <a:extLst>
                  <a:ext uri="{FF2B5EF4-FFF2-40B4-BE49-F238E27FC236}">
                    <a16:creationId xmlns:a16="http://schemas.microsoft.com/office/drawing/2014/main" id="{FDC82CCB-30F2-4DD0-98EF-1368AD0C9539}"/>
                  </a:ext>
                </a:extLst>
              </p:cNvPr>
              <p:cNvSpPr>
                <a:spLocks noChangeArrowheads="1"/>
              </p:cNvSpPr>
              <p:nvPr userDrawn="1"/>
            </p:nvSpPr>
            <p:spPr bwMode="auto">
              <a:xfrm>
                <a:off x="508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5" name="Oval 1009">
                <a:extLst>
                  <a:ext uri="{FF2B5EF4-FFF2-40B4-BE49-F238E27FC236}">
                    <a16:creationId xmlns:a16="http://schemas.microsoft.com/office/drawing/2014/main" id="{48892F75-94A0-4254-8475-301C403A6D55}"/>
                  </a:ext>
                </a:extLst>
              </p:cNvPr>
              <p:cNvSpPr>
                <a:spLocks noChangeArrowheads="1"/>
              </p:cNvSpPr>
              <p:nvPr userDrawn="1"/>
            </p:nvSpPr>
            <p:spPr bwMode="auto">
              <a:xfrm>
                <a:off x="1257"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6" name="Oval 1010">
                <a:extLst>
                  <a:ext uri="{FF2B5EF4-FFF2-40B4-BE49-F238E27FC236}">
                    <a16:creationId xmlns:a16="http://schemas.microsoft.com/office/drawing/2014/main" id="{F6C15404-F6AB-48E1-8EFA-AC536AD9880B}"/>
                  </a:ext>
                </a:extLst>
              </p:cNvPr>
              <p:cNvSpPr>
                <a:spLocks noChangeArrowheads="1"/>
              </p:cNvSpPr>
              <p:nvPr userDrawn="1"/>
            </p:nvSpPr>
            <p:spPr bwMode="auto">
              <a:xfrm>
                <a:off x="114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7" name="Oval 1011">
                <a:extLst>
                  <a:ext uri="{FF2B5EF4-FFF2-40B4-BE49-F238E27FC236}">
                    <a16:creationId xmlns:a16="http://schemas.microsoft.com/office/drawing/2014/main" id="{6F0748E6-4550-4289-A327-D9D1FB3B1F3A}"/>
                  </a:ext>
                </a:extLst>
              </p:cNvPr>
              <p:cNvSpPr>
                <a:spLocks noChangeArrowheads="1"/>
              </p:cNvSpPr>
              <p:nvPr userDrawn="1"/>
            </p:nvSpPr>
            <p:spPr bwMode="auto">
              <a:xfrm>
                <a:off x="101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8" name="Oval 1012">
                <a:extLst>
                  <a:ext uri="{FF2B5EF4-FFF2-40B4-BE49-F238E27FC236}">
                    <a16:creationId xmlns:a16="http://schemas.microsoft.com/office/drawing/2014/main" id="{0FAFB2E6-AD82-4C23-B690-9AEB309BE9BF}"/>
                  </a:ext>
                </a:extLst>
              </p:cNvPr>
              <p:cNvSpPr>
                <a:spLocks noChangeArrowheads="1"/>
              </p:cNvSpPr>
              <p:nvPr userDrawn="1"/>
            </p:nvSpPr>
            <p:spPr bwMode="auto">
              <a:xfrm>
                <a:off x="89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9" name="Oval 1013">
                <a:extLst>
                  <a:ext uri="{FF2B5EF4-FFF2-40B4-BE49-F238E27FC236}">
                    <a16:creationId xmlns:a16="http://schemas.microsoft.com/office/drawing/2014/main" id="{F9AE0830-1628-45BD-ACC2-1F64FADEA84B}"/>
                  </a:ext>
                </a:extLst>
              </p:cNvPr>
              <p:cNvSpPr>
                <a:spLocks noChangeArrowheads="1"/>
              </p:cNvSpPr>
              <p:nvPr userDrawn="1"/>
            </p:nvSpPr>
            <p:spPr bwMode="auto">
              <a:xfrm>
                <a:off x="76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0" name="Oval 1014">
                <a:extLst>
                  <a:ext uri="{FF2B5EF4-FFF2-40B4-BE49-F238E27FC236}">
                    <a16:creationId xmlns:a16="http://schemas.microsoft.com/office/drawing/2014/main" id="{2D595F2E-882F-45D1-9A02-B2620AC165A0}"/>
                  </a:ext>
                </a:extLst>
              </p:cNvPr>
              <p:cNvSpPr>
                <a:spLocks noChangeArrowheads="1"/>
              </p:cNvSpPr>
              <p:nvPr userDrawn="1"/>
            </p:nvSpPr>
            <p:spPr bwMode="auto">
              <a:xfrm>
                <a:off x="64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1" name="Oval 1015">
                <a:extLst>
                  <a:ext uri="{FF2B5EF4-FFF2-40B4-BE49-F238E27FC236}">
                    <a16:creationId xmlns:a16="http://schemas.microsoft.com/office/drawing/2014/main" id="{D32A9BB5-E16E-47F0-8282-D6E4A7E4DD53}"/>
                  </a:ext>
                </a:extLst>
              </p:cNvPr>
              <p:cNvSpPr>
                <a:spLocks noChangeArrowheads="1"/>
              </p:cNvSpPr>
              <p:nvPr userDrawn="1"/>
            </p:nvSpPr>
            <p:spPr bwMode="auto">
              <a:xfrm>
                <a:off x="706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2" name="Oval 1016">
                <a:extLst>
                  <a:ext uri="{FF2B5EF4-FFF2-40B4-BE49-F238E27FC236}">
                    <a16:creationId xmlns:a16="http://schemas.microsoft.com/office/drawing/2014/main" id="{361F3687-0521-42EC-AE1D-4D1D0AF53B17}"/>
                  </a:ext>
                </a:extLst>
              </p:cNvPr>
              <p:cNvSpPr>
                <a:spLocks noChangeArrowheads="1"/>
              </p:cNvSpPr>
              <p:nvPr userDrawn="1"/>
            </p:nvSpPr>
            <p:spPr bwMode="auto">
              <a:xfrm>
                <a:off x="693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3" name="Oval 1017">
                <a:extLst>
                  <a:ext uri="{FF2B5EF4-FFF2-40B4-BE49-F238E27FC236}">
                    <a16:creationId xmlns:a16="http://schemas.microsoft.com/office/drawing/2014/main" id="{347D0F41-ED82-490B-879D-4C8DE541C9A6}"/>
                  </a:ext>
                </a:extLst>
              </p:cNvPr>
              <p:cNvSpPr>
                <a:spLocks noChangeArrowheads="1"/>
              </p:cNvSpPr>
              <p:nvPr userDrawn="1"/>
            </p:nvSpPr>
            <p:spPr bwMode="auto">
              <a:xfrm>
                <a:off x="6810"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4" name="Oval 1018">
                <a:extLst>
                  <a:ext uri="{FF2B5EF4-FFF2-40B4-BE49-F238E27FC236}">
                    <a16:creationId xmlns:a16="http://schemas.microsoft.com/office/drawing/2014/main" id="{1290BA2D-D2C3-4714-9F2B-EB2DD88C3384}"/>
                  </a:ext>
                </a:extLst>
              </p:cNvPr>
              <p:cNvSpPr>
                <a:spLocks noChangeArrowheads="1"/>
              </p:cNvSpPr>
              <p:nvPr userDrawn="1"/>
            </p:nvSpPr>
            <p:spPr bwMode="auto">
              <a:xfrm>
                <a:off x="669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5" name="Oval 1019">
                <a:extLst>
                  <a:ext uri="{FF2B5EF4-FFF2-40B4-BE49-F238E27FC236}">
                    <a16:creationId xmlns:a16="http://schemas.microsoft.com/office/drawing/2014/main" id="{CC134CA1-429C-4125-88A8-2CD42B379F28}"/>
                  </a:ext>
                </a:extLst>
              </p:cNvPr>
              <p:cNvSpPr>
                <a:spLocks noChangeArrowheads="1"/>
              </p:cNvSpPr>
              <p:nvPr userDrawn="1"/>
            </p:nvSpPr>
            <p:spPr bwMode="auto">
              <a:xfrm>
                <a:off x="6568"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6" name="Oval 1020">
                <a:extLst>
                  <a:ext uri="{FF2B5EF4-FFF2-40B4-BE49-F238E27FC236}">
                    <a16:creationId xmlns:a16="http://schemas.microsoft.com/office/drawing/2014/main" id="{11C2311B-EFE1-4645-8570-A116E0D5294C}"/>
                  </a:ext>
                </a:extLst>
              </p:cNvPr>
              <p:cNvSpPr>
                <a:spLocks noChangeArrowheads="1"/>
              </p:cNvSpPr>
              <p:nvPr userDrawn="1"/>
            </p:nvSpPr>
            <p:spPr bwMode="auto">
              <a:xfrm>
                <a:off x="644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7" name="Oval 1021">
                <a:extLst>
                  <a:ext uri="{FF2B5EF4-FFF2-40B4-BE49-F238E27FC236}">
                    <a16:creationId xmlns:a16="http://schemas.microsoft.com/office/drawing/2014/main" id="{93E32ADA-9017-41E5-9281-25665877664F}"/>
                  </a:ext>
                </a:extLst>
              </p:cNvPr>
              <p:cNvSpPr>
                <a:spLocks noChangeArrowheads="1"/>
              </p:cNvSpPr>
              <p:nvPr userDrawn="1"/>
            </p:nvSpPr>
            <p:spPr bwMode="auto">
              <a:xfrm>
                <a:off x="631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8" name="Oval 1022">
                <a:extLst>
                  <a:ext uri="{FF2B5EF4-FFF2-40B4-BE49-F238E27FC236}">
                    <a16:creationId xmlns:a16="http://schemas.microsoft.com/office/drawing/2014/main" id="{56AC5EA3-5AEE-45C7-BE94-BE3FFCB7AA22}"/>
                  </a:ext>
                </a:extLst>
              </p:cNvPr>
              <p:cNvSpPr>
                <a:spLocks noChangeArrowheads="1"/>
              </p:cNvSpPr>
              <p:nvPr userDrawn="1"/>
            </p:nvSpPr>
            <p:spPr bwMode="auto">
              <a:xfrm>
                <a:off x="619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9" name="Oval 1023">
                <a:extLst>
                  <a:ext uri="{FF2B5EF4-FFF2-40B4-BE49-F238E27FC236}">
                    <a16:creationId xmlns:a16="http://schemas.microsoft.com/office/drawing/2014/main" id="{2C9FA7F6-65B3-419C-B5E5-709C7B892BC9}"/>
                  </a:ext>
                </a:extLst>
              </p:cNvPr>
              <p:cNvSpPr>
                <a:spLocks noChangeArrowheads="1"/>
              </p:cNvSpPr>
              <p:nvPr userDrawn="1"/>
            </p:nvSpPr>
            <p:spPr bwMode="auto">
              <a:xfrm>
                <a:off x="607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0" name="Oval 1024">
                <a:extLst>
                  <a:ext uri="{FF2B5EF4-FFF2-40B4-BE49-F238E27FC236}">
                    <a16:creationId xmlns:a16="http://schemas.microsoft.com/office/drawing/2014/main" id="{5EFF0ECF-36E3-4637-9F8C-EAC23A9CBD0E}"/>
                  </a:ext>
                </a:extLst>
              </p:cNvPr>
              <p:cNvSpPr>
                <a:spLocks noChangeArrowheads="1"/>
              </p:cNvSpPr>
              <p:nvPr userDrawn="1"/>
            </p:nvSpPr>
            <p:spPr bwMode="auto">
              <a:xfrm>
                <a:off x="595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1" name="Oval 1025">
                <a:extLst>
                  <a:ext uri="{FF2B5EF4-FFF2-40B4-BE49-F238E27FC236}">
                    <a16:creationId xmlns:a16="http://schemas.microsoft.com/office/drawing/2014/main" id="{66973555-1621-4756-AC15-287470F61E6B}"/>
                  </a:ext>
                </a:extLst>
              </p:cNvPr>
              <p:cNvSpPr>
                <a:spLocks noChangeArrowheads="1"/>
              </p:cNvSpPr>
              <p:nvPr userDrawn="1"/>
            </p:nvSpPr>
            <p:spPr bwMode="auto">
              <a:xfrm>
                <a:off x="582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2" name="Oval 1026">
                <a:extLst>
                  <a:ext uri="{FF2B5EF4-FFF2-40B4-BE49-F238E27FC236}">
                    <a16:creationId xmlns:a16="http://schemas.microsoft.com/office/drawing/2014/main" id="{F2A88423-2E8D-48FE-AE69-350EC3FABD22}"/>
                  </a:ext>
                </a:extLst>
              </p:cNvPr>
              <p:cNvSpPr>
                <a:spLocks noChangeArrowheads="1"/>
              </p:cNvSpPr>
              <p:nvPr userDrawn="1"/>
            </p:nvSpPr>
            <p:spPr bwMode="auto">
              <a:xfrm>
                <a:off x="570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3" name="Oval 1027">
                <a:extLst>
                  <a:ext uri="{FF2B5EF4-FFF2-40B4-BE49-F238E27FC236}">
                    <a16:creationId xmlns:a16="http://schemas.microsoft.com/office/drawing/2014/main" id="{E9EBF50A-D0BB-464E-A52E-8338E0075CAF}"/>
                  </a:ext>
                </a:extLst>
              </p:cNvPr>
              <p:cNvSpPr>
                <a:spLocks noChangeArrowheads="1"/>
              </p:cNvSpPr>
              <p:nvPr userDrawn="1"/>
            </p:nvSpPr>
            <p:spPr bwMode="auto">
              <a:xfrm>
                <a:off x="558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4" name="Oval 1028">
                <a:extLst>
                  <a:ext uri="{FF2B5EF4-FFF2-40B4-BE49-F238E27FC236}">
                    <a16:creationId xmlns:a16="http://schemas.microsoft.com/office/drawing/2014/main" id="{03EFDAEE-96B3-4322-B5D2-9B1B1C7A80D6}"/>
                  </a:ext>
                </a:extLst>
              </p:cNvPr>
              <p:cNvSpPr>
                <a:spLocks noChangeArrowheads="1"/>
              </p:cNvSpPr>
              <p:nvPr userDrawn="1"/>
            </p:nvSpPr>
            <p:spPr bwMode="auto">
              <a:xfrm>
                <a:off x="545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5" name="Oval 1029">
                <a:extLst>
                  <a:ext uri="{FF2B5EF4-FFF2-40B4-BE49-F238E27FC236}">
                    <a16:creationId xmlns:a16="http://schemas.microsoft.com/office/drawing/2014/main" id="{E38B13CE-16D7-4864-8348-24AB1F190E65}"/>
                  </a:ext>
                </a:extLst>
              </p:cNvPr>
              <p:cNvSpPr>
                <a:spLocks noChangeArrowheads="1"/>
              </p:cNvSpPr>
              <p:nvPr userDrawn="1"/>
            </p:nvSpPr>
            <p:spPr bwMode="auto">
              <a:xfrm>
                <a:off x="533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6" name="Oval 1030">
                <a:extLst>
                  <a:ext uri="{FF2B5EF4-FFF2-40B4-BE49-F238E27FC236}">
                    <a16:creationId xmlns:a16="http://schemas.microsoft.com/office/drawing/2014/main" id="{8CADBB82-5B36-4152-B627-851E95EF8C3F}"/>
                  </a:ext>
                </a:extLst>
              </p:cNvPr>
              <p:cNvSpPr>
                <a:spLocks noChangeArrowheads="1"/>
              </p:cNvSpPr>
              <p:nvPr userDrawn="1"/>
            </p:nvSpPr>
            <p:spPr bwMode="auto">
              <a:xfrm>
                <a:off x="5207"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834" name="Group 1232">
              <a:extLst>
                <a:ext uri="{FF2B5EF4-FFF2-40B4-BE49-F238E27FC236}">
                  <a16:creationId xmlns:a16="http://schemas.microsoft.com/office/drawing/2014/main" id="{163954A4-7EB9-4499-AB87-F8937B73D8E9}"/>
                </a:ext>
              </a:extLst>
            </p:cNvPr>
            <p:cNvGrpSpPr>
              <a:grpSpLocks/>
            </p:cNvGrpSpPr>
            <p:nvPr userDrawn="1"/>
          </p:nvGrpSpPr>
          <p:grpSpPr bwMode="auto">
            <a:xfrm>
              <a:off x="647" y="1142"/>
              <a:ext cx="7090" cy="1563"/>
              <a:chOff x="647" y="1142"/>
              <a:chExt cx="7090" cy="1563"/>
            </a:xfrm>
            <a:grpFill/>
          </p:grpSpPr>
          <p:sp>
            <p:nvSpPr>
              <p:cNvPr id="1047" name="Oval 1032">
                <a:extLst>
                  <a:ext uri="{FF2B5EF4-FFF2-40B4-BE49-F238E27FC236}">
                    <a16:creationId xmlns:a16="http://schemas.microsoft.com/office/drawing/2014/main" id="{36FF91C7-96C6-421F-9747-64673E7F53E4}"/>
                  </a:ext>
                </a:extLst>
              </p:cNvPr>
              <p:cNvSpPr>
                <a:spLocks noChangeArrowheads="1"/>
              </p:cNvSpPr>
              <p:nvPr userDrawn="1"/>
            </p:nvSpPr>
            <p:spPr bwMode="auto">
              <a:xfrm>
                <a:off x="508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8" name="Oval 1033">
                <a:extLst>
                  <a:ext uri="{FF2B5EF4-FFF2-40B4-BE49-F238E27FC236}">
                    <a16:creationId xmlns:a16="http://schemas.microsoft.com/office/drawing/2014/main" id="{FC37ADA4-0171-4E5A-A449-91244ADE6475}"/>
                  </a:ext>
                </a:extLst>
              </p:cNvPr>
              <p:cNvSpPr>
                <a:spLocks noChangeArrowheads="1"/>
              </p:cNvSpPr>
              <p:nvPr userDrawn="1"/>
            </p:nvSpPr>
            <p:spPr bwMode="auto">
              <a:xfrm>
                <a:off x="1257"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9" name="Oval 1034">
                <a:extLst>
                  <a:ext uri="{FF2B5EF4-FFF2-40B4-BE49-F238E27FC236}">
                    <a16:creationId xmlns:a16="http://schemas.microsoft.com/office/drawing/2014/main" id="{EA4BBC97-8F06-46DB-8053-FF122AA05B08}"/>
                  </a:ext>
                </a:extLst>
              </p:cNvPr>
              <p:cNvSpPr>
                <a:spLocks noChangeArrowheads="1"/>
              </p:cNvSpPr>
              <p:nvPr userDrawn="1"/>
            </p:nvSpPr>
            <p:spPr bwMode="auto">
              <a:xfrm>
                <a:off x="114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0" name="Oval 1035">
                <a:extLst>
                  <a:ext uri="{FF2B5EF4-FFF2-40B4-BE49-F238E27FC236}">
                    <a16:creationId xmlns:a16="http://schemas.microsoft.com/office/drawing/2014/main" id="{932982C9-E779-422B-BAFD-3D7823ADC144}"/>
                  </a:ext>
                </a:extLst>
              </p:cNvPr>
              <p:cNvSpPr>
                <a:spLocks noChangeArrowheads="1"/>
              </p:cNvSpPr>
              <p:nvPr userDrawn="1"/>
            </p:nvSpPr>
            <p:spPr bwMode="auto">
              <a:xfrm>
                <a:off x="101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1" name="Oval 1036">
                <a:extLst>
                  <a:ext uri="{FF2B5EF4-FFF2-40B4-BE49-F238E27FC236}">
                    <a16:creationId xmlns:a16="http://schemas.microsoft.com/office/drawing/2014/main" id="{D2595B93-FE39-4ED0-8712-E8E595696AB3}"/>
                  </a:ext>
                </a:extLst>
              </p:cNvPr>
              <p:cNvSpPr>
                <a:spLocks noChangeArrowheads="1"/>
              </p:cNvSpPr>
              <p:nvPr userDrawn="1"/>
            </p:nvSpPr>
            <p:spPr bwMode="auto">
              <a:xfrm>
                <a:off x="89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2" name="Oval 1037">
                <a:extLst>
                  <a:ext uri="{FF2B5EF4-FFF2-40B4-BE49-F238E27FC236}">
                    <a16:creationId xmlns:a16="http://schemas.microsoft.com/office/drawing/2014/main" id="{CA312536-3ECF-46F8-B5A1-E09414A547D2}"/>
                  </a:ext>
                </a:extLst>
              </p:cNvPr>
              <p:cNvSpPr>
                <a:spLocks noChangeArrowheads="1"/>
              </p:cNvSpPr>
              <p:nvPr userDrawn="1"/>
            </p:nvSpPr>
            <p:spPr bwMode="auto">
              <a:xfrm>
                <a:off x="76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3" name="Oval 1038">
                <a:extLst>
                  <a:ext uri="{FF2B5EF4-FFF2-40B4-BE49-F238E27FC236}">
                    <a16:creationId xmlns:a16="http://schemas.microsoft.com/office/drawing/2014/main" id="{D7035E52-65C7-47A4-8895-E069AD900597}"/>
                  </a:ext>
                </a:extLst>
              </p:cNvPr>
              <p:cNvSpPr>
                <a:spLocks noChangeArrowheads="1"/>
              </p:cNvSpPr>
              <p:nvPr userDrawn="1"/>
            </p:nvSpPr>
            <p:spPr bwMode="auto">
              <a:xfrm>
                <a:off x="64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4" name="Oval 1039">
                <a:extLst>
                  <a:ext uri="{FF2B5EF4-FFF2-40B4-BE49-F238E27FC236}">
                    <a16:creationId xmlns:a16="http://schemas.microsoft.com/office/drawing/2014/main" id="{1E0F7AAF-B898-435F-B932-8DC08E2CC60F}"/>
                  </a:ext>
                </a:extLst>
              </p:cNvPr>
              <p:cNvSpPr>
                <a:spLocks noChangeArrowheads="1"/>
              </p:cNvSpPr>
              <p:nvPr userDrawn="1"/>
            </p:nvSpPr>
            <p:spPr bwMode="auto">
              <a:xfrm>
                <a:off x="706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5" name="Oval 1040">
                <a:extLst>
                  <a:ext uri="{FF2B5EF4-FFF2-40B4-BE49-F238E27FC236}">
                    <a16:creationId xmlns:a16="http://schemas.microsoft.com/office/drawing/2014/main" id="{11E058DD-100B-407B-93BA-C1EEFA91CA1A}"/>
                  </a:ext>
                </a:extLst>
              </p:cNvPr>
              <p:cNvSpPr>
                <a:spLocks noChangeArrowheads="1"/>
              </p:cNvSpPr>
              <p:nvPr userDrawn="1"/>
            </p:nvSpPr>
            <p:spPr bwMode="auto">
              <a:xfrm>
                <a:off x="693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6" name="Oval 1041">
                <a:extLst>
                  <a:ext uri="{FF2B5EF4-FFF2-40B4-BE49-F238E27FC236}">
                    <a16:creationId xmlns:a16="http://schemas.microsoft.com/office/drawing/2014/main" id="{02C6458A-0AD3-4B9F-AD91-DA0E3E52128E}"/>
                  </a:ext>
                </a:extLst>
              </p:cNvPr>
              <p:cNvSpPr>
                <a:spLocks noChangeArrowheads="1"/>
              </p:cNvSpPr>
              <p:nvPr userDrawn="1"/>
            </p:nvSpPr>
            <p:spPr bwMode="auto">
              <a:xfrm>
                <a:off x="6810"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7" name="Oval 1042">
                <a:extLst>
                  <a:ext uri="{FF2B5EF4-FFF2-40B4-BE49-F238E27FC236}">
                    <a16:creationId xmlns:a16="http://schemas.microsoft.com/office/drawing/2014/main" id="{6A3290D8-7EA7-433C-8B12-4B8177B23351}"/>
                  </a:ext>
                </a:extLst>
              </p:cNvPr>
              <p:cNvSpPr>
                <a:spLocks noChangeArrowheads="1"/>
              </p:cNvSpPr>
              <p:nvPr userDrawn="1"/>
            </p:nvSpPr>
            <p:spPr bwMode="auto">
              <a:xfrm>
                <a:off x="669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8" name="Oval 1043">
                <a:extLst>
                  <a:ext uri="{FF2B5EF4-FFF2-40B4-BE49-F238E27FC236}">
                    <a16:creationId xmlns:a16="http://schemas.microsoft.com/office/drawing/2014/main" id="{77A2B1C3-DEBE-4410-873D-0477FD4E9E1F}"/>
                  </a:ext>
                </a:extLst>
              </p:cNvPr>
              <p:cNvSpPr>
                <a:spLocks noChangeArrowheads="1"/>
              </p:cNvSpPr>
              <p:nvPr userDrawn="1"/>
            </p:nvSpPr>
            <p:spPr bwMode="auto">
              <a:xfrm>
                <a:off x="6568"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9" name="Oval 1044">
                <a:extLst>
                  <a:ext uri="{FF2B5EF4-FFF2-40B4-BE49-F238E27FC236}">
                    <a16:creationId xmlns:a16="http://schemas.microsoft.com/office/drawing/2014/main" id="{8048EAD0-67A5-4A42-A3D1-723EF4A17AF3}"/>
                  </a:ext>
                </a:extLst>
              </p:cNvPr>
              <p:cNvSpPr>
                <a:spLocks noChangeArrowheads="1"/>
              </p:cNvSpPr>
              <p:nvPr userDrawn="1"/>
            </p:nvSpPr>
            <p:spPr bwMode="auto">
              <a:xfrm>
                <a:off x="644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0" name="Oval 1045">
                <a:extLst>
                  <a:ext uri="{FF2B5EF4-FFF2-40B4-BE49-F238E27FC236}">
                    <a16:creationId xmlns:a16="http://schemas.microsoft.com/office/drawing/2014/main" id="{5FEAAC20-5AA9-48A2-B0E8-41D0CD4E135D}"/>
                  </a:ext>
                </a:extLst>
              </p:cNvPr>
              <p:cNvSpPr>
                <a:spLocks noChangeArrowheads="1"/>
              </p:cNvSpPr>
              <p:nvPr userDrawn="1"/>
            </p:nvSpPr>
            <p:spPr bwMode="auto">
              <a:xfrm>
                <a:off x="631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1" name="Oval 1046">
                <a:extLst>
                  <a:ext uri="{FF2B5EF4-FFF2-40B4-BE49-F238E27FC236}">
                    <a16:creationId xmlns:a16="http://schemas.microsoft.com/office/drawing/2014/main" id="{D4291462-52C0-4C10-A6BE-665EC01FD6CF}"/>
                  </a:ext>
                </a:extLst>
              </p:cNvPr>
              <p:cNvSpPr>
                <a:spLocks noChangeArrowheads="1"/>
              </p:cNvSpPr>
              <p:nvPr userDrawn="1"/>
            </p:nvSpPr>
            <p:spPr bwMode="auto">
              <a:xfrm>
                <a:off x="619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2" name="Oval 1047">
                <a:extLst>
                  <a:ext uri="{FF2B5EF4-FFF2-40B4-BE49-F238E27FC236}">
                    <a16:creationId xmlns:a16="http://schemas.microsoft.com/office/drawing/2014/main" id="{D29B96B4-BCDF-47A1-BD4E-56F183696AA3}"/>
                  </a:ext>
                </a:extLst>
              </p:cNvPr>
              <p:cNvSpPr>
                <a:spLocks noChangeArrowheads="1"/>
              </p:cNvSpPr>
              <p:nvPr userDrawn="1"/>
            </p:nvSpPr>
            <p:spPr bwMode="auto">
              <a:xfrm>
                <a:off x="607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3" name="Oval 1048">
                <a:extLst>
                  <a:ext uri="{FF2B5EF4-FFF2-40B4-BE49-F238E27FC236}">
                    <a16:creationId xmlns:a16="http://schemas.microsoft.com/office/drawing/2014/main" id="{4E6CBAE5-B67C-4199-ADAE-D6304F106A1F}"/>
                  </a:ext>
                </a:extLst>
              </p:cNvPr>
              <p:cNvSpPr>
                <a:spLocks noChangeArrowheads="1"/>
              </p:cNvSpPr>
              <p:nvPr userDrawn="1"/>
            </p:nvSpPr>
            <p:spPr bwMode="auto">
              <a:xfrm>
                <a:off x="595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4" name="Oval 1049">
                <a:extLst>
                  <a:ext uri="{FF2B5EF4-FFF2-40B4-BE49-F238E27FC236}">
                    <a16:creationId xmlns:a16="http://schemas.microsoft.com/office/drawing/2014/main" id="{2D077710-DFFC-4C96-9901-E1B91659C622}"/>
                  </a:ext>
                </a:extLst>
              </p:cNvPr>
              <p:cNvSpPr>
                <a:spLocks noChangeArrowheads="1"/>
              </p:cNvSpPr>
              <p:nvPr userDrawn="1"/>
            </p:nvSpPr>
            <p:spPr bwMode="auto">
              <a:xfrm>
                <a:off x="582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5" name="Oval 1050">
                <a:extLst>
                  <a:ext uri="{FF2B5EF4-FFF2-40B4-BE49-F238E27FC236}">
                    <a16:creationId xmlns:a16="http://schemas.microsoft.com/office/drawing/2014/main" id="{FE3429D8-589B-4D43-91A4-F043CF3A3C4F}"/>
                  </a:ext>
                </a:extLst>
              </p:cNvPr>
              <p:cNvSpPr>
                <a:spLocks noChangeArrowheads="1"/>
              </p:cNvSpPr>
              <p:nvPr userDrawn="1"/>
            </p:nvSpPr>
            <p:spPr bwMode="auto">
              <a:xfrm>
                <a:off x="570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6" name="Oval 1051">
                <a:extLst>
                  <a:ext uri="{FF2B5EF4-FFF2-40B4-BE49-F238E27FC236}">
                    <a16:creationId xmlns:a16="http://schemas.microsoft.com/office/drawing/2014/main" id="{2FB83977-355D-467D-AFA1-D1A57BDE84ED}"/>
                  </a:ext>
                </a:extLst>
              </p:cNvPr>
              <p:cNvSpPr>
                <a:spLocks noChangeArrowheads="1"/>
              </p:cNvSpPr>
              <p:nvPr userDrawn="1"/>
            </p:nvSpPr>
            <p:spPr bwMode="auto">
              <a:xfrm>
                <a:off x="558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7" name="Oval 1052">
                <a:extLst>
                  <a:ext uri="{FF2B5EF4-FFF2-40B4-BE49-F238E27FC236}">
                    <a16:creationId xmlns:a16="http://schemas.microsoft.com/office/drawing/2014/main" id="{DAB4BC7E-F754-4E36-848F-E9AE69675DF0}"/>
                  </a:ext>
                </a:extLst>
              </p:cNvPr>
              <p:cNvSpPr>
                <a:spLocks noChangeArrowheads="1"/>
              </p:cNvSpPr>
              <p:nvPr userDrawn="1"/>
            </p:nvSpPr>
            <p:spPr bwMode="auto">
              <a:xfrm>
                <a:off x="545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8" name="Oval 1053">
                <a:extLst>
                  <a:ext uri="{FF2B5EF4-FFF2-40B4-BE49-F238E27FC236}">
                    <a16:creationId xmlns:a16="http://schemas.microsoft.com/office/drawing/2014/main" id="{2C0F1FBA-3B43-42C3-8225-00C9C709064D}"/>
                  </a:ext>
                </a:extLst>
              </p:cNvPr>
              <p:cNvSpPr>
                <a:spLocks noChangeArrowheads="1"/>
              </p:cNvSpPr>
              <p:nvPr userDrawn="1"/>
            </p:nvSpPr>
            <p:spPr bwMode="auto">
              <a:xfrm>
                <a:off x="533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9" name="Oval 1054">
                <a:extLst>
                  <a:ext uri="{FF2B5EF4-FFF2-40B4-BE49-F238E27FC236}">
                    <a16:creationId xmlns:a16="http://schemas.microsoft.com/office/drawing/2014/main" id="{8280EF57-D2B1-42D3-ACE4-834F5ABD1A20}"/>
                  </a:ext>
                </a:extLst>
              </p:cNvPr>
              <p:cNvSpPr>
                <a:spLocks noChangeArrowheads="1"/>
              </p:cNvSpPr>
              <p:nvPr userDrawn="1"/>
            </p:nvSpPr>
            <p:spPr bwMode="auto">
              <a:xfrm>
                <a:off x="5207"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0" name="Oval 1055">
                <a:extLst>
                  <a:ext uri="{FF2B5EF4-FFF2-40B4-BE49-F238E27FC236}">
                    <a16:creationId xmlns:a16="http://schemas.microsoft.com/office/drawing/2014/main" id="{BE6DB9F4-D6A0-45AF-BD57-E026BD35F32A}"/>
                  </a:ext>
                </a:extLst>
              </p:cNvPr>
              <p:cNvSpPr>
                <a:spLocks noChangeArrowheads="1"/>
              </p:cNvSpPr>
              <p:nvPr userDrawn="1"/>
            </p:nvSpPr>
            <p:spPr bwMode="auto">
              <a:xfrm>
                <a:off x="508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1" name="Oval 1056">
                <a:extLst>
                  <a:ext uri="{FF2B5EF4-FFF2-40B4-BE49-F238E27FC236}">
                    <a16:creationId xmlns:a16="http://schemas.microsoft.com/office/drawing/2014/main" id="{7781C7D7-985C-4503-ACD3-04F5D4292FE5}"/>
                  </a:ext>
                </a:extLst>
              </p:cNvPr>
              <p:cNvSpPr>
                <a:spLocks noChangeArrowheads="1"/>
              </p:cNvSpPr>
              <p:nvPr userDrawn="1"/>
            </p:nvSpPr>
            <p:spPr bwMode="auto">
              <a:xfrm>
                <a:off x="1257"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2" name="Oval 1057">
                <a:extLst>
                  <a:ext uri="{FF2B5EF4-FFF2-40B4-BE49-F238E27FC236}">
                    <a16:creationId xmlns:a16="http://schemas.microsoft.com/office/drawing/2014/main" id="{94FA9C30-0740-4459-A6BD-73C822E50D3B}"/>
                  </a:ext>
                </a:extLst>
              </p:cNvPr>
              <p:cNvSpPr>
                <a:spLocks noChangeArrowheads="1"/>
              </p:cNvSpPr>
              <p:nvPr userDrawn="1"/>
            </p:nvSpPr>
            <p:spPr bwMode="auto">
              <a:xfrm>
                <a:off x="114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3" name="Oval 1058">
                <a:extLst>
                  <a:ext uri="{FF2B5EF4-FFF2-40B4-BE49-F238E27FC236}">
                    <a16:creationId xmlns:a16="http://schemas.microsoft.com/office/drawing/2014/main" id="{B4531C4E-9448-4887-B7B8-07DF8D3E64B9}"/>
                  </a:ext>
                </a:extLst>
              </p:cNvPr>
              <p:cNvSpPr>
                <a:spLocks noChangeArrowheads="1"/>
              </p:cNvSpPr>
              <p:nvPr userDrawn="1"/>
            </p:nvSpPr>
            <p:spPr bwMode="auto">
              <a:xfrm>
                <a:off x="101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4" name="Oval 1059">
                <a:extLst>
                  <a:ext uri="{FF2B5EF4-FFF2-40B4-BE49-F238E27FC236}">
                    <a16:creationId xmlns:a16="http://schemas.microsoft.com/office/drawing/2014/main" id="{85EC449A-5284-4553-A25A-F918AA058745}"/>
                  </a:ext>
                </a:extLst>
              </p:cNvPr>
              <p:cNvSpPr>
                <a:spLocks noChangeArrowheads="1"/>
              </p:cNvSpPr>
              <p:nvPr userDrawn="1"/>
            </p:nvSpPr>
            <p:spPr bwMode="auto">
              <a:xfrm>
                <a:off x="89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5" name="Oval 1060">
                <a:extLst>
                  <a:ext uri="{FF2B5EF4-FFF2-40B4-BE49-F238E27FC236}">
                    <a16:creationId xmlns:a16="http://schemas.microsoft.com/office/drawing/2014/main" id="{BE08AA73-3D9E-46EF-AD5E-B16E9EA29729}"/>
                  </a:ext>
                </a:extLst>
              </p:cNvPr>
              <p:cNvSpPr>
                <a:spLocks noChangeArrowheads="1"/>
              </p:cNvSpPr>
              <p:nvPr userDrawn="1"/>
            </p:nvSpPr>
            <p:spPr bwMode="auto">
              <a:xfrm>
                <a:off x="76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6" name="Oval 1061">
                <a:extLst>
                  <a:ext uri="{FF2B5EF4-FFF2-40B4-BE49-F238E27FC236}">
                    <a16:creationId xmlns:a16="http://schemas.microsoft.com/office/drawing/2014/main" id="{63A9AAD5-CD45-4CEB-8809-67C5617E03DD}"/>
                  </a:ext>
                </a:extLst>
              </p:cNvPr>
              <p:cNvSpPr>
                <a:spLocks noChangeArrowheads="1"/>
              </p:cNvSpPr>
              <p:nvPr userDrawn="1"/>
            </p:nvSpPr>
            <p:spPr bwMode="auto">
              <a:xfrm>
                <a:off x="64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7" name="Oval 1062">
                <a:extLst>
                  <a:ext uri="{FF2B5EF4-FFF2-40B4-BE49-F238E27FC236}">
                    <a16:creationId xmlns:a16="http://schemas.microsoft.com/office/drawing/2014/main" id="{6F519052-64E7-4A02-97D3-550EF90F0D3F}"/>
                  </a:ext>
                </a:extLst>
              </p:cNvPr>
              <p:cNvSpPr>
                <a:spLocks noChangeArrowheads="1"/>
              </p:cNvSpPr>
              <p:nvPr userDrawn="1"/>
            </p:nvSpPr>
            <p:spPr bwMode="auto">
              <a:xfrm>
                <a:off x="706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8" name="Oval 1063">
                <a:extLst>
                  <a:ext uri="{FF2B5EF4-FFF2-40B4-BE49-F238E27FC236}">
                    <a16:creationId xmlns:a16="http://schemas.microsoft.com/office/drawing/2014/main" id="{4D3236F4-1066-4649-9DE1-0EEB4686F065}"/>
                  </a:ext>
                </a:extLst>
              </p:cNvPr>
              <p:cNvSpPr>
                <a:spLocks noChangeArrowheads="1"/>
              </p:cNvSpPr>
              <p:nvPr userDrawn="1"/>
            </p:nvSpPr>
            <p:spPr bwMode="auto">
              <a:xfrm>
                <a:off x="693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9" name="Oval 1064">
                <a:extLst>
                  <a:ext uri="{FF2B5EF4-FFF2-40B4-BE49-F238E27FC236}">
                    <a16:creationId xmlns:a16="http://schemas.microsoft.com/office/drawing/2014/main" id="{B0A84634-D550-4BE1-873E-27EE374A1868}"/>
                  </a:ext>
                </a:extLst>
              </p:cNvPr>
              <p:cNvSpPr>
                <a:spLocks noChangeArrowheads="1"/>
              </p:cNvSpPr>
              <p:nvPr userDrawn="1"/>
            </p:nvSpPr>
            <p:spPr bwMode="auto">
              <a:xfrm>
                <a:off x="6810"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0" name="Oval 1065">
                <a:extLst>
                  <a:ext uri="{FF2B5EF4-FFF2-40B4-BE49-F238E27FC236}">
                    <a16:creationId xmlns:a16="http://schemas.microsoft.com/office/drawing/2014/main" id="{6E8743A1-5430-4445-9F26-935092700B19}"/>
                  </a:ext>
                </a:extLst>
              </p:cNvPr>
              <p:cNvSpPr>
                <a:spLocks noChangeArrowheads="1"/>
              </p:cNvSpPr>
              <p:nvPr userDrawn="1"/>
            </p:nvSpPr>
            <p:spPr bwMode="auto">
              <a:xfrm>
                <a:off x="669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1" name="Oval 1066">
                <a:extLst>
                  <a:ext uri="{FF2B5EF4-FFF2-40B4-BE49-F238E27FC236}">
                    <a16:creationId xmlns:a16="http://schemas.microsoft.com/office/drawing/2014/main" id="{93D7F122-11C0-4A51-BF51-B13A157460DF}"/>
                  </a:ext>
                </a:extLst>
              </p:cNvPr>
              <p:cNvSpPr>
                <a:spLocks noChangeArrowheads="1"/>
              </p:cNvSpPr>
              <p:nvPr userDrawn="1"/>
            </p:nvSpPr>
            <p:spPr bwMode="auto">
              <a:xfrm>
                <a:off x="6568"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2" name="Oval 1067">
                <a:extLst>
                  <a:ext uri="{FF2B5EF4-FFF2-40B4-BE49-F238E27FC236}">
                    <a16:creationId xmlns:a16="http://schemas.microsoft.com/office/drawing/2014/main" id="{E2BFE76F-ECED-427B-B898-80AB477B0CA0}"/>
                  </a:ext>
                </a:extLst>
              </p:cNvPr>
              <p:cNvSpPr>
                <a:spLocks noChangeArrowheads="1"/>
              </p:cNvSpPr>
              <p:nvPr userDrawn="1"/>
            </p:nvSpPr>
            <p:spPr bwMode="auto">
              <a:xfrm>
                <a:off x="644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3" name="Oval 1068">
                <a:extLst>
                  <a:ext uri="{FF2B5EF4-FFF2-40B4-BE49-F238E27FC236}">
                    <a16:creationId xmlns:a16="http://schemas.microsoft.com/office/drawing/2014/main" id="{EE91B7CD-7324-4425-B591-C3E506FA0A7F}"/>
                  </a:ext>
                </a:extLst>
              </p:cNvPr>
              <p:cNvSpPr>
                <a:spLocks noChangeArrowheads="1"/>
              </p:cNvSpPr>
              <p:nvPr userDrawn="1"/>
            </p:nvSpPr>
            <p:spPr bwMode="auto">
              <a:xfrm>
                <a:off x="631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4" name="Oval 1069">
                <a:extLst>
                  <a:ext uri="{FF2B5EF4-FFF2-40B4-BE49-F238E27FC236}">
                    <a16:creationId xmlns:a16="http://schemas.microsoft.com/office/drawing/2014/main" id="{9109651B-7262-42FE-B555-0DDA0BDA5D17}"/>
                  </a:ext>
                </a:extLst>
              </p:cNvPr>
              <p:cNvSpPr>
                <a:spLocks noChangeArrowheads="1"/>
              </p:cNvSpPr>
              <p:nvPr userDrawn="1"/>
            </p:nvSpPr>
            <p:spPr bwMode="auto">
              <a:xfrm>
                <a:off x="619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5" name="Oval 1070">
                <a:extLst>
                  <a:ext uri="{FF2B5EF4-FFF2-40B4-BE49-F238E27FC236}">
                    <a16:creationId xmlns:a16="http://schemas.microsoft.com/office/drawing/2014/main" id="{02E564B6-7EBB-49A5-B0E1-326928820250}"/>
                  </a:ext>
                </a:extLst>
              </p:cNvPr>
              <p:cNvSpPr>
                <a:spLocks noChangeArrowheads="1"/>
              </p:cNvSpPr>
              <p:nvPr userDrawn="1"/>
            </p:nvSpPr>
            <p:spPr bwMode="auto">
              <a:xfrm>
                <a:off x="607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6" name="Oval 1071">
                <a:extLst>
                  <a:ext uri="{FF2B5EF4-FFF2-40B4-BE49-F238E27FC236}">
                    <a16:creationId xmlns:a16="http://schemas.microsoft.com/office/drawing/2014/main" id="{1451E1EC-5BA5-4B6D-8405-CADB31967FC8}"/>
                  </a:ext>
                </a:extLst>
              </p:cNvPr>
              <p:cNvSpPr>
                <a:spLocks noChangeArrowheads="1"/>
              </p:cNvSpPr>
              <p:nvPr userDrawn="1"/>
            </p:nvSpPr>
            <p:spPr bwMode="auto">
              <a:xfrm>
                <a:off x="595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7" name="Oval 1072">
                <a:extLst>
                  <a:ext uri="{FF2B5EF4-FFF2-40B4-BE49-F238E27FC236}">
                    <a16:creationId xmlns:a16="http://schemas.microsoft.com/office/drawing/2014/main" id="{C625AB4B-CE9D-472D-AE5D-83D47D4D6271}"/>
                  </a:ext>
                </a:extLst>
              </p:cNvPr>
              <p:cNvSpPr>
                <a:spLocks noChangeArrowheads="1"/>
              </p:cNvSpPr>
              <p:nvPr userDrawn="1"/>
            </p:nvSpPr>
            <p:spPr bwMode="auto">
              <a:xfrm>
                <a:off x="582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8" name="Oval 1073">
                <a:extLst>
                  <a:ext uri="{FF2B5EF4-FFF2-40B4-BE49-F238E27FC236}">
                    <a16:creationId xmlns:a16="http://schemas.microsoft.com/office/drawing/2014/main" id="{F1203C18-947F-4392-9596-4CECF139A759}"/>
                  </a:ext>
                </a:extLst>
              </p:cNvPr>
              <p:cNvSpPr>
                <a:spLocks noChangeArrowheads="1"/>
              </p:cNvSpPr>
              <p:nvPr userDrawn="1"/>
            </p:nvSpPr>
            <p:spPr bwMode="auto">
              <a:xfrm>
                <a:off x="570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9" name="Oval 1074">
                <a:extLst>
                  <a:ext uri="{FF2B5EF4-FFF2-40B4-BE49-F238E27FC236}">
                    <a16:creationId xmlns:a16="http://schemas.microsoft.com/office/drawing/2014/main" id="{20E00031-02EB-4F33-8B3C-9A914884F114}"/>
                  </a:ext>
                </a:extLst>
              </p:cNvPr>
              <p:cNvSpPr>
                <a:spLocks noChangeArrowheads="1"/>
              </p:cNvSpPr>
              <p:nvPr userDrawn="1"/>
            </p:nvSpPr>
            <p:spPr bwMode="auto">
              <a:xfrm>
                <a:off x="558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0" name="Oval 1075">
                <a:extLst>
                  <a:ext uri="{FF2B5EF4-FFF2-40B4-BE49-F238E27FC236}">
                    <a16:creationId xmlns:a16="http://schemas.microsoft.com/office/drawing/2014/main" id="{748968E6-9612-41EA-9AFB-78DD2CBC9320}"/>
                  </a:ext>
                </a:extLst>
              </p:cNvPr>
              <p:cNvSpPr>
                <a:spLocks noChangeArrowheads="1"/>
              </p:cNvSpPr>
              <p:nvPr userDrawn="1"/>
            </p:nvSpPr>
            <p:spPr bwMode="auto">
              <a:xfrm>
                <a:off x="545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1" name="Oval 1076">
                <a:extLst>
                  <a:ext uri="{FF2B5EF4-FFF2-40B4-BE49-F238E27FC236}">
                    <a16:creationId xmlns:a16="http://schemas.microsoft.com/office/drawing/2014/main" id="{0130291B-0B86-4314-B90F-0490E5BD6FFE}"/>
                  </a:ext>
                </a:extLst>
              </p:cNvPr>
              <p:cNvSpPr>
                <a:spLocks noChangeArrowheads="1"/>
              </p:cNvSpPr>
              <p:nvPr userDrawn="1"/>
            </p:nvSpPr>
            <p:spPr bwMode="auto">
              <a:xfrm>
                <a:off x="533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2" name="Oval 1077">
                <a:extLst>
                  <a:ext uri="{FF2B5EF4-FFF2-40B4-BE49-F238E27FC236}">
                    <a16:creationId xmlns:a16="http://schemas.microsoft.com/office/drawing/2014/main" id="{FA372146-8B9F-41C7-A027-D5EA4F4945D3}"/>
                  </a:ext>
                </a:extLst>
              </p:cNvPr>
              <p:cNvSpPr>
                <a:spLocks noChangeArrowheads="1"/>
              </p:cNvSpPr>
              <p:nvPr userDrawn="1"/>
            </p:nvSpPr>
            <p:spPr bwMode="auto">
              <a:xfrm>
                <a:off x="5207"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3" name="Oval 1078">
                <a:extLst>
                  <a:ext uri="{FF2B5EF4-FFF2-40B4-BE49-F238E27FC236}">
                    <a16:creationId xmlns:a16="http://schemas.microsoft.com/office/drawing/2014/main" id="{DCE909BE-FE68-46EF-A521-4BD5E2F5D571}"/>
                  </a:ext>
                </a:extLst>
              </p:cNvPr>
              <p:cNvSpPr>
                <a:spLocks noChangeArrowheads="1"/>
              </p:cNvSpPr>
              <p:nvPr userDrawn="1"/>
            </p:nvSpPr>
            <p:spPr bwMode="auto">
              <a:xfrm>
                <a:off x="508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4" name="Oval 1079">
                <a:extLst>
                  <a:ext uri="{FF2B5EF4-FFF2-40B4-BE49-F238E27FC236}">
                    <a16:creationId xmlns:a16="http://schemas.microsoft.com/office/drawing/2014/main" id="{8C9C2C59-06BD-488D-942B-34B2F428E17B}"/>
                  </a:ext>
                </a:extLst>
              </p:cNvPr>
              <p:cNvSpPr>
                <a:spLocks noChangeArrowheads="1"/>
              </p:cNvSpPr>
              <p:nvPr userDrawn="1"/>
            </p:nvSpPr>
            <p:spPr bwMode="auto">
              <a:xfrm>
                <a:off x="1257"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5" name="Oval 1080">
                <a:extLst>
                  <a:ext uri="{FF2B5EF4-FFF2-40B4-BE49-F238E27FC236}">
                    <a16:creationId xmlns:a16="http://schemas.microsoft.com/office/drawing/2014/main" id="{D9D6F178-852D-46CE-B435-531F8FC84381}"/>
                  </a:ext>
                </a:extLst>
              </p:cNvPr>
              <p:cNvSpPr>
                <a:spLocks noChangeArrowheads="1"/>
              </p:cNvSpPr>
              <p:nvPr userDrawn="1"/>
            </p:nvSpPr>
            <p:spPr bwMode="auto">
              <a:xfrm>
                <a:off x="114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6" name="Oval 1081">
                <a:extLst>
                  <a:ext uri="{FF2B5EF4-FFF2-40B4-BE49-F238E27FC236}">
                    <a16:creationId xmlns:a16="http://schemas.microsoft.com/office/drawing/2014/main" id="{8E1AAC8A-78AF-489D-A96C-D29BC1331F38}"/>
                  </a:ext>
                </a:extLst>
              </p:cNvPr>
              <p:cNvSpPr>
                <a:spLocks noChangeArrowheads="1"/>
              </p:cNvSpPr>
              <p:nvPr userDrawn="1"/>
            </p:nvSpPr>
            <p:spPr bwMode="auto">
              <a:xfrm>
                <a:off x="101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7" name="Oval 1082">
                <a:extLst>
                  <a:ext uri="{FF2B5EF4-FFF2-40B4-BE49-F238E27FC236}">
                    <a16:creationId xmlns:a16="http://schemas.microsoft.com/office/drawing/2014/main" id="{2940E0CA-9A3E-4BEB-BFFD-CD2238FE0FB5}"/>
                  </a:ext>
                </a:extLst>
              </p:cNvPr>
              <p:cNvSpPr>
                <a:spLocks noChangeArrowheads="1"/>
              </p:cNvSpPr>
              <p:nvPr userDrawn="1"/>
            </p:nvSpPr>
            <p:spPr bwMode="auto">
              <a:xfrm>
                <a:off x="89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8" name="Oval 1083">
                <a:extLst>
                  <a:ext uri="{FF2B5EF4-FFF2-40B4-BE49-F238E27FC236}">
                    <a16:creationId xmlns:a16="http://schemas.microsoft.com/office/drawing/2014/main" id="{9753AE30-308C-497D-B364-C14AB003EA5A}"/>
                  </a:ext>
                </a:extLst>
              </p:cNvPr>
              <p:cNvSpPr>
                <a:spLocks noChangeArrowheads="1"/>
              </p:cNvSpPr>
              <p:nvPr userDrawn="1"/>
            </p:nvSpPr>
            <p:spPr bwMode="auto">
              <a:xfrm>
                <a:off x="76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9" name="Oval 1084">
                <a:extLst>
                  <a:ext uri="{FF2B5EF4-FFF2-40B4-BE49-F238E27FC236}">
                    <a16:creationId xmlns:a16="http://schemas.microsoft.com/office/drawing/2014/main" id="{55EF0A33-837A-44D3-8A1D-1D39365680B8}"/>
                  </a:ext>
                </a:extLst>
              </p:cNvPr>
              <p:cNvSpPr>
                <a:spLocks noChangeArrowheads="1"/>
              </p:cNvSpPr>
              <p:nvPr userDrawn="1"/>
            </p:nvSpPr>
            <p:spPr bwMode="auto">
              <a:xfrm>
                <a:off x="64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0" name="Oval 1085">
                <a:extLst>
                  <a:ext uri="{FF2B5EF4-FFF2-40B4-BE49-F238E27FC236}">
                    <a16:creationId xmlns:a16="http://schemas.microsoft.com/office/drawing/2014/main" id="{E6B279B5-B289-4731-83C1-9F99FC049B80}"/>
                  </a:ext>
                </a:extLst>
              </p:cNvPr>
              <p:cNvSpPr>
                <a:spLocks noChangeArrowheads="1"/>
              </p:cNvSpPr>
              <p:nvPr userDrawn="1"/>
            </p:nvSpPr>
            <p:spPr bwMode="auto">
              <a:xfrm>
                <a:off x="706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1" name="Oval 1086">
                <a:extLst>
                  <a:ext uri="{FF2B5EF4-FFF2-40B4-BE49-F238E27FC236}">
                    <a16:creationId xmlns:a16="http://schemas.microsoft.com/office/drawing/2014/main" id="{4849223F-8442-4A32-A60A-A08462541EEF}"/>
                  </a:ext>
                </a:extLst>
              </p:cNvPr>
              <p:cNvSpPr>
                <a:spLocks noChangeArrowheads="1"/>
              </p:cNvSpPr>
              <p:nvPr userDrawn="1"/>
            </p:nvSpPr>
            <p:spPr bwMode="auto">
              <a:xfrm>
                <a:off x="693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2" name="Oval 1087">
                <a:extLst>
                  <a:ext uri="{FF2B5EF4-FFF2-40B4-BE49-F238E27FC236}">
                    <a16:creationId xmlns:a16="http://schemas.microsoft.com/office/drawing/2014/main" id="{8FEB1FD7-B862-419D-9BA0-6330963A63B2}"/>
                  </a:ext>
                </a:extLst>
              </p:cNvPr>
              <p:cNvSpPr>
                <a:spLocks noChangeArrowheads="1"/>
              </p:cNvSpPr>
              <p:nvPr userDrawn="1"/>
            </p:nvSpPr>
            <p:spPr bwMode="auto">
              <a:xfrm>
                <a:off x="6810"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3" name="Oval 1088">
                <a:extLst>
                  <a:ext uri="{FF2B5EF4-FFF2-40B4-BE49-F238E27FC236}">
                    <a16:creationId xmlns:a16="http://schemas.microsoft.com/office/drawing/2014/main" id="{385CCEC6-285D-459B-94C5-B59FAEA6928C}"/>
                  </a:ext>
                </a:extLst>
              </p:cNvPr>
              <p:cNvSpPr>
                <a:spLocks noChangeArrowheads="1"/>
              </p:cNvSpPr>
              <p:nvPr userDrawn="1"/>
            </p:nvSpPr>
            <p:spPr bwMode="auto">
              <a:xfrm>
                <a:off x="669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4" name="Oval 1089">
                <a:extLst>
                  <a:ext uri="{FF2B5EF4-FFF2-40B4-BE49-F238E27FC236}">
                    <a16:creationId xmlns:a16="http://schemas.microsoft.com/office/drawing/2014/main" id="{D478343E-E706-4ACB-B75A-7435632A3A79}"/>
                  </a:ext>
                </a:extLst>
              </p:cNvPr>
              <p:cNvSpPr>
                <a:spLocks noChangeArrowheads="1"/>
              </p:cNvSpPr>
              <p:nvPr userDrawn="1"/>
            </p:nvSpPr>
            <p:spPr bwMode="auto">
              <a:xfrm>
                <a:off x="6568"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5" name="Oval 1090">
                <a:extLst>
                  <a:ext uri="{FF2B5EF4-FFF2-40B4-BE49-F238E27FC236}">
                    <a16:creationId xmlns:a16="http://schemas.microsoft.com/office/drawing/2014/main" id="{A041774D-9071-45B5-ABCB-F05F6906ECE1}"/>
                  </a:ext>
                </a:extLst>
              </p:cNvPr>
              <p:cNvSpPr>
                <a:spLocks noChangeArrowheads="1"/>
              </p:cNvSpPr>
              <p:nvPr userDrawn="1"/>
            </p:nvSpPr>
            <p:spPr bwMode="auto">
              <a:xfrm>
                <a:off x="644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6" name="Oval 1091">
                <a:extLst>
                  <a:ext uri="{FF2B5EF4-FFF2-40B4-BE49-F238E27FC236}">
                    <a16:creationId xmlns:a16="http://schemas.microsoft.com/office/drawing/2014/main" id="{F8253515-60A2-42A2-800E-1FFBDAD3C3AC}"/>
                  </a:ext>
                </a:extLst>
              </p:cNvPr>
              <p:cNvSpPr>
                <a:spLocks noChangeArrowheads="1"/>
              </p:cNvSpPr>
              <p:nvPr userDrawn="1"/>
            </p:nvSpPr>
            <p:spPr bwMode="auto">
              <a:xfrm>
                <a:off x="631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7" name="Oval 1092">
                <a:extLst>
                  <a:ext uri="{FF2B5EF4-FFF2-40B4-BE49-F238E27FC236}">
                    <a16:creationId xmlns:a16="http://schemas.microsoft.com/office/drawing/2014/main" id="{33CFE707-4FC2-4F38-9755-C6BBBFFD38D3}"/>
                  </a:ext>
                </a:extLst>
              </p:cNvPr>
              <p:cNvSpPr>
                <a:spLocks noChangeArrowheads="1"/>
              </p:cNvSpPr>
              <p:nvPr userDrawn="1"/>
            </p:nvSpPr>
            <p:spPr bwMode="auto">
              <a:xfrm>
                <a:off x="619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8" name="Oval 1093">
                <a:extLst>
                  <a:ext uri="{FF2B5EF4-FFF2-40B4-BE49-F238E27FC236}">
                    <a16:creationId xmlns:a16="http://schemas.microsoft.com/office/drawing/2014/main" id="{1C3C178E-F4C8-4D90-B787-F920256B6615}"/>
                  </a:ext>
                </a:extLst>
              </p:cNvPr>
              <p:cNvSpPr>
                <a:spLocks noChangeArrowheads="1"/>
              </p:cNvSpPr>
              <p:nvPr userDrawn="1"/>
            </p:nvSpPr>
            <p:spPr bwMode="auto">
              <a:xfrm>
                <a:off x="607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9" name="Oval 1094">
                <a:extLst>
                  <a:ext uri="{FF2B5EF4-FFF2-40B4-BE49-F238E27FC236}">
                    <a16:creationId xmlns:a16="http://schemas.microsoft.com/office/drawing/2014/main" id="{D7E43E3D-8F18-4300-87B7-C95499BF2436}"/>
                  </a:ext>
                </a:extLst>
              </p:cNvPr>
              <p:cNvSpPr>
                <a:spLocks noChangeArrowheads="1"/>
              </p:cNvSpPr>
              <p:nvPr userDrawn="1"/>
            </p:nvSpPr>
            <p:spPr bwMode="auto">
              <a:xfrm>
                <a:off x="595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0" name="Oval 1095">
                <a:extLst>
                  <a:ext uri="{FF2B5EF4-FFF2-40B4-BE49-F238E27FC236}">
                    <a16:creationId xmlns:a16="http://schemas.microsoft.com/office/drawing/2014/main" id="{47EA2E0E-2FFB-44B6-BB0F-A39EED4D6474}"/>
                  </a:ext>
                </a:extLst>
              </p:cNvPr>
              <p:cNvSpPr>
                <a:spLocks noChangeArrowheads="1"/>
              </p:cNvSpPr>
              <p:nvPr userDrawn="1"/>
            </p:nvSpPr>
            <p:spPr bwMode="auto">
              <a:xfrm>
                <a:off x="582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1" name="Oval 1096">
                <a:extLst>
                  <a:ext uri="{FF2B5EF4-FFF2-40B4-BE49-F238E27FC236}">
                    <a16:creationId xmlns:a16="http://schemas.microsoft.com/office/drawing/2014/main" id="{909965C1-641A-44A9-80A1-ABE980384BA2}"/>
                  </a:ext>
                </a:extLst>
              </p:cNvPr>
              <p:cNvSpPr>
                <a:spLocks noChangeArrowheads="1"/>
              </p:cNvSpPr>
              <p:nvPr userDrawn="1"/>
            </p:nvSpPr>
            <p:spPr bwMode="auto">
              <a:xfrm>
                <a:off x="570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2" name="Oval 1097">
                <a:extLst>
                  <a:ext uri="{FF2B5EF4-FFF2-40B4-BE49-F238E27FC236}">
                    <a16:creationId xmlns:a16="http://schemas.microsoft.com/office/drawing/2014/main" id="{2F2DF49A-4ED8-40D6-8E30-CBB6F6720DB8}"/>
                  </a:ext>
                </a:extLst>
              </p:cNvPr>
              <p:cNvSpPr>
                <a:spLocks noChangeArrowheads="1"/>
              </p:cNvSpPr>
              <p:nvPr userDrawn="1"/>
            </p:nvSpPr>
            <p:spPr bwMode="auto">
              <a:xfrm>
                <a:off x="558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3" name="Oval 1098">
                <a:extLst>
                  <a:ext uri="{FF2B5EF4-FFF2-40B4-BE49-F238E27FC236}">
                    <a16:creationId xmlns:a16="http://schemas.microsoft.com/office/drawing/2014/main" id="{AEDA77F7-F024-476F-9D1D-9A7968515E95}"/>
                  </a:ext>
                </a:extLst>
              </p:cNvPr>
              <p:cNvSpPr>
                <a:spLocks noChangeArrowheads="1"/>
              </p:cNvSpPr>
              <p:nvPr userDrawn="1"/>
            </p:nvSpPr>
            <p:spPr bwMode="auto">
              <a:xfrm>
                <a:off x="545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4" name="Oval 1099">
                <a:extLst>
                  <a:ext uri="{FF2B5EF4-FFF2-40B4-BE49-F238E27FC236}">
                    <a16:creationId xmlns:a16="http://schemas.microsoft.com/office/drawing/2014/main" id="{F5FDFF40-10F6-4773-A741-F80D00FC654E}"/>
                  </a:ext>
                </a:extLst>
              </p:cNvPr>
              <p:cNvSpPr>
                <a:spLocks noChangeArrowheads="1"/>
              </p:cNvSpPr>
              <p:nvPr userDrawn="1"/>
            </p:nvSpPr>
            <p:spPr bwMode="auto">
              <a:xfrm>
                <a:off x="533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5" name="Oval 1100">
                <a:extLst>
                  <a:ext uri="{FF2B5EF4-FFF2-40B4-BE49-F238E27FC236}">
                    <a16:creationId xmlns:a16="http://schemas.microsoft.com/office/drawing/2014/main" id="{7DDED87A-1E47-4400-A637-FBD24DF3E103}"/>
                  </a:ext>
                </a:extLst>
              </p:cNvPr>
              <p:cNvSpPr>
                <a:spLocks noChangeArrowheads="1"/>
              </p:cNvSpPr>
              <p:nvPr userDrawn="1"/>
            </p:nvSpPr>
            <p:spPr bwMode="auto">
              <a:xfrm>
                <a:off x="5207"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6" name="Oval 1101">
                <a:extLst>
                  <a:ext uri="{FF2B5EF4-FFF2-40B4-BE49-F238E27FC236}">
                    <a16:creationId xmlns:a16="http://schemas.microsoft.com/office/drawing/2014/main" id="{D0077CE5-43A0-4568-B75D-AF2E889F27A7}"/>
                  </a:ext>
                </a:extLst>
              </p:cNvPr>
              <p:cNvSpPr>
                <a:spLocks noChangeArrowheads="1"/>
              </p:cNvSpPr>
              <p:nvPr userDrawn="1"/>
            </p:nvSpPr>
            <p:spPr bwMode="auto">
              <a:xfrm>
                <a:off x="508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7" name="Oval 1102">
                <a:extLst>
                  <a:ext uri="{FF2B5EF4-FFF2-40B4-BE49-F238E27FC236}">
                    <a16:creationId xmlns:a16="http://schemas.microsoft.com/office/drawing/2014/main" id="{85116E6B-AC30-46C0-9F76-04921D78D956}"/>
                  </a:ext>
                </a:extLst>
              </p:cNvPr>
              <p:cNvSpPr>
                <a:spLocks noChangeArrowheads="1"/>
              </p:cNvSpPr>
              <p:nvPr userDrawn="1"/>
            </p:nvSpPr>
            <p:spPr bwMode="auto">
              <a:xfrm>
                <a:off x="1257"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8" name="Oval 1103">
                <a:extLst>
                  <a:ext uri="{FF2B5EF4-FFF2-40B4-BE49-F238E27FC236}">
                    <a16:creationId xmlns:a16="http://schemas.microsoft.com/office/drawing/2014/main" id="{7AFF5244-4D25-4E5E-8B70-5909F6BECAA5}"/>
                  </a:ext>
                </a:extLst>
              </p:cNvPr>
              <p:cNvSpPr>
                <a:spLocks noChangeArrowheads="1"/>
              </p:cNvSpPr>
              <p:nvPr userDrawn="1"/>
            </p:nvSpPr>
            <p:spPr bwMode="auto">
              <a:xfrm>
                <a:off x="114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9" name="Oval 1104">
                <a:extLst>
                  <a:ext uri="{FF2B5EF4-FFF2-40B4-BE49-F238E27FC236}">
                    <a16:creationId xmlns:a16="http://schemas.microsoft.com/office/drawing/2014/main" id="{9AAC1D01-6946-4A18-9E22-B4FDB4F07C4B}"/>
                  </a:ext>
                </a:extLst>
              </p:cNvPr>
              <p:cNvSpPr>
                <a:spLocks noChangeArrowheads="1"/>
              </p:cNvSpPr>
              <p:nvPr userDrawn="1"/>
            </p:nvSpPr>
            <p:spPr bwMode="auto">
              <a:xfrm>
                <a:off x="101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0" name="Oval 1105">
                <a:extLst>
                  <a:ext uri="{FF2B5EF4-FFF2-40B4-BE49-F238E27FC236}">
                    <a16:creationId xmlns:a16="http://schemas.microsoft.com/office/drawing/2014/main" id="{ABA452AF-E456-457C-872A-0E58AD6E9994}"/>
                  </a:ext>
                </a:extLst>
              </p:cNvPr>
              <p:cNvSpPr>
                <a:spLocks noChangeArrowheads="1"/>
              </p:cNvSpPr>
              <p:nvPr userDrawn="1"/>
            </p:nvSpPr>
            <p:spPr bwMode="auto">
              <a:xfrm>
                <a:off x="89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1" name="Oval 1106">
                <a:extLst>
                  <a:ext uri="{FF2B5EF4-FFF2-40B4-BE49-F238E27FC236}">
                    <a16:creationId xmlns:a16="http://schemas.microsoft.com/office/drawing/2014/main" id="{C6E88693-DF4E-4317-B9F9-35E0C3865BEE}"/>
                  </a:ext>
                </a:extLst>
              </p:cNvPr>
              <p:cNvSpPr>
                <a:spLocks noChangeArrowheads="1"/>
              </p:cNvSpPr>
              <p:nvPr userDrawn="1"/>
            </p:nvSpPr>
            <p:spPr bwMode="auto">
              <a:xfrm>
                <a:off x="76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2" name="Oval 1107">
                <a:extLst>
                  <a:ext uri="{FF2B5EF4-FFF2-40B4-BE49-F238E27FC236}">
                    <a16:creationId xmlns:a16="http://schemas.microsoft.com/office/drawing/2014/main" id="{0C9F140B-A136-42FA-B5C6-CB6E50B220A5}"/>
                  </a:ext>
                </a:extLst>
              </p:cNvPr>
              <p:cNvSpPr>
                <a:spLocks noChangeArrowheads="1"/>
              </p:cNvSpPr>
              <p:nvPr userDrawn="1"/>
            </p:nvSpPr>
            <p:spPr bwMode="auto">
              <a:xfrm>
                <a:off x="64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3" name="Oval 1108">
                <a:extLst>
                  <a:ext uri="{FF2B5EF4-FFF2-40B4-BE49-F238E27FC236}">
                    <a16:creationId xmlns:a16="http://schemas.microsoft.com/office/drawing/2014/main" id="{CF0A82A5-F94E-499E-8E2F-2124B97BE8DB}"/>
                  </a:ext>
                </a:extLst>
              </p:cNvPr>
              <p:cNvSpPr>
                <a:spLocks noChangeArrowheads="1"/>
              </p:cNvSpPr>
              <p:nvPr userDrawn="1"/>
            </p:nvSpPr>
            <p:spPr bwMode="auto">
              <a:xfrm>
                <a:off x="706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4" name="Oval 1109">
                <a:extLst>
                  <a:ext uri="{FF2B5EF4-FFF2-40B4-BE49-F238E27FC236}">
                    <a16:creationId xmlns:a16="http://schemas.microsoft.com/office/drawing/2014/main" id="{53D78545-21AF-4118-A9C3-CCC5710B0A2C}"/>
                  </a:ext>
                </a:extLst>
              </p:cNvPr>
              <p:cNvSpPr>
                <a:spLocks noChangeArrowheads="1"/>
              </p:cNvSpPr>
              <p:nvPr userDrawn="1"/>
            </p:nvSpPr>
            <p:spPr bwMode="auto">
              <a:xfrm>
                <a:off x="693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5" name="Oval 1110">
                <a:extLst>
                  <a:ext uri="{FF2B5EF4-FFF2-40B4-BE49-F238E27FC236}">
                    <a16:creationId xmlns:a16="http://schemas.microsoft.com/office/drawing/2014/main" id="{CF9952E8-570E-4356-8755-E7AD5CFE29E0}"/>
                  </a:ext>
                </a:extLst>
              </p:cNvPr>
              <p:cNvSpPr>
                <a:spLocks noChangeArrowheads="1"/>
              </p:cNvSpPr>
              <p:nvPr userDrawn="1"/>
            </p:nvSpPr>
            <p:spPr bwMode="auto">
              <a:xfrm>
                <a:off x="6810"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6" name="Oval 1111">
                <a:extLst>
                  <a:ext uri="{FF2B5EF4-FFF2-40B4-BE49-F238E27FC236}">
                    <a16:creationId xmlns:a16="http://schemas.microsoft.com/office/drawing/2014/main" id="{2C2331DD-5F8D-472B-A214-B476944D798B}"/>
                  </a:ext>
                </a:extLst>
              </p:cNvPr>
              <p:cNvSpPr>
                <a:spLocks noChangeArrowheads="1"/>
              </p:cNvSpPr>
              <p:nvPr userDrawn="1"/>
            </p:nvSpPr>
            <p:spPr bwMode="auto">
              <a:xfrm>
                <a:off x="669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7" name="Oval 1112">
                <a:extLst>
                  <a:ext uri="{FF2B5EF4-FFF2-40B4-BE49-F238E27FC236}">
                    <a16:creationId xmlns:a16="http://schemas.microsoft.com/office/drawing/2014/main" id="{A73CAF07-23C7-47F0-A7E6-817A010BFAA2}"/>
                  </a:ext>
                </a:extLst>
              </p:cNvPr>
              <p:cNvSpPr>
                <a:spLocks noChangeArrowheads="1"/>
              </p:cNvSpPr>
              <p:nvPr userDrawn="1"/>
            </p:nvSpPr>
            <p:spPr bwMode="auto">
              <a:xfrm>
                <a:off x="6568"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8" name="Oval 1113">
                <a:extLst>
                  <a:ext uri="{FF2B5EF4-FFF2-40B4-BE49-F238E27FC236}">
                    <a16:creationId xmlns:a16="http://schemas.microsoft.com/office/drawing/2014/main" id="{4AEA7E9D-8561-4878-BE22-8DEBB56C849E}"/>
                  </a:ext>
                </a:extLst>
              </p:cNvPr>
              <p:cNvSpPr>
                <a:spLocks noChangeArrowheads="1"/>
              </p:cNvSpPr>
              <p:nvPr userDrawn="1"/>
            </p:nvSpPr>
            <p:spPr bwMode="auto">
              <a:xfrm>
                <a:off x="644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9" name="Oval 1114">
                <a:extLst>
                  <a:ext uri="{FF2B5EF4-FFF2-40B4-BE49-F238E27FC236}">
                    <a16:creationId xmlns:a16="http://schemas.microsoft.com/office/drawing/2014/main" id="{2213524D-BA15-4AED-A753-DFD7FA58B024}"/>
                  </a:ext>
                </a:extLst>
              </p:cNvPr>
              <p:cNvSpPr>
                <a:spLocks noChangeArrowheads="1"/>
              </p:cNvSpPr>
              <p:nvPr userDrawn="1"/>
            </p:nvSpPr>
            <p:spPr bwMode="auto">
              <a:xfrm>
                <a:off x="7678"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0" name="Oval 1115">
                <a:extLst>
                  <a:ext uri="{FF2B5EF4-FFF2-40B4-BE49-F238E27FC236}">
                    <a16:creationId xmlns:a16="http://schemas.microsoft.com/office/drawing/2014/main" id="{5DB2E999-61C0-4BC2-8766-A5254475EADC}"/>
                  </a:ext>
                </a:extLst>
              </p:cNvPr>
              <p:cNvSpPr>
                <a:spLocks noChangeArrowheads="1"/>
              </p:cNvSpPr>
              <p:nvPr userDrawn="1"/>
            </p:nvSpPr>
            <p:spPr bwMode="auto">
              <a:xfrm>
                <a:off x="7553"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1" name="Oval 1116">
                <a:extLst>
                  <a:ext uri="{FF2B5EF4-FFF2-40B4-BE49-F238E27FC236}">
                    <a16:creationId xmlns:a16="http://schemas.microsoft.com/office/drawing/2014/main" id="{5DCB5A26-4CDB-4270-B1BD-1A99A35FEE01}"/>
                  </a:ext>
                </a:extLst>
              </p:cNvPr>
              <p:cNvSpPr>
                <a:spLocks noChangeArrowheads="1"/>
              </p:cNvSpPr>
              <p:nvPr userDrawn="1"/>
            </p:nvSpPr>
            <p:spPr bwMode="auto">
              <a:xfrm>
                <a:off x="742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2" name="Oval 1117">
                <a:extLst>
                  <a:ext uri="{FF2B5EF4-FFF2-40B4-BE49-F238E27FC236}">
                    <a16:creationId xmlns:a16="http://schemas.microsoft.com/office/drawing/2014/main" id="{6F974DE0-A761-45D7-8037-2805C468EEEC}"/>
                  </a:ext>
                </a:extLst>
              </p:cNvPr>
              <p:cNvSpPr>
                <a:spLocks noChangeArrowheads="1"/>
              </p:cNvSpPr>
              <p:nvPr userDrawn="1"/>
            </p:nvSpPr>
            <p:spPr bwMode="auto">
              <a:xfrm>
                <a:off x="730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3" name="Oval 1118">
                <a:extLst>
                  <a:ext uri="{FF2B5EF4-FFF2-40B4-BE49-F238E27FC236}">
                    <a16:creationId xmlns:a16="http://schemas.microsoft.com/office/drawing/2014/main" id="{3611507C-47A4-4359-BE99-8EC608FD4920}"/>
                  </a:ext>
                </a:extLst>
              </p:cNvPr>
              <p:cNvSpPr>
                <a:spLocks noChangeArrowheads="1"/>
              </p:cNvSpPr>
              <p:nvPr userDrawn="1"/>
            </p:nvSpPr>
            <p:spPr bwMode="auto">
              <a:xfrm>
                <a:off x="718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4" name="Oval 1119">
                <a:extLst>
                  <a:ext uri="{FF2B5EF4-FFF2-40B4-BE49-F238E27FC236}">
                    <a16:creationId xmlns:a16="http://schemas.microsoft.com/office/drawing/2014/main" id="{4D41D7F8-823C-4B18-8445-7266460154AE}"/>
                  </a:ext>
                </a:extLst>
              </p:cNvPr>
              <p:cNvSpPr>
                <a:spLocks noChangeArrowheads="1"/>
              </p:cNvSpPr>
              <p:nvPr userDrawn="1"/>
            </p:nvSpPr>
            <p:spPr bwMode="auto">
              <a:xfrm>
                <a:off x="7678"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5" name="Oval 1120">
                <a:extLst>
                  <a:ext uri="{FF2B5EF4-FFF2-40B4-BE49-F238E27FC236}">
                    <a16:creationId xmlns:a16="http://schemas.microsoft.com/office/drawing/2014/main" id="{298F3DD4-5723-4221-97DA-1E4681B1F819}"/>
                  </a:ext>
                </a:extLst>
              </p:cNvPr>
              <p:cNvSpPr>
                <a:spLocks noChangeArrowheads="1"/>
              </p:cNvSpPr>
              <p:nvPr userDrawn="1"/>
            </p:nvSpPr>
            <p:spPr bwMode="auto">
              <a:xfrm>
                <a:off x="7553"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6" name="Oval 1121">
                <a:extLst>
                  <a:ext uri="{FF2B5EF4-FFF2-40B4-BE49-F238E27FC236}">
                    <a16:creationId xmlns:a16="http://schemas.microsoft.com/office/drawing/2014/main" id="{60F65834-7C30-4B52-B877-FF3CCF4112F4}"/>
                  </a:ext>
                </a:extLst>
              </p:cNvPr>
              <p:cNvSpPr>
                <a:spLocks noChangeArrowheads="1"/>
              </p:cNvSpPr>
              <p:nvPr userDrawn="1"/>
            </p:nvSpPr>
            <p:spPr bwMode="auto">
              <a:xfrm>
                <a:off x="742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7" name="Oval 1122">
                <a:extLst>
                  <a:ext uri="{FF2B5EF4-FFF2-40B4-BE49-F238E27FC236}">
                    <a16:creationId xmlns:a16="http://schemas.microsoft.com/office/drawing/2014/main" id="{C94C760F-E5CA-4D77-8405-D02925CB6BC6}"/>
                  </a:ext>
                </a:extLst>
              </p:cNvPr>
              <p:cNvSpPr>
                <a:spLocks noChangeArrowheads="1"/>
              </p:cNvSpPr>
              <p:nvPr userDrawn="1"/>
            </p:nvSpPr>
            <p:spPr bwMode="auto">
              <a:xfrm>
                <a:off x="730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8" name="Oval 1123">
                <a:extLst>
                  <a:ext uri="{FF2B5EF4-FFF2-40B4-BE49-F238E27FC236}">
                    <a16:creationId xmlns:a16="http://schemas.microsoft.com/office/drawing/2014/main" id="{AA8D352D-1995-4FDA-855C-D17239B227B2}"/>
                  </a:ext>
                </a:extLst>
              </p:cNvPr>
              <p:cNvSpPr>
                <a:spLocks noChangeArrowheads="1"/>
              </p:cNvSpPr>
              <p:nvPr userDrawn="1"/>
            </p:nvSpPr>
            <p:spPr bwMode="auto">
              <a:xfrm>
                <a:off x="718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9" name="Oval 1124">
                <a:extLst>
                  <a:ext uri="{FF2B5EF4-FFF2-40B4-BE49-F238E27FC236}">
                    <a16:creationId xmlns:a16="http://schemas.microsoft.com/office/drawing/2014/main" id="{EFD7B511-F044-431F-BD78-7093D249AF92}"/>
                  </a:ext>
                </a:extLst>
              </p:cNvPr>
              <p:cNvSpPr>
                <a:spLocks noChangeArrowheads="1"/>
              </p:cNvSpPr>
              <p:nvPr userDrawn="1"/>
            </p:nvSpPr>
            <p:spPr bwMode="auto">
              <a:xfrm>
                <a:off x="7678"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0" name="Oval 1125">
                <a:extLst>
                  <a:ext uri="{FF2B5EF4-FFF2-40B4-BE49-F238E27FC236}">
                    <a16:creationId xmlns:a16="http://schemas.microsoft.com/office/drawing/2014/main" id="{FC9F7255-CA51-4BE7-AE82-DF69A17ED38E}"/>
                  </a:ext>
                </a:extLst>
              </p:cNvPr>
              <p:cNvSpPr>
                <a:spLocks noChangeArrowheads="1"/>
              </p:cNvSpPr>
              <p:nvPr userDrawn="1"/>
            </p:nvSpPr>
            <p:spPr bwMode="auto">
              <a:xfrm>
                <a:off x="7553"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1" name="Oval 1126">
                <a:extLst>
                  <a:ext uri="{FF2B5EF4-FFF2-40B4-BE49-F238E27FC236}">
                    <a16:creationId xmlns:a16="http://schemas.microsoft.com/office/drawing/2014/main" id="{79C32B95-B341-4404-9146-4907FF285EC9}"/>
                  </a:ext>
                </a:extLst>
              </p:cNvPr>
              <p:cNvSpPr>
                <a:spLocks noChangeArrowheads="1"/>
              </p:cNvSpPr>
              <p:nvPr userDrawn="1"/>
            </p:nvSpPr>
            <p:spPr bwMode="auto">
              <a:xfrm>
                <a:off x="742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2" name="Oval 1127">
                <a:extLst>
                  <a:ext uri="{FF2B5EF4-FFF2-40B4-BE49-F238E27FC236}">
                    <a16:creationId xmlns:a16="http://schemas.microsoft.com/office/drawing/2014/main" id="{5E663A12-C7E3-49BC-A021-370BFA0B97D0}"/>
                  </a:ext>
                </a:extLst>
              </p:cNvPr>
              <p:cNvSpPr>
                <a:spLocks noChangeArrowheads="1"/>
              </p:cNvSpPr>
              <p:nvPr userDrawn="1"/>
            </p:nvSpPr>
            <p:spPr bwMode="auto">
              <a:xfrm>
                <a:off x="730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3" name="Oval 1128">
                <a:extLst>
                  <a:ext uri="{FF2B5EF4-FFF2-40B4-BE49-F238E27FC236}">
                    <a16:creationId xmlns:a16="http://schemas.microsoft.com/office/drawing/2014/main" id="{69C384EC-4896-400D-A0D0-32ABFEC41C41}"/>
                  </a:ext>
                </a:extLst>
              </p:cNvPr>
              <p:cNvSpPr>
                <a:spLocks noChangeArrowheads="1"/>
              </p:cNvSpPr>
              <p:nvPr userDrawn="1"/>
            </p:nvSpPr>
            <p:spPr bwMode="auto">
              <a:xfrm>
                <a:off x="718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4" name="Oval 1129">
                <a:extLst>
                  <a:ext uri="{FF2B5EF4-FFF2-40B4-BE49-F238E27FC236}">
                    <a16:creationId xmlns:a16="http://schemas.microsoft.com/office/drawing/2014/main" id="{89CB0549-4331-4126-879C-64301F11983E}"/>
                  </a:ext>
                </a:extLst>
              </p:cNvPr>
              <p:cNvSpPr>
                <a:spLocks noChangeArrowheads="1"/>
              </p:cNvSpPr>
              <p:nvPr userDrawn="1"/>
            </p:nvSpPr>
            <p:spPr bwMode="auto">
              <a:xfrm>
                <a:off x="7678"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5" name="Oval 1130">
                <a:extLst>
                  <a:ext uri="{FF2B5EF4-FFF2-40B4-BE49-F238E27FC236}">
                    <a16:creationId xmlns:a16="http://schemas.microsoft.com/office/drawing/2014/main" id="{770885A4-F7AC-48D7-8D2C-A1364CAA7ED4}"/>
                  </a:ext>
                </a:extLst>
              </p:cNvPr>
              <p:cNvSpPr>
                <a:spLocks noChangeArrowheads="1"/>
              </p:cNvSpPr>
              <p:nvPr userDrawn="1"/>
            </p:nvSpPr>
            <p:spPr bwMode="auto">
              <a:xfrm>
                <a:off x="7553"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6" name="Oval 1131">
                <a:extLst>
                  <a:ext uri="{FF2B5EF4-FFF2-40B4-BE49-F238E27FC236}">
                    <a16:creationId xmlns:a16="http://schemas.microsoft.com/office/drawing/2014/main" id="{74C7D94C-45BA-42A4-9BC3-421CB67C6C6E}"/>
                  </a:ext>
                </a:extLst>
              </p:cNvPr>
              <p:cNvSpPr>
                <a:spLocks noChangeArrowheads="1"/>
              </p:cNvSpPr>
              <p:nvPr userDrawn="1"/>
            </p:nvSpPr>
            <p:spPr bwMode="auto">
              <a:xfrm>
                <a:off x="742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7" name="Oval 1132">
                <a:extLst>
                  <a:ext uri="{FF2B5EF4-FFF2-40B4-BE49-F238E27FC236}">
                    <a16:creationId xmlns:a16="http://schemas.microsoft.com/office/drawing/2014/main" id="{6725AF99-5FD6-42AB-985C-DF4423009819}"/>
                  </a:ext>
                </a:extLst>
              </p:cNvPr>
              <p:cNvSpPr>
                <a:spLocks noChangeArrowheads="1"/>
              </p:cNvSpPr>
              <p:nvPr userDrawn="1"/>
            </p:nvSpPr>
            <p:spPr bwMode="auto">
              <a:xfrm>
                <a:off x="730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8" name="Oval 1133">
                <a:extLst>
                  <a:ext uri="{FF2B5EF4-FFF2-40B4-BE49-F238E27FC236}">
                    <a16:creationId xmlns:a16="http://schemas.microsoft.com/office/drawing/2014/main" id="{F03C27CA-F49C-4EAB-A600-A08DE921AB57}"/>
                  </a:ext>
                </a:extLst>
              </p:cNvPr>
              <p:cNvSpPr>
                <a:spLocks noChangeArrowheads="1"/>
              </p:cNvSpPr>
              <p:nvPr userDrawn="1"/>
            </p:nvSpPr>
            <p:spPr bwMode="auto">
              <a:xfrm>
                <a:off x="718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9" name="Oval 1134">
                <a:extLst>
                  <a:ext uri="{FF2B5EF4-FFF2-40B4-BE49-F238E27FC236}">
                    <a16:creationId xmlns:a16="http://schemas.microsoft.com/office/drawing/2014/main" id="{D0F05CA9-5299-4C94-B688-CC2AA0566746}"/>
                  </a:ext>
                </a:extLst>
              </p:cNvPr>
              <p:cNvSpPr>
                <a:spLocks noChangeArrowheads="1"/>
              </p:cNvSpPr>
              <p:nvPr userDrawn="1"/>
            </p:nvSpPr>
            <p:spPr bwMode="auto">
              <a:xfrm>
                <a:off x="7678"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0" name="Oval 1135">
                <a:extLst>
                  <a:ext uri="{FF2B5EF4-FFF2-40B4-BE49-F238E27FC236}">
                    <a16:creationId xmlns:a16="http://schemas.microsoft.com/office/drawing/2014/main" id="{B1CE92B2-AACD-4935-84F5-A6EB61CFDEAC}"/>
                  </a:ext>
                </a:extLst>
              </p:cNvPr>
              <p:cNvSpPr>
                <a:spLocks noChangeArrowheads="1"/>
              </p:cNvSpPr>
              <p:nvPr userDrawn="1"/>
            </p:nvSpPr>
            <p:spPr bwMode="auto">
              <a:xfrm>
                <a:off x="7553"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1" name="Oval 1136">
                <a:extLst>
                  <a:ext uri="{FF2B5EF4-FFF2-40B4-BE49-F238E27FC236}">
                    <a16:creationId xmlns:a16="http://schemas.microsoft.com/office/drawing/2014/main" id="{76D9E48A-4133-4E75-AAD5-8876EF483685}"/>
                  </a:ext>
                </a:extLst>
              </p:cNvPr>
              <p:cNvSpPr>
                <a:spLocks noChangeArrowheads="1"/>
              </p:cNvSpPr>
              <p:nvPr userDrawn="1"/>
            </p:nvSpPr>
            <p:spPr bwMode="auto">
              <a:xfrm>
                <a:off x="742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2" name="Oval 1137">
                <a:extLst>
                  <a:ext uri="{FF2B5EF4-FFF2-40B4-BE49-F238E27FC236}">
                    <a16:creationId xmlns:a16="http://schemas.microsoft.com/office/drawing/2014/main" id="{2A4F054F-9C27-4A7E-AD93-3D2A8B202241}"/>
                  </a:ext>
                </a:extLst>
              </p:cNvPr>
              <p:cNvSpPr>
                <a:spLocks noChangeArrowheads="1"/>
              </p:cNvSpPr>
              <p:nvPr userDrawn="1"/>
            </p:nvSpPr>
            <p:spPr bwMode="auto">
              <a:xfrm>
                <a:off x="730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3" name="Oval 1138">
                <a:extLst>
                  <a:ext uri="{FF2B5EF4-FFF2-40B4-BE49-F238E27FC236}">
                    <a16:creationId xmlns:a16="http://schemas.microsoft.com/office/drawing/2014/main" id="{D9E93304-8FDD-49C9-B28B-226485A3770B}"/>
                  </a:ext>
                </a:extLst>
              </p:cNvPr>
              <p:cNvSpPr>
                <a:spLocks noChangeArrowheads="1"/>
              </p:cNvSpPr>
              <p:nvPr userDrawn="1"/>
            </p:nvSpPr>
            <p:spPr bwMode="auto">
              <a:xfrm>
                <a:off x="718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4" name="Oval 1139">
                <a:extLst>
                  <a:ext uri="{FF2B5EF4-FFF2-40B4-BE49-F238E27FC236}">
                    <a16:creationId xmlns:a16="http://schemas.microsoft.com/office/drawing/2014/main" id="{66355F7E-5F46-4F69-ADC9-2DEBB64E4EFA}"/>
                  </a:ext>
                </a:extLst>
              </p:cNvPr>
              <p:cNvSpPr>
                <a:spLocks noChangeArrowheads="1"/>
              </p:cNvSpPr>
              <p:nvPr userDrawn="1"/>
            </p:nvSpPr>
            <p:spPr bwMode="auto">
              <a:xfrm>
                <a:off x="7678"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5" name="Oval 1140">
                <a:extLst>
                  <a:ext uri="{FF2B5EF4-FFF2-40B4-BE49-F238E27FC236}">
                    <a16:creationId xmlns:a16="http://schemas.microsoft.com/office/drawing/2014/main" id="{0DA3B3FC-9E37-45D9-A945-937662DFCE44}"/>
                  </a:ext>
                </a:extLst>
              </p:cNvPr>
              <p:cNvSpPr>
                <a:spLocks noChangeArrowheads="1"/>
              </p:cNvSpPr>
              <p:nvPr userDrawn="1"/>
            </p:nvSpPr>
            <p:spPr bwMode="auto">
              <a:xfrm>
                <a:off x="7553"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6" name="Oval 1141">
                <a:extLst>
                  <a:ext uri="{FF2B5EF4-FFF2-40B4-BE49-F238E27FC236}">
                    <a16:creationId xmlns:a16="http://schemas.microsoft.com/office/drawing/2014/main" id="{8BF64FD6-FA3B-4686-B5BD-C69589809131}"/>
                  </a:ext>
                </a:extLst>
              </p:cNvPr>
              <p:cNvSpPr>
                <a:spLocks noChangeArrowheads="1"/>
              </p:cNvSpPr>
              <p:nvPr userDrawn="1"/>
            </p:nvSpPr>
            <p:spPr bwMode="auto">
              <a:xfrm>
                <a:off x="742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7" name="Oval 1142">
                <a:extLst>
                  <a:ext uri="{FF2B5EF4-FFF2-40B4-BE49-F238E27FC236}">
                    <a16:creationId xmlns:a16="http://schemas.microsoft.com/office/drawing/2014/main" id="{8D418278-788A-48B9-B70C-1B0A22384591}"/>
                  </a:ext>
                </a:extLst>
              </p:cNvPr>
              <p:cNvSpPr>
                <a:spLocks noChangeArrowheads="1"/>
              </p:cNvSpPr>
              <p:nvPr userDrawn="1"/>
            </p:nvSpPr>
            <p:spPr bwMode="auto">
              <a:xfrm>
                <a:off x="730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8" name="Oval 1143">
                <a:extLst>
                  <a:ext uri="{FF2B5EF4-FFF2-40B4-BE49-F238E27FC236}">
                    <a16:creationId xmlns:a16="http://schemas.microsoft.com/office/drawing/2014/main" id="{2645D830-C60C-455A-9B21-9AC761D17923}"/>
                  </a:ext>
                </a:extLst>
              </p:cNvPr>
              <p:cNvSpPr>
                <a:spLocks noChangeArrowheads="1"/>
              </p:cNvSpPr>
              <p:nvPr userDrawn="1"/>
            </p:nvSpPr>
            <p:spPr bwMode="auto">
              <a:xfrm>
                <a:off x="718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9" name="Oval 1144">
                <a:extLst>
                  <a:ext uri="{FF2B5EF4-FFF2-40B4-BE49-F238E27FC236}">
                    <a16:creationId xmlns:a16="http://schemas.microsoft.com/office/drawing/2014/main" id="{84F3185B-81D2-4060-9429-2E1BD9E02AD3}"/>
                  </a:ext>
                </a:extLst>
              </p:cNvPr>
              <p:cNvSpPr>
                <a:spLocks noChangeArrowheads="1"/>
              </p:cNvSpPr>
              <p:nvPr userDrawn="1"/>
            </p:nvSpPr>
            <p:spPr bwMode="auto">
              <a:xfrm>
                <a:off x="7678"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0" name="Oval 1145">
                <a:extLst>
                  <a:ext uri="{FF2B5EF4-FFF2-40B4-BE49-F238E27FC236}">
                    <a16:creationId xmlns:a16="http://schemas.microsoft.com/office/drawing/2014/main" id="{2DB987E5-4A44-43F2-AEE7-A665BB1D5066}"/>
                  </a:ext>
                </a:extLst>
              </p:cNvPr>
              <p:cNvSpPr>
                <a:spLocks noChangeArrowheads="1"/>
              </p:cNvSpPr>
              <p:nvPr userDrawn="1"/>
            </p:nvSpPr>
            <p:spPr bwMode="auto">
              <a:xfrm>
                <a:off x="7553"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1" name="Oval 1146">
                <a:extLst>
                  <a:ext uri="{FF2B5EF4-FFF2-40B4-BE49-F238E27FC236}">
                    <a16:creationId xmlns:a16="http://schemas.microsoft.com/office/drawing/2014/main" id="{5BD5E48B-2503-4A08-9684-A518BA7D270F}"/>
                  </a:ext>
                </a:extLst>
              </p:cNvPr>
              <p:cNvSpPr>
                <a:spLocks noChangeArrowheads="1"/>
              </p:cNvSpPr>
              <p:nvPr userDrawn="1"/>
            </p:nvSpPr>
            <p:spPr bwMode="auto">
              <a:xfrm>
                <a:off x="742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2" name="Oval 1147">
                <a:extLst>
                  <a:ext uri="{FF2B5EF4-FFF2-40B4-BE49-F238E27FC236}">
                    <a16:creationId xmlns:a16="http://schemas.microsoft.com/office/drawing/2014/main" id="{2B2088DB-61AE-4DA9-A3C3-F07674712712}"/>
                  </a:ext>
                </a:extLst>
              </p:cNvPr>
              <p:cNvSpPr>
                <a:spLocks noChangeArrowheads="1"/>
              </p:cNvSpPr>
              <p:nvPr userDrawn="1"/>
            </p:nvSpPr>
            <p:spPr bwMode="auto">
              <a:xfrm>
                <a:off x="730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3" name="Oval 1148">
                <a:extLst>
                  <a:ext uri="{FF2B5EF4-FFF2-40B4-BE49-F238E27FC236}">
                    <a16:creationId xmlns:a16="http://schemas.microsoft.com/office/drawing/2014/main" id="{FC1F66B5-82E1-4286-A110-5C4232EBCC73}"/>
                  </a:ext>
                </a:extLst>
              </p:cNvPr>
              <p:cNvSpPr>
                <a:spLocks noChangeArrowheads="1"/>
              </p:cNvSpPr>
              <p:nvPr userDrawn="1"/>
            </p:nvSpPr>
            <p:spPr bwMode="auto">
              <a:xfrm>
                <a:off x="718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4" name="Oval 1149">
                <a:extLst>
                  <a:ext uri="{FF2B5EF4-FFF2-40B4-BE49-F238E27FC236}">
                    <a16:creationId xmlns:a16="http://schemas.microsoft.com/office/drawing/2014/main" id="{EA5C0068-7DF6-45AC-A11A-E47A308C0138}"/>
                  </a:ext>
                </a:extLst>
              </p:cNvPr>
              <p:cNvSpPr>
                <a:spLocks noChangeArrowheads="1"/>
              </p:cNvSpPr>
              <p:nvPr userDrawn="1"/>
            </p:nvSpPr>
            <p:spPr bwMode="auto">
              <a:xfrm>
                <a:off x="7678"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5" name="Oval 1150">
                <a:extLst>
                  <a:ext uri="{FF2B5EF4-FFF2-40B4-BE49-F238E27FC236}">
                    <a16:creationId xmlns:a16="http://schemas.microsoft.com/office/drawing/2014/main" id="{7298E330-3A58-43EB-8426-6E56849952A6}"/>
                  </a:ext>
                </a:extLst>
              </p:cNvPr>
              <p:cNvSpPr>
                <a:spLocks noChangeArrowheads="1"/>
              </p:cNvSpPr>
              <p:nvPr userDrawn="1"/>
            </p:nvSpPr>
            <p:spPr bwMode="auto">
              <a:xfrm>
                <a:off x="7553"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6" name="Oval 1151">
                <a:extLst>
                  <a:ext uri="{FF2B5EF4-FFF2-40B4-BE49-F238E27FC236}">
                    <a16:creationId xmlns:a16="http://schemas.microsoft.com/office/drawing/2014/main" id="{E6E1659F-DCD8-4AF0-90F2-0AE543CE9AD4}"/>
                  </a:ext>
                </a:extLst>
              </p:cNvPr>
              <p:cNvSpPr>
                <a:spLocks noChangeArrowheads="1"/>
              </p:cNvSpPr>
              <p:nvPr userDrawn="1"/>
            </p:nvSpPr>
            <p:spPr bwMode="auto">
              <a:xfrm>
                <a:off x="742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7" name="Oval 1152">
                <a:extLst>
                  <a:ext uri="{FF2B5EF4-FFF2-40B4-BE49-F238E27FC236}">
                    <a16:creationId xmlns:a16="http://schemas.microsoft.com/office/drawing/2014/main" id="{CFF875E4-BBF9-4978-8590-0615EF246F48}"/>
                  </a:ext>
                </a:extLst>
              </p:cNvPr>
              <p:cNvSpPr>
                <a:spLocks noChangeArrowheads="1"/>
              </p:cNvSpPr>
              <p:nvPr userDrawn="1"/>
            </p:nvSpPr>
            <p:spPr bwMode="auto">
              <a:xfrm>
                <a:off x="730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8" name="Oval 1153">
                <a:extLst>
                  <a:ext uri="{FF2B5EF4-FFF2-40B4-BE49-F238E27FC236}">
                    <a16:creationId xmlns:a16="http://schemas.microsoft.com/office/drawing/2014/main" id="{D851D774-8232-46E0-A974-9DBA8769F2B0}"/>
                  </a:ext>
                </a:extLst>
              </p:cNvPr>
              <p:cNvSpPr>
                <a:spLocks noChangeArrowheads="1"/>
              </p:cNvSpPr>
              <p:nvPr userDrawn="1"/>
            </p:nvSpPr>
            <p:spPr bwMode="auto">
              <a:xfrm>
                <a:off x="718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9" name="Oval 1154">
                <a:extLst>
                  <a:ext uri="{FF2B5EF4-FFF2-40B4-BE49-F238E27FC236}">
                    <a16:creationId xmlns:a16="http://schemas.microsoft.com/office/drawing/2014/main" id="{F807B833-671B-418A-A548-0EEBC6077E5A}"/>
                  </a:ext>
                </a:extLst>
              </p:cNvPr>
              <p:cNvSpPr>
                <a:spLocks noChangeArrowheads="1"/>
              </p:cNvSpPr>
              <p:nvPr userDrawn="1"/>
            </p:nvSpPr>
            <p:spPr bwMode="auto">
              <a:xfrm>
                <a:off x="7678"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0" name="Oval 1155">
                <a:extLst>
                  <a:ext uri="{FF2B5EF4-FFF2-40B4-BE49-F238E27FC236}">
                    <a16:creationId xmlns:a16="http://schemas.microsoft.com/office/drawing/2014/main" id="{146029F7-C3CA-4CA1-B7EF-161346E8CEE4}"/>
                  </a:ext>
                </a:extLst>
              </p:cNvPr>
              <p:cNvSpPr>
                <a:spLocks noChangeArrowheads="1"/>
              </p:cNvSpPr>
              <p:nvPr userDrawn="1"/>
            </p:nvSpPr>
            <p:spPr bwMode="auto">
              <a:xfrm>
                <a:off x="7553"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1" name="Oval 1156">
                <a:extLst>
                  <a:ext uri="{FF2B5EF4-FFF2-40B4-BE49-F238E27FC236}">
                    <a16:creationId xmlns:a16="http://schemas.microsoft.com/office/drawing/2014/main" id="{33DDB8E7-85BD-4B8A-B7CB-7B99CD99C6DD}"/>
                  </a:ext>
                </a:extLst>
              </p:cNvPr>
              <p:cNvSpPr>
                <a:spLocks noChangeArrowheads="1"/>
              </p:cNvSpPr>
              <p:nvPr userDrawn="1"/>
            </p:nvSpPr>
            <p:spPr bwMode="auto">
              <a:xfrm>
                <a:off x="742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2" name="Oval 1157">
                <a:extLst>
                  <a:ext uri="{FF2B5EF4-FFF2-40B4-BE49-F238E27FC236}">
                    <a16:creationId xmlns:a16="http://schemas.microsoft.com/office/drawing/2014/main" id="{98E3B684-F5CA-4C51-A5B9-76263636F121}"/>
                  </a:ext>
                </a:extLst>
              </p:cNvPr>
              <p:cNvSpPr>
                <a:spLocks noChangeArrowheads="1"/>
              </p:cNvSpPr>
              <p:nvPr userDrawn="1"/>
            </p:nvSpPr>
            <p:spPr bwMode="auto">
              <a:xfrm>
                <a:off x="730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3" name="Oval 1158">
                <a:extLst>
                  <a:ext uri="{FF2B5EF4-FFF2-40B4-BE49-F238E27FC236}">
                    <a16:creationId xmlns:a16="http://schemas.microsoft.com/office/drawing/2014/main" id="{F7ACC203-5796-4997-A41C-8E86C53A7BF4}"/>
                  </a:ext>
                </a:extLst>
              </p:cNvPr>
              <p:cNvSpPr>
                <a:spLocks noChangeArrowheads="1"/>
              </p:cNvSpPr>
              <p:nvPr userDrawn="1"/>
            </p:nvSpPr>
            <p:spPr bwMode="auto">
              <a:xfrm>
                <a:off x="718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4" name="Oval 1159">
                <a:extLst>
                  <a:ext uri="{FF2B5EF4-FFF2-40B4-BE49-F238E27FC236}">
                    <a16:creationId xmlns:a16="http://schemas.microsoft.com/office/drawing/2014/main" id="{D16A0791-A72A-4F13-8616-F964CDF49634}"/>
                  </a:ext>
                </a:extLst>
              </p:cNvPr>
              <p:cNvSpPr>
                <a:spLocks noChangeArrowheads="1"/>
              </p:cNvSpPr>
              <p:nvPr userDrawn="1"/>
            </p:nvSpPr>
            <p:spPr bwMode="auto">
              <a:xfrm>
                <a:off x="7678"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5" name="Oval 1160">
                <a:extLst>
                  <a:ext uri="{FF2B5EF4-FFF2-40B4-BE49-F238E27FC236}">
                    <a16:creationId xmlns:a16="http://schemas.microsoft.com/office/drawing/2014/main" id="{1D514995-E5B1-42A5-B052-E20164134EBF}"/>
                  </a:ext>
                </a:extLst>
              </p:cNvPr>
              <p:cNvSpPr>
                <a:spLocks noChangeArrowheads="1"/>
              </p:cNvSpPr>
              <p:nvPr userDrawn="1"/>
            </p:nvSpPr>
            <p:spPr bwMode="auto">
              <a:xfrm>
                <a:off x="7553"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6" name="Oval 1161">
                <a:extLst>
                  <a:ext uri="{FF2B5EF4-FFF2-40B4-BE49-F238E27FC236}">
                    <a16:creationId xmlns:a16="http://schemas.microsoft.com/office/drawing/2014/main" id="{B9086460-E5DF-4D87-9F3F-16D58DB7AFE7}"/>
                  </a:ext>
                </a:extLst>
              </p:cNvPr>
              <p:cNvSpPr>
                <a:spLocks noChangeArrowheads="1"/>
              </p:cNvSpPr>
              <p:nvPr userDrawn="1"/>
            </p:nvSpPr>
            <p:spPr bwMode="auto">
              <a:xfrm>
                <a:off x="742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7" name="Oval 1162">
                <a:extLst>
                  <a:ext uri="{FF2B5EF4-FFF2-40B4-BE49-F238E27FC236}">
                    <a16:creationId xmlns:a16="http://schemas.microsoft.com/office/drawing/2014/main" id="{0AB3EA68-776E-4E67-AEAA-1E6563B84E4F}"/>
                  </a:ext>
                </a:extLst>
              </p:cNvPr>
              <p:cNvSpPr>
                <a:spLocks noChangeArrowheads="1"/>
              </p:cNvSpPr>
              <p:nvPr userDrawn="1"/>
            </p:nvSpPr>
            <p:spPr bwMode="auto">
              <a:xfrm>
                <a:off x="730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8" name="Oval 1163">
                <a:extLst>
                  <a:ext uri="{FF2B5EF4-FFF2-40B4-BE49-F238E27FC236}">
                    <a16:creationId xmlns:a16="http://schemas.microsoft.com/office/drawing/2014/main" id="{C3D1628C-9E71-4076-927A-5E59C39D183D}"/>
                  </a:ext>
                </a:extLst>
              </p:cNvPr>
              <p:cNvSpPr>
                <a:spLocks noChangeArrowheads="1"/>
              </p:cNvSpPr>
              <p:nvPr userDrawn="1"/>
            </p:nvSpPr>
            <p:spPr bwMode="auto">
              <a:xfrm>
                <a:off x="718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9" name="Oval 1164">
                <a:extLst>
                  <a:ext uri="{FF2B5EF4-FFF2-40B4-BE49-F238E27FC236}">
                    <a16:creationId xmlns:a16="http://schemas.microsoft.com/office/drawing/2014/main" id="{62AF8271-0ADC-4C85-B8CF-598E76261D91}"/>
                  </a:ext>
                </a:extLst>
              </p:cNvPr>
              <p:cNvSpPr>
                <a:spLocks noChangeArrowheads="1"/>
              </p:cNvSpPr>
              <p:nvPr userDrawn="1"/>
            </p:nvSpPr>
            <p:spPr bwMode="auto">
              <a:xfrm>
                <a:off x="7678"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0" name="Oval 1165">
                <a:extLst>
                  <a:ext uri="{FF2B5EF4-FFF2-40B4-BE49-F238E27FC236}">
                    <a16:creationId xmlns:a16="http://schemas.microsoft.com/office/drawing/2014/main" id="{A7971436-05AC-4DDA-A88B-7EB2F9108A23}"/>
                  </a:ext>
                </a:extLst>
              </p:cNvPr>
              <p:cNvSpPr>
                <a:spLocks noChangeArrowheads="1"/>
              </p:cNvSpPr>
              <p:nvPr userDrawn="1"/>
            </p:nvSpPr>
            <p:spPr bwMode="auto">
              <a:xfrm>
                <a:off x="7553"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1" name="Oval 1166">
                <a:extLst>
                  <a:ext uri="{FF2B5EF4-FFF2-40B4-BE49-F238E27FC236}">
                    <a16:creationId xmlns:a16="http://schemas.microsoft.com/office/drawing/2014/main" id="{33A0EF3C-2D85-44B3-8FE5-E67D8B434828}"/>
                  </a:ext>
                </a:extLst>
              </p:cNvPr>
              <p:cNvSpPr>
                <a:spLocks noChangeArrowheads="1"/>
              </p:cNvSpPr>
              <p:nvPr userDrawn="1"/>
            </p:nvSpPr>
            <p:spPr bwMode="auto">
              <a:xfrm>
                <a:off x="742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2" name="Oval 1167">
                <a:extLst>
                  <a:ext uri="{FF2B5EF4-FFF2-40B4-BE49-F238E27FC236}">
                    <a16:creationId xmlns:a16="http://schemas.microsoft.com/office/drawing/2014/main" id="{8CEBCB43-53E3-4B03-828D-6194244BF290}"/>
                  </a:ext>
                </a:extLst>
              </p:cNvPr>
              <p:cNvSpPr>
                <a:spLocks noChangeArrowheads="1"/>
              </p:cNvSpPr>
              <p:nvPr userDrawn="1"/>
            </p:nvSpPr>
            <p:spPr bwMode="auto">
              <a:xfrm>
                <a:off x="730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3" name="Oval 1168">
                <a:extLst>
                  <a:ext uri="{FF2B5EF4-FFF2-40B4-BE49-F238E27FC236}">
                    <a16:creationId xmlns:a16="http://schemas.microsoft.com/office/drawing/2014/main" id="{152D5449-9798-42C4-ABCC-5B82113ACFD3}"/>
                  </a:ext>
                </a:extLst>
              </p:cNvPr>
              <p:cNvSpPr>
                <a:spLocks noChangeArrowheads="1"/>
              </p:cNvSpPr>
              <p:nvPr userDrawn="1"/>
            </p:nvSpPr>
            <p:spPr bwMode="auto">
              <a:xfrm>
                <a:off x="718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4" name="Oval 1169">
                <a:extLst>
                  <a:ext uri="{FF2B5EF4-FFF2-40B4-BE49-F238E27FC236}">
                    <a16:creationId xmlns:a16="http://schemas.microsoft.com/office/drawing/2014/main" id="{E776DD12-CB21-454C-A78A-94F7730CF095}"/>
                  </a:ext>
                </a:extLst>
              </p:cNvPr>
              <p:cNvSpPr>
                <a:spLocks noChangeArrowheads="1"/>
              </p:cNvSpPr>
              <p:nvPr userDrawn="1"/>
            </p:nvSpPr>
            <p:spPr bwMode="auto">
              <a:xfrm>
                <a:off x="7678"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5" name="Oval 1170">
                <a:extLst>
                  <a:ext uri="{FF2B5EF4-FFF2-40B4-BE49-F238E27FC236}">
                    <a16:creationId xmlns:a16="http://schemas.microsoft.com/office/drawing/2014/main" id="{616EDFA2-A8D7-4AD4-A1D6-F306E1660027}"/>
                  </a:ext>
                </a:extLst>
              </p:cNvPr>
              <p:cNvSpPr>
                <a:spLocks noChangeArrowheads="1"/>
              </p:cNvSpPr>
              <p:nvPr userDrawn="1"/>
            </p:nvSpPr>
            <p:spPr bwMode="auto">
              <a:xfrm>
                <a:off x="7553"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6" name="Oval 1171">
                <a:extLst>
                  <a:ext uri="{FF2B5EF4-FFF2-40B4-BE49-F238E27FC236}">
                    <a16:creationId xmlns:a16="http://schemas.microsoft.com/office/drawing/2014/main" id="{757352BD-0628-4CCA-BBD8-B923E34332D1}"/>
                  </a:ext>
                </a:extLst>
              </p:cNvPr>
              <p:cNvSpPr>
                <a:spLocks noChangeArrowheads="1"/>
              </p:cNvSpPr>
              <p:nvPr userDrawn="1"/>
            </p:nvSpPr>
            <p:spPr bwMode="auto">
              <a:xfrm>
                <a:off x="742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7" name="Oval 1172">
                <a:extLst>
                  <a:ext uri="{FF2B5EF4-FFF2-40B4-BE49-F238E27FC236}">
                    <a16:creationId xmlns:a16="http://schemas.microsoft.com/office/drawing/2014/main" id="{BB793E8A-A140-48CE-8A75-97053B8E52CE}"/>
                  </a:ext>
                </a:extLst>
              </p:cNvPr>
              <p:cNvSpPr>
                <a:spLocks noChangeArrowheads="1"/>
              </p:cNvSpPr>
              <p:nvPr userDrawn="1"/>
            </p:nvSpPr>
            <p:spPr bwMode="auto">
              <a:xfrm>
                <a:off x="730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8" name="Oval 1173">
                <a:extLst>
                  <a:ext uri="{FF2B5EF4-FFF2-40B4-BE49-F238E27FC236}">
                    <a16:creationId xmlns:a16="http://schemas.microsoft.com/office/drawing/2014/main" id="{0FE5AF2C-B1D3-4971-9EE7-A0750A7D5A4D}"/>
                  </a:ext>
                </a:extLst>
              </p:cNvPr>
              <p:cNvSpPr>
                <a:spLocks noChangeArrowheads="1"/>
              </p:cNvSpPr>
              <p:nvPr userDrawn="1"/>
            </p:nvSpPr>
            <p:spPr bwMode="auto">
              <a:xfrm>
                <a:off x="718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9" name="Oval 1174">
                <a:extLst>
                  <a:ext uri="{FF2B5EF4-FFF2-40B4-BE49-F238E27FC236}">
                    <a16:creationId xmlns:a16="http://schemas.microsoft.com/office/drawing/2014/main" id="{B39D0D24-ED37-4A9F-A26D-9A07EEFD2E13}"/>
                  </a:ext>
                </a:extLst>
              </p:cNvPr>
              <p:cNvSpPr>
                <a:spLocks noChangeArrowheads="1"/>
              </p:cNvSpPr>
              <p:nvPr userDrawn="1"/>
            </p:nvSpPr>
            <p:spPr bwMode="auto">
              <a:xfrm>
                <a:off x="7678"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0" name="Oval 1175">
                <a:extLst>
                  <a:ext uri="{FF2B5EF4-FFF2-40B4-BE49-F238E27FC236}">
                    <a16:creationId xmlns:a16="http://schemas.microsoft.com/office/drawing/2014/main" id="{99F83172-1292-4870-B133-69F19C58048E}"/>
                  </a:ext>
                </a:extLst>
              </p:cNvPr>
              <p:cNvSpPr>
                <a:spLocks noChangeArrowheads="1"/>
              </p:cNvSpPr>
              <p:nvPr userDrawn="1"/>
            </p:nvSpPr>
            <p:spPr bwMode="auto">
              <a:xfrm>
                <a:off x="7553"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1" name="Oval 1176">
                <a:extLst>
                  <a:ext uri="{FF2B5EF4-FFF2-40B4-BE49-F238E27FC236}">
                    <a16:creationId xmlns:a16="http://schemas.microsoft.com/office/drawing/2014/main" id="{3A1CEE8F-76DC-4C70-BE55-4E4744A64D12}"/>
                  </a:ext>
                </a:extLst>
              </p:cNvPr>
              <p:cNvSpPr>
                <a:spLocks noChangeArrowheads="1"/>
              </p:cNvSpPr>
              <p:nvPr userDrawn="1"/>
            </p:nvSpPr>
            <p:spPr bwMode="auto">
              <a:xfrm>
                <a:off x="742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2" name="Oval 1177">
                <a:extLst>
                  <a:ext uri="{FF2B5EF4-FFF2-40B4-BE49-F238E27FC236}">
                    <a16:creationId xmlns:a16="http://schemas.microsoft.com/office/drawing/2014/main" id="{BD327AF9-7C76-491A-B6F6-C931CD2F2F5B}"/>
                  </a:ext>
                </a:extLst>
              </p:cNvPr>
              <p:cNvSpPr>
                <a:spLocks noChangeArrowheads="1"/>
              </p:cNvSpPr>
              <p:nvPr userDrawn="1"/>
            </p:nvSpPr>
            <p:spPr bwMode="auto">
              <a:xfrm>
                <a:off x="730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3" name="Oval 1178">
                <a:extLst>
                  <a:ext uri="{FF2B5EF4-FFF2-40B4-BE49-F238E27FC236}">
                    <a16:creationId xmlns:a16="http://schemas.microsoft.com/office/drawing/2014/main" id="{9CCD1CF1-B5DA-482E-9DA4-011E2821B71A}"/>
                  </a:ext>
                </a:extLst>
              </p:cNvPr>
              <p:cNvSpPr>
                <a:spLocks noChangeArrowheads="1"/>
              </p:cNvSpPr>
              <p:nvPr userDrawn="1"/>
            </p:nvSpPr>
            <p:spPr bwMode="auto">
              <a:xfrm>
                <a:off x="718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4" name="Oval 1179">
                <a:extLst>
                  <a:ext uri="{FF2B5EF4-FFF2-40B4-BE49-F238E27FC236}">
                    <a16:creationId xmlns:a16="http://schemas.microsoft.com/office/drawing/2014/main" id="{7F563B03-043B-4B50-BD61-B6736FE20759}"/>
                  </a:ext>
                </a:extLst>
              </p:cNvPr>
              <p:cNvSpPr>
                <a:spLocks noChangeArrowheads="1"/>
              </p:cNvSpPr>
              <p:nvPr userDrawn="1"/>
            </p:nvSpPr>
            <p:spPr bwMode="auto">
              <a:xfrm>
                <a:off x="631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5" name="Oval 1180">
                <a:extLst>
                  <a:ext uri="{FF2B5EF4-FFF2-40B4-BE49-F238E27FC236}">
                    <a16:creationId xmlns:a16="http://schemas.microsoft.com/office/drawing/2014/main" id="{20EE66B4-EA0E-4FCC-9C2B-ECE3BCBF1BA3}"/>
                  </a:ext>
                </a:extLst>
              </p:cNvPr>
              <p:cNvSpPr>
                <a:spLocks noChangeArrowheads="1"/>
              </p:cNvSpPr>
              <p:nvPr userDrawn="1"/>
            </p:nvSpPr>
            <p:spPr bwMode="auto">
              <a:xfrm>
                <a:off x="619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6" name="Oval 1181">
                <a:extLst>
                  <a:ext uri="{FF2B5EF4-FFF2-40B4-BE49-F238E27FC236}">
                    <a16:creationId xmlns:a16="http://schemas.microsoft.com/office/drawing/2014/main" id="{89DED2D8-D33B-4A47-AA85-7DCC65B3DFB1}"/>
                  </a:ext>
                </a:extLst>
              </p:cNvPr>
              <p:cNvSpPr>
                <a:spLocks noChangeArrowheads="1"/>
              </p:cNvSpPr>
              <p:nvPr userDrawn="1"/>
            </p:nvSpPr>
            <p:spPr bwMode="auto">
              <a:xfrm>
                <a:off x="607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7" name="Oval 1182">
                <a:extLst>
                  <a:ext uri="{FF2B5EF4-FFF2-40B4-BE49-F238E27FC236}">
                    <a16:creationId xmlns:a16="http://schemas.microsoft.com/office/drawing/2014/main" id="{0F9ED4F5-9682-47EB-81D6-F6ABE1657A1D}"/>
                  </a:ext>
                </a:extLst>
              </p:cNvPr>
              <p:cNvSpPr>
                <a:spLocks noChangeArrowheads="1"/>
              </p:cNvSpPr>
              <p:nvPr userDrawn="1"/>
            </p:nvSpPr>
            <p:spPr bwMode="auto">
              <a:xfrm>
                <a:off x="595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8" name="Oval 1183">
                <a:extLst>
                  <a:ext uri="{FF2B5EF4-FFF2-40B4-BE49-F238E27FC236}">
                    <a16:creationId xmlns:a16="http://schemas.microsoft.com/office/drawing/2014/main" id="{8D431C2A-27F3-45B6-A70A-9292F26ED4D8}"/>
                  </a:ext>
                </a:extLst>
              </p:cNvPr>
              <p:cNvSpPr>
                <a:spLocks noChangeArrowheads="1"/>
              </p:cNvSpPr>
              <p:nvPr userDrawn="1"/>
            </p:nvSpPr>
            <p:spPr bwMode="auto">
              <a:xfrm>
                <a:off x="582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9" name="Oval 1184">
                <a:extLst>
                  <a:ext uri="{FF2B5EF4-FFF2-40B4-BE49-F238E27FC236}">
                    <a16:creationId xmlns:a16="http://schemas.microsoft.com/office/drawing/2014/main" id="{97F44097-4EB7-42FD-80BE-17832017E851}"/>
                  </a:ext>
                </a:extLst>
              </p:cNvPr>
              <p:cNvSpPr>
                <a:spLocks noChangeArrowheads="1"/>
              </p:cNvSpPr>
              <p:nvPr userDrawn="1"/>
            </p:nvSpPr>
            <p:spPr bwMode="auto">
              <a:xfrm>
                <a:off x="570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0" name="Oval 1185">
                <a:extLst>
                  <a:ext uri="{FF2B5EF4-FFF2-40B4-BE49-F238E27FC236}">
                    <a16:creationId xmlns:a16="http://schemas.microsoft.com/office/drawing/2014/main" id="{DE78E732-A231-4A4B-9573-4EA3BA7F56C5}"/>
                  </a:ext>
                </a:extLst>
              </p:cNvPr>
              <p:cNvSpPr>
                <a:spLocks noChangeArrowheads="1"/>
              </p:cNvSpPr>
              <p:nvPr userDrawn="1"/>
            </p:nvSpPr>
            <p:spPr bwMode="auto">
              <a:xfrm>
                <a:off x="558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1" name="Oval 1186">
                <a:extLst>
                  <a:ext uri="{FF2B5EF4-FFF2-40B4-BE49-F238E27FC236}">
                    <a16:creationId xmlns:a16="http://schemas.microsoft.com/office/drawing/2014/main" id="{FD3DA816-EC57-4FA7-AC3A-E7EF8889A698}"/>
                  </a:ext>
                </a:extLst>
              </p:cNvPr>
              <p:cNvSpPr>
                <a:spLocks noChangeArrowheads="1"/>
              </p:cNvSpPr>
              <p:nvPr userDrawn="1"/>
            </p:nvSpPr>
            <p:spPr bwMode="auto">
              <a:xfrm>
                <a:off x="545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2" name="Oval 1187">
                <a:extLst>
                  <a:ext uri="{FF2B5EF4-FFF2-40B4-BE49-F238E27FC236}">
                    <a16:creationId xmlns:a16="http://schemas.microsoft.com/office/drawing/2014/main" id="{11AF27B9-6A58-4865-8DA4-A718E6FD8084}"/>
                  </a:ext>
                </a:extLst>
              </p:cNvPr>
              <p:cNvSpPr>
                <a:spLocks noChangeArrowheads="1"/>
              </p:cNvSpPr>
              <p:nvPr userDrawn="1"/>
            </p:nvSpPr>
            <p:spPr bwMode="auto">
              <a:xfrm>
                <a:off x="533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3" name="Oval 1188">
                <a:extLst>
                  <a:ext uri="{FF2B5EF4-FFF2-40B4-BE49-F238E27FC236}">
                    <a16:creationId xmlns:a16="http://schemas.microsoft.com/office/drawing/2014/main" id="{3494D53E-F194-42D1-BD7C-4A2D16F6044D}"/>
                  </a:ext>
                </a:extLst>
              </p:cNvPr>
              <p:cNvSpPr>
                <a:spLocks noChangeArrowheads="1"/>
              </p:cNvSpPr>
              <p:nvPr userDrawn="1"/>
            </p:nvSpPr>
            <p:spPr bwMode="auto">
              <a:xfrm>
                <a:off x="5207"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4" name="Oval 1189">
                <a:extLst>
                  <a:ext uri="{FF2B5EF4-FFF2-40B4-BE49-F238E27FC236}">
                    <a16:creationId xmlns:a16="http://schemas.microsoft.com/office/drawing/2014/main" id="{7474B91B-0CF9-471B-B3A7-AD3BEA19CA90}"/>
                  </a:ext>
                </a:extLst>
              </p:cNvPr>
              <p:cNvSpPr>
                <a:spLocks noChangeArrowheads="1"/>
              </p:cNvSpPr>
              <p:nvPr userDrawn="1"/>
            </p:nvSpPr>
            <p:spPr bwMode="auto">
              <a:xfrm>
                <a:off x="508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5" name="Oval 1190">
                <a:extLst>
                  <a:ext uri="{FF2B5EF4-FFF2-40B4-BE49-F238E27FC236}">
                    <a16:creationId xmlns:a16="http://schemas.microsoft.com/office/drawing/2014/main" id="{BB4568EB-3AB0-4DF0-869B-0CC0D1853434}"/>
                  </a:ext>
                </a:extLst>
              </p:cNvPr>
              <p:cNvSpPr>
                <a:spLocks noChangeArrowheads="1"/>
              </p:cNvSpPr>
              <p:nvPr userDrawn="1"/>
            </p:nvSpPr>
            <p:spPr bwMode="auto">
              <a:xfrm>
                <a:off x="496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6" name="Oval 1191">
                <a:extLst>
                  <a:ext uri="{FF2B5EF4-FFF2-40B4-BE49-F238E27FC236}">
                    <a16:creationId xmlns:a16="http://schemas.microsoft.com/office/drawing/2014/main" id="{A5C80706-A0F6-4E66-B68B-420DDDC3A8C1}"/>
                  </a:ext>
                </a:extLst>
              </p:cNvPr>
              <p:cNvSpPr>
                <a:spLocks noChangeArrowheads="1"/>
              </p:cNvSpPr>
              <p:nvPr userDrawn="1"/>
            </p:nvSpPr>
            <p:spPr bwMode="auto">
              <a:xfrm>
                <a:off x="483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7" name="Oval 1192">
                <a:extLst>
                  <a:ext uri="{FF2B5EF4-FFF2-40B4-BE49-F238E27FC236}">
                    <a16:creationId xmlns:a16="http://schemas.microsoft.com/office/drawing/2014/main" id="{B0AE4417-12A8-4F5A-AD97-884B8D7B5D9E}"/>
                  </a:ext>
                </a:extLst>
              </p:cNvPr>
              <p:cNvSpPr>
                <a:spLocks noChangeArrowheads="1"/>
              </p:cNvSpPr>
              <p:nvPr userDrawn="1"/>
            </p:nvSpPr>
            <p:spPr bwMode="auto">
              <a:xfrm>
                <a:off x="471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8" name="Oval 1193">
                <a:extLst>
                  <a:ext uri="{FF2B5EF4-FFF2-40B4-BE49-F238E27FC236}">
                    <a16:creationId xmlns:a16="http://schemas.microsoft.com/office/drawing/2014/main" id="{80E6E908-E5D2-4141-B53A-6939F7F6E2F3}"/>
                  </a:ext>
                </a:extLst>
              </p:cNvPr>
              <p:cNvSpPr>
                <a:spLocks noChangeArrowheads="1"/>
              </p:cNvSpPr>
              <p:nvPr userDrawn="1"/>
            </p:nvSpPr>
            <p:spPr bwMode="auto">
              <a:xfrm>
                <a:off x="496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9" name="Oval 1194">
                <a:extLst>
                  <a:ext uri="{FF2B5EF4-FFF2-40B4-BE49-F238E27FC236}">
                    <a16:creationId xmlns:a16="http://schemas.microsoft.com/office/drawing/2014/main" id="{1C1876E0-A8F9-4AA3-9F99-5D6C19C56320}"/>
                  </a:ext>
                </a:extLst>
              </p:cNvPr>
              <p:cNvSpPr>
                <a:spLocks noChangeArrowheads="1"/>
              </p:cNvSpPr>
              <p:nvPr userDrawn="1"/>
            </p:nvSpPr>
            <p:spPr bwMode="auto">
              <a:xfrm>
                <a:off x="483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0" name="Oval 1195">
                <a:extLst>
                  <a:ext uri="{FF2B5EF4-FFF2-40B4-BE49-F238E27FC236}">
                    <a16:creationId xmlns:a16="http://schemas.microsoft.com/office/drawing/2014/main" id="{A19F9080-C773-40CE-B36B-830BB2233080}"/>
                  </a:ext>
                </a:extLst>
              </p:cNvPr>
              <p:cNvSpPr>
                <a:spLocks noChangeArrowheads="1"/>
              </p:cNvSpPr>
              <p:nvPr userDrawn="1"/>
            </p:nvSpPr>
            <p:spPr bwMode="auto">
              <a:xfrm>
                <a:off x="471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1" name="Oval 1196">
                <a:extLst>
                  <a:ext uri="{FF2B5EF4-FFF2-40B4-BE49-F238E27FC236}">
                    <a16:creationId xmlns:a16="http://schemas.microsoft.com/office/drawing/2014/main" id="{023CF53A-ECC7-4C4B-B226-7C83C37BFBE6}"/>
                  </a:ext>
                </a:extLst>
              </p:cNvPr>
              <p:cNvSpPr>
                <a:spLocks noChangeArrowheads="1"/>
              </p:cNvSpPr>
              <p:nvPr userDrawn="1"/>
            </p:nvSpPr>
            <p:spPr bwMode="auto">
              <a:xfrm>
                <a:off x="496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2" name="Oval 1197">
                <a:extLst>
                  <a:ext uri="{FF2B5EF4-FFF2-40B4-BE49-F238E27FC236}">
                    <a16:creationId xmlns:a16="http://schemas.microsoft.com/office/drawing/2014/main" id="{F76A38E2-1CE3-43BE-A63A-86A9FCE6B60F}"/>
                  </a:ext>
                </a:extLst>
              </p:cNvPr>
              <p:cNvSpPr>
                <a:spLocks noChangeArrowheads="1"/>
              </p:cNvSpPr>
              <p:nvPr userDrawn="1"/>
            </p:nvSpPr>
            <p:spPr bwMode="auto">
              <a:xfrm>
                <a:off x="483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3" name="Oval 1198">
                <a:extLst>
                  <a:ext uri="{FF2B5EF4-FFF2-40B4-BE49-F238E27FC236}">
                    <a16:creationId xmlns:a16="http://schemas.microsoft.com/office/drawing/2014/main" id="{BF8AE718-76A9-40D4-9D47-37D463833359}"/>
                  </a:ext>
                </a:extLst>
              </p:cNvPr>
              <p:cNvSpPr>
                <a:spLocks noChangeArrowheads="1"/>
              </p:cNvSpPr>
              <p:nvPr userDrawn="1"/>
            </p:nvSpPr>
            <p:spPr bwMode="auto">
              <a:xfrm>
                <a:off x="471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4" name="Oval 1199">
                <a:extLst>
                  <a:ext uri="{FF2B5EF4-FFF2-40B4-BE49-F238E27FC236}">
                    <a16:creationId xmlns:a16="http://schemas.microsoft.com/office/drawing/2014/main" id="{C6655590-28C1-486D-BB80-B8A57E995FB7}"/>
                  </a:ext>
                </a:extLst>
              </p:cNvPr>
              <p:cNvSpPr>
                <a:spLocks noChangeArrowheads="1"/>
              </p:cNvSpPr>
              <p:nvPr userDrawn="1"/>
            </p:nvSpPr>
            <p:spPr bwMode="auto">
              <a:xfrm>
                <a:off x="496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5" name="Oval 1200">
                <a:extLst>
                  <a:ext uri="{FF2B5EF4-FFF2-40B4-BE49-F238E27FC236}">
                    <a16:creationId xmlns:a16="http://schemas.microsoft.com/office/drawing/2014/main" id="{B530DE05-CA51-4E1F-9DB8-070C289F18E1}"/>
                  </a:ext>
                </a:extLst>
              </p:cNvPr>
              <p:cNvSpPr>
                <a:spLocks noChangeArrowheads="1"/>
              </p:cNvSpPr>
              <p:nvPr userDrawn="1"/>
            </p:nvSpPr>
            <p:spPr bwMode="auto">
              <a:xfrm>
                <a:off x="483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6" name="Oval 1201">
                <a:extLst>
                  <a:ext uri="{FF2B5EF4-FFF2-40B4-BE49-F238E27FC236}">
                    <a16:creationId xmlns:a16="http://schemas.microsoft.com/office/drawing/2014/main" id="{F5D9EDE0-DDC7-4A38-9D17-6F7B2F041B86}"/>
                  </a:ext>
                </a:extLst>
              </p:cNvPr>
              <p:cNvSpPr>
                <a:spLocks noChangeArrowheads="1"/>
              </p:cNvSpPr>
              <p:nvPr userDrawn="1"/>
            </p:nvSpPr>
            <p:spPr bwMode="auto">
              <a:xfrm>
                <a:off x="471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7" name="Oval 1202">
                <a:extLst>
                  <a:ext uri="{FF2B5EF4-FFF2-40B4-BE49-F238E27FC236}">
                    <a16:creationId xmlns:a16="http://schemas.microsoft.com/office/drawing/2014/main" id="{2FF9D84B-C27C-4EA4-B13C-C8E04D07BDD8}"/>
                  </a:ext>
                </a:extLst>
              </p:cNvPr>
              <p:cNvSpPr>
                <a:spLocks noChangeArrowheads="1"/>
              </p:cNvSpPr>
              <p:nvPr userDrawn="1"/>
            </p:nvSpPr>
            <p:spPr bwMode="auto">
              <a:xfrm>
                <a:off x="496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8" name="Oval 1203">
                <a:extLst>
                  <a:ext uri="{FF2B5EF4-FFF2-40B4-BE49-F238E27FC236}">
                    <a16:creationId xmlns:a16="http://schemas.microsoft.com/office/drawing/2014/main" id="{A070FEA8-AEB9-4044-9841-D770D9FA1444}"/>
                  </a:ext>
                </a:extLst>
              </p:cNvPr>
              <p:cNvSpPr>
                <a:spLocks noChangeArrowheads="1"/>
              </p:cNvSpPr>
              <p:nvPr userDrawn="1"/>
            </p:nvSpPr>
            <p:spPr bwMode="auto">
              <a:xfrm>
                <a:off x="483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9" name="Oval 1204">
                <a:extLst>
                  <a:ext uri="{FF2B5EF4-FFF2-40B4-BE49-F238E27FC236}">
                    <a16:creationId xmlns:a16="http://schemas.microsoft.com/office/drawing/2014/main" id="{CF137382-5CBF-428B-93C8-F0E8D875D3F7}"/>
                  </a:ext>
                </a:extLst>
              </p:cNvPr>
              <p:cNvSpPr>
                <a:spLocks noChangeArrowheads="1"/>
              </p:cNvSpPr>
              <p:nvPr userDrawn="1"/>
            </p:nvSpPr>
            <p:spPr bwMode="auto">
              <a:xfrm>
                <a:off x="471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0" name="Oval 1205">
                <a:extLst>
                  <a:ext uri="{FF2B5EF4-FFF2-40B4-BE49-F238E27FC236}">
                    <a16:creationId xmlns:a16="http://schemas.microsoft.com/office/drawing/2014/main" id="{EFC3D1BB-2EBF-43C5-B140-F42A7A3A94D1}"/>
                  </a:ext>
                </a:extLst>
              </p:cNvPr>
              <p:cNvSpPr>
                <a:spLocks noChangeArrowheads="1"/>
              </p:cNvSpPr>
              <p:nvPr userDrawn="1"/>
            </p:nvSpPr>
            <p:spPr bwMode="auto">
              <a:xfrm>
                <a:off x="496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1" name="Oval 1206">
                <a:extLst>
                  <a:ext uri="{FF2B5EF4-FFF2-40B4-BE49-F238E27FC236}">
                    <a16:creationId xmlns:a16="http://schemas.microsoft.com/office/drawing/2014/main" id="{5EC676AB-3AD3-4ED5-9543-6FF22DD240D7}"/>
                  </a:ext>
                </a:extLst>
              </p:cNvPr>
              <p:cNvSpPr>
                <a:spLocks noChangeArrowheads="1"/>
              </p:cNvSpPr>
              <p:nvPr userDrawn="1"/>
            </p:nvSpPr>
            <p:spPr bwMode="auto">
              <a:xfrm>
                <a:off x="483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2" name="Oval 1207">
                <a:extLst>
                  <a:ext uri="{FF2B5EF4-FFF2-40B4-BE49-F238E27FC236}">
                    <a16:creationId xmlns:a16="http://schemas.microsoft.com/office/drawing/2014/main" id="{089F5133-AE54-4B00-A9D9-9C56EE8693D4}"/>
                  </a:ext>
                </a:extLst>
              </p:cNvPr>
              <p:cNvSpPr>
                <a:spLocks noChangeArrowheads="1"/>
              </p:cNvSpPr>
              <p:nvPr userDrawn="1"/>
            </p:nvSpPr>
            <p:spPr bwMode="auto">
              <a:xfrm>
                <a:off x="471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3" name="Oval 1208">
                <a:extLst>
                  <a:ext uri="{FF2B5EF4-FFF2-40B4-BE49-F238E27FC236}">
                    <a16:creationId xmlns:a16="http://schemas.microsoft.com/office/drawing/2014/main" id="{0B14D5C2-1E85-4EB6-9820-1AC89A71B797}"/>
                  </a:ext>
                </a:extLst>
              </p:cNvPr>
              <p:cNvSpPr>
                <a:spLocks noChangeArrowheads="1"/>
              </p:cNvSpPr>
              <p:nvPr userDrawn="1"/>
            </p:nvSpPr>
            <p:spPr bwMode="auto">
              <a:xfrm>
                <a:off x="496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4" name="Oval 1209">
                <a:extLst>
                  <a:ext uri="{FF2B5EF4-FFF2-40B4-BE49-F238E27FC236}">
                    <a16:creationId xmlns:a16="http://schemas.microsoft.com/office/drawing/2014/main" id="{979755B5-4BC5-43A1-9430-99AB48F2D9EB}"/>
                  </a:ext>
                </a:extLst>
              </p:cNvPr>
              <p:cNvSpPr>
                <a:spLocks noChangeArrowheads="1"/>
              </p:cNvSpPr>
              <p:nvPr userDrawn="1"/>
            </p:nvSpPr>
            <p:spPr bwMode="auto">
              <a:xfrm>
                <a:off x="483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5" name="Oval 1210">
                <a:extLst>
                  <a:ext uri="{FF2B5EF4-FFF2-40B4-BE49-F238E27FC236}">
                    <a16:creationId xmlns:a16="http://schemas.microsoft.com/office/drawing/2014/main" id="{1957632E-18C9-445B-B740-8261077D0BD1}"/>
                  </a:ext>
                </a:extLst>
              </p:cNvPr>
              <p:cNvSpPr>
                <a:spLocks noChangeArrowheads="1"/>
              </p:cNvSpPr>
              <p:nvPr userDrawn="1"/>
            </p:nvSpPr>
            <p:spPr bwMode="auto">
              <a:xfrm>
                <a:off x="471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6" name="Oval 1211">
                <a:extLst>
                  <a:ext uri="{FF2B5EF4-FFF2-40B4-BE49-F238E27FC236}">
                    <a16:creationId xmlns:a16="http://schemas.microsoft.com/office/drawing/2014/main" id="{A8762311-05C0-48CA-994D-05B5949395DF}"/>
                  </a:ext>
                </a:extLst>
              </p:cNvPr>
              <p:cNvSpPr>
                <a:spLocks noChangeArrowheads="1"/>
              </p:cNvSpPr>
              <p:nvPr userDrawn="1"/>
            </p:nvSpPr>
            <p:spPr bwMode="auto">
              <a:xfrm>
                <a:off x="496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7" name="Oval 1212">
                <a:extLst>
                  <a:ext uri="{FF2B5EF4-FFF2-40B4-BE49-F238E27FC236}">
                    <a16:creationId xmlns:a16="http://schemas.microsoft.com/office/drawing/2014/main" id="{56C367AE-ECDF-4123-912A-CC4E67B3A39F}"/>
                  </a:ext>
                </a:extLst>
              </p:cNvPr>
              <p:cNvSpPr>
                <a:spLocks noChangeArrowheads="1"/>
              </p:cNvSpPr>
              <p:nvPr userDrawn="1"/>
            </p:nvSpPr>
            <p:spPr bwMode="auto">
              <a:xfrm>
                <a:off x="483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8" name="Oval 1213">
                <a:extLst>
                  <a:ext uri="{FF2B5EF4-FFF2-40B4-BE49-F238E27FC236}">
                    <a16:creationId xmlns:a16="http://schemas.microsoft.com/office/drawing/2014/main" id="{EA02DAA6-193A-43B5-8EAE-C7B7E9F791AD}"/>
                  </a:ext>
                </a:extLst>
              </p:cNvPr>
              <p:cNvSpPr>
                <a:spLocks noChangeArrowheads="1"/>
              </p:cNvSpPr>
              <p:nvPr userDrawn="1"/>
            </p:nvSpPr>
            <p:spPr bwMode="auto">
              <a:xfrm>
                <a:off x="471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9" name="Oval 1214">
                <a:extLst>
                  <a:ext uri="{FF2B5EF4-FFF2-40B4-BE49-F238E27FC236}">
                    <a16:creationId xmlns:a16="http://schemas.microsoft.com/office/drawing/2014/main" id="{DF7E8428-C7FB-41B6-AAA3-65C534FF40CD}"/>
                  </a:ext>
                </a:extLst>
              </p:cNvPr>
              <p:cNvSpPr>
                <a:spLocks noChangeArrowheads="1"/>
              </p:cNvSpPr>
              <p:nvPr userDrawn="1"/>
            </p:nvSpPr>
            <p:spPr bwMode="auto">
              <a:xfrm>
                <a:off x="496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0" name="Oval 1215">
                <a:extLst>
                  <a:ext uri="{FF2B5EF4-FFF2-40B4-BE49-F238E27FC236}">
                    <a16:creationId xmlns:a16="http://schemas.microsoft.com/office/drawing/2014/main" id="{65A4EBF6-871B-4517-8D90-80A04CC03E1E}"/>
                  </a:ext>
                </a:extLst>
              </p:cNvPr>
              <p:cNvSpPr>
                <a:spLocks noChangeArrowheads="1"/>
              </p:cNvSpPr>
              <p:nvPr userDrawn="1"/>
            </p:nvSpPr>
            <p:spPr bwMode="auto">
              <a:xfrm>
                <a:off x="483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1" name="Oval 1216">
                <a:extLst>
                  <a:ext uri="{FF2B5EF4-FFF2-40B4-BE49-F238E27FC236}">
                    <a16:creationId xmlns:a16="http://schemas.microsoft.com/office/drawing/2014/main" id="{EEBB246B-6901-4F21-A170-36F28AC23B3E}"/>
                  </a:ext>
                </a:extLst>
              </p:cNvPr>
              <p:cNvSpPr>
                <a:spLocks noChangeArrowheads="1"/>
              </p:cNvSpPr>
              <p:nvPr userDrawn="1"/>
            </p:nvSpPr>
            <p:spPr bwMode="auto">
              <a:xfrm>
                <a:off x="471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2" name="Oval 1217">
                <a:extLst>
                  <a:ext uri="{FF2B5EF4-FFF2-40B4-BE49-F238E27FC236}">
                    <a16:creationId xmlns:a16="http://schemas.microsoft.com/office/drawing/2014/main" id="{9AE8EEB0-4088-498A-8CBF-7C6A41B7084F}"/>
                  </a:ext>
                </a:extLst>
              </p:cNvPr>
              <p:cNvSpPr>
                <a:spLocks noChangeArrowheads="1"/>
              </p:cNvSpPr>
              <p:nvPr userDrawn="1"/>
            </p:nvSpPr>
            <p:spPr bwMode="auto">
              <a:xfrm>
                <a:off x="496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3" name="Oval 1218">
                <a:extLst>
                  <a:ext uri="{FF2B5EF4-FFF2-40B4-BE49-F238E27FC236}">
                    <a16:creationId xmlns:a16="http://schemas.microsoft.com/office/drawing/2014/main" id="{C8A8CC1D-0445-4E7C-BB33-4BB9335E70E9}"/>
                  </a:ext>
                </a:extLst>
              </p:cNvPr>
              <p:cNvSpPr>
                <a:spLocks noChangeArrowheads="1"/>
              </p:cNvSpPr>
              <p:nvPr userDrawn="1"/>
            </p:nvSpPr>
            <p:spPr bwMode="auto">
              <a:xfrm>
                <a:off x="483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4" name="Oval 1219">
                <a:extLst>
                  <a:ext uri="{FF2B5EF4-FFF2-40B4-BE49-F238E27FC236}">
                    <a16:creationId xmlns:a16="http://schemas.microsoft.com/office/drawing/2014/main" id="{EB4658BD-6D20-4D99-9A98-B3A004665EE2}"/>
                  </a:ext>
                </a:extLst>
              </p:cNvPr>
              <p:cNvSpPr>
                <a:spLocks noChangeArrowheads="1"/>
              </p:cNvSpPr>
              <p:nvPr userDrawn="1"/>
            </p:nvSpPr>
            <p:spPr bwMode="auto">
              <a:xfrm>
                <a:off x="471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5" name="Oval 1220">
                <a:extLst>
                  <a:ext uri="{FF2B5EF4-FFF2-40B4-BE49-F238E27FC236}">
                    <a16:creationId xmlns:a16="http://schemas.microsoft.com/office/drawing/2014/main" id="{76395921-7EEA-458A-A2EB-35C12D048F8D}"/>
                  </a:ext>
                </a:extLst>
              </p:cNvPr>
              <p:cNvSpPr>
                <a:spLocks noChangeArrowheads="1"/>
              </p:cNvSpPr>
              <p:nvPr userDrawn="1"/>
            </p:nvSpPr>
            <p:spPr bwMode="auto">
              <a:xfrm>
                <a:off x="496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6" name="Oval 1221">
                <a:extLst>
                  <a:ext uri="{FF2B5EF4-FFF2-40B4-BE49-F238E27FC236}">
                    <a16:creationId xmlns:a16="http://schemas.microsoft.com/office/drawing/2014/main" id="{072F9F9E-68DC-47BE-83C7-73C7690EB0C0}"/>
                  </a:ext>
                </a:extLst>
              </p:cNvPr>
              <p:cNvSpPr>
                <a:spLocks noChangeArrowheads="1"/>
              </p:cNvSpPr>
              <p:nvPr userDrawn="1"/>
            </p:nvSpPr>
            <p:spPr bwMode="auto">
              <a:xfrm>
                <a:off x="483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7" name="Oval 1222">
                <a:extLst>
                  <a:ext uri="{FF2B5EF4-FFF2-40B4-BE49-F238E27FC236}">
                    <a16:creationId xmlns:a16="http://schemas.microsoft.com/office/drawing/2014/main" id="{C35C9B80-9310-4D34-91D2-235AA97374F9}"/>
                  </a:ext>
                </a:extLst>
              </p:cNvPr>
              <p:cNvSpPr>
                <a:spLocks noChangeArrowheads="1"/>
              </p:cNvSpPr>
              <p:nvPr userDrawn="1"/>
            </p:nvSpPr>
            <p:spPr bwMode="auto">
              <a:xfrm>
                <a:off x="471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8" name="Oval 1223">
                <a:extLst>
                  <a:ext uri="{FF2B5EF4-FFF2-40B4-BE49-F238E27FC236}">
                    <a16:creationId xmlns:a16="http://schemas.microsoft.com/office/drawing/2014/main" id="{240F6F7A-019A-4E2C-B3DA-C999FD6F10C2}"/>
                  </a:ext>
                </a:extLst>
              </p:cNvPr>
              <p:cNvSpPr>
                <a:spLocks noChangeArrowheads="1"/>
              </p:cNvSpPr>
              <p:nvPr userDrawn="1"/>
            </p:nvSpPr>
            <p:spPr bwMode="auto">
              <a:xfrm>
                <a:off x="496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9" name="Oval 1224">
                <a:extLst>
                  <a:ext uri="{FF2B5EF4-FFF2-40B4-BE49-F238E27FC236}">
                    <a16:creationId xmlns:a16="http://schemas.microsoft.com/office/drawing/2014/main" id="{C5DE3385-8840-4834-93B9-0E8F3E1AA103}"/>
                  </a:ext>
                </a:extLst>
              </p:cNvPr>
              <p:cNvSpPr>
                <a:spLocks noChangeArrowheads="1"/>
              </p:cNvSpPr>
              <p:nvPr userDrawn="1"/>
            </p:nvSpPr>
            <p:spPr bwMode="auto">
              <a:xfrm>
                <a:off x="483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0" name="Oval 1225">
                <a:extLst>
                  <a:ext uri="{FF2B5EF4-FFF2-40B4-BE49-F238E27FC236}">
                    <a16:creationId xmlns:a16="http://schemas.microsoft.com/office/drawing/2014/main" id="{CE94C3F0-FA43-4E5B-BB1D-E47565A66F47}"/>
                  </a:ext>
                </a:extLst>
              </p:cNvPr>
              <p:cNvSpPr>
                <a:spLocks noChangeArrowheads="1"/>
              </p:cNvSpPr>
              <p:nvPr userDrawn="1"/>
            </p:nvSpPr>
            <p:spPr bwMode="auto">
              <a:xfrm>
                <a:off x="471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1" name="Oval 1226">
                <a:extLst>
                  <a:ext uri="{FF2B5EF4-FFF2-40B4-BE49-F238E27FC236}">
                    <a16:creationId xmlns:a16="http://schemas.microsoft.com/office/drawing/2014/main" id="{820F3373-19F3-4E8F-A48E-A873634A952A}"/>
                  </a:ext>
                </a:extLst>
              </p:cNvPr>
              <p:cNvSpPr>
                <a:spLocks noChangeArrowheads="1"/>
              </p:cNvSpPr>
              <p:nvPr userDrawn="1"/>
            </p:nvSpPr>
            <p:spPr bwMode="auto">
              <a:xfrm>
                <a:off x="496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2" name="Oval 1227">
                <a:extLst>
                  <a:ext uri="{FF2B5EF4-FFF2-40B4-BE49-F238E27FC236}">
                    <a16:creationId xmlns:a16="http://schemas.microsoft.com/office/drawing/2014/main" id="{1B937C58-42C6-49CE-B963-4D0F2B0BC1E1}"/>
                  </a:ext>
                </a:extLst>
              </p:cNvPr>
              <p:cNvSpPr>
                <a:spLocks noChangeArrowheads="1"/>
              </p:cNvSpPr>
              <p:nvPr userDrawn="1"/>
            </p:nvSpPr>
            <p:spPr bwMode="auto">
              <a:xfrm>
                <a:off x="483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3" name="Oval 1228">
                <a:extLst>
                  <a:ext uri="{FF2B5EF4-FFF2-40B4-BE49-F238E27FC236}">
                    <a16:creationId xmlns:a16="http://schemas.microsoft.com/office/drawing/2014/main" id="{57ACF6FF-329F-4D55-9F56-5A42AF9EF354}"/>
                  </a:ext>
                </a:extLst>
              </p:cNvPr>
              <p:cNvSpPr>
                <a:spLocks noChangeArrowheads="1"/>
              </p:cNvSpPr>
              <p:nvPr userDrawn="1"/>
            </p:nvSpPr>
            <p:spPr bwMode="auto">
              <a:xfrm>
                <a:off x="471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4" name="Oval 1229">
                <a:extLst>
                  <a:ext uri="{FF2B5EF4-FFF2-40B4-BE49-F238E27FC236}">
                    <a16:creationId xmlns:a16="http://schemas.microsoft.com/office/drawing/2014/main" id="{06FA85FB-F152-4340-A317-1EBCDA1DF324}"/>
                  </a:ext>
                </a:extLst>
              </p:cNvPr>
              <p:cNvSpPr>
                <a:spLocks noChangeArrowheads="1"/>
              </p:cNvSpPr>
              <p:nvPr userDrawn="1"/>
            </p:nvSpPr>
            <p:spPr bwMode="auto">
              <a:xfrm>
                <a:off x="458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5" name="Oval 1230">
                <a:extLst>
                  <a:ext uri="{FF2B5EF4-FFF2-40B4-BE49-F238E27FC236}">
                    <a16:creationId xmlns:a16="http://schemas.microsoft.com/office/drawing/2014/main" id="{3A3793E1-3FAA-41A3-9C2F-BE3A42FEB479}"/>
                  </a:ext>
                </a:extLst>
              </p:cNvPr>
              <p:cNvSpPr>
                <a:spLocks noChangeArrowheads="1"/>
              </p:cNvSpPr>
              <p:nvPr userDrawn="1"/>
            </p:nvSpPr>
            <p:spPr bwMode="auto">
              <a:xfrm>
                <a:off x="447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6" name="Oval 1231">
                <a:extLst>
                  <a:ext uri="{FF2B5EF4-FFF2-40B4-BE49-F238E27FC236}">
                    <a16:creationId xmlns:a16="http://schemas.microsoft.com/office/drawing/2014/main" id="{D5F6A402-3D72-45B6-8BD3-723D1EEB06C4}"/>
                  </a:ext>
                </a:extLst>
              </p:cNvPr>
              <p:cNvSpPr>
                <a:spLocks noChangeArrowheads="1"/>
              </p:cNvSpPr>
              <p:nvPr userDrawn="1"/>
            </p:nvSpPr>
            <p:spPr bwMode="auto">
              <a:xfrm>
                <a:off x="4346"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835" name="Group 1433">
              <a:extLst>
                <a:ext uri="{FF2B5EF4-FFF2-40B4-BE49-F238E27FC236}">
                  <a16:creationId xmlns:a16="http://schemas.microsoft.com/office/drawing/2014/main" id="{1E2B6448-9C10-4454-80D0-E156602F21F8}"/>
                </a:ext>
              </a:extLst>
            </p:cNvPr>
            <p:cNvGrpSpPr>
              <a:grpSpLocks/>
            </p:cNvGrpSpPr>
            <p:nvPr userDrawn="1"/>
          </p:nvGrpSpPr>
          <p:grpSpPr bwMode="auto">
            <a:xfrm>
              <a:off x="29" y="1142"/>
              <a:ext cx="4626" cy="1563"/>
              <a:chOff x="29" y="1142"/>
              <a:chExt cx="4626" cy="1563"/>
            </a:xfrm>
            <a:grpFill/>
          </p:grpSpPr>
          <p:sp>
            <p:nvSpPr>
              <p:cNvPr id="847" name="Oval 1233">
                <a:extLst>
                  <a:ext uri="{FF2B5EF4-FFF2-40B4-BE49-F238E27FC236}">
                    <a16:creationId xmlns:a16="http://schemas.microsoft.com/office/drawing/2014/main" id="{8B43DD25-79B6-44CD-8B8A-FAFDA7ED2BCE}"/>
                  </a:ext>
                </a:extLst>
              </p:cNvPr>
              <p:cNvSpPr>
                <a:spLocks noChangeArrowheads="1"/>
              </p:cNvSpPr>
              <p:nvPr userDrawn="1"/>
            </p:nvSpPr>
            <p:spPr bwMode="auto">
              <a:xfrm>
                <a:off x="422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8" name="Oval 1234">
                <a:extLst>
                  <a:ext uri="{FF2B5EF4-FFF2-40B4-BE49-F238E27FC236}">
                    <a16:creationId xmlns:a16="http://schemas.microsoft.com/office/drawing/2014/main" id="{F1BABAFA-8FAD-4B5C-B45A-823A5BBAE634}"/>
                  </a:ext>
                </a:extLst>
              </p:cNvPr>
              <p:cNvSpPr>
                <a:spLocks noChangeArrowheads="1"/>
              </p:cNvSpPr>
              <p:nvPr userDrawn="1"/>
            </p:nvSpPr>
            <p:spPr bwMode="auto">
              <a:xfrm>
                <a:off x="4096"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9" name="Oval 1235">
                <a:extLst>
                  <a:ext uri="{FF2B5EF4-FFF2-40B4-BE49-F238E27FC236}">
                    <a16:creationId xmlns:a16="http://schemas.microsoft.com/office/drawing/2014/main" id="{F29CEDBB-A126-4378-8C04-7CF7397E1D73}"/>
                  </a:ext>
                </a:extLst>
              </p:cNvPr>
              <p:cNvSpPr>
                <a:spLocks noChangeArrowheads="1"/>
              </p:cNvSpPr>
              <p:nvPr userDrawn="1"/>
            </p:nvSpPr>
            <p:spPr bwMode="auto">
              <a:xfrm>
                <a:off x="397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0" name="Oval 1236">
                <a:extLst>
                  <a:ext uri="{FF2B5EF4-FFF2-40B4-BE49-F238E27FC236}">
                    <a16:creationId xmlns:a16="http://schemas.microsoft.com/office/drawing/2014/main" id="{F708D0EE-9011-40C6-B00B-DC0B787756B2}"/>
                  </a:ext>
                </a:extLst>
              </p:cNvPr>
              <p:cNvSpPr>
                <a:spLocks noChangeArrowheads="1"/>
              </p:cNvSpPr>
              <p:nvPr userDrawn="1"/>
            </p:nvSpPr>
            <p:spPr bwMode="auto">
              <a:xfrm>
                <a:off x="38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1" name="Oval 1237">
                <a:extLst>
                  <a:ext uri="{FF2B5EF4-FFF2-40B4-BE49-F238E27FC236}">
                    <a16:creationId xmlns:a16="http://schemas.microsoft.com/office/drawing/2014/main" id="{51168A30-6786-43EE-85D2-35D8D86B7B66}"/>
                  </a:ext>
                </a:extLst>
              </p:cNvPr>
              <p:cNvSpPr>
                <a:spLocks noChangeArrowheads="1"/>
              </p:cNvSpPr>
              <p:nvPr userDrawn="1"/>
            </p:nvSpPr>
            <p:spPr bwMode="auto">
              <a:xfrm>
                <a:off x="3729"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2" name="Oval 1238">
                <a:extLst>
                  <a:ext uri="{FF2B5EF4-FFF2-40B4-BE49-F238E27FC236}">
                    <a16:creationId xmlns:a16="http://schemas.microsoft.com/office/drawing/2014/main" id="{94D60365-3C34-4B90-9842-A3B4A90595D0}"/>
                  </a:ext>
                </a:extLst>
              </p:cNvPr>
              <p:cNvSpPr>
                <a:spLocks noChangeArrowheads="1"/>
              </p:cNvSpPr>
              <p:nvPr userDrawn="1"/>
            </p:nvSpPr>
            <p:spPr bwMode="auto">
              <a:xfrm>
                <a:off x="360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3" name="Oval 1239">
                <a:extLst>
                  <a:ext uri="{FF2B5EF4-FFF2-40B4-BE49-F238E27FC236}">
                    <a16:creationId xmlns:a16="http://schemas.microsoft.com/office/drawing/2014/main" id="{FE21662B-AC40-4B01-BC17-2BC24237E317}"/>
                  </a:ext>
                </a:extLst>
              </p:cNvPr>
              <p:cNvSpPr>
                <a:spLocks noChangeArrowheads="1"/>
              </p:cNvSpPr>
              <p:nvPr userDrawn="1"/>
            </p:nvSpPr>
            <p:spPr bwMode="auto">
              <a:xfrm>
                <a:off x="347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4" name="Oval 1240">
                <a:extLst>
                  <a:ext uri="{FF2B5EF4-FFF2-40B4-BE49-F238E27FC236}">
                    <a16:creationId xmlns:a16="http://schemas.microsoft.com/office/drawing/2014/main" id="{9671D7AE-6A1E-42F0-BFAF-663919CE6853}"/>
                  </a:ext>
                </a:extLst>
              </p:cNvPr>
              <p:cNvSpPr>
                <a:spLocks noChangeArrowheads="1"/>
              </p:cNvSpPr>
              <p:nvPr userDrawn="1"/>
            </p:nvSpPr>
            <p:spPr bwMode="auto">
              <a:xfrm>
                <a:off x="458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5" name="Oval 1241">
                <a:extLst>
                  <a:ext uri="{FF2B5EF4-FFF2-40B4-BE49-F238E27FC236}">
                    <a16:creationId xmlns:a16="http://schemas.microsoft.com/office/drawing/2014/main" id="{86B0A520-7F63-48AC-AA68-7C59A3E38C9A}"/>
                  </a:ext>
                </a:extLst>
              </p:cNvPr>
              <p:cNvSpPr>
                <a:spLocks noChangeArrowheads="1"/>
              </p:cNvSpPr>
              <p:nvPr userDrawn="1"/>
            </p:nvSpPr>
            <p:spPr bwMode="auto">
              <a:xfrm>
                <a:off x="447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6" name="Oval 1242">
                <a:extLst>
                  <a:ext uri="{FF2B5EF4-FFF2-40B4-BE49-F238E27FC236}">
                    <a16:creationId xmlns:a16="http://schemas.microsoft.com/office/drawing/2014/main" id="{22CA1703-6E86-484F-A060-D9792A8C3E9D}"/>
                  </a:ext>
                </a:extLst>
              </p:cNvPr>
              <p:cNvSpPr>
                <a:spLocks noChangeArrowheads="1"/>
              </p:cNvSpPr>
              <p:nvPr userDrawn="1"/>
            </p:nvSpPr>
            <p:spPr bwMode="auto">
              <a:xfrm>
                <a:off x="4346"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7" name="Oval 1243">
                <a:extLst>
                  <a:ext uri="{FF2B5EF4-FFF2-40B4-BE49-F238E27FC236}">
                    <a16:creationId xmlns:a16="http://schemas.microsoft.com/office/drawing/2014/main" id="{8184D77E-9413-4BA5-AD9D-4091CFF219B1}"/>
                  </a:ext>
                </a:extLst>
              </p:cNvPr>
              <p:cNvSpPr>
                <a:spLocks noChangeArrowheads="1"/>
              </p:cNvSpPr>
              <p:nvPr userDrawn="1"/>
            </p:nvSpPr>
            <p:spPr bwMode="auto">
              <a:xfrm>
                <a:off x="422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8" name="Oval 1244">
                <a:extLst>
                  <a:ext uri="{FF2B5EF4-FFF2-40B4-BE49-F238E27FC236}">
                    <a16:creationId xmlns:a16="http://schemas.microsoft.com/office/drawing/2014/main" id="{43E04D14-7B87-41FA-A329-585FA5DCC2C8}"/>
                  </a:ext>
                </a:extLst>
              </p:cNvPr>
              <p:cNvSpPr>
                <a:spLocks noChangeArrowheads="1"/>
              </p:cNvSpPr>
              <p:nvPr userDrawn="1"/>
            </p:nvSpPr>
            <p:spPr bwMode="auto">
              <a:xfrm>
                <a:off x="4096"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9" name="Oval 1245">
                <a:extLst>
                  <a:ext uri="{FF2B5EF4-FFF2-40B4-BE49-F238E27FC236}">
                    <a16:creationId xmlns:a16="http://schemas.microsoft.com/office/drawing/2014/main" id="{4836B936-79AD-4B2E-94B0-FEC1D17CFC39}"/>
                  </a:ext>
                </a:extLst>
              </p:cNvPr>
              <p:cNvSpPr>
                <a:spLocks noChangeArrowheads="1"/>
              </p:cNvSpPr>
              <p:nvPr userDrawn="1"/>
            </p:nvSpPr>
            <p:spPr bwMode="auto">
              <a:xfrm>
                <a:off x="397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0" name="Oval 1246">
                <a:extLst>
                  <a:ext uri="{FF2B5EF4-FFF2-40B4-BE49-F238E27FC236}">
                    <a16:creationId xmlns:a16="http://schemas.microsoft.com/office/drawing/2014/main" id="{FE57E764-1D38-4565-B94C-2EB9A4FBAD7A}"/>
                  </a:ext>
                </a:extLst>
              </p:cNvPr>
              <p:cNvSpPr>
                <a:spLocks noChangeArrowheads="1"/>
              </p:cNvSpPr>
              <p:nvPr userDrawn="1"/>
            </p:nvSpPr>
            <p:spPr bwMode="auto">
              <a:xfrm>
                <a:off x="38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1" name="Oval 1247">
                <a:extLst>
                  <a:ext uri="{FF2B5EF4-FFF2-40B4-BE49-F238E27FC236}">
                    <a16:creationId xmlns:a16="http://schemas.microsoft.com/office/drawing/2014/main" id="{21C5D3EA-6025-414A-8303-4A435E322DE7}"/>
                  </a:ext>
                </a:extLst>
              </p:cNvPr>
              <p:cNvSpPr>
                <a:spLocks noChangeArrowheads="1"/>
              </p:cNvSpPr>
              <p:nvPr userDrawn="1"/>
            </p:nvSpPr>
            <p:spPr bwMode="auto">
              <a:xfrm>
                <a:off x="3729"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2" name="Oval 1248">
                <a:extLst>
                  <a:ext uri="{FF2B5EF4-FFF2-40B4-BE49-F238E27FC236}">
                    <a16:creationId xmlns:a16="http://schemas.microsoft.com/office/drawing/2014/main" id="{F7D9998E-88FD-483D-96E1-4F9707CB9317}"/>
                  </a:ext>
                </a:extLst>
              </p:cNvPr>
              <p:cNvSpPr>
                <a:spLocks noChangeArrowheads="1"/>
              </p:cNvSpPr>
              <p:nvPr userDrawn="1"/>
            </p:nvSpPr>
            <p:spPr bwMode="auto">
              <a:xfrm>
                <a:off x="360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3" name="Oval 1249">
                <a:extLst>
                  <a:ext uri="{FF2B5EF4-FFF2-40B4-BE49-F238E27FC236}">
                    <a16:creationId xmlns:a16="http://schemas.microsoft.com/office/drawing/2014/main" id="{CF994080-B080-45DD-A1CC-983CFBD85702}"/>
                  </a:ext>
                </a:extLst>
              </p:cNvPr>
              <p:cNvSpPr>
                <a:spLocks noChangeArrowheads="1"/>
              </p:cNvSpPr>
              <p:nvPr userDrawn="1"/>
            </p:nvSpPr>
            <p:spPr bwMode="auto">
              <a:xfrm>
                <a:off x="347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4" name="Oval 1250">
                <a:extLst>
                  <a:ext uri="{FF2B5EF4-FFF2-40B4-BE49-F238E27FC236}">
                    <a16:creationId xmlns:a16="http://schemas.microsoft.com/office/drawing/2014/main" id="{30434C90-CF7E-4038-9445-357706587A81}"/>
                  </a:ext>
                </a:extLst>
              </p:cNvPr>
              <p:cNvSpPr>
                <a:spLocks noChangeArrowheads="1"/>
              </p:cNvSpPr>
              <p:nvPr userDrawn="1"/>
            </p:nvSpPr>
            <p:spPr bwMode="auto">
              <a:xfrm>
                <a:off x="458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5" name="Oval 1251">
                <a:extLst>
                  <a:ext uri="{FF2B5EF4-FFF2-40B4-BE49-F238E27FC236}">
                    <a16:creationId xmlns:a16="http://schemas.microsoft.com/office/drawing/2014/main" id="{8B7E7748-9165-423D-B01F-52F688354155}"/>
                  </a:ext>
                </a:extLst>
              </p:cNvPr>
              <p:cNvSpPr>
                <a:spLocks noChangeArrowheads="1"/>
              </p:cNvSpPr>
              <p:nvPr userDrawn="1"/>
            </p:nvSpPr>
            <p:spPr bwMode="auto">
              <a:xfrm>
                <a:off x="447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6" name="Oval 1252">
                <a:extLst>
                  <a:ext uri="{FF2B5EF4-FFF2-40B4-BE49-F238E27FC236}">
                    <a16:creationId xmlns:a16="http://schemas.microsoft.com/office/drawing/2014/main" id="{EF98B31C-CD8A-40F9-AEE2-11B48A584A8B}"/>
                  </a:ext>
                </a:extLst>
              </p:cNvPr>
              <p:cNvSpPr>
                <a:spLocks noChangeArrowheads="1"/>
              </p:cNvSpPr>
              <p:nvPr userDrawn="1"/>
            </p:nvSpPr>
            <p:spPr bwMode="auto">
              <a:xfrm>
                <a:off x="4346"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7" name="Oval 1253">
                <a:extLst>
                  <a:ext uri="{FF2B5EF4-FFF2-40B4-BE49-F238E27FC236}">
                    <a16:creationId xmlns:a16="http://schemas.microsoft.com/office/drawing/2014/main" id="{A52E3E81-4D8F-4FA8-927E-BF692A268B85}"/>
                  </a:ext>
                </a:extLst>
              </p:cNvPr>
              <p:cNvSpPr>
                <a:spLocks noChangeArrowheads="1"/>
              </p:cNvSpPr>
              <p:nvPr userDrawn="1"/>
            </p:nvSpPr>
            <p:spPr bwMode="auto">
              <a:xfrm>
                <a:off x="422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8" name="Oval 1254">
                <a:extLst>
                  <a:ext uri="{FF2B5EF4-FFF2-40B4-BE49-F238E27FC236}">
                    <a16:creationId xmlns:a16="http://schemas.microsoft.com/office/drawing/2014/main" id="{41D3256F-E03C-43EB-84D8-6C3B1DCE2C70}"/>
                  </a:ext>
                </a:extLst>
              </p:cNvPr>
              <p:cNvSpPr>
                <a:spLocks noChangeArrowheads="1"/>
              </p:cNvSpPr>
              <p:nvPr userDrawn="1"/>
            </p:nvSpPr>
            <p:spPr bwMode="auto">
              <a:xfrm>
                <a:off x="4096"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9" name="Oval 1255">
                <a:extLst>
                  <a:ext uri="{FF2B5EF4-FFF2-40B4-BE49-F238E27FC236}">
                    <a16:creationId xmlns:a16="http://schemas.microsoft.com/office/drawing/2014/main" id="{F64074E1-266D-45B0-B78C-D10D3C666197}"/>
                  </a:ext>
                </a:extLst>
              </p:cNvPr>
              <p:cNvSpPr>
                <a:spLocks noChangeArrowheads="1"/>
              </p:cNvSpPr>
              <p:nvPr userDrawn="1"/>
            </p:nvSpPr>
            <p:spPr bwMode="auto">
              <a:xfrm>
                <a:off x="397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0" name="Oval 1256">
                <a:extLst>
                  <a:ext uri="{FF2B5EF4-FFF2-40B4-BE49-F238E27FC236}">
                    <a16:creationId xmlns:a16="http://schemas.microsoft.com/office/drawing/2014/main" id="{3E047433-6C38-4ED9-AA8C-E276B371CD96}"/>
                  </a:ext>
                </a:extLst>
              </p:cNvPr>
              <p:cNvSpPr>
                <a:spLocks noChangeArrowheads="1"/>
              </p:cNvSpPr>
              <p:nvPr userDrawn="1"/>
            </p:nvSpPr>
            <p:spPr bwMode="auto">
              <a:xfrm>
                <a:off x="38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1" name="Oval 1257">
                <a:extLst>
                  <a:ext uri="{FF2B5EF4-FFF2-40B4-BE49-F238E27FC236}">
                    <a16:creationId xmlns:a16="http://schemas.microsoft.com/office/drawing/2014/main" id="{D9322656-9A1E-422E-AF65-E5C826862ADB}"/>
                  </a:ext>
                </a:extLst>
              </p:cNvPr>
              <p:cNvSpPr>
                <a:spLocks noChangeArrowheads="1"/>
              </p:cNvSpPr>
              <p:nvPr userDrawn="1"/>
            </p:nvSpPr>
            <p:spPr bwMode="auto">
              <a:xfrm>
                <a:off x="3729"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2" name="Oval 1258">
                <a:extLst>
                  <a:ext uri="{FF2B5EF4-FFF2-40B4-BE49-F238E27FC236}">
                    <a16:creationId xmlns:a16="http://schemas.microsoft.com/office/drawing/2014/main" id="{9C4E9BF5-199D-42CB-9411-D4DB3B1904EC}"/>
                  </a:ext>
                </a:extLst>
              </p:cNvPr>
              <p:cNvSpPr>
                <a:spLocks noChangeArrowheads="1"/>
              </p:cNvSpPr>
              <p:nvPr userDrawn="1"/>
            </p:nvSpPr>
            <p:spPr bwMode="auto">
              <a:xfrm>
                <a:off x="360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3" name="Oval 1259">
                <a:extLst>
                  <a:ext uri="{FF2B5EF4-FFF2-40B4-BE49-F238E27FC236}">
                    <a16:creationId xmlns:a16="http://schemas.microsoft.com/office/drawing/2014/main" id="{D20AA0D3-63B4-4345-8A58-BFA823875CA7}"/>
                  </a:ext>
                </a:extLst>
              </p:cNvPr>
              <p:cNvSpPr>
                <a:spLocks noChangeArrowheads="1"/>
              </p:cNvSpPr>
              <p:nvPr userDrawn="1"/>
            </p:nvSpPr>
            <p:spPr bwMode="auto">
              <a:xfrm>
                <a:off x="347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4" name="Oval 1260">
                <a:extLst>
                  <a:ext uri="{FF2B5EF4-FFF2-40B4-BE49-F238E27FC236}">
                    <a16:creationId xmlns:a16="http://schemas.microsoft.com/office/drawing/2014/main" id="{C9729D69-7E5D-4DD1-B815-F51E8922573D}"/>
                  </a:ext>
                </a:extLst>
              </p:cNvPr>
              <p:cNvSpPr>
                <a:spLocks noChangeArrowheads="1"/>
              </p:cNvSpPr>
              <p:nvPr userDrawn="1"/>
            </p:nvSpPr>
            <p:spPr bwMode="auto">
              <a:xfrm>
                <a:off x="458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5" name="Oval 1261">
                <a:extLst>
                  <a:ext uri="{FF2B5EF4-FFF2-40B4-BE49-F238E27FC236}">
                    <a16:creationId xmlns:a16="http://schemas.microsoft.com/office/drawing/2014/main" id="{7AD96A82-3493-4DA0-9CD7-28EFB8C17379}"/>
                  </a:ext>
                </a:extLst>
              </p:cNvPr>
              <p:cNvSpPr>
                <a:spLocks noChangeArrowheads="1"/>
              </p:cNvSpPr>
              <p:nvPr userDrawn="1"/>
            </p:nvSpPr>
            <p:spPr bwMode="auto">
              <a:xfrm>
                <a:off x="447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6" name="Oval 1262">
                <a:extLst>
                  <a:ext uri="{FF2B5EF4-FFF2-40B4-BE49-F238E27FC236}">
                    <a16:creationId xmlns:a16="http://schemas.microsoft.com/office/drawing/2014/main" id="{5BE42C17-5203-43B3-9C3B-52CFA0AAC98E}"/>
                  </a:ext>
                </a:extLst>
              </p:cNvPr>
              <p:cNvSpPr>
                <a:spLocks noChangeArrowheads="1"/>
              </p:cNvSpPr>
              <p:nvPr userDrawn="1"/>
            </p:nvSpPr>
            <p:spPr bwMode="auto">
              <a:xfrm>
                <a:off x="4346"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7" name="Oval 1263">
                <a:extLst>
                  <a:ext uri="{FF2B5EF4-FFF2-40B4-BE49-F238E27FC236}">
                    <a16:creationId xmlns:a16="http://schemas.microsoft.com/office/drawing/2014/main" id="{36F431BC-85E2-43A1-83E6-8BD6B267E4FD}"/>
                  </a:ext>
                </a:extLst>
              </p:cNvPr>
              <p:cNvSpPr>
                <a:spLocks noChangeArrowheads="1"/>
              </p:cNvSpPr>
              <p:nvPr userDrawn="1"/>
            </p:nvSpPr>
            <p:spPr bwMode="auto">
              <a:xfrm>
                <a:off x="422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8" name="Oval 1264">
                <a:extLst>
                  <a:ext uri="{FF2B5EF4-FFF2-40B4-BE49-F238E27FC236}">
                    <a16:creationId xmlns:a16="http://schemas.microsoft.com/office/drawing/2014/main" id="{3EFFF99A-04C9-4EA4-8351-675B0FBC175A}"/>
                  </a:ext>
                </a:extLst>
              </p:cNvPr>
              <p:cNvSpPr>
                <a:spLocks noChangeArrowheads="1"/>
              </p:cNvSpPr>
              <p:nvPr userDrawn="1"/>
            </p:nvSpPr>
            <p:spPr bwMode="auto">
              <a:xfrm>
                <a:off x="4096"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9" name="Oval 1265">
                <a:extLst>
                  <a:ext uri="{FF2B5EF4-FFF2-40B4-BE49-F238E27FC236}">
                    <a16:creationId xmlns:a16="http://schemas.microsoft.com/office/drawing/2014/main" id="{8B7FB1CE-8431-484D-869B-484E005519BA}"/>
                  </a:ext>
                </a:extLst>
              </p:cNvPr>
              <p:cNvSpPr>
                <a:spLocks noChangeArrowheads="1"/>
              </p:cNvSpPr>
              <p:nvPr userDrawn="1"/>
            </p:nvSpPr>
            <p:spPr bwMode="auto">
              <a:xfrm>
                <a:off x="397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0" name="Oval 1266">
                <a:extLst>
                  <a:ext uri="{FF2B5EF4-FFF2-40B4-BE49-F238E27FC236}">
                    <a16:creationId xmlns:a16="http://schemas.microsoft.com/office/drawing/2014/main" id="{9A7D6BFD-78FE-4750-BD8A-A950F3A5D98F}"/>
                  </a:ext>
                </a:extLst>
              </p:cNvPr>
              <p:cNvSpPr>
                <a:spLocks noChangeArrowheads="1"/>
              </p:cNvSpPr>
              <p:nvPr userDrawn="1"/>
            </p:nvSpPr>
            <p:spPr bwMode="auto">
              <a:xfrm>
                <a:off x="38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1" name="Oval 1267">
                <a:extLst>
                  <a:ext uri="{FF2B5EF4-FFF2-40B4-BE49-F238E27FC236}">
                    <a16:creationId xmlns:a16="http://schemas.microsoft.com/office/drawing/2014/main" id="{B6E02B57-C95A-4E0E-A3A9-6EA66BA02EB6}"/>
                  </a:ext>
                </a:extLst>
              </p:cNvPr>
              <p:cNvSpPr>
                <a:spLocks noChangeArrowheads="1"/>
              </p:cNvSpPr>
              <p:nvPr userDrawn="1"/>
            </p:nvSpPr>
            <p:spPr bwMode="auto">
              <a:xfrm>
                <a:off x="3729"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2" name="Oval 1268">
                <a:extLst>
                  <a:ext uri="{FF2B5EF4-FFF2-40B4-BE49-F238E27FC236}">
                    <a16:creationId xmlns:a16="http://schemas.microsoft.com/office/drawing/2014/main" id="{267A4503-3808-4E0F-BC5F-829808E1EEF3}"/>
                  </a:ext>
                </a:extLst>
              </p:cNvPr>
              <p:cNvSpPr>
                <a:spLocks noChangeArrowheads="1"/>
              </p:cNvSpPr>
              <p:nvPr userDrawn="1"/>
            </p:nvSpPr>
            <p:spPr bwMode="auto">
              <a:xfrm>
                <a:off x="360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3" name="Oval 1269">
                <a:extLst>
                  <a:ext uri="{FF2B5EF4-FFF2-40B4-BE49-F238E27FC236}">
                    <a16:creationId xmlns:a16="http://schemas.microsoft.com/office/drawing/2014/main" id="{CBEA20E3-0311-499C-98C3-19B45E8219E3}"/>
                  </a:ext>
                </a:extLst>
              </p:cNvPr>
              <p:cNvSpPr>
                <a:spLocks noChangeArrowheads="1"/>
              </p:cNvSpPr>
              <p:nvPr userDrawn="1"/>
            </p:nvSpPr>
            <p:spPr bwMode="auto">
              <a:xfrm>
                <a:off x="347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4" name="Oval 1270">
                <a:extLst>
                  <a:ext uri="{FF2B5EF4-FFF2-40B4-BE49-F238E27FC236}">
                    <a16:creationId xmlns:a16="http://schemas.microsoft.com/office/drawing/2014/main" id="{5D3A5CCF-367F-4B66-BCD4-C643D26B2B4D}"/>
                  </a:ext>
                </a:extLst>
              </p:cNvPr>
              <p:cNvSpPr>
                <a:spLocks noChangeArrowheads="1"/>
              </p:cNvSpPr>
              <p:nvPr userDrawn="1"/>
            </p:nvSpPr>
            <p:spPr bwMode="auto">
              <a:xfrm>
                <a:off x="458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5" name="Oval 1271">
                <a:extLst>
                  <a:ext uri="{FF2B5EF4-FFF2-40B4-BE49-F238E27FC236}">
                    <a16:creationId xmlns:a16="http://schemas.microsoft.com/office/drawing/2014/main" id="{1F00DC3F-761F-4AB6-8348-50DC5CCB9A90}"/>
                  </a:ext>
                </a:extLst>
              </p:cNvPr>
              <p:cNvSpPr>
                <a:spLocks noChangeArrowheads="1"/>
              </p:cNvSpPr>
              <p:nvPr userDrawn="1"/>
            </p:nvSpPr>
            <p:spPr bwMode="auto">
              <a:xfrm>
                <a:off x="447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6" name="Oval 1272">
                <a:extLst>
                  <a:ext uri="{FF2B5EF4-FFF2-40B4-BE49-F238E27FC236}">
                    <a16:creationId xmlns:a16="http://schemas.microsoft.com/office/drawing/2014/main" id="{4D06E0B2-4FBE-411F-966C-987422410444}"/>
                  </a:ext>
                </a:extLst>
              </p:cNvPr>
              <p:cNvSpPr>
                <a:spLocks noChangeArrowheads="1"/>
              </p:cNvSpPr>
              <p:nvPr userDrawn="1"/>
            </p:nvSpPr>
            <p:spPr bwMode="auto">
              <a:xfrm>
                <a:off x="4346"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7" name="Oval 1273">
                <a:extLst>
                  <a:ext uri="{FF2B5EF4-FFF2-40B4-BE49-F238E27FC236}">
                    <a16:creationId xmlns:a16="http://schemas.microsoft.com/office/drawing/2014/main" id="{44E6A4EE-66ED-4875-BB0D-334FE30AE845}"/>
                  </a:ext>
                </a:extLst>
              </p:cNvPr>
              <p:cNvSpPr>
                <a:spLocks noChangeArrowheads="1"/>
              </p:cNvSpPr>
              <p:nvPr userDrawn="1"/>
            </p:nvSpPr>
            <p:spPr bwMode="auto">
              <a:xfrm>
                <a:off x="422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8" name="Oval 1274">
                <a:extLst>
                  <a:ext uri="{FF2B5EF4-FFF2-40B4-BE49-F238E27FC236}">
                    <a16:creationId xmlns:a16="http://schemas.microsoft.com/office/drawing/2014/main" id="{E220F1E4-0418-4E37-B6D6-3BF1F33C82EC}"/>
                  </a:ext>
                </a:extLst>
              </p:cNvPr>
              <p:cNvSpPr>
                <a:spLocks noChangeArrowheads="1"/>
              </p:cNvSpPr>
              <p:nvPr userDrawn="1"/>
            </p:nvSpPr>
            <p:spPr bwMode="auto">
              <a:xfrm>
                <a:off x="4096"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9" name="Oval 1275">
                <a:extLst>
                  <a:ext uri="{FF2B5EF4-FFF2-40B4-BE49-F238E27FC236}">
                    <a16:creationId xmlns:a16="http://schemas.microsoft.com/office/drawing/2014/main" id="{7ACAA17F-4081-44B7-8760-3FB23F1B6C3D}"/>
                  </a:ext>
                </a:extLst>
              </p:cNvPr>
              <p:cNvSpPr>
                <a:spLocks noChangeArrowheads="1"/>
              </p:cNvSpPr>
              <p:nvPr userDrawn="1"/>
            </p:nvSpPr>
            <p:spPr bwMode="auto">
              <a:xfrm>
                <a:off x="397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0" name="Oval 1276">
                <a:extLst>
                  <a:ext uri="{FF2B5EF4-FFF2-40B4-BE49-F238E27FC236}">
                    <a16:creationId xmlns:a16="http://schemas.microsoft.com/office/drawing/2014/main" id="{A8C7E0C9-3F15-474D-8CCE-6EC414823846}"/>
                  </a:ext>
                </a:extLst>
              </p:cNvPr>
              <p:cNvSpPr>
                <a:spLocks noChangeArrowheads="1"/>
              </p:cNvSpPr>
              <p:nvPr userDrawn="1"/>
            </p:nvSpPr>
            <p:spPr bwMode="auto">
              <a:xfrm>
                <a:off x="38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1" name="Oval 1277">
                <a:extLst>
                  <a:ext uri="{FF2B5EF4-FFF2-40B4-BE49-F238E27FC236}">
                    <a16:creationId xmlns:a16="http://schemas.microsoft.com/office/drawing/2014/main" id="{631FA91E-F9A2-4DBB-BC5B-C3DCB76028F9}"/>
                  </a:ext>
                </a:extLst>
              </p:cNvPr>
              <p:cNvSpPr>
                <a:spLocks noChangeArrowheads="1"/>
              </p:cNvSpPr>
              <p:nvPr userDrawn="1"/>
            </p:nvSpPr>
            <p:spPr bwMode="auto">
              <a:xfrm>
                <a:off x="3729"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2" name="Oval 1278">
                <a:extLst>
                  <a:ext uri="{FF2B5EF4-FFF2-40B4-BE49-F238E27FC236}">
                    <a16:creationId xmlns:a16="http://schemas.microsoft.com/office/drawing/2014/main" id="{20704669-385D-4E70-ABA7-4993DEC345D8}"/>
                  </a:ext>
                </a:extLst>
              </p:cNvPr>
              <p:cNvSpPr>
                <a:spLocks noChangeArrowheads="1"/>
              </p:cNvSpPr>
              <p:nvPr userDrawn="1"/>
            </p:nvSpPr>
            <p:spPr bwMode="auto">
              <a:xfrm>
                <a:off x="360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3" name="Oval 1279">
                <a:extLst>
                  <a:ext uri="{FF2B5EF4-FFF2-40B4-BE49-F238E27FC236}">
                    <a16:creationId xmlns:a16="http://schemas.microsoft.com/office/drawing/2014/main" id="{FEFF43CB-DD09-4E17-871D-5F8B48317113}"/>
                  </a:ext>
                </a:extLst>
              </p:cNvPr>
              <p:cNvSpPr>
                <a:spLocks noChangeArrowheads="1"/>
              </p:cNvSpPr>
              <p:nvPr userDrawn="1"/>
            </p:nvSpPr>
            <p:spPr bwMode="auto">
              <a:xfrm>
                <a:off x="347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4" name="Oval 1280">
                <a:extLst>
                  <a:ext uri="{FF2B5EF4-FFF2-40B4-BE49-F238E27FC236}">
                    <a16:creationId xmlns:a16="http://schemas.microsoft.com/office/drawing/2014/main" id="{107B1362-D852-42D3-99F0-0A84ADAE5615}"/>
                  </a:ext>
                </a:extLst>
              </p:cNvPr>
              <p:cNvSpPr>
                <a:spLocks noChangeArrowheads="1"/>
              </p:cNvSpPr>
              <p:nvPr userDrawn="1"/>
            </p:nvSpPr>
            <p:spPr bwMode="auto">
              <a:xfrm>
                <a:off x="458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5" name="Oval 1281">
                <a:extLst>
                  <a:ext uri="{FF2B5EF4-FFF2-40B4-BE49-F238E27FC236}">
                    <a16:creationId xmlns:a16="http://schemas.microsoft.com/office/drawing/2014/main" id="{EAB923DE-80F1-4A5D-8548-BDD85AACF9F8}"/>
                  </a:ext>
                </a:extLst>
              </p:cNvPr>
              <p:cNvSpPr>
                <a:spLocks noChangeArrowheads="1"/>
              </p:cNvSpPr>
              <p:nvPr userDrawn="1"/>
            </p:nvSpPr>
            <p:spPr bwMode="auto">
              <a:xfrm>
                <a:off x="447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6" name="Oval 1282">
                <a:extLst>
                  <a:ext uri="{FF2B5EF4-FFF2-40B4-BE49-F238E27FC236}">
                    <a16:creationId xmlns:a16="http://schemas.microsoft.com/office/drawing/2014/main" id="{9EB0CAB9-F186-4073-9DA0-801916372E7E}"/>
                  </a:ext>
                </a:extLst>
              </p:cNvPr>
              <p:cNvSpPr>
                <a:spLocks noChangeArrowheads="1"/>
              </p:cNvSpPr>
              <p:nvPr userDrawn="1"/>
            </p:nvSpPr>
            <p:spPr bwMode="auto">
              <a:xfrm>
                <a:off x="4346"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7" name="Oval 1283">
                <a:extLst>
                  <a:ext uri="{FF2B5EF4-FFF2-40B4-BE49-F238E27FC236}">
                    <a16:creationId xmlns:a16="http://schemas.microsoft.com/office/drawing/2014/main" id="{6B38A56F-8C4D-4E42-B584-2108FB3D4AFF}"/>
                  </a:ext>
                </a:extLst>
              </p:cNvPr>
              <p:cNvSpPr>
                <a:spLocks noChangeArrowheads="1"/>
              </p:cNvSpPr>
              <p:nvPr userDrawn="1"/>
            </p:nvSpPr>
            <p:spPr bwMode="auto">
              <a:xfrm>
                <a:off x="422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8" name="Oval 1284">
                <a:extLst>
                  <a:ext uri="{FF2B5EF4-FFF2-40B4-BE49-F238E27FC236}">
                    <a16:creationId xmlns:a16="http://schemas.microsoft.com/office/drawing/2014/main" id="{F07E86FD-233A-4C6F-898D-D3C3810D9531}"/>
                  </a:ext>
                </a:extLst>
              </p:cNvPr>
              <p:cNvSpPr>
                <a:spLocks noChangeArrowheads="1"/>
              </p:cNvSpPr>
              <p:nvPr userDrawn="1"/>
            </p:nvSpPr>
            <p:spPr bwMode="auto">
              <a:xfrm>
                <a:off x="4096"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9" name="Oval 1285">
                <a:extLst>
                  <a:ext uri="{FF2B5EF4-FFF2-40B4-BE49-F238E27FC236}">
                    <a16:creationId xmlns:a16="http://schemas.microsoft.com/office/drawing/2014/main" id="{F3A4F075-B9DF-45F4-ABCF-8362ABB090F7}"/>
                  </a:ext>
                </a:extLst>
              </p:cNvPr>
              <p:cNvSpPr>
                <a:spLocks noChangeArrowheads="1"/>
              </p:cNvSpPr>
              <p:nvPr userDrawn="1"/>
            </p:nvSpPr>
            <p:spPr bwMode="auto">
              <a:xfrm>
                <a:off x="397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0" name="Oval 1286">
                <a:extLst>
                  <a:ext uri="{FF2B5EF4-FFF2-40B4-BE49-F238E27FC236}">
                    <a16:creationId xmlns:a16="http://schemas.microsoft.com/office/drawing/2014/main" id="{E6656483-3803-44EF-A22B-DDAB26E471BD}"/>
                  </a:ext>
                </a:extLst>
              </p:cNvPr>
              <p:cNvSpPr>
                <a:spLocks noChangeArrowheads="1"/>
              </p:cNvSpPr>
              <p:nvPr userDrawn="1"/>
            </p:nvSpPr>
            <p:spPr bwMode="auto">
              <a:xfrm>
                <a:off x="38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1" name="Oval 1287">
                <a:extLst>
                  <a:ext uri="{FF2B5EF4-FFF2-40B4-BE49-F238E27FC236}">
                    <a16:creationId xmlns:a16="http://schemas.microsoft.com/office/drawing/2014/main" id="{8CFAE5DA-AB37-464A-AFF7-8D4523DED947}"/>
                  </a:ext>
                </a:extLst>
              </p:cNvPr>
              <p:cNvSpPr>
                <a:spLocks noChangeArrowheads="1"/>
              </p:cNvSpPr>
              <p:nvPr userDrawn="1"/>
            </p:nvSpPr>
            <p:spPr bwMode="auto">
              <a:xfrm>
                <a:off x="3729"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2" name="Oval 1288">
                <a:extLst>
                  <a:ext uri="{FF2B5EF4-FFF2-40B4-BE49-F238E27FC236}">
                    <a16:creationId xmlns:a16="http://schemas.microsoft.com/office/drawing/2014/main" id="{2D8222DB-75B2-425F-8508-F51E1C6B4334}"/>
                  </a:ext>
                </a:extLst>
              </p:cNvPr>
              <p:cNvSpPr>
                <a:spLocks noChangeArrowheads="1"/>
              </p:cNvSpPr>
              <p:nvPr userDrawn="1"/>
            </p:nvSpPr>
            <p:spPr bwMode="auto">
              <a:xfrm>
                <a:off x="360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3" name="Oval 1289">
                <a:extLst>
                  <a:ext uri="{FF2B5EF4-FFF2-40B4-BE49-F238E27FC236}">
                    <a16:creationId xmlns:a16="http://schemas.microsoft.com/office/drawing/2014/main" id="{439DF483-7EEB-49BF-B371-04B34A73A53F}"/>
                  </a:ext>
                </a:extLst>
              </p:cNvPr>
              <p:cNvSpPr>
                <a:spLocks noChangeArrowheads="1"/>
              </p:cNvSpPr>
              <p:nvPr userDrawn="1"/>
            </p:nvSpPr>
            <p:spPr bwMode="auto">
              <a:xfrm>
                <a:off x="347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4" name="Oval 1290">
                <a:extLst>
                  <a:ext uri="{FF2B5EF4-FFF2-40B4-BE49-F238E27FC236}">
                    <a16:creationId xmlns:a16="http://schemas.microsoft.com/office/drawing/2014/main" id="{DECECD04-B40B-44E7-92CE-E95207158C61}"/>
                  </a:ext>
                </a:extLst>
              </p:cNvPr>
              <p:cNvSpPr>
                <a:spLocks noChangeArrowheads="1"/>
              </p:cNvSpPr>
              <p:nvPr userDrawn="1"/>
            </p:nvSpPr>
            <p:spPr bwMode="auto">
              <a:xfrm>
                <a:off x="458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5" name="Oval 1291">
                <a:extLst>
                  <a:ext uri="{FF2B5EF4-FFF2-40B4-BE49-F238E27FC236}">
                    <a16:creationId xmlns:a16="http://schemas.microsoft.com/office/drawing/2014/main" id="{8C14CC40-763D-44C8-A161-8308AFFC7128}"/>
                  </a:ext>
                </a:extLst>
              </p:cNvPr>
              <p:cNvSpPr>
                <a:spLocks noChangeArrowheads="1"/>
              </p:cNvSpPr>
              <p:nvPr userDrawn="1"/>
            </p:nvSpPr>
            <p:spPr bwMode="auto">
              <a:xfrm>
                <a:off x="447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6" name="Oval 1292">
                <a:extLst>
                  <a:ext uri="{FF2B5EF4-FFF2-40B4-BE49-F238E27FC236}">
                    <a16:creationId xmlns:a16="http://schemas.microsoft.com/office/drawing/2014/main" id="{3B1251C6-E3F8-4BC4-9299-EFE059C0A9F8}"/>
                  </a:ext>
                </a:extLst>
              </p:cNvPr>
              <p:cNvSpPr>
                <a:spLocks noChangeArrowheads="1"/>
              </p:cNvSpPr>
              <p:nvPr userDrawn="1"/>
            </p:nvSpPr>
            <p:spPr bwMode="auto">
              <a:xfrm>
                <a:off x="4346"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7" name="Oval 1293">
                <a:extLst>
                  <a:ext uri="{FF2B5EF4-FFF2-40B4-BE49-F238E27FC236}">
                    <a16:creationId xmlns:a16="http://schemas.microsoft.com/office/drawing/2014/main" id="{A808A7F0-F4F5-4772-9A43-536DB26BF14A}"/>
                  </a:ext>
                </a:extLst>
              </p:cNvPr>
              <p:cNvSpPr>
                <a:spLocks noChangeArrowheads="1"/>
              </p:cNvSpPr>
              <p:nvPr userDrawn="1"/>
            </p:nvSpPr>
            <p:spPr bwMode="auto">
              <a:xfrm>
                <a:off x="422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8" name="Oval 1294">
                <a:extLst>
                  <a:ext uri="{FF2B5EF4-FFF2-40B4-BE49-F238E27FC236}">
                    <a16:creationId xmlns:a16="http://schemas.microsoft.com/office/drawing/2014/main" id="{8760A2FE-D504-4A91-A8BF-FD38FF6EAB83}"/>
                  </a:ext>
                </a:extLst>
              </p:cNvPr>
              <p:cNvSpPr>
                <a:spLocks noChangeArrowheads="1"/>
              </p:cNvSpPr>
              <p:nvPr userDrawn="1"/>
            </p:nvSpPr>
            <p:spPr bwMode="auto">
              <a:xfrm>
                <a:off x="4096"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9" name="Oval 1295">
                <a:extLst>
                  <a:ext uri="{FF2B5EF4-FFF2-40B4-BE49-F238E27FC236}">
                    <a16:creationId xmlns:a16="http://schemas.microsoft.com/office/drawing/2014/main" id="{E02DB484-4184-48AF-A746-A5568EB695DD}"/>
                  </a:ext>
                </a:extLst>
              </p:cNvPr>
              <p:cNvSpPr>
                <a:spLocks noChangeArrowheads="1"/>
              </p:cNvSpPr>
              <p:nvPr userDrawn="1"/>
            </p:nvSpPr>
            <p:spPr bwMode="auto">
              <a:xfrm>
                <a:off x="397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0" name="Oval 1296">
                <a:extLst>
                  <a:ext uri="{FF2B5EF4-FFF2-40B4-BE49-F238E27FC236}">
                    <a16:creationId xmlns:a16="http://schemas.microsoft.com/office/drawing/2014/main" id="{BCAD89EF-3D42-41CD-B781-9331787891D7}"/>
                  </a:ext>
                </a:extLst>
              </p:cNvPr>
              <p:cNvSpPr>
                <a:spLocks noChangeArrowheads="1"/>
              </p:cNvSpPr>
              <p:nvPr userDrawn="1"/>
            </p:nvSpPr>
            <p:spPr bwMode="auto">
              <a:xfrm>
                <a:off x="38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1" name="Oval 1297">
                <a:extLst>
                  <a:ext uri="{FF2B5EF4-FFF2-40B4-BE49-F238E27FC236}">
                    <a16:creationId xmlns:a16="http://schemas.microsoft.com/office/drawing/2014/main" id="{C919BF8D-9B82-4A5E-9283-0D37F99339C2}"/>
                  </a:ext>
                </a:extLst>
              </p:cNvPr>
              <p:cNvSpPr>
                <a:spLocks noChangeArrowheads="1"/>
              </p:cNvSpPr>
              <p:nvPr userDrawn="1"/>
            </p:nvSpPr>
            <p:spPr bwMode="auto">
              <a:xfrm>
                <a:off x="3729"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2" name="Oval 1298">
                <a:extLst>
                  <a:ext uri="{FF2B5EF4-FFF2-40B4-BE49-F238E27FC236}">
                    <a16:creationId xmlns:a16="http://schemas.microsoft.com/office/drawing/2014/main" id="{065827BB-4165-428E-A5B6-2086B39CCA08}"/>
                  </a:ext>
                </a:extLst>
              </p:cNvPr>
              <p:cNvSpPr>
                <a:spLocks noChangeArrowheads="1"/>
              </p:cNvSpPr>
              <p:nvPr userDrawn="1"/>
            </p:nvSpPr>
            <p:spPr bwMode="auto">
              <a:xfrm>
                <a:off x="360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3" name="Oval 1299">
                <a:extLst>
                  <a:ext uri="{FF2B5EF4-FFF2-40B4-BE49-F238E27FC236}">
                    <a16:creationId xmlns:a16="http://schemas.microsoft.com/office/drawing/2014/main" id="{E52AD48C-B802-4A24-9EF0-12F3269DD13A}"/>
                  </a:ext>
                </a:extLst>
              </p:cNvPr>
              <p:cNvSpPr>
                <a:spLocks noChangeArrowheads="1"/>
              </p:cNvSpPr>
              <p:nvPr userDrawn="1"/>
            </p:nvSpPr>
            <p:spPr bwMode="auto">
              <a:xfrm>
                <a:off x="347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4" name="Oval 1300">
                <a:extLst>
                  <a:ext uri="{FF2B5EF4-FFF2-40B4-BE49-F238E27FC236}">
                    <a16:creationId xmlns:a16="http://schemas.microsoft.com/office/drawing/2014/main" id="{DE322C19-D8C4-47AB-96D7-A3B69B0F18CC}"/>
                  </a:ext>
                </a:extLst>
              </p:cNvPr>
              <p:cNvSpPr>
                <a:spLocks noChangeArrowheads="1"/>
              </p:cNvSpPr>
              <p:nvPr userDrawn="1"/>
            </p:nvSpPr>
            <p:spPr bwMode="auto">
              <a:xfrm>
                <a:off x="458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5" name="Oval 1301">
                <a:extLst>
                  <a:ext uri="{FF2B5EF4-FFF2-40B4-BE49-F238E27FC236}">
                    <a16:creationId xmlns:a16="http://schemas.microsoft.com/office/drawing/2014/main" id="{5399B1DB-F8AD-4358-A2B5-3860BF9787CF}"/>
                  </a:ext>
                </a:extLst>
              </p:cNvPr>
              <p:cNvSpPr>
                <a:spLocks noChangeArrowheads="1"/>
              </p:cNvSpPr>
              <p:nvPr userDrawn="1"/>
            </p:nvSpPr>
            <p:spPr bwMode="auto">
              <a:xfrm>
                <a:off x="447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6" name="Oval 1302">
                <a:extLst>
                  <a:ext uri="{FF2B5EF4-FFF2-40B4-BE49-F238E27FC236}">
                    <a16:creationId xmlns:a16="http://schemas.microsoft.com/office/drawing/2014/main" id="{950CDC88-3505-40CE-B003-2B7985087BFA}"/>
                  </a:ext>
                </a:extLst>
              </p:cNvPr>
              <p:cNvSpPr>
                <a:spLocks noChangeArrowheads="1"/>
              </p:cNvSpPr>
              <p:nvPr userDrawn="1"/>
            </p:nvSpPr>
            <p:spPr bwMode="auto">
              <a:xfrm>
                <a:off x="4346"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7" name="Oval 1303">
                <a:extLst>
                  <a:ext uri="{FF2B5EF4-FFF2-40B4-BE49-F238E27FC236}">
                    <a16:creationId xmlns:a16="http://schemas.microsoft.com/office/drawing/2014/main" id="{DAFEB11B-021D-46D7-BC15-32BCDE5D74AD}"/>
                  </a:ext>
                </a:extLst>
              </p:cNvPr>
              <p:cNvSpPr>
                <a:spLocks noChangeArrowheads="1"/>
              </p:cNvSpPr>
              <p:nvPr userDrawn="1"/>
            </p:nvSpPr>
            <p:spPr bwMode="auto">
              <a:xfrm>
                <a:off x="422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8" name="Oval 1304">
                <a:extLst>
                  <a:ext uri="{FF2B5EF4-FFF2-40B4-BE49-F238E27FC236}">
                    <a16:creationId xmlns:a16="http://schemas.microsoft.com/office/drawing/2014/main" id="{6CD39A74-56A0-497A-BB65-42C91AADC0EE}"/>
                  </a:ext>
                </a:extLst>
              </p:cNvPr>
              <p:cNvSpPr>
                <a:spLocks noChangeArrowheads="1"/>
              </p:cNvSpPr>
              <p:nvPr userDrawn="1"/>
            </p:nvSpPr>
            <p:spPr bwMode="auto">
              <a:xfrm>
                <a:off x="4096"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9" name="Oval 1305">
                <a:extLst>
                  <a:ext uri="{FF2B5EF4-FFF2-40B4-BE49-F238E27FC236}">
                    <a16:creationId xmlns:a16="http://schemas.microsoft.com/office/drawing/2014/main" id="{069B1171-4C45-4308-B68C-01F28EF1EEF9}"/>
                  </a:ext>
                </a:extLst>
              </p:cNvPr>
              <p:cNvSpPr>
                <a:spLocks noChangeArrowheads="1"/>
              </p:cNvSpPr>
              <p:nvPr userDrawn="1"/>
            </p:nvSpPr>
            <p:spPr bwMode="auto">
              <a:xfrm>
                <a:off x="397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0" name="Oval 1306">
                <a:extLst>
                  <a:ext uri="{FF2B5EF4-FFF2-40B4-BE49-F238E27FC236}">
                    <a16:creationId xmlns:a16="http://schemas.microsoft.com/office/drawing/2014/main" id="{5239F114-E8D9-451F-AEF8-7E71505A830B}"/>
                  </a:ext>
                </a:extLst>
              </p:cNvPr>
              <p:cNvSpPr>
                <a:spLocks noChangeArrowheads="1"/>
              </p:cNvSpPr>
              <p:nvPr userDrawn="1"/>
            </p:nvSpPr>
            <p:spPr bwMode="auto">
              <a:xfrm>
                <a:off x="38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1" name="Oval 1307">
                <a:extLst>
                  <a:ext uri="{FF2B5EF4-FFF2-40B4-BE49-F238E27FC236}">
                    <a16:creationId xmlns:a16="http://schemas.microsoft.com/office/drawing/2014/main" id="{CCFC07F2-FB2E-4E21-ABA8-5B4EF579EE41}"/>
                  </a:ext>
                </a:extLst>
              </p:cNvPr>
              <p:cNvSpPr>
                <a:spLocks noChangeArrowheads="1"/>
              </p:cNvSpPr>
              <p:nvPr userDrawn="1"/>
            </p:nvSpPr>
            <p:spPr bwMode="auto">
              <a:xfrm>
                <a:off x="3729"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2" name="Oval 1308">
                <a:extLst>
                  <a:ext uri="{FF2B5EF4-FFF2-40B4-BE49-F238E27FC236}">
                    <a16:creationId xmlns:a16="http://schemas.microsoft.com/office/drawing/2014/main" id="{3367338D-CF61-487D-ACD4-F0219B50D9BE}"/>
                  </a:ext>
                </a:extLst>
              </p:cNvPr>
              <p:cNvSpPr>
                <a:spLocks noChangeArrowheads="1"/>
              </p:cNvSpPr>
              <p:nvPr userDrawn="1"/>
            </p:nvSpPr>
            <p:spPr bwMode="auto">
              <a:xfrm>
                <a:off x="360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3" name="Oval 1309">
                <a:extLst>
                  <a:ext uri="{FF2B5EF4-FFF2-40B4-BE49-F238E27FC236}">
                    <a16:creationId xmlns:a16="http://schemas.microsoft.com/office/drawing/2014/main" id="{78624E11-188F-4CDF-9F21-131732B3D64C}"/>
                  </a:ext>
                </a:extLst>
              </p:cNvPr>
              <p:cNvSpPr>
                <a:spLocks noChangeArrowheads="1"/>
              </p:cNvSpPr>
              <p:nvPr userDrawn="1"/>
            </p:nvSpPr>
            <p:spPr bwMode="auto">
              <a:xfrm>
                <a:off x="347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4" name="Oval 1310">
                <a:extLst>
                  <a:ext uri="{FF2B5EF4-FFF2-40B4-BE49-F238E27FC236}">
                    <a16:creationId xmlns:a16="http://schemas.microsoft.com/office/drawing/2014/main" id="{DAF0D228-AF1C-4FEC-8958-EBD0D65A7701}"/>
                  </a:ext>
                </a:extLst>
              </p:cNvPr>
              <p:cNvSpPr>
                <a:spLocks noChangeArrowheads="1"/>
              </p:cNvSpPr>
              <p:nvPr userDrawn="1"/>
            </p:nvSpPr>
            <p:spPr bwMode="auto">
              <a:xfrm>
                <a:off x="458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5" name="Oval 1311">
                <a:extLst>
                  <a:ext uri="{FF2B5EF4-FFF2-40B4-BE49-F238E27FC236}">
                    <a16:creationId xmlns:a16="http://schemas.microsoft.com/office/drawing/2014/main" id="{61C84E91-17BB-4E3A-9DF0-51ED07A9C03C}"/>
                  </a:ext>
                </a:extLst>
              </p:cNvPr>
              <p:cNvSpPr>
                <a:spLocks noChangeArrowheads="1"/>
              </p:cNvSpPr>
              <p:nvPr userDrawn="1"/>
            </p:nvSpPr>
            <p:spPr bwMode="auto">
              <a:xfrm>
                <a:off x="447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6" name="Oval 1312">
                <a:extLst>
                  <a:ext uri="{FF2B5EF4-FFF2-40B4-BE49-F238E27FC236}">
                    <a16:creationId xmlns:a16="http://schemas.microsoft.com/office/drawing/2014/main" id="{77CF6D27-9D1A-4DF3-A635-4A8CC21BACD6}"/>
                  </a:ext>
                </a:extLst>
              </p:cNvPr>
              <p:cNvSpPr>
                <a:spLocks noChangeArrowheads="1"/>
              </p:cNvSpPr>
              <p:nvPr userDrawn="1"/>
            </p:nvSpPr>
            <p:spPr bwMode="auto">
              <a:xfrm>
                <a:off x="4346"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7" name="Oval 1313">
                <a:extLst>
                  <a:ext uri="{FF2B5EF4-FFF2-40B4-BE49-F238E27FC236}">
                    <a16:creationId xmlns:a16="http://schemas.microsoft.com/office/drawing/2014/main" id="{0B225F42-C9FD-4684-9915-39BCFA909D9E}"/>
                  </a:ext>
                </a:extLst>
              </p:cNvPr>
              <p:cNvSpPr>
                <a:spLocks noChangeArrowheads="1"/>
              </p:cNvSpPr>
              <p:nvPr userDrawn="1"/>
            </p:nvSpPr>
            <p:spPr bwMode="auto">
              <a:xfrm>
                <a:off x="422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8" name="Oval 1314">
                <a:extLst>
                  <a:ext uri="{FF2B5EF4-FFF2-40B4-BE49-F238E27FC236}">
                    <a16:creationId xmlns:a16="http://schemas.microsoft.com/office/drawing/2014/main" id="{888AA596-78A3-4080-9D8E-73E957C52093}"/>
                  </a:ext>
                </a:extLst>
              </p:cNvPr>
              <p:cNvSpPr>
                <a:spLocks noChangeArrowheads="1"/>
              </p:cNvSpPr>
              <p:nvPr userDrawn="1"/>
            </p:nvSpPr>
            <p:spPr bwMode="auto">
              <a:xfrm>
                <a:off x="4096"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9" name="Oval 1315">
                <a:extLst>
                  <a:ext uri="{FF2B5EF4-FFF2-40B4-BE49-F238E27FC236}">
                    <a16:creationId xmlns:a16="http://schemas.microsoft.com/office/drawing/2014/main" id="{1347B80C-A240-463B-A5AA-8655A6309E13}"/>
                  </a:ext>
                </a:extLst>
              </p:cNvPr>
              <p:cNvSpPr>
                <a:spLocks noChangeArrowheads="1"/>
              </p:cNvSpPr>
              <p:nvPr userDrawn="1"/>
            </p:nvSpPr>
            <p:spPr bwMode="auto">
              <a:xfrm>
                <a:off x="397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0" name="Oval 1316">
                <a:extLst>
                  <a:ext uri="{FF2B5EF4-FFF2-40B4-BE49-F238E27FC236}">
                    <a16:creationId xmlns:a16="http://schemas.microsoft.com/office/drawing/2014/main" id="{D1F645CD-2140-47DD-8422-E6D692B852AF}"/>
                  </a:ext>
                </a:extLst>
              </p:cNvPr>
              <p:cNvSpPr>
                <a:spLocks noChangeArrowheads="1"/>
              </p:cNvSpPr>
              <p:nvPr userDrawn="1"/>
            </p:nvSpPr>
            <p:spPr bwMode="auto">
              <a:xfrm>
                <a:off x="38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1" name="Oval 1317">
                <a:extLst>
                  <a:ext uri="{FF2B5EF4-FFF2-40B4-BE49-F238E27FC236}">
                    <a16:creationId xmlns:a16="http://schemas.microsoft.com/office/drawing/2014/main" id="{D606CFE7-90E6-44F3-9F67-050DC1D225E9}"/>
                  </a:ext>
                </a:extLst>
              </p:cNvPr>
              <p:cNvSpPr>
                <a:spLocks noChangeArrowheads="1"/>
              </p:cNvSpPr>
              <p:nvPr userDrawn="1"/>
            </p:nvSpPr>
            <p:spPr bwMode="auto">
              <a:xfrm>
                <a:off x="3729"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2" name="Oval 1318">
                <a:extLst>
                  <a:ext uri="{FF2B5EF4-FFF2-40B4-BE49-F238E27FC236}">
                    <a16:creationId xmlns:a16="http://schemas.microsoft.com/office/drawing/2014/main" id="{A74D4DE9-8F10-49ED-AA89-B41A95587561}"/>
                  </a:ext>
                </a:extLst>
              </p:cNvPr>
              <p:cNvSpPr>
                <a:spLocks noChangeArrowheads="1"/>
              </p:cNvSpPr>
              <p:nvPr userDrawn="1"/>
            </p:nvSpPr>
            <p:spPr bwMode="auto">
              <a:xfrm>
                <a:off x="360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3" name="Oval 1319">
                <a:extLst>
                  <a:ext uri="{FF2B5EF4-FFF2-40B4-BE49-F238E27FC236}">
                    <a16:creationId xmlns:a16="http://schemas.microsoft.com/office/drawing/2014/main" id="{F976CBE0-EF8B-48BC-AF17-F88657CC8B76}"/>
                  </a:ext>
                </a:extLst>
              </p:cNvPr>
              <p:cNvSpPr>
                <a:spLocks noChangeArrowheads="1"/>
              </p:cNvSpPr>
              <p:nvPr userDrawn="1"/>
            </p:nvSpPr>
            <p:spPr bwMode="auto">
              <a:xfrm>
                <a:off x="347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4" name="Oval 1320">
                <a:extLst>
                  <a:ext uri="{FF2B5EF4-FFF2-40B4-BE49-F238E27FC236}">
                    <a16:creationId xmlns:a16="http://schemas.microsoft.com/office/drawing/2014/main" id="{50ADC0F2-4A45-4CD1-B38A-4DB4B706DD5D}"/>
                  </a:ext>
                </a:extLst>
              </p:cNvPr>
              <p:cNvSpPr>
                <a:spLocks noChangeArrowheads="1"/>
              </p:cNvSpPr>
              <p:nvPr userDrawn="1"/>
            </p:nvSpPr>
            <p:spPr bwMode="auto">
              <a:xfrm>
                <a:off x="458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5" name="Oval 1321">
                <a:extLst>
                  <a:ext uri="{FF2B5EF4-FFF2-40B4-BE49-F238E27FC236}">
                    <a16:creationId xmlns:a16="http://schemas.microsoft.com/office/drawing/2014/main" id="{A935767A-B039-4F02-A7D4-BA29579E3EE0}"/>
                  </a:ext>
                </a:extLst>
              </p:cNvPr>
              <p:cNvSpPr>
                <a:spLocks noChangeArrowheads="1"/>
              </p:cNvSpPr>
              <p:nvPr userDrawn="1"/>
            </p:nvSpPr>
            <p:spPr bwMode="auto">
              <a:xfrm>
                <a:off x="447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6" name="Oval 1322">
                <a:extLst>
                  <a:ext uri="{FF2B5EF4-FFF2-40B4-BE49-F238E27FC236}">
                    <a16:creationId xmlns:a16="http://schemas.microsoft.com/office/drawing/2014/main" id="{EDDB04A6-F98D-4413-8651-CD17BAB3D019}"/>
                  </a:ext>
                </a:extLst>
              </p:cNvPr>
              <p:cNvSpPr>
                <a:spLocks noChangeArrowheads="1"/>
              </p:cNvSpPr>
              <p:nvPr userDrawn="1"/>
            </p:nvSpPr>
            <p:spPr bwMode="auto">
              <a:xfrm>
                <a:off x="4346"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7" name="Oval 1323">
                <a:extLst>
                  <a:ext uri="{FF2B5EF4-FFF2-40B4-BE49-F238E27FC236}">
                    <a16:creationId xmlns:a16="http://schemas.microsoft.com/office/drawing/2014/main" id="{7ADDC20D-63D6-4D1A-92AB-4DEB5A1C5015}"/>
                  </a:ext>
                </a:extLst>
              </p:cNvPr>
              <p:cNvSpPr>
                <a:spLocks noChangeArrowheads="1"/>
              </p:cNvSpPr>
              <p:nvPr userDrawn="1"/>
            </p:nvSpPr>
            <p:spPr bwMode="auto">
              <a:xfrm>
                <a:off x="422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8" name="Oval 1324">
                <a:extLst>
                  <a:ext uri="{FF2B5EF4-FFF2-40B4-BE49-F238E27FC236}">
                    <a16:creationId xmlns:a16="http://schemas.microsoft.com/office/drawing/2014/main" id="{5156F3B0-0175-4F9C-82F6-AAA971019565}"/>
                  </a:ext>
                </a:extLst>
              </p:cNvPr>
              <p:cNvSpPr>
                <a:spLocks noChangeArrowheads="1"/>
              </p:cNvSpPr>
              <p:nvPr userDrawn="1"/>
            </p:nvSpPr>
            <p:spPr bwMode="auto">
              <a:xfrm>
                <a:off x="4096"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9" name="Oval 1325">
                <a:extLst>
                  <a:ext uri="{FF2B5EF4-FFF2-40B4-BE49-F238E27FC236}">
                    <a16:creationId xmlns:a16="http://schemas.microsoft.com/office/drawing/2014/main" id="{EE895E4C-5EA6-4D4F-A383-E7F6AD8745C4}"/>
                  </a:ext>
                </a:extLst>
              </p:cNvPr>
              <p:cNvSpPr>
                <a:spLocks noChangeArrowheads="1"/>
              </p:cNvSpPr>
              <p:nvPr userDrawn="1"/>
            </p:nvSpPr>
            <p:spPr bwMode="auto">
              <a:xfrm>
                <a:off x="397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0" name="Oval 1326">
                <a:extLst>
                  <a:ext uri="{FF2B5EF4-FFF2-40B4-BE49-F238E27FC236}">
                    <a16:creationId xmlns:a16="http://schemas.microsoft.com/office/drawing/2014/main" id="{3043FB23-95E0-46CA-98AA-8DA4AB59A989}"/>
                  </a:ext>
                </a:extLst>
              </p:cNvPr>
              <p:cNvSpPr>
                <a:spLocks noChangeArrowheads="1"/>
              </p:cNvSpPr>
              <p:nvPr userDrawn="1"/>
            </p:nvSpPr>
            <p:spPr bwMode="auto">
              <a:xfrm>
                <a:off x="38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1" name="Oval 1327">
                <a:extLst>
                  <a:ext uri="{FF2B5EF4-FFF2-40B4-BE49-F238E27FC236}">
                    <a16:creationId xmlns:a16="http://schemas.microsoft.com/office/drawing/2014/main" id="{02474389-8E13-46C8-B36F-20408EF5F345}"/>
                  </a:ext>
                </a:extLst>
              </p:cNvPr>
              <p:cNvSpPr>
                <a:spLocks noChangeArrowheads="1"/>
              </p:cNvSpPr>
              <p:nvPr userDrawn="1"/>
            </p:nvSpPr>
            <p:spPr bwMode="auto">
              <a:xfrm>
                <a:off x="3729"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2" name="Oval 1328">
                <a:extLst>
                  <a:ext uri="{FF2B5EF4-FFF2-40B4-BE49-F238E27FC236}">
                    <a16:creationId xmlns:a16="http://schemas.microsoft.com/office/drawing/2014/main" id="{0A81F67B-83DA-457A-B00A-A431593CC4E0}"/>
                  </a:ext>
                </a:extLst>
              </p:cNvPr>
              <p:cNvSpPr>
                <a:spLocks noChangeArrowheads="1"/>
              </p:cNvSpPr>
              <p:nvPr userDrawn="1"/>
            </p:nvSpPr>
            <p:spPr bwMode="auto">
              <a:xfrm>
                <a:off x="360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3" name="Oval 1329">
                <a:extLst>
                  <a:ext uri="{FF2B5EF4-FFF2-40B4-BE49-F238E27FC236}">
                    <a16:creationId xmlns:a16="http://schemas.microsoft.com/office/drawing/2014/main" id="{969DB1D4-93AB-4012-96C8-FD8018AEDCBF}"/>
                  </a:ext>
                </a:extLst>
              </p:cNvPr>
              <p:cNvSpPr>
                <a:spLocks noChangeArrowheads="1"/>
              </p:cNvSpPr>
              <p:nvPr userDrawn="1"/>
            </p:nvSpPr>
            <p:spPr bwMode="auto">
              <a:xfrm>
                <a:off x="347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4" name="Oval 1330">
                <a:extLst>
                  <a:ext uri="{FF2B5EF4-FFF2-40B4-BE49-F238E27FC236}">
                    <a16:creationId xmlns:a16="http://schemas.microsoft.com/office/drawing/2014/main" id="{598FA21A-3E45-4C7A-B4A1-43706C5D0184}"/>
                  </a:ext>
                </a:extLst>
              </p:cNvPr>
              <p:cNvSpPr>
                <a:spLocks noChangeArrowheads="1"/>
              </p:cNvSpPr>
              <p:nvPr userDrawn="1"/>
            </p:nvSpPr>
            <p:spPr bwMode="auto">
              <a:xfrm>
                <a:off x="458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5" name="Oval 1331">
                <a:extLst>
                  <a:ext uri="{FF2B5EF4-FFF2-40B4-BE49-F238E27FC236}">
                    <a16:creationId xmlns:a16="http://schemas.microsoft.com/office/drawing/2014/main" id="{7AFFA2C9-9AA8-4FE2-8FB0-5F45A54C3202}"/>
                  </a:ext>
                </a:extLst>
              </p:cNvPr>
              <p:cNvSpPr>
                <a:spLocks noChangeArrowheads="1"/>
              </p:cNvSpPr>
              <p:nvPr userDrawn="1"/>
            </p:nvSpPr>
            <p:spPr bwMode="auto">
              <a:xfrm>
                <a:off x="447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6" name="Oval 1332">
                <a:extLst>
                  <a:ext uri="{FF2B5EF4-FFF2-40B4-BE49-F238E27FC236}">
                    <a16:creationId xmlns:a16="http://schemas.microsoft.com/office/drawing/2014/main" id="{A6FBECB6-B86F-4C7F-8ADC-BC9AD1C7E377}"/>
                  </a:ext>
                </a:extLst>
              </p:cNvPr>
              <p:cNvSpPr>
                <a:spLocks noChangeArrowheads="1"/>
              </p:cNvSpPr>
              <p:nvPr userDrawn="1"/>
            </p:nvSpPr>
            <p:spPr bwMode="auto">
              <a:xfrm>
                <a:off x="4346"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7" name="Oval 1333">
                <a:extLst>
                  <a:ext uri="{FF2B5EF4-FFF2-40B4-BE49-F238E27FC236}">
                    <a16:creationId xmlns:a16="http://schemas.microsoft.com/office/drawing/2014/main" id="{B319E33F-6E58-4E66-8C9D-21380218B798}"/>
                  </a:ext>
                </a:extLst>
              </p:cNvPr>
              <p:cNvSpPr>
                <a:spLocks noChangeArrowheads="1"/>
              </p:cNvSpPr>
              <p:nvPr userDrawn="1"/>
            </p:nvSpPr>
            <p:spPr bwMode="auto">
              <a:xfrm>
                <a:off x="422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8" name="Oval 1334">
                <a:extLst>
                  <a:ext uri="{FF2B5EF4-FFF2-40B4-BE49-F238E27FC236}">
                    <a16:creationId xmlns:a16="http://schemas.microsoft.com/office/drawing/2014/main" id="{58B77327-6627-4D9B-9A7D-B4DAEDF93E7A}"/>
                  </a:ext>
                </a:extLst>
              </p:cNvPr>
              <p:cNvSpPr>
                <a:spLocks noChangeArrowheads="1"/>
              </p:cNvSpPr>
              <p:nvPr userDrawn="1"/>
            </p:nvSpPr>
            <p:spPr bwMode="auto">
              <a:xfrm>
                <a:off x="4096"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9" name="Oval 1335">
                <a:extLst>
                  <a:ext uri="{FF2B5EF4-FFF2-40B4-BE49-F238E27FC236}">
                    <a16:creationId xmlns:a16="http://schemas.microsoft.com/office/drawing/2014/main" id="{9C37F40C-1933-407C-9DC8-65957CE54512}"/>
                  </a:ext>
                </a:extLst>
              </p:cNvPr>
              <p:cNvSpPr>
                <a:spLocks noChangeArrowheads="1"/>
              </p:cNvSpPr>
              <p:nvPr userDrawn="1"/>
            </p:nvSpPr>
            <p:spPr bwMode="auto">
              <a:xfrm>
                <a:off x="397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0" name="Oval 1336">
                <a:extLst>
                  <a:ext uri="{FF2B5EF4-FFF2-40B4-BE49-F238E27FC236}">
                    <a16:creationId xmlns:a16="http://schemas.microsoft.com/office/drawing/2014/main" id="{C731D10F-A975-4B60-9B94-A2B8A0D9BD4A}"/>
                  </a:ext>
                </a:extLst>
              </p:cNvPr>
              <p:cNvSpPr>
                <a:spLocks noChangeArrowheads="1"/>
              </p:cNvSpPr>
              <p:nvPr userDrawn="1"/>
            </p:nvSpPr>
            <p:spPr bwMode="auto">
              <a:xfrm>
                <a:off x="38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1" name="Oval 1337">
                <a:extLst>
                  <a:ext uri="{FF2B5EF4-FFF2-40B4-BE49-F238E27FC236}">
                    <a16:creationId xmlns:a16="http://schemas.microsoft.com/office/drawing/2014/main" id="{E99030BD-88E4-44E6-976E-77177BC0A060}"/>
                  </a:ext>
                </a:extLst>
              </p:cNvPr>
              <p:cNvSpPr>
                <a:spLocks noChangeArrowheads="1"/>
              </p:cNvSpPr>
              <p:nvPr userDrawn="1"/>
            </p:nvSpPr>
            <p:spPr bwMode="auto">
              <a:xfrm>
                <a:off x="3729"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2" name="Oval 1338">
                <a:extLst>
                  <a:ext uri="{FF2B5EF4-FFF2-40B4-BE49-F238E27FC236}">
                    <a16:creationId xmlns:a16="http://schemas.microsoft.com/office/drawing/2014/main" id="{0C89A462-C3AE-4862-8A5D-EF8ACCA4D8AC}"/>
                  </a:ext>
                </a:extLst>
              </p:cNvPr>
              <p:cNvSpPr>
                <a:spLocks noChangeArrowheads="1"/>
              </p:cNvSpPr>
              <p:nvPr userDrawn="1"/>
            </p:nvSpPr>
            <p:spPr bwMode="auto">
              <a:xfrm>
                <a:off x="360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3" name="Oval 1339">
                <a:extLst>
                  <a:ext uri="{FF2B5EF4-FFF2-40B4-BE49-F238E27FC236}">
                    <a16:creationId xmlns:a16="http://schemas.microsoft.com/office/drawing/2014/main" id="{F10B5393-7FB4-486D-8822-50AE86E2D09A}"/>
                  </a:ext>
                </a:extLst>
              </p:cNvPr>
              <p:cNvSpPr>
                <a:spLocks noChangeArrowheads="1"/>
              </p:cNvSpPr>
              <p:nvPr userDrawn="1"/>
            </p:nvSpPr>
            <p:spPr bwMode="auto">
              <a:xfrm>
                <a:off x="347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4" name="Oval 1340">
                <a:extLst>
                  <a:ext uri="{FF2B5EF4-FFF2-40B4-BE49-F238E27FC236}">
                    <a16:creationId xmlns:a16="http://schemas.microsoft.com/office/drawing/2014/main" id="{B0AF4F22-66D0-4B18-B66A-E9EB2188DCBF}"/>
                  </a:ext>
                </a:extLst>
              </p:cNvPr>
              <p:cNvSpPr>
                <a:spLocks noChangeArrowheads="1"/>
              </p:cNvSpPr>
              <p:nvPr userDrawn="1"/>
            </p:nvSpPr>
            <p:spPr bwMode="auto">
              <a:xfrm>
                <a:off x="458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5" name="Oval 1341">
                <a:extLst>
                  <a:ext uri="{FF2B5EF4-FFF2-40B4-BE49-F238E27FC236}">
                    <a16:creationId xmlns:a16="http://schemas.microsoft.com/office/drawing/2014/main" id="{A2183B53-5E2E-48EC-A25A-465BDA7C6C6F}"/>
                  </a:ext>
                </a:extLst>
              </p:cNvPr>
              <p:cNvSpPr>
                <a:spLocks noChangeArrowheads="1"/>
              </p:cNvSpPr>
              <p:nvPr userDrawn="1"/>
            </p:nvSpPr>
            <p:spPr bwMode="auto">
              <a:xfrm>
                <a:off x="447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6" name="Oval 1342">
                <a:extLst>
                  <a:ext uri="{FF2B5EF4-FFF2-40B4-BE49-F238E27FC236}">
                    <a16:creationId xmlns:a16="http://schemas.microsoft.com/office/drawing/2014/main" id="{6F534212-A401-4062-A9E0-F755D0603EC8}"/>
                  </a:ext>
                </a:extLst>
              </p:cNvPr>
              <p:cNvSpPr>
                <a:spLocks noChangeArrowheads="1"/>
              </p:cNvSpPr>
              <p:nvPr userDrawn="1"/>
            </p:nvSpPr>
            <p:spPr bwMode="auto">
              <a:xfrm>
                <a:off x="4346"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7" name="Oval 1343">
                <a:extLst>
                  <a:ext uri="{FF2B5EF4-FFF2-40B4-BE49-F238E27FC236}">
                    <a16:creationId xmlns:a16="http://schemas.microsoft.com/office/drawing/2014/main" id="{2C83596E-65E0-478C-ABDD-D26747140582}"/>
                  </a:ext>
                </a:extLst>
              </p:cNvPr>
              <p:cNvSpPr>
                <a:spLocks noChangeArrowheads="1"/>
              </p:cNvSpPr>
              <p:nvPr userDrawn="1"/>
            </p:nvSpPr>
            <p:spPr bwMode="auto">
              <a:xfrm>
                <a:off x="422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8" name="Oval 1344">
                <a:extLst>
                  <a:ext uri="{FF2B5EF4-FFF2-40B4-BE49-F238E27FC236}">
                    <a16:creationId xmlns:a16="http://schemas.microsoft.com/office/drawing/2014/main" id="{6CB39A42-256F-4994-B0EE-848CFC7D7D89}"/>
                  </a:ext>
                </a:extLst>
              </p:cNvPr>
              <p:cNvSpPr>
                <a:spLocks noChangeArrowheads="1"/>
              </p:cNvSpPr>
              <p:nvPr userDrawn="1"/>
            </p:nvSpPr>
            <p:spPr bwMode="auto">
              <a:xfrm>
                <a:off x="4096"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9" name="Oval 1345">
                <a:extLst>
                  <a:ext uri="{FF2B5EF4-FFF2-40B4-BE49-F238E27FC236}">
                    <a16:creationId xmlns:a16="http://schemas.microsoft.com/office/drawing/2014/main" id="{A1211F37-C918-4599-91FB-BFF2F07EF898}"/>
                  </a:ext>
                </a:extLst>
              </p:cNvPr>
              <p:cNvSpPr>
                <a:spLocks noChangeArrowheads="1"/>
              </p:cNvSpPr>
              <p:nvPr userDrawn="1"/>
            </p:nvSpPr>
            <p:spPr bwMode="auto">
              <a:xfrm>
                <a:off x="397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0" name="Oval 1346">
                <a:extLst>
                  <a:ext uri="{FF2B5EF4-FFF2-40B4-BE49-F238E27FC236}">
                    <a16:creationId xmlns:a16="http://schemas.microsoft.com/office/drawing/2014/main" id="{9FB4CAA8-C0C6-46DA-954E-CC1C91ACA806}"/>
                  </a:ext>
                </a:extLst>
              </p:cNvPr>
              <p:cNvSpPr>
                <a:spLocks noChangeArrowheads="1"/>
              </p:cNvSpPr>
              <p:nvPr userDrawn="1"/>
            </p:nvSpPr>
            <p:spPr bwMode="auto">
              <a:xfrm>
                <a:off x="38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1" name="Oval 1347">
                <a:extLst>
                  <a:ext uri="{FF2B5EF4-FFF2-40B4-BE49-F238E27FC236}">
                    <a16:creationId xmlns:a16="http://schemas.microsoft.com/office/drawing/2014/main" id="{B3850DA4-080E-44E3-8BC0-FC6A11327ED6}"/>
                  </a:ext>
                </a:extLst>
              </p:cNvPr>
              <p:cNvSpPr>
                <a:spLocks noChangeArrowheads="1"/>
              </p:cNvSpPr>
              <p:nvPr userDrawn="1"/>
            </p:nvSpPr>
            <p:spPr bwMode="auto">
              <a:xfrm>
                <a:off x="3729"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2" name="Oval 1348">
                <a:extLst>
                  <a:ext uri="{FF2B5EF4-FFF2-40B4-BE49-F238E27FC236}">
                    <a16:creationId xmlns:a16="http://schemas.microsoft.com/office/drawing/2014/main" id="{F28D4E2D-2121-4B71-A65B-179DD86DF025}"/>
                  </a:ext>
                </a:extLst>
              </p:cNvPr>
              <p:cNvSpPr>
                <a:spLocks noChangeArrowheads="1"/>
              </p:cNvSpPr>
              <p:nvPr userDrawn="1"/>
            </p:nvSpPr>
            <p:spPr bwMode="auto">
              <a:xfrm>
                <a:off x="360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3" name="Oval 1349">
                <a:extLst>
                  <a:ext uri="{FF2B5EF4-FFF2-40B4-BE49-F238E27FC236}">
                    <a16:creationId xmlns:a16="http://schemas.microsoft.com/office/drawing/2014/main" id="{A998E8E8-B1CB-4E9B-8D86-89074EC84D2C}"/>
                  </a:ext>
                </a:extLst>
              </p:cNvPr>
              <p:cNvSpPr>
                <a:spLocks noChangeArrowheads="1"/>
              </p:cNvSpPr>
              <p:nvPr userDrawn="1"/>
            </p:nvSpPr>
            <p:spPr bwMode="auto">
              <a:xfrm>
                <a:off x="347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4" name="Oval 1350">
                <a:extLst>
                  <a:ext uri="{FF2B5EF4-FFF2-40B4-BE49-F238E27FC236}">
                    <a16:creationId xmlns:a16="http://schemas.microsoft.com/office/drawing/2014/main" id="{638D4E3C-EC06-4FD2-9767-C252962EC176}"/>
                  </a:ext>
                </a:extLst>
              </p:cNvPr>
              <p:cNvSpPr>
                <a:spLocks noChangeArrowheads="1"/>
              </p:cNvSpPr>
              <p:nvPr userDrawn="1"/>
            </p:nvSpPr>
            <p:spPr bwMode="auto">
              <a:xfrm>
                <a:off x="458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5" name="Oval 1351">
                <a:extLst>
                  <a:ext uri="{FF2B5EF4-FFF2-40B4-BE49-F238E27FC236}">
                    <a16:creationId xmlns:a16="http://schemas.microsoft.com/office/drawing/2014/main" id="{C15D7218-92DB-42DA-B360-3D5F82F10466}"/>
                  </a:ext>
                </a:extLst>
              </p:cNvPr>
              <p:cNvSpPr>
                <a:spLocks noChangeArrowheads="1"/>
              </p:cNvSpPr>
              <p:nvPr userDrawn="1"/>
            </p:nvSpPr>
            <p:spPr bwMode="auto">
              <a:xfrm>
                <a:off x="447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6" name="Oval 1352">
                <a:extLst>
                  <a:ext uri="{FF2B5EF4-FFF2-40B4-BE49-F238E27FC236}">
                    <a16:creationId xmlns:a16="http://schemas.microsoft.com/office/drawing/2014/main" id="{69BDED91-7582-40DF-8265-6F055C001797}"/>
                  </a:ext>
                </a:extLst>
              </p:cNvPr>
              <p:cNvSpPr>
                <a:spLocks noChangeArrowheads="1"/>
              </p:cNvSpPr>
              <p:nvPr userDrawn="1"/>
            </p:nvSpPr>
            <p:spPr bwMode="auto">
              <a:xfrm>
                <a:off x="4346"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7" name="Oval 1353">
                <a:extLst>
                  <a:ext uri="{FF2B5EF4-FFF2-40B4-BE49-F238E27FC236}">
                    <a16:creationId xmlns:a16="http://schemas.microsoft.com/office/drawing/2014/main" id="{59ADB621-24A0-4542-8639-F7964650ED9C}"/>
                  </a:ext>
                </a:extLst>
              </p:cNvPr>
              <p:cNvSpPr>
                <a:spLocks noChangeArrowheads="1"/>
              </p:cNvSpPr>
              <p:nvPr userDrawn="1"/>
            </p:nvSpPr>
            <p:spPr bwMode="auto">
              <a:xfrm>
                <a:off x="422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8" name="Oval 1354">
                <a:extLst>
                  <a:ext uri="{FF2B5EF4-FFF2-40B4-BE49-F238E27FC236}">
                    <a16:creationId xmlns:a16="http://schemas.microsoft.com/office/drawing/2014/main" id="{107AEDCE-41D0-4E59-BC73-4E45FF55BDCF}"/>
                  </a:ext>
                </a:extLst>
              </p:cNvPr>
              <p:cNvSpPr>
                <a:spLocks noChangeArrowheads="1"/>
              </p:cNvSpPr>
              <p:nvPr userDrawn="1"/>
            </p:nvSpPr>
            <p:spPr bwMode="auto">
              <a:xfrm>
                <a:off x="4096"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9" name="Oval 1355">
                <a:extLst>
                  <a:ext uri="{FF2B5EF4-FFF2-40B4-BE49-F238E27FC236}">
                    <a16:creationId xmlns:a16="http://schemas.microsoft.com/office/drawing/2014/main" id="{6395B323-266E-4533-9589-8F88730EDF87}"/>
                  </a:ext>
                </a:extLst>
              </p:cNvPr>
              <p:cNvSpPr>
                <a:spLocks noChangeArrowheads="1"/>
              </p:cNvSpPr>
              <p:nvPr userDrawn="1"/>
            </p:nvSpPr>
            <p:spPr bwMode="auto">
              <a:xfrm>
                <a:off x="397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0" name="Oval 1356">
                <a:extLst>
                  <a:ext uri="{FF2B5EF4-FFF2-40B4-BE49-F238E27FC236}">
                    <a16:creationId xmlns:a16="http://schemas.microsoft.com/office/drawing/2014/main" id="{541FE60C-112F-47FA-A68B-463D349E58CF}"/>
                  </a:ext>
                </a:extLst>
              </p:cNvPr>
              <p:cNvSpPr>
                <a:spLocks noChangeArrowheads="1"/>
              </p:cNvSpPr>
              <p:nvPr userDrawn="1"/>
            </p:nvSpPr>
            <p:spPr bwMode="auto">
              <a:xfrm>
                <a:off x="38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1" name="Oval 1357">
                <a:extLst>
                  <a:ext uri="{FF2B5EF4-FFF2-40B4-BE49-F238E27FC236}">
                    <a16:creationId xmlns:a16="http://schemas.microsoft.com/office/drawing/2014/main" id="{8558D118-49E2-4A76-8ACD-AEC0056ED1E5}"/>
                  </a:ext>
                </a:extLst>
              </p:cNvPr>
              <p:cNvSpPr>
                <a:spLocks noChangeArrowheads="1"/>
              </p:cNvSpPr>
              <p:nvPr userDrawn="1"/>
            </p:nvSpPr>
            <p:spPr bwMode="auto">
              <a:xfrm>
                <a:off x="3729"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2" name="Oval 1358">
                <a:extLst>
                  <a:ext uri="{FF2B5EF4-FFF2-40B4-BE49-F238E27FC236}">
                    <a16:creationId xmlns:a16="http://schemas.microsoft.com/office/drawing/2014/main" id="{48C9BE86-BC0B-4EC9-AF83-EA185209332D}"/>
                  </a:ext>
                </a:extLst>
              </p:cNvPr>
              <p:cNvSpPr>
                <a:spLocks noChangeArrowheads="1"/>
              </p:cNvSpPr>
              <p:nvPr userDrawn="1"/>
            </p:nvSpPr>
            <p:spPr bwMode="auto">
              <a:xfrm>
                <a:off x="360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3" name="Oval 1359">
                <a:extLst>
                  <a:ext uri="{FF2B5EF4-FFF2-40B4-BE49-F238E27FC236}">
                    <a16:creationId xmlns:a16="http://schemas.microsoft.com/office/drawing/2014/main" id="{4BE3DFEA-16F7-40BD-A9B5-53F48529D609}"/>
                  </a:ext>
                </a:extLst>
              </p:cNvPr>
              <p:cNvSpPr>
                <a:spLocks noChangeArrowheads="1"/>
              </p:cNvSpPr>
              <p:nvPr userDrawn="1"/>
            </p:nvSpPr>
            <p:spPr bwMode="auto">
              <a:xfrm>
                <a:off x="347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4" name="Oval 1360">
                <a:extLst>
                  <a:ext uri="{FF2B5EF4-FFF2-40B4-BE49-F238E27FC236}">
                    <a16:creationId xmlns:a16="http://schemas.microsoft.com/office/drawing/2014/main" id="{F62150D0-75C3-4CE5-B60B-5A5F21880A07}"/>
                  </a:ext>
                </a:extLst>
              </p:cNvPr>
              <p:cNvSpPr>
                <a:spLocks noChangeArrowheads="1"/>
              </p:cNvSpPr>
              <p:nvPr userDrawn="1"/>
            </p:nvSpPr>
            <p:spPr bwMode="auto">
              <a:xfrm>
                <a:off x="336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5" name="Oval 1361">
                <a:extLst>
                  <a:ext uri="{FF2B5EF4-FFF2-40B4-BE49-F238E27FC236}">
                    <a16:creationId xmlns:a16="http://schemas.microsoft.com/office/drawing/2014/main" id="{2E7EFA83-EC80-49D0-9F87-9D0565A2F442}"/>
                  </a:ext>
                </a:extLst>
              </p:cNvPr>
              <p:cNvSpPr>
                <a:spLocks noChangeArrowheads="1"/>
              </p:cNvSpPr>
              <p:nvPr userDrawn="1"/>
            </p:nvSpPr>
            <p:spPr bwMode="auto">
              <a:xfrm>
                <a:off x="336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6" name="Oval 1362">
                <a:extLst>
                  <a:ext uri="{FF2B5EF4-FFF2-40B4-BE49-F238E27FC236}">
                    <a16:creationId xmlns:a16="http://schemas.microsoft.com/office/drawing/2014/main" id="{DB9CFC67-1649-419E-B911-527B904034C8}"/>
                  </a:ext>
                </a:extLst>
              </p:cNvPr>
              <p:cNvSpPr>
                <a:spLocks noChangeArrowheads="1"/>
              </p:cNvSpPr>
              <p:nvPr userDrawn="1"/>
            </p:nvSpPr>
            <p:spPr bwMode="auto">
              <a:xfrm>
                <a:off x="336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7" name="Oval 1363">
                <a:extLst>
                  <a:ext uri="{FF2B5EF4-FFF2-40B4-BE49-F238E27FC236}">
                    <a16:creationId xmlns:a16="http://schemas.microsoft.com/office/drawing/2014/main" id="{F55EC9E8-18DB-4B43-B0CB-D29067ADE2E7}"/>
                  </a:ext>
                </a:extLst>
              </p:cNvPr>
              <p:cNvSpPr>
                <a:spLocks noChangeArrowheads="1"/>
              </p:cNvSpPr>
              <p:nvPr userDrawn="1"/>
            </p:nvSpPr>
            <p:spPr bwMode="auto">
              <a:xfrm>
                <a:off x="336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8" name="Oval 1364">
                <a:extLst>
                  <a:ext uri="{FF2B5EF4-FFF2-40B4-BE49-F238E27FC236}">
                    <a16:creationId xmlns:a16="http://schemas.microsoft.com/office/drawing/2014/main" id="{5B8012A0-FA06-4B7C-9FF5-C94A1BB13DCB}"/>
                  </a:ext>
                </a:extLst>
              </p:cNvPr>
              <p:cNvSpPr>
                <a:spLocks noChangeArrowheads="1"/>
              </p:cNvSpPr>
              <p:nvPr userDrawn="1"/>
            </p:nvSpPr>
            <p:spPr bwMode="auto">
              <a:xfrm>
                <a:off x="336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9" name="Oval 1365">
                <a:extLst>
                  <a:ext uri="{FF2B5EF4-FFF2-40B4-BE49-F238E27FC236}">
                    <a16:creationId xmlns:a16="http://schemas.microsoft.com/office/drawing/2014/main" id="{82482638-7D7A-4150-B00A-2AA0D99DD9C1}"/>
                  </a:ext>
                </a:extLst>
              </p:cNvPr>
              <p:cNvSpPr>
                <a:spLocks noChangeArrowheads="1"/>
              </p:cNvSpPr>
              <p:nvPr userDrawn="1"/>
            </p:nvSpPr>
            <p:spPr bwMode="auto">
              <a:xfrm>
                <a:off x="336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0" name="Oval 1366">
                <a:extLst>
                  <a:ext uri="{FF2B5EF4-FFF2-40B4-BE49-F238E27FC236}">
                    <a16:creationId xmlns:a16="http://schemas.microsoft.com/office/drawing/2014/main" id="{949F581B-238B-4B76-86D9-C73BF40D468D}"/>
                  </a:ext>
                </a:extLst>
              </p:cNvPr>
              <p:cNvSpPr>
                <a:spLocks noChangeArrowheads="1"/>
              </p:cNvSpPr>
              <p:nvPr userDrawn="1"/>
            </p:nvSpPr>
            <p:spPr bwMode="auto">
              <a:xfrm>
                <a:off x="336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1" name="Oval 1367">
                <a:extLst>
                  <a:ext uri="{FF2B5EF4-FFF2-40B4-BE49-F238E27FC236}">
                    <a16:creationId xmlns:a16="http://schemas.microsoft.com/office/drawing/2014/main" id="{8C0AF9B0-0A5A-4007-AAEB-EF961A901B67}"/>
                  </a:ext>
                </a:extLst>
              </p:cNvPr>
              <p:cNvSpPr>
                <a:spLocks noChangeArrowheads="1"/>
              </p:cNvSpPr>
              <p:nvPr userDrawn="1"/>
            </p:nvSpPr>
            <p:spPr bwMode="auto">
              <a:xfrm>
                <a:off x="336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2" name="Oval 1368">
                <a:extLst>
                  <a:ext uri="{FF2B5EF4-FFF2-40B4-BE49-F238E27FC236}">
                    <a16:creationId xmlns:a16="http://schemas.microsoft.com/office/drawing/2014/main" id="{8B6E8EA7-2EE7-4777-93B1-912FFCE6A3C1}"/>
                  </a:ext>
                </a:extLst>
              </p:cNvPr>
              <p:cNvSpPr>
                <a:spLocks noChangeArrowheads="1"/>
              </p:cNvSpPr>
              <p:nvPr userDrawn="1"/>
            </p:nvSpPr>
            <p:spPr bwMode="auto">
              <a:xfrm>
                <a:off x="336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3" name="Oval 1369">
                <a:extLst>
                  <a:ext uri="{FF2B5EF4-FFF2-40B4-BE49-F238E27FC236}">
                    <a16:creationId xmlns:a16="http://schemas.microsoft.com/office/drawing/2014/main" id="{AFE8C3A5-111B-4191-8240-1BF4C3010CD4}"/>
                  </a:ext>
                </a:extLst>
              </p:cNvPr>
              <p:cNvSpPr>
                <a:spLocks noChangeArrowheads="1"/>
              </p:cNvSpPr>
              <p:nvPr userDrawn="1"/>
            </p:nvSpPr>
            <p:spPr bwMode="auto">
              <a:xfrm>
                <a:off x="336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4" name="Oval 1370">
                <a:extLst>
                  <a:ext uri="{FF2B5EF4-FFF2-40B4-BE49-F238E27FC236}">
                    <a16:creationId xmlns:a16="http://schemas.microsoft.com/office/drawing/2014/main" id="{23177066-2402-4985-B8CE-03404EF2F05C}"/>
                  </a:ext>
                </a:extLst>
              </p:cNvPr>
              <p:cNvSpPr>
                <a:spLocks noChangeArrowheads="1"/>
              </p:cNvSpPr>
              <p:nvPr userDrawn="1"/>
            </p:nvSpPr>
            <p:spPr bwMode="auto">
              <a:xfrm>
                <a:off x="336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5" name="Oval 1371">
                <a:extLst>
                  <a:ext uri="{FF2B5EF4-FFF2-40B4-BE49-F238E27FC236}">
                    <a16:creationId xmlns:a16="http://schemas.microsoft.com/office/drawing/2014/main" id="{DF8B082B-D9F5-41F7-99A6-A127A83B9E16}"/>
                  </a:ext>
                </a:extLst>
              </p:cNvPr>
              <p:cNvSpPr>
                <a:spLocks noChangeArrowheads="1"/>
              </p:cNvSpPr>
              <p:nvPr userDrawn="1"/>
            </p:nvSpPr>
            <p:spPr bwMode="auto">
              <a:xfrm>
                <a:off x="336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6" name="Oval 1372">
                <a:extLst>
                  <a:ext uri="{FF2B5EF4-FFF2-40B4-BE49-F238E27FC236}">
                    <a16:creationId xmlns:a16="http://schemas.microsoft.com/office/drawing/2014/main" id="{5EFCE283-DDF2-4D29-8511-E2B03D622DBF}"/>
                  </a:ext>
                </a:extLst>
              </p:cNvPr>
              <p:cNvSpPr>
                <a:spLocks noChangeArrowheads="1"/>
              </p:cNvSpPr>
              <p:nvPr userDrawn="1"/>
            </p:nvSpPr>
            <p:spPr bwMode="auto">
              <a:xfrm>
                <a:off x="336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7" name="Oval 1373">
                <a:extLst>
                  <a:ext uri="{FF2B5EF4-FFF2-40B4-BE49-F238E27FC236}">
                    <a16:creationId xmlns:a16="http://schemas.microsoft.com/office/drawing/2014/main" id="{DA43ABD5-DE2B-4682-8B56-8599AD1AAB20}"/>
                  </a:ext>
                </a:extLst>
              </p:cNvPr>
              <p:cNvSpPr>
                <a:spLocks noChangeArrowheads="1"/>
              </p:cNvSpPr>
              <p:nvPr userDrawn="1"/>
            </p:nvSpPr>
            <p:spPr bwMode="auto">
              <a:xfrm>
                <a:off x="1257"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8" name="Oval 1374">
                <a:extLst>
                  <a:ext uri="{FF2B5EF4-FFF2-40B4-BE49-F238E27FC236}">
                    <a16:creationId xmlns:a16="http://schemas.microsoft.com/office/drawing/2014/main" id="{BA88BD6F-4739-4D46-AC56-550F753B6F5D}"/>
                  </a:ext>
                </a:extLst>
              </p:cNvPr>
              <p:cNvSpPr>
                <a:spLocks noChangeArrowheads="1"/>
              </p:cNvSpPr>
              <p:nvPr userDrawn="1"/>
            </p:nvSpPr>
            <p:spPr bwMode="auto">
              <a:xfrm>
                <a:off x="114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9" name="Oval 1375">
                <a:extLst>
                  <a:ext uri="{FF2B5EF4-FFF2-40B4-BE49-F238E27FC236}">
                    <a16:creationId xmlns:a16="http://schemas.microsoft.com/office/drawing/2014/main" id="{DFCA3B46-D3F0-4D56-9F61-4D9AFF7560E3}"/>
                  </a:ext>
                </a:extLst>
              </p:cNvPr>
              <p:cNvSpPr>
                <a:spLocks noChangeArrowheads="1"/>
              </p:cNvSpPr>
              <p:nvPr userDrawn="1"/>
            </p:nvSpPr>
            <p:spPr bwMode="auto">
              <a:xfrm>
                <a:off x="101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0" name="Oval 1376">
                <a:extLst>
                  <a:ext uri="{FF2B5EF4-FFF2-40B4-BE49-F238E27FC236}">
                    <a16:creationId xmlns:a16="http://schemas.microsoft.com/office/drawing/2014/main" id="{CD0FB16F-4596-4801-BA70-37A08806E618}"/>
                  </a:ext>
                </a:extLst>
              </p:cNvPr>
              <p:cNvSpPr>
                <a:spLocks noChangeArrowheads="1"/>
              </p:cNvSpPr>
              <p:nvPr userDrawn="1"/>
            </p:nvSpPr>
            <p:spPr bwMode="auto">
              <a:xfrm>
                <a:off x="89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1" name="Oval 1377">
                <a:extLst>
                  <a:ext uri="{FF2B5EF4-FFF2-40B4-BE49-F238E27FC236}">
                    <a16:creationId xmlns:a16="http://schemas.microsoft.com/office/drawing/2014/main" id="{A7E6DBB8-95C3-42C8-8359-4A2682F49CD3}"/>
                  </a:ext>
                </a:extLst>
              </p:cNvPr>
              <p:cNvSpPr>
                <a:spLocks noChangeArrowheads="1"/>
              </p:cNvSpPr>
              <p:nvPr userDrawn="1"/>
            </p:nvSpPr>
            <p:spPr bwMode="auto">
              <a:xfrm>
                <a:off x="76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2" name="Oval 1378">
                <a:extLst>
                  <a:ext uri="{FF2B5EF4-FFF2-40B4-BE49-F238E27FC236}">
                    <a16:creationId xmlns:a16="http://schemas.microsoft.com/office/drawing/2014/main" id="{483F47C2-4223-4A5B-B98D-8BEFCF7B5FA8}"/>
                  </a:ext>
                </a:extLst>
              </p:cNvPr>
              <p:cNvSpPr>
                <a:spLocks noChangeArrowheads="1"/>
              </p:cNvSpPr>
              <p:nvPr userDrawn="1"/>
            </p:nvSpPr>
            <p:spPr bwMode="auto">
              <a:xfrm>
                <a:off x="64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3" name="Oval 1379">
                <a:extLst>
                  <a:ext uri="{FF2B5EF4-FFF2-40B4-BE49-F238E27FC236}">
                    <a16:creationId xmlns:a16="http://schemas.microsoft.com/office/drawing/2014/main" id="{3DC22765-9CE6-4FD9-B076-D8E93F1E073A}"/>
                  </a:ext>
                </a:extLst>
              </p:cNvPr>
              <p:cNvSpPr>
                <a:spLocks noChangeArrowheads="1"/>
              </p:cNvSpPr>
              <p:nvPr userDrawn="1"/>
            </p:nvSpPr>
            <p:spPr bwMode="auto">
              <a:xfrm>
                <a:off x="52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4" name="Oval 1380">
                <a:extLst>
                  <a:ext uri="{FF2B5EF4-FFF2-40B4-BE49-F238E27FC236}">
                    <a16:creationId xmlns:a16="http://schemas.microsoft.com/office/drawing/2014/main" id="{0B7E3326-FBC9-484B-ADEC-DEFCF07A7FB3}"/>
                  </a:ext>
                </a:extLst>
              </p:cNvPr>
              <p:cNvSpPr>
                <a:spLocks noChangeArrowheads="1"/>
              </p:cNvSpPr>
              <p:nvPr userDrawn="1"/>
            </p:nvSpPr>
            <p:spPr bwMode="auto">
              <a:xfrm>
                <a:off x="39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5" name="Oval 1381">
                <a:extLst>
                  <a:ext uri="{FF2B5EF4-FFF2-40B4-BE49-F238E27FC236}">
                    <a16:creationId xmlns:a16="http://schemas.microsoft.com/office/drawing/2014/main" id="{2ABA1CBB-1A34-4ACC-B412-E083EF128DD0}"/>
                  </a:ext>
                </a:extLst>
              </p:cNvPr>
              <p:cNvSpPr>
                <a:spLocks noChangeArrowheads="1"/>
              </p:cNvSpPr>
              <p:nvPr userDrawn="1"/>
            </p:nvSpPr>
            <p:spPr bwMode="auto">
              <a:xfrm>
                <a:off x="27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6" name="Oval 1382">
                <a:extLst>
                  <a:ext uri="{FF2B5EF4-FFF2-40B4-BE49-F238E27FC236}">
                    <a16:creationId xmlns:a16="http://schemas.microsoft.com/office/drawing/2014/main" id="{50BA3273-A65B-4082-9073-C92D779AE200}"/>
                  </a:ext>
                </a:extLst>
              </p:cNvPr>
              <p:cNvSpPr>
                <a:spLocks noChangeArrowheads="1"/>
              </p:cNvSpPr>
              <p:nvPr userDrawn="1"/>
            </p:nvSpPr>
            <p:spPr bwMode="auto">
              <a:xfrm>
                <a:off x="1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7" name="Oval 1383">
                <a:extLst>
                  <a:ext uri="{FF2B5EF4-FFF2-40B4-BE49-F238E27FC236}">
                    <a16:creationId xmlns:a16="http://schemas.microsoft.com/office/drawing/2014/main" id="{D9817E48-4D1F-4330-862C-E766600C9DD6}"/>
                  </a:ext>
                </a:extLst>
              </p:cNvPr>
              <p:cNvSpPr>
                <a:spLocks noChangeArrowheads="1"/>
              </p:cNvSpPr>
              <p:nvPr userDrawn="1"/>
            </p:nvSpPr>
            <p:spPr bwMode="auto">
              <a:xfrm>
                <a:off x="2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8" name="Oval 1384">
                <a:extLst>
                  <a:ext uri="{FF2B5EF4-FFF2-40B4-BE49-F238E27FC236}">
                    <a16:creationId xmlns:a16="http://schemas.microsoft.com/office/drawing/2014/main" id="{F738E199-D6FD-4548-9B3A-D11E621CA95E}"/>
                  </a:ext>
                </a:extLst>
              </p:cNvPr>
              <p:cNvSpPr>
                <a:spLocks noChangeArrowheads="1"/>
              </p:cNvSpPr>
              <p:nvPr userDrawn="1"/>
            </p:nvSpPr>
            <p:spPr bwMode="auto">
              <a:xfrm>
                <a:off x="52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9" name="Oval 1385">
                <a:extLst>
                  <a:ext uri="{FF2B5EF4-FFF2-40B4-BE49-F238E27FC236}">
                    <a16:creationId xmlns:a16="http://schemas.microsoft.com/office/drawing/2014/main" id="{924EA69A-F64E-440F-A0F9-D9AB2AA94CF9}"/>
                  </a:ext>
                </a:extLst>
              </p:cNvPr>
              <p:cNvSpPr>
                <a:spLocks noChangeArrowheads="1"/>
              </p:cNvSpPr>
              <p:nvPr userDrawn="1"/>
            </p:nvSpPr>
            <p:spPr bwMode="auto">
              <a:xfrm>
                <a:off x="39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0" name="Oval 1386">
                <a:extLst>
                  <a:ext uri="{FF2B5EF4-FFF2-40B4-BE49-F238E27FC236}">
                    <a16:creationId xmlns:a16="http://schemas.microsoft.com/office/drawing/2014/main" id="{361B4D4F-1E64-429E-853C-0EC01637A328}"/>
                  </a:ext>
                </a:extLst>
              </p:cNvPr>
              <p:cNvSpPr>
                <a:spLocks noChangeArrowheads="1"/>
              </p:cNvSpPr>
              <p:nvPr userDrawn="1"/>
            </p:nvSpPr>
            <p:spPr bwMode="auto">
              <a:xfrm>
                <a:off x="27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1" name="Oval 1387">
                <a:extLst>
                  <a:ext uri="{FF2B5EF4-FFF2-40B4-BE49-F238E27FC236}">
                    <a16:creationId xmlns:a16="http://schemas.microsoft.com/office/drawing/2014/main" id="{550FCCBB-DD40-43A5-88AE-436A47F0D95F}"/>
                  </a:ext>
                </a:extLst>
              </p:cNvPr>
              <p:cNvSpPr>
                <a:spLocks noChangeArrowheads="1"/>
              </p:cNvSpPr>
              <p:nvPr userDrawn="1"/>
            </p:nvSpPr>
            <p:spPr bwMode="auto">
              <a:xfrm>
                <a:off x="1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2" name="Oval 1388">
                <a:extLst>
                  <a:ext uri="{FF2B5EF4-FFF2-40B4-BE49-F238E27FC236}">
                    <a16:creationId xmlns:a16="http://schemas.microsoft.com/office/drawing/2014/main" id="{D83EE99C-87BA-4373-8DC6-F3BCAC067702}"/>
                  </a:ext>
                </a:extLst>
              </p:cNvPr>
              <p:cNvSpPr>
                <a:spLocks noChangeArrowheads="1"/>
              </p:cNvSpPr>
              <p:nvPr userDrawn="1"/>
            </p:nvSpPr>
            <p:spPr bwMode="auto">
              <a:xfrm>
                <a:off x="2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3" name="Oval 1389">
                <a:extLst>
                  <a:ext uri="{FF2B5EF4-FFF2-40B4-BE49-F238E27FC236}">
                    <a16:creationId xmlns:a16="http://schemas.microsoft.com/office/drawing/2014/main" id="{F1EB3EF4-1E7F-45B1-B1D2-C402F91F5FD2}"/>
                  </a:ext>
                </a:extLst>
              </p:cNvPr>
              <p:cNvSpPr>
                <a:spLocks noChangeArrowheads="1"/>
              </p:cNvSpPr>
              <p:nvPr userDrawn="1"/>
            </p:nvSpPr>
            <p:spPr bwMode="auto">
              <a:xfrm>
                <a:off x="52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4" name="Oval 1390">
                <a:extLst>
                  <a:ext uri="{FF2B5EF4-FFF2-40B4-BE49-F238E27FC236}">
                    <a16:creationId xmlns:a16="http://schemas.microsoft.com/office/drawing/2014/main" id="{5DE84DE0-7E8A-4F83-9DE7-1C8DAADB89BA}"/>
                  </a:ext>
                </a:extLst>
              </p:cNvPr>
              <p:cNvSpPr>
                <a:spLocks noChangeArrowheads="1"/>
              </p:cNvSpPr>
              <p:nvPr userDrawn="1"/>
            </p:nvSpPr>
            <p:spPr bwMode="auto">
              <a:xfrm>
                <a:off x="39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5" name="Oval 1391">
                <a:extLst>
                  <a:ext uri="{FF2B5EF4-FFF2-40B4-BE49-F238E27FC236}">
                    <a16:creationId xmlns:a16="http://schemas.microsoft.com/office/drawing/2014/main" id="{BEF242E8-C811-49E6-A109-288C97791C95}"/>
                  </a:ext>
                </a:extLst>
              </p:cNvPr>
              <p:cNvSpPr>
                <a:spLocks noChangeArrowheads="1"/>
              </p:cNvSpPr>
              <p:nvPr userDrawn="1"/>
            </p:nvSpPr>
            <p:spPr bwMode="auto">
              <a:xfrm>
                <a:off x="27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6" name="Oval 1392">
                <a:extLst>
                  <a:ext uri="{FF2B5EF4-FFF2-40B4-BE49-F238E27FC236}">
                    <a16:creationId xmlns:a16="http://schemas.microsoft.com/office/drawing/2014/main" id="{3EF4405E-81E7-4CD2-847B-DB9C2945D74B}"/>
                  </a:ext>
                </a:extLst>
              </p:cNvPr>
              <p:cNvSpPr>
                <a:spLocks noChangeArrowheads="1"/>
              </p:cNvSpPr>
              <p:nvPr userDrawn="1"/>
            </p:nvSpPr>
            <p:spPr bwMode="auto">
              <a:xfrm>
                <a:off x="1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7" name="Oval 1393">
                <a:extLst>
                  <a:ext uri="{FF2B5EF4-FFF2-40B4-BE49-F238E27FC236}">
                    <a16:creationId xmlns:a16="http://schemas.microsoft.com/office/drawing/2014/main" id="{3B96798A-6535-4606-A351-40FC013744BD}"/>
                  </a:ext>
                </a:extLst>
              </p:cNvPr>
              <p:cNvSpPr>
                <a:spLocks noChangeArrowheads="1"/>
              </p:cNvSpPr>
              <p:nvPr userDrawn="1"/>
            </p:nvSpPr>
            <p:spPr bwMode="auto">
              <a:xfrm>
                <a:off x="2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8" name="Oval 1394">
                <a:extLst>
                  <a:ext uri="{FF2B5EF4-FFF2-40B4-BE49-F238E27FC236}">
                    <a16:creationId xmlns:a16="http://schemas.microsoft.com/office/drawing/2014/main" id="{94488B2D-450D-4AED-BC15-B10F271AF0C1}"/>
                  </a:ext>
                </a:extLst>
              </p:cNvPr>
              <p:cNvSpPr>
                <a:spLocks noChangeArrowheads="1"/>
              </p:cNvSpPr>
              <p:nvPr userDrawn="1"/>
            </p:nvSpPr>
            <p:spPr bwMode="auto">
              <a:xfrm>
                <a:off x="52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9" name="Oval 1395">
                <a:extLst>
                  <a:ext uri="{FF2B5EF4-FFF2-40B4-BE49-F238E27FC236}">
                    <a16:creationId xmlns:a16="http://schemas.microsoft.com/office/drawing/2014/main" id="{466D85FC-5D44-4295-B2DC-F445554DE84C}"/>
                  </a:ext>
                </a:extLst>
              </p:cNvPr>
              <p:cNvSpPr>
                <a:spLocks noChangeArrowheads="1"/>
              </p:cNvSpPr>
              <p:nvPr userDrawn="1"/>
            </p:nvSpPr>
            <p:spPr bwMode="auto">
              <a:xfrm>
                <a:off x="39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0" name="Oval 1396">
                <a:extLst>
                  <a:ext uri="{FF2B5EF4-FFF2-40B4-BE49-F238E27FC236}">
                    <a16:creationId xmlns:a16="http://schemas.microsoft.com/office/drawing/2014/main" id="{D9E58DD8-4ABC-4B2B-BA68-14A8800A1FB5}"/>
                  </a:ext>
                </a:extLst>
              </p:cNvPr>
              <p:cNvSpPr>
                <a:spLocks noChangeArrowheads="1"/>
              </p:cNvSpPr>
              <p:nvPr userDrawn="1"/>
            </p:nvSpPr>
            <p:spPr bwMode="auto">
              <a:xfrm>
                <a:off x="27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1" name="Oval 1397">
                <a:extLst>
                  <a:ext uri="{FF2B5EF4-FFF2-40B4-BE49-F238E27FC236}">
                    <a16:creationId xmlns:a16="http://schemas.microsoft.com/office/drawing/2014/main" id="{5BFEBFDA-2668-4F22-950A-400AC300F559}"/>
                  </a:ext>
                </a:extLst>
              </p:cNvPr>
              <p:cNvSpPr>
                <a:spLocks noChangeArrowheads="1"/>
              </p:cNvSpPr>
              <p:nvPr userDrawn="1"/>
            </p:nvSpPr>
            <p:spPr bwMode="auto">
              <a:xfrm>
                <a:off x="1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2" name="Oval 1398">
                <a:extLst>
                  <a:ext uri="{FF2B5EF4-FFF2-40B4-BE49-F238E27FC236}">
                    <a16:creationId xmlns:a16="http://schemas.microsoft.com/office/drawing/2014/main" id="{C10100B1-46A3-48C0-8F0E-A4E2C4AC24FF}"/>
                  </a:ext>
                </a:extLst>
              </p:cNvPr>
              <p:cNvSpPr>
                <a:spLocks noChangeArrowheads="1"/>
              </p:cNvSpPr>
              <p:nvPr userDrawn="1"/>
            </p:nvSpPr>
            <p:spPr bwMode="auto">
              <a:xfrm>
                <a:off x="2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3" name="Oval 1399">
                <a:extLst>
                  <a:ext uri="{FF2B5EF4-FFF2-40B4-BE49-F238E27FC236}">
                    <a16:creationId xmlns:a16="http://schemas.microsoft.com/office/drawing/2014/main" id="{2646A7FC-8196-411B-8B2D-83662026318A}"/>
                  </a:ext>
                </a:extLst>
              </p:cNvPr>
              <p:cNvSpPr>
                <a:spLocks noChangeArrowheads="1"/>
              </p:cNvSpPr>
              <p:nvPr userDrawn="1"/>
            </p:nvSpPr>
            <p:spPr bwMode="auto">
              <a:xfrm>
                <a:off x="52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4" name="Oval 1400">
                <a:extLst>
                  <a:ext uri="{FF2B5EF4-FFF2-40B4-BE49-F238E27FC236}">
                    <a16:creationId xmlns:a16="http://schemas.microsoft.com/office/drawing/2014/main" id="{1D43AFC6-28EF-46B2-8768-A5BB35AC45BC}"/>
                  </a:ext>
                </a:extLst>
              </p:cNvPr>
              <p:cNvSpPr>
                <a:spLocks noChangeArrowheads="1"/>
              </p:cNvSpPr>
              <p:nvPr userDrawn="1"/>
            </p:nvSpPr>
            <p:spPr bwMode="auto">
              <a:xfrm>
                <a:off x="39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5" name="Oval 1401">
                <a:extLst>
                  <a:ext uri="{FF2B5EF4-FFF2-40B4-BE49-F238E27FC236}">
                    <a16:creationId xmlns:a16="http://schemas.microsoft.com/office/drawing/2014/main" id="{7C1495D1-4A3A-4EEA-8E61-F9D64135F085}"/>
                  </a:ext>
                </a:extLst>
              </p:cNvPr>
              <p:cNvSpPr>
                <a:spLocks noChangeArrowheads="1"/>
              </p:cNvSpPr>
              <p:nvPr userDrawn="1"/>
            </p:nvSpPr>
            <p:spPr bwMode="auto">
              <a:xfrm>
                <a:off x="27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6" name="Oval 1402">
                <a:extLst>
                  <a:ext uri="{FF2B5EF4-FFF2-40B4-BE49-F238E27FC236}">
                    <a16:creationId xmlns:a16="http://schemas.microsoft.com/office/drawing/2014/main" id="{4622AB85-9131-4C0D-8CCE-933A6378F841}"/>
                  </a:ext>
                </a:extLst>
              </p:cNvPr>
              <p:cNvSpPr>
                <a:spLocks noChangeArrowheads="1"/>
              </p:cNvSpPr>
              <p:nvPr userDrawn="1"/>
            </p:nvSpPr>
            <p:spPr bwMode="auto">
              <a:xfrm>
                <a:off x="1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7" name="Oval 1403">
                <a:extLst>
                  <a:ext uri="{FF2B5EF4-FFF2-40B4-BE49-F238E27FC236}">
                    <a16:creationId xmlns:a16="http://schemas.microsoft.com/office/drawing/2014/main" id="{FD0B5488-4A60-446C-9A86-724ABF2020E6}"/>
                  </a:ext>
                </a:extLst>
              </p:cNvPr>
              <p:cNvSpPr>
                <a:spLocks noChangeArrowheads="1"/>
              </p:cNvSpPr>
              <p:nvPr userDrawn="1"/>
            </p:nvSpPr>
            <p:spPr bwMode="auto">
              <a:xfrm>
                <a:off x="2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8" name="Oval 1404">
                <a:extLst>
                  <a:ext uri="{FF2B5EF4-FFF2-40B4-BE49-F238E27FC236}">
                    <a16:creationId xmlns:a16="http://schemas.microsoft.com/office/drawing/2014/main" id="{931B614E-7443-4CED-8390-6DD5CE8D1407}"/>
                  </a:ext>
                </a:extLst>
              </p:cNvPr>
              <p:cNvSpPr>
                <a:spLocks noChangeArrowheads="1"/>
              </p:cNvSpPr>
              <p:nvPr userDrawn="1"/>
            </p:nvSpPr>
            <p:spPr bwMode="auto">
              <a:xfrm>
                <a:off x="52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9" name="Oval 1405">
                <a:extLst>
                  <a:ext uri="{FF2B5EF4-FFF2-40B4-BE49-F238E27FC236}">
                    <a16:creationId xmlns:a16="http://schemas.microsoft.com/office/drawing/2014/main" id="{30674523-6B67-4D48-9113-EC21BE6B450F}"/>
                  </a:ext>
                </a:extLst>
              </p:cNvPr>
              <p:cNvSpPr>
                <a:spLocks noChangeArrowheads="1"/>
              </p:cNvSpPr>
              <p:nvPr userDrawn="1"/>
            </p:nvSpPr>
            <p:spPr bwMode="auto">
              <a:xfrm>
                <a:off x="39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0" name="Oval 1406">
                <a:extLst>
                  <a:ext uri="{FF2B5EF4-FFF2-40B4-BE49-F238E27FC236}">
                    <a16:creationId xmlns:a16="http://schemas.microsoft.com/office/drawing/2014/main" id="{C258B503-C52A-49BD-8E12-4A2F381F9818}"/>
                  </a:ext>
                </a:extLst>
              </p:cNvPr>
              <p:cNvSpPr>
                <a:spLocks noChangeArrowheads="1"/>
              </p:cNvSpPr>
              <p:nvPr userDrawn="1"/>
            </p:nvSpPr>
            <p:spPr bwMode="auto">
              <a:xfrm>
                <a:off x="27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1" name="Oval 1407">
                <a:extLst>
                  <a:ext uri="{FF2B5EF4-FFF2-40B4-BE49-F238E27FC236}">
                    <a16:creationId xmlns:a16="http://schemas.microsoft.com/office/drawing/2014/main" id="{02A83921-FEDD-47FB-956B-798B1F902B7D}"/>
                  </a:ext>
                </a:extLst>
              </p:cNvPr>
              <p:cNvSpPr>
                <a:spLocks noChangeArrowheads="1"/>
              </p:cNvSpPr>
              <p:nvPr userDrawn="1"/>
            </p:nvSpPr>
            <p:spPr bwMode="auto">
              <a:xfrm>
                <a:off x="1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2" name="Oval 1408">
                <a:extLst>
                  <a:ext uri="{FF2B5EF4-FFF2-40B4-BE49-F238E27FC236}">
                    <a16:creationId xmlns:a16="http://schemas.microsoft.com/office/drawing/2014/main" id="{5D92CE58-49EC-4E96-AF12-095DED4B03AF}"/>
                  </a:ext>
                </a:extLst>
              </p:cNvPr>
              <p:cNvSpPr>
                <a:spLocks noChangeArrowheads="1"/>
              </p:cNvSpPr>
              <p:nvPr userDrawn="1"/>
            </p:nvSpPr>
            <p:spPr bwMode="auto">
              <a:xfrm>
                <a:off x="2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3" name="Oval 1409">
                <a:extLst>
                  <a:ext uri="{FF2B5EF4-FFF2-40B4-BE49-F238E27FC236}">
                    <a16:creationId xmlns:a16="http://schemas.microsoft.com/office/drawing/2014/main" id="{22CAE1DD-5215-4E7B-96D9-55D6303A0972}"/>
                  </a:ext>
                </a:extLst>
              </p:cNvPr>
              <p:cNvSpPr>
                <a:spLocks noChangeArrowheads="1"/>
              </p:cNvSpPr>
              <p:nvPr userDrawn="1"/>
            </p:nvSpPr>
            <p:spPr bwMode="auto">
              <a:xfrm>
                <a:off x="52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4" name="Oval 1410">
                <a:extLst>
                  <a:ext uri="{FF2B5EF4-FFF2-40B4-BE49-F238E27FC236}">
                    <a16:creationId xmlns:a16="http://schemas.microsoft.com/office/drawing/2014/main" id="{D12396B7-CDC9-4CC2-9B60-AEAC3B1DFDAE}"/>
                  </a:ext>
                </a:extLst>
              </p:cNvPr>
              <p:cNvSpPr>
                <a:spLocks noChangeArrowheads="1"/>
              </p:cNvSpPr>
              <p:nvPr userDrawn="1"/>
            </p:nvSpPr>
            <p:spPr bwMode="auto">
              <a:xfrm>
                <a:off x="39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5" name="Oval 1411">
                <a:extLst>
                  <a:ext uri="{FF2B5EF4-FFF2-40B4-BE49-F238E27FC236}">
                    <a16:creationId xmlns:a16="http://schemas.microsoft.com/office/drawing/2014/main" id="{3A5E5997-2FA6-48CE-8F19-0B32E304C223}"/>
                  </a:ext>
                </a:extLst>
              </p:cNvPr>
              <p:cNvSpPr>
                <a:spLocks noChangeArrowheads="1"/>
              </p:cNvSpPr>
              <p:nvPr userDrawn="1"/>
            </p:nvSpPr>
            <p:spPr bwMode="auto">
              <a:xfrm>
                <a:off x="27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6" name="Oval 1412">
                <a:extLst>
                  <a:ext uri="{FF2B5EF4-FFF2-40B4-BE49-F238E27FC236}">
                    <a16:creationId xmlns:a16="http://schemas.microsoft.com/office/drawing/2014/main" id="{94ADC614-8D25-4B13-A85C-3215454C470F}"/>
                  </a:ext>
                </a:extLst>
              </p:cNvPr>
              <p:cNvSpPr>
                <a:spLocks noChangeArrowheads="1"/>
              </p:cNvSpPr>
              <p:nvPr userDrawn="1"/>
            </p:nvSpPr>
            <p:spPr bwMode="auto">
              <a:xfrm>
                <a:off x="1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7" name="Oval 1413">
                <a:extLst>
                  <a:ext uri="{FF2B5EF4-FFF2-40B4-BE49-F238E27FC236}">
                    <a16:creationId xmlns:a16="http://schemas.microsoft.com/office/drawing/2014/main" id="{D179C349-9A72-4785-8731-440D28FC6C44}"/>
                  </a:ext>
                </a:extLst>
              </p:cNvPr>
              <p:cNvSpPr>
                <a:spLocks noChangeArrowheads="1"/>
              </p:cNvSpPr>
              <p:nvPr userDrawn="1"/>
            </p:nvSpPr>
            <p:spPr bwMode="auto">
              <a:xfrm>
                <a:off x="2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8" name="Oval 1414">
                <a:extLst>
                  <a:ext uri="{FF2B5EF4-FFF2-40B4-BE49-F238E27FC236}">
                    <a16:creationId xmlns:a16="http://schemas.microsoft.com/office/drawing/2014/main" id="{D329D296-4534-4B0E-A1CC-95DE3025A9C4}"/>
                  </a:ext>
                </a:extLst>
              </p:cNvPr>
              <p:cNvSpPr>
                <a:spLocks noChangeArrowheads="1"/>
              </p:cNvSpPr>
              <p:nvPr userDrawn="1"/>
            </p:nvSpPr>
            <p:spPr bwMode="auto">
              <a:xfrm>
                <a:off x="52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9" name="Oval 1415">
                <a:extLst>
                  <a:ext uri="{FF2B5EF4-FFF2-40B4-BE49-F238E27FC236}">
                    <a16:creationId xmlns:a16="http://schemas.microsoft.com/office/drawing/2014/main" id="{0B5E898C-3840-4A02-8145-3E855F6390D7}"/>
                  </a:ext>
                </a:extLst>
              </p:cNvPr>
              <p:cNvSpPr>
                <a:spLocks noChangeArrowheads="1"/>
              </p:cNvSpPr>
              <p:nvPr userDrawn="1"/>
            </p:nvSpPr>
            <p:spPr bwMode="auto">
              <a:xfrm>
                <a:off x="39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0" name="Oval 1416">
                <a:extLst>
                  <a:ext uri="{FF2B5EF4-FFF2-40B4-BE49-F238E27FC236}">
                    <a16:creationId xmlns:a16="http://schemas.microsoft.com/office/drawing/2014/main" id="{D6496D8F-04AB-473F-AE76-5D4762AA6D5B}"/>
                  </a:ext>
                </a:extLst>
              </p:cNvPr>
              <p:cNvSpPr>
                <a:spLocks noChangeArrowheads="1"/>
              </p:cNvSpPr>
              <p:nvPr userDrawn="1"/>
            </p:nvSpPr>
            <p:spPr bwMode="auto">
              <a:xfrm>
                <a:off x="27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1" name="Oval 1417">
                <a:extLst>
                  <a:ext uri="{FF2B5EF4-FFF2-40B4-BE49-F238E27FC236}">
                    <a16:creationId xmlns:a16="http://schemas.microsoft.com/office/drawing/2014/main" id="{CCB51718-577B-4C4E-A8F8-2C5B40248000}"/>
                  </a:ext>
                </a:extLst>
              </p:cNvPr>
              <p:cNvSpPr>
                <a:spLocks noChangeArrowheads="1"/>
              </p:cNvSpPr>
              <p:nvPr userDrawn="1"/>
            </p:nvSpPr>
            <p:spPr bwMode="auto">
              <a:xfrm>
                <a:off x="1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2" name="Oval 1418">
                <a:extLst>
                  <a:ext uri="{FF2B5EF4-FFF2-40B4-BE49-F238E27FC236}">
                    <a16:creationId xmlns:a16="http://schemas.microsoft.com/office/drawing/2014/main" id="{6A031E2E-2CCD-44CB-B278-46A9E166CD94}"/>
                  </a:ext>
                </a:extLst>
              </p:cNvPr>
              <p:cNvSpPr>
                <a:spLocks noChangeArrowheads="1"/>
              </p:cNvSpPr>
              <p:nvPr userDrawn="1"/>
            </p:nvSpPr>
            <p:spPr bwMode="auto">
              <a:xfrm>
                <a:off x="2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3" name="Oval 1419">
                <a:extLst>
                  <a:ext uri="{FF2B5EF4-FFF2-40B4-BE49-F238E27FC236}">
                    <a16:creationId xmlns:a16="http://schemas.microsoft.com/office/drawing/2014/main" id="{E4641014-BF0C-48A1-B801-ECEAC6F32A94}"/>
                  </a:ext>
                </a:extLst>
              </p:cNvPr>
              <p:cNvSpPr>
                <a:spLocks noChangeArrowheads="1"/>
              </p:cNvSpPr>
              <p:nvPr userDrawn="1"/>
            </p:nvSpPr>
            <p:spPr bwMode="auto">
              <a:xfrm>
                <a:off x="52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4" name="Oval 1420">
                <a:extLst>
                  <a:ext uri="{FF2B5EF4-FFF2-40B4-BE49-F238E27FC236}">
                    <a16:creationId xmlns:a16="http://schemas.microsoft.com/office/drawing/2014/main" id="{9F2AAA16-2831-4318-9839-F3BEDB9EDDAF}"/>
                  </a:ext>
                </a:extLst>
              </p:cNvPr>
              <p:cNvSpPr>
                <a:spLocks noChangeArrowheads="1"/>
              </p:cNvSpPr>
              <p:nvPr userDrawn="1"/>
            </p:nvSpPr>
            <p:spPr bwMode="auto">
              <a:xfrm>
                <a:off x="39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5" name="Oval 1421">
                <a:extLst>
                  <a:ext uri="{FF2B5EF4-FFF2-40B4-BE49-F238E27FC236}">
                    <a16:creationId xmlns:a16="http://schemas.microsoft.com/office/drawing/2014/main" id="{7212FACB-D956-497C-9249-B9E127AFE659}"/>
                  </a:ext>
                </a:extLst>
              </p:cNvPr>
              <p:cNvSpPr>
                <a:spLocks noChangeArrowheads="1"/>
              </p:cNvSpPr>
              <p:nvPr userDrawn="1"/>
            </p:nvSpPr>
            <p:spPr bwMode="auto">
              <a:xfrm>
                <a:off x="27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6" name="Oval 1422">
                <a:extLst>
                  <a:ext uri="{FF2B5EF4-FFF2-40B4-BE49-F238E27FC236}">
                    <a16:creationId xmlns:a16="http://schemas.microsoft.com/office/drawing/2014/main" id="{A6DEE287-1195-47D8-B43E-1D85BE484E46}"/>
                  </a:ext>
                </a:extLst>
              </p:cNvPr>
              <p:cNvSpPr>
                <a:spLocks noChangeArrowheads="1"/>
              </p:cNvSpPr>
              <p:nvPr userDrawn="1"/>
            </p:nvSpPr>
            <p:spPr bwMode="auto">
              <a:xfrm>
                <a:off x="1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7" name="Oval 1423">
                <a:extLst>
                  <a:ext uri="{FF2B5EF4-FFF2-40B4-BE49-F238E27FC236}">
                    <a16:creationId xmlns:a16="http://schemas.microsoft.com/office/drawing/2014/main" id="{C213E265-B0A9-4C01-800B-B53B35B9B0B7}"/>
                  </a:ext>
                </a:extLst>
              </p:cNvPr>
              <p:cNvSpPr>
                <a:spLocks noChangeArrowheads="1"/>
              </p:cNvSpPr>
              <p:nvPr userDrawn="1"/>
            </p:nvSpPr>
            <p:spPr bwMode="auto">
              <a:xfrm>
                <a:off x="2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8" name="Oval 1424">
                <a:extLst>
                  <a:ext uri="{FF2B5EF4-FFF2-40B4-BE49-F238E27FC236}">
                    <a16:creationId xmlns:a16="http://schemas.microsoft.com/office/drawing/2014/main" id="{3E62727E-5DC6-4962-862C-8A9B98906A23}"/>
                  </a:ext>
                </a:extLst>
              </p:cNvPr>
              <p:cNvSpPr>
                <a:spLocks noChangeArrowheads="1"/>
              </p:cNvSpPr>
              <p:nvPr userDrawn="1"/>
            </p:nvSpPr>
            <p:spPr bwMode="auto">
              <a:xfrm>
                <a:off x="52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9" name="Oval 1425">
                <a:extLst>
                  <a:ext uri="{FF2B5EF4-FFF2-40B4-BE49-F238E27FC236}">
                    <a16:creationId xmlns:a16="http://schemas.microsoft.com/office/drawing/2014/main" id="{4A23F94F-BCB4-465D-A054-E4BF7CB5D744}"/>
                  </a:ext>
                </a:extLst>
              </p:cNvPr>
              <p:cNvSpPr>
                <a:spLocks noChangeArrowheads="1"/>
              </p:cNvSpPr>
              <p:nvPr userDrawn="1"/>
            </p:nvSpPr>
            <p:spPr bwMode="auto">
              <a:xfrm>
                <a:off x="39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0" name="Oval 1426">
                <a:extLst>
                  <a:ext uri="{FF2B5EF4-FFF2-40B4-BE49-F238E27FC236}">
                    <a16:creationId xmlns:a16="http://schemas.microsoft.com/office/drawing/2014/main" id="{06CC697C-2173-431B-A11F-765E219DD970}"/>
                  </a:ext>
                </a:extLst>
              </p:cNvPr>
              <p:cNvSpPr>
                <a:spLocks noChangeArrowheads="1"/>
              </p:cNvSpPr>
              <p:nvPr userDrawn="1"/>
            </p:nvSpPr>
            <p:spPr bwMode="auto">
              <a:xfrm>
                <a:off x="27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1" name="Oval 1427">
                <a:extLst>
                  <a:ext uri="{FF2B5EF4-FFF2-40B4-BE49-F238E27FC236}">
                    <a16:creationId xmlns:a16="http://schemas.microsoft.com/office/drawing/2014/main" id="{224603AF-AD7D-4081-8CD4-1CFB9036FE30}"/>
                  </a:ext>
                </a:extLst>
              </p:cNvPr>
              <p:cNvSpPr>
                <a:spLocks noChangeArrowheads="1"/>
              </p:cNvSpPr>
              <p:nvPr userDrawn="1"/>
            </p:nvSpPr>
            <p:spPr bwMode="auto">
              <a:xfrm>
                <a:off x="1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2" name="Oval 1428">
                <a:extLst>
                  <a:ext uri="{FF2B5EF4-FFF2-40B4-BE49-F238E27FC236}">
                    <a16:creationId xmlns:a16="http://schemas.microsoft.com/office/drawing/2014/main" id="{2778E08F-071A-44EE-8EA7-102D87225E69}"/>
                  </a:ext>
                </a:extLst>
              </p:cNvPr>
              <p:cNvSpPr>
                <a:spLocks noChangeArrowheads="1"/>
              </p:cNvSpPr>
              <p:nvPr userDrawn="1"/>
            </p:nvSpPr>
            <p:spPr bwMode="auto">
              <a:xfrm>
                <a:off x="2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3" name="Oval 1429">
                <a:extLst>
                  <a:ext uri="{FF2B5EF4-FFF2-40B4-BE49-F238E27FC236}">
                    <a16:creationId xmlns:a16="http://schemas.microsoft.com/office/drawing/2014/main" id="{085AE692-BC28-4379-84A1-D48D115E9FFD}"/>
                  </a:ext>
                </a:extLst>
              </p:cNvPr>
              <p:cNvSpPr>
                <a:spLocks noChangeArrowheads="1"/>
              </p:cNvSpPr>
              <p:nvPr userDrawn="1"/>
            </p:nvSpPr>
            <p:spPr bwMode="auto">
              <a:xfrm>
                <a:off x="52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4" name="Oval 1430">
                <a:extLst>
                  <a:ext uri="{FF2B5EF4-FFF2-40B4-BE49-F238E27FC236}">
                    <a16:creationId xmlns:a16="http://schemas.microsoft.com/office/drawing/2014/main" id="{1B6B3305-D4BC-4418-B901-AD46B78AA20A}"/>
                  </a:ext>
                </a:extLst>
              </p:cNvPr>
              <p:cNvSpPr>
                <a:spLocks noChangeArrowheads="1"/>
              </p:cNvSpPr>
              <p:nvPr userDrawn="1"/>
            </p:nvSpPr>
            <p:spPr bwMode="auto">
              <a:xfrm>
                <a:off x="39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5" name="Oval 1431">
                <a:extLst>
                  <a:ext uri="{FF2B5EF4-FFF2-40B4-BE49-F238E27FC236}">
                    <a16:creationId xmlns:a16="http://schemas.microsoft.com/office/drawing/2014/main" id="{F44DD026-FB1F-4205-AA71-7434E2F68707}"/>
                  </a:ext>
                </a:extLst>
              </p:cNvPr>
              <p:cNvSpPr>
                <a:spLocks noChangeArrowheads="1"/>
              </p:cNvSpPr>
              <p:nvPr userDrawn="1"/>
            </p:nvSpPr>
            <p:spPr bwMode="auto">
              <a:xfrm>
                <a:off x="27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6" name="Oval 1432">
                <a:extLst>
                  <a:ext uri="{FF2B5EF4-FFF2-40B4-BE49-F238E27FC236}">
                    <a16:creationId xmlns:a16="http://schemas.microsoft.com/office/drawing/2014/main" id="{45631421-1233-4CEC-BA0E-539CF0B1458A}"/>
                  </a:ext>
                </a:extLst>
              </p:cNvPr>
              <p:cNvSpPr>
                <a:spLocks noChangeArrowheads="1"/>
              </p:cNvSpPr>
              <p:nvPr userDrawn="1"/>
            </p:nvSpPr>
            <p:spPr bwMode="auto">
              <a:xfrm>
                <a:off x="1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836" name="Oval 1434">
              <a:extLst>
                <a:ext uri="{FF2B5EF4-FFF2-40B4-BE49-F238E27FC236}">
                  <a16:creationId xmlns:a16="http://schemas.microsoft.com/office/drawing/2014/main" id="{87D82C00-C8C1-428E-A755-7B1B80F3C788}"/>
                </a:ext>
              </a:extLst>
            </p:cNvPr>
            <p:cNvSpPr>
              <a:spLocks noChangeArrowheads="1"/>
            </p:cNvSpPr>
            <p:nvPr userDrawn="1"/>
          </p:nvSpPr>
          <p:spPr bwMode="auto">
            <a:xfrm>
              <a:off x="2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7" name="Oval 1435">
              <a:extLst>
                <a:ext uri="{FF2B5EF4-FFF2-40B4-BE49-F238E27FC236}">
                  <a16:creationId xmlns:a16="http://schemas.microsoft.com/office/drawing/2014/main" id="{F877F214-5A08-4C15-8A6F-F69959E57D27}"/>
                </a:ext>
              </a:extLst>
            </p:cNvPr>
            <p:cNvSpPr>
              <a:spLocks noChangeArrowheads="1"/>
            </p:cNvSpPr>
            <p:nvPr userDrawn="1"/>
          </p:nvSpPr>
          <p:spPr bwMode="auto">
            <a:xfrm>
              <a:off x="52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8" name="Oval 1436">
              <a:extLst>
                <a:ext uri="{FF2B5EF4-FFF2-40B4-BE49-F238E27FC236}">
                  <a16:creationId xmlns:a16="http://schemas.microsoft.com/office/drawing/2014/main" id="{D0A6C469-3E8E-4244-9457-AF7D662C4FBB}"/>
                </a:ext>
              </a:extLst>
            </p:cNvPr>
            <p:cNvSpPr>
              <a:spLocks noChangeArrowheads="1"/>
            </p:cNvSpPr>
            <p:nvPr userDrawn="1"/>
          </p:nvSpPr>
          <p:spPr bwMode="auto">
            <a:xfrm>
              <a:off x="39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9" name="Oval 1437">
              <a:extLst>
                <a:ext uri="{FF2B5EF4-FFF2-40B4-BE49-F238E27FC236}">
                  <a16:creationId xmlns:a16="http://schemas.microsoft.com/office/drawing/2014/main" id="{284F4032-D9F9-4159-BB2E-50B8A3997243}"/>
                </a:ext>
              </a:extLst>
            </p:cNvPr>
            <p:cNvSpPr>
              <a:spLocks noChangeArrowheads="1"/>
            </p:cNvSpPr>
            <p:nvPr userDrawn="1"/>
          </p:nvSpPr>
          <p:spPr bwMode="auto">
            <a:xfrm>
              <a:off x="27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0" name="Oval 1438">
              <a:extLst>
                <a:ext uri="{FF2B5EF4-FFF2-40B4-BE49-F238E27FC236}">
                  <a16:creationId xmlns:a16="http://schemas.microsoft.com/office/drawing/2014/main" id="{DCB4797C-2282-42CD-9C69-7973A2DAA454}"/>
                </a:ext>
              </a:extLst>
            </p:cNvPr>
            <p:cNvSpPr>
              <a:spLocks noChangeArrowheads="1"/>
            </p:cNvSpPr>
            <p:nvPr userDrawn="1"/>
          </p:nvSpPr>
          <p:spPr bwMode="auto">
            <a:xfrm>
              <a:off x="1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1" name="Oval 1439">
              <a:extLst>
                <a:ext uri="{FF2B5EF4-FFF2-40B4-BE49-F238E27FC236}">
                  <a16:creationId xmlns:a16="http://schemas.microsoft.com/office/drawing/2014/main" id="{F3CC14A2-B48D-4B9A-89D6-D83F2E3E300E}"/>
                </a:ext>
              </a:extLst>
            </p:cNvPr>
            <p:cNvSpPr>
              <a:spLocks noChangeArrowheads="1"/>
            </p:cNvSpPr>
            <p:nvPr userDrawn="1"/>
          </p:nvSpPr>
          <p:spPr bwMode="auto">
            <a:xfrm>
              <a:off x="2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2" name="Oval 1440">
              <a:extLst>
                <a:ext uri="{FF2B5EF4-FFF2-40B4-BE49-F238E27FC236}">
                  <a16:creationId xmlns:a16="http://schemas.microsoft.com/office/drawing/2014/main" id="{20D06801-D421-4567-B755-2A61E96AEE04}"/>
                </a:ext>
              </a:extLst>
            </p:cNvPr>
            <p:cNvSpPr>
              <a:spLocks noChangeArrowheads="1"/>
            </p:cNvSpPr>
            <p:nvPr userDrawn="1"/>
          </p:nvSpPr>
          <p:spPr bwMode="auto">
            <a:xfrm>
              <a:off x="52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3" name="Oval 1441">
              <a:extLst>
                <a:ext uri="{FF2B5EF4-FFF2-40B4-BE49-F238E27FC236}">
                  <a16:creationId xmlns:a16="http://schemas.microsoft.com/office/drawing/2014/main" id="{06733339-5AE8-4651-9B6D-D131F7884D79}"/>
                </a:ext>
              </a:extLst>
            </p:cNvPr>
            <p:cNvSpPr>
              <a:spLocks noChangeArrowheads="1"/>
            </p:cNvSpPr>
            <p:nvPr userDrawn="1"/>
          </p:nvSpPr>
          <p:spPr bwMode="auto">
            <a:xfrm>
              <a:off x="39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4" name="Oval 1442">
              <a:extLst>
                <a:ext uri="{FF2B5EF4-FFF2-40B4-BE49-F238E27FC236}">
                  <a16:creationId xmlns:a16="http://schemas.microsoft.com/office/drawing/2014/main" id="{C1402F24-ED96-422F-945E-F12EAEB48BD6}"/>
                </a:ext>
              </a:extLst>
            </p:cNvPr>
            <p:cNvSpPr>
              <a:spLocks noChangeArrowheads="1"/>
            </p:cNvSpPr>
            <p:nvPr userDrawn="1"/>
          </p:nvSpPr>
          <p:spPr bwMode="auto">
            <a:xfrm>
              <a:off x="27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5" name="Oval 1443">
              <a:extLst>
                <a:ext uri="{FF2B5EF4-FFF2-40B4-BE49-F238E27FC236}">
                  <a16:creationId xmlns:a16="http://schemas.microsoft.com/office/drawing/2014/main" id="{4D613898-7BD4-4EA9-AE7B-1452175D66A2}"/>
                </a:ext>
              </a:extLst>
            </p:cNvPr>
            <p:cNvSpPr>
              <a:spLocks noChangeArrowheads="1"/>
            </p:cNvSpPr>
            <p:nvPr userDrawn="1"/>
          </p:nvSpPr>
          <p:spPr bwMode="auto">
            <a:xfrm>
              <a:off x="1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6" name="Oval 1444">
              <a:extLst>
                <a:ext uri="{FF2B5EF4-FFF2-40B4-BE49-F238E27FC236}">
                  <a16:creationId xmlns:a16="http://schemas.microsoft.com/office/drawing/2014/main" id="{1093191D-A788-4861-A805-E3D312AA1444}"/>
                </a:ext>
              </a:extLst>
            </p:cNvPr>
            <p:cNvSpPr>
              <a:spLocks noChangeArrowheads="1"/>
            </p:cNvSpPr>
            <p:nvPr userDrawn="1"/>
          </p:nvSpPr>
          <p:spPr bwMode="auto">
            <a:xfrm>
              <a:off x="2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57053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your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5438029"/>
      </p:ext>
    </p:extLst>
  </p:cSld>
  <p:clrMapOvr>
    <a:masterClrMapping/>
  </p:clrMapOvr>
  <p:transition advClick="0" advTm="300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224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9009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740908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1519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64" r:id="rId1"/>
    <p:sldLayoutId id="2147483672" r:id="rId2"/>
    <p:sldLayoutId id="2147483671" r:id="rId3"/>
    <p:sldLayoutId id="2147483673" r:id="rId4"/>
    <p:sldLayoutId id="2147483677" r:id="rId5"/>
    <p:sldLayoutId id="2147483678" r:id="rId6"/>
    <p:sldLayoutId id="2147483679" r:id="rId7"/>
    <p:sldLayoutId id="2147483680"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acebook.com/pptheme"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4.xml"/><Relationship Id="rId6" Type="http://schemas.openxmlformats.org/officeDocument/2006/relationships/hyperlink" Target="https://free-powerpoint-templates-download.com/"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7.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DM+Sans"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 Box 322"/>
          <p:cNvSpPr txBox="1">
            <a:spLocks noChangeArrowheads="1"/>
          </p:cNvSpPr>
          <p:nvPr/>
        </p:nvSpPr>
        <p:spPr bwMode="auto">
          <a:xfrm>
            <a:off x="2310611" y="1580404"/>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chemeClr val="accent1"/>
                </a:solidFill>
                <a:latin typeface="Lato Black"/>
                <a:cs typeface="Lato Black"/>
              </a:rPr>
              <a:t>01</a:t>
            </a:r>
          </a:p>
        </p:txBody>
      </p:sp>
      <p:sp>
        <p:nvSpPr>
          <p:cNvPr id="75" name="Text Box 334"/>
          <p:cNvSpPr txBox="1">
            <a:spLocks noChangeArrowheads="1"/>
          </p:cNvSpPr>
          <p:nvPr/>
        </p:nvSpPr>
        <p:spPr bwMode="auto">
          <a:xfrm>
            <a:off x="2310611" y="2594816"/>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0099B8"/>
                </a:solidFill>
                <a:latin typeface="Lato Black"/>
                <a:cs typeface="Lato Black"/>
              </a:rPr>
              <a:t>02</a:t>
            </a:r>
          </a:p>
        </p:txBody>
      </p:sp>
      <p:sp>
        <p:nvSpPr>
          <p:cNvPr id="87" name="Text Box 346"/>
          <p:cNvSpPr txBox="1">
            <a:spLocks noChangeArrowheads="1"/>
          </p:cNvSpPr>
          <p:nvPr/>
        </p:nvSpPr>
        <p:spPr bwMode="auto">
          <a:xfrm>
            <a:off x="2310611" y="3613197"/>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AAC231"/>
                </a:solidFill>
                <a:latin typeface="Lato Black"/>
                <a:cs typeface="Lato Black"/>
              </a:rPr>
              <a:t>03</a:t>
            </a:r>
          </a:p>
        </p:txBody>
      </p:sp>
      <p:sp>
        <p:nvSpPr>
          <p:cNvPr id="99" name="Text Box 358"/>
          <p:cNvSpPr txBox="1">
            <a:spLocks noChangeArrowheads="1"/>
          </p:cNvSpPr>
          <p:nvPr/>
        </p:nvSpPr>
        <p:spPr bwMode="auto">
          <a:xfrm>
            <a:off x="2310611" y="4629991"/>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7B32D"/>
                </a:solidFill>
                <a:latin typeface="Lato Black"/>
                <a:cs typeface="Lato Black"/>
              </a:rPr>
              <a:t>04</a:t>
            </a:r>
          </a:p>
        </p:txBody>
      </p:sp>
      <p:sp>
        <p:nvSpPr>
          <p:cNvPr id="55309" name="TextBox 121"/>
          <p:cNvSpPr txBox="1">
            <a:spLocks noChangeArrowheads="1"/>
          </p:cNvSpPr>
          <p:nvPr/>
        </p:nvSpPr>
        <p:spPr bwMode="auto">
          <a:xfrm>
            <a:off x="3025551" y="2628666"/>
            <a:ext cx="8633049" cy="803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latin typeface="Arial" panose="020B0604020202020204" pitchFamily="34" charset="0"/>
                <a:cs typeface="Arial" panose="020B0604020202020204" pitchFamily="34" charset="0"/>
              </a:rPr>
              <a:t>Someone once said, </a:t>
            </a:r>
            <a:r>
              <a:rPr lang="en-US" altLang="es-MX" sz="1400" b="1" dirty="0">
                <a:latin typeface="Arial" panose="020B0604020202020204" pitchFamily="34" charset="0"/>
                <a:cs typeface="Arial" panose="020B0604020202020204" pitchFamily="34" charset="0"/>
              </a:rPr>
              <a:t>'Creativity is the key to success in the future.' </a:t>
            </a:r>
            <a:r>
              <a:rPr lang="en-US" altLang="es-MX" sz="1400" dirty="0">
                <a:latin typeface="Arial" panose="020B0604020202020204" pitchFamily="34" charset="0"/>
                <a:cs typeface="Arial" panose="020B0604020202020204" pitchFamily="34" charset="0"/>
              </a:rPr>
              <a:t>With this template, you have the perfect canvas to unleash your creativity—tweak the colors, icons, and images to make it your own and leave your audience impressed!</a:t>
            </a:r>
          </a:p>
        </p:txBody>
      </p:sp>
      <p:sp>
        <p:nvSpPr>
          <p:cNvPr id="55311" name="TextBox 124"/>
          <p:cNvSpPr txBox="1">
            <a:spLocks noChangeArrowheads="1"/>
          </p:cNvSpPr>
          <p:nvPr/>
        </p:nvSpPr>
        <p:spPr bwMode="auto">
          <a:xfrm>
            <a:off x="3025550" y="4646660"/>
            <a:ext cx="8480650" cy="1040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latin typeface="Arial" panose="020B0604020202020204" pitchFamily="34" charset="0"/>
                <a:cs typeface="Arial" panose="020B0604020202020204" pitchFamily="34" charset="0"/>
              </a:rPr>
              <a:t>Enjoy the template! </a:t>
            </a:r>
            <a:r>
              <a:rPr lang="en-US" altLang="es-MX" sz="1400" dirty="0">
                <a:latin typeface="Arial" panose="020B0604020202020204" pitchFamily="34" charset="0"/>
                <a:cs typeface="Arial" panose="020B0604020202020204" pitchFamily="34" charset="0"/>
              </a:rPr>
              <a:t>If you like it, don’t forget to leave a comment and share it on your social media—someone else might thank you for it! You can find us as </a:t>
            </a:r>
            <a:r>
              <a:rPr lang="en-US" altLang="es-MX" sz="1400" dirty="0" err="1">
                <a:latin typeface="Arial" panose="020B0604020202020204" pitchFamily="34" charset="0"/>
                <a:cs typeface="Arial" panose="020B0604020202020204" pitchFamily="34" charset="0"/>
              </a:rPr>
              <a:t>ppthemes</a:t>
            </a:r>
            <a:r>
              <a:rPr lang="en-US" altLang="es-MX" sz="1400" dirty="0">
                <a:latin typeface="Arial" panose="020B0604020202020204" pitchFamily="34" charset="0"/>
                <a:cs typeface="Arial" panose="020B0604020202020204" pitchFamily="34" charset="0"/>
              </a:rPr>
              <a:t> on </a:t>
            </a:r>
            <a:r>
              <a:rPr lang="en-US" altLang="es-MX" sz="1400" dirty="0">
                <a:latin typeface="Arial" panose="020B0604020202020204" pitchFamily="34" charset="0"/>
                <a:cs typeface="Arial" panose="020B0604020202020204" pitchFamily="34" charset="0"/>
                <a:hlinkClick r:id="rId2"/>
              </a:rPr>
              <a:t>Instagram</a:t>
            </a:r>
            <a:r>
              <a:rPr lang="en-US" altLang="es-MX" sz="1400" dirty="0">
                <a:latin typeface="Arial" panose="020B0604020202020204" pitchFamily="34" charset="0"/>
                <a:cs typeface="Arial" panose="020B0604020202020204" pitchFamily="34" charset="0"/>
              </a:rPr>
              <a:t>, </a:t>
            </a:r>
            <a:r>
              <a:rPr lang="en-US" altLang="es-MX" sz="1400" dirty="0">
                <a:latin typeface="Arial" panose="020B0604020202020204" pitchFamily="34" charset="0"/>
                <a:cs typeface="Arial" panose="020B0604020202020204" pitchFamily="34" charset="0"/>
                <a:hlinkClick r:id="rId3"/>
              </a:rPr>
              <a:t>Facebook</a:t>
            </a:r>
            <a:r>
              <a:rPr lang="en-US" altLang="es-MX" sz="1400" dirty="0">
                <a:latin typeface="Arial" panose="020B0604020202020204" pitchFamily="34" charset="0"/>
                <a:cs typeface="Arial" panose="020B0604020202020204" pitchFamily="34" charset="0"/>
              </a:rPr>
              <a:t>, </a:t>
            </a:r>
            <a:r>
              <a:rPr lang="en-US" altLang="es-MX" sz="1400" dirty="0">
                <a:latin typeface="Arial" panose="020B0604020202020204" pitchFamily="34" charset="0"/>
                <a:cs typeface="Arial" panose="020B0604020202020204" pitchFamily="34" charset="0"/>
                <a:hlinkClick r:id="rId4"/>
              </a:rPr>
              <a:t>YouTube</a:t>
            </a:r>
            <a:r>
              <a:rPr lang="en-US" altLang="es-MX" sz="1400" dirty="0">
                <a:latin typeface="Arial" panose="020B0604020202020204" pitchFamily="34" charset="0"/>
                <a:cs typeface="Arial" panose="020B0604020202020204" pitchFamily="34" charset="0"/>
              </a:rPr>
              <a:t>, and </a:t>
            </a:r>
            <a:r>
              <a:rPr lang="en-US" altLang="es-MX" sz="1400" dirty="0">
                <a:latin typeface="Arial" panose="020B0604020202020204" pitchFamily="34" charset="0"/>
                <a:cs typeface="Arial" panose="020B0604020202020204" pitchFamily="34" charset="0"/>
                <a:hlinkClick r:id="rId5"/>
              </a:rPr>
              <a:t>TikTok</a:t>
            </a:r>
            <a:r>
              <a:rPr lang="en-US" altLang="es-MX" sz="1400" dirty="0">
                <a:latin typeface="Arial" panose="020B0604020202020204" pitchFamily="34" charset="0"/>
                <a:cs typeface="Arial" panose="020B0604020202020204" pitchFamily="34" charset="0"/>
              </a:rPr>
              <a:t>. Just click each social icon to follow us. And remember to check back often—we’re always uploading more templates to help you keep impressing your audience!</a:t>
            </a:r>
          </a:p>
        </p:txBody>
      </p:sp>
      <p:sp>
        <p:nvSpPr>
          <p:cNvPr id="55312" name="TextBox 125"/>
          <p:cNvSpPr txBox="1">
            <a:spLocks noChangeArrowheads="1"/>
          </p:cNvSpPr>
          <p:nvPr/>
        </p:nvSpPr>
        <p:spPr bwMode="auto">
          <a:xfrm>
            <a:off x="3030312" y="1621679"/>
            <a:ext cx="8475888" cy="75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sz="1400" dirty="0">
                <a:latin typeface="Arial" panose="020B0604020202020204" pitchFamily="34" charset="0"/>
                <a:cs typeface="Arial" panose="020B0604020202020204" pitchFamily="34" charset="0"/>
              </a:rPr>
              <a:t>To ensure the template looks just as it does on our site (</a:t>
            </a:r>
            <a:r>
              <a:rPr lang="en-US" sz="1400" dirty="0">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https://free-powerpoint-templates-download.com/</a:t>
            </a:r>
            <a:r>
              <a:rPr lang="en-US" sz="1400" dirty="0">
                <a:latin typeface="Arial" panose="020B0604020202020204" pitchFamily="34" charset="0"/>
                <a:cs typeface="Arial" panose="020B0604020202020204" pitchFamily="34" charset="0"/>
              </a:rPr>
              <a:t> ), download and install the font before editing. Without it, the font will change, and your design might appear different. Don't forget to restart PowerPoint after installing the font!“ </a:t>
            </a:r>
            <a:endParaRPr lang="en-US" altLang="ja-JP" sz="1400" dirty="0">
              <a:latin typeface="Arial" panose="020B0604020202020204" pitchFamily="34" charset="0"/>
              <a:cs typeface="Arial" panose="020B0604020202020204" pitchFamily="34" charset="0"/>
            </a:endParaRPr>
          </a:p>
        </p:txBody>
      </p:sp>
      <p:sp>
        <p:nvSpPr>
          <p:cNvPr id="55317" name="TextBox 29"/>
          <p:cNvSpPr txBox="1">
            <a:spLocks noChangeArrowheads="1"/>
          </p:cNvSpPr>
          <p:nvPr/>
        </p:nvSpPr>
        <p:spPr bwMode="auto">
          <a:xfrm>
            <a:off x="808832" y="264319"/>
            <a:ext cx="3215496"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tx2"/>
                </a:solidFill>
                <a:latin typeface="Source Sans Pro" panose="020B0503030403020204" pitchFamily="34" charset="0"/>
              </a:rPr>
              <a:t>Read Before Use</a:t>
            </a:r>
          </a:p>
        </p:txBody>
      </p:sp>
      <p:grpSp>
        <p:nvGrpSpPr>
          <p:cNvPr id="55318" name="Group 30"/>
          <p:cNvGrpSpPr>
            <a:grpSpLocks/>
          </p:cNvGrpSpPr>
          <p:nvPr/>
        </p:nvGrpSpPr>
        <p:grpSpPr bwMode="auto">
          <a:xfrm>
            <a:off x="889000" y="858838"/>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25551" y="3664060"/>
            <a:ext cx="8480649" cy="803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latin typeface="Arial" panose="020B0604020202020204" pitchFamily="34" charset="0"/>
                <a:cs typeface="Arial" panose="020B0604020202020204" pitchFamily="34" charset="0"/>
              </a:rPr>
              <a:t>You won’t find some images included in this template, </a:t>
            </a:r>
            <a:r>
              <a:rPr lang="en-US" altLang="es-MX" sz="1400" dirty="0">
                <a:latin typeface="Arial" panose="020B0604020202020204" pitchFamily="34" charset="0"/>
                <a:cs typeface="Arial" panose="020B0604020202020204" pitchFamily="34" charset="0"/>
              </a:rPr>
              <a:t>giving you the freedom to use your own. The original images were sourced from </a:t>
            </a:r>
            <a:r>
              <a:rPr lang="en-US" altLang="es-MX" sz="1400" dirty="0" err="1">
                <a:latin typeface="Arial" panose="020B0604020202020204" pitchFamily="34" charset="0"/>
                <a:cs typeface="Arial" panose="020B0604020202020204" pitchFamily="34" charset="0"/>
              </a:rPr>
              <a:t>Pixabay</a:t>
            </a:r>
            <a:r>
              <a:rPr lang="en-US" altLang="es-MX" sz="1400" dirty="0">
                <a:latin typeface="Arial" panose="020B0604020202020204" pitchFamily="34" charset="0"/>
                <a:cs typeface="Arial" panose="020B0604020202020204" pitchFamily="34" charset="0"/>
              </a:rPr>
              <a:t> and </a:t>
            </a:r>
            <a:r>
              <a:rPr lang="en-US" altLang="es-MX" sz="1400" dirty="0" err="1">
                <a:latin typeface="Arial" panose="020B0604020202020204" pitchFamily="34" charset="0"/>
                <a:cs typeface="Arial" panose="020B0604020202020204" pitchFamily="34" charset="0"/>
              </a:rPr>
              <a:t>Freepik</a:t>
            </a:r>
            <a:r>
              <a:rPr lang="en-US" altLang="es-MX" sz="1400" dirty="0">
                <a:latin typeface="Arial" panose="020B0604020202020204" pitchFamily="34" charset="0"/>
                <a:cs typeface="Arial" panose="020B0604020202020204" pitchFamily="34" charset="0"/>
              </a:rPr>
              <a:t>, so feel free to explore there for more options if needed!</a:t>
            </a:r>
          </a:p>
        </p:txBody>
      </p:sp>
      <p:sp>
        <p:nvSpPr>
          <p:cNvPr id="2" name="Rectángulo 1">
            <a:extLst>
              <a:ext uri="{FF2B5EF4-FFF2-40B4-BE49-F238E27FC236}">
                <a16:creationId xmlns:a16="http://schemas.microsoft.com/office/drawing/2014/main" id="{A861E1E4-650F-4B58-BD99-93E6FC21ADED}"/>
              </a:ext>
            </a:extLst>
          </p:cNvPr>
          <p:cNvSpPr/>
          <p:nvPr/>
        </p:nvSpPr>
        <p:spPr>
          <a:xfrm>
            <a:off x="808832" y="934285"/>
            <a:ext cx="6096000" cy="369332"/>
          </a:xfrm>
          <a:prstGeom prst="rect">
            <a:avLst/>
          </a:prstGeom>
        </p:spPr>
        <p:txBody>
          <a:bodyPr>
            <a:spAutoFit/>
          </a:bodyPr>
          <a:lstStyle/>
          <a:p>
            <a:r>
              <a:rPr lang="en-US" b="1">
                <a:solidFill>
                  <a:srgbClr val="0099B8"/>
                </a:solidFill>
              </a:rPr>
              <a:t>Thanks for downloading</a:t>
            </a:r>
          </a:p>
        </p:txBody>
      </p:sp>
      <p:cxnSp>
        <p:nvCxnSpPr>
          <p:cNvPr id="18" name="Conector recto 17">
            <a:extLst>
              <a:ext uri="{FF2B5EF4-FFF2-40B4-BE49-F238E27FC236}">
                <a16:creationId xmlns:a16="http://schemas.microsoft.com/office/drawing/2014/main" id="{8A28BD6E-2133-455F-88AB-BDD9762B1B55}"/>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E846A1C-2616-3144-9834-9CA1C11B65CC}"/>
              </a:ext>
            </a:extLst>
          </p:cNvPr>
          <p:cNvSpPr>
            <a:spLocks noChangeArrowheads="1"/>
          </p:cNvSpPr>
          <p:nvPr/>
        </p:nvSpPr>
        <p:spPr bwMode="auto">
          <a:xfrm>
            <a:off x="3184767" y="1408"/>
            <a:ext cx="5333642" cy="6855185"/>
          </a:xfrm>
          <a:custGeom>
            <a:avLst/>
            <a:gdLst>
              <a:gd name="T0" fmla="*/ 1631 w 8562"/>
              <a:gd name="T1" fmla="*/ 0 h 11008"/>
              <a:gd name="T2" fmla="*/ 0 w 8562"/>
              <a:gd name="T3" fmla="*/ 0 h 11008"/>
              <a:gd name="T4" fmla="*/ 0 w 8562"/>
              <a:gd name="T5" fmla="*/ 5504 h 11008"/>
              <a:gd name="T6" fmla="*/ 0 w 8562"/>
              <a:gd name="T7" fmla="*/ 5504 h 11008"/>
              <a:gd name="T8" fmla="*/ 194 w 8562"/>
              <a:gd name="T9" fmla="*/ 6478 h 11008"/>
              <a:gd name="T10" fmla="*/ 194 w 8562"/>
              <a:gd name="T11" fmla="*/ 6478 h 11008"/>
              <a:gd name="T12" fmla="*/ 747 w 8562"/>
              <a:gd name="T13" fmla="*/ 7305 h 11008"/>
              <a:gd name="T14" fmla="*/ 747 w 8562"/>
              <a:gd name="T15" fmla="*/ 7305 h 11008"/>
              <a:gd name="T16" fmla="*/ 1573 w 8562"/>
              <a:gd name="T17" fmla="*/ 7857 h 11008"/>
              <a:gd name="T18" fmla="*/ 1573 w 8562"/>
              <a:gd name="T19" fmla="*/ 7857 h 11008"/>
              <a:gd name="T20" fmla="*/ 2549 w 8562"/>
              <a:gd name="T21" fmla="*/ 8051 h 11008"/>
              <a:gd name="T22" fmla="*/ 2549 w 8562"/>
              <a:gd name="T23" fmla="*/ 8051 h 11008"/>
              <a:gd name="T24" fmla="*/ 3524 w 8562"/>
              <a:gd name="T25" fmla="*/ 7857 h 11008"/>
              <a:gd name="T26" fmla="*/ 3524 w 8562"/>
              <a:gd name="T27" fmla="*/ 7857 h 11008"/>
              <a:gd name="T28" fmla="*/ 4350 w 8562"/>
              <a:gd name="T29" fmla="*/ 7305 h 11008"/>
              <a:gd name="T30" fmla="*/ 4350 w 8562"/>
              <a:gd name="T31" fmla="*/ 7305 h 11008"/>
              <a:gd name="T32" fmla="*/ 4902 w 8562"/>
              <a:gd name="T33" fmla="*/ 6478 h 11008"/>
              <a:gd name="T34" fmla="*/ 4902 w 8562"/>
              <a:gd name="T35" fmla="*/ 6478 h 11008"/>
              <a:gd name="T36" fmla="*/ 5096 w 8562"/>
              <a:gd name="T37" fmla="*/ 5504 h 11008"/>
              <a:gd name="T38" fmla="*/ 5096 w 8562"/>
              <a:gd name="T39" fmla="*/ 5504 h 11008"/>
              <a:gd name="T40" fmla="*/ 5365 w 8562"/>
              <a:gd name="T41" fmla="*/ 4855 h 11008"/>
              <a:gd name="T42" fmla="*/ 5365 w 8562"/>
              <a:gd name="T43" fmla="*/ 4855 h 11008"/>
              <a:gd name="T44" fmla="*/ 6013 w 8562"/>
              <a:gd name="T45" fmla="*/ 4587 h 11008"/>
              <a:gd name="T46" fmla="*/ 6013 w 8562"/>
              <a:gd name="T47" fmla="*/ 4587 h 11008"/>
              <a:gd name="T48" fmla="*/ 6662 w 8562"/>
              <a:gd name="T49" fmla="*/ 4855 h 11008"/>
              <a:gd name="T50" fmla="*/ 6662 w 8562"/>
              <a:gd name="T51" fmla="*/ 4855 h 11008"/>
              <a:gd name="T52" fmla="*/ 6931 w 8562"/>
              <a:gd name="T53" fmla="*/ 5504 h 11008"/>
              <a:gd name="T54" fmla="*/ 6931 w 8562"/>
              <a:gd name="T55" fmla="*/ 11007 h 11008"/>
              <a:gd name="T56" fmla="*/ 8561 w 8562"/>
              <a:gd name="T57" fmla="*/ 11007 h 11008"/>
              <a:gd name="T58" fmla="*/ 8561 w 8562"/>
              <a:gd name="T59" fmla="*/ 5504 h 11008"/>
              <a:gd name="T60" fmla="*/ 8561 w 8562"/>
              <a:gd name="T61" fmla="*/ 5504 h 11008"/>
              <a:gd name="T62" fmla="*/ 7815 w 8562"/>
              <a:gd name="T63" fmla="*/ 3702 h 11008"/>
              <a:gd name="T64" fmla="*/ 7815 w 8562"/>
              <a:gd name="T65" fmla="*/ 3702 h 11008"/>
              <a:gd name="T66" fmla="*/ 6013 w 8562"/>
              <a:gd name="T67" fmla="*/ 2956 h 11008"/>
              <a:gd name="T68" fmla="*/ 6013 w 8562"/>
              <a:gd name="T69" fmla="*/ 2956 h 11008"/>
              <a:gd name="T70" fmla="*/ 4212 w 8562"/>
              <a:gd name="T71" fmla="*/ 3702 h 11008"/>
              <a:gd name="T72" fmla="*/ 4212 w 8562"/>
              <a:gd name="T73" fmla="*/ 3702 h 11008"/>
              <a:gd name="T74" fmla="*/ 3466 w 8562"/>
              <a:gd name="T75" fmla="*/ 5504 h 11008"/>
              <a:gd name="T76" fmla="*/ 3466 w 8562"/>
              <a:gd name="T77" fmla="*/ 5504 h 11008"/>
              <a:gd name="T78" fmla="*/ 3396 w 8562"/>
              <a:gd name="T79" fmla="*/ 5854 h 11008"/>
              <a:gd name="T80" fmla="*/ 3396 w 8562"/>
              <a:gd name="T81" fmla="*/ 5854 h 11008"/>
              <a:gd name="T82" fmla="*/ 3197 w 8562"/>
              <a:gd name="T83" fmla="*/ 6152 h 11008"/>
              <a:gd name="T84" fmla="*/ 3197 w 8562"/>
              <a:gd name="T85" fmla="*/ 6152 h 11008"/>
              <a:gd name="T86" fmla="*/ 2900 w 8562"/>
              <a:gd name="T87" fmla="*/ 6351 h 11008"/>
              <a:gd name="T88" fmla="*/ 2900 w 8562"/>
              <a:gd name="T89" fmla="*/ 6351 h 11008"/>
              <a:gd name="T90" fmla="*/ 2549 w 8562"/>
              <a:gd name="T91" fmla="*/ 6420 h 11008"/>
              <a:gd name="T92" fmla="*/ 2549 w 8562"/>
              <a:gd name="T93" fmla="*/ 6420 h 11008"/>
              <a:gd name="T94" fmla="*/ 2197 w 8562"/>
              <a:gd name="T95" fmla="*/ 6351 h 11008"/>
              <a:gd name="T96" fmla="*/ 2197 w 8562"/>
              <a:gd name="T97" fmla="*/ 6351 h 11008"/>
              <a:gd name="T98" fmla="*/ 1900 w 8562"/>
              <a:gd name="T99" fmla="*/ 6152 h 11008"/>
              <a:gd name="T100" fmla="*/ 1900 w 8562"/>
              <a:gd name="T101" fmla="*/ 6152 h 11008"/>
              <a:gd name="T102" fmla="*/ 1701 w 8562"/>
              <a:gd name="T103" fmla="*/ 5854 h 11008"/>
              <a:gd name="T104" fmla="*/ 1701 w 8562"/>
              <a:gd name="T105" fmla="*/ 5854 h 11008"/>
              <a:gd name="T106" fmla="*/ 1631 w 8562"/>
              <a:gd name="T107" fmla="*/ 5504 h 11008"/>
              <a:gd name="T108" fmla="*/ 1631 w 8562"/>
              <a:gd name="T109" fmla="*/ 0 h 1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562" h="11008">
                <a:moveTo>
                  <a:pt x="1631" y="0"/>
                </a:moveTo>
                <a:lnTo>
                  <a:pt x="0" y="0"/>
                </a:lnTo>
                <a:lnTo>
                  <a:pt x="0" y="5504"/>
                </a:lnTo>
                <a:lnTo>
                  <a:pt x="0" y="5504"/>
                </a:lnTo>
                <a:cubicBezTo>
                  <a:pt x="0" y="5838"/>
                  <a:pt x="66" y="6169"/>
                  <a:pt x="194" y="6478"/>
                </a:cubicBezTo>
                <a:lnTo>
                  <a:pt x="194" y="6478"/>
                </a:lnTo>
                <a:cubicBezTo>
                  <a:pt x="323" y="6787"/>
                  <a:pt x="510" y="7068"/>
                  <a:pt x="747" y="7305"/>
                </a:cubicBezTo>
                <a:lnTo>
                  <a:pt x="747" y="7305"/>
                </a:lnTo>
                <a:cubicBezTo>
                  <a:pt x="984" y="7541"/>
                  <a:pt x="1264" y="7729"/>
                  <a:pt x="1573" y="7857"/>
                </a:cubicBezTo>
                <a:lnTo>
                  <a:pt x="1573" y="7857"/>
                </a:lnTo>
                <a:cubicBezTo>
                  <a:pt x="1883" y="7985"/>
                  <a:pt x="2214" y="8051"/>
                  <a:pt x="2549" y="8051"/>
                </a:cubicBezTo>
                <a:lnTo>
                  <a:pt x="2549" y="8051"/>
                </a:lnTo>
                <a:cubicBezTo>
                  <a:pt x="2883" y="8051"/>
                  <a:pt x="3215" y="7985"/>
                  <a:pt x="3524" y="7857"/>
                </a:cubicBezTo>
                <a:lnTo>
                  <a:pt x="3524" y="7857"/>
                </a:lnTo>
                <a:cubicBezTo>
                  <a:pt x="3833" y="7729"/>
                  <a:pt x="4114" y="7541"/>
                  <a:pt x="4350" y="7305"/>
                </a:cubicBezTo>
                <a:lnTo>
                  <a:pt x="4350" y="7305"/>
                </a:lnTo>
                <a:cubicBezTo>
                  <a:pt x="4586" y="7068"/>
                  <a:pt x="4774" y="6787"/>
                  <a:pt x="4902" y="6478"/>
                </a:cubicBezTo>
                <a:lnTo>
                  <a:pt x="4902" y="6478"/>
                </a:lnTo>
                <a:cubicBezTo>
                  <a:pt x="5030" y="6169"/>
                  <a:pt x="5096" y="5838"/>
                  <a:pt x="5096" y="5504"/>
                </a:cubicBezTo>
                <a:lnTo>
                  <a:pt x="5096" y="5504"/>
                </a:lnTo>
                <a:cubicBezTo>
                  <a:pt x="5096" y="5261"/>
                  <a:pt x="5193" y="5028"/>
                  <a:pt x="5365" y="4855"/>
                </a:cubicBezTo>
                <a:lnTo>
                  <a:pt x="5365" y="4855"/>
                </a:lnTo>
                <a:cubicBezTo>
                  <a:pt x="5536" y="4683"/>
                  <a:pt x="5770" y="4587"/>
                  <a:pt x="6013" y="4587"/>
                </a:cubicBezTo>
                <a:lnTo>
                  <a:pt x="6013" y="4587"/>
                </a:lnTo>
                <a:cubicBezTo>
                  <a:pt x="6256" y="4587"/>
                  <a:pt x="6490" y="4683"/>
                  <a:pt x="6662" y="4855"/>
                </a:cubicBezTo>
                <a:lnTo>
                  <a:pt x="6662" y="4855"/>
                </a:lnTo>
                <a:cubicBezTo>
                  <a:pt x="6834" y="5028"/>
                  <a:pt x="6931" y="5261"/>
                  <a:pt x="6931" y="5504"/>
                </a:cubicBezTo>
                <a:lnTo>
                  <a:pt x="6931" y="11007"/>
                </a:lnTo>
                <a:lnTo>
                  <a:pt x="8561" y="11007"/>
                </a:lnTo>
                <a:lnTo>
                  <a:pt x="8561" y="5504"/>
                </a:lnTo>
                <a:lnTo>
                  <a:pt x="8561" y="5504"/>
                </a:lnTo>
                <a:cubicBezTo>
                  <a:pt x="8561" y="4828"/>
                  <a:pt x="8293" y="4180"/>
                  <a:pt x="7815" y="3702"/>
                </a:cubicBezTo>
                <a:lnTo>
                  <a:pt x="7815" y="3702"/>
                </a:lnTo>
                <a:cubicBezTo>
                  <a:pt x="7337" y="3224"/>
                  <a:pt x="6689" y="2956"/>
                  <a:pt x="6013" y="2956"/>
                </a:cubicBezTo>
                <a:lnTo>
                  <a:pt x="6013" y="2956"/>
                </a:lnTo>
                <a:cubicBezTo>
                  <a:pt x="5338" y="2956"/>
                  <a:pt x="4689" y="3224"/>
                  <a:pt x="4212" y="3702"/>
                </a:cubicBezTo>
                <a:lnTo>
                  <a:pt x="4212" y="3702"/>
                </a:lnTo>
                <a:cubicBezTo>
                  <a:pt x="3735" y="4180"/>
                  <a:pt x="3466" y="4828"/>
                  <a:pt x="3466" y="5504"/>
                </a:cubicBezTo>
                <a:lnTo>
                  <a:pt x="3466" y="5504"/>
                </a:lnTo>
                <a:cubicBezTo>
                  <a:pt x="3466" y="5623"/>
                  <a:pt x="3442" y="5743"/>
                  <a:pt x="3396" y="5854"/>
                </a:cubicBezTo>
                <a:lnTo>
                  <a:pt x="3396" y="5854"/>
                </a:lnTo>
                <a:cubicBezTo>
                  <a:pt x="3350" y="5965"/>
                  <a:pt x="3282" y="6066"/>
                  <a:pt x="3197" y="6152"/>
                </a:cubicBezTo>
                <a:lnTo>
                  <a:pt x="3197" y="6152"/>
                </a:lnTo>
                <a:cubicBezTo>
                  <a:pt x="3112" y="6237"/>
                  <a:pt x="3011" y="6304"/>
                  <a:pt x="2900" y="6351"/>
                </a:cubicBezTo>
                <a:lnTo>
                  <a:pt x="2900" y="6351"/>
                </a:lnTo>
                <a:cubicBezTo>
                  <a:pt x="2788" y="6397"/>
                  <a:pt x="2669" y="6420"/>
                  <a:pt x="2549" y="6420"/>
                </a:cubicBezTo>
                <a:lnTo>
                  <a:pt x="2549" y="6420"/>
                </a:lnTo>
                <a:cubicBezTo>
                  <a:pt x="2428" y="6420"/>
                  <a:pt x="2309" y="6397"/>
                  <a:pt x="2197" y="6351"/>
                </a:cubicBezTo>
                <a:lnTo>
                  <a:pt x="2197" y="6351"/>
                </a:lnTo>
                <a:cubicBezTo>
                  <a:pt x="2086" y="6304"/>
                  <a:pt x="1985" y="6237"/>
                  <a:pt x="1900" y="6152"/>
                </a:cubicBezTo>
                <a:lnTo>
                  <a:pt x="1900" y="6152"/>
                </a:lnTo>
                <a:cubicBezTo>
                  <a:pt x="1815" y="6066"/>
                  <a:pt x="1748" y="5965"/>
                  <a:pt x="1701" y="5854"/>
                </a:cubicBezTo>
                <a:lnTo>
                  <a:pt x="1701" y="5854"/>
                </a:lnTo>
                <a:cubicBezTo>
                  <a:pt x="1655" y="5743"/>
                  <a:pt x="1631" y="5623"/>
                  <a:pt x="1631" y="5504"/>
                </a:cubicBezTo>
                <a:lnTo>
                  <a:pt x="1631" y="0"/>
                </a:lnTo>
              </a:path>
            </a:pathLst>
          </a:custGeom>
          <a:solidFill>
            <a:schemeClr val="tx2">
              <a:lumMod val="60000"/>
              <a:lumOff val="40000"/>
            </a:schemeClr>
          </a:solidFill>
          <a:ln>
            <a:noFill/>
          </a:ln>
          <a:effectLst/>
        </p:spPr>
        <p:txBody>
          <a:bodyPr wrap="none" anchor="ctr"/>
          <a:lstStyle/>
          <a:p>
            <a:endParaRPr lang="en-US" sz="3265" dirty="0">
              <a:latin typeface="Lato Light" panose="020F0502020204030203" pitchFamily="34" charset="0"/>
            </a:endParaRPr>
          </a:p>
        </p:txBody>
      </p:sp>
      <p:sp>
        <p:nvSpPr>
          <p:cNvPr id="5" name="Freeform 4">
            <a:extLst>
              <a:ext uri="{FF2B5EF4-FFF2-40B4-BE49-F238E27FC236}">
                <a16:creationId xmlns:a16="http://schemas.microsoft.com/office/drawing/2014/main" id="{E564E0CC-F078-CB4B-8429-A68E470D4B73}"/>
              </a:ext>
            </a:extLst>
          </p:cNvPr>
          <p:cNvSpPr/>
          <p:nvPr/>
        </p:nvSpPr>
        <p:spPr>
          <a:xfrm>
            <a:off x="3704062" y="0"/>
            <a:ext cx="4331471" cy="6833937"/>
          </a:xfrm>
          <a:custGeom>
            <a:avLst/>
            <a:gdLst>
              <a:gd name="connsiteX0" fmla="*/ 165079 w 8963958"/>
              <a:gd name="connsiteY0" fmla="*/ 0 h 13667874"/>
              <a:gd name="connsiteX1" fmla="*/ 213206 w 8963958"/>
              <a:gd name="connsiteY1" fmla="*/ 7194884 h 13667874"/>
              <a:gd name="connsiteX2" fmla="*/ 2258574 w 8963958"/>
              <a:gd name="connsiteY2" fmla="*/ 9047747 h 13667874"/>
              <a:gd name="connsiteX3" fmla="*/ 4520511 w 8963958"/>
              <a:gd name="connsiteY3" fmla="*/ 6906126 h 13667874"/>
              <a:gd name="connsiteX4" fmla="*/ 6493690 w 8963958"/>
              <a:gd name="connsiteY4" fmla="*/ 4740442 h 13667874"/>
              <a:gd name="connsiteX5" fmla="*/ 8707500 w 8963958"/>
              <a:gd name="connsiteY5" fmla="*/ 6136105 h 13667874"/>
              <a:gd name="connsiteX6" fmla="*/ 8827816 w 8963958"/>
              <a:gd name="connsiteY6" fmla="*/ 13667874 h 13667874"/>
              <a:gd name="connsiteX0" fmla="*/ 117951 w 8916830"/>
              <a:gd name="connsiteY0" fmla="*/ 0 h 13667874"/>
              <a:gd name="connsiteX1" fmla="*/ 166078 w 8916830"/>
              <a:gd name="connsiteY1" fmla="*/ 7194884 h 13667874"/>
              <a:gd name="connsiteX2" fmla="*/ 2211446 w 8916830"/>
              <a:gd name="connsiteY2" fmla="*/ 9047747 h 13667874"/>
              <a:gd name="connsiteX3" fmla="*/ 4473383 w 8916830"/>
              <a:gd name="connsiteY3" fmla="*/ 6906126 h 13667874"/>
              <a:gd name="connsiteX4" fmla="*/ 6446562 w 8916830"/>
              <a:gd name="connsiteY4" fmla="*/ 4740442 h 13667874"/>
              <a:gd name="connsiteX5" fmla="*/ 8660372 w 8916830"/>
              <a:gd name="connsiteY5" fmla="*/ 6136105 h 13667874"/>
              <a:gd name="connsiteX6" fmla="*/ 8780688 w 8916830"/>
              <a:gd name="connsiteY6" fmla="*/ 13667874 h 13667874"/>
              <a:gd name="connsiteX0" fmla="*/ 0 w 8798879"/>
              <a:gd name="connsiteY0" fmla="*/ 0 h 13667874"/>
              <a:gd name="connsiteX1" fmla="*/ 48127 w 8798879"/>
              <a:gd name="connsiteY1" fmla="*/ 7194884 h 13667874"/>
              <a:gd name="connsiteX2" fmla="*/ 2093495 w 8798879"/>
              <a:gd name="connsiteY2" fmla="*/ 9047747 h 13667874"/>
              <a:gd name="connsiteX3" fmla="*/ 4355432 w 8798879"/>
              <a:gd name="connsiteY3" fmla="*/ 6906126 h 13667874"/>
              <a:gd name="connsiteX4" fmla="*/ 6328611 w 8798879"/>
              <a:gd name="connsiteY4" fmla="*/ 4740442 h 13667874"/>
              <a:gd name="connsiteX5" fmla="*/ 8542421 w 8798879"/>
              <a:gd name="connsiteY5" fmla="*/ 6136105 h 13667874"/>
              <a:gd name="connsiteX6" fmla="*/ 8662737 w 8798879"/>
              <a:gd name="connsiteY6" fmla="*/ 13667874 h 13667874"/>
              <a:gd name="connsiteX0" fmla="*/ 0 w 8798879"/>
              <a:gd name="connsiteY0" fmla="*/ 0 h 13667874"/>
              <a:gd name="connsiteX1" fmla="*/ 48127 w 8798879"/>
              <a:gd name="connsiteY1" fmla="*/ 7194884 h 13667874"/>
              <a:gd name="connsiteX2" fmla="*/ 2093495 w 8798879"/>
              <a:gd name="connsiteY2" fmla="*/ 9047747 h 13667874"/>
              <a:gd name="connsiteX3" fmla="*/ 4355432 w 8798879"/>
              <a:gd name="connsiteY3" fmla="*/ 6906126 h 13667874"/>
              <a:gd name="connsiteX4" fmla="*/ 6328611 w 8798879"/>
              <a:gd name="connsiteY4" fmla="*/ 4740442 h 13667874"/>
              <a:gd name="connsiteX5" fmla="*/ 8542421 w 8798879"/>
              <a:gd name="connsiteY5" fmla="*/ 6136105 h 13667874"/>
              <a:gd name="connsiteX6" fmla="*/ 8662737 w 8798879"/>
              <a:gd name="connsiteY6" fmla="*/ 13667874 h 13667874"/>
              <a:gd name="connsiteX0" fmla="*/ 0 w 8798879"/>
              <a:gd name="connsiteY0" fmla="*/ 0 h 13667874"/>
              <a:gd name="connsiteX1" fmla="*/ 48127 w 8798879"/>
              <a:gd name="connsiteY1" fmla="*/ 7194884 h 13667874"/>
              <a:gd name="connsiteX2" fmla="*/ 2093495 w 8798879"/>
              <a:gd name="connsiteY2" fmla="*/ 9047747 h 13667874"/>
              <a:gd name="connsiteX3" fmla="*/ 4355432 w 8798879"/>
              <a:gd name="connsiteY3" fmla="*/ 6906126 h 13667874"/>
              <a:gd name="connsiteX4" fmla="*/ 6328611 w 8798879"/>
              <a:gd name="connsiteY4" fmla="*/ 4740442 h 13667874"/>
              <a:gd name="connsiteX5" fmla="*/ 8542421 w 8798879"/>
              <a:gd name="connsiteY5" fmla="*/ 6136105 h 13667874"/>
              <a:gd name="connsiteX6" fmla="*/ 8662737 w 8798879"/>
              <a:gd name="connsiteY6" fmla="*/ 13667874 h 13667874"/>
              <a:gd name="connsiteX0" fmla="*/ 0 w 8701579"/>
              <a:gd name="connsiteY0" fmla="*/ 0 h 13667874"/>
              <a:gd name="connsiteX1" fmla="*/ 48127 w 8701579"/>
              <a:gd name="connsiteY1" fmla="*/ 7194884 h 13667874"/>
              <a:gd name="connsiteX2" fmla="*/ 2093495 w 8701579"/>
              <a:gd name="connsiteY2" fmla="*/ 9047747 h 13667874"/>
              <a:gd name="connsiteX3" fmla="*/ 4355432 w 8701579"/>
              <a:gd name="connsiteY3" fmla="*/ 6906126 h 13667874"/>
              <a:gd name="connsiteX4" fmla="*/ 6328611 w 8701579"/>
              <a:gd name="connsiteY4" fmla="*/ 4740442 h 13667874"/>
              <a:gd name="connsiteX5" fmla="*/ 8542421 w 8701579"/>
              <a:gd name="connsiteY5" fmla="*/ 6136105 h 13667874"/>
              <a:gd name="connsiteX6" fmla="*/ 8662737 w 8701579"/>
              <a:gd name="connsiteY6" fmla="*/ 13667874 h 13667874"/>
              <a:gd name="connsiteX0" fmla="*/ 0 w 8662817"/>
              <a:gd name="connsiteY0" fmla="*/ 0 h 13667874"/>
              <a:gd name="connsiteX1" fmla="*/ 48127 w 8662817"/>
              <a:gd name="connsiteY1" fmla="*/ 7194884 h 13667874"/>
              <a:gd name="connsiteX2" fmla="*/ 2093495 w 8662817"/>
              <a:gd name="connsiteY2" fmla="*/ 9047747 h 13667874"/>
              <a:gd name="connsiteX3" fmla="*/ 4355432 w 8662817"/>
              <a:gd name="connsiteY3" fmla="*/ 6906126 h 13667874"/>
              <a:gd name="connsiteX4" fmla="*/ 6328611 w 8662817"/>
              <a:gd name="connsiteY4" fmla="*/ 4740442 h 13667874"/>
              <a:gd name="connsiteX5" fmla="*/ 8542421 w 8662817"/>
              <a:gd name="connsiteY5" fmla="*/ 6136105 h 13667874"/>
              <a:gd name="connsiteX6" fmla="*/ 8662737 w 8662817"/>
              <a:gd name="connsiteY6" fmla="*/ 13667874 h 13667874"/>
              <a:gd name="connsiteX0" fmla="*/ 0 w 8662817"/>
              <a:gd name="connsiteY0" fmla="*/ 0 h 13667874"/>
              <a:gd name="connsiteX1" fmla="*/ 48127 w 8662817"/>
              <a:gd name="connsiteY1" fmla="*/ 7194884 h 13667874"/>
              <a:gd name="connsiteX2" fmla="*/ 2093495 w 8662817"/>
              <a:gd name="connsiteY2" fmla="*/ 9047747 h 13667874"/>
              <a:gd name="connsiteX3" fmla="*/ 4355432 w 8662817"/>
              <a:gd name="connsiteY3" fmla="*/ 6906126 h 13667874"/>
              <a:gd name="connsiteX4" fmla="*/ 6328611 w 8662817"/>
              <a:gd name="connsiteY4" fmla="*/ 4740442 h 13667874"/>
              <a:gd name="connsiteX5" fmla="*/ 8542421 w 8662817"/>
              <a:gd name="connsiteY5" fmla="*/ 6136105 h 13667874"/>
              <a:gd name="connsiteX6" fmla="*/ 8662737 w 8662817"/>
              <a:gd name="connsiteY6" fmla="*/ 13667874 h 13667874"/>
              <a:gd name="connsiteX0" fmla="*/ 0 w 8662817"/>
              <a:gd name="connsiteY0" fmla="*/ 0 h 13667874"/>
              <a:gd name="connsiteX1" fmla="*/ 48127 w 8662817"/>
              <a:gd name="connsiteY1" fmla="*/ 7194884 h 13667874"/>
              <a:gd name="connsiteX2" fmla="*/ 2093495 w 8662817"/>
              <a:gd name="connsiteY2" fmla="*/ 9047747 h 13667874"/>
              <a:gd name="connsiteX3" fmla="*/ 4355432 w 8662817"/>
              <a:gd name="connsiteY3" fmla="*/ 6906126 h 13667874"/>
              <a:gd name="connsiteX4" fmla="*/ 6328611 w 8662817"/>
              <a:gd name="connsiteY4" fmla="*/ 4740442 h 13667874"/>
              <a:gd name="connsiteX5" fmla="*/ 8542421 w 8662817"/>
              <a:gd name="connsiteY5" fmla="*/ 6136105 h 13667874"/>
              <a:gd name="connsiteX6" fmla="*/ 8662737 w 8662817"/>
              <a:gd name="connsiteY6" fmla="*/ 13667874 h 13667874"/>
              <a:gd name="connsiteX0" fmla="*/ 0 w 8662817"/>
              <a:gd name="connsiteY0" fmla="*/ 0 h 13667874"/>
              <a:gd name="connsiteX1" fmla="*/ 48127 w 8662817"/>
              <a:gd name="connsiteY1" fmla="*/ 7194884 h 13667874"/>
              <a:gd name="connsiteX2" fmla="*/ 2093495 w 8662817"/>
              <a:gd name="connsiteY2" fmla="*/ 9047747 h 13667874"/>
              <a:gd name="connsiteX3" fmla="*/ 4355432 w 8662817"/>
              <a:gd name="connsiteY3" fmla="*/ 6906126 h 13667874"/>
              <a:gd name="connsiteX4" fmla="*/ 6328611 w 8662817"/>
              <a:gd name="connsiteY4" fmla="*/ 4740442 h 13667874"/>
              <a:gd name="connsiteX5" fmla="*/ 8542421 w 8662817"/>
              <a:gd name="connsiteY5" fmla="*/ 6136105 h 13667874"/>
              <a:gd name="connsiteX6" fmla="*/ 8662737 w 8662817"/>
              <a:gd name="connsiteY6" fmla="*/ 13667874 h 13667874"/>
              <a:gd name="connsiteX0" fmla="*/ 0 w 8662942"/>
              <a:gd name="connsiteY0" fmla="*/ 0 h 13667874"/>
              <a:gd name="connsiteX1" fmla="*/ 48127 w 8662942"/>
              <a:gd name="connsiteY1" fmla="*/ 7194884 h 13667874"/>
              <a:gd name="connsiteX2" fmla="*/ 2093495 w 8662942"/>
              <a:gd name="connsiteY2" fmla="*/ 9047747 h 13667874"/>
              <a:gd name="connsiteX3" fmla="*/ 4355432 w 8662942"/>
              <a:gd name="connsiteY3" fmla="*/ 6906126 h 13667874"/>
              <a:gd name="connsiteX4" fmla="*/ 6328611 w 8662942"/>
              <a:gd name="connsiteY4" fmla="*/ 4740442 h 13667874"/>
              <a:gd name="connsiteX5" fmla="*/ 8621079 w 8662942"/>
              <a:gd name="connsiteY5" fmla="*/ 6145937 h 13667874"/>
              <a:gd name="connsiteX6" fmla="*/ 8662737 w 8662942"/>
              <a:gd name="connsiteY6" fmla="*/ 13667874 h 13667874"/>
              <a:gd name="connsiteX0" fmla="*/ 0 w 8662942"/>
              <a:gd name="connsiteY0" fmla="*/ 0 h 13667874"/>
              <a:gd name="connsiteX1" fmla="*/ 48127 w 8662942"/>
              <a:gd name="connsiteY1" fmla="*/ 7194884 h 13667874"/>
              <a:gd name="connsiteX2" fmla="*/ 2093495 w 8662942"/>
              <a:gd name="connsiteY2" fmla="*/ 9047747 h 13667874"/>
              <a:gd name="connsiteX3" fmla="*/ 4355432 w 8662942"/>
              <a:gd name="connsiteY3" fmla="*/ 6906126 h 13667874"/>
              <a:gd name="connsiteX4" fmla="*/ 6328611 w 8662942"/>
              <a:gd name="connsiteY4" fmla="*/ 4740442 h 13667874"/>
              <a:gd name="connsiteX5" fmla="*/ 8621079 w 8662942"/>
              <a:gd name="connsiteY5" fmla="*/ 6145937 h 13667874"/>
              <a:gd name="connsiteX6" fmla="*/ 8662737 w 8662942"/>
              <a:gd name="connsiteY6" fmla="*/ 13667874 h 13667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62942" h="13667874">
                <a:moveTo>
                  <a:pt x="0" y="0"/>
                </a:moveTo>
                <a:cubicBezTo>
                  <a:pt x="10027" y="36094"/>
                  <a:pt x="48082" y="7162800"/>
                  <a:pt x="48127" y="7194884"/>
                </a:cubicBezTo>
                <a:cubicBezTo>
                  <a:pt x="48172" y="7226968"/>
                  <a:pt x="159761" y="9035583"/>
                  <a:pt x="2093495" y="9047747"/>
                </a:cubicBezTo>
                <a:cubicBezTo>
                  <a:pt x="4027229" y="9059911"/>
                  <a:pt x="4342915" y="6920625"/>
                  <a:pt x="4355432" y="6906126"/>
                </a:cubicBezTo>
                <a:cubicBezTo>
                  <a:pt x="4367949" y="6891627"/>
                  <a:pt x="4408302" y="4798314"/>
                  <a:pt x="6328611" y="4740442"/>
                </a:cubicBezTo>
                <a:cubicBezTo>
                  <a:pt x="8248920" y="4682570"/>
                  <a:pt x="8623944" y="6165285"/>
                  <a:pt x="8621079" y="6145937"/>
                </a:cubicBezTo>
                <a:cubicBezTo>
                  <a:pt x="8618214" y="6126589"/>
                  <a:pt x="8666460" y="13650400"/>
                  <a:pt x="8662737" y="13667874"/>
                </a:cubicBezTo>
              </a:path>
            </a:pathLst>
          </a:custGeom>
          <a:noFill/>
          <a:ln w="88900">
            <a:solidFill>
              <a:schemeClr val="bg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1" name="Freeform 10">
            <a:extLst>
              <a:ext uri="{FF2B5EF4-FFF2-40B4-BE49-F238E27FC236}">
                <a16:creationId xmlns:a16="http://schemas.microsoft.com/office/drawing/2014/main" id="{48D4A6C1-6E17-664E-A6B4-A6D47345496F}"/>
              </a:ext>
            </a:extLst>
          </p:cNvPr>
          <p:cNvSpPr>
            <a:spLocks noChangeArrowheads="1"/>
          </p:cNvSpPr>
          <p:nvPr/>
        </p:nvSpPr>
        <p:spPr bwMode="auto">
          <a:xfrm>
            <a:off x="3719432" y="1485998"/>
            <a:ext cx="1277418" cy="483496"/>
          </a:xfrm>
          <a:custGeom>
            <a:avLst/>
            <a:gdLst>
              <a:gd name="T0" fmla="*/ 1786 w 2050"/>
              <a:gd name="T1" fmla="*/ 356 h 776"/>
              <a:gd name="T2" fmla="*/ 2026 w 2050"/>
              <a:gd name="T3" fmla="*/ 66 h 776"/>
              <a:gd name="T4" fmla="*/ 2026 w 2050"/>
              <a:gd name="T5" fmla="*/ 66 h 776"/>
              <a:gd name="T6" fmla="*/ 1994 w 2050"/>
              <a:gd name="T7" fmla="*/ 0 h 776"/>
              <a:gd name="T8" fmla="*/ 330 w 2050"/>
              <a:gd name="T9" fmla="*/ 0 h 776"/>
              <a:gd name="T10" fmla="*/ 330 w 2050"/>
              <a:gd name="T11" fmla="*/ 0 h 776"/>
              <a:gd name="T12" fmla="*/ 299 w 2050"/>
              <a:gd name="T13" fmla="*/ 14 h 776"/>
              <a:gd name="T14" fmla="*/ 13 w 2050"/>
              <a:gd name="T15" fmla="*/ 356 h 776"/>
              <a:gd name="T16" fmla="*/ 13 w 2050"/>
              <a:gd name="T17" fmla="*/ 356 h 776"/>
              <a:gd name="T18" fmla="*/ 12 w 2050"/>
              <a:gd name="T19" fmla="*/ 408 h 776"/>
              <a:gd name="T20" fmla="*/ 299 w 2050"/>
              <a:gd name="T21" fmla="*/ 759 h 776"/>
              <a:gd name="T22" fmla="*/ 299 w 2050"/>
              <a:gd name="T23" fmla="*/ 759 h 776"/>
              <a:gd name="T24" fmla="*/ 331 w 2050"/>
              <a:gd name="T25" fmla="*/ 775 h 776"/>
              <a:gd name="T26" fmla="*/ 1996 w 2050"/>
              <a:gd name="T27" fmla="*/ 775 h 776"/>
              <a:gd name="T28" fmla="*/ 1996 w 2050"/>
              <a:gd name="T29" fmla="*/ 775 h 776"/>
              <a:gd name="T30" fmla="*/ 2027 w 2050"/>
              <a:gd name="T31" fmla="*/ 708 h 776"/>
              <a:gd name="T32" fmla="*/ 1786 w 2050"/>
              <a:gd name="T33" fmla="*/ 408 h 776"/>
              <a:gd name="T34" fmla="*/ 1786 w 2050"/>
              <a:gd name="T35" fmla="*/ 408 h 776"/>
              <a:gd name="T36" fmla="*/ 1786 w 2050"/>
              <a:gd name="T37" fmla="*/ 356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50" h="776">
                <a:moveTo>
                  <a:pt x="1786" y="356"/>
                </a:moveTo>
                <a:lnTo>
                  <a:pt x="2026" y="66"/>
                </a:lnTo>
                <a:lnTo>
                  <a:pt x="2026" y="66"/>
                </a:lnTo>
                <a:cubicBezTo>
                  <a:pt x="2048" y="40"/>
                  <a:pt x="2028" y="0"/>
                  <a:pt x="1994" y="0"/>
                </a:cubicBezTo>
                <a:lnTo>
                  <a:pt x="330" y="0"/>
                </a:lnTo>
                <a:lnTo>
                  <a:pt x="330" y="0"/>
                </a:lnTo>
                <a:cubicBezTo>
                  <a:pt x="319" y="0"/>
                  <a:pt x="307" y="5"/>
                  <a:pt x="299" y="14"/>
                </a:cubicBezTo>
                <a:lnTo>
                  <a:pt x="13" y="356"/>
                </a:lnTo>
                <a:lnTo>
                  <a:pt x="13" y="356"/>
                </a:lnTo>
                <a:cubicBezTo>
                  <a:pt x="0" y="371"/>
                  <a:pt x="0" y="393"/>
                  <a:pt x="12" y="408"/>
                </a:cubicBezTo>
                <a:lnTo>
                  <a:pt x="299" y="759"/>
                </a:lnTo>
                <a:lnTo>
                  <a:pt x="299" y="759"/>
                </a:lnTo>
                <a:cubicBezTo>
                  <a:pt x="307" y="769"/>
                  <a:pt x="319" y="775"/>
                  <a:pt x="331" y="775"/>
                </a:cubicBezTo>
                <a:lnTo>
                  <a:pt x="1996" y="775"/>
                </a:lnTo>
                <a:lnTo>
                  <a:pt x="1996" y="775"/>
                </a:lnTo>
                <a:cubicBezTo>
                  <a:pt x="2030" y="775"/>
                  <a:pt x="2049" y="735"/>
                  <a:pt x="2027" y="708"/>
                </a:cubicBezTo>
                <a:lnTo>
                  <a:pt x="1786" y="408"/>
                </a:lnTo>
                <a:lnTo>
                  <a:pt x="1786" y="408"/>
                </a:lnTo>
                <a:cubicBezTo>
                  <a:pt x="1774" y="392"/>
                  <a:pt x="1774" y="371"/>
                  <a:pt x="1786" y="356"/>
                </a:cubicBezTo>
              </a:path>
            </a:pathLst>
          </a:custGeom>
          <a:solidFill>
            <a:schemeClr val="accent1"/>
          </a:solidFill>
          <a:ln>
            <a:noFill/>
          </a:ln>
          <a:effectLst/>
        </p:spPr>
        <p:txBody>
          <a:bodyPr wrap="none" anchor="ctr"/>
          <a:lstStyle/>
          <a:p>
            <a:endParaRPr lang="en-US" sz="3266" dirty="0">
              <a:latin typeface="Lato Light" panose="020F0502020204030203" pitchFamily="34" charset="0"/>
            </a:endParaRPr>
          </a:p>
        </p:txBody>
      </p:sp>
      <p:sp>
        <p:nvSpPr>
          <p:cNvPr id="14" name="TextBox 13">
            <a:extLst>
              <a:ext uri="{FF2B5EF4-FFF2-40B4-BE49-F238E27FC236}">
                <a16:creationId xmlns:a16="http://schemas.microsoft.com/office/drawing/2014/main" id="{98EA4918-DB94-364A-AFCE-EF2FA142ED4B}"/>
              </a:ext>
            </a:extLst>
          </p:cNvPr>
          <p:cNvSpPr txBox="1"/>
          <p:nvPr/>
        </p:nvSpPr>
        <p:spPr>
          <a:xfrm>
            <a:off x="1476998" y="1429800"/>
            <a:ext cx="1571264" cy="338554"/>
          </a:xfrm>
          <a:prstGeom prst="rect">
            <a:avLst/>
          </a:prstGeom>
          <a:noFill/>
        </p:spPr>
        <p:txBody>
          <a:bodyPr wrap="none" rtlCol="0" anchor="b" anchorCtr="0">
            <a:spAutoFit/>
          </a:bodyPr>
          <a:lstStyle/>
          <a:p>
            <a:pPr algn="r"/>
            <a:r>
              <a:rPr lang="en-US" sz="1600" b="1" dirty="0">
                <a:solidFill>
                  <a:schemeClr val="tx2"/>
                </a:solidFill>
                <a:latin typeface="Poppins" pitchFamily="2" charset="77"/>
                <a:ea typeface="League Spartan" charset="0"/>
                <a:cs typeface="Poppins" pitchFamily="2" charset="77"/>
              </a:rPr>
              <a:t>YOUR TITLE 01</a:t>
            </a:r>
          </a:p>
        </p:txBody>
      </p:sp>
      <p:sp>
        <p:nvSpPr>
          <p:cNvPr id="10" name="Freeform 4">
            <a:extLst>
              <a:ext uri="{FF2B5EF4-FFF2-40B4-BE49-F238E27FC236}">
                <a16:creationId xmlns:a16="http://schemas.microsoft.com/office/drawing/2014/main" id="{E12C203A-1E04-054E-ADCB-B19459C1E812}"/>
              </a:ext>
            </a:extLst>
          </p:cNvPr>
          <p:cNvSpPr>
            <a:spLocks noChangeArrowheads="1"/>
          </p:cNvSpPr>
          <p:nvPr/>
        </p:nvSpPr>
        <p:spPr bwMode="auto">
          <a:xfrm>
            <a:off x="6735035" y="5529305"/>
            <a:ext cx="1277417" cy="483496"/>
          </a:xfrm>
          <a:custGeom>
            <a:avLst/>
            <a:gdLst>
              <a:gd name="T0" fmla="*/ 262 w 2049"/>
              <a:gd name="T1" fmla="*/ 356 h 775"/>
              <a:gd name="T2" fmla="*/ 23 w 2049"/>
              <a:gd name="T3" fmla="*/ 67 h 775"/>
              <a:gd name="T4" fmla="*/ 23 w 2049"/>
              <a:gd name="T5" fmla="*/ 67 h 775"/>
              <a:gd name="T6" fmla="*/ 55 w 2049"/>
              <a:gd name="T7" fmla="*/ 0 h 775"/>
              <a:gd name="T8" fmla="*/ 1718 w 2049"/>
              <a:gd name="T9" fmla="*/ 0 h 775"/>
              <a:gd name="T10" fmla="*/ 1718 w 2049"/>
              <a:gd name="T11" fmla="*/ 0 h 775"/>
              <a:gd name="T12" fmla="*/ 1749 w 2049"/>
              <a:gd name="T13" fmla="*/ 14 h 775"/>
              <a:gd name="T14" fmla="*/ 2036 w 2049"/>
              <a:gd name="T15" fmla="*/ 356 h 775"/>
              <a:gd name="T16" fmla="*/ 2036 w 2049"/>
              <a:gd name="T17" fmla="*/ 356 h 775"/>
              <a:gd name="T18" fmla="*/ 2036 w 2049"/>
              <a:gd name="T19" fmla="*/ 408 h 775"/>
              <a:gd name="T20" fmla="*/ 1749 w 2049"/>
              <a:gd name="T21" fmla="*/ 760 h 775"/>
              <a:gd name="T22" fmla="*/ 1749 w 2049"/>
              <a:gd name="T23" fmla="*/ 760 h 775"/>
              <a:gd name="T24" fmla="*/ 1718 w 2049"/>
              <a:gd name="T25" fmla="*/ 774 h 775"/>
              <a:gd name="T26" fmla="*/ 53 w 2049"/>
              <a:gd name="T27" fmla="*/ 774 h 775"/>
              <a:gd name="T28" fmla="*/ 53 w 2049"/>
              <a:gd name="T29" fmla="*/ 774 h 775"/>
              <a:gd name="T30" fmla="*/ 21 w 2049"/>
              <a:gd name="T31" fmla="*/ 708 h 775"/>
              <a:gd name="T32" fmla="*/ 263 w 2049"/>
              <a:gd name="T33" fmla="*/ 408 h 775"/>
              <a:gd name="T34" fmla="*/ 263 w 2049"/>
              <a:gd name="T35" fmla="*/ 408 h 775"/>
              <a:gd name="T36" fmla="*/ 262 w 2049"/>
              <a:gd name="T37" fmla="*/ 356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49" h="775">
                <a:moveTo>
                  <a:pt x="262" y="356"/>
                </a:moveTo>
                <a:lnTo>
                  <a:pt x="23" y="67"/>
                </a:lnTo>
                <a:lnTo>
                  <a:pt x="23" y="67"/>
                </a:lnTo>
                <a:cubicBezTo>
                  <a:pt x="1" y="40"/>
                  <a:pt x="20" y="0"/>
                  <a:pt x="55" y="0"/>
                </a:cubicBezTo>
                <a:lnTo>
                  <a:pt x="1718" y="0"/>
                </a:lnTo>
                <a:lnTo>
                  <a:pt x="1718" y="0"/>
                </a:lnTo>
                <a:cubicBezTo>
                  <a:pt x="1730" y="0"/>
                  <a:pt x="1742" y="5"/>
                  <a:pt x="1749" y="14"/>
                </a:cubicBezTo>
                <a:lnTo>
                  <a:pt x="2036" y="356"/>
                </a:lnTo>
                <a:lnTo>
                  <a:pt x="2036" y="356"/>
                </a:lnTo>
                <a:cubicBezTo>
                  <a:pt x="2048" y="371"/>
                  <a:pt x="2048" y="393"/>
                  <a:pt x="2036" y="408"/>
                </a:cubicBezTo>
                <a:lnTo>
                  <a:pt x="1749" y="760"/>
                </a:lnTo>
                <a:lnTo>
                  <a:pt x="1749" y="760"/>
                </a:lnTo>
                <a:cubicBezTo>
                  <a:pt x="1742" y="769"/>
                  <a:pt x="1730" y="774"/>
                  <a:pt x="1718" y="774"/>
                </a:cubicBezTo>
                <a:lnTo>
                  <a:pt x="53" y="774"/>
                </a:lnTo>
                <a:lnTo>
                  <a:pt x="53" y="774"/>
                </a:lnTo>
                <a:cubicBezTo>
                  <a:pt x="18" y="774"/>
                  <a:pt x="0" y="735"/>
                  <a:pt x="21" y="708"/>
                </a:cubicBezTo>
                <a:lnTo>
                  <a:pt x="263" y="408"/>
                </a:lnTo>
                <a:lnTo>
                  <a:pt x="263" y="408"/>
                </a:lnTo>
                <a:cubicBezTo>
                  <a:pt x="275" y="393"/>
                  <a:pt x="274" y="371"/>
                  <a:pt x="262" y="356"/>
                </a:cubicBezTo>
              </a:path>
            </a:pathLst>
          </a:custGeom>
          <a:solidFill>
            <a:schemeClr val="accent3"/>
          </a:solidFill>
          <a:ln>
            <a:noFill/>
          </a:ln>
          <a:effectLst/>
        </p:spPr>
        <p:txBody>
          <a:bodyPr wrap="none" anchor="ctr"/>
          <a:lstStyle/>
          <a:p>
            <a:endParaRPr lang="en-US" sz="3266" dirty="0">
              <a:latin typeface="Lato Light" panose="020F0502020204030203" pitchFamily="34" charset="0"/>
            </a:endParaRPr>
          </a:p>
        </p:txBody>
      </p:sp>
      <p:sp>
        <p:nvSpPr>
          <p:cNvPr id="18" name="Freeform 17">
            <a:extLst>
              <a:ext uri="{FF2B5EF4-FFF2-40B4-BE49-F238E27FC236}">
                <a16:creationId xmlns:a16="http://schemas.microsoft.com/office/drawing/2014/main" id="{411EA9C4-D391-7D45-91AE-7882CB9A27B7}"/>
              </a:ext>
            </a:extLst>
          </p:cNvPr>
          <p:cNvSpPr>
            <a:spLocks noChangeArrowheads="1"/>
          </p:cNvSpPr>
          <p:nvPr/>
        </p:nvSpPr>
        <p:spPr bwMode="auto">
          <a:xfrm rot="16200000">
            <a:off x="4145063" y="3604168"/>
            <a:ext cx="1277418" cy="483496"/>
          </a:xfrm>
          <a:custGeom>
            <a:avLst/>
            <a:gdLst>
              <a:gd name="T0" fmla="*/ 1786 w 2050"/>
              <a:gd name="T1" fmla="*/ 356 h 776"/>
              <a:gd name="T2" fmla="*/ 2026 w 2050"/>
              <a:gd name="T3" fmla="*/ 66 h 776"/>
              <a:gd name="T4" fmla="*/ 2026 w 2050"/>
              <a:gd name="T5" fmla="*/ 66 h 776"/>
              <a:gd name="T6" fmla="*/ 1994 w 2050"/>
              <a:gd name="T7" fmla="*/ 0 h 776"/>
              <a:gd name="T8" fmla="*/ 330 w 2050"/>
              <a:gd name="T9" fmla="*/ 0 h 776"/>
              <a:gd name="T10" fmla="*/ 330 w 2050"/>
              <a:gd name="T11" fmla="*/ 0 h 776"/>
              <a:gd name="T12" fmla="*/ 299 w 2050"/>
              <a:gd name="T13" fmla="*/ 14 h 776"/>
              <a:gd name="T14" fmla="*/ 13 w 2050"/>
              <a:gd name="T15" fmla="*/ 356 h 776"/>
              <a:gd name="T16" fmla="*/ 13 w 2050"/>
              <a:gd name="T17" fmla="*/ 356 h 776"/>
              <a:gd name="T18" fmla="*/ 12 w 2050"/>
              <a:gd name="T19" fmla="*/ 408 h 776"/>
              <a:gd name="T20" fmla="*/ 299 w 2050"/>
              <a:gd name="T21" fmla="*/ 759 h 776"/>
              <a:gd name="T22" fmla="*/ 299 w 2050"/>
              <a:gd name="T23" fmla="*/ 759 h 776"/>
              <a:gd name="T24" fmla="*/ 331 w 2050"/>
              <a:gd name="T25" fmla="*/ 775 h 776"/>
              <a:gd name="T26" fmla="*/ 1996 w 2050"/>
              <a:gd name="T27" fmla="*/ 775 h 776"/>
              <a:gd name="T28" fmla="*/ 1996 w 2050"/>
              <a:gd name="T29" fmla="*/ 775 h 776"/>
              <a:gd name="T30" fmla="*/ 2027 w 2050"/>
              <a:gd name="T31" fmla="*/ 708 h 776"/>
              <a:gd name="T32" fmla="*/ 1786 w 2050"/>
              <a:gd name="T33" fmla="*/ 408 h 776"/>
              <a:gd name="T34" fmla="*/ 1786 w 2050"/>
              <a:gd name="T35" fmla="*/ 408 h 776"/>
              <a:gd name="T36" fmla="*/ 1786 w 2050"/>
              <a:gd name="T37" fmla="*/ 356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50" h="776">
                <a:moveTo>
                  <a:pt x="1786" y="356"/>
                </a:moveTo>
                <a:lnTo>
                  <a:pt x="2026" y="66"/>
                </a:lnTo>
                <a:lnTo>
                  <a:pt x="2026" y="66"/>
                </a:lnTo>
                <a:cubicBezTo>
                  <a:pt x="2048" y="40"/>
                  <a:pt x="2028" y="0"/>
                  <a:pt x="1994" y="0"/>
                </a:cubicBezTo>
                <a:lnTo>
                  <a:pt x="330" y="0"/>
                </a:lnTo>
                <a:lnTo>
                  <a:pt x="330" y="0"/>
                </a:lnTo>
                <a:cubicBezTo>
                  <a:pt x="319" y="0"/>
                  <a:pt x="307" y="5"/>
                  <a:pt x="299" y="14"/>
                </a:cubicBezTo>
                <a:lnTo>
                  <a:pt x="13" y="356"/>
                </a:lnTo>
                <a:lnTo>
                  <a:pt x="13" y="356"/>
                </a:lnTo>
                <a:cubicBezTo>
                  <a:pt x="0" y="371"/>
                  <a:pt x="0" y="393"/>
                  <a:pt x="12" y="408"/>
                </a:cubicBezTo>
                <a:lnTo>
                  <a:pt x="299" y="759"/>
                </a:lnTo>
                <a:lnTo>
                  <a:pt x="299" y="759"/>
                </a:lnTo>
                <a:cubicBezTo>
                  <a:pt x="307" y="769"/>
                  <a:pt x="319" y="775"/>
                  <a:pt x="331" y="775"/>
                </a:cubicBezTo>
                <a:lnTo>
                  <a:pt x="1996" y="775"/>
                </a:lnTo>
                <a:lnTo>
                  <a:pt x="1996" y="775"/>
                </a:lnTo>
                <a:cubicBezTo>
                  <a:pt x="2030" y="775"/>
                  <a:pt x="2049" y="735"/>
                  <a:pt x="2027" y="708"/>
                </a:cubicBezTo>
                <a:lnTo>
                  <a:pt x="1786" y="408"/>
                </a:lnTo>
                <a:lnTo>
                  <a:pt x="1786" y="408"/>
                </a:lnTo>
                <a:cubicBezTo>
                  <a:pt x="1774" y="392"/>
                  <a:pt x="1774" y="371"/>
                  <a:pt x="1786" y="356"/>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p:nvSpPr>
          <p:cNvPr id="22" name="TextBox 21">
            <a:extLst>
              <a:ext uri="{FF2B5EF4-FFF2-40B4-BE49-F238E27FC236}">
                <a16:creationId xmlns:a16="http://schemas.microsoft.com/office/drawing/2014/main" id="{0E37AD8A-9481-3742-B121-0159AD36858D}"/>
              </a:ext>
            </a:extLst>
          </p:cNvPr>
          <p:cNvSpPr txBox="1"/>
          <p:nvPr/>
        </p:nvSpPr>
        <p:spPr>
          <a:xfrm>
            <a:off x="8780244" y="4979581"/>
            <a:ext cx="1617751" cy="338554"/>
          </a:xfrm>
          <a:prstGeom prst="rect">
            <a:avLst/>
          </a:prstGeom>
          <a:noFill/>
        </p:spPr>
        <p:txBody>
          <a:bodyPr wrap="none" rtlCol="0" anchor="b" anchorCtr="0">
            <a:spAutoFit/>
          </a:bodyPr>
          <a:lstStyle/>
          <a:p>
            <a:r>
              <a:rPr lang="en-US" sz="1600" b="1" dirty="0">
                <a:solidFill>
                  <a:schemeClr val="tx2"/>
                </a:solidFill>
                <a:latin typeface="Poppins" pitchFamily="2" charset="77"/>
                <a:ea typeface="League Spartan" charset="0"/>
                <a:cs typeface="Poppins" pitchFamily="2" charset="77"/>
              </a:rPr>
              <a:t>YOUR TITLE 03</a:t>
            </a:r>
          </a:p>
        </p:txBody>
      </p:sp>
      <p:sp>
        <p:nvSpPr>
          <p:cNvPr id="25" name="TextBox 24">
            <a:extLst>
              <a:ext uri="{FF2B5EF4-FFF2-40B4-BE49-F238E27FC236}">
                <a16:creationId xmlns:a16="http://schemas.microsoft.com/office/drawing/2014/main" id="{81BAE53D-4F9D-DE48-A238-91167FEBCF30}"/>
              </a:ext>
            </a:extLst>
          </p:cNvPr>
          <p:cNvSpPr txBox="1"/>
          <p:nvPr/>
        </p:nvSpPr>
        <p:spPr>
          <a:xfrm>
            <a:off x="3978102" y="5157217"/>
            <a:ext cx="1611340"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YOUR TITLE 02</a:t>
            </a:r>
          </a:p>
        </p:txBody>
      </p:sp>
      <p:sp>
        <p:nvSpPr>
          <p:cNvPr id="26" name="TextBox 25">
            <a:extLst>
              <a:ext uri="{FF2B5EF4-FFF2-40B4-BE49-F238E27FC236}">
                <a16:creationId xmlns:a16="http://schemas.microsoft.com/office/drawing/2014/main" id="{6E6E0849-E64F-174C-971B-93D13FE4AF45}"/>
              </a:ext>
            </a:extLst>
          </p:cNvPr>
          <p:cNvSpPr txBox="1"/>
          <p:nvPr/>
        </p:nvSpPr>
        <p:spPr>
          <a:xfrm>
            <a:off x="4160811" y="1558469"/>
            <a:ext cx="39466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01</a:t>
            </a:r>
          </a:p>
        </p:txBody>
      </p:sp>
      <p:sp>
        <p:nvSpPr>
          <p:cNvPr id="27" name="TextBox 26">
            <a:extLst>
              <a:ext uri="{FF2B5EF4-FFF2-40B4-BE49-F238E27FC236}">
                <a16:creationId xmlns:a16="http://schemas.microsoft.com/office/drawing/2014/main" id="{0D1BD885-E37D-794D-BD4E-DBC65CAAEBEE}"/>
              </a:ext>
            </a:extLst>
          </p:cNvPr>
          <p:cNvSpPr txBox="1"/>
          <p:nvPr/>
        </p:nvSpPr>
        <p:spPr>
          <a:xfrm>
            <a:off x="4566404" y="3676639"/>
            <a:ext cx="434735"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02</a:t>
            </a:r>
          </a:p>
        </p:txBody>
      </p:sp>
      <p:sp>
        <p:nvSpPr>
          <p:cNvPr id="28" name="TextBox 27">
            <a:extLst>
              <a:ext uri="{FF2B5EF4-FFF2-40B4-BE49-F238E27FC236}">
                <a16:creationId xmlns:a16="http://schemas.microsoft.com/office/drawing/2014/main" id="{3051EE83-6840-B748-8C9B-05B4BCC226BA}"/>
              </a:ext>
            </a:extLst>
          </p:cNvPr>
          <p:cNvSpPr txBox="1"/>
          <p:nvPr/>
        </p:nvSpPr>
        <p:spPr>
          <a:xfrm>
            <a:off x="7153170" y="5601776"/>
            <a:ext cx="441146"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03</a:t>
            </a:r>
          </a:p>
        </p:txBody>
      </p:sp>
      <p:sp>
        <p:nvSpPr>
          <p:cNvPr id="6" name="TextBox 5">
            <a:extLst>
              <a:ext uri="{FF2B5EF4-FFF2-40B4-BE49-F238E27FC236}">
                <a16:creationId xmlns:a16="http://schemas.microsoft.com/office/drawing/2014/main" id="{AECEA6E6-F8C1-AC4A-FE7E-8FDCCDAD3493}"/>
              </a:ext>
            </a:extLst>
          </p:cNvPr>
          <p:cNvSpPr txBox="1"/>
          <p:nvPr/>
        </p:nvSpPr>
        <p:spPr>
          <a:xfrm>
            <a:off x="680748" y="1727746"/>
            <a:ext cx="2283329" cy="769441"/>
          </a:xfrm>
          <a:prstGeom prst="rect">
            <a:avLst/>
          </a:prstGeom>
          <a:noFill/>
        </p:spPr>
        <p:txBody>
          <a:bodyPr wrap="square" rtlCol="0" anchor="t">
            <a:spAutoFit/>
          </a:bodyPr>
          <a:lstStyle/>
          <a:p>
            <a:pPr algn="r"/>
            <a:r>
              <a:rPr lang="en-US" sz="1100" spc="-15" dirty="0">
                <a:latin typeface="DM Sans" pitchFamily="2" charset="77"/>
              </a:rPr>
              <a:t>You can achieve anything you set your mind to—just put in the effort. Now go out there and present like a pro!</a:t>
            </a:r>
          </a:p>
        </p:txBody>
      </p:sp>
      <p:sp>
        <p:nvSpPr>
          <p:cNvPr id="7" name="TextBox 6">
            <a:extLst>
              <a:ext uri="{FF2B5EF4-FFF2-40B4-BE49-F238E27FC236}">
                <a16:creationId xmlns:a16="http://schemas.microsoft.com/office/drawing/2014/main" id="{29B9E8CC-BA46-6B31-AF82-10EF5430C6EA}"/>
              </a:ext>
            </a:extLst>
          </p:cNvPr>
          <p:cNvSpPr txBox="1"/>
          <p:nvPr/>
        </p:nvSpPr>
        <p:spPr>
          <a:xfrm>
            <a:off x="8792449" y="5386332"/>
            <a:ext cx="2283329" cy="769441"/>
          </a:xfrm>
          <a:prstGeom prst="rect">
            <a:avLst/>
          </a:prstGeom>
          <a:noFill/>
        </p:spPr>
        <p:txBody>
          <a:bodyPr wrap="square" rtlCol="0" anchor="t">
            <a:spAutoFit/>
          </a:bodyPr>
          <a:lstStyle/>
          <a:p>
            <a:r>
              <a:rPr lang="en-US" sz="1100" spc="-15" dirty="0">
                <a:latin typeface="DM Sans" pitchFamily="2" charset="77"/>
              </a:rPr>
              <a:t>You can achieve anything you set your mind to—just put in the effort. Now go out there and present like a pro!</a:t>
            </a:r>
          </a:p>
        </p:txBody>
      </p:sp>
      <p:sp>
        <p:nvSpPr>
          <p:cNvPr id="8" name="TextBox 7">
            <a:extLst>
              <a:ext uri="{FF2B5EF4-FFF2-40B4-BE49-F238E27FC236}">
                <a16:creationId xmlns:a16="http://schemas.microsoft.com/office/drawing/2014/main" id="{3DA13B49-A4C7-187D-B74D-F6030EE13E77}"/>
              </a:ext>
            </a:extLst>
          </p:cNvPr>
          <p:cNvSpPr txBox="1"/>
          <p:nvPr/>
        </p:nvSpPr>
        <p:spPr>
          <a:xfrm>
            <a:off x="3719432" y="5514962"/>
            <a:ext cx="2283329" cy="769441"/>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9" name="TextBox 8">
            <a:extLst>
              <a:ext uri="{FF2B5EF4-FFF2-40B4-BE49-F238E27FC236}">
                <a16:creationId xmlns:a16="http://schemas.microsoft.com/office/drawing/2014/main" id="{F6EC7C07-A592-9E87-A53F-64383B7434B0}"/>
              </a:ext>
            </a:extLst>
          </p:cNvPr>
          <p:cNvSpPr txBox="1"/>
          <p:nvPr/>
        </p:nvSpPr>
        <p:spPr>
          <a:xfrm>
            <a:off x="7153170" y="454733"/>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13" name="Group 12">
            <a:extLst>
              <a:ext uri="{FF2B5EF4-FFF2-40B4-BE49-F238E27FC236}">
                <a16:creationId xmlns:a16="http://schemas.microsoft.com/office/drawing/2014/main" id="{B6382E20-D4E0-15D8-C3A8-71589865277B}"/>
              </a:ext>
            </a:extLst>
          </p:cNvPr>
          <p:cNvGrpSpPr/>
          <p:nvPr/>
        </p:nvGrpSpPr>
        <p:grpSpPr>
          <a:xfrm>
            <a:off x="7240132" y="57469"/>
            <a:ext cx="1038498" cy="414281"/>
            <a:chOff x="5879348" y="122046"/>
            <a:chExt cx="1038498" cy="414281"/>
          </a:xfrm>
        </p:grpSpPr>
        <p:sp>
          <p:nvSpPr>
            <p:cNvPr id="15" name="Freeform: Shape 14">
              <a:extLst>
                <a:ext uri="{FF2B5EF4-FFF2-40B4-BE49-F238E27FC236}">
                  <a16:creationId xmlns:a16="http://schemas.microsoft.com/office/drawing/2014/main" id="{6BD83C26-823B-3C50-DA8C-A47F5FE00880}"/>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653338A2-4E85-DB7F-19AB-414C216355AD}"/>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79B8168E-1560-FC0F-28E3-D7398DC0B2EB}"/>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9" name="Freeform: Shape 18">
              <a:extLst>
                <a:ext uri="{FF2B5EF4-FFF2-40B4-BE49-F238E27FC236}">
                  <a16:creationId xmlns:a16="http://schemas.microsoft.com/office/drawing/2014/main" id="{3CAA6DBF-FC84-29B1-402E-3D64410BC4BB}"/>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20" name="Freeform: Shape 19">
              <a:extLst>
                <a:ext uri="{FF2B5EF4-FFF2-40B4-BE49-F238E27FC236}">
                  <a16:creationId xmlns:a16="http://schemas.microsoft.com/office/drawing/2014/main" id="{A27DD022-1108-DE4A-2FCD-97417B238B84}"/>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3" name="Freeform: Shape 22">
              <a:extLst>
                <a:ext uri="{FF2B5EF4-FFF2-40B4-BE49-F238E27FC236}">
                  <a16:creationId xmlns:a16="http://schemas.microsoft.com/office/drawing/2014/main" id="{6E15FF04-8BF2-BB19-6723-D1050BAB6AEE}"/>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29" name="Freeform: Shape 28">
              <a:extLst>
                <a:ext uri="{FF2B5EF4-FFF2-40B4-BE49-F238E27FC236}">
                  <a16:creationId xmlns:a16="http://schemas.microsoft.com/office/drawing/2014/main" id="{0C6A3BFC-84BB-B628-9D8F-0C01A52D91BC}"/>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0" name="Freeform: Shape 29">
              <a:extLst>
                <a:ext uri="{FF2B5EF4-FFF2-40B4-BE49-F238E27FC236}">
                  <a16:creationId xmlns:a16="http://schemas.microsoft.com/office/drawing/2014/main" id="{9023FA74-9263-866A-5943-EB1951D809E8}"/>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92D26C85-9DA0-E091-5C42-A510815C2054}"/>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2" name="Freeform: Shape 31">
              <a:extLst>
                <a:ext uri="{FF2B5EF4-FFF2-40B4-BE49-F238E27FC236}">
                  <a16:creationId xmlns:a16="http://schemas.microsoft.com/office/drawing/2014/main" id="{4A4B020E-71D7-06DD-5653-56ED14A14FBA}"/>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33" name="TextBox 32">
            <a:extLst>
              <a:ext uri="{FF2B5EF4-FFF2-40B4-BE49-F238E27FC236}">
                <a16:creationId xmlns:a16="http://schemas.microsoft.com/office/drawing/2014/main" id="{219E49AD-9F2A-DE12-6EA9-2422CA74A1E0}"/>
              </a:ext>
            </a:extLst>
          </p:cNvPr>
          <p:cNvSpPr txBox="1"/>
          <p:nvPr/>
        </p:nvSpPr>
        <p:spPr>
          <a:xfrm>
            <a:off x="10890717" y="932114"/>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863875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D21703B-EA66-3F4B-8253-7F70197BDB39}"/>
              </a:ext>
            </a:extLst>
          </p:cNvPr>
          <p:cNvSpPr/>
          <p:nvPr/>
        </p:nvSpPr>
        <p:spPr>
          <a:xfrm>
            <a:off x="9874717" y="0"/>
            <a:ext cx="1077643" cy="38404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8" name="Freeform 37">
            <a:extLst>
              <a:ext uri="{FF2B5EF4-FFF2-40B4-BE49-F238E27FC236}">
                <a16:creationId xmlns:a16="http://schemas.microsoft.com/office/drawing/2014/main" id="{BA6FF015-0C2A-D542-8455-69AFD7D439F5}"/>
              </a:ext>
            </a:extLst>
          </p:cNvPr>
          <p:cNvSpPr>
            <a:spLocks noChangeArrowheads="1"/>
          </p:cNvSpPr>
          <p:nvPr/>
        </p:nvSpPr>
        <p:spPr bwMode="auto">
          <a:xfrm>
            <a:off x="1239640" y="384044"/>
            <a:ext cx="9714842" cy="6473957"/>
          </a:xfrm>
          <a:custGeom>
            <a:avLst/>
            <a:gdLst>
              <a:gd name="connsiteX0" fmla="*/ 3238282 w 19429684"/>
              <a:gd name="connsiteY0" fmla="*/ 3620297 h 12947913"/>
              <a:gd name="connsiteX1" fmla="*/ 5528378 w 19429684"/>
              <a:gd name="connsiteY1" fmla="*/ 4568542 h 12947913"/>
              <a:gd name="connsiteX2" fmla="*/ 6476562 w 19429684"/>
              <a:gd name="connsiteY2" fmla="*/ 6858785 h 12947913"/>
              <a:gd name="connsiteX3" fmla="*/ 6793040 w 19429684"/>
              <a:gd name="connsiteY3" fmla="*/ 7621368 h 12947913"/>
              <a:gd name="connsiteX4" fmla="*/ 7555573 w 19429684"/>
              <a:gd name="connsiteY4" fmla="*/ 7936620 h 12947913"/>
              <a:gd name="connsiteX5" fmla="*/ 8319355 w 19429684"/>
              <a:gd name="connsiteY5" fmla="*/ 7621368 h 12947913"/>
              <a:gd name="connsiteX6" fmla="*/ 8635831 w 19429684"/>
              <a:gd name="connsiteY6" fmla="*/ 6858785 h 12947913"/>
              <a:gd name="connsiteX7" fmla="*/ 9584016 w 19429684"/>
              <a:gd name="connsiteY7" fmla="*/ 4568542 h 12947913"/>
              <a:gd name="connsiteX8" fmla="*/ 11872866 w 19429684"/>
              <a:gd name="connsiteY8" fmla="*/ 3620297 h 12947913"/>
              <a:gd name="connsiteX9" fmla="*/ 14162963 w 19429684"/>
              <a:gd name="connsiteY9" fmla="*/ 4568542 h 12947913"/>
              <a:gd name="connsiteX10" fmla="*/ 15111148 w 19429684"/>
              <a:gd name="connsiteY10" fmla="*/ 6858785 h 12947913"/>
              <a:gd name="connsiteX11" fmla="*/ 15427624 w 19429684"/>
              <a:gd name="connsiteY11" fmla="*/ 7621368 h 12947913"/>
              <a:gd name="connsiteX12" fmla="*/ 16190160 w 19429684"/>
              <a:gd name="connsiteY12" fmla="*/ 7936620 h 12947913"/>
              <a:gd name="connsiteX13" fmla="*/ 16953940 w 19429684"/>
              <a:gd name="connsiteY13" fmla="*/ 7621368 h 12947913"/>
              <a:gd name="connsiteX14" fmla="*/ 17269168 w 19429684"/>
              <a:gd name="connsiteY14" fmla="*/ 6858785 h 12947913"/>
              <a:gd name="connsiteX15" fmla="*/ 19429684 w 19429684"/>
              <a:gd name="connsiteY15" fmla="*/ 6858785 h 12947913"/>
              <a:gd name="connsiteX16" fmla="*/ 18480256 w 19429684"/>
              <a:gd name="connsiteY16" fmla="*/ 9147781 h 12947913"/>
              <a:gd name="connsiteX17" fmla="*/ 16190160 w 19429684"/>
              <a:gd name="connsiteY17" fmla="*/ 10096027 h 12947913"/>
              <a:gd name="connsiteX18" fmla="*/ 13901309 w 19429684"/>
              <a:gd name="connsiteY18" fmla="*/ 9147781 h 12947913"/>
              <a:gd name="connsiteX19" fmla="*/ 12951878 w 19429684"/>
              <a:gd name="connsiteY19" fmla="*/ 6858785 h 12947913"/>
              <a:gd name="connsiteX20" fmla="*/ 12635401 w 19429684"/>
              <a:gd name="connsiteY20" fmla="*/ 6094956 h 12947913"/>
              <a:gd name="connsiteX21" fmla="*/ 11872866 w 19429684"/>
              <a:gd name="connsiteY21" fmla="*/ 5779704 h 12947913"/>
              <a:gd name="connsiteX22" fmla="*/ 11109086 w 19429684"/>
              <a:gd name="connsiteY22" fmla="*/ 6094956 h 12947913"/>
              <a:gd name="connsiteX23" fmla="*/ 10793855 w 19429684"/>
              <a:gd name="connsiteY23" fmla="*/ 6858785 h 12947913"/>
              <a:gd name="connsiteX24" fmla="*/ 9844424 w 19429684"/>
              <a:gd name="connsiteY24" fmla="*/ 9147781 h 12947913"/>
              <a:gd name="connsiteX25" fmla="*/ 7555573 w 19429684"/>
              <a:gd name="connsiteY25" fmla="*/ 10096027 h 12947913"/>
              <a:gd name="connsiteX26" fmla="*/ 5265480 w 19429684"/>
              <a:gd name="connsiteY26" fmla="*/ 9147781 h 12947913"/>
              <a:gd name="connsiteX27" fmla="*/ 4317294 w 19429684"/>
              <a:gd name="connsiteY27" fmla="*/ 6858785 h 12947913"/>
              <a:gd name="connsiteX28" fmla="*/ 4000818 w 19429684"/>
              <a:gd name="connsiteY28" fmla="*/ 6094956 h 12947913"/>
              <a:gd name="connsiteX29" fmla="*/ 3238282 w 19429684"/>
              <a:gd name="connsiteY29" fmla="*/ 5779704 h 12947913"/>
              <a:gd name="connsiteX30" fmla="*/ 2474502 w 19429684"/>
              <a:gd name="connsiteY30" fmla="*/ 6094956 h 12947913"/>
              <a:gd name="connsiteX31" fmla="*/ 2158025 w 19429684"/>
              <a:gd name="connsiteY31" fmla="*/ 6858785 h 12947913"/>
              <a:gd name="connsiteX32" fmla="*/ 2157750 w 19429684"/>
              <a:gd name="connsiteY32" fmla="*/ 6858785 h 12947913"/>
              <a:gd name="connsiteX33" fmla="*/ 2157750 w 19429684"/>
              <a:gd name="connsiteY33" fmla="*/ 12947913 h 12947913"/>
              <a:gd name="connsiteX34" fmla="*/ 0 w 19429684"/>
              <a:gd name="connsiteY34" fmla="*/ 12947913 h 12947913"/>
              <a:gd name="connsiteX35" fmla="*/ 0 w 19429684"/>
              <a:gd name="connsiteY35" fmla="*/ 6856035 h 12947913"/>
              <a:gd name="connsiteX36" fmla="*/ 137 w 19429684"/>
              <a:gd name="connsiteY36" fmla="*/ 6856035 h 12947913"/>
              <a:gd name="connsiteX37" fmla="*/ 15855 w 19429684"/>
              <a:gd name="connsiteY37" fmla="*/ 6538825 h 12947913"/>
              <a:gd name="connsiteX38" fmla="*/ 948185 w 19429684"/>
              <a:gd name="connsiteY38" fmla="*/ 4568542 h 12947913"/>
              <a:gd name="connsiteX39" fmla="*/ 3238282 w 19429684"/>
              <a:gd name="connsiteY39" fmla="*/ 3620297 h 12947913"/>
              <a:gd name="connsiteX40" fmla="*/ 17266448 w 19429684"/>
              <a:gd name="connsiteY40" fmla="*/ 0 h 12947913"/>
              <a:gd name="connsiteX41" fmla="*/ 19424196 w 19429684"/>
              <a:gd name="connsiteY41" fmla="*/ 0 h 12947913"/>
              <a:gd name="connsiteX42" fmla="*/ 19424196 w 19429684"/>
              <a:gd name="connsiteY42" fmla="*/ 6854790 h 12947913"/>
              <a:gd name="connsiteX43" fmla="*/ 17266448 w 19429684"/>
              <a:gd name="connsiteY43" fmla="*/ 6854790 h 1294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9429684" h="12947913">
                <a:moveTo>
                  <a:pt x="3238282" y="3620297"/>
                </a:moveTo>
                <a:cubicBezTo>
                  <a:pt x="4096758" y="3620297"/>
                  <a:pt x="4920345" y="3961716"/>
                  <a:pt x="5528378" y="4568542"/>
                </a:cubicBezTo>
                <a:cubicBezTo>
                  <a:pt x="6135165" y="5176615"/>
                  <a:pt x="6476562" y="6000256"/>
                  <a:pt x="6476562" y="6858785"/>
                </a:cubicBezTo>
                <a:cubicBezTo>
                  <a:pt x="6476562" y="7144130"/>
                  <a:pt x="6589945" y="7418262"/>
                  <a:pt x="6793040" y="7621368"/>
                </a:cubicBezTo>
                <a:cubicBezTo>
                  <a:pt x="6996133" y="7823229"/>
                  <a:pt x="7270247" y="7936620"/>
                  <a:pt x="7555573" y="7936620"/>
                </a:cubicBezTo>
                <a:cubicBezTo>
                  <a:pt x="7842147" y="7936620"/>
                  <a:pt x="8117508" y="7823229"/>
                  <a:pt x="8319355" y="7621368"/>
                </a:cubicBezTo>
                <a:cubicBezTo>
                  <a:pt x="8521202" y="7418262"/>
                  <a:pt x="8635831" y="7144130"/>
                  <a:pt x="8635831" y="6858785"/>
                </a:cubicBezTo>
                <a:cubicBezTo>
                  <a:pt x="8635831" y="6000256"/>
                  <a:pt x="8977228" y="5176615"/>
                  <a:pt x="9584016" y="4568542"/>
                </a:cubicBezTo>
                <a:cubicBezTo>
                  <a:pt x="10189558" y="3961716"/>
                  <a:pt x="11014392" y="3620297"/>
                  <a:pt x="11872866" y="3620297"/>
                </a:cubicBezTo>
                <a:cubicBezTo>
                  <a:pt x="12731341" y="3620297"/>
                  <a:pt x="13554928" y="3961716"/>
                  <a:pt x="14162963" y="4568542"/>
                </a:cubicBezTo>
                <a:cubicBezTo>
                  <a:pt x="14769752" y="5176615"/>
                  <a:pt x="15111148" y="6000256"/>
                  <a:pt x="15111148" y="6858785"/>
                </a:cubicBezTo>
                <a:cubicBezTo>
                  <a:pt x="15111148" y="7144130"/>
                  <a:pt x="15225776" y="7418262"/>
                  <a:pt x="15427624" y="7621368"/>
                </a:cubicBezTo>
                <a:cubicBezTo>
                  <a:pt x="15629472" y="7823229"/>
                  <a:pt x="15903584" y="7936620"/>
                  <a:pt x="16190160" y="7936620"/>
                </a:cubicBezTo>
                <a:cubicBezTo>
                  <a:pt x="16476732" y="7936620"/>
                  <a:pt x="16752092" y="7823229"/>
                  <a:pt x="16953940" y="7621368"/>
                </a:cubicBezTo>
                <a:cubicBezTo>
                  <a:pt x="17155788" y="7418262"/>
                  <a:pt x="17269168" y="7144130"/>
                  <a:pt x="17269168" y="6858785"/>
                </a:cubicBezTo>
                <a:lnTo>
                  <a:pt x="19429684" y="6858785"/>
                </a:lnTo>
                <a:cubicBezTo>
                  <a:pt x="19429684" y="7716068"/>
                  <a:pt x="19088288" y="8539709"/>
                  <a:pt x="18480256" y="9147781"/>
                </a:cubicBezTo>
                <a:cubicBezTo>
                  <a:pt x="17873468" y="9754609"/>
                  <a:pt x="17049880" y="10096027"/>
                  <a:pt x="16190160" y="10096027"/>
                </a:cubicBezTo>
                <a:cubicBezTo>
                  <a:pt x="15331684" y="10096027"/>
                  <a:pt x="14508096" y="9754609"/>
                  <a:pt x="13901309" y="9147781"/>
                </a:cubicBezTo>
                <a:cubicBezTo>
                  <a:pt x="13293274" y="8539709"/>
                  <a:pt x="12951878" y="7716068"/>
                  <a:pt x="12951878" y="6858785"/>
                </a:cubicBezTo>
                <a:cubicBezTo>
                  <a:pt x="12951878" y="6572193"/>
                  <a:pt x="12838495" y="6298061"/>
                  <a:pt x="12635401" y="6094956"/>
                </a:cubicBezTo>
                <a:cubicBezTo>
                  <a:pt x="12433554" y="5893096"/>
                  <a:pt x="12159440" y="5779704"/>
                  <a:pt x="11872866" y="5779704"/>
                </a:cubicBezTo>
                <a:cubicBezTo>
                  <a:pt x="11586293" y="5779704"/>
                  <a:pt x="11310933" y="5893096"/>
                  <a:pt x="11109086" y="6094956"/>
                </a:cubicBezTo>
                <a:cubicBezTo>
                  <a:pt x="10907238" y="6298061"/>
                  <a:pt x="10793855" y="6572193"/>
                  <a:pt x="10793855" y="6858785"/>
                </a:cubicBezTo>
                <a:cubicBezTo>
                  <a:pt x="10793855" y="7716068"/>
                  <a:pt x="10452458" y="8539709"/>
                  <a:pt x="9844424" y="9147781"/>
                </a:cubicBezTo>
                <a:cubicBezTo>
                  <a:pt x="9238882" y="9754609"/>
                  <a:pt x="8415294" y="10096027"/>
                  <a:pt x="7555573" y="10096027"/>
                </a:cubicBezTo>
                <a:cubicBezTo>
                  <a:pt x="6697099" y="10096027"/>
                  <a:pt x="5873513" y="9754609"/>
                  <a:pt x="5265480" y="9147781"/>
                </a:cubicBezTo>
                <a:cubicBezTo>
                  <a:pt x="4658690" y="8539709"/>
                  <a:pt x="4317294" y="7716068"/>
                  <a:pt x="4317294" y="6858785"/>
                </a:cubicBezTo>
                <a:cubicBezTo>
                  <a:pt x="4317294" y="6572193"/>
                  <a:pt x="4203911" y="6298061"/>
                  <a:pt x="4000818" y="6094956"/>
                </a:cubicBezTo>
                <a:cubicBezTo>
                  <a:pt x="3798970" y="5893096"/>
                  <a:pt x="3524856" y="5779704"/>
                  <a:pt x="3238282" y="5779704"/>
                </a:cubicBezTo>
                <a:cubicBezTo>
                  <a:pt x="2951709" y="5779704"/>
                  <a:pt x="2677596" y="5893096"/>
                  <a:pt x="2474502" y="6094956"/>
                </a:cubicBezTo>
                <a:cubicBezTo>
                  <a:pt x="2272653" y="6298061"/>
                  <a:pt x="2158025" y="6572193"/>
                  <a:pt x="2158025" y="6858785"/>
                </a:cubicBezTo>
                <a:lnTo>
                  <a:pt x="2157750" y="6858785"/>
                </a:lnTo>
                <a:lnTo>
                  <a:pt x="2157750" y="12947913"/>
                </a:lnTo>
                <a:lnTo>
                  <a:pt x="0" y="12947913"/>
                </a:lnTo>
                <a:lnTo>
                  <a:pt x="0" y="6856035"/>
                </a:lnTo>
                <a:lnTo>
                  <a:pt x="137" y="6856035"/>
                </a:lnTo>
                <a:lnTo>
                  <a:pt x="15855" y="6538825"/>
                </a:lnTo>
                <a:cubicBezTo>
                  <a:pt x="89497" y="5797715"/>
                  <a:pt x="417246" y="5100606"/>
                  <a:pt x="948185" y="4568542"/>
                </a:cubicBezTo>
                <a:cubicBezTo>
                  <a:pt x="1554975" y="3961716"/>
                  <a:pt x="2378563" y="3620297"/>
                  <a:pt x="3238282" y="3620297"/>
                </a:cubicBezTo>
                <a:close/>
                <a:moveTo>
                  <a:pt x="17266448" y="0"/>
                </a:moveTo>
                <a:lnTo>
                  <a:pt x="19424196" y="0"/>
                </a:lnTo>
                <a:lnTo>
                  <a:pt x="19424196" y="6854790"/>
                </a:lnTo>
                <a:lnTo>
                  <a:pt x="17266448" y="6854790"/>
                </a:lnTo>
                <a:close/>
              </a:path>
            </a:pathLst>
          </a:custGeom>
          <a:solidFill>
            <a:schemeClr val="tx2">
              <a:lumMod val="60000"/>
              <a:lumOff val="40000"/>
            </a:schemeClr>
          </a:solidFill>
          <a:ln>
            <a:noFill/>
          </a:ln>
          <a:effectLst/>
        </p:spPr>
        <p:txBody>
          <a:bodyPr wrap="square" anchor="ctr">
            <a:noAutofit/>
          </a:bodyPr>
          <a:lstStyle/>
          <a:p>
            <a:endParaRPr lang="en-US" sz="3265" dirty="0">
              <a:latin typeface="Lato Light" panose="020F0502020204030203" pitchFamily="34" charset="0"/>
            </a:endParaRPr>
          </a:p>
        </p:txBody>
      </p:sp>
      <p:sp>
        <p:nvSpPr>
          <p:cNvPr id="13" name="Freeform 12">
            <a:extLst>
              <a:ext uri="{FF2B5EF4-FFF2-40B4-BE49-F238E27FC236}">
                <a16:creationId xmlns:a16="http://schemas.microsoft.com/office/drawing/2014/main" id="{940F6ED5-2453-BC44-88CE-5C6635E87817}"/>
              </a:ext>
            </a:extLst>
          </p:cNvPr>
          <p:cNvSpPr/>
          <p:nvPr/>
        </p:nvSpPr>
        <p:spPr>
          <a:xfrm>
            <a:off x="1794294" y="2717133"/>
            <a:ext cx="8604995" cy="2189821"/>
          </a:xfrm>
          <a:custGeom>
            <a:avLst/>
            <a:gdLst>
              <a:gd name="connsiteX0" fmla="*/ 0 w 17253284"/>
              <a:gd name="connsiteY0" fmla="*/ 2094161 h 4380827"/>
              <a:gd name="connsiteX1" fmla="*/ 2093494 w 17253284"/>
              <a:gd name="connsiteY1" fmla="*/ 24730 h 4380827"/>
              <a:gd name="connsiteX2" fmla="*/ 4283242 w 17253284"/>
              <a:gd name="connsiteY2" fmla="*/ 1901656 h 4380827"/>
              <a:gd name="connsiteX3" fmla="*/ 6448926 w 17253284"/>
              <a:gd name="connsiteY3" fmla="*/ 4380161 h 4380827"/>
              <a:gd name="connsiteX4" fmla="*/ 8662736 w 17253284"/>
              <a:gd name="connsiteY4" fmla="*/ 2021972 h 4380827"/>
              <a:gd name="connsiteX5" fmla="*/ 10708105 w 17253284"/>
              <a:gd name="connsiteY5" fmla="*/ 667 h 4380827"/>
              <a:gd name="connsiteX6" fmla="*/ 12970042 w 17253284"/>
              <a:gd name="connsiteY6" fmla="*/ 1829467 h 4380827"/>
              <a:gd name="connsiteX7" fmla="*/ 15159789 w 17253284"/>
              <a:gd name="connsiteY7" fmla="*/ 4380161 h 4380827"/>
              <a:gd name="connsiteX8" fmla="*/ 17253284 w 17253284"/>
              <a:gd name="connsiteY8" fmla="*/ 2094161 h 4380827"/>
              <a:gd name="connsiteX0" fmla="*/ 0 w 17253284"/>
              <a:gd name="connsiteY0" fmla="*/ 2094161 h 4380827"/>
              <a:gd name="connsiteX1" fmla="*/ 2093494 w 17253284"/>
              <a:gd name="connsiteY1" fmla="*/ 24730 h 4380827"/>
              <a:gd name="connsiteX2" fmla="*/ 4283242 w 17253284"/>
              <a:gd name="connsiteY2" fmla="*/ 1901656 h 4380827"/>
              <a:gd name="connsiteX3" fmla="*/ 6448926 w 17253284"/>
              <a:gd name="connsiteY3" fmla="*/ 4380161 h 4380827"/>
              <a:gd name="connsiteX4" fmla="*/ 8662736 w 17253284"/>
              <a:gd name="connsiteY4" fmla="*/ 2021972 h 4380827"/>
              <a:gd name="connsiteX5" fmla="*/ 10708105 w 17253284"/>
              <a:gd name="connsiteY5" fmla="*/ 667 h 4380827"/>
              <a:gd name="connsiteX6" fmla="*/ 12970042 w 17253284"/>
              <a:gd name="connsiteY6" fmla="*/ 1829467 h 4380827"/>
              <a:gd name="connsiteX7" fmla="*/ 15159789 w 17253284"/>
              <a:gd name="connsiteY7" fmla="*/ 4380161 h 4380827"/>
              <a:gd name="connsiteX8" fmla="*/ 17253284 w 17253284"/>
              <a:gd name="connsiteY8" fmla="*/ 2094161 h 4380827"/>
              <a:gd name="connsiteX0" fmla="*/ 0 w 17253284"/>
              <a:gd name="connsiteY0" fmla="*/ 2094161 h 4380827"/>
              <a:gd name="connsiteX1" fmla="*/ 2093494 w 17253284"/>
              <a:gd name="connsiteY1" fmla="*/ 24730 h 4380827"/>
              <a:gd name="connsiteX2" fmla="*/ 4283242 w 17253284"/>
              <a:gd name="connsiteY2" fmla="*/ 1901656 h 4380827"/>
              <a:gd name="connsiteX3" fmla="*/ 6448926 w 17253284"/>
              <a:gd name="connsiteY3" fmla="*/ 4380161 h 4380827"/>
              <a:gd name="connsiteX4" fmla="*/ 8662736 w 17253284"/>
              <a:gd name="connsiteY4" fmla="*/ 2021972 h 4380827"/>
              <a:gd name="connsiteX5" fmla="*/ 10708105 w 17253284"/>
              <a:gd name="connsiteY5" fmla="*/ 667 h 4380827"/>
              <a:gd name="connsiteX6" fmla="*/ 12970042 w 17253284"/>
              <a:gd name="connsiteY6" fmla="*/ 1829467 h 4380827"/>
              <a:gd name="connsiteX7" fmla="*/ 15159789 w 17253284"/>
              <a:gd name="connsiteY7" fmla="*/ 4380161 h 4380827"/>
              <a:gd name="connsiteX8" fmla="*/ 17253284 w 17253284"/>
              <a:gd name="connsiteY8" fmla="*/ 2094161 h 4380827"/>
              <a:gd name="connsiteX0" fmla="*/ 0 w 17253284"/>
              <a:gd name="connsiteY0" fmla="*/ 2093909 h 4380575"/>
              <a:gd name="connsiteX1" fmla="*/ 2093494 w 17253284"/>
              <a:gd name="connsiteY1" fmla="*/ 24478 h 4380575"/>
              <a:gd name="connsiteX2" fmla="*/ 4283242 w 17253284"/>
              <a:gd name="connsiteY2" fmla="*/ 1901404 h 4380575"/>
              <a:gd name="connsiteX3" fmla="*/ 6448926 w 17253284"/>
              <a:gd name="connsiteY3" fmla="*/ 4379909 h 4380575"/>
              <a:gd name="connsiteX4" fmla="*/ 8662736 w 17253284"/>
              <a:gd name="connsiteY4" fmla="*/ 2021720 h 4380575"/>
              <a:gd name="connsiteX5" fmla="*/ 10708105 w 17253284"/>
              <a:gd name="connsiteY5" fmla="*/ 415 h 4380575"/>
              <a:gd name="connsiteX6" fmla="*/ 12970042 w 17253284"/>
              <a:gd name="connsiteY6" fmla="*/ 1829215 h 4380575"/>
              <a:gd name="connsiteX7" fmla="*/ 15159789 w 17253284"/>
              <a:gd name="connsiteY7" fmla="*/ 4379909 h 4380575"/>
              <a:gd name="connsiteX8" fmla="*/ 17253284 w 17253284"/>
              <a:gd name="connsiteY8" fmla="*/ 2093909 h 4380575"/>
              <a:gd name="connsiteX0" fmla="*/ 0 w 17253689"/>
              <a:gd name="connsiteY0" fmla="*/ 2093909 h 4380522"/>
              <a:gd name="connsiteX1" fmla="*/ 2093494 w 17253689"/>
              <a:gd name="connsiteY1" fmla="*/ 24478 h 4380522"/>
              <a:gd name="connsiteX2" fmla="*/ 4283242 w 17253689"/>
              <a:gd name="connsiteY2" fmla="*/ 1901404 h 4380522"/>
              <a:gd name="connsiteX3" fmla="*/ 6448926 w 17253689"/>
              <a:gd name="connsiteY3" fmla="*/ 4379909 h 4380522"/>
              <a:gd name="connsiteX4" fmla="*/ 8662736 w 17253689"/>
              <a:gd name="connsiteY4" fmla="*/ 2021720 h 4380522"/>
              <a:gd name="connsiteX5" fmla="*/ 10708105 w 17253689"/>
              <a:gd name="connsiteY5" fmla="*/ 415 h 4380522"/>
              <a:gd name="connsiteX6" fmla="*/ 12970042 w 17253689"/>
              <a:gd name="connsiteY6" fmla="*/ 1829215 h 4380522"/>
              <a:gd name="connsiteX7" fmla="*/ 15159789 w 17253689"/>
              <a:gd name="connsiteY7" fmla="*/ 4379909 h 4380522"/>
              <a:gd name="connsiteX8" fmla="*/ 17253284 w 17253689"/>
              <a:gd name="connsiteY8" fmla="*/ 2093909 h 4380522"/>
              <a:gd name="connsiteX0" fmla="*/ 0 w 17257160"/>
              <a:gd name="connsiteY0" fmla="*/ 2093909 h 4380036"/>
              <a:gd name="connsiteX1" fmla="*/ 2093494 w 17257160"/>
              <a:gd name="connsiteY1" fmla="*/ 24478 h 4380036"/>
              <a:gd name="connsiteX2" fmla="*/ 4283242 w 17257160"/>
              <a:gd name="connsiteY2" fmla="*/ 1901404 h 4380036"/>
              <a:gd name="connsiteX3" fmla="*/ 6448926 w 17257160"/>
              <a:gd name="connsiteY3" fmla="*/ 4379909 h 4380036"/>
              <a:gd name="connsiteX4" fmla="*/ 8662736 w 17257160"/>
              <a:gd name="connsiteY4" fmla="*/ 2021720 h 4380036"/>
              <a:gd name="connsiteX5" fmla="*/ 10708105 w 17257160"/>
              <a:gd name="connsiteY5" fmla="*/ 415 h 4380036"/>
              <a:gd name="connsiteX6" fmla="*/ 12970042 w 17257160"/>
              <a:gd name="connsiteY6" fmla="*/ 1829215 h 4380036"/>
              <a:gd name="connsiteX7" fmla="*/ 15159789 w 17257160"/>
              <a:gd name="connsiteY7" fmla="*/ 4379909 h 4380036"/>
              <a:gd name="connsiteX8" fmla="*/ 17253284 w 17257160"/>
              <a:gd name="connsiteY8" fmla="*/ 2093909 h 4380036"/>
              <a:gd name="connsiteX0" fmla="*/ 0 w 17257160"/>
              <a:gd name="connsiteY0" fmla="*/ 2093603 h 4379730"/>
              <a:gd name="connsiteX1" fmla="*/ 2093494 w 17257160"/>
              <a:gd name="connsiteY1" fmla="*/ 24172 h 4379730"/>
              <a:gd name="connsiteX2" fmla="*/ 4283242 w 17257160"/>
              <a:gd name="connsiteY2" fmla="*/ 1901098 h 4379730"/>
              <a:gd name="connsiteX3" fmla="*/ 6448926 w 17257160"/>
              <a:gd name="connsiteY3" fmla="*/ 4379603 h 4379730"/>
              <a:gd name="connsiteX4" fmla="*/ 8662736 w 17257160"/>
              <a:gd name="connsiteY4" fmla="*/ 2021414 h 4379730"/>
              <a:gd name="connsiteX5" fmla="*/ 10708105 w 17257160"/>
              <a:gd name="connsiteY5" fmla="*/ 109 h 4379730"/>
              <a:gd name="connsiteX6" fmla="*/ 12970042 w 17257160"/>
              <a:gd name="connsiteY6" fmla="*/ 1828909 h 4379730"/>
              <a:gd name="connsiteX7" fmla="*/ 15159789 w 17257160"/>
              <a:gd name="connsiteY7" fmla="*/ 4379603 h 4379730"/>
              <a:gd name="connsiteX8" fmla="*/ 17253284 w 17257160"/>
              <a:gd name="connsiteY8" fmla="*/ 2093603 h 4379730"/>
              <a:gd name="connsiteX0" fmla="*/ 0 w 17257160"/>
              <a:gd name="connsiteY0" fmla="*/ 2093603 h 4379708"/>
              <a:gd name="connsiteX1" fmla="*/ 2093494 w 17257160"/>
              <a:gd name="connsiteY1" fmla="*/ 24172 h 4379708"/>
              <a:gd name="connsiteX2" fmla="*/ 4283242 w 17257160"/>
              <a:gd name="connsiteY2" fmla="*/ 1901098 h 4379708"/>
              <a:gd name="connsiteX3" fmla="*/ 6448926 w 17257160"/>
              <a:gd name="connsiteY3" fmla="*/ 4379603 h 4379708"/>
              <a:gd name="connsiteX4" fmla="*/ 8662736 w 17257160"/>
              <a:gd name="connsiteY4" fmla="*/ 2021414 h 4379708"/>
              <a:gd name="connsiteX5" fmla="*/ 10708105 w 17257160"/>
              <a:gd name="connsiteY5" fmla="*/ 109 h 4379708"/>
              <a:gd name="connsiteX6" fmla="*/ 12970042 w 17257160"/>
              <a:gd name="connsiteY6" fmla="*/ 1828909 h 4379708"/>
              <a:gd name="connsiteX7" fmla="*/ 15159789 w 17257160"/>
              <a:gd name="connsiteY7" fmla="*/ 4379603 h 4379708"/>
              <a:gd name="connsiteX8" fmla="*/ 17253284 w 17257160"/>
              <a:gd name="connsiteY8" fmla="*/ 2093603 h 4379708"/>
              <a:gd name="connsiteX0" fmla="*/ 0 w 17257160"/>
              <a:gd name="connsiteY0" fmla="*/ 2093603 h 4379708"/>
              <a:gd name="connsiteX1" fmla="*/ 2093494 w 17257160"/>
              <a:gd name="connsiteY1" fmla="*/ 24172 h 4379708"/>
              <a:gd name="connsiteX2" fmla="*/ 4283242 w 17257160"/>
              <a:gd name="connsiteY2" fmla="*/ 1901098 h 4379708"/>
              <a:gd name="connsiteX3" fmla="*/ 6448926 w 17257160"/>
              <a:gd name="connsiteY3" fmla="*/ 4379603 h 4379708"/>
              <a:gd name="connsiteX4" fmla="*/ 8662736 w 17257160"/>
              <a:gd name="connsiteY4" fmla="*/ 2021414 h 4379708"/>
              <a:gd name="connsiteX5" fmla="*/ 10708105 w 17257160"/>
              <a:gd name="connsiteY5" fmla="*/ 109 h 4379708"/>
              <a:gd name="connsiteX6" fmla="*/ 12970042 w 17257160"/>
              <a:gd name="connsiteY6" fmla="*/ 1828909 h 4379708"/>
              <a:gd name="connsiteX7" fmla="*/ 15159789 w 17257160"/>
              <a:gd name="connsiteY7" fmla="*/ 4379603 h 4379708"/>
              <a:gd name="connsiteX8" fmla="*/ 17253284 w 17257160"/>
              <a:gd name="connsiteY8" fmla="*/ 2093603 h 4379708"/>
              <a:gd name="connsiteX0" fmla="*/ 0 w 17257160"/>
              <a:gd name="connsiteY0" fmla="*/ 2093603 h 4379708"/>
              <a:gd name="connsiteX1" fmla="*/ 2093494 w 17257160"/>
              <a:gd name="connsiteY1" fmla="*/ 24172 h 4379708"/>
              <a:gd name="connsiteX2" fmla="*/ 4283242 w 17257160"/>
              <a:gd name="connsiteY2" fmla="*/ 1901098 h 4379708"/>
              <a:gd name="connsiteX3" fmla="*/ 6448926 w 17257160"/>
              <a:gd name="connsiteY3" fmla="*/ 4379603 h 4379708"/>
              <a:gd name="connsiteX4" fmla="*/ 8662736 w 17257160"/>
              <a:gd name="connsiteY4" fmla="*/ 2021414 h 4379708"/>
              <a:gd name="connsiteX5" fmla="*/ 10708105 w 17257160"/>
              <a:gd name="connsiteY5" fmla="*/ 109 h 4379708"/>
              <a:gd name="connsiteX6" fmla="*/ 12970042 w 17257160"/>
              <a:gd name="connsiteY6" fmla="*/ 1828909 h 4379708"/>
              <a:gd name="connsiteX7" fmla="*/ 15159789 w 17257160"/>
              <a:gd name="connsiteY7" fmla="*/ 4379603 h 4379708"/>
              <a:gd name="connsiteX8" fmla="*/ 17253284 w 17257160"/>
              <a:gd name="connsiteY8" fmla="*/ 2093603 h 4379708"/>
              <a:gd name="connsiteX0" fmla="*/ 0 w 17205149"/>
              <a:gd name="connsiteY0" fmla="*/ 2093603 h 4380216"/>
              <a:gd name="connsiteX1" fmla="*/ 2093494 w 17205149"/>
              <a:gd name="connsiteY1" fmla="*/ 24172 h 4380216"/>
              <a:gd name="connsiteX2" fmla="*/ 4283242 w 17205149"/>
              <a:gd name="connsiteY2" fmla="*/ 1901098 h 4380216"/>
              <a:gd name="connsiteX3" fmla="*/ 6448926 w 17205149"/>
              <a:gd name="connsiteY3" fmla="*/ 4379603 h 4380216"/>
              <a:gd name="connsiteX4" fmla="*/ 8662736 w 17205149"/>
              <a:gd name="connsiteY4" fmla="*/ 2021414 h 4380216"/>
              <a:gd name="connsiteX5" fmla="*/ 10708105 w 17205149"/>
              <a:gd name="connsiteY5" fmla="*/ 109 h 4380216"/>
              <a:gd name="connsiteX6" fmla="*/ 12970042 w 17205149"/>
              <a:gd name="connsiteY6" fmla="*/ 1828909 h 4380216"/>
              <a:gd name="connsiteX7" fmla="*/ 15159789 w 17205149"/>
              <a:gd name="connsiteY7" fmla="*/ 4379603 h 4380216"/>
              <a:gd name="connsiteX8" fmla="*/ 17204732 w 17205149"/>
              <a:gd name="connsiteY8" fmla="*/ 2093603 h 4380216"/>
              <a:gd name="connsiteX0" fmla="*/ 0 w 17209990"/>
              <a:gd name="connsiteY0" fmla="*/ 2093603 h 4379642"/>
              <a:gd name="connsiteX1" fmla="*/ 2093494 w 17209990"/>
              <a:gd name="connsiteY1" fmla="*/ 24172 h 4379642"/>
              <a:gd name="connsiteX2" fmla="*/ 4283242 w 17209990"/>
              <a:gd name="connsiteY2" fmla="*/ 1901098 h 4379642"/>
              <a:gd name="connsiteX3" fmla="*/ 6448926 w 17209990"/>
              <a:gd name="connsiteY3" fmla="*/ 4379603 h 4379642"/>
              <a:gd name="connsiteX4" fmla="*/ 8662736 w 17209990"/>
              <a:gd name="connsiteY4" fmla="*/ 2021414 h 4379642"/>
              <a:gd name="connsiteX5" fmla="*/ 10708105 w 17209990"/>
              <a:gd name="connsiteY5" fmla="*/ 109 h 4379642"/>
              <a:gd name="connsiteX6" fmla="*/ 12970042 w 17209990"/>
              <a:gd name="connsiteY6" fmla="*/ 1828909 h 4379642"/>
              <a:gd name="connsiteX7" fmla="*/ 15159789 w 17209990"/>
              <a:gd name="connsiteY7" fmla="*/ 4379603 h 4379642"/>
              <a:gd name="connsiteX8" fmla="*/ 17204732 w 17209990"/>
              <a:gd name="connsiteY8" fmla="*/ 2093603 h 437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09990" h="4379642">
                <a:moveTo>
                  <a:pt x="0" y="2093603"/>
                </a:moveTo>
                <a:cubicBezTo>
                  <a:pt x="11892" y="2131218"/>
                  <a:pt x="55316" y="72022"/>
                  <a:pt x="2093494" y="24172"/>
                </a:cubicBezTo>
                <a:cubicBezTo>
                  <a:pt x="4131672" y="-23678"/>
                  <a:pt x="4251019" y="1884641"/>
                  <a:pt x="4283242" y="1901098"/>
                </a:cubicBezTo>
                <a:cubicBezTo>
                  <a:pt x="4315465" y="1917555"/>
                  <a:pt x="4457768" y="4391081"/>
                  <a:pt x="6448926" y="4379603"/>
                </a:cubicBezTo>
                <a:cubicBezTo>
                  <a:pt x="8440084" y="4368125"/>
                  <a:pt x="8646556" y="2041882"/>
                  <a:pt x="8662736" y="2021414"/>
                </a:cubicBezTo>
                <a:cubicBezTo>
                  <a:pt x="8678916" y="2000946"/>
                  <a:pt x="8744745" y="16428"/>
                  <a:pt x="10708105" y="109"/>
                </a:cubicBezTo>
                <a:cubicBezTo>
                  <a:pt x="12671465" y="-16210"/>
                  <a:pt x="12969074" y="1808441"/>
                  <a:pt x="12970042" y="1828909"/>
                </a:cubicBezTo>
                <a:cubicBezTo>
                  <a:pt x="12971010" y="1849377"/>
                  <a:pt x="13094545" y="4384039"/>
                  <a:pt x="15159789" y="4379603"/>
                </a:cubicBezTo>
                <a:cubicBezTo>
                  <a:pt x="17225033" y="4375167"/>
                  <a:pt x="17232529" y="2072859"/>
                  <a:pt x="17204732" y="2093603"/>
                </a:cubicBezTo>
              </a:path>
            </a:pathLst>
          </a:custGeom>
          <a:noFill/>
          <a:ln w="88900">
            <a:solidFill>
              <a:schemeClr val="bg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cxnSp>
        <p:nvCxnSpPr>
          <p:cNvPr id="14" name="Straight Connector 13">
            <a:extLst>
              <a:ext uri="{FF2B5EF4-FFF2-40B4-BE49-F238E27FC236}">
                <a16:creationId xmlns:a16="http://schemas.microsoft.com/office/drawing/2014/main" id="{0AC5367F-E18F-3643-BFA5-939C871A9968}"/>
              </a:ext>
            </a:extLst>
          </p:cNvPr>
          <p:cNvCxnSpPr>
            <a:cxnSpLocks/>
          </p:cNvCxnSpPr>
          <p:nvPr/>
        </p:nvCxnSpPr>
        <p:spPr>
          <a:xfrm>
            <a:off x="1794294" y="3763935"/>
            <a:ext cx="0" cy="3106287"/>
          </a:xfrm>
          <a:prstGeom prst="line">
            <a:avLst/>
          </a:prstGeom>
          <a:noFill/>
          <a:ln w="88900">
            <a:solidFill>
              <a:schemeClr val="bg1"/>
            </a:solidFill>
            <a:prstDash val="lgDash"/>
          </a:ln>
        </p:spPr>
        <p:style>
          <a:lnRef idx="2">
            <a:schemeClr val="accent1">
              <a:shade val="50000"/>
            </a:schemeClr>
          </a:lnRef>
          <a:fillRef idx="1">
            <a:schemeClr val="accent1"/>
          </a:fillRef>
          <a:effectRef idx="0">
            <a:schemeClr val="accent1"/>
          </a:effectRef>
          <a:fontRef idx="minor">
            <a:schemeClr val="lt1"/>
          </a:fontRef>
        </p:style>
      </p:cxnSp>
      <p:cxnSp>
        <p:nvCxnSpPr>
          <p:cNvPr id="15" name="Straight Connector 14">
            <a:extLst>
              <a:ext uri="{FF2B5EF4-FFF2-40B4-BE49-F238E27FC236}">
                <a16:creationId xmlns:a16="http://schemas.microsoft.com/office/drawing/2014/main" id="{762AC5C4-D392-2D45-A55C-CA6F9F2DD5C3}"/>
              </a:ext>
            </a:extLst>
          </p:cNvPr>
          <p:cNvCxnSpPr>
            <a:cxnSpLocks/>
            <a:stCxn id="17" idx="0"/>
          </p:cNvCxnSpPr>
          <p:nvPr/>
        </p:nvCxnSpPr>
        <p:spPr>
          <a:xfrm flipH="1">
            <a:off x="10401301" y="0"/>
            <a:ext cx="12238" cy="3763935"/>
          </a:xfrm>
          <a:prstGeom prst="line">
            <a:avLst/>
          </a:prstGeom>
          <a:noFill/>
          <a:ln w="88900">
            <a:solidFill>
              <a:schemeClr val="bg1"/>
            </a:solidFill>
            <a:prstDash val="lgDash"/>
          </a:ln>
        </p:spPr>
        <p:style>
          <a:lnRef idx="2">
            <a:schemeClr val="accent1">
              <a:shade val="50000"/>
            </a:schemeClr>
          </a:lnRef>
          <a:fillRef idx="1">
            <a:schemeClr val="accent1"/>
          </a:fillRef>
          <a:effectRef idx="0">
            <a:schemeClr val="accent1"/>
          </a:effectRef>
          <a:fontRef idx="minor">
            <a:schemeClr val="lt1"/>
          </a:fontRef>
        </p:style>
      </p:cxnSp>
      <p:sp>
        <p:nvSpPr>
          <p:cNvPr id="18" name="Freeform 217">
            <a:extLst>
              <a:ext uri="{FF2B5EF4-FFF2-40B4-BE49-F238E27FC236}">
                <a16:creationId xmlns:a16="http://schemas.microsoft.com/office/drawing/2014/main" id="{7236575C-B753-9444-9D57-F629B1B25578}"/>
              </a:ext>
            </a:extLst>
          </p:cNvPr>
          <p:cNvSpPr>
            <a:spLocks noChangeArrowheads="1"/>
          </p:cNvSpPr>
          <p:nvPr/>
        </p:nvSpPr>
        <p:spPr bwMode="auto">
          <a:xfrm>
            <a:off x="2366118" y="2243570"/>
            <a:ext cx="986702" cy="986702"/>
          </a:xfrm>
          <a:custGeom>
            <a:avLst/>
            <a:gdLst>
              <a:gd name="T0" fmla="*/ 801 w 1314"/>
              <a:gd name="T1" fmla="*/ 80 h 1312"/>
              <a:gd name="T2" fmla="*/ 1233 w 1314"/>
              <a:gd name="T3" fmla="*/ 512 h 1312"/>
              <a:gd name="T4" fmla="*/ 1233 w 1314"/>
              <a:gd name="T5" fmla="*/ 512 h 1312"/>
              <a:gd name="T6" fmla="*/ 1233 w 1314"/>
              <a:gd name="T7" fmla="*/ 800 h 1312"/>
              <a:gd name="T8" fmla="*/ 801 w 1314"/>
              <a:gd name="T9" fmla="*/ 1232 h 1312"/>
              <a:gd name="T10" fmla="*/ 801 w 1314"/>
              <a:gd name="T11" fmla="*/ 1232 h 1312"/>
              <a:gd name="T12" fmla="*/ 512 w 1314"/>
              <a:gd name="T13" fmla="*/ 1232 h 1312"/>
              <a:gd name="T14" fmla="*/ 80 w 1314"/>
              <a:gd name="T15" fmla="*/ 800 h 1312"/>
              <a:gd name="T16" fmla="*/ 80 w 1314"/>
              <a:gd name="T17" fmla="*/ 800 h 1312"/>
              <a:gd name="T18" fmla="*/ 80 w 1314"/>
              <a:gd name="T19" fmla="*/ 512 h 1312"/>
              <a:gd name="T20" fmla="*/ 512 w 1314"/>
              <a:gd name="T21" fmla="*/ 80 h 1312"/>
              <a:gd name="T22" fmla="*/ 512 w 1314"/>
              <a:gd name="T23" fmla="*/ 80 h 1312"/>
              <a:gd name="T24" fmla="*/ 801 w 1314"/>
              <a:gd name="T25" fmla="*/ 80 h 1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14" h="1312">
                <a:moveTo>
                  <a:pt x="801" y="80"/>
                </a:moveTo>
                <a:lnTo>
                  <a:pt x="1233" y="512"/>
                </a:lnTo>
                <a:lnTo>
                  <a:pt x="1233" y="512"/>
                </a:lnTo>
                <a:cubicBezTo>
                  <a:pt x="1313" y="592"/>
                  <a:pt x="1313" y="721"/>
                  <a:pt x="1233" y="800"/>
                </a:cubicBezTo>
                <a:lnTo>
                  <a:pt x="801" y="1232"/>
                </a:lnTo>
                <a:lnTo>
                  <a:pt x="801" y="1232"/>
                </a:lnTo>
                <a:cubicBezTo>
                  <a:pt x="721" y="1311"/>
                  <a:pt x="592" y="1311"/>
                  <a:pt x="512" y="1232"/>
                </a:cubicBezTo>
                <a:lnTo>
                  <a:pt x="80" y="800"/>
                </a:lnTo>
                <a:lnTo>
                  <a:pt x="80" y="800"/>
                </a:lnTo>
                <a:cubicBezTo>
                  <a:pt x="0" y="721"/>
                  <a:pt x="0" y="592"/>
                  <a:pt x="80" y="512"/>
                </a:cubicBezTo>
                <a:lnTo>
                  <a:pt x="512" y="80"/>
                </a:lnTo>
                <a:lnTo>
                  <a:pt x="512" y="80"/>
                </a:lnTo>
                <a:cubicBezTo>
                  <a:pt x="592" y="0"/>
                  <a:pt x="721" y="0"/>
                  <a:pt x="801" y="8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502020204030203" pitchFamily="34" charset="0"/>
            </a:endParaRPr>
          </a:p>
        </p:txBody>
      </p:sp>
      <p:sp>
        <p:nvSpPr>
          <p:cNvPr id="20" name="TextBox 19">
            <a:extLst>
              <a:ext uri="{FF2B5EF4-FFF2-40B4-BE49-F238E27FC236}">
                <a16:creationId xmlns:a16="http://schemas.microsoft.com/office/drawing/2014/main" id="{A4701BB3-76D2-FA49-9B97-C3D97B2B47E6}"/>
              </a:ext>
            </a:extLst>
          </p:cNvPr>
          <p:cNvSpPr txBox="1"/>
          <p:nvPr/>
        </p:nvSpPr>
        <p:spPr>
          <a:xfrm>
            <a:off x="2073837" y="1341136"/>
            <a:ext cx="1571264"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YOUR TITLE 01</a:t>
            </a:r>
          </a:p>
        </p:txBody>
      </p:sp>
      <p:sp>
        <p:nvSpPr>
          <p:cNvPr id="21" name="Freeform 10">
            <a:extLst>
              <a:ext uri="{FF2B5EF4-FFF2-40B4-BE49-F238E27FC236}">
                <a16:creationId xmlns:a16="http://schemas.microsoft.com/office/drawing/2014/main" id="{73CADDA0-A4FF-AE40-8752-D001B3ED3567}"/>
              </a:ext>
            </a:extLst>
          </p:cNvPr>
          <p:cNvSpPr>
            <a:spLocks noChangeAspect="1" noChangeArrowheads="1"/>
          </p:cNvSpPr>
          <p:nvPr/>
        </p:nvSpPr>
        <p:spPr bwMode="auto">
          <a:xfrm>
            <a:off x="2674404" y="2554399"/>
            <a:ext cx="370130" cy="370130"/>
          </a:xfrm>
          <a:custGeom>
            <a:avLst/>
            <a:gdLst>
              <a:gd name="T0" fmla="*/ 2147483646 w 810"/>
              <a:gd name="T1" fmla="*/ 2147483646 h 810"/>
              <a:gd name="T2" fmla="*/ 2147483646 w 810"/>
              <a:gd name="T3" fmla="*/ 2147483646 h 810"/>
              <a:gd name="T4" fmla="*/ 2147483646 w 810"/>
              <a:gd name="T5" fmla="*/ 2147483646 h 810"/>
              <a:gd name="T6" fmla="*/ 2147483646 w 810"/>
              <a:gd name="T7" fmla="*/ 2147483646 h 810"/>
              <a:gd name="T8" fmla="*/ 2147483646 w 810"/>
              <a:gd name="T9" fmla="*/ 2147483646 h 810"/>
              <a:gd name="T10" fmla="*/ 2147483646 w 810"/>
              <a:gd name="T11" fmla="*/ 2147483646 h 810"/>
              <a:gd name="T12" fmla="*/ 2147483646 w 810"/>
              <a:gd name="T13" fmla="*/ 2147483646 h 810"/>
              <a:gd name="T14" fmla="*/ 2147483646 w 810"/>
              <a:gd name="T15" fmla="*/ 2147483646 h 810"/>
              <a:gd name="T16" fmla="*/ 2147483646 w 810"/>
              <a:gd name="T17" fmla="*/ 2147483646 h 810"/>
              <a:gd name="T18" fmla="*/ 2147483646 w 810"/>
              <a:gd name="T19" fmla="*/ 2147483646 h 810"/>
              <a:gd name="T20" fmla="*/ 2147483646 w 810"/>
              <a:gd name="T21" fmla="*/ 2147483646 h 810"/>
              <a:gd name="T22" fmla="*/ 2147483646 w 810"/>
              <a:gd name="T23" fmla="*/ 2147483646 h 810"/>
              <a:gd name="T24" fmla="*/ 2147483646 w 810"/>
              <a:gd name="T25" fmla="*/ 2147483646 h 810"/>
              <a:gd name="T26" fmla="*/ 2147483646 w 810"/>
              <a:gd name="T27" fmla="*/ 2147483646 h 810"/>
              <a:gd name="T28" fmla="*/ 2147483646 w 810"/>
              <a:gd name="T29" fmla="*/ 2147483646 h 810"/>
              <a:gd name="T30" fmla="*/ 2147483646 w 810"/>
              <a:gd name="T31" fmla="*/ 2147483646 h 810"/>
              <a:gd name="T32" fmla="*/ 2147483646 w 810"/>
              <a:gd name="T33" fmla="*/ 2147483646 h 810"/>
              <a:gd name="T34" fmla="*/ 2147483646 w 810"/>
              <a:gd name="T35" fmla="*/ 2147483646 h 810"/>
              <a:gd name="T36" fmla="*/ 2147483646 w 810"/>
              <a:gd name="T37" fmla="*/ 2147483646 h 810"/>
              <a:gd name="T38" fmla="*/ 2147483646 w 810"/>
              <a:gd name="T39" fmla="*/ 2147483646 h 810"/>
              <a:gd name="T40" fmla="*/ 2147483646 w 810"/>
              <a:gd name="T41" fmla="*/ 2147483646 h 810"/>
              <a:gd name="T42" fmla="*/ 2147483646 w 810"/>
              <a:gd name="T43" fmla="*/ 2147483646 h 810"/>
              <a:gd name="T44" fmla="*/ 2147483646 w 810"/>
              <a:gd name="T45" fmla="*/ 2147483646 h 810"/>
              <a:gd name="T46" fmla="*/ 2147483646 w 810"/>
              <a:gd name="T47" fmla="*/ 2147483646 h 810"/>
              <a:gd name="T48" fmla="*/ 2147483646 w 810"/>
              <a:gd name="T49" fmla="*/ 2147483646 h 810"/>
              <a:gd name="T50" fmla="*/ 2147483646 w 810"/>
              <a:gd name="T51" fmla="*/ 2147483646 h 810"/>
              <a:gd name="T52" fmla="*/ 2147483646 w 810"/>
              <a:gd name="T53" fmla="*/ 2147483646 h 810"/>
              <a:gd name="T54" fmla="*/ 2147483646 w 810"/>
              <a:gd name="T55" fmla="*/ 2147483646 h 810"/>
              <a:gd name="T56" fmla="*/ 2147483646 w 810"/>
              <a:gd name="T57" fmla="*/ 2147483646 h 810"/>
              <a:gd name="T58" fmla="*/ 2147483646 w 810"/>
              <a:gd name="T59" fmla="*/ 2147483646 h 810"/>
              <a:gd name="T60" fmla="*/ 2147483646 w 810"/>
              <a:gd name="T61" fmla="*/ 2147483646 h 810"/>
              <a:gd name="T62" fmla="*/ 2147483646 w 810"/>
              <a:gd name="T63" fmla="*/ 2147483646 h 810"/>
              <a:gd name="T64" fmla="*/ 2147483646 w 810"/>
              <a:gd name="T65" fmla="*/ 2147483646 h 810"/>
              <a:gd name="T66" fmla="*/ 2147483646 w 810"/>
              <a:gd name="T67" fmla="*/ 2147483646 h 810"/>
              <a:gd name="T68" fmla="*/ 2147483646 w 810"/>
              <a:gd name="T69" fmla="*/ 2147483646 h 810"/>
              <a:gd name="T70" fmla="*/ 2147483646 w 810"/>
              <a:gd name="T71" fmla="*/ 2147483646 h 810"/>
              <a:gd name="T72" fmla="*/ 2147483646 w 810"/>
              <a:gd name="T73" fmla="*/ 2147483646 h 810"/>
              <a:gd name="T74" fmla="*/ 2147483646 w 810"/>
              <a:gd name="T75" fmla="*/ 2147483646 h 810"/>
              <a:gd name="T76" fmla="*/ 2147483646 w 810"/>
              <a:gd name="T77" fmla="*/ 2147483646 h 810"/>
              <a:gd name="T78" fmla="*/ 2147483646 w 810"/>
              <a:gd name="T79" fmla="*/ 2147483646 h 810"/>
              <a:gd name="T80" fmla="*/ 2147483646 w 810"/>
              <a:gd name="T81" fmla="*/ 2147483646 h 810"/>
              <a:gd name="T82" fmla="*/ 2147483646 w 810"/>
              <a:gd name="T83" fmla="*/ 2147483646 h 810"/>
              <a:gd name="T84" fmla="*/ 2147483646 w 810"/>
              <a:gd name="T85" fmla="*/ 2147483646 h 810"/>
              <a:gd name="T86" fmla="*/ 2147483646 w 810"/>
              <a:gd name="T87" fmla="*/ 2147483646 h 810"/>
              <a:gd name="T88" fmla="*/ 2147483646 w 810"/>
              <a:gd name="T89" fmla="*/ 2147483646 h 810"/>
              <a:gd name="T90" fmla="*/ 2147483646 w 810"/>
              <a:gd name="T91" fmla="*/ 2147483646 h 810"/>
              <a:gd name="T92" fmla="*/ 2147483646 w 810"/>
              <a:gd name="T93" fmla="*/ 2147483646 h 810"/>
              <a:gd name="T94" fmla="*/ 2147483646 w 810"/>
              <a:gd name="T95" fmla="*/ 2147483646 h 810"/>
              <a:gd name="T96" fmla="*/ 2147483646 w 810"/>
              <a:gd name="T97" fmla="*/ 2147483646 h 810"/>
              <a:gd name="T98" fmla="*/ 2147483646 w 810"/>
              <a:gd name="T99" fmla="*/ 2147483646 h 810"/>
              <a:gd name="T100" fmla="*/ 2147483646 w 810"/>
              <a:gd name="T101" fmla="*/ 2147483646 h 810"/>
              <a:gd name="T102" fmla="*/ 2147483646 w 810"/>
              <a:gd name="T103" fmla="*/ 2147483646 h 810"/>
              <a:gd name="T104" fmla="*/ 2147483646 w 810"/>
              <a:gd name="T105" fmla="*/ 2147483646 h 810"/>
              <a:gd name="T106" fmla="*/ 2147483646 w 810"/>
              <a:gd name="T107" fmla="*/ 0 h 810"/>
              <a:gd name="T108" fmla="*/ 2147483646 w 810"/>
              <a:gd name="T109" fmla="*/ 0 h 810"/>
              <a:gd name="T110" fmla="*/ 2147483646 w 810"/>
              <a:gd name="T111" fmla="*/ 2147483646 h 810"/>
              <a:gd name="T112" fmla="*/ 2147483646 w 810"/>
              <a:gd name="T113" fmla="*/ 2147483646 h 810"/>
              <a:gd name="T114" fmla="*/ 2147483646 w 810"/>
              <a:gd name="T115" fmla="*/ 2147483646 h 810"/>
              <a:gd name="T116" fmla="*/ 0 w 810"/>
              <a:gd name="T117" fmla="*/ 2147483646 h 810"/>
              <a:gd name="T118" fmla="*/ 2147483646 w 810"/>
              <a:gd name="T119" fmla="*/ 2147483646 h 810"/>
              <a:gd name="T120" fmla="*/ 2147483646 w 810"/>
              <a:gd name="T121" fmla="*/ 2147483646 h 810"/>
              <a:gd name="T122" fmla="*/ 2147483646 w 810"/>
              <a:gd name="T123" fmla="*/ 2147483646 h 810"/>
              <a:gd name="T124" fmla="*/ 2147483646 w 810"/>
              <a:gd name="T125" fmla="*/ 2147483646 h 8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810" h="810">
                <a:moveTo>
                  <a:pt x="784" y="654"/>
                </a:moveTo>
                <a:lnTo>
                  <a:pt x="784" y="654"/>
                </a:lnTo>
                <a:cubicBezTo>
                  <a:pt x="715" y="660"/>
                  <a:pt x="660" y="715"/>
                  <a:pt x="654" y="784"/>
                </a:cubicBezTo>
                <a:lnTo>
                  <a:pt x="155" y="784"/>
                </a:lnTo>
                <a:cubicBezTo>
                  <a:pt x="149" y="715"/>
                  <a:pt x="94" y="660"/>
                  <a:pt x="25" y="654"/>
                </a:cubicBezTo>
                <a:lnTo>
                  <a:pt x="25" y="243"/>
                </a:lnTo>
                <a:lnTo>
                  <a:pt x="78" y="401"/>
                </a:lnTo>
                <a:cubicBezTo>
                  <a:pt x="91" y="440"/>
                  <a:pt x="126" y="465"/>
                  <a:pt x="166" y="465"/>
                </a:cubicBezTo>
                <a:lnTo>
                  <a:pt x="180" y="465"/>
                </a:lnTo>
                <a:lnTo>
                  <a:pt x="180" y="478"/>
                </a:lnTo>
                <a:cubicBezTo>
                  <a:pt x="180" y="512"/>
                  <a:pt x="207" y="540"/>
                  <a:pt x="241" y="540"/>
                </a:cubicBezTo>
                <a:cubicBezTo>
                  <a:pt x="275" y="540"/>
                  <a:pt x="302" y="512"/>
                  <a:pt x="302" y="478"/>
                </a:cubicBezTo>
                <a:lnTo>
                  <a:pt x="302" y="465"/>
                </a:lnTo>
                <a:lnTo>
                  <a:pt x="506" y="465"/>
                </a:lnTo>
                <a:lnTo>
                  <a:pt x="506" y="478"/>
                </a:lnTo>
                <a:cubicBezTo>
                  <a:pt x="506" y="512"/>
                  <a:pt x="534" y="540"/>
                  <a:pt x="568" y="540"/>
                </a:cubicBezTo>
                <a:cubicBezTo>
                  <a:pt x="602" y="540"/>
                  <a:pt x="629" y="512"/>
                  <a:pt x="629" y="478"/>
                </a:cubicBezTo>
                <a:lnTo>
                  <a:pt x="629" y="465"/>
                </a:lnTo>
                <a:lnTo>
                  <a:pt x="642" y="465"/>
                </a:lnTo>
                <a:cubicBezTo>
                  <a:pt x="683" y="465"/>
                  <a:pt x="718" y="440"/>
                  <a:pt x="731" y="401"/>
                </a:cubicBezTo>
                <a:lnTo>
                  <a:pt x="784" y="243"/>
                </a:lnTo>
                <a:lnTo>
                  <a:pt x="784" y="654"/>
                </a:lnTo>
                <a:close/>
                <a:moveTo>
                  <a:pt x="784" y="747"/>
                </a:moveTo>
                <a:lnTo>
                  <a:pt x="784" y="747"/>
                </a:lnTo>
                <a:cubicBezTo>
                  <a:pt x="784" y="768"/>
                  <a:pt x="768" y="784"/>
                  <a:pt x="748" y="784"/>
                </a:cubicBezTo>
                <a:lnTo>
                  <a:pt x="679" y="784"/>
                </a:lnTo>
                <a:cubicBezTo>
                  <a:pt x="684" y="729"/>
                  <a:pt x="729" y="684"/>
                  <a:pt x="784" y="679"/>
                </a:cubicBezTo>
                <a:lnTo>
                  <a:pt x="784" y="747"/>
                </a:lnTo>
                <a:close/>
                <a:moveTo>
                  <a:pt x="61" y="784"/>
                </a:moveTo>
                <a:lnTo>
                  <a:pt x="61" y="784"/>
                </a:lnTo>
                <a:cubicBezTo>
                  <a:pt x="41" y="784"/>
                  <a:pt x="25" y="768"/>
                  <a:pt x="25" y="747"/>
                </a:cubicBezTo>
                <a:lnTo>
                  <a:pt x="25" y="679"/>
                </a:lnTo>
                <a:cubicBezTo>
                  <a:pt x="80" y="684"/>
                  <a:pt x="125" y="729"/>
                  <a:pt x="130" y="784"/>
                </a:cubicBezTo>
                <a:lnTo>
                  <a:pt x="61" y="784"/>
                </a:lnTo>
                <a:close/>
                <a:moveTo>
                  <a:pt x="278" y="425"/>
                </a:moveTo>
                <a:lnTo>
                  <a:pt x="278" y="478"/>
                </a:lnTo>
                <a:cubicBezTo>
                  <a:pt x="278" y="498"/>
                  <a:pt x="261" y="515"/>
                  <a:pt x="241" y="515"/>
                </a:cubicBezTo>
                <a:cubicBezTo>
                  <a:pt x="221" y="515"/>
                  <a:pt x="205" y="498"/>
                  <a:pt x="205" y="478"/>
                </a:cubicBezTo>
                <a:lnTo>
                  <a:pt x="205" y="425"/>
                </a:lnTo>
                <a:lnTo>
                  <a:pt x="278" y="425"/>
                </a:lnTo>
                <a:close/>
                <a:moveTo>
                  <a:pt x="604" y="425"/>
                </a:moveTo>
                <a:lnTo>
                  <a:pt x="604" y="478"/>
                </a:lnTo>
                <a:cubicBezTo>
                  <a:pt x="604" y="498"/>
                  <a:pt x="588" y="515"/>
                  <a:pt x="568" y="515"/>
                </a:cubicBezTo>
                <a:cubicBezTo>
                  <a:pt x="548" y="515"/>
                  <a:pt x="531" y="498"/>
                  <a:pt x="531" y="478"/>
                </a:cubicBezTo>
                <a:lnTo>
                  <a:pt x="531" y="425"/>
                </a:lnTo>
                <a:lnTo>
                  <a:pt x="604" y="425"/>
                </a:lnTo>
                <a:close/>
                <a:moveTo>
                  <a:pt x="32" y="138"/>
                </a:moveTo>
                <a:lnTo>
                  <a:pt x="32" y="138"/>
                </a:lnTo>
                <a:cubicBezTo>
                  <a:pt x="38" y="128"/>
                  <a:pt x="49" y="123"/>
                  <a:pt x="61" y="123"/>
                </a:cubicBezTo>
                <a:lnTo>
                  <a:pt x="747" y="123"/>
                </a:lnTo>
                <a:cubicBezTo>
                  <a:pt x="760" y="123"/>
                  <a:pt x="770" y="128"/>
                  <a:pt x="777" y="138"/>
                </a:cubicBezTo>
                <a:cubicBezTo>
                  <a:pt x="784" y="148"/>
                  <a:pt x="786" y="159"/>
                  <a:pt x="783" y="171"/>
                </a:cubicBezTo>
                <a:lnTo>
                  <a:pt x="708" y="394"/>
                </a:lnTo>
                <a:cubicBezTo>
                  <a:pt x="698" y="422"/>
                  <a:pt x="672" y="441"/>
                  <a:pt x="642" y="441"/>
                </a:cubicBezTo>
                <a:lnTo>
                  <a:pt x="629" y="441"/>
                </a:lnTo>
                <a:lnTo>
                  <a:pt x="629" y="412"/>
                </a:lnTo>
                <a:cubicBezTo>
                  <a:pt x="629" y="406"/>
                  <a:pt x="624" y="400"/>
                  <a:pt x="617" y="400"/>
                </a:cubicBezTo>
                <a:lnTo>
                  <a:pt x="519" y="400"/>
                </a:lnTo>
                <a:cubicBezTo>
                  <a:pt x="512" y="400"/>
                  <a:pt x="506" y="406"/>
                  <a:pt x="506" y="412"/>
                </a:cubicBezTo>
                <a:lnTo>
                  <a:pt x="506" y="441"/>
                </a:lnTo>
                <a:lnTo>
                  <a:pt x="302" y="441"/>
                </a:lnTo>
                <a:lnTo>
                  <a:pt x="302" y="412"/>
                </a:lnTo>
                <a:cubicBezTo>
                  <a:pt x="302" y="406"/>
                  <a:pt x="297" y="400"/>
                  <a:pt x="290" y="400"/>
                </a:cubicBezTo>
                <a:lnTo>
                  <a:pt x="192" y="400"/>
                </a:lnTo>
                <a:cubicBezTo>
                  <a:pt x="185" y="400"/>
                  <a:pt x="180" y="406"/>
                  <a:pt x="180" y="412"/>
                </a:cubicBezTo>
                <a:lnTo>
                  <a:pt x="180" y="441"/>
                </a:lnTo>
                <a:lnTo>
                  <a:pt x="166" y="441"/>
                </a:lnTo>
                <a:cubicBezTo>
                  <a:pt x="137" y="441"/>
                  <a:pt x="110" y="422"/>
                  <a:pt x="101" y="394"/>
                </a:cubicBezTo>
                <a:lnTo>
                  <a:pt x="27" y="171"/>
                </a:lnTo>
                <a:cubicBezTo>
                  <a:pt x="23" y="159"/>
                  <a:pt x="25" y="148"/>
                  <a:pt x="32" y="138"/>
                </a:cubicBezTo>
                <a:close/>
                <a:moveTo>
                  <a:pt x="253" y="78"/>
                </a:moveTo>
                <a:lnTo>
                  <a:pt x="253" y="78"/>
                </a:lnTo>
                <a:cubicBezTo>
                  <a:pt x="253" y="48"/>
                  <a:pt x="277" y="24"/>
                  <a:pt x="306" y="24"/>
                </a:cubicBezTo>
                <a:lnTo>
                  <a:pt x="502" y="24"/>
                </a:lnTo>
                <a:cubicBezTo>
                  <a:pt x="532" y="24"/>
                  <a:pt x="556" y="48"/>
                  <a:pt x="556" y="78"/>
                </a:cubicBezTo>
                <a:lnTo>
                  <a:pt x="556" y="98"/>
                </a:lnTo>
                <a:lnTo>
                  <a:pt x="253" y="98"/>
                </a:lnTo>
                <a:lnTo>
                  <a:pt x="253" y="78"/>
                </a:lnTo>
                <a:close/>
                <a:moveTo>
                  <a:pt x="797" y="124"/>
                </a:moveTo>
                <a:lnTo>
                  <a:pt x="797" y="124"/>
                </a:lnTo>
                <a:cubicBezTo>
                  <a:pt x="785" y="107"/>
                  <a:pt x="767" y="98"/>
                  <a:pt x="747" y="98"/>
                </a:cubicBezTo>
                <a:lnTo>
                  <a:pt x="580" y="98"/>
                </a:lnTo>
                <a:lnTo>
                  <a:pt x="580" y="78"/>
                </a:lnTo>
                <a:cubicBezTo>
                  <a:pt x="580" y="35"/>
                  <a:pt x="545" y="0"/>
                  <a:pt x="502" y="0"/>
                </a:cubicBezTo>
                <a:lnTo>
                  <a:pt x="306" y="0"/>
                </a:lnTo>
                <a:cubicBezTo>
                  <a:pt x="264" y="0"/>
                  <a:pt x="229" y="35"/>
                  <a:pt x="229" y="78"/>
                </a:cubicBezTo>
                <a:lnTo>
                  <a:pt x="229" y="98"/>
                </a:lnTo>
                <a:lnTo>
                  <a:pt x="61" y="98"/>
                </a:lnTo>
                <a:cubicBezTo>
                  <a:pt x="41" y="98"/>
                  <a:pt x="24" y="107"/>
                  <a:pt x="12" y="124"/>
                </a:cubicBezTo>
                <a:cubicBezTo>
                  <a:pt x="4" y="135"/>
                  <a:pt x="0" y="148"/>
                  <a:pt x="0" y="161"/>
                </a:cubicBezTo>
                <a:lnTo>
                  <a:pt x="0" y="747"/>
                </a:lnTo>
                <a:cubicBezTo>
                  <a:pt x="0" y="782"/>
                  <a:pt x="28" y="809"/>
                  <a:pt x="61" y="809"/>
                </a:cubicBezTo>
                <a:lnTo>
                  <a:pt x="748" y="809"/>
                </a:lnTo>
                <a:cubicBezTo>
                  <a:pt x="781" y="809"/>
                  <a:pt x="809" y="782"/>
                  <a:pt x="809" y="747"/>
                </a:cubicBezTo>
                <a:lnTo>
                  <a:pt x="809" y="161"/>
                </a:lnTo>
                <a:cubicBezTo>
                  <a:pt x="809" y="148"/>
                  <a:pt x="805" y="135"/>
                  <a:pt x="797" y="124"/>
                </a:cubicBezTo>
                <a:close/>
              </a:path>
            </a:pathLst>
          </a:custGeom>
          <a:solidFill>
            <a:schemeClr val="bg1"/>
          </a:solidFill>
          <a:ln>
            <a:noFill/>
          </a:ln>
          <a:effectLst/>
        </p:spPr>
        <p:txBody>
          <a:bodyPr wrap="none" anchor="ctr"/>
          <a:lstStyle/>
          <a:p>
            <a:endParaRPr lang="en-US" sz="900" dirty="0">
              <a:latin typeface="Lato Light" panose="020F0502020204030203" pitchFamily="34" charset="0"/>
            </a:endParaRPr>
          </a:p>
        </p:txBody>
      </p:sp>
      <p:sp>
        <p:nvSpPr>
          <p:cNvPr id="22" name="Freeform 217">
            <a:extLst>
              <a:ext uri="{FF2B5EF4-FFF2-40B4-BE49-F238E27FC236}">
                <a16:creationId xmlns:a16="http://schemas.microsoft.com/office/drawing/2014/main" id="{64F86EA3-3321-BC43-AC4F-A7011A4FF32F}"/>
              </a:ext>
            </a:extLst>
          </p:cNvPr>
          <p:cNvSpPr>
            <a:spLocks noChangeArrowheads="1"/>
          </p:cNvSpPr>
          <p:nvPr/>
        </p:nvSpPr>
        <p:spPr bwMode="auto">
          <a:xfrm>
            <a:off x="6638663" y="2243570"/>
            <a:ext cx="986702" cy="986702"/>
          </a:xfrm>
          <a:custGeom>
            <a:avLst/>
            <a:gdLst>
              <a:gd name="T0" fmla="*/ 801 w 1314"/>
              <a:gd name="T1" fmla="*/ 80 h 1312"/>
              <a:gd name="T2" fmla="*/ 1233 w 1314"/>
              <a:gd name="T3" fmla="*/ 512 h 1312"/>
              <a:gd name="T4" fmla="*/ 1233 w 1314"/>
              <a:gd name="T5" fmla="*/ 512 h 1312"/>
              <a:gd name="T6" fmla="*/ 1233 w 1314"/>
              <a:gd name="T7" fmla="*/ 800 h 1312"/>
              <a:gd name="T8" fmla="*/ 801 w 1314"/>
              <a:gd name="T9" fmla="*/ 1232 h 1312"/>
              <a:gd name="T10" fmla="*/ 801 w 1314"/>
              <a:gd name="T11" fmla="*/ 1232 h 1312"/>
              <a:gd name="T12" fmla="*/ 512 w 1314"/>
              <a:gd name="T13" fmla="*/ 1232 h 1312"/>
              <a:gd name="T14" fmla="*/ 80 w 1314"/>
              <a:gd name="T15" fmla="*/ 800 h 1312"/>
              <a:gd name="T16" fmla="*/ 80 w 1314"/>
              <a:gd name="T17" fmla="*/ 800 h 1312"/>
              <a:gd name="T18" fmla="*/ 80 w 1314"/>
              <a:gd name="T19" fmla="*/ 512 h 1312"/>
              <a:gd name="T20" fmla="*/ 512 w 1314"/>
              <a:gd name="T21" fmla="*/ 80 h 1312"/>
              <a:gd name="T22" fmla="*/ 512 w 1314"/>
              <a:gd name="T23" fmla="*/ 80 h 1312"/>
              <a:gd name="T24" fmla="*/ 801 w 1314"/>
              <a:gd name="T25" fmla="*/ 80 h 1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14" h="1312">
                <a:moveTo>
                  <a:pt x="801" y="80"/>
                </a:moveTo>
                <a:lnTo>
                  <a:pt x="1233" y="512"/>
                </a:lnTo>
                <a:lnTo>
                  <a:pt x="1233" y="512"/>
                </a:lnTo>
                <a:cubicBezTo>
                  <a:pt x="1313" y="592"/>
                  <a:pt x="1313" y="721"/>
                  <a:pt x="1233" y="800"/>
                </a:cubicBezTo>
                <a:lnTo>
                  <a:pt x="801" y="1232"/>
                </a:lnTo>
                <a:lnTo>
                  <a:pt x="801" y="1232"/>
                </a:lnTo>
                <a:cubicBezTo>
                  <a:pt x="721" y="1311"/>
                  <a:pt x="592" y="1311"/>
                  <a:pt x="512" y="1232"/>
                </a:cubicBezTo>
                <a:lnTo>
                  <a:pt x="80" y="800"/>
                </a:lnTo>
                <a:lnTo>
                  <a:pt x="80" y="800"/>
                </a:lnTo>
                <a:cubicBezTo>
                  <a:pt x="0" y="721"/>
                  <a:pt x="0" y="592"/>
                  <a:pt x="80" y="512"/>
                </a:cubicBezTo>
                <a:lnTo>
                  <a:pt x="512" y="80"/>
                </a:lnTo>
                <a:lnTo>
                  <a:pt x="512" y="80"/>
                </a:lnTo>
                <a:cubicBezTo>
                  <a:pt x="592" y="0"/>
                  <a:pt x="721" y="0"/>
                  <a:pt x="801" y="80"/>
                </a:cubicBezTo>
              </a:path>
            </a:pathLst>
          </a:custGeom>
          <a:solidFill>
            <a:schemeClr val="accent3"/>
          </a:solidFill>
          <a:ln>
            <a:noFill/>
          </a:ln>
          <a:effectLst/>
        </p:spPr>
        <p:txBody>
          <a:bodyPr wrap="none" anchor="ctr"/>
          <a:lstStyle/>
          <a:p>
            <a:endParaRPr lang="en-US" sz="3265" dirty="0">
              <a:latin typeface="Lato Light" panose="020F0502020204030203" pitchFamily="34" charset="0"/>
            </a:endParaRPr>
          </a:p>
        </p:txBody>
      </p:sp>
      <p:sp>
        <p:nvSpPr>
          <p:cNvPr id="24" name="TextBox 23">
            <a:extLst>
              <a:ext uri="{FF2B5EF4-FFF2-40B4-BE49-F238E27FC236}">
                <a16:creationId xmlns:a16="http://schemas.microsoft.com/office/drawing/2014/main" id="{BC58363D-BCEF-B245-8923-0E1BD3BA92D4}"/>
              </a:ext>
            </a:extLst>
          </p:cNvPr>
          <p:cNvSpPr txBox="1"/>
          <p:nvPr/>
        </p:nvSpPr>
        <p:spPr>
          <a:xfrm>
            <a:off x="6323139" y="1341136"/>
            <a:ext cx="1617751"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YOUR TITLE 03</a:t>
            </a:r>
          </a:p>
        </p:txBody>
      </p:sp>
      <p:sp>
        <p:nvSpPr>
          <p:cNvPr id="26" name="Freeform 216">
            <a:extLst>
              <a:ext uri="{FF2B5EF4-FFF2-40B4-BE49-F238E27FC236}">
                <a16:creationId xmlns:a16="http://schemas.microsoft.com/office/drawing/2014/main" id="{7E39FBF7-7308-C640-8331-84C04B4B4A20}"/>
              </a:ext>
            </a:extLst>
          </p:cNvPr>
          <p:cNvSpPr>
            <a:spLocks noChangeArrowheads="1"/>
          </p:cNvSpPr>
          <p:nvPr/>
        </p:nvSpPr>
        <p:spPr bwMode="auto">
          <a:xfrm>
            <a:off x="4509638" y="4386895"/>
            <a:ext cx="986702" cy="986702"/>
          </a:xfrm>
          <a:custGeom>
            <a:avLst/>
            <a:gdLst>
              <a:gd name="T0" fmla="*/ 801 w 1314"/>
              <a:gd name="T1" fmla="*/ 79 h 1313"/>
              <a:gd name="T2" fmla="*/ 1233 w 1314"/>
              <a:gd name="T3" fmla="*/ 512 h 1313"/>
              <a:gd name="T4" fmla="*/ 1233 w 1314"/>
              <a:gd name="T5" fmla="*/ 512 h 1313"/>
              <a:gd name="T6" fmla="*/ 1233 w 1314"/>
              <a:gd name="T7" fmla="*/ 800 h 1313"/>
              <a:gd name="T8" fmla="*/ 801 w 1314"/>
              <a:gd name="T9" fmla="*/ 1232 h 1313"/>
              <a:gd name="T10" fmla="*/ 801 w 1314"/>
              <a:gd name="T11" fmla="*/ 1232 h 1313"/>
              <a:gd name="T12" fmla="*/ 512 w 1314"/>
              <a:gd name="T13" fmla="*/ 1232 h 1313"/>
              <a:gd name="T14" fmla="*/ 80 w 1314"/>
              <a:gd name="T15" fmla="*/ 800 h 1313"/>
              <a:gd name="T16" fmla="*/ 80 w 1314"/>
              <a:gd name="T17" fmla="*/ 800 h 1313"/>
              <a:gd name="T18" fmla="*/ 80 w 1314"/>
              <a:gd name="T19" fmla="*/ 512 h 1313"/>
              <a:gd name="T20" fmla="*/ 512 w 1314"/>
              <a:gd name="T21" fmla="*/ 79 h 1313"/>
              <a:gd name="T22" fmla="*/ 512 w 1314"/>
              <a:gd name="T23" fmla="*/ 79 h 1313"/>
              <a:gd name="T24" fmla="*/ 801 w 1314"/>
              <a:gd name="T25" fmla="*/ 79 h 1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14" h="1313">
                <a:moveTo>
                  <a:pt x="801" y="79"/>
                </a:moveTo>
                <a:lnTo>
                  <a:pt x="1233" y="512"/>
                </a:lnTo>
                <a:lnTo>
                  <a:pt x="1233" y="512"/>
                </a:lnTo>
                <a:cubicBezTo>
                  <a:pt x="1313" y="591"/>
                  <a:pt x="1313" y="720"/>
                  <a:pt x="1233" y="800"/>
                </a:cubicBezTo>
                <a:lnTo>
                  <a:pt x="801" y="1232"/>
                </a:lnTo>
                <a:lnTo>
                  <a:pt x="801" y="1232"/>
                </a:lnTo>
                <a:cubicBezTo>
                  <a:pt x="721" y="1312"/>
                  <a:pt x="592" y="1312"/>
                  <a:pt x="512" y="1232"/>
                </a:cubicBezTo>
                <a:lnTo>
                  <a:pt x="80" y="800"/>
                </a:lnTo>
                <a:lnTo>
                  <a:pt x="80" y="800"/>
                </a:lnTo>
                <a:cubicBezTo>
                  <a:pt x="0" y="720"/>
                  <a:pt x="0" y="591"/>
                  <a:pt x="80" y="512"/>
                </a:cubicBezTo>
                <a:lnTo>
                  <a:pt x="512" y="79"/>
                </a:lnTo>
                <a:lnTo>
                  <a:pt x="512" y="79"/>
                </a:lnTo>
                <a:cubicBezTo>
                  <a:pt x="592" y="0"/>
                  <a:pt x="721" y="0"/>
                  <a:pt x="801" y="79"/>
                </a:cubicBezTo>
              </a:path>
            </a:pathLst>
          </a:custGeom>
          <a:solidFill>
            <a:schemeClr val="accent2"/>
          </a:solidFill>
          <a:ln>
            <a:noFill/>
          </a:ln>
          <a:effectLst/>
        </p:spPr>
        <p:txBody>
          <a:bodyPr wrap="none" anchor="ctr"/>
          <a:lstStyle/>
          <a:p>
            <a:endParaRPr lang="en-US" sz="3265" dirty="0">
              <a:latin typeface="Lato Light" panose="020F0502020204030203" pitchFamily="34" charset="0"/>
            </a:endParaRPr>
          </a:p>
        </p:txBody>
      </p:sp>
      <p:sp>
        <p:nvSpPr>
          <p:cNvPr id="28" name="TextBox 27">
            <a:extLst>
              <a:ext uri="{FF2B5EF4-FFF2-40B4-BE49-F238E27FC236}">
                <a16:creationId xmlns:a16="http://schemas.microsoft.com/office/drawing/2014/main" id="{FA8F7316-4275-FA46-BAE9-540DD52D0935}"/>
              </a:ext>
            </a:extLst>
          </p:cNvPr>
          <p:cNvSpPr txBox="1"/>
          <p:nvPr/>
        </p:nvSpPr>
        <p:spPr>
          <a:xfrm>
            <a:off x="4197319" y="5501953"/>
            <a:ext cx="1611340"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YOUR TITLE 02</a:t>
            </a:r>
          </a:p>
        </p:txBody>
      </p:sp>
      <p:sp>
        <p:nvSpPr>
          <p:cNvPr id="29" name="Freeform 933">
            <a:extLst>
              <a:ext uri="{FF2B5EF4-FFF2-40B4-BE49-F238E27FC236}">
                <a16:creationId xmlns:a16="http://schemas.microsoft.com/office/drawing/2014/main" id="{961CEE59-7C17-E34E-ABEA-873C562E3982}"/>
              </a:ext>
            </a:extLst>
          </p:cNvPr>
          <p:cNvSpPr>
            <a:spLocks noChangeAspect="1" noChangeArrowheads="1"/>
          </p:cNvSpPr>
          <p:nvPr/>
        </p:nvSpPr>
        <p:spPr bwMode="auto">
          <a:xfrm>
            <a:off x="4817922" y="4707371"/>
            <a:ext cx="370131" cy="345750"/>
          </a:xfrm>
          <a:custGeom>
            <a:avLst/>
            <a:gdLst>
              <a:gd name="T0" fmla="*/ 10084954 w 291412"/>
              <a:gd name="T1" fmla="*/ 45492634 h 272690"/>
              <a:gd name="T2" fmla="*/ 18604109 w 291412"/>
              <a:gd name="T3" fmla="*/ 47286187 h 272690"/>
              <a:gd name="T4" fmla="*/ 17011509 w 291412"/>
              <a:gd name="T5" fmla="*/ 52432592 h 272690"/>
              <a:gd name="T6" fmla="*/ 24655008 w 291412"/>
              <a:gd name="T7" fmla="*/ 50639051 h 272690"/>
              <a:gd name="T8" fmla="*/ 30865306 w 291412"/>
              <a:gd name="T9" fmla="*/ 57189479 h 272690"/>
              <a:gd name="T10" fmla="*/ 36518120 w 291412"/>
              <a:gd name="T11" fmla="*/ 51964853 h 272690"/>
              <a:gd name="T12" fmla="*/ 45196345 w 291412"/>
              <a:gd name="T13" fmla="*/ 54537932 h 272690"/>
              <a:gd name="T14" fmla="*/ 47186986 w 291412"/>
              <a:gd name="T15" fmla="*/ 48455792 h 272690"/>
              <a:gd name="T16" fmla="*/ 55706032 w 291412"/>
              <a:gd name="T17" fmla="*/ 45414427 h 272690"/>
              <a:gd name="T18" fmla="*/ 59845949 w 291412"/>
              <a:gd name="T19" fmla="*/ 41203582 h 272690"/>
              <a:gd name="T20" fmla="*/ 54670837 w 291412"/>
              <a:gd name="T21" fmla="*/ 47052109 h 272690"/>
              <a:gd name="T22" fmla="*/ 51088336 w 291412"/>
              <a:gd name="T23" fmla="*/ 52666648 h 272690"/>
              <a:gd name="T24" fmla="*/ 41294932 w 291412"/>
              <a:gd name="T25" fmla="*/ 52744406 h 272690"/>
              <a:gd name="T26" fmla="*/ 30865306 w 291412"/>
              <a:gd name="T27" fmla="*/ 59138586 h 272690"/>
              <a:gd name="T28" fmla="*/ 23221945 w 291412"/>
              <a:gd name="T29" fmla="*/ 55318191 h 272690"/>
              <a:gd name="T30" fmla="*/ 15260308 w 291412"/>
              <a:gd name="T31" fmla="*/ 50795034 h 272690"/>
              <a:gd name="T32" fmla="*/ 9527805 w 291412"/>
              <a:gd name="T33" fmla="*/ 47363776 h 272690"/>
              <a:gd name="T34" fmla="*/ 20902552 w 291412"/>
              <a:gd name="T35" fmla="*/ 36312252 h 272690"/>
              <a:gd name="T36" fmla="*/ 44757441 w 291412"/>
              <a:gd name="T37" fmla="*/ 36312252 h 272690"/>
              <a:gd name="T38" fmla="*/ 9638742 w 291412"/>
              <a:gd name="T39" fmla="*/ 33099928 h 272690"/>
              <a:gd name="T40" fmla="*/ 9638742 w 291412"/>
              <a:gd name="T41" fmla="*/ 26039728 h 272690"/>
              <a:gd name="T42" fmla="*/ 18043261 w 291412"/>
              <a:gd name="T43" fmla="*/ 29143062 h 272690"/>
              <a:gd name="T44" fmla="*/ 9073068 w 291412"/>
              <a:gd name="T45" fmla="*/ 35039317 h 272690"/>
              <a:gd name="T46" fmla="*/ 8184059 w 291412"/>
              <a:gd name="T47" fmla="*/ 24565518 h 272690"/>
              <a:gd name="T48" fmla="*/ 11568182 w 291412"/>
              <a:gd name="T49" fmla="*/ 38962426 h 272690"/>
              <a:gd name="T50" fmla="*/ 46033951 w 291412"/>
              <a:gd name="T51" fmla="*/ 34831082 h 272690"/>
              <a:gd name="T52" fmla="*/ 51777938 w 291412"/>
              <a:gd name="T53" fmla="*/ 34597452 h 272690"/>
              <a:gd name="T54" fmla="*/ 52655885 w 291412"/>
              <a:gd name="T55" fmla="*/ 24073988 h 272690"/>
              <a:gd name="T56" fmla="*/ 45236152 w 291412"/>
              <a:gd name="T57" fmla="*/ 24697619 h 272690"/>
              <a:gd name="T58" fmla="*/ 32790144 w 291412"/>
              <a:gd name="T59" fmla="*/ 14953572 h 272690"/>
              <a:gd name="T60" fmla="*/ 45475504 w 291412"/>
              <a:gd name="T61" fmla="*/ 21891310 h 272690"/>
              <a:gd name="T62" fmla="*/ 54012180 w 291412"/>
              <a:gd name="T63" fmla="*/ 18227647 h 272690"/>
              <a:gd name="T64" fmla="*/ 53214328 w 291412"/>
              <a:gd name="T65" fmla="*/ 26022589 h 272690"/>
              <a:gd name="T66" fmla="*/ 64383378 w 291412"/>
              <a:gd name="T67" fmla="*/ 33583948 h 272690"/>
              <a:gd name="T68" fmla="*/ 32790144 w 291412"/>
              <a:gd name="T69" fmla="*/ 46056081 h 272690"/>
              <a:gd name="T70" fmla="*/ 11568182 w 291412"/>
              <a:gd name="T71" fmla="*/ 18227647 h 272690"/>
              <a:gd name="T72" fmla="*/ 35244211 w 291412"/>
              <a:gd name="T73" fmla="*/ 0 h 272690"/>
              <a:gd name="T74" fmla="*/ 42887241 w 291412"/>
              <a:gd name="T75" fmla="*/ 3743152 h 272690"/>
              <a:gd name="T76" fmla="*/ 51088336 w 291412"/>
              <a:gd name="T77" fmla="*/ 6472255 h 272690"/>
              <a:gd name="T78" fmla="*/ 54670837 w 291412"/>
              <a:gd name="T79" fmla="*/ 12086946 h 272690"/>
              <a:gd name="T80" fmla="*/ 59845949 w 291412"/>
              <a:gd name="T81" fmla="*/ 17935004 h 272690"/>
              <a:gd name="T82" fmla="*/ 56024507 w 291412"/>
              <a:gd name="T83" fmla="*/ 13646193 h 272690"/>
              <a:gd name="T84" fmla="*/ 47425591 w 291412"/>
              <a:gd name="T85" fmla="*/ 11930930 h 272690"/>
              <a:gd name="T86" fmla="*/ 45196345 w 291412"/>
              <a:gd name="T87" fmla="*/ 4523147 h 272690"/>
              <a:gd name="T88" fmla="*/ 36518120 w 291412"/>
              <a:gd name="T89" fmla="*/ 7174160 h 272690"/>
              <a:gd name="T90" fmla="*/ 30865306 w 291412"/>
              <a:gd name="T91" fmla="*/ 1949612 h 272690"/>
              <a:gd name="T92" fmla="*/ 24655008 w 291412"/>
              <a:gd name="T93" fmla="*/ 8499776 h 272690"/>
              <a:gd name="T94" fmla="*/ 17011509 w 291412"/>
              <a:gd name="T95" fmla="*/ 6706268 h 272690"/>
              <a:gd name="T96" fmla="*/ 18604109 w 291412"/>
              <a:gd name="T97" fmla="*/ 11930930 h 272690"/>
              <a:gd name="T98" fmla="*/ 10084954 w 291412"/>
              <a:gd name="T99" fmla="*/ 13646193 h 272690"/>
              <a:gd name="T100" fmla="*/ 5865341 w 291412"/>
              <a:gd name="T101" fmla="*/ 16609484 h 272690"/>
              <a:gd name="T102" fmla="*/ 14065828 w 291412"/>
              <a:gd name="T103" fmla="*/ 13568377 h 272690"/>
              <a:gd name="T104" fmla="*/ 16135847 w 291412"/>
              <a:gd name="T105" fmla="*/ 5068522 h 272690"/>
              <a:gd name="T106" fmla="*/ 24734789 w 291412"/>
              <a:gd name="T107" fmla="*/ 6394152 h 27269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91412" h="272690">
                <a:moveTo>
                  <a:pt x="28276" y="189991"/>
                </a:moveTo>
                <a:cubicBezTo>
                  <a:pt x="30432" y="188912"/>
                  <a:pt x="32948" y="189631"/>
                  <a:pt x="34027" y="191789"/>
                </a:cubicBezTo>
                <a:lnTo>
                  <a:pt x="44091" y="208328"/>
                </a:lnTo>
                <a:cubicBezTo>
                  <a:pt x="44450" y="209407"/>
                  <a:pt x="45169" y="209767"/>
                  <a:pt x="45528" y="209767"/>
                </a:cubicBezTo>
                <a:cubicBezTo>
                  <a:pt x="45888" y="209767"/>
                  <a:pt x="46247" y="209767"/>
                  <a:pt x="46966" y="209407"/>
                </a:cubicBezTo>
                <a:lnTo>
                  <a:pt x="62422" y="200418"/>
                </a:lnTo>
                <a:cubicBezTo>
                  <a:pt x="64219" y="199339"/>
                  <a:pt x="66735" y="200059"/>
                  <a:pt x="67813" y="201497"/>
                </a:cubicBezTo>
                <a:cubicBezTo>
                  <a:pt x="72845" y="207609"/>
                  <a:pt x="78237" y="213003"/>
                  <a:pt x="83988" y="218037"/>
                </a:cubicBezTo>
                <a:cubicBezTo>
                  <a:pt x="85785" y="219115"/>
                  <a:pt x="86144" y="221632"/>
                  <a:pt x="85426" y="223430"/>
                </a:cubicBezTo>
                <a:lnTo>
                  <a:pt x="76440" y="238891"/>
                </a:lnTo>
                <a:cubicBezTo>
                  <a:pt x="76080" y="239611"/>
                  <a:pt x="76080" y="239970"/>
                  <a:pt x="76080" y="240330"/>
                </a:cubicBezTo>
                <a:cubicBezTo>
                  <a:pt x="76080" y="240689"/>
                  <a:pt x="76440" y="241408"/>
                  <a:pt x="76799" y="241768"/>
                </a:cubicBezTo>
                <a:lnTo>
                  <a:pt x="94052" y="251476"/>
                </a:lnTo>
                <a:cubicBezTo>
                  <a:pt x="95130" y="252195"/>
                  <a:pt x="96568" y="251836"/>
                  <a:pt x="96927" y="250757"/>
                </a:cubicBezTo>
                <a:lnTo>
                  <a:pt x="105913" y="235296"/>
                </a:lnTo>
                <a:cubicBezTo>
                  <a:pt x="106992" y="233498"/>
                  <a:pt x="109148" y="232779"/>
                  <a:pt x="111305" y="233498"/>
                </a:cubicBezTo>
                <a:cubicBezTo>
                  <a:pt x="118494" y="236374"/>
                  <a:pt x="126042" y="238172"/>
                  <a:pt x="133230" y="239611"/>
                </a:cubicBezTo>
                <a:cubicBezTo>
                  <a:pt x="135387" y="239970"/>
                  <a:pt x="137184" y="241768"/>
                  <a:pt x="137184" y="243925"/>
                </a:cubicBezTo>
                <a:lnTo>
                  <a:pt x="137184" y="261544"/>
                </a:lnTo>
                <a:cubicBezTo>
                  <a:pt x="137184" y="262623"/>
                  <a:pt x="137903" y="263701"/>
                  <a:pt x="139341" y="263701"/>
                </a:cubicBezTo>
                <a:lnTo>
                  <a:pt x="159110" y="263701"/>
                </a:lnTo>
                <a:cubicBezTo>
                  <a:pt x="160188" y="263701"/>
                  <a:pt x="161266" y="262623"/>
                  <a:pt x="161266" y="261544"/>
                </a:cubicBezTo>
                <a:lnTo>
                  <a:pt x="161266" y="243925"/>
                </a:lnTo>
                <a:cubicBezTo>
                  <a:pt x="161266" y="241768"/>
                  <a:pt x="162704" y="239970"/>
                  <a:pt x="164861" y="239611"/>
                </a:cubicBezTo>
                <a:cubicBezTo>
                  <a:pt x="172409" y="238172"/>
                  <a:pt x="179957" y="236374"/>
                  <a:pt x="187145" y="233498"/>
                </a:cubicBezTo>
                <a:cubicBezTo>
                  <a:pt x="188943" y="232779"/>
                  <a:pt x="191099" y="233498"/>
                  <a:pt x="192177" y="235296"/>
                </a:cubicBezTo>
                <a:lnTo>
                  <a:pt x="201163" y="250757"/>
                </a:lnTo>
                <a:cubicBezTo>
                  <a:pt x="201882" y="251836"/>
                  <a:pt x="202961" y="252195"/>
                  <a:pt x="204039" y="251476"/>
                </a:cubicBezTo>
                <a:lnTo>
                  <a:pt x="221292" y="241768"/>
                </a:lnTo>
                <a:cubicBezTo>
                  <a:pt x="221651" y="241408"/>
                  <a:pt x="222011" y="240689"/>
                  <a:pt x="222011" y="240330"/>
                </a:cubicBezTo>
                <a:cubicBezTo>
                  <a:pt x="222011" y="239970"/>
                  <a:pt x="222370" y="239611"/>
                  <a:pt x="222011" y="238891"/>
                </a:cubicBezTo>
                <a:lnTo>
                  <a:pt x="213025" y="223430"/>
                </a:lnTo>
                <a:cubicBezTo>
                  <a:pt x="211946" y="221632"/>
                  <a:pt x="212665" y="219115"/>
                  <a:pt x="214103" y="218037"/>
                </a:cubicBezTo>
                <a:cubicBezTo>
                  <a:pt x="220213" y="213003"/>
                  <a:pt x="225605" y="207609"/>
                  <a:pt x="230277" y="201497"/>
                </a:cubicBezTo>
                <a:cubicBezTo>
                  <a:pt x="231715" y="200059"/>
                  <a:pt x="234231" y="199339"/>
                  <a:pt x="236028" y="200418"/>
                </a:cubicBezTo>
                <a:lnTo>
                  <a:pt x="251484" y="209407"/>
                </a:lnTo>
                <a:cubicBezTo>
                  <a:pt x="251844" y="209767"/>
                  <a:pt x="252562" y="209767"/>
                  <a:pt x="252922" y="209767"/>
                </a:cubicBezTo>
                <a:cubicBezTo>
                  <a:pt x="253281" y="209767"/>
                  <a:pt x="254000" y="209407"/>
                  <a:pt x="254360" y="208328"/>
                </a:cubicBezTo>
                <a:lnTo>
                  <a:pt x="264064" y="191789"/>
                </a:lnTo>
                <a:cubicBezTo>
                  <a:pt x="265143" y="189631"/>
                  <a:pt x="268018" y="188912"/>
                  <a:pt x="270175" y="189991"/>
                </a:cubicBezTo>
                <a:cubicBezTo>
                  <a:pt x="272331" y="191069"/>
                  <a:pt x="272691" y="193586"/>
                  <a:pt x="271972" y="195744"/>
                </a:cubicBezTo>
                <a:lnTo>
                  <a:pt x="261908" y="213003"/>
                </a:lnTo>
                <a:cubicBezTo>
                  <a:pt x="260470" y="215520"/>
                  <a:pt x="257954" y="217318"/>
                  <a:pt x="255078" y="218396"/>
                </a:cubicBezTo>
                <a:cubicBezTo>
                  <a:pt x="252562" y="218756"/>
                  <a:pt x="249327" y="218396"/>
                  <a:pt x="246811" y="216958"/>
                </a:cubicBezTo>
                <a:lnTo>
                  <a:pt x="234591" y="210126"/>
                </a:lnTo>
                <a:cubicBezTo>
                  <a:pt x="230996" y="214441"/>
                  <a:pt x="227043" y="218396"/>
                  <a:pt x="222729" y="222351"/>
                </a:cubicBezTo>
                <a:lnTo>
                  <a:pt x="229559" y="234217"/>
                </a:lnTo>
                <a:cubicBezTo>
                  <a:pt x="230996" y="236734"/>
                  <a:pt x="231715" y="239970"/>
                  <a:pt x="230637" y="242847"/>
                </a:cubicBezTo>
                <a:cubicBezTo>
                  <a:pt x="229918" y="245364"/>
                  <a:pt x="228121" y="247881"/>
                  <a:pt x="225605" y="249319"/>
                </a:cubicBezTo>
                <a:lnTo>
                  <a:pt x="208352" y="259027"/>
                </a:lnTo>
                <a:cubicBezTo>
                  <a:pt x="203320" y="262263"/>
                  <a:pt x="196491" y="260465"/>
                  <a:pt x="193615" y="255072"/>
                </a:cubicBezTo>
                <a:lnTo>
                  <a:pt x="186427" y="243206"/>
                </a:lnTo>
                <a:cubicBezTo>
                  <a:pt x="181035" y="245004"/>
                  <a:pt x="175644" y="246442"/>
                  <a:pt x="170252" y="247521"/>
                </a:cubicBezTo>
                <a:lnTo>
                  <a:pt x="170252" y="261544"/>
                </a:lnTo>
                <a:cubicBezTo>
                  <a:pt x="170252" y="267297"/>
                  <a:pt x="164861" y="272690"/>
                  <a:pt x="159110" y="272690"/>
                </a:cubicBezTo>
                <a:lnTo>
                  <a:pt x="139341" y="272690"/>
                </a:lnTo>
                <a:cubicBezTo>
                  <a:pt x="133230" y="272690"/>
                  <a:pt x="128198" y="267297"/>
                  <a:pt x="128198" y="261544"/>
                </a:cubicBezTo>
                <a:lnTo>
                  <a:pt x="128198" y="247521"/>
                </a:lnTo>
                <a:cubicBezTo>
                  <a:pt x="122807" y="246442"/>
                  <a:pt x="117056" y="245004"/>
                  <a:pt x="111664" y="243206"/>
                </a:cubicBezTo>
                <a:lnTo>
                  <a:pt x="104835" y="255072"/>
                </a:lnTo>
                <a:cubicBezTo>
                  <a:pt x="101600" y="260465"/>
                  <a:pt x="94771" y="262263"/>
                  <a:pt x="89739" y="259027"/>
                </a:cubicBezTo>
                <a:lnTo>
                  <a:pt x="72845" y="249319"/>
                </a:lnTo>
                <a:cubicBezTo>
                  <a:pt x="70329" y="247881"/>
                  <a:pt x="68173" y="245364"/>
                  <a:pt x="67454" y="242847"/>
                </a:cubicBezTo>
                <a:cubicBezTo>
                  <a:pt x="66735" y="239970"/>
                  <a:pt x="67454" y="236734"/>
                  <a:pt x="68892" y="234217"/>
                </a:cubicBezTo>
                <a:lnTo>
                  <a:pt x="75721" y="222351"/>
                </a:lnTo>
                <a:cubicBezTo>
                  <a:pt x="71408" y="218396"/>
                  <a:pt x="67454" y="214441"/>
                  <a:pt x="63500" y="210126"/>
                </a:cubicBezTo>
                <a:lnTo>
                  <a:pt x="51279" y="216958"/>
                </a:lnTo>
                <a:cubicBezTo>
                  <a:pt x="49123" y="218396"/>
                  <a:pt x="45888" y="218756"/>
                  <a:pt x="43012" y="218396"/>
                </a:cubicBezTo>
                <a:cubicBezTo>
                  <a:pt x="40137" y="217318"/>
                  <a:pt x="37980" y="215520"/>
                  <a:pt x="36543" y="213003"/>
                </a:cubicBezTo>
                <a:lnTo>
                  <a:pt x="26478" y="195744"/>
                </a:lnTo>
                <a:cubicBezTo>
                  <a:pt x="25400" y="193586"/>
                  <a:pt x="26119" y="191069"/>
                  <a:pt x="28276" y="189991"/>
                </a:cubicBezTo>
                <a:close/>
                <a:moveTo>
                  <a:pt x="94365" y="167436"/>
                </a:moveTo>
                <a:cubicBezTo>
                  <a:pt x="93285" y="168874"/>
                  <a:pt x="91844" y="170312"/>
                  <a:pt x="90764" y="171390"/>
                </a:cubicBezTo>
                <a:cubicBezTo>
                  <a:pt x="102649" y="190800"/>
                  <a:pt x="123900" y="203739"/>
                  <a:pt x="148031" y="203739"/>
                </a:cubicBezTo>
                <a:cubicBezTo>
                  <a:pt x="172163" y="203739"/>
                  <a:pt x="193413" y="190800"/>
                  <a:pt x="205659" y="171390"/>
                </a:cubicBezTo>
                <a:cubicBezTo>
                  <a:pt x="204218" y="170312"/>
                  <a:pt x="202777" y="168874"/>
                  <a:pt x="202057" y="167436"/>
                </a:cubicBezTo>
                <a:lnTo>
                  <a:pt x="94365" y="167436"/>
                </a:lnTo>
                <a:close/>
                <a:moveTo>
                  <a:pt x="43514" y="120069"/>
                </a:moveTo>
                <a:lnTo>
                  <a:pt x="34028" y="136167"/>
                </a:lnTo>
                <a:lnTo>
                  <a:pt x="43514" y="152624"/>
                </a:lnTo>
                <a:lnTo>
                  <a:pt x="62850" y="152624"/>
                </a:lnTo>
                <a:lnTo>
                  <a:pt x="72335" y="136167"/>
                </a:lnTo>
                <a:lnTo>
                  <a:pt x="62850" y="120069"/>
                </a:lnTo>
                <a:lnTo>
                  <a:pt x="43514" y="120069"/>
                </a:lnTo>
                <a:close/>
                <a:moveTo>
                  <a:pt x="40960" y="111125"/>
                </a:moveTo>
                <a:lnTo>
                  <a:pt x="65403" y="111125"/>
                </a:lnTo>
                <a:cubicBezTo>
                  <a:pt x="67227" y="111125"/>
                  <a:pt x="68322" y="111841"/>
                  <a:pt x="69052" y="113271"/>
                </a:cubicBezTo>
                <a:lnTo>
                  <a:pt x="81456" y="134379"/>
                </a:lnTo>
                <a:cubicBezTo>
                  <a:pt x="82185" y="135452"/>
                  <a:pt x="82185" y="137241"/>
                  <a:pt x="81456" y="138671"/>
                </a:cubicBezTo>
                <a:lnTo>
                  <a:pt x="69052" y="159421"/>
                </a:lnTo>
                <a:cubicBezTo>
                  <a:pt x="68322" y="160494"/>
                  <a:pt x="67227" y="161567"/>
                  <a:pt x="65403" y="161567"/>
                </a:cubicBezTo>
                <a:lnTo>
                  <a:pt x="40960" y="161567"/>
                </a:lnTo>
                <a:cubicBezTo>
                  <a:pt x="39136" y="161567"/>
                  <a:pt x="37677" y="160494"/>
                  <a:pt x="36947" y="159421"/>
                </a:cubicBezTo>
                <a:lnTo>
                  <a:pt x="24543" y="138671"/>
                </a:lnTo>
                <a:cubicBezTo>
                  <a:pt x="23813" y="137241"/>
                  <a:pt x="23813" y="135452"/>
                  <a:pt x="24543" y="134379"/>
                </a:cubicBezTo>
                <a:lnTo>
                  <a:pt x="36947" y="113271"/>
                </a:lnTo>
                <a:cubicBezTo>
                  <a:pt x="37677" y="111841"/>
                  <a:pt x="39136" y="111125"/>
                  <a:pt x="40960" y="111125"/>
                </a:cubicBezTo>
                <a:close/>
                <a:moveTo>
                  <a:pt x="52225" y="92674"/>
                </a:moveTo>
                <a:cubicBezTo>
                  <a:pt x="28454" y="92674"/>
                  <a:pt x="8644" y="112443"/>
                  <a:pt x="8644" y="136166"/>
                </a:cubicBezTo>
                <a:cubicBezTo>
                  <a:pt x="8644" y="160248"/>
                  <a:pt x="28454" y="179657"/>
                  <a:pt x="52225" y="179657"/>
                </a:cubicBezTo>
                <a:cubicBezTo>
                  <a:pt x="66632" y="179657"/>
                  <a:pt x="79958" y="172468"/>
                  <a:pt x="88242" y="160607"/>
                </a:cubicBezTo>
                <a:cubicBezTo>
                  <a:pt x="88963" y="159529"/>
                  <a:pt x="90403" y="158810"/>
                  <a:pt x="91844" y="158810"/>
                </a:cubicBezTo>
                <a:lnTo>
                  <a:pt x="204218" y="158810"/>
                </a:lnTo>
                <a:cubicBezTo>
                  <a:pt x="205659" y="158810"/>
                  <a:pt x="207099" y="159529"/>
                  <a:pt x="207820" y="160607"/>
                </a:cubicBezTo>
                <a:cubicBezTo>
                  <a:pt x="216104" y="172468"/>
                  <a:pt x="229430" y="179657"/>
                  <a:pt x="243837" y="179657"/>
                </a:cubicBezTo>
                <a:cubicBezTo>
                  <a:pt x="258244" y="179657"/>
                  <a:pt x="271210" y="173187"/>
                  <a:pt x="279134" y="161685"/>
                </a:cubicBezTo>
                <a:lnTo>
                  <a:pt x="237714" y="161685"/>
                </a:lnTo>
                <a:cubicBezTo>
                  <a:pt x="236273" y="161685"/>
                  <a:pt x="234833" y="160607"/>
                  <a:pt x="233752" y="159529"/>
                </a:cubicBezTo>
                <a:lnTo>
                  <a:pt x="221866" y="138682"/>
                </a:lnTo>
                <a:cubicBezTo>
                  <a:pt x="220786" y="137244"/>
                  <a:pt x="220786" y="135447"/>
                  <a:pt x="221866" y="134368"/>
                </a:cubicBezTo>
                <a:lnTo>
                  <a:pt x="233752" y="113162"/>
                </a:lnTo>
                <a:cubicBezTo>
                  <a:pt x="234833" y="111724"/>
                  <a:pt x="236273" y="111005"/>
                  <a:pt x="237714" y="111005"/>
                </a:cubicBezTo>
                <a:lnTo>
                  <a:pt x="279134" y="111005"/>
                </a:lnTo>
                <a:cubicBezTo>
                  <a:pt x="271210" y="99863"/>
                  <a:pt x="258244" y="92674"/>
                  <a:pt x="243837" y="92674"/>
                </a:cubicBezTo>
                <a:cubicBezTo>
                  <a:pt x="229430" y="92674"/>
                  <a:pt x="216104" y="99863"/>
                  <a:pt x="207820" y="111724"/>
                </a:cubicBezTo>
                <a:cubicBezTo>
                  <a:pt x="207099" y="113162"/>
                  <a:pt x="205659" y="113881"/>
                  <a:pt x="204218" y="113881"/>
                </a:cubicBezTo>
                <a:lnTo>
                  <a:pt x="91844" y="113881"/>
                </a:lnTo>
                <a:cubicBezTo>
                  <a:pt x="90403" y="113881"/>
                  <a:pt x="88963" y="113162"/>
                  <a:pt x="88242" y="111724"/>
                </a:cubicBezTo>
                <a:cubicBezTo>
                  <a:pt x="79958" y="99863"/>
                  <a:pt x="66632" y="92674"/>
                  <a:pt x="52225" y="92674"/>
                </a:cubicBezTo>
                <a:close/>
                <a:moveTo>
                  <a:pt x="148031" y="68951"/>
                </a:moveTo>
                <a:cubicBezTo>
                  <a:pt x="123900" y="68951"/>
                  <a:pt x="102649" y="81891"/>
                  <a:pt x="90764" y="100941"/>
                </a:cubicBezTo>
                <a:cubicBezTo>
                  <a:pt x="92204" y="102379"/>
                  <a:pt x="93285" y="103457"/>
                  <a:pt x="94365" y="104895"/>
                </a:cubicBezTo>
                <a:lnTo>
                  <a:pt x="202057" y="104895"/>
                </a:lnTo>
                <a:cubicBezTo>
                  <a:pt x="202777" y="103457"/>
                  <a:pt x="204218" y="102379"/>
                  <a:pt x="205299" y="100941"/>
                </a:cubicBezTo>
                <a:cubicBezTo>
                  <a:pt x="193413" y="81891"/>
                  <a:pt x="172163" y="68951"/>
                  <a:pt x="148031" y="68951"/>
                </a:cubicBezTo>
                <a:close/>
                <a:moveTo>
                  <a:pt x="148031" y="60325"/>
                </a:moveTo>
                <a:cubicBezTo>
                  <a:pt x="174684" y="60325"/>
                  <a:pt x="198455" y="73984"/>
                  <a:pt x="212142" y="94831"/>
                </a:cubicBezTo>
                <a:cubicBezTo>
                  <a:pt x="221146" y="88001"/>
                  <a:pt x="231951" y="84048"/>
                  <a:pt x="243837" y="84048"/>
                </a:cubicBezTo>
                <a:cubicBezTo>
                  <a:pt x="264007" y="84048"/>
                  <a:pt x="282015" y="95190"/>
                  <a:pt x="291020" y="113521"/>
                </a:cubicBezTo>
                <a:cubicBezTo>
                  <a:pt x="291740" y="114600"/>
                  <a:pt x="291380" y="116397"/>
                  <a:pt x="290659" y="117834"/>
                </a:cubicBezTo>
                <a:cubicBezTo>
                  <a:pt x="289939" y="118913"/>
                  <a:pt x="288498" y="119991"/>
                  <a:pt x="287058" y="119991"/>
                </a:cubicBezTo>
                <a:lnTo>
                  <a:pt x="240235" y="119991"/>
                </a:lnTo>
                <a:lnTo>
                  <a:pt x="230871" y="136166"/>
                </a:lnTo>
                <a:lnTo>
                  <a:pt x="240235" y="152700"/>
                </a:lnTo>
                <a:lnTo>
                  <a:pt x="287058" y="152700"/>
                </a:lnTo>
                <a:cubicBezTo>
                  <a:pt x="288498" y="152700"/>
                  <a:pt x="289939" y="153418"/>
                  <a:pt x="290659" y="154856"/>
                </a:cubicBezTo>
                <a:cubicBezTo>
                  <a:pt x="291380" y="156294"/>
                  <a:pt x="291740" y="157732"/>
                  <a:pt x="291020" y="159169"/>
                </a:cubicBezTo>
                <a:cubicBezTo>
                  <a:pt x="282015" y="177141"/>
                  <a:pt x="264007" y="188643"/>
                  <a:pt x="243837" y="188643"/>
                </a:cubicBezTo>
                <a:cubicBezTo>
                  <a:pt x="231951" y="188643"/>
                  <a:pt x="221146" y="184689"/>
                  <a:pt x="212142" y="177860"/>
                </a:cubicBezTo>
                <a:cubicBezTo>
                  <a:pt x="198455" y="198707"/>
                  <a:pt x="174684" y="212366"/>
                  <a:pt x="148031" y="212366"/>
                </a:cubicBezTo>
                <a:cubicBezTo>
                  <a:pt x="121378" y="212366"/>
                  <a:pt x="97967" y="198707"/>
                  <a:pt x="84281" y="177860"/>
                </a:cubicBezTo>
                <a:cubicBezTo>
                  <a:pt x="75276" y="184689"/>
                  <a:pt x="64111" y="188643"/>
                  <a:pt x="52225" y="188643"/>
                </a:cubicBezTo>
                <a:cubicBezTo>
                  <a:pt x="23411" y="188643"/>
                  <a:pt x="0" y="164920"/>
                  <a:pt x="0" y="136166"/>
                </a:cubicBezTo>
                <a:cubicBezTo>
                  <a:pt x="0" y="107770"/>
                  <a:pt x="23411" y="84048"/>
                  <a:pt x="52225" y="84048"/>
                </a:cubicBezTo>
                <a:cubicBezTo>
                  <a:pt x="64111" y="84048"/>
                  <a:pt x="75276" y="88001"/>
                  <a:pt x="84281" y="95190"/>
                </a:cubicBezTo>
                <a:cubicBezTo>
                  <a:pt x="97967" y="73984"/>
                  <a:pt x="121378" y="60325"/>
                  <a:pt x="148031" y="60325"/>
                </a:cubicBezTo>
                <a:close/>
                <a:moveTo>
                  <a:pt x="139341" y="0"/>
                </a:moveTo>
                <a:lnTo>
                  <a:pt x="159110" y="0"/>
                </a:lnTo>
                <a:cubicBezTo>
                  <a:pt x="164861" y="0"/>
                  <a:pt x="170252" y="5034"/>
                  <a:pt x="170252" y="11146"/>
                </a:cubicBezTo>
                <a:lnTo>
                  <a:pt x="170252" y="25169"/>
                </a:lnTo>
                <a:cubicBezTo>
                  <a:pt x="175644" y="26248"/>
                  <a:pt x="181035" y="27686"/>
                  <a:pt x="186427" y="29484"/>
                </a:cubicBezTo>
                <a:lnTo>
                  <a:pt x="193615" y="17259"/>
                </a:lnTo>
                <a:cubicBezTo>
                  <a:pt x="195053" y="14742"/>
                  <a:pt x="197210" y="13304"/>
                  <a:pt x="200085" y="12225"/>
                </a:cubicBezTo>
                <a:cubicBezTo>
                  <a:pt x="202961" y="11506"/>
                  <a:pt x="205836" y="11865"/>
                  <a:pt x="208352" y="13304"/>
                </a:cubicBezTo>
                <a:lnTo>
                  <a:pt x="225605" y="23371"/>
                </a:lnTo>
                <a:cubicBezTo>
                  <a:pt x="228121" y="24810"/>
                  <a:pt x="229918" y="26967"/>
                  <a:pt x="230637" y="29843"/>
                </a:cubicBezTo>
                <a:cubicBezTo>
                  <a:pt x="231715" y="32720"/>
                  <a:pt x="230996" y="35596"/>
                  <a:pt x="229559" y="38473"/>
                </a:cubicBezTo>
                <a:lnTo>
                  <a:pt x="222729" y="50338"/>
                </a:lnTo>
                <a:cubicBezTo>
                  <a:pt x="227043" y="53934"/>
                  <a:pt x="230996" y="58249"/>
                  <a:pt x="234591" y="62563"/>
                </a:cubicBezTo>
                <a:lnTo>
                  <a:pt x="246811" y="55732"/>
                </a:lnTo>
                <a:cubicBezTo>
                  <a:pt x="249327" y="53934"/>
                  <a:pt x="252562" y="53574"/>
                  <a:pt x="255078" y="54653"/>
                </a:cubicBezTo>
                <a:cubicBezTo>
                  <a:pt x="257954" y="55013"/>
                  <a:pt x="260470" y="57170"/>
                  <a:pt x="261908" y="59687"/>
                </a:cubicBezTo>
                <a:lnTo>
                  <a:pt x="271972" y="76586"/>
                </a:lnTo>
                <a:cubicBezTo>
                  <a:pt x="272691" y="78744"/>
                  <a:pt x="272331" y="81261"/>
                  <a:pt x="270175" y="82699"/>
                </a:cubicBezTo>
                <a:cubicBezTo>
                  <a:pt x="269456" y="83058"/>
                  <a:pt x="268737" y="83418"/>
                  <a:pt x="268018" y="83418"/>
                </a:cubicBezTo>
                <a:cubicBezTo>
                  <a:pt x="266221" y="83418"/>
                  <a:pt x="264783" y="82339"/>
                  <a:pt x="264064" y="81261"/>
                </a:cubicBezTo>
                <a:lnTo>
                  <a:pt x="254360" y="64002"/>
                </a:lnTo>
                <a:cubicBezTo>
                  <a:pt x="254000" y="63283"/>
                  <a:pt x="253281" y="62923"/>
                  <a:pt x="252922" y="62923"/>
                </a:cubicBezTo>
                <a:cubicBezTo>
                  <a:pt x="252562" y="62563"/>
                  <a:pt x="251844" y="62563"/>
                  <a:pt x="251484" y="63283"/>
                </a:cubicBezTo>
                <a:lnTo>
                  <a:pt x="236028" y="71912"/>
                </a:lnTo>
                <a:cubicBezTo>
                  <a:pt x="234231" y="72991"/>
                  <a:pt x="231715" y="72631"/>
                  <a:pt x="230277" y="71193"/>
                </a:cubicBezTo>
                <a:cubicBezTo>
                  <a:pt x="225605" y="65080"/>
                  <a:pt x="220213" y="59687"/>
                  <a:pt x="214103" y="55013"/>
                </a:cubicBezTo>
                <a:cubicBezTo>
                  <a:pt x="212665" y="53574"/>
                  <a:pt x="211946" y="51057"/>
                  <a:pt x="213025" y="49260"/>
                </a:cubicBezTo>
                <a:lnTo>
                  <a:pt x="222011" y="33799"/>
                </a:lnTo>
                <a:cubicBezTo>
                  <a:pt x="222729" y="32720"/>
                  <a:pt x="222011" y="31641"/>
                  <a:pt x="221292" y="30922"/>
                </a:cubicBezTo>
                <a:lnTo>
                  <a:pt x="204039" y="20854"/>
                </a:lnTo>
                <a:cubicBezTo>
                  <a:pt x="202961" y="20495"/>
                  <a:pt x="201882" y="20854"/>
                  <a:pt x="201163" y="21933"/>
                </a:cubicBezTo>
                <a:lnTo>
                  <a:pt x="192177" y="37035"/>
                </a:lnTo>
                <a:cubicBezTo>
                  <a:pt x="191099" y="39192"/>
                  <a:pt x="188943" y="39911"/>
                  <a:pt x="187145" y="39192"/>
                </a:cubicBezTo>
                <a:cubicBezTo>
                  <a:pt x="179957" y="36316"/>
                  <a:pt x="172409" y="34158"/>
                  <a:pt x="164861" y="33079"/>
                </a:cubicBezTo>
                <a:cubicBezTo>
                  <a:pt x="162704" y="32720"/>
                  <a:pt x="161266" y="30922"/>
                  <a:pt x="161266" y="28765"/>
                </a:cubicBezTo>
                <a:lnTo>
                  <a:pt x="161266" y="11146"/>
                </a:lnTo>
                <a:cubicBezTo>
                  <a:pt x="161266" y="10068"/>
                  <a:pt x="160188" y="8989"/>
                  <a:pt x="159110" y="8989"/>
                </a:cubicBezTo>
                <a:lnTo>
                  <a:pt x="139341" y="8989"/>
                </a:lnTo>
                <a:cubicBezTo>
                  <a:pt x="137903" y="8989"/>
                  <a:pt x="137184" y="10068"/>
                  <a:pt x="137184" y="11146"/>
                </a:cubicBezTo>
                <a:lnTo>
                  <a:pt x="137184" y="28765"/>
                </a:lnTo>
                <a:cubicBezTo>
                  <a:pt x="137184" y="30922"/>
                  <a:pt x="135387" y="32720"/>
                  <a:pt x="133230" y="33079"/>
                </a:cubicBezTo>
                <a:cubicBezTo>
                  <a:pt x="126042" y="34158"/>
                  <a:pt x="118494" y="36316"/>
                  <a:pt x="111305" y="39192"/>
                </a:cubicBezTo>
                <a:cubicBezTo>
                  <a:pt x="109148" y="39911"/>
                  <a:pt x="106992" y="39192"/>
                  <a:pt x="105913" y="37035"/>
                </a:cubicBezTo>
                <a:lnTo>
                  <a:pt x="96927" y="21933"/>
                </a:lnTo>
                <a:cubicBezTo>
                  <a:pt x="96568" y="20854"/>
                  <a:pt x="95130" y="20495"/>
                  <a:pt x="94052" y="20854"/>
                </a:cubicBezTo>
                <a:lnTo>
                  <a:pt x="76799" y="30922"/>
                </a:lnTo>
                <a:cubicBezTo>
                  <a:pt x="76440" y="31282"/>
                  <a:pt x="76080" y="32001"/>
                  <a:pt x="76080" y="32001"/>
                </a:cubicBezTo>
                <a:cubicBezTo>
                  <a:pt x="76080" y="32720"/>
                  <a:pt x="76080" y="33079"/>
                  <a:pt x="76440" y="33799"/>
                </a:cubicBezTo>
                <a:lnTo>
                  <a:pt x="85426" y="49260"/>
                </a:lnTo>
                <a:cubicBezTo>
                  <a:pt x="86144" y="51057"/>
                  <a:pt x="85785" y="53574"/>
                  <a:pt x="83988" y="55013"/>
                </a:cubicBezTo>
                <a:cubicBezTo>
                  <a:pt x="78237" y="59687"/>
                  <a:pt x="72845" y="65080"/>
                  <a:pt x="67813" y="71193"/>
                </a:cubicBezTo>
                <a:cubicBezTo>
                  <a:pt x="66735" y="72631"/>
                  <a:pt x="64219" y="72991"/>
                  <a:pt x="62422" y="71912"/>
                </a:cubicBezTo>
                <a:lnTo>
                  <a:pt x="46966" y="63283"/>
                </a:lnTo>
                <a:cubicBezTo>
                  <a:pt x="46247" y="62563"/>
                  <a:pt x="45888" y="62563"/>
                  <a:pt x="45528" y="62923"/>
                </a:cubicBezTo>
                <a:cubicBezTo>
                  <a:pt x="45169" y="62923"/>
                  <a:pt x="44450" y="63283"/>
                  <a:pt x="44091" y="64002"/>
                </a:cubicBezTo>
                <a:lnTo>
                  <a:pt x="34027" y="81261"/>
                </a:lnTo>
                <a:cubicBezTo>
                  <a:pt x="32948" y="83418"/>
                  <a:pt x="30432" y="83777"/>
                  <a:pt x="28276" y="82699"/>
                </a:cubicBezTo>
                <a:cubicBezTo>
                  <a:pt x="26119" y="81261"/>
                  <a:pt x="25400" y="78744"/>
                  <a:pt x="26478" y="76586"/>
                </a:cubicBezTo>
                <a:lnTo>
                  <a:pt x="36543" y="59687"/>
                </a:lnTo>
                <a:cubicBezTo>
                  <a:pt x="37980" y="57170"/>
                  <a:pt x="40137" y="55013"/>
                  <a:pt x="43012" y="54653"/>
                </a:cubicBezTo>
                <a:cubicBezTo>
                  <a:pt x="45888" y="53574"/>
                  <a:pt x="49123" y="53934"/>
                  <a:pt x="51279" y="55732"/>
                </a:cubicBezTo>
                <a:lnTo>
                  <a:pt x="63500" y="62563"/>
                </a:lnTo>
                <a:cubicBezTo>
                  <a:pt x="67454" y="58249"/>
                  <a:pt x="71408" y="53934"/>
                  <a:pt x="75721" y="50338"/>
                </a:cubicBezTo>
                <a:lnTo>
                  <a:pt x="68892" y="38473"/>
                </a:lnTo>
                <a:cubicBezTo>
                  <a:pt x="67454" y="35596"/>
                  <a:pt x="66735" y="32720"/>
                  <a:pt x="67454" y="29843"/>
                </a:cubicBezTo>
                <a:cubicBezTo>
                  <a:pt x="68173" y="26967"/>
                  <a:pt x="70329" y="24810"/>
                  <a:pt x="72845" y="23371"/>
                </a:cubicBezTo>
                <a:lnTo>
                  <a:pt x="89739" y="13304"/>
                </a:lnTo>
                <a:cubicBezTo>
                  <a:pt x="92255" y="11865"/>
                  <a:pt x="95490" y="11506"/>
                  <a:pt x="98006" y="12225"/>
                </a:cubicBezTo>
                <a:cubicBezTo>
                  <a:pt x="100881" y="13304"/>
                  <a:pt x="103397" y="14742"/>
                  <a:pt x="104835" y="17259"/>
                </a:cubicBezTo>
                <a:lnTo>
                  <a:pt x="111664" y="29484"/>
                </a:lnTo>
                <a:cubicBezTo>
                  <a:pt x="117056" y="27686"/>
                  <a:pt x="122807" y="26248"/>
                  <a:pt x="128198" y="25169"/>
                </a:cubicBezTo>
                <a:lnTo>
                  <a:pt x="128198" y="11146"/>
                </a:lnTo>
                <a:cubicBezTo>
                  <a:pt x="128198" y="5034"/>
                  <a:pt x="133230" y="0"/>
                  <a:pt x="139341"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30" name="Freeform 216">
            <a:extLst>
              <a:ext uri="{FF2B5EF4-FFF2-40B4-BE49-F238E27FC236}">
                <a16:creationId xmlns:a16="http://schemas.microsoft.com/office/drawing/2014/main" id="{E34C187B-FE90-C04B-8D3E-E5C7712ADA59}"/>
              </a:ext>
            </a:extLst>
          </p:cNvPr>
          <p:cNvSpPr>
            <a:spLocks noChangeArrowheads="1"/>
          </p:cNvSpPr>
          <p:nvPr/>
        </p:nvSpPr>
        <p:spPr bwMode="auto">
          <a:xfrm>
            <a:off x="8879606" y="4386895"/>
            <a:ext cx="986702" cy="986702"/>
          </a:xfrm>
          <a:custGeom>
            <a:avLst/>
            <a:gdLst>
              <a:gd name="T0" fmla="*/ 801 w 1314"/>
              <a:gd name="T1" fmla="*/ 79 h 1313"/>
              <a:gd name="T2" fmla="*/ 1233 w 1314"/>
              <a:gd name="T3" fmla="*/ 512 h 1313"/>
              <a:gd name="T4" fmla="*/ 1233 w 1314"/>
              <a:gd name="T5" fmla="*/ 512 h 1313"/>
              <a:gd name="T6" fmla="*/ 1233 w 1314"/>
              <a:gd name="T7" fmla="*/ 800 h 1313"/>
              <a:gd name="T8" fmla="*/ 801 w 1314"/>
              <a:gd name="T9" fmla="*/ 1232 h 1313"/>
              <a:gd name="T10" fmla="*/ 801 w 1314"/>
              <a:gd name="T11" fmla="*/ 1232 h 1313"/>
              <a:gd name="T12" fmla="*/ 512 w 1314"/>
              <a:gd name="T13" fmla="*/ 1232 h 1313"/>
              <a:gd name="T14" fmla="*/ 80 w 1314"/>
              <a:gd name="T15" fmla="*/ 800 h 1313"/>
              <a:gd name="T16" fmla="*/ 80 w 1314"/>
              <a:gd name="T17" fmla="*/ 800 h 1313"/>
              <a:gd name="T18" fmla="*/ 80 w 1314"/>
              <a:gd name="T19" fmla="*/ 512 h 1313"/>
              <a:gd name="T20" fmla="*/ 512 w 1314"/>
              <a:gd name="T21" fmla="*/ 79 h 1313"/>
              <a:gd name="T22" fmla="*/ 512 w 1314"/>
              <a:gd name="T23" fmla="*/ 79 h 1313"/>
              <a:gd name="T24" fmla="*/ 801 w 1314"/>
              <a:gd name="T25" fmla="*/ 79 h 1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14" h="1313">
                <a:moveTo>
                  <a:pt x="801" y="79"/>
                </a:moveTo>
                <a:lnTo>
                  <a:pt x="1233" y="512"/>
                </a:lnTo>
                <a:lnTo>
                  <a:pt x="1233" y="512"/>
                </a:lnTo>
                <a:cubicBezTo>
                  <a:pt x="1313" y="591"/>
                  <a:pt x="1313" y="720"/>
                  <a:pt x="1233" y="800"/>
                </a:cubicBezTo>
                <a:lnTo>
                  <a:pt x="801" y="1232"/>
                </a:lnTo>
                <a:lnTo>
                  <a:pt x="801" y="1232"/>
                </a:lnTo>
                <a:cubicBezTo>
                  <a:pt x="721" y="1312"/>
                  <a:pt x="592" y="1312"/>
                  <a:pt x="512" y="1232"/>
                </a:cubicBezTo>
                <a:lnTo>
                  <a:pt x="80" y="800"/>
                </a:lnTo>
                <a:lnTo>
                  <a:pt x="80" y="800"/>
                </a:lnTo>
                <a:cubicBezTo>
                  <a:pt x="0" y="720"/>
                  <a:pt x="0" y="591"/>
                  <a:pt x="80" y="512"/>
                </a:cubicBezTo>
                <a:lnTo>
                  <a:pt x="512" y="79"/>
                </a:lnTo>
                <a:lnTo>
                  <a:pt x="512" y="79"/>
                </a:lnTo>
                <a:cubicBezTo>
                  <a:pt x="592" y="0"/>
                  <a:pt x="721" y="0"/>
                  <a:pt x="801" y="79"/>
                </a:cubicBezTo>
              </a:path>
            </a:pathLst>
          </a:custGeom>
          <a:solidFill>
            <a:schemeClr val="accent4"/>
          </a:solidFill>
          <a:ln>
            <a:noFill/>
          </a:ln>
          <a:effectLst/>
        </p:spPr>
        <p:txBody>
          <a:bodyPr wrap="none" anchor="ctr"/>
          <a:lstStyle/>
          <a:p>
            <a:endParaRPr lang="en-US" sz="3265" dirty="0">
              <a:latin typeface="Lato Light" panose="020F0502020204030203" pitchFamily="34" charset="0"/>
            </a:endParaRPr>
          </a:p>
        </p:txBody>
      </p:sp>
      <p:sp>
        <p:nvSpPr>
          <p:cNvPr id="32" name="TextBox 31">
            <a:extLst>
              <a:ext uri="{FF2B5EF4-FFF2-40B4-BE49-F238E27FC236}">
                <a16:creationId xmlns:a16="http://schemas.microsoft.com/office/drawing/2014/main" id="{655C93C0-1BAE-E54B-80E4-41C7886DD176}"/>
              </a:ext>
            </a:extLst>
          </p:cNvPr>
          <p:cNvSpPr txBox="1"/>
          <p:nvPr/>
        </p:nvSpPr>
        <p:spPr>
          <a:xfrm>
            <a:off x="8556066" y="5501953"/>
            <a:ext cx="1633781"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YOUR TITLE 04</a:t>
            </a:r>
          </a:p>
        </p:txBody>
      </p:sp>
      <p:sp>
        <p:nvSpPr>
          <p:cNvPr id="34" name="Freeform 45">
            <a:extLst>
              <a:ext uri="{FF2B5EF4-FFF2-40B4-BE49-F238E27FC236}">
                <a16:creationId xmlns:a16="http://schemas.microsoft.com/office/drawing/2014/main" id="{4415DF38-E9A1-964B-8A7F-FA05EB7C9469}"/>
              </a:ext>
            </a:extLst>
          </p:cNvPr>
          <p:cNvSpPr>
            <a:spLocks noChangeAspect="1" noChangeArrowheads="1"/>
          </p:cNvSpPr>
          <p:nvPr/>
        </p:nvSpPr>
        <p:spPr bwMode="auto">
          <a:xfrm>
            <a:off x="9182710" y="4689428"/>
            <a:ext cx="380492" cy="381635"/>
          </a:xfrm>
          <a:custGeom>
            <a:avLst/>
            <a:gdLst>
              <a:gd name="T0" fmla="*/ 2147483646 w 811"/>
              <a:gd name="T1" fmla="*/ 2147483646 h 811"/>
              <a:gd name="T2" fmla="*/ 2147483646 w 811"/>
              <a:gd name="T3" fmla="*/ 2147483646 h 811"/>
              <a:gd name="T4" fmla="*/ 2147483646 w 811"/>
              <a:gd name="T5" fmla="*/ 2147483646 h 811"/>
              <a:gd name="T6" fmla="*/ 2147483646 w 811"/>
              <a:gd name="T7" fmla="*/ 2147483646 h 811"/>
              <a:gd name="T8" fmla="*/ 2147483646 w 811"/>
              <a:gd name="T9" fmla="*/ 2147483646 h 811"/>
              <a:gd name="T10" fmla="*/ 2147483646 w 811"/>
              <a:gd name="T11" fmla="*/ 2147483646 h 811"/>
              <a:gd name="T12" fmla="*/ 2147483646 w 811"/>
              <a:gd name="T13" fmla="*/ 2147483646 h 811"/>
              <a:gd name="T14" fmla="*/ 2147483646 w 811"/>
              <a:gd name="T15" fmla="*/ 2147483646 h 811"/>
              <a:gd name="T16" fmla="*/ 2147483646 w 811"/>
              <a:gd name="T17" fmla="*/ 2147483646 h 811"/>
              <a:gd name="T18" fmla="*/ 2147483646 w 811"/>
              <a:gd name="T19" fmla="*/ 2147483646 h 811"/>
              <a:gd name="T20" fmla="*/ 2147483646 w 811"/>
              <a:gd name="T21" fmla="*/ 2147483646 h 811"/>
              <a:gd name="T22" fmla="*/ 2147483646 w 811"/>
              <a:gd name="T23" fmla="*/ 2147483646 h 811"/>
              <a:gd name="T24" fmla="*/ 2147483646 w 811"/>
              <a:gd name="T25" fmla="*/ 2147483646 h 811"/>
              <a:gd name="T26" fmla="*/ 2147483646 w 811"/>
              <a:gd name="T27" fmla="*/ 2147483646 h 811"/>
              <a:gd name="T28" fmla="*/ 2147483646 w 811"/>
              <a:gd name="T29" fmla="*/ 2147483646 h 811"/>
              <a:gd name="T30" fmla="*/ 2147483646 w 811"/>
              <a:gd name="T31" fmla="*/ 2147483646 h 811"/>
              <a:gd name="T32" fmla="*/ 2147483646 w 811"/>
              <a:gd name="T33" fmla="*/ 2147483646 h 811"/>
              <a:gd name="T34" fmla="*/ 2147483646 w 811"/>
              <a:gd name="T35" fmla="*/ 2147483646 h 811"/>
              <a:gd name="T36" fmla="*/ 2147483646 w 811"/>
              <a:gd name="T37" fmla="*/ 2147483646 h 811"/>
              <a:gd name="T38" fmla="*/ 2147483646 w 811"/>
              <a:gd name="T39" fmla="*/ 2147483646 h 811"/>
              <a:gd name="T40" fmla="*/ 2147483646 w 811"/>
              <a:gd name="T41" fmla="*/ 2147483646 h 811"/>
              <a:gd name="T42" fmla="*/ 2147483646 w 811"/>
              <a:gd name="T43" fmla="*/ 2147483646 h 811"/>
              <a:gd name="T44" fmla="*/ 2147483646 w 811"/>
              <a:gd name="T45" fmla="*/ 2147483646 h 811"/>
              <a:gd name="T46" fmla="*/ 2147483646 w 811"/>
              <a:gd name="T47" fmla="*/ 2147483646 h 811"/>
              <a:gd name="T48" fmla="*/ 2147483646 w 811"/>
              <a:gd name="T49" fmla="*/ 2147483646 h 811"/>
              <a:gd name="T50" fmla="*/ 2147483646 w 811"/>
              <a:gd name="T51" fmla="*/ 2147483646 h 811"/>
              <a:gd name="T52" fmla="*/ 2147483646 w 811"/>
              <a:gd name="T53" fmla="*/ 2147483646 h 811"/>
              <a:gd name="T54" fmla="*/ 2147483646 w 811"/>
              <a:gd name="T55" fmla="*/ 2147483646 h 811"/>
              <a:gd name="T56" fmla="*/ 2147483646 w 811"/>
              <a:gd name="T57" fmla="*/ 2147483646 h 811"/>
              <a:gd name="T58" fmla="*/ 2147483646 w 811"/>
              <a:gd name="T59" fmla="*/ 2147483646 h 811"/>
              <a:gd name="T60" fmla="*/ 2147483646 w 811"/>
              <a:gd name="T61" fmla="*/ 2147483646 h 811"/>
              <a:gd name="T62" fmla="*/ 2147483646 w 811"/>
              <a:gd name="T63" fmla="*/ 2147483646 h 811"/>
              <a:gd name="T64" fmla="*/ 2147483646 w 811"/>
              <a:gd name="T65" fmla="*/ 2147483646 h 811"/>
              <a:gd name="T66" fmla="*/ 2147483646 w 811"/>
              <a:gd name="T67" fmla="*/ 2147483646 h 811"/>
              <a:gd name="T68" fmla="*/ 2147483646 w 811"/>
              <a:gd name="T69" fmla="*/ 2147483646 h 811"/>
              <a:gd name="T70" fmla="*/ 2147483646 w 811"/>
              <a:gd name="T71" fmla="*/ 2147483646 h 811"/>
              <a:gd name="T72" fmla="*/ 2147483646 w 811"/>
              <a:gd name="T73" fmla="*/ 2147483646 h 811"/>
              <a:gd name="T74" fmla="*/ 2147483646 w 811"/>
              <a:gd name="T75" fmla="*/ 2147483646 h 811"/>
              <a:gd name="T76" fmla="*/ 2147483646 w 811"/>
              <a:gd name="T77" fmla="*/ 2147483646 h 811"/>
              <a:gd name="T78" fmla="*/ 2147483646 w 811"/>
              <a:gd name="T79" fmla="*/ 2147483646 h 811"/>
              <a:gd name="T80" fmla="*/ 2147483646 w 811"/>
              <a:gd name="T81" fmla="*/ 2147483646 h 811"/>
              <a:gd name="T82" fmla="*/ 2147483646 w 811"/>
              <a:gd name="T83" fmla="*/ 2147483646 h 811"/>
              <a:gd name="T84" fmla="*/ 2147483646 w 811"/>
              <a:gd name="T85" fmla="*/ 2147483646 h 811"/>
              <a:gd name="T86" fmla="*/ 2147483646 w 811"/>
              <a:gd name="T87" fmla="*/ 2147483646 h 811"/>
              <a:gd name="T88" fmla="*/ 2147483646 w 811"/>
              <a:gd name="T89" fmla="*/ 2147483646 h 811"/>
              <a:gd name="T90" fmla="*/ 2147483646 w 811"/>
              <a:gd name="T91" fmla="*/ 2147483646 h 811"/>
              <a:gd name="T92" fmla="*/ 2147483646 w 811"/>
              <a:gd name="T93" fmla="*/ 2147483646 h 811"/>
              <a:gd name="T94" fmla="*/ 2147483646 w 811"/>
              <a:gd name="T95" fmla="*/ 2147483646 h 811"/>
              <a:gd name="T96" fmla="*/ 2147483646 w 811"/>
              <a:gd name="T97" fmla="*/ 2147483646 h 811"/>
              <a:gd name="T98" fmla="*/ 2147483646 w 811"/>
              <a:gd name="T99" fmla="*/ 2147483646 h 811"/>
              <a:gd name="T100" fmla="*/ 0 w 811"/>
              <a:gd name="T101" fmla="*/ 2147483646 h 811"/>
              <a:gd name="T102" fmla="*/ 2147483646 w 811"/>
              <a:gd name="T103" fmla="*/ 2147483646 h 811"/>
              <a:gd name="T104" fmla="*/ 2147483646 w 811"/>
              <a:gd name="T105" fmla="*/ 2147483646 h 81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811" h="811">
                <a:moveTo>
                  <a:pt x="784" y="393"/>
                </a:moveTo>
                <a:lnTo>
                  <a:pt x="686" y="393"/>
                </a:lnTo>
                <a:cubicBezTo>
                  <a:pt x="684" y="342"/>
                  <a:pt x="668" y="295"/>
                  <a:pt x="642" y="254"/>
                </a:cubicBezTo>
                <a:lnTo>
                  <a:pt x="666" y="254"/>
                </a:lnTo>
                <a:cubicBezTo>
                  <a:pt x="669" y="254"/>
                  <a:pt x="673" y="253"/>
                  <a:pt x="675" y="251"/>
                </a:cubicBezTo>
                <a:lnTo>
                  <a:pt x="724" y="201"/>
                </a:lnTo>
                <a:cubicBezTo>
                  <a:pt x="760" y="257"/>
                  <a:pt x="782" y="323"/>
                  <a:pt x="784" y="393"/>
                </a:cubicBezTo>
                <a:close/>
                <a:moveTo>
                  <a:pt x="417" y="785"/>
                </a:moveTo>
                <a:lnTo>
                  <a:pt x="417" y="686"/>
                </a:lnTo>
                <a:cubicBezTo>
                  <a:pt x="563" y="681"/>
                  <a:pt x="680" y="563"/>
                  <a:pt x="686" y="418"/>
                </a:cubicBezTo>
                <a:lnTo>
                  <a:pt x="784" y="418"/>
                </a:lnTo>
                <a:cubicBezTo>
                  <a:pt x="778" y="618"/>
                  <a:pt x="617" y="779"/>
                  <a:pt x="417" y="785"/>
                </a:cubicBezTo>
                <a:close/>
                <a:moveTo>
                  <a:pt x="25" y="418"/>
                </a:moveTo>
                <a:lnTo>
                  <a:pt x="123" y="418"/>
                </a:lnTo>
                <a:cubicBezTo>
                  <a:pt x="130" y="563"/>
                  <a:pt x="247" y="681"/>
                  <a:pt x="393" y="686"/>
                </a:cubicBezTo>
                <a:lnTo>
                  <a:pt x="393" y="785"/>
                </a:lnTo>
                <a:cubicBezTo>
                  <a:pt x="193" y="779"/>
                  <a:pt x="31" y="618"/>
                  <a:pt x="25" y="418"/>
                </a:cubicBezTo>
                <a:close/>
                <a:moveTo>
                  <a:pt x="393" y="26"/>
                </a:moveTo>
                <a:lnTo>
                  <a:pt x="393" y="124"/>
                </a:lnTo>
                <a:cubicBezTo>
                  <a:pt x="247" y="131"/>
                  <a:pt x="130" y="248"/>
                  <a:pt x="123" y="393"/>
                </a:cubicBezTo>
                <a:lnTo>
                  <a:pt x="25" y="393"/>
                </a:lnTo>
                <a:cubicBezTo>
                  <a:pt x="31" y="194"/>
                  <a:pt x="193" y="32"/>
                  <a:pt x="393" y="26"/>
                </a:cubicBezTo>
                <a:close/>
                <a:moveTo>
                  <a:pt x="559" y="135"/>
                </a:moveTo>
                <a:lnTo>
                  <a:pt x="559" y="135"/>
                </a:lnTo>
                <a:cubicBezTo>
                  <a:pt x="557" y="138"/>
                  <a:pt x="556" y="141"/>
                  <a:pt x="556" y="144"/>
                </a:cubicBezTo>
                <a:lnTo>
                  <a:pt x="556" y="168"/>
                </a:lnTo>
                <a:cubicBezTo>
                  <a:pt x="515" y="143"/>
                  <a:pt x="468" y="126"/>
                  <a:pt x="417" y="124"/>
                </a:cubicBezTo>
                <a:lnTo>
                  <a:pt x="417" y="26"/>
                </a:lnTo>
                <a:cubicBezTo>
                  <a:pt x="488" y="29"/>
                  <a:pt x="553" y="50"/>
                  <a:pt x="609" y="85"/>
                </a:cubicBezTo>
                <a:lnTo>
                  <a:pt x="559" y="135"/>
                </a:lnTo>
                <a:close/>
                <a:moveTo>
                  <a:pt x="563" y="393"/>
                </a:moveTo>
                <a:lnTo>
                  <a:pt x="563" y="393"/>
                </a:lnTo>
                <a:cubicBezTo>
                  <a:pt x="560" y="359"/>
                  <a:pt x="547" y="327"/>
                  <a:pt x="525" y="302"/>
                </a:cubicBezTo>
                <a:lnTo>
                  <a:pt x="573" y="254"/>
                </a:lnTo>
                <a:lnTo>
                  <a:pt x="612" y="254"/>
                </a:lnTo>
                <a:cubicBezTo>
                  <a:pt x="641" y="294"/>
                  <a:pt x="659" y="342"/>
                  <a:pt x="661" y="393"/>
                </a:cubicBezTo>
                <a:lnTo>
                  <a:pt x="563" y="393"/>
                </a:lnTo>
                <a:close/>
                <a:moveTo>
                  <a:pt x="417" y="564"/>
                </a:moveTo>
                <a:lnTo>
                  <a:pt x="417" y="564"/>
                </a:lnTo>
                <a:cubicBezTo>
                  <a:pt x="495" y="558"/>
                  <a:pt x="558" y="496"/>
                  <a:pt x="563" y="418"/>
                </a:cubicBezTo>
                <a:lnTo>
                  <a:pt x="661" y="418"/>
                </a:lnTo>
                <a:cubicBezTo>
                  <a:pt x="655" y="550"/>
                  <a:pt x="549" y="656"/>
                  <a:pt x="417" y="662"/>
                </a:cubicBezTo>
                <a:lnTo>
                  <a:pt x="417" y="564"/>
                </a:lnTo>
                <a:close/>
                <a:moveTo>
                  <a:pt x="246" y="418"/>
                </a:moveTo>
                <a:lnTo>
                  <a:pt x="246" y="418"/>
                </a:lnTo>
                <a:cubicBezTo>
                  <a:pt x="252" y="496"/>
                  <a:pt x="314" y="558"/>
                  <a:pt x="393" y="564"/>
                </a:cubicBezTo>
                <a:lnTo>
                  <a:pt x="393" y="662"/>
                </a:lnTo>
                <a:cubicBezTo>
                  <a:pt x="260" y="656"/>
                  <a:pt x="154" y="550"/>
                  <a:pt x="148" y="418"/>
                </a:cubicBezTo>
                <a:lnTo>
                  <a:pt x="246" y="418"/>
                </a:lnTo>
                <a:close/>
                <a:moveTo>
                  <a:pt x="393" y="246"/>
                </a:moveTo>
                <a:lnTo>
                  <a:pt x="393" y="246"/>
                </a:lnTo>
                <a:cubicBezTo>
                  <a:pt x="314" y="253"/>
                  <a:pt x="252" y="315"/>
                  <a:pt x="246" y="393"/>
                </a:cubicBezTo>
                <a:lnTo>
                  <a:pt x="148" y="393"/>
                </a:lnTo>
                <a:cubicBezTo>
                  <a:pt x="154" y="261"/>
                  <a:pt x="260" y="155"/>
                  <a:pt x="393" y="149"/>
                </a:cubicBezTo>
                <a:lnTo>
                  <a:pt x="393" y="246"/>
                </a:lnTo>
                <a:close/>
                <a:moveTo>
                  <a:pt x="508" y="285"/>
                </a:moveTo>
                <a:lnTo>
                  <a:pt x="508" y="285"/>
                </a:lnTo>
                <a:cubicBezTo>
                  <a:pt x="483" y="263"/>
                  <a:pt x="452" y="249"/>
                  <a:pt x="417" y="246"/>
                </a:cubicBezTo>
                <a:lnTo>
                  <a:pt x="417" y="148"/>
                </a:lnTo>
                <a:cubicBezTo>
                  <a:pt x="469" y="151"/>
                  <a:pt x="516" y="169"/>
                  <a:pt x="556" y="198"/>
                </a:cubicBezTo>
                <a:lnTo>
                  <a:pt x="556" y="237"/>
                </a:lnTo>
                <a:lnTo>
                  <a:pt x="508" y="285"/>
                </a:lnTo>
                <a:close/>
                <a:moveTo>
                  <a:pt x="503" y="418"/>
                </a:moveTo>
                <a:lnTo>
                  <a:pt x="539" y="418"/>
                </a:lnTo>
                <a:cubicBezTo>
                  <a:pt x="533" y="482"/>
                  <a:pt x="481" y="534"/>
                  <a:pt x="417" y="540"/>
                </a:cubicBezTo>
                <a:lnTo>
                  <a:pt x="417" y="504"/>
                </a:lnTo>
                <a:cubicBezTo>
                  <a:pt x="417" y="497"/>
                  <a:pt x="411" y="491"/>
                  <a:pt x="405" y="491"/>
                </a:cubicBezTo>
                <a:cubicBezTo>
                  <a:pt x="398" y="491"/>
                  <a:pt x="393" y="497"/>
                  <a:pt x="393" y="504"/>
                </a:cubicBezTo>
                <a:lnTo>
                  <a:pt x="393" y="540"/>
                </a:lnTo>
                <a:cubicBezTo>
                  <a:pt x="328" y="534"/>
                  <a:pt x="276" y="482"/>
                  <a:pt x="270" y="418"/>
                </a:cubicBezTo>
                <a:lnTo>
                  <a:pt x="307" y="418"/>
                </a:lnTo>
                <a:cubicBezTo>
                  <a:pt x="313" y="418"/>
                  <a:pt x="319" y="412"/>
                  <a:pt x="319" y="406"/>
                </a:cubicBezTo>
                <a:cubicBezTo>
                  <a:pt x="319" y="399"/>
                  <a:pt x="313" y="393"/>
                  <a:pt x="307" y="393"/>
                </a:cubicBezTo>
                <a:lnTo>
                  <a:pt x="270" y="393"/>
                </a:lnTo>
                <a:cubicBezTo>
                  <a:pt x="276" y="329"/>
                  <a:pt x="328" y="277"/>
                  <a:pt x="393" y="271"/>
                </a:cubicBezTo>
                <a:lnTo>
                  <a:pt x="393" y="308"/>
                </a:lnTo>
                <a:cubicBezTo>
                  <a:pt x="393" y="314"/>
                  <a:pt x="398" y="320"/>
                  <a:pt x="405" y="320"/>
                </a:cubicBezTo>
                <a:cubicBezTo>
                  <a:pt x="411" y="320"/>
                  <a:pt x="417" y="314"/>
                  <a:pt x="417" y="308"/>
                </a:cubicBezTo>
                <a:lnTo>
                  <a:pt x="417" y="271"/>
                </a:lnTo>
                <a:cubicBezTo>
                  <a:pt x="445" y="274"/>
                  <a:pt x="471" y="285"/>
                  <a:pt x="490" y="302"/>
                </a:cubicBezTo>
                <a:lnTo>
                  <a:pt x="396" y="397"/>
                </a:lnTo>
                <a:cubicBezTo>
                  <a:pt x="391" y="401"/>
                  <a:pt x="391" y="409"/>
                  <a:pt x="396" y="414"/>
                </a:cubicBezTo>
                <a:cubicBezTo>
                  <a:pt x="398" y="416"/>
                  <a:pt x="401" y="418"/>
                  <a:pt x="405" y="418"/>
                </a:cubicBezTo>
                <a:cubicBezTo>
                  <a:pt x="408" y="418"/>
                  <a:pt x="411" y="416"/>
                  <a:pt x="413" y="414"/>
                </a:cubicBezTo>
                <a:lnTo>
                  <a:pt x="508" y="319"/>
                </a:lnTo>
                <a:cubicBezTo>
                  <a:pt x="525" y="340"/>
                  <a:pt x="536" y="365"/>
                  <a:pt x="539" y="393"/>
                </a:cubicBezTo>
                <a:lnTo>
                  <a:pt x="503" y="393"/>
                </a:lnTo>
                <a:cubicBezTo>
                  <a:pt x="496" y="393"/>
                  <a:pt x="490" y="399"/>
                  <a:pt x="490" y="406"/>
                </a:cubicBezTo>
                <a:cubicBezTo>
                  <a:pt x="490" y="412"/>
                  <a:pt x="496" y="418"/>
                  <a:pt x="503" y="418"/>
                </a:cubicBezTo>
                <a:close/>
                <a:moveTo>
                  <a:pt x="687" y="43"/>
                </a:moveTo>
                <a:lnTo>
                  <a:pt x="687" y="112"/>
                </a:lnTo>
                <a:cubicBezTo>
                  <a:pt x="687" y="118"/>
                  <a:pt x="692" y="124"/>
                  <a:pt x="699" y="124"/>
                </a:cubicBezTo>
                <a:lnTo>
                  <a:pt x="767" y="124"/>
                </a:lnTo>
                <a:lnTo>
                  <a:pt x="661" y="230"/>
                </a:lnTo>
                <a:lnTo>
                  <a:pt x="580" y="230"/>
                </a:lnTo>
                <a:lnTo>
                  <a:pt x="580" y="149"/>
                </a:lnTo>
                <a:lnTo>
                  <a:pt x="687" y="43"/>
                </a:lnTo>
                <a:close/>
                <a:moveTo>
                  <a:pt x="805" y="120"/>
                </a:moveTo>
                <a:lnTo>
                  <a:pt x="805" y="120"/>
                </a:lnTo>
                <a:cubicBezTo>
                  <a:pt x="809" y="117"/>
                  <a:pt x="810" y="112"/>
                  <a:pt x="808" y="107"/>
                </a:cubicBezTo>
                <a:cubicBezTo>
                  <a:pt x="806" y="102"/>
                  <a:pt x="802" y="99"/>
                  <a:pt x="797" y="99"/>
                </a:cubicBezTo>
                <a:lnTo>
                  <a:pt x="729" y="99"/>
                </a:lnTo>
                <a:lnTo>
                  <a:pt x="805" y="22"/>
                </a:lnTo>
                <a:cubicBezTo>
                  <a:pt x="810" y="17"/>
                  <a:pt x="810" y="9"/>
                  <a:pt x="805" y="4"/>
                </a:cubicBezTo>
                <a:cubicBezTo>
                  <a:pt x="801" y="0"/>
                  <a:pt x="793" y="0"/>
                  <a:pt x="788" y="4"/>
                </a:cubicBezTo>
                <a:lnTo>
                  <a:pt x="711" y="82"/>
                </a:lnTo>
                <a:lnTo>
                  <a:pt x="711" y="13"/>
                </a:lnTo>
                <a:cubicBezTo>
                  <a:pt x="711" y="9"/>
                  <a:pt x="708" y="4"/>
                  <a:pt x="703" y="2"/>
                </a:cubicBezTo>
                <a:cubicBezTo>
                  <a:pt x="699" y="0"/>
                  <a:pt x="694" y="1"/>
                  <a:pt x="690" y="4"/>
                </a:cubicBezTo>
                <a:lnTo>
                  <a:pt x="627" y="68"/>
                </a:lnTo>
                <a:cubicBezTo>
                  <a:pt x="563" y="26"/>
                  <a:pt x="486" y="1"/>
                  <a:pt x="405" y="1"/>
                </a:cubicBezTo>
                <a:cubicBezTo>
                  <a:pt x="182" y="1"/>
                  <a:pt x="0" y="183"/>
                  <a:pt x="0" y="406"/>
                </a:cubicBezTo>
                <a:cubicBezTo>
                  <a:pt x="0" y="628"/>
                  <a:pt x="182" y="810"/>
                  <a:pt x="405" y="810"/>
                </a:cubicBezTo>
                <a:cubicBezTo>
                  <a:pt x="627" y="810"/>
                  <a:pt x="809" y="628"/>
                  <a:pt x="809" y="406"/>
                </a:cubicBezTo>
                <a:cubicBezTo>
                  <a:pt x="809" y="323"/>
                  <a:pt x="784" y="247"/>
                  <a:pt x="742" y="184"/>
                </a:cubicBezTo>
                <a:lnTo>
                  <a:pt x="805" y="120"/>
                </a:lnTo>
                <a:close/>
              </a:path>
            </a:pathLst>
          </a:custGeom>
          <a:solidFill>
            <a:schemeClr val="bg1"/>
          </a:solidFill>
          <a:ln>
            <a:noFill/>
          </a:ln>
          <a:effectLst/>
        </p:spPr>
        <p:txBody>
          <a:bodyPr wrap="none" anchor="ctr"/>
          <a:lstStyle/>
          <a:p>
            <a:endParaRPr lang="en-US" sz="900" dirty="0">
              <a:latin typeface="Lato Light" panose="020F0502020204030203" pitchFamily="34" charset="0"/>
            </a:endParaRPr>
          </a:p>
        </p:txBody>
      </p:sp>
      <p:sp>
        <p:nvSpPr>
          <p:cNvPr id="35" name="Freeform 946">
            <a:extLst>
              <a:ext uri="{FF2B5EF4-FFF2-40B4-BE49-F238E27FC236}">
                <a16:creationId xmlns:a16="http://schemas.microsoft.com/office/drawing/2014/main" id="{E3AF894D-3A6A-7C4B-8498-6E53B8728E2F}"/>
              </a:ext>
            </a:extLst>
          </p:cNvPr>
          <p:cNvSpPr>
            <a:spLocks noChangeAspect="1" noChangeArrowheads="1"/>
          </p:cNvSpPr>
          <p:nvPr/>
        </p:nvSpPr>
        <p:spPr bwMode="auto">
          <a:xfrm>
            <a:off x="6941767" y="2546636"/>
            <a:ext cx="380492" cy="381635"/>
          </a:xfrm>
          <a:custGeom>
            <a:avLst/>
            <a:gdLst>
              <a:gd name="T0" fmla="*/ 48232487 w 291740"/>
              <a:gd name="T1" fmla="*/ 53883607 h 291739"/>
              <a:gd name="T2" fmla="*/ 53906848 w 291740"/>
              <a:gd name="T3" fmla="*/ 43279401 h 291739"/>
              <a:gd name="T4" fmla="*/ 48232487 w 291740"/>
              <a:gd name="T5" fmla="*/ 40373170 h 291739"/>
              <a:gd name="T6" fmla="*/ 15719770 w 291740"/>
              <a:gd name="T7" fmla="*/ 61581307 h 291739"/>
              <a:gd name="T8" fmla="*/ 46392302 w 291740"/>
              <a:gd name="T9" fmla="*/ 40373170 h 291739"/>
              <a:gd name="T10" fmla="*/ 10965585 w 291740"/>
              <a:gd name="T11" fmla="*/ 40373170 h 291739"/>
              <a:gd name="T12" fmla="*/ 8205148 w 291740"/>
              <a:gd name="T13" fmla="*/ 53883607 h 291739"/>
              <a:gd name="T14" fmla="*/ 13802291 w 291740"/>
              <a:gd name="T15" fmla="*/ 40373170 h 291739"/>
              <a:gd name="T16" fmla="*/ 1916774 w 291740"/>
              <a:gd name="T17" fmla="*/ 32675959 h 291739"/>
              <a:gd name="T18" fmla="*/ 3527410 w 291740"/>
              <a:gd name="T19" fmla="*/ 53883607 h 291739"/>
              <a:gd name="T20" fmla="*/ 6288253 w 291740"/>
              <a:gd name="T21" fmla="*/ 43279401 h 291739"/>
              <a:gd name="T22" fmla="*/ 51146432 w 291740"/>
              <a:gd name="T23" fmla="*/ 38488293 h 291739"/>
              <a:gd name="T24" fmla="*/ 55824074 w 291740"/>
              <a:gd name="T25" fmla="*/ 53883607 h 291739"/>
              <a:gd name="T26" fmla="*/ 60194638 w 291740"/>
              <a:gd name="T27" fmla="*/ 52312661 h 291739"/>
              <a:gd name="T28" fmla="*/ 1916774 w 291740"/>
              <a:gd name="T29" fmla="*/ 32675959 h 291739"/>
              <a:gd name="T30" fmla="*/ 17134884 w 291740"/>
              <a:gd name="T31" fmla="*/ 26625070 h 291739"/>
              <a:gd name="T32" fmla="*/ 15190343 w 291740"/>
              <a:gd name="T33" fmla="*/ 26625070 h 291739"/>
              <a:gd name="T34" fmla="*/ 11099235 w 291740"/>
              <a:gd name="T35" fmla="*/ 25587711 h 291739"/>
              <a:gd name="T36" fmla="*/ 11099235 w 291740"/>
              <a:gd name="T37" fmla="*/ 27582594 h 291739"/>
              <a:gd name="T38" fmla="*/ 11099235 w 291740"/>
              <a:gd name="T39" fmla="*/ 25587711 h 291739"/>
              <a:gd name="T40" fmla="*/ 7008157 w 291740"/>
              <a:gd name="T41" fmla="*/ 26625070 h 291739"/>
              <a:gd name="T42" fmla="*/ 5063367 w 291740"/>
              <a:gd name="T43" fmla="*/ 26625070 h 291739"/>
              <a:gd name="T44" fmla="*/ 3527410 w 291740"/>
              <a:gd name="T45" fmla="*/ 22464438 h 291739"/>
              <a:gd name="T46" fmla="*/ 1916774 w 291740"/>
              <a:gd name="T47" fmla="*/ 30790581 h 291739"/>
              <a:gd name="T48" fmla="*/ 60194638 w 291740"/>
              <a:gd name="T49" fmla="*/ 24035527 h 291739"/>
              <a:gd name="T50" fmla="*/ 3527410 w 291740"/>
              <a:gd name="T51" fmla="*/ 22464438 h 291739"/>
              <a:gd name="T52" fmla="*/ 48232487 w 291740"/>
              <a:gd name="T53" fmla="*/ 20500782 h 291739"/>
              <a:gd name="T54" fmla="*/ 53906848 w 291740"/>
              <a:gd name="T55" fmla="*/ 12174874 h 291739"/>
              <a:gd name="T56" fmla="*/ 8205148 w 291740"/>
              <a:gd name="T57" fmla="*/ 12174874 h 291739"/>
              <a:gd name="T58" fmla="*/ 13802291 w 291740"/>
              <a:gd name="T59" fmla="*/ 20500782 h 291739"/>
              <a:gd name="T60" fmla="*/ 8205148 w 291740"/>
              <a:gd name="T61" fmla="*/ 12174874 h 291739"/>
              <a:gd name="T62" fmla="*/ 15719770 w 291740"/>
              <a:gd name="T63" fmla="*/ 20500782 h 291739"/>
              <a:gd name="T64" fmla="*/ 46392302 w 291740"/>
              <a:gd name="T65" fmla="*/ 1885498 h 291739"/>
              <a:gd name="T66" fmla="*/ 14799270 w 291740"/>
              <a:gd name="T67" fmla="*/ 0 h 291739"/>
              <a:gd name="T68" fmla="*/ 48232487 w 291740"/>
              <a:gd name="T69" fmla="*/ 942071 h 291739"/>
              <a:gd name="T70" fmla="*/ 54826858 w 291740"/>
              <a:gd name="T71" fmla="*/ 10289961 h 291739"/>
              <a:gd name="T72" fmla="*/ 55824074 w 291740"/>
              <a:gd name="T73" fmla="*/ 20500782 h 291739"/>
              <a:gd name="T74" fmla="*/ 62035026 w 291740"/>
              <a:gd name="T75" fmla="*/ 24035527 h 291739"/>
              <a:gd name="T76" fmla="*/ 58584350 w 291740"/>
              <a:gd name="T77" fmla="*/ 55768638 h 291739"/>
              <a:gd name="T78" fmla="*/ 48232487 w 291740"/>
              <a:gd name="T79" fmla="*/ 62523656 h 291739"/>
              <a:gd name="T80" fmla="*/ 14799270 w 291740"/>
              <a:gd name="T81" fmla="*/ 63544660 h 291739"/>
              <a:gd name="T82" fmla="*/ 13802291 w 291740"/>
              <a:gd name="T83" fmla="*/ 55768638 h 291739"/>
              <a:gd name="T84" fmla="*/ 0 w 291740"/>
              <a:gd name="T85" fmla="*/ 52312661 h 291739"/>
              <a:gd name="T86" fmla="*/ 3527410 w 291740"/>
              <a:gd name="T87" fmla="*/ 20500782 h 291739"/>
              <a:gd name="T88" fmla="*/ 6288253 w 291740"/>
              <a:gd name="T89" fmla="*/ 11153936 h 291739"/>
              <a:gd name="T90" fmla="*/ 13802291 w 291740"/>
              <a:gd name="T91" fmla="*/ 10289961 h 291739"/>
              <a:gd name="T92" fmla="*/ 14799270 w 291740"/>
              <a:gd name="T93" fmla="*/ 0 h 29173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1740" h="291739">
                <a:moveTo>
                  <a:pt x="226828" y="185357"/>
                </a:moveTo>
                <a:lnTo>
                  <a:pt x="226828" y="247384"/>
                </a:lnTo>
                <a:lnTo>
                  <a:pt x="253514" y="247384"/>
                </a:lnTo>
                <a:lnTo>
                  <a:pt x="253514" y="198700"/>
                </a:lnTo>
                <a:cubicBezTo>
                  <a:pt x="253514" y="191488"/>
                  <a:pt x="247744" y="185357"/>
                  <a:pt x="240532" y="185357"/>
                </a:cubicBezTo>
                <a:lnTo>
                  <a:pt x="226828" y="185357"/>
                </a:lnTo>
                <a:close/>
                <a:moveTo>
                  <a:pt x="73927" y="185357"/>
                </a:moveTo>
                <a:lnTo>
                  <a:pt x="73927" y="282724"/>
                </a:lnTo>
                <a:lnTo>
                  <a:pt x="218174" y="282724"/>
                </a:lnTo>
                <a:lnTo>
                  <a:pt x="218174" y="185357"/>
                </a:lnTo>
                <a:lnTo>
                  <a:pt x="73927" y="185357"/>
                </a:lnTo>
                <a:close/>
                <a:moveTo>
                  <a:pt x="51568" y="185357"/>
                </a:moveTo>
                <a:cubicBezTo>
                  <a:pt x="44356" y="185357"/>
                  <a:pt x="38586" y="191488"/>
                  <a:pt x="38586" y="198700"/>
                </a:cubicBezTo>
                <a:lnTo>
                  <a:pt x="38586" y="247384"/>
                </a:lnTo>
                <a:lnTo>
                  <a:pt x="64911" y="247384"/>
                </a:lnTo>
                <a:lnTo>
                  <a:pt x="64911" y="185357"/>
                </a:lnTo>
                <a:lnTo>
                  <a:pt x="51568" y="185357"/>
                </a:lnTo>
                <a:close/>
                <a:moveTo>
                  <a:pt x="9015" y="150017"/>
                </a:moveTo>
                <a:lnTo>
                  <a:pt x="9015" y="240171"/>
                </a:lnTo>
                <a:cubicBezTo>
                  <a:pt x="9015" y="244138"/>
                  <a:pt x="12261" y="247384"/>
                  <a:pt x="16588" y="247384"/>
                </a:cubicBezTo>
                <a:lnTo>
                  <a:pt x="29571" y="247384"/>
                </a:lnTo>
                <a:lnTo>
                  <a:pt x="29571" y="198700"/>
                </a:lnTo>
                <a:cubicBezTo>
                  <a:pt x="29571" y="186439"/>
                  <a:pt x="39668" y="176703"/>
                  <a:pt x="51568" y="176703"/>
                </a:cubicBezTo>
                <a:lnTo>
                  <a:pt x="240532" y="176703"/>
                </a:lnTo>
                <a:cubicBezTo>
                  <a:pt x="252432" y="176703"/>
                  <a:pt x="262530" y="186439"/>
                  <a:pt x="262530" y="198700"/>
                </a:cubicBezTo>
                <a:lnTo>
                  <a:pt x="262530" y="247384"/>
                </a:lnTo>
                <a:lnTo>
                  <a:pt x="275512" y="247384"/>
                </a:lnTo>
                <a:cubicBezTo>
                  <a:pt x="279839" y="247384"/>
                  <a:pt x="283085" y="244138"/>
                  <a:pt x="283085" y="240171"/>
                </a:cubicBezTo>
                <a:lnTo>
                  <a:pt x="283085" y="150017"/>
                </a:lnTo>
                <a:lnTo>
                  <a:pt x="9015" y="150017"/>
                </a:lnTo>
                <a:close/>
                <a:moveTo>
                  <a:pt x="76010" y="117475"/>
                </a:moveTo>
                <a:cubicBezTo>
                  <a:pt x="78296" y="117475"/>
                  <a:pt x="80582" y="119673"/>
                  <a:pt x="80582" y="122238"/>
                </a:cubicBezTo>
                <a:cubicBezTo>
                  <a:pt x="80582" y="124802"/>
                  <a:pt x="78296" y="126634"/>
                  <a:pt x="76010" y="126634"/>
                </a:cubicBezTo>
                <a:cubicBezTo>
                  <a:pt x="73343" y="126634"/>
                  <a:pt x="71438" y="124802"/>
                  <a:pt x="71438" y="122238"/>
                </a:cubicBezTo>
                <a:cubicBezTo>
                  <a:pt x="71438" y="119673"/>
                  <a:pt x="73343" y="117475"/>
                  <a:pt x="76010" y="117475"/>
                </a:cubicBezTo>
                <a:close/>
                <a:moveTo>
                  <a:pt x="52197" y="117475"/>
                </a:moveTo>
                <a:cubicBezTo>
                  <a:pt x="54864" y="117475"/>
                  <a:pt x="56769" y="119673"/>
                  <a:pt x="56769" y="122238"/>
                </a:cubicBezTo>
                <a:cubicBezTo>
                  <a:pt x="56769" y="124802"/>
                  <a:pt x="54864" y="126634"/>
                  <a:pt x="52197" y="126634"/>
                </a:cubicBezTo>
                <a:cubicBezTo>
                  <a:pt x="49911" y="126634"/>
                  <a:pt x="47625" y="124802"/>
                  <a:pt x="47625" y="122238"/>
                </a:cubicBezTo>
                <a:cubicBezTo>
                  <a:pt x="47625" y="119673"/>
                  <a:pt x="49911" y="117475"/>
                  <a:pt x="52197" y="117475"/>
                </a:cubicBezTo>
                <a:close/>
                <a:moveTo>
                  <a:pt x="28385" y="117475"/>
                </a:moveTo>
                <a:cubicBezTo>
                  <a:pt x="31052" y="117475"/>
                  <a:pt x="32957" y="119673"/>
                  <a:pt x="32957" y="122238"/>
                </a:cubicBezTo>
                <a:cubicBezTo>
                  <a:pt x="32957" y="124802"/>
                  <a:pt x="31052" y="126634"/>
                  <a:pt x="28385" y="126634"/>
                </a:cubicBezTo>
                <a:cubicBezTo>
                  <a:pt x="25718" y="126634"/>
                  <a:pt x="23813" y="124802"/>
                  <a:pt x="23813" y="122238"/>
                </a:cubicBezTo>
                <a:cubicBezTo>
                  <a:pt x="23813" y="119673"/>
                  <a:pt x="25718" y="117475"/>
                  <a:pt x="28385" y="117475"/>
                </a:cubicBezTo>
                <a:close/>
                <a:moveTo>
                  <a:pt x="16588" y="103136"/>
                </a:moveTo>
                <a:cubicBezTo>
                  <a:pt x="12261" y="103136"/>
                  <a:pt x="9015" y="106382"/>
                  <a:pt x="9015" y="110349"/>
                </a:cubicBezTo>
                <a:lnTo>
                  <a:pt x="9015" y="141362"/>
                </a:lnTo>
                <a:lnTo>
                  <a:pt x="283085" y="141362"/>
                </a:lnTo>
                <a:lnTo>
                  <a:pt x="283085" y="110349"/>
                </a:lnTo>
                <a:cubicBezTo>
                  <a:pt x="283085" y="106382"/>
                  <a:pt x="279839" y="103136"/>
                  <a:pt x="275512" y="103136"/>
                </a:cubicBezTo>
                <a:lnTo>
                  <a:pt x="16588" y="103136"/>
                </a:lnTo>
                <a:close/>
                <a:moveTo>
                  <a:pt x="226828" y="55896"/>
                </a:moveTo>
                <a:lnTo>
                  <a:pt x="226828" y="94121"/>
                </a:lnTo>
                <a:lnTo>
                  <a:pt x="253514" y="94121"/>
                </a:lnTo>
                <a:lnTo>
                  <a:pt x="253514" y="55896"/>
                </a:lnTo>
                <a:lnTo>
                  <a:pt x="226828" y="55896"/>
                </a:lnTo>
                <a:close/>
                <a:moveTo>
                  <a:pt x="38586" y="55896"/>
                </a:moveTo>
                <a:lnTo>
                  <a:pt x="38586" y="94121"/>
                </a:lnTo>
                <a:lnTo>
                  <a:pt x="64911" y="94121"/>
                </a:lnTo>
                <a:lnTo>
                  <a:pt x="64911" y="55896"/>
                </a:lnTo>
                <a:lnTo>
                  <a:pt x="38586" y="55896"/>
                </a:lnTo>
                <a:close/>
                <a:moveTo>
                  <a:pt x="73927" y="8655"/>
                </a:moveTo>
                <a:lnTo>
                  <a:pt x="73927" y="94121"/>
                </a:lnTo>
                <a:lnTo>
                  <a:pt x="218174" y="94121"/>
                </a:lnTo>
                <a:lnTo>
                  <a:pt x="218174" y="8655"/>
                </a:lnTo>
                <a:lnTo>
                  <a:pt x="73927" y="8655"/>
                </a:lnTo>
                <a:close/>
                <a:moveTo>
                  <a:pt x="69599" y="0"/>
                </a:moveTo>
                <a:lnTo>
                  <a:pt x="222501" y="0"/>
                </a:lnTo>
                <a:cubicBezTo>
                  <a:pt x="225025" y="0"/>
                  <a:pt x="226828" y="1803"/>
                  <a:pt x="226828" y="4327"/>
                </a:cubicBezTo>
                <a:lnTo>
                  <a:pt x="226828" y="47241"/>
                </a:lnTo>
                <a:lnTo>
                  <a:pt x="257841" y="47241"/>
                </a:lnTo>
                <a:cubicBezTo>
                  <a:pt x="260366" y="47241"/>
                  <a:pt x="262530" y="49044"/>
                  <a:pt x="262530" y="51208"/>
                </a:cubicBezTo>
                <a:lnTo>
                  <a:pt x="262530" y="94121"/>
                </a:lnTo>
                <a:lnTo>
                  <a:pt x="275512" y="94121"/>
                </a:lnTo>
                <a:cubicBezTo>
                  <a:pt x="284527" y="94121"/>
                  <a:pt x="291740" y="101333"/>
                  <a:pt x="291740" y="110349"/>
                </a:cubicBezTo>
                <a:lnTo>
                  <a:pt x="291740" y="240171"/>
                </a:lnTo>
                <a:cubicBezTo>
                  <a:pt x="291740" y="248826"/>
                  <a:pt x="284527" y="256038"/>
                  <a:pt x="275512" y="256038"/>
                </a:cubicBezTo>
                <a:lnTo>
                  <a:pt x="226828" y="256038"/>
                </a:lnTo>
                <a:lnTo>
                  <a:pt x="226828" y="287051"/>
                </a:lnTo>
                <a:cubicBezTo>
                  <a:pt x="226828" y="289576"/>
                  <a:pt x="225025" y="291739"/>
                  <a:pt x="222501" y="291739"/>
                </a:cubicBezTo>
                <a:lnTo>
                  <a:pt x="69599" y="291739"/>
                </a:lnTo>
                <a:cubicBezTo>
                  <a:pt x="66714" y="291739"/>
                  <a:pt x="64911" y="289576"/>
                  <a:pt x="64911" y="287051"/>
                </a:cubicBezTo>
                <a:lnTo>
                  <a:pt x="64911" y="256038"/>
                </a:lnTo>
                <a:lnTo>
                  <a:pt x="16588" y="256038"/>
                </a:lnTo>
                <a:cubicBezTo>
                  <a:pt x="7212" y="256038"/>
                  <a:pt x="0" y="248826"/>
                  <a:pt x="0" y="240171"/>
                </a:cubicBezTo>
                <a:lnTo>
                  <a:pt x="0" y="110349"/>
                </a:lnTo>
                <a:cubicBezTo>
                  <a:pt x="0" y="101333"/>
                  <a:pt x="7212" y="94121"/>
                  <a:pt x="16588" y="94121"/>
                </a:cubicBezTo>
                <a:lnTo>
                  <a:pt x="29571" y="94121"/>
                </a:lnTo>
                <a:lnTo>
                  <a:pt x="29571" y="51208"/>
                </a:lnTo>
                <a:cubicBezTo>
                  <a:pt x="29571" y="49044"/>
                  <a:pt x="31734" y="47241"/>
                  <a:pt x="33898" y="47241"/>
                </a:cubicBezTo>
                <a:lnTo>
                  <a:pt x="64911" y="47241"/>
                </a:lnTo>
                <a:lnTo>
                  <a:pt x="64911" y="4327"/>
                </a:lnTo>
                <a:cubicBezTo>
                  <a:pt x="64911" y="1803"/>
                  <a:pt x="66714" y="0"/>
                  <a:pt x="69599"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 name="TextBox 3">
            <a:extLst>
              <a:ext uri="{FF2B5EF4-FFF2-40B4-BE49-F238E27FC236}">
                <a16:creationId xmlns:a16="http://schemas.microsoft.com/office/drawing/2014/main" id="{0DA1EAA6-8634-3F97-5E27-E08E684D6C7A}"/>
              </a:ext>
            </a:extLst>
          </p:cNvPr>
          <p:cNvSpPr txBox="1"/>
          <p:nvPr/>
        </p:nvSpPr>
        <p:spPr>
          <a:xfrm>
            <a:off x="1164137" y="1615518"/>
            <a:ext cx="3316844" cy="60016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5" name="TextBox 4">
            <a:extLst>
              <a:ext uri="{FF2B5EF4-FFF2-40B4-BE49-F238E27FC236}">
                <a16:creationId xmlns:a16="http://schemas.microsoft.com/office/drawing/2014/main" id="{CC0D6B45-F27E-7CA3-A3F9-2298F238973D}"/>
              </a:ext>
            </a:extLst>
          </p:cNvPr>
          <p:cNvSpPr txBox="1"/>
          <p:nvPr/>
        </p:nvSpPr>
        <p:spPr>
          <a:xfrm>
            <a:off x="5473591" y="1615518"/>
            <a:ext cx="3316844" cy="60016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6" name="TextBox 5">
            <a:extLst>
              <a:ext uri="{FF2B5EF4-FFF2-40B4-BE49-F238E27FC236}">
                <a16:creationId xmlns:a16="http://schemas.microsoft.com/office/drawing/2014/main" id="{4CA4531A-AB7F-B7E1-239A-B60EFF4674D4}"/>
              </a:ext>
            </a:extLst>
          </p:cNvPr>
          <p:cNvSpPr txBox="1"/>
          <p:nvPr/>
        </p:nvSpPr>
        <p:spPr>
          <a:xfrm>
            <a:off x="3516758" y="5873792"/>
            <a:ext cx="3316844" cy="60016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7" name="TextBox 6">
            <a:extLst>
              <a:ext uri="{FF2B5EF4-FFF2-40B4-BE49-F238E27FC236}">
                <a16:creationId xmlns:a16="http://schemas.microsoft.com/office/drawing/2014/main" id="{1F8B45B2-4988-5C2B-A745-E68F9AF6CB37}"/>
              </a:ext>
            </a:extLst>
          </p:cNvPr>
          <p:cNvSpPr txBox="1"/>
          <p:nvPr/>
        </p:nvSpPr>
        <p:spPr>
          <a:xfrm>
            <a:off x="7713141" y="5796942"/>
            <a:ext cx="3316844" cy="60016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8" name="TextBox 7">
            <a:extLst>
              <a:ext uri="{FF2B5EF4-FFF2-40B4-BE49-F238E27FC236}">
                <a16:creationId xmlns:a16="http://schemas.microsoft.com/office/drawing/2014/main" id="{7715F3E1-AD6F-AB20-EA12-927E03FE3C4A}"/>
              </a:ext>
            </a:extLst>
          </p:cNvPr>
          <p:cNvSpPr txBox="1"/>
          <p:nvPr/>
        </p:nvSpPr>
        <p:spPr>
          <a:xfrm>
            <a:off x="4008701" y="513311"/>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9" name="Group 8">
            <a:extLst>
              <a:ext uri="{FF2B5EF4-FFF2-40B4-BE49-F238E27FC236}">
                <a16:creationId xmlns:a16="http://schemas.microsoft.com/office/drawing/2014/main" id="{4ACF48EF-ACAF-36A5-F3C9-0B054ECDFC3A}"/>
              </a:ext>
            </a:extLst>
          </p:cNvPr>
          <p:cNvGrpSpPr/>
          <p:nvPr/>
        </p:nvGrpSpPr>
        <p:grpSpPr>
          <a:xfrm>
            <a:off x="5875842" y="122046"/>
            <a:ext cx="1038498" cy="414281"/>
            <a:chOff x="5879348" y="122046"/>
            <a:chExt cx="1038498" cy="414281"/>
          </a:xfrm>
        </p:grpSpPr>
        <p:sp>
          <p:nvSpPr>
            <p:cNvPr id="10" name="Freeform: Shape 9">
              <a:extLst>
                <a:ext uri="{FF2B5EF4-FFF2-40B4-BE49-F238E27FC236}">
                  <a16:creationId xmlns:a16="http://schemas.microsoft.com/office/drawing/2014/main" id="{C129B993-8653-97ED-6B23-371B93D08255}"/>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801EC781-FA43-4276-83A9-966D055A35FB}"/>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C1BAC7A4-A3F3-F4B0-2367-1EB6E0E9E8B9}"/>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3395C371-D38E-DDDA-6DDE-5C5B427FEE57}"/>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25" name="Freeform: Shape 24">
              <a:extLst>
                <a:ext uri="{FF2B5EF4-FFF2-40B4-BE49-F238E27FC236}">
                  <a16:creationId xmlns:a16="http://schemas.microsoft.com/office/drawing/2014/main" id="{FFB9453A-34CE-B62C-2D08-E1CBA60BF400}"/>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33" name="Freeform: Shape 32">
              <a:extLst>
                <a:ext uri="{FF2B5EF4-FFF2-40B4-BE49-F238E27FC236}">
                  <a16:creationId xmlns:a16="http://schemas.microsoft.com/office/drawing/2014/main" id="{9DB15F7C-A3A5-CA48-F9CE-FE2E2A846352}"/>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6" name="Freeform: Shape 35">
              <a:extLst>
                <a:ext uri="{FF2B5EF4-FFF2-40B4-BE49-F238E27FC236}">
                  <a16:creationId xmlns:a16="http://schemas.microsoft.com/office/drawing/2014/main" id="{7380E8DB-BEC0-F556-0994-4E471B56329F}"/>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F1AF0E44-DE03-03D7-17C1-5CA82FC425C3}"/>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9" name="Freeform: Shape 38">
              <a:extLst>
                <a:ext uri="{FF2B5EF4-FFF2-40B4-BE49-F238E27FC236}">
                  <a16:creationId xmlns:a16="http://schemas.microsoft.com/office/drawing/2014/main" id="{F50E677B-A2B0-09B5-3430-2CC38801F228}"/>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40" name="Freeform: Shape 39">
              <a:extLst>
                <a:ext uri="{FF2B5EF4-FFF2-40B4-BE49-F238E27FC236}">
                  <a16:creationId xmlns:a16="http://schemas.microsoft.com/office/drawing/2014/main" id="{B3798880-8A17-B375-AB62-D5C66263C70D}"/>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41" name="TextBox 40">
            <a:extLst>
              <a:ext uri="{FF2B5EF4-FFF2-40B4-BE49-F238E27FC236}">
                <a16:creationId xmlns:a16="http://schemas.microsoft.com/office/drawing/2014/main" id="{5C377678-26C8-814A-327E-FCFA05F8E79E}"/>
              </a:ext>
            </a:extLst>
          </p:cNvPr>
          <p:cNvSpPr txBox="1"/>
          <p:nvPr/>
        </p:nvSpPr>
        <p:spPr>
          <a:xfrm>
            <a:off x="5872192" y="990692"/>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1624926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70">
            <a:extLst>
              <a:ext uri="{FF2B5EF4-FFF2-40B4-BE49-F238E27FC236}">
                <a16:creationId xmlns:a16="http://schemas.microsoft.com/office/drawing/2014/main" id="{01E2D46E-526E-C147-B362-28BACAE2F4CE}"/>
              </a:ext>
            </a:extLst>
          </p:cNvPr>
          <p:cNvSpPr>
            <a:spLocks noChangeArrowheads="1"/>
          </p:cNvSpPr>
          <p:nvPr/>
        </p:nvSpPr>
        <p:spPr bwMode="auto">
          <a:xfrm>
            <a:off x="5488956" y="1844092"/>
            <a:ext cx="5331557" cy="1214090"/>
          </a:xfrm>
          <a:custGeom>
            <a:avLst/>
            <a:gdLst>
              <a:gd name="T0" fmla="*/ 974 w 8560"/>
              <a:gd name="T1" fmla="*/ 0 h 1948"/>
              <a:gd name="T2" fmla="*/ 974 w 8560"/>
              <a:gd name="T3" fmla="*/ 0 h 1948"/>
              <a:gd name="T4" fmla="*/ 974 w 8560"/>
              <a:gd name="T5" fmla="*/ 0 h 1948"/>
              <a:gd name="T6" fmla="*/ 974 w 8560"/>
              <a:gd name="T7" fmla="*/ 0 h 1948"/>
              <a:gd name="T8" fmla="*/ 7586 w 8560"/>
              <a:gd name="T9" fmla="*/ 0 h 1948"/>
              <a:gd name="T10" fmla="*/ 7586 w 8560"/>
              <a:gd name="T11" fmla="*/ 0 h 1948"/>
              <a:gd name="T12" fmla="*/ 8559 w 8560"/>
              <a:gd name="T13" fmla="*/ 974 h 1948"/>
              <a:gd name="T14" fmla="*/ 8559 w 8560"/>
              <a:gd name="T15" fmla="*/ 974 h 1948"/>
              <a:gd name="T16" fmla="*/ 7586 w 8560"/>
              <a:gd name="T17" fmla="*/ 1947 h 1948"/>
              <a:gd name="T18" fmla="*/ 974 w 8560"/>
              <a:gd name="T19" fmla="*/ 1947 h 1948"/>
              <a:gd name="T20" fmla="*/ 974 w 8560"/>
              <a:gd name="T21" fmla="*/ 1947 h 1948"/>
              <a:gd name="T22" fmla="*/ 974 w 8560"/>
              <a:gd name="T23" fmla="*/ 1947 h 1948"/>
              <a:gd name="T24" fmla="*/ 0 w 8560"/>
              <a:gd name="T25" fmla="*/ 974 h 1948"/>
              <a:gd name="T26" fmla="*/ 0 w 8560"/>
              <a:gd name="T27" fmla="*/ 974 h 1948"/>
              <a:gd name="T28" fmla="*/ 974 w 8560"/>
              <a:gd name="T29" fmla="*/ 0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560" h="1948">
                <a:moveTo>
                  <a:pt x="974" y="0"/>
                </a:moveTo>
                <a:lnTo>
                  <a:pt x="974" y="0"/>
                </a:lnTo>
                <a:lnTo>
                  <a:pt x="974" y="0"/>
                </a:lnTo>
                <a:lnTo>
                  <a:pt x="974" y="0"/>
                </a:lnTo>
                <a:lnTo>
                  <a:pt x="7586" y="0"/>
                </a:lnTo>
                <a:lnTo>
                  <a:pt x="7586" y="0"/>
                </a:lnTo>
                <a:cubicBezTo>
                  <a:pt x="8124" y="0"/>
                  <a:pt x="8559" y="436"/>
                  <a:pt x="8559" y="974"/>
                </a:cubicBezTo>
                <a:lnTo>
                  <a:pt x="8559" y="974"/>
                </a:lnTo>
                <a:cubicBezTo>
                  <a:pt x="8559" y="1511"/>
                  <a:pt x="8124" y="1947"/>
                  <a:pt x="7586" y="1947"/>
                </a:cubicBezTo>
                <a:lnTo>
                  <a:pt x="974" y="1947"/>
                </a:lnTo>
                <a:lnTo>
                  <a:pt x="974" y="1947"/>
                </a:lnTo>
                <a:lnTo>
                  <a:pt x="974" y="1947"/>
                </a:lnTo>
                <a:cubicBezTo>
                  <a:pt x="436" y="1947"/>
                  <a:pt x="0" y="1511"/>
                  <a:pt x="0" y="974"/>
                </a:cubicBezTo>
                <a:lnTo>
                  <a:pt x="0" y="974"/>
                </a:lnTo>
                <a:cubicBezTo>
                  <a:pt x="0" y="436"/>
                  <a:pt x="436" y="0"/>
                  <a:pt x="974" y="0"/>
                </a:cubicBez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19" name="Freeform 147">
            <a:extLst>
              <a:ext uri="{FF2B5EF4-FFF2-40B4-BE49-F238E27FC236}">
                <a16:creationId xmlns:a16="http://schemas.microsoft.com/office/drawing/2014/main" id="{CD0568BD-5411-7F4E-A702-DD60C67B7B6A}"/>
              </a:ext>
            </a:extLst>
          </p:cNvPr>
          <p:cNvSpPr>
            <a:spLocks noChangeArrowheads="1"/>
          </p:cNvSpPr>
          <p:nvPr/>
        </p:nvSpPr>
        <p:spPr bwMode="auto">
          <a:xfrm>
            <a:off x="5604321" y="1953963"/>
            <a:ext cx="988852" cy="988851"/>
          </a:xfrm>
          <a:custGeom>
            <a:avLst/>
            <a:gdLst>
              <a:gd name="T0" fmla="*/ 793 w 1586"/>
              <a:gd name="T1" fmla="*/ 1587 h 1588"/>
              <a:gd name="T2" fmla="*/ 793 w 1586"/>
              <a:gd name="T3" fmla="*/ 1587 h 1588"/>
              <a:gd name="T4" fmla="*/ 1585 w 1586"/>
              <a:gd name="T5" fmla="*/ 794 h 1588"/>
              <a:gd name="T6" fmla="*/ 1585 w 1586"/>
              <a:gd name="T7" fmla="*/ 794 h 1588"/>
              <a:gd name="T8" fmla="*/ 793 w 1586"/>
              <a:gd name="T9" fmla="*/ 0 h 1588"/>
              <a:gd name="T10" fmla="*/ 793 w 1586"/>
              <a:gd name="T11" fmla="*/ 0 h 1588"/>
              <a:gd name="T12" fmla="*/ 0 w 1586"/>
              <a:gd name="T13" fmla="*/ 794 h 1588"/>
              <a:gd name="T14" fmla="*/ 0 w 1586"/>
              <a:gd name="T15" fmla="*/ 794 h 1588"/>
              <a:gd name="T16" fmla="*/ 793 w 1586"/>
              <a:gd name="T17" fmla="*/ 1587 h 1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6" h="1588">
                <a:moveTo>
                  <a:pt x="793" y="1587"/>
                </a:moveTo>
                <a:lnTo>
                  <a:pt x="793" y="1587"/>
                </a:lnTo>
                <a:cubicBezTo>
                  <a:pt x="1229" y="1587"/>
                  <a:pt x="1585" y="1232"/>
                  <a:pt x="1585" y="794"/>
                </a:cubicBezTo>
                <a:lnTo>
                  <a:pt x="1585" y="794"/>
                </a:lnTo>
                <a:cubicBezTo>
                  <a:pt x="1585" y="356"/>
                  <a:pt x="1229" y="0"/>
                  <a:pt x="793" y="0"/>
                </a:cubicBezTo>
                <a:lnTo>
                  <a:pt x="793" y="0"/>
                </a:lnTo>
                <a:cubicBezTo>
                  <a:pt x="354" y="0"/>
                  <a:pt x="0" y="356"/>
                  <a:pt x="0" y="794"/>
                </a:cubicBezTo>
                <a:lnTo>
                  <a:pt x="0" y="794"/>
                </a:lnTo>
                <a:cubicBezTo>
                  <a:pt x="0" y="1232"/>
                  <a:pt x="354" y="1587"/>
                  <a:pt x="793" y="1587"/>
                </a:cubicBezTo>
              </a:path>
            </a:pathLst>
          </a:custGeom>
          <a:solidFill>
            <a:schemeClr val="bg1"/>
          </a:solidFill>
          <a:ln>
            <a:noFill/>
          </a:ln>
          <a:effectLst/>
        </p:spPr>
        <p:txBody>
          <a:bodyPr wrap="none" anchor="ctr"/>
          <a:lstStyle/>
          <a:p>
            <a:endParaRPr lang="en-US" sz="3265" dirty="0">
              <a:latin typeface="DM Sans" pitchFamily="2" charset="77"/>
            </a:endParaRPr>
          </a:p>
        </p:txBody>
      </p:sp>
      <p:sp>
        <p:nvSpPr>
          <p:cNvPr id="20" name="Freeform 148">
            <a:extLst>
              <a:ext uri="{FF2B5EF4-FFF2-40B4-BE49-F238E27FC236}">
                <a16:creationId xmlns:a16="http://schemas.microsoft.com/office/drawing/2014/main" id="{0467343E-0752-A04E-AFFF-1321F8886706}"/>
              </a:ext>
            </a:extLst>
          </p:cNvPr>
          <p:cNvSpPr>
            <a:spLocks noChangeArrowheads="1"/>
          </p:cNvSpPr>
          <p:nvPr/>
        </p:nvSpPr>
        <p:spPr bwMode="auto">
          <a:xfrm>
            <a:off x="5488956" y="5068846"/>
            <a:ext cx="5331557" cy="1214090"/>
          </a:xfrm>
          <a:custGeom>
            <a:avLst/>
            <a:gdLst>
              <a:gd name="T0" fmla="*/ 974 w 8560"/>
              <a:gd name="T1" fmla="*/ 0 h 1947"/>
              <a:gd name="T2" fmla="*/ 974 w 8560"/>
              <a:gd name="T3" fmla="*/ 0 h 1947"/>
              <a:gd name="T4" fmla="*/ 7586 w 8560"/>
              <a:gd name="T5" fmla="*/ 0 h 1947"/>
              <a:gd name="T6" fmla="*/ 7586 w 8560"/>
              <a:gd name="T7" fmla="*/ 0 h 1947"/>
              <a:gd name="T8" fmla="*/ 8559 w 8560"/>
              <a:gd name="T9" fmla="*/ 973 h 1947"/>
              <a:gd name="T10" fmla="*/ 8559 w 8560"/>
              <a:gd name="T11" fmla="*/ 973 h 1947"/>
              <a:gd name="T12" fmla="*/ 7586 w 8560"/>
              <a:gd name="T13" fmla="*/ 1946 h 1947"/>
              <a:gd name="T14" fmla="*/ 974 w 8560"/>
              <a:gd name="T15" fmla="*/ 1946 h 1947"/>
              <a:gd name="T16" fmla="*/ 974 w 8560"/>
              <a:gd name="T17" fmla="*/ 1946 h 1947"/>
              <a:gd name="T18" fmla="*/ 974 w 8560"/>
              <a:gd name="T19" fmla="*/ 1946 h 1947"/>
              <a:gd name="T20" fmla="*/ 974 w 8560"/>
              <a:gd name="T21" fmla="*/ 1946 h 1947"/>
              <a:gd name="T22" fmla="*/ 974 w 8560"/>
              <a:gd name="T23" fmla="*/ 1946 h 1947"/>
              <a:gd name="T24" fmla="*/ 0 w 8560"/>
              <a:gd name="T25" fmla="*/ 973 h 1947"/>
              <a:gd name="T26" fmla="*/ 0 w 8560"/>
              <a:gd name="T27" fmla="*/ 973 h 1947"/>
              <a:gd name="T28" fmla="*/ 974 w 8560"/>
              <a:gd name="T29" fmla="*/ 0 h 1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560" h="1947">
                <a:moveTo>
                  <a:pt x="974" y="0"/>
                </a:moveTo>
                <a:lnTo>
                  <a:pt x="974" y="0"/>
                </a:lnTo>
                <a:lnTo>
                  <a:pt x="7586" y="0"/>
                </a:lnTo>
                <a:lnTo>
                  <a:pt x="7586" y="0"/>
                </a:lnTo>
                <a:cubicBezTo>
                  <a:pt x="8124" y="0"/>
                  <a:pt x="8559" y="436"/>
                  <a:pt x="8559" y="973"/>
                </a:cubicBezTo>
                <a:lnTo>
                  <a:pt x="8559" y="973"/>
                </a:lnTo>
                <a:cubicBezTo>
                  <a:pt x="8559" y="1511"/>
                  <a:pt x="8124" y="1946"/>
                  <a:pt x="7586" y="1946"/>
                </a:cubicBezTo>
                <a:lnTo>
                  <a:pt x="974" y="1946"/>
                </a:lnTo>
                <a:lnTo>
                  <a:pt x="974" y="1946"/>
                </a:lnTo>
                <a:lnTo>
                  <a:pt x="974" y="1946"/>
                </a:lnTo>
                <a:lnTo>
                  <a:pt x="974" y="1946"/>
                </a:lnTo>
                <a:lnTo>
                  <a:pt x="974" y="1946"/>
                </a:lnTo>
                <a:cubicBezTo>
                  <a:pt x="436" y="1946"/>
                  <a:pt x="0" y="1511"/>
                  <a:pt x="0" y="973"/>
                </a:cubicBezTo>
                <a:lnTo>
                  <a:pt x="0" y="973"/>
                </a:lnTo>
                <a:cubicBezTo>
                  <a:pt x="0" y="436"/>
                  <a:pt x="436" y="0"/>
                  <a:pt x="974" y="0"/>
                </a:cubicBez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21" name="Freeform 223">
            <a:extLst>
              <a:ext uri="{FF2B5EF4-FFF2-40B4-BE49-F238E27FC236}">
                <a16:creationId xmlns:a16="http://schemas.microsoft.com/office/drawing/2014/main" id="{F941DDD7-D80D-4F44-8940-1C0DEADE377D}"/>
              </a:ext>
            </a:extLst>
          </p:cNvPr>
          <p:cNvSpPr>
            <a:spLocks noChangeArrowheads="1"/>
          </p:cNvSpPr>
          <p:nvPr/>
        </p:nvSpPr>
        <p:spPr bwMode="auto">
          <a:xfrm>
            <a:off x="5604321" y="5181464"/>
            <a:ext cx="988852" cy="988851"/>
          </a:xfrm>
          <a:custGeom>
            <a:avLst/>
            <a:gdLst>
              <a:gd name="T0" fmla="*/ 793 w 1586"/>
              <a:gd name="T1" fmla="*/ 1586 h 1587"/>
              <a:gd name="T2" fmla="*/ 793 w 1586"/>
              <a:gd name="T3" fmla="*/ 1586 h 1587"/>
              <a:gd name="T4" fmla="*/ 1585 w 1586"/>
              <a:gd name="T5" fmla="*/ 793 h 1587"/>
              <a:gd name="T6" fmla="*/ 1585 w 1586"/>
              <a:gd name="T7" fmla="*/ 793 h 1587"/>
              <a:gd name="T8" fmla="*/ 793 w 1586"/>
              <a:gd name="T9" fmla="*/ 0 h 1587"/>
              <a:gd name="T10" fmla="*/ 793 w 1586"/>
              <a:gd name="T11" fmla="*/ 0 h 1587"/>
              <a:gd name="T12" fmla="*/ 0 w 1586"/>
              <a:gd name="T13" fmla="*/ 793 h 1587"/>
              <a:gd name="T14" fmla="*/ 0 w 1586"/>
              <a:gd name="T15" fmla="*/ 793 h 1587"/>
              <a:gd name="T16" fmla="*/ 793 w 1586"/>
              <a:gd name="T17" fmla="*/ 1586 h 1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6" h="1587">
                <a:moveTo>
                  <a:pt x="793" y="1586"/>
                </a:moveTo>
                <a:lnTo>
                  <a:pt x="793" y="1586"/>
                </a:lnTo>
                <a:cubicBezTo>
                  <a:pt x="1229" y="1586"/>
                  <a:pt x="1585" y="1231"/>
                  <a:pt x="1585" y="793"/>
                </a:cubicBezTo>
                <a:lnTo>
                  <a:pt x="1585" y="793"/>
                </a:lnTo>
                <a:cubicBezTo>
                  <a:pt x="1585" y="355"/>
                  <a:pt x="1229" y="0"/>
                  <a:pt x="793" y="0"/>
                </a:cubicBezTo>
                <a:lnTo>
                  <a:pt x="793" y="0"/>
                </a:lnTo>
                <a:cubicBezTo>
                  <a:pt x="354" y="0"/>
                  <a:pt x="0" y="355"/>
                  <a:pt x="0" y="793"/>
                </a:cubicBezTo>
                <a:lnTo>
                  <a:pt x="0" y="793"/>
                </a:lnTo>
                <a:cubicBezTo>
                  <a:pt x="0" y="1231"/>
                  <a:pt x="354" y="1586"/>
                  <a:pt x="793" y="1586"/>
                </a:cubicBezTo>
              </a:path>
            </a:pathLst>
          </a:custGeom>
          <a:solidFill>
            <a:schemeClr val="bg1"/>
          </a:solidFill>
          <a:ln>
            <a:noFill/>
          </a:ln>
          <a:effectLst/>
        </p:spPr>
        <p:txBody>
          <a:bodyPr wrap="none" anchor="ctr"/>
          <a:lstStyle/>
          <a:p>
            <a:endParaRPr lang="en-US" sz="3265" dirty="0">
              <a:latin typeface="DM Sans" pitchFamily="2" charset="77"/>
            </a:endParaRPr>
          </a:p>
        </p:txBody>
      </p:sp>
      <p:sp>
        <p:nvSpPr>
          <p:cNvPr id="22" name="Freeform 224">
            <a:extLst>
              <a:ext uri="{FF2B5EF4-FFF2-40B4-BE49-F238E27FC236}">
                <a16:creationId xmlns:a16="http://schemas.microsoft.com/office/drawing/2014/main" id="{53C6EA5E-6E0D-3C4B-B042-0B4CA164BC9E}"/>
              </a:ext>
            </a:extLst>
          </p:cNvPr>
          <p:cNvSpPr>
            <a:spLocks noChangeArrowheads="1"/>
          </p:cNvSpPr>
          <p:nvPr/>
        </p:nvSpPr>
        <p:spPr bwMode="auto">
          <a:xfrm>
            <a:off x="1371486" y="3456470"/>
            <a:ext cx="5331558" cy="1214090"/>
          </a:xfrm>
          <a:custGeom>
            <a:avLst/>
            <a:gdLst>
              <a:gd name="T0" fmla="*/ 973 w 8560"/>
              <a:gd name="T1" fmla="*/ 0 h 1948"/>
              <a:gd name="T2" fmla="*/ 973 w 8560"/>
              <a:gd name="T3" fmla="*/ 0 h 1948"/>
              <a:gd name="T4" fmla="*/ 7586 w 8560"/>
              <a:gd name="T5" fmla="*/ 0 h 1948"/>
              <a:gd name="T6" fmla="*/ 7586 w 8560"/>
              <a:gd name="T7" fmla="*/ 0 h 1948"/>
              <a:gd name="T8" fmla="*/ 8559 w 8560"/>
              <a:gd name="T9" fmla="*/ 973 h 1948"/>
              <a:gd name="T10" fmla="*/ 8559 w 8560"/>
              <a:gd name="T11" fmla="*/ 973 h 1948"/>
              <a:gd name="T12" fmla="*/ 7586 w 8560"/>
              <a:gd name="T13" fmla="*/ 1947 h 1948"/>
              <a:gd name="T14" fmla="*/ 973 w 8560"/>
              <a:gd name="T15" fmla="*/ 1947 h 1948"/>
              <a:gd name="T16" fmla="*/ 973 w 8560"/>
              <a:gd name="T17" fmla="*/ 1947 h 1948"/>
              <a:gd name="T18" fmla="*/ 973 w 8560"/>
              <a:gd name="T19" fmla="*/ 1947 h 1948"/>
              <a:gd name="T20" fmla="*/ 0 w 8560"/>
              <a:gd name="T21" fmla="*/ 973 h 1948"/>
              <a:gd name="T22" fmla="*/ 0 w 8560"/>
              <a:gd name="T23" fmla="*/ 973 h 1948"/>
              <a:gd name="T24" fmla="*/ 973 w 8560"/>
              <a:gd name="T25" fmla="*/ 0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60" h="1948">
                <a:moveTo>
                  <a:pt x="973" y="0"/>
                </a:moveTo>
                <a:lnTo>
                  <a:pt x="973" y="0"/>
                </a:lnTo>
                <a:lnTo>
                  <a:pt x="7586" y="0"/>
                </a:lnTo>
                <a:lnTo>
                  <a:pt x="7586" y="0"/>
                </a:lnTo>
                <a:cubicBezTo>
                  <a:pt x="8123" y="0"/>
                  <a:pt x="8559" y="435"/>
                  <a:pt x="8559" y="973"/>
                </a:cubicBezTo>
                <a:lnTo>
                  <a:pt x="8559" y="973"/>
                </a:lnTo>
                <a:cubicBezTo>
                  <a:pt x="8559" y="1511"/>
                  <a:pt x="8123" y="1947"/>
                  <a:pt x="7586" y="1947"/>
                </a:cubicBezTo>
                <a:lnTo>
                  <a:pt x="973" y="1947"/>
                </a:lnTo>
                <a:lnTo>
                  <a:pt x="973" y="1947"/>
                </a:lnTo>
                <a:lnTo>
                  <a:pt x="973" y="1947"/>
                </a:lnTo>
                <a:cubicBezTo>
                  <a:pt x="436" y="1947"/>
                  <a:pt x="0" y="1511"/>
                  <a:pt x="0" y="973"/>
                </a:cubicBezTo>
                <a:lnTo>
                  <a:pt x="0" y="973"/>
                </a:lnTo>
                <a:cubicBezTo>
                  <a:pt x="0" y="435"/>
                  <a:pt x="436" y="0"/>
                  <a:pt x="973" y="0"/>
                </a:cubicBez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23" name="Freeform 296">
            <a:extLst>
              <a:ext uri="{FF2B5EF4-FFF2-40B4-BE49-F238E27FC236}">
                <a16:creationId xmlns:a16="http://schemas.microsoft.com/office/drawing/2014/main" id="{9037836F-9BC8-F34A-9BFF-3AFCBB1814EB}"/>
              </a:ext>
            </a:extLst>
          </p:cNvPr>
          <p:cNvSpPr>
            <a:spLocks noChangeArrowheads="1"/>
          </p:cNvSpPr>
          <p:nvPr/>
        </p:nvSpPr>
        <p:spPr bwMode="auto">
          <a:xfrm>
            <a:off x="5604321" y="3566341"/>
            <a:ext cx="988852" cy="988851"/>
          </a:xfrm>
          <a:custGeom>
            <a:avLst/>
            <a:gdLst>
              <a:gd name="T0" fmla="*/ 793 w 1586"/>
              <a:gd name="T1" fmla="*/ 1586 h 1587"/>
              <a:gd name="T2" fmla="*/ 793 w 1586"/>
              <a:gd name="T3" fmla="*/ 1586 h 1587"/>
              <a:gd name="T4" fmla="*/ 1585 w 1586"/>
              <a:gd name="T5" fmla="*/ 793 h 1587"/>
              <a:gd name="T6" fmla="*/ 1585 w 1586"/>
              <a:gd name="T7" fmla="*/ 793 h 1587"/>
              <a:gd name="T8" fmla="*/ 793 w 1586"/>
              <a:gd name="T9" fmla="*/ 0 h 1587"/>
              <a:gd name="T10" fmla="*/ 793 w 1586"/>
              <a:gd name="T11" fmla="*/ 0 h 1587"/>
              <a:gd name="T12" fmla="*/ 0 w 1586"/>
              <a:gd name="T13" fmla="*/ 793 h 1587"/>
              <a:gd name="T14" fmla="*/ 0 w 1586"/>
              <a:gd name="T15" fmla="*/ 793 h 1587"/>
              <a:gd name="T16" fmla="*/ 793 w 1586"/>
              <a:gd name="T17" fmla="*/ 1586 h 1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6" h="1587">
                <a:moveTo>
                  <a:pt x="793" y="1586"/>
                </a:moveTo>
                <a:lnTo>
                  <a:pt x="793" y="1586"/>
                </a:lnTo>
                <a:cubicBezTo>
                  <a:pt x="1229" y="1586"/>
                  <a:pt x="1585" y="1231"/>
                  <a:pt x="1585" y="793"/>
                </a:cubicBezTo>
                <a:lnTo>
                  <a:pt x="1585" y="793"/>
                </a:lnTo>
                <a:cubicBezTo>
                  <a:pt x="1585" y="355"/>
                  <a:pt x="1229" y="0"/>
                  <a:pt x="793" y="0"/>
                </a:cubicBezTo>
                <a:lnTo>
                  <a:pt x="793" y="0"/>
                </a:lnTo>
                <a:cubicBezTo>
                  <a:pt x="354" y="0"/>
                  <a:pt x="0" y="355"/>
                  <a:pt x="0" y="793"/>
                </a:cubicBezTo>
                <a:lnTo>
                  <a:pt x="0" y="793"/>
                </a:lnTo>
                <a:cubicBezTo>
                  <a:pt x="0" y="1231"/>
                  <a:pt x="354" y="1586"/>
                  <a:pt x="793" y="1586"/>
                </a:cubicBezTo>
              </a:path>
            </a:pathLst>
          </a:custGeom>
          <a:solidFill>
            <a:schemeClr val="bg1"/>
          </a:solidFill>
          <a:ln>
            <a:noFill/>
          </a:ln>
          <a:effectLst/>
        </p:spPr>
        <p:txBody>
          <a:bodyPr wrap="none" anchor="ctr"/>
          <a:lstStyle/>
          <a:p>
            <a:endParaRPr lang="en-US" sz="3265" dirty="0">
              <a:latin typeface="DM Sans" pitchFamily="2" charset="77"/>
            </a:endParaRPr>
          </a:p>
        </p:txBody>
      </p:sp>
      <p:sp>
        <p:nvSpPr>
          <p:cNvPr id="24" name="Freeform 297">
            <a:extLst>
              <a:ext uri="{FF2B5EF4-FFF2-40B4-BE49-F238E27FC236}">
                <a16:creationId xmlns:a16="http://schemas.microsoft.com/office/drawing/2014/main" id="{80069F53-C66B-DA44-AA59-2F46CF597EBA}"/>
              </a:ext>
            </a:extLst>
          </p:cNvPr>
          <p:cNvSpPr>
            <a:spLocks noChangeArrowheads="1"/>
          </p:cNvSpPr>
          <p:nvPr/>
        </p:nvSpPr>
        <p:spPr bwMode="auto">
          <a:xfrm>
            <a:off x="5137363" y="983"/>
            <a:ext cx="1911780" cy="6856035"/>
          </a:xfrm>
          <a:custGeom>
            <a:avLst/>
            <a:gdLst>
              <a:gd name="T0" fmla="*/ 2065 w 3068"/>
              <a:gd name="T1" fmla="*/ 11007 h 11008"/>
              <a:gd name="T2" fmla="*/ 2550 w 3068"/>
              <a:gd name="T3" fmla="*/ 11007 h 11008"/>
              <a:gd name="T4" fmla="*/ 2550 w 3068"/>
              <a:gd name="T5" fmla="*/ 11007 h 11008"/>
              <a:gd name="T6" fmla="*/ 1539 w 3068"/>
              <a:gd name="T7" fmla="*/ 10169 h 11008"/>
              <a:gd name="T8" fmla="*/ 1539 w 3068"/>
              <a:gd name="T9" fmla="*/ 10169 h 11008"/>
              <a:gd name="T10" fmla="*/ 479 w 3068"/>
              <a:gd name="T11" fmla="*/ 9108 h 11008"/>
              <a:gd name="T12" fmla="*/ 479 w 3068"/>
              <a:gd name="T13" fmla="*/ 9108 h 11008"/>
              <a:gd name="T14" fmla="*/ 1539 w 3068"/>
              <a:gd name="T15" fmla="*/ 8048 h 11008"/>
              <a:gd name="T16" fmla="*/ 1539 w 3068"/>
              <a:gd name="T17" fmla="*/ 8048 h 11008"/>
              <a:gd name="T18" fmla="*/ 3067 w 3068"/>
              <a:gd name="T19" fmla="*/ 6519 h 11008"/>
              <a:gd name="T20" fmla="*/ 3067 w 3068"/>
              <a:gd name="T21" fmla="*/ 6519 h 11008"/>
              <a:gd name="T22" fmla="*/ 1539 w 3068"/>
              <a:gd name="T23" fmla="*/ 4991 h 11008"/>
              <a:gd name="T24" fmla="*/ 1539 w 3068"/>
              <a:gd name="T25" fmla="*/ 4991 h 11008"/>
              <a:gd name="T26" fmla="*/ 780 w 3068"/>
              <a:gd name="T27" fmla="*/ 4670 h 11008"/>
              <a:gd name="T28" fmla="*/ 780 w 3068"/>
              <a:gd name="T29" fmla="*/ 4670 h 11008"/>
              <a:gd name="T30" fmla="*/ 479 w 3068"/>
              <a:gd name="T31" fmla="*/ 3902 h 11008"/>
              <a:gd name="T32" fmla="*/ 479 w 3068"/>
              <a:gd name="T33" fmla="*/ 3902 h 11008"/>
              <a:gd name="T34" fmla="*/ 804 w 3068"/>
              <a:gd name="T35" fmla="*/ 3172 h 11008"/>
              <a:gd name="T36" fmla="*/ 804 w 3068"/>
              <a:gd name="T37" fmla="*/ 3172 h 11008"/>
              <a:gd name="T38" fmla="*/ 1551 w 3068"/>
              <a:gd name="T39" fmla="*/ 2871 h 11008"/>
              <a:gd name="T40" fmla="*/ 1551 w 3068"/>
              <a:gd name="T41" fmla="*/ 2871 h 11008"/>
              <a:gd name="T42" fmla="*/ 2567 w 3068"/>
              <a:gd name="T43" fmla="*/ 1855 h 11008"/>
              <a:gd name="T44" fmla="*/ 2567 w 3068"/>
              <a:gd name="T45" fmla="*/ 0 h 11008"/>
              <a:gd name="T46" fmla="*/ 2099 w 3068"/>
              <a:gd name="T47" fmla="*/ 0 h 11008"/>
              <a:gd name="T48" fmla="*/ 2099 w 3068"/>
              <a:gd name="T49" fmla="*/ 1855 h 11008"/>
              <a:gd name="T50" fmla="*/ 2099 w 3068"/>
              <a:gd name="T51" fmla="*/ 1855 h 11008"/>
              <a:gd name="T52" fmla="*/ 1551 w 3068"/>
              <a:gd name="T53" fmla="*/ 2402 h 11008"/>
              <a:gd name="T54" fmla="*/ 1551 w 3068"/>
              <a:gd name="T55" fmla="*/ 2402 h 11008"/>
              <a:gd name="T56" fmla="*/ 479 w 3068"/>
              <a:gd name="T57" fmla="*/ 2833 h 11008"/>
              <a:gd name="T58" fmla="*/ 479 w 3068"/>
              <a:gd name="T59" fmla="*/ 2833 h 11008"/>
              <a:gd name="T60" fmla="*/ 11 w 3068"/>
              <a:gd name="T61" fmla="*/ 3890 h 11008"/>
              <a:gd name="T62" fmla="*/ 11 w 3068"/>
              <a:gd name="T63" fmla="*/ 3890 h 11008"/>
              <a:gd name="T64" fmla="*/ 444 w 3068"/>
              <a:gd name="T65" fmla="*/ 4998 h 11008"/>
              <a:gd name="T66" fmla="*/ 444 w 3068"/>
              <a:gd name="T67" fmla="*/ 4998 h 11008"/>
              <a:gd name="T68" fmla="*/ 1539 w 3068"/>
              <a:gd name="T69" fmla="*/ 5460 h 11008"/>
              <a:gd name="T70" fmla="*/ 1539 w 3068"/>
              <a:gd name="T71" fmla="*/ 5460 h 11008"/>
              <a:gd name="T72" fmla="*/ 2599 w 3068"/>
              <a:gd name="T73" fmla="*/ 6519 h 11008"/>
              <a:gd name="T74" fmla="*/ 2599 w 3068"/>
              <a:gd name="T75" fmla="*/ 6519 h 11008"/>
              <a:gd name="T76" fmla="*/ 1539 w 3068"/>
              <a:gd name="T77" fmla="*/ 7579 h 11008"/>
              <a:gd name="T78" fmla="*/ 1539 w 3068"/>
              <a:gd name="T79" fmla="*/ 7579 h 11008"/>
              <a:gd name="T80" fmla="*/ 10 w 3068"/>
              <a:gd name="T81" fmla="*/ 9108 h 11008"/>
              <a:gd name="T82" fmla="*/ 10 w 3068"/>
              <a:gd name="T83" fmla="*/ 9108 h 11008"/>
              <a:gd name="T84" fmla="*/ 1539 w 3068"/>
              <a:gd name="T85" fmla="*/ 10637 h 11008"/>
              <a:gd name="T86" fmla="*/ 1539 w 3068"/>
              <a:gd name="T87" fmla="*/ 10637 h 11008"/>
              <a:gd name="T88" fmla="*/ 2065 w 3068"/>
              <a:gd name="T89" fmla="*/ 11007 h 1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068" h="11008">
                <a:moveTo>
                  <a:pt x="2065" y="11007"/>
                </a:moveTo>
                <a:lnTo>
                  <a:pt x="2550" y="11007"/>
                </a:lnTo>
                <a:lnTo>
                  <a:pt x="2550" y="11007"/>
                </a:lnTo>
                <a:cubicBezTo>
                  <a:pt x="2460" y="10530"/>
                  <a:pt x="2041" y="10169"/>
                  <a:pt x="1539" y="10169"/>
                </a:cubicBezTo>
                <a:lnTo>
                  <a:pt x="1539" y="10169"/>
                </a:lnTo>
                <a:cubicBezTo>
                  <a:pt x="954" y="10169"/>
                  <a:pt x="479" y="9693"/>
                  <a:pt x="479" y="9108"/>
                </a:cubicBezTo>
                <a:lnTo>
                  <a:pt x="479" y="9108"/>
                </a:lnTo>
                <a:cubicBezTo>
                  <a:pt x="479" y="8523"/>
                  <a:pt x="954" y="8048"/>
                  <a:pt x="1539" y="8048"/>
                </a:cubicBezTo>
                <a:lnTo>
                  <a:pt x="1539" y="8048"/>
                </a:lnTo>
                <a:cubicBezTo>
                  <a:pt x="2382" y="8048"/>
                  <a:pt x="3067" y="7362"/>
                  <a:pt x="3067" y="6519"/>
                </a:cubicBezTo>
                <a:lnTo>
                  <a:pt x="3067" y="6519"/>
                </a:lnTo>
                <a:cubicBezTo>
                  <a:pt x="3067" y="5676"/>
                  <a:pt x="2382" y="4991"/>
                  <a:pt x="1539" y="4991"/>
                </a:cubicBezTo>
                <a:lnTo>
                  <a:pt x="1539" y="4991"/>
                </a:lnTo>
                <a:cubicBezTo>
                  <a:pt x="1251" y="4991"/>
                  <a:pt x="981" y="4877"/>
                  <a:pt x="780" y="4670"/>
                </a:cubicBezTo>
                <a:lnTo>
                  <a:pt x="780" y="4670"/>
                </a:lnTo>
                <a:cubicBezTo>
                  <a:pt x="578" y="4464"/>
                  <a:pt x="472" y="4191"/>
                  <a:pt x="479" y="3902"/>
                </a:cubicBezTo>
                <a:lnTo>
                  <a:pt x="479" y="3902"/>
                </a:lnTo>
                <a:cubicBezTo>
                  <a:pt x="487" y="3625"/>
                  <a:pt x="602" y="3365"/>
                  <a:pt x="804" y="3172"/>
                </a:cubicBezTo>
                <a:lnTo>
                  <a:pt x="804" y="3172"/>
                </a:lnTo>
                <a:cubicBezTo>
                  <a:pt x="1006" y="2977"/>
                  <a:pt x="1272" y="2871"/>
                  <a:pt x="1551" y="2871"/>
                </a:cubicBezTo>
                <a:lnTo>
                  <a:pt x="1551" y="2871"/>
                </a:lnTo>
                <a:cubicBezTo>
                  <a:pt x="2112" y="2871"/>
                  <a:pt x="2567" y="2415"/>
                  <a:pt x="2567" y="1855"/>
                </a:cubicBezTo>
                <a:lnTo>
                  <a:pt x="2567" y="0"/>
                </a:lnTo>
                <a:lnTo>
                  <a:pt x="2099" y="0"/>
                </a:lnTo>
                <a:lnTo>
                  <a:pt x="2099" y="1855"/>
                </a:lnTo>
                <a:lnTo>
                  <a:pt x="2099" y="1855"/>
                </a:lnTo>
                <a:cubicBezTo>
                  <a:pt x="2099" y="2156"/>
                  <a:pt x="1854" y="2402"/>
                  <a:pt x="1551" y="2402"/>
                </a:cubicBezTo>
                <a:lnTo>
                  <a:pt x="1551" y="2402"/>
                </a:lnTo>
                <a:cubicBezTo>
                  <a:pt x="1151" y="2402"/>
                  <a:pt x="770" y="2555"/>
                  <a:pt x="479" y="2833"/>
                </a:cubicBezTo>
                <a:lnTo>
                  <a:pt x="479" y="2833"/>
                </a:lnTo>
                <a:cubicBezTo>
                  <a:pt x="188" y="3113"/>
                  <a:pt x="21" y="3488"/>
                  <a:pt x="11" y="3890"/>
                </a:cubicBezTo>
                <a:lnTo>
                  <a:pt x="11" y="3890"/>
                </a:lnTo>
                <a:cubicBezTo>
                  <a:pt x="0" y="4307"/>
                  <a:pt x="154" y="4700"/>
                  <a:pt x="444" y="4998"/>
                </a:cubicBezTo>
                <a:lnTo>
                  <a:pt x="444" y="4998"/>
                </a:lnTo>
                <a:cubicBezTo>
                  <a:pt x="734" y="5295"/>
                  <a:pt x="1123" y="5460"/>
                  <a:pt x="1539" y="5460"/>
                </a:cubicBezTo>
                <a:lnTo>
                  <a:pt x="1539" y="5460"/>
                </a:lnTo>
                <a:cubicBezTo>
                  <a:pt x="2123" y="5460"/>
                  <a:pt x="2599" y="5934"/>
                  <a:pt x="2599" y="6519"/>
                </a:cubicBezTo>
                <a:lnTo>
                  <a:pt x="2599" y="6519"/>
                </a:lnTo>
                <a:cubicBezTo>
                  <a:pt x="2599" y="7104"/>
                  <a:pt x="2123" y="7579"/>
                  <a:pt x="1539" y="7579"/>
                </a:cubicBezTo>
                <a:lnTo>
                  <a:pt x="1539" y="7579"/>
                </a:lnTo>
                <a:cubicBezTo>
                  <a:pt x="696" y="7579"/>
                  <a:pt x="10" y="8265"/>
                  <a:pt x="10" y="9108"/>
                </a:cubicBezTo>
                <a:lnTo>
                  <a:pt x="10" y="9108"/>
                </a:lnTo>
                <a:cubicBezTo>
                  <a:pt x="10" y="9952"/>
                  <a:pt x="696" y="10637"/>
                  <a:pt x="1539" y="10637"/>
                </a:cubicBezTo>
                <a:lnTo>
                  <a:pt x="1539" y="10637"/>
                </a:lnTo>
                <a:cubicBezTo>
                  <a:pt x="1780" y="10637"/>
                  <a:pt x="1987" y="10792"/>
                  <a:pt x="2065" y="11007"/>
                </a:cubicBezTo>
              </a:path>
            </a:pathLst>
          </a:custGeom>
          <a:solidFill>
            <a:schemeClr val="accent6"/>
          </a:solidFill>
          <a:ln>
            <a:noFill/>
          </a:ln>
          <a:effectLst/>
        </p:spPr>
        <p:txBody>
          <a:bodyPr wrap="none" anchor="ctr"/>
          <a:lstStyle/>
          <a:p>
            <a:endParaRPr lang="en-US" sz="3265" dirty="0">
              <a:latin typeface="DM Sans" pitchFamily="2" charset="77"/>
            </a:endParaRPr>
          </a:p>
        </p:txBody>
      </p:sp>
      <p:sp>
        <p:nvSpPr>
          <p:cNvPr id="25" name="Freeform 24">
            <a:extLst>
              <a:ext uri="{FF2B5EF4-FFF2-40B4-BE49-F238E27FC236}">
                <a16:creationId xmlns:a16="http://schemas.microsoft.com/office/drawing/2014/main" id="{1B001171-CCBB-E648-8A33-C8B5746196CD}"/>
              </a:ext>
            </a:extLst>
          </p:cNvPr>
          <p:cNvSpPr>
            <a:spLocks noChangeArrowheads="1"/>
          </p:cNvSpPr>
          <p:nvPr/>
        </p:nvSpPr>
        <p:spPr bwMode="auto">
          <a:xfrm>
            <a:off x="5274703" y="984"/>
            <a:ext cx="1644709" cy="6855421"/>
          </a:xfrm>
          <a:custGeom>
            <a:avLst/>
            <a:gdLst>
              <a:gd name="connsiteX0" fmla="*/ 2590964 w 3289418"/>
              <a:gd name="connsiteY0" fmla="*/ 13574725 h 13710841"/>
              <a:gd name="connsiteX1" fmla="*/ 2635698 w 3289418"/>
              <a:gd name="connsiteY1" fmla="*/ 13710841 h 13710841"/>
              <a:gd name="connsiteX2" fmla="*/ 2569840 w 3289418"/>
              <a:gd name="connsiteY2" fmla="*/ 13710841 h 13710841"/>
              <a:gd name="connsiteX3" fmla="*/ 2532561 w 3289418"/>
              <a:gd name="connsiteY3" fmla="*/ 13598024 h 13710841"/>
              <a:gd name="connsiteX4" fmla="*/ 2064279 w 3289418"/>
              <a:gd name="connsiteY4" fmla="*/ 13019875 h 13710841"/>
              <a:gd name="connsiteX5" fmla="*/ 2382990 w 3289418"/>
              <a:gd name="connsiteY5" fmla="*/ 13244403 h 13710841"/>
              <a:gd name="connsiteX6" fmla="*/ 2336926 w 3289418"/>
              <a:gd name="connsiteY6" fmla="*/ 13287820 h 13710841"/>
              <a:gd name="connsiteX7" fmla="*/ 2038135 w 3289418"/>
              <a:gd name="connsiteY7" fmla="*/ 13076937 h 13710841"/>
              <a:gd name="connsiteX8" fmla="*/ 1315635 w 3289418"/>
              <a:gd name="connsiteY8" fmla="*/ 12893520 h 13710841"/>
              <a:gd name="connsiteX9" fmla="*/ 1644366 w 3289418"/>
              <a:gd name="connsiteY9" fmla="*/ 12926894 h 13710841"/>
              <a:gd name="connsiteX10" fmla="*/ 1685303 w 3289418"/>
              <a:gd name="connsiteY10" fmla="*/ 12928130 h 13710841"/>
              <a:gd name="connsiteX11" fmla="*/ 1682822 w 3289418"/>
              <a:gd name="connsiteY11" fmla="*/ 12991169 h 13710841"/>
              <a:gd name="connsiteX12" fmla="*/ 1644366 w 3289418"/>
              <a:gd name="connsiteY12" fmla="*/ 12991169 h 13710841"/>
              <a:gd name="connsiteX13" fmla="*/ 1301990 w 3289418"/>
              <a:gd name="connsiteY13" fmla="*/ 12954087 h 13710841"/>
              <a:gd name="connsiteX14" fmla="*/ 644396 w 3289418"/>
              <a:gd name="connsiteY14" fmla="*/ 12574890 h 13710841"/>
              <a:gd name="connsiteX15" fmla="*/ 960133 w 3289418"/>
              <a:gd name="connsiteY15" fmla="*/ 12774466 h 13710841"/>
              <a:gd name="connsiteX16" fmla="*/ 933822 w 3289418"/>
              <a:gd name="connsiteY16" fmla="*/ 12831845 h 13710841"/>
              <a:gd name="connsiteX17" fmla="*/ 604302 w 3289418"/>
              <a:gd name="connsiteY17" fmla="*/ 12623537 h 13710841"/>
              <a:gd name="connsiteX18" fmla="*/ 195435 w 3289418"/>
              <a:gd name="connsiteY18" fmla="*/ 11987074 h 13710841"/>
              <a:gd name="connsiteX19" fmla="*/ 383318 w 3289418"/>
              <a:gd name="connsiteY19" fmla="*/ 12309506 h 13710841"/>
              <a:gd name="connsiteX20" fmla="*/ 333875 w 3289418"/>
              <a:gd name="connsiteY20" fmla="*/ 12348398 h 13710841"/>
              <a:gd name="connsiteX21" fmla="*/ 137339 w 3289418"/>
              <a:gd name="connsiteY21" fmla="*/ 12013421 h 13710841"/>
              <a:gd name="connsiteX22" fmla="*/ 2442 w 3289418"/>
              <a:gd name="connsiteY22" fmla="*/ 11256422 h 13710841"/>
              <a:gd name="connsiteX23" fmla="*/ 64703 w 3289418"/>
              <a:gd name="connsiteY23" fmla="*/ 11260185 h 13710841"/>
              <a:gd name="connsiteX24" fmla="*/ 62261 w 3289418"/>
              <a:gd name="connsiteY24" fmla="*/ 11349231 h 13710841"/>
              <a:gd name="connsiteX25" fmla="*/ 86677 w 3289418"/>
              <a:gd name="connsiteY25" fmla="*/ 11633929 h 13710841"/>
              <a:gd name="connsiteX26" fmla="*/ 25637 w 3289418"/>
              <a:gd name="connsiteY26" fmla="*/ 11645217 h 13710841"/>
              <a:gd name="connsiteX27" fmla="*/ 0 w 3289418"/>
              <a:gd name="connsiteY27" fmla="*/ 11349231 h 13710841"/>
              <a:gd name="connsiteX28" fmla="*/ 2442 w 3289418"/>
              <a:gd name="connsiteY28" fmla="*/ 11256422 h 13710841"/>
              <a:gd name="connsiteX29" fmla="*/ 219099 w 3289418"/>
              <a:gd name="connsiteY29" fmla="*/ 10514781 h 13710841"/>
              <a:gd name="connsiteX30" fmla="*/ 273450 w 3289418"/>
              <a:gd name="connsiteY30" fmla="*/ 10547049 h 13710841"/>
              <a:gd name="connsiteX31" fmla="*/ 125219 w 3289418"/>
              <a:gd name="connsiteY31" fmla="*/ 10887106 h 13710841"/>
              <a:gd name="connsiteX32" fmla="*/ 65927 w 3289418"/>
              <a:gd name="connsiteY32" fmla="*/ 10868490 h 13710841"/>
              <a:gd name="connsiteX33" fmla="*/ 219099 w 3289418"/>
              <a:gd name="connsiteY33" fmla="*/ 10514781 h 13710841"/>
              <a:gd name="connsiteX34" fmla="*/ 756069 w 3289418"/>
              <a:gd name="connsiteY34" fmla="*/ 9959924 h 13710841"/>
              <a:gd name="connsiteX35" fmla="*/ 789831 w 3289418"/>
              <a:gd name="connsiteY35" fmla="*/ 10013428 h 13710841"/>
              <a:gd name="connsiteX36" fmla="*/ 502234 w 3289418"/>
              <a:gd name="connsiteY36" fmla="*/ 10249843 h 13710841"/>
              <a:gd name="connsiteX37" fmla="*/ 455969 w 3289418"/>
              <a:gd name="connsiteY37" fmla="*/ 10206293 h 13710841"/>
              <a:gd name="connsiteX38" fmla="*/ 756069 w 3289418"/>
              <a:gd name="connsiteY38" fmla="*/ 9959924 h 13710841"/>
              <a:gd name="connsiteX39" fmla="*/ 1481330 w 3289418"/>
              <a:gd name="connsiteY39" fmla="*/ 9707221 h 13710841"/>
              <a:gd name="connsiteX40" fmla="*/ 1487533 w 3289418"/>
              <a:gd name="connsiteY40" fmla="*/ 9770019 h 13710841"/>
              <a:gd name="connsiteX41" fmla="*/ 1124068 w 3289418"/>
              <a:gd name="connsiteY41" fmla="*/ 9848824 h 13710841"/>
              <a:gd name="connsiteX42" fmla="*/ 1104220 w 3289418"/>
              <a:gd name="connsiteY42" fmla="*/ 9789720 h 13710841"/>
              <a:gd name="connsiteX43" fmla="*/ 1481330 w 3289418"/>
              <a:gd name="connsiteY43" fmla="*/ 9707221 h 13710841"/>
              <a:gd name="connsiteX44" fmla="*/ 2223170 w 3289418"/>
              <a:gd name="connsiteY44" fmla="*/ 9591857 h 13710841"/>
              <a:gd name="connsiteX45" fmla="*/ 2245643 w 3289418"/>
              <a:gd name="connsiteY45" fmla="*/ 9652070 h 13710841"/>
              <a:gd name="connsiteX46" fmla="*/ 1869830 w 3289418"/>
              <a:gd name="connsiteY46" fmla="*/ 9749916 h 13710841"/>
              <a:gd name="connsiteX47" fmla="*/ 1862339 w 3289418"/>
              <a:gd name="connsiteY47" fmla="*/ 9687194 h 13710841"/>
              <a:gd name="connsiteX48" fmla="*/ 2223170 w 3289418"/>
              <a:gd name="connsiteY48" fmla="*/ 9591857 h 13710841"/>
              <a:gd name="connsiteX49" fmla="*/ 2824915 w 3289418"/>
              <a:gd name="connsiteY49" fmla="*/ 9168847 h 13710841"/>
              <a:gd name="connsiteX50" fmla="*/ 2871925 w 3289418"/>
              <a:gd name="connsiteY50" fmla="*/ 9210049 h 13710841"/>
              <a:gd name="connsiteX51" fmla="*/ 2584916 w 3289418"/>
              <a:gd name="connsiteY51" fmla="*/ 9469749 h 13710841"/>
              <a:gd name="connsiteX52" fmla="*/ 2549040 w 3289418"/>
              <a:gd name="connsiteY52" fmla="*/ 9416061 h 13710841"/>
              <a:gd name="connsiteX53" fmla="*/ 2824915 w 3289418"/>
              <a:gd name="connsiteY53" fmla="*/ 9168847 h 13710841"/>
              <a:gd name="connsiteX54" fmla="*/ 3171903 w 3289418"/>
              <a:gd name="connsiteY54" fmla="*/ 8515108 h 13710841"/>
              <a:gd name="connsiteX55" fmla="*/ 3234488 w 3289418"/>
              <a:gd name="connsiteY55" fmla="*/ 8531318 h 13710841"/>
              <a:gd name="connsiteX56" fmla="*/ 3093045 w 3289418"/>
              <a:gd name="connsiteY56" fmla="*/ 8892919 h 13710841"/>
              <a:gd name="connsiteX57" fmla="*/ 3037970 w 3289418"/>
              <a:gd name="connsiteY57" fmla="*/ 8862993 h 13710841"/>
              <a:gd name="connsiteX58" fmla="*/ 3171903 w 3289418"/>
              <a:gd name="connsiteY58" fmla="*/ 8515108 h 13710841"/>
              <a:gd name="connsiteX59" fmla="*/ 3249177 w 3289418"/>
              <a:gd name="connsiteY59" fmla="*/ 7762481 h 13710841"/>
              <a:gd name="connsiteX60" fmla="*/ 3289418 w 3289418"/>
              <a:gd name="connsiteY60" fmla="*/ 8124938 h 13710841"/>
              <a:gd name="connsiteX61" fmla="*/ 3288161 w 3289418"/>
              <a:gd name="connsiteY61" fmla="*/ 8151276 h 13710841"/>
              <a:gd name="connsiteX62" fmla="*/ 3224026 w 3289418"/>
              <a:gd name="connsiteY62" fmla="*/ 8150022 h 13710841"/>
              <a:gd name="connsiteX63" fmla="*/ 3224026 w 3289418"/>
              <a:gd name="connsiteY63" fmla="*/ 8124938 h 13710841"/>
              <a:gd name="connsiteX64" fmla="*/ 3186299 w 3289418"/>
              <a:gd name="connsiteY64" fmla="*/ 7776277 h 13710841"/>
              <a:gd name="connsiteX65" fmla="*/ 2904862 w 3289418"/>
              <a:gd name="connsiteY65" fmla="*/ 7070281 h 13710841"/>
              <a:gd name="connsiteX66" fmla="*/ 3113645 w 3289418"/>
              <a:gd name="connsiteY66" fmla="*/ 7393399 h 13710841"/>
              <a:gd name="connsiteX67" fmla="*/ 3056816 w 3289418"/>
              <a:gd name="connsiteY67" fmla="*/ 7420635 h 13710841"/>
              <a:gd name="connsiteX68" fmla="*/ 2856682 w 3289418"/>
              <a:gd name="connsiteY68" fmla="*/ 7109898 h 13710841"/>
              <a:gd name="connsiteX69" fmla="*/ 2289540 w 3289418"/>
              <a:gd name="connsiteY69" fmla="*/ 6608821 h 13710841"/>
              <a:gd name="connsiteX70" fmla="*/ 2624708 w 3289418"/>
              <a:gd name="connsiteY70" fmla="*/ 6803329 h 13710841"/>
              <a:gd name="connsiteX71" fmla="*/ 2586083 w 3289418"/>
              <a:gd name="connsiteY71" fmla="*/ 6854781 h 13710841"/>
              <a:gd name="connsiteX72" fmla="*/ 2263375 w 3289418"/>
              <a:gd name="connsiteY72" fmla="*/ 6666546 h 13710841"/>
              <a:gd name="connsiteX73" fmla="*/ 1536443 w 3289418"/>
              <a:gd name="connsiteY73" fmla="*/ 6476973 h 13710841"/>
              <a:gd name="connsiteX74" fmla="*/ 1640645 w 3289418"/>
              <a:gd name="connsiteY74" fmla="*/ 6480811 h 13710841"/>
              <a:gd name="connsiteX75" fmla="*/ 1916035 w 3289418"/>
              <a:gd name="connsiteY75" fmla="*/ 6505118 h 13710841"/>
              <a:gd name="connsiteX76" fmla="*/ 1906111 w 3289418"/>
              <a:gd name="connsiteY76" fmla="*/ 6569087 h 13710841"/>
              <a:gd name="connsiteX77" fmla="*/ 1640645 w 3289418"/>
              <a:gd name="connsiteY77" fmla="*/ 6546057 h 13710841"/>
              <a:gd name="connsiteX78" fmla="*/ 1532722 w 3289418"/>
              <a:gd name="connsiteY78" fmla="*/ 6542219 h 13710841"/>
              <a:gd name="connsiteX79" fmla="*/ 834445 w 3289418"/>
              <a:gd name="connsiteY79" fmla="*/ 6251736 h 13710841"/>
              <a:gd name="connsiteX80" fmla="*/ 1174390 w 3289418"/>
              <a:gd name="connsiteY80" fmla="*/ 6404064 h 13710841"/>
              <a:gd name="connsiteX81" fmla="*/ 1155711 w 3289418"/>
              <a:gd name="connsiteY81" fmla="*/ 6464746 h 13710841"/>
              <a:gd name="connsiteX82" fmla="*/ 802069 w 3289418"/>
              <a:gd name="connsiteY82" fmla="*/ 6306227 h 13710841"/>
              <a:gd name="connsiteX83" fmla="*/ 302196 w 3289418"/>
              <a:gd name="connsiteY83" fmla="*/ 5735338 h 13710841"/>
              <a:gd name="connsiteX84" fmla="*/ 537126 w 3289418"/>
              <a:gd name="connsiteY84" fmla="*/ 6024525 h 13710841"/>
              <a:gd name="connsiteX85" fmla="*/ 492140 w 3289418"/>
              <a:gd name="connsiteY85" fmla="*/ 6069207 h 13710841"/>
              <a:gd name="connsiteX86" fmla="*/ 247212 w 3289418"/>
              <a:gd name="connsiteY86" fmla="*/ 5768849 h 13710841"/>
              <a:gd name="connsiteX87" fmla="*/ 68032 w 3289418"/>
              <a:gd name="connsiteY87" fmla="*/ 5037651 h 13710841"/>
              <a:gd name="connsiteX88" fmla="*/ 141608 w 3289418"/>
              <a:gd name="connsiteY88" fmla="*/ 5401116 h 13710841"/>
              <a:gd name="connsiteX89" fmla="*/ 82747 w 3289418"/>
              <a:gd name="connsiteY89" fmla="*/ 5420963 h 13710841"/>
              <a:gd name="connsiteX90" fmla="*/ 5492 w 3289418"/>
              <a:gd name="connsiteY90" fmla="*/ 5043852 h 13710841"/>
              <a:gd name="connsiteX91" fmla="*/ 120904 w 3289418"/>
              <a:gd name="connsiteY91" fmla="*/ 4279528 h 13710841"/>
              <a:gd name="connsiteX92" fmla="*/ 180034 w 3289418"/>
              <a:gd name="connsiteY92" fmla="*/ 4303249 h 13710841"/>
              <a:gd name="connsiteX93" fmla="*/ 79387 w 3289418"/>
              <a:gd name="connsiteY93" fmla="*/ 4662832 h 13710841"/>
              <a:gd name="connsiteX94" fmla="*/ 16483 w 3289418"/>
              <a:gd name="connsiteY94" fmla="*/ 4654093 h 13710841"/>
              <a:gd name="connsiteX95" fmla="*/ 120904 w 3289418"/>
              <a:gd name="connsiteY95" fmla="*/ 4279528 h 13710841"/>
              <a:gd name="connsiteX96" fmla="*/ 571337 w 3289418"/>
              <a:gd name="connsiteY96" fmla="*/ 3658747 h 13710841"/>
              <a:gd name="connsiteX97" fmla="*/ 614030 w 3289418"/>
              <a:gd name="connsiteY97" fmla="*/ 3707365 h 13710841"/>
              <a:gd name="connsiteX98" fmla="*/ 360382 w 3289418"/>
              <a:gd name="connsiteY98" fmla="*/ 3981622 h 13710841"/>
              <a:gd name="connsiteX99" fmla="*/ 307643 w 3289418"/>
              <a:gd name="connsiteY99" fmla="*/ 3944224 h 13710841"/>
              <a:gd name="connsiteX100" fmla="*/ 571337 w 3289418"/>
              <a:gd name="connsiteY100" fmla="*/ 3658747 h 13710841"/>
              <a:gd name="connsiteX101" fmla="*/ 1252818 w 3289418"/>
              <a:gd name="connsiteY101" fmla="*/ 3301665 h 13710841"/>
              <a:gd name="connsiteX102" fmla="*/ 1267781 w 3289418"/>
              <a:gd name="connsiteY102" fmla="*/ 3362059 h 13710841"/>
              <a:gd name="connsiteX103" fmla="*/ 919896 w 3289418"/>
              <a:gd name="connsiteY103" fmla="*/ 3492710 h 13710841"/>
              <a:gd name="connsiteX104" fmla="*/ 889970 w 3289418"/>
              <a:gd name="connsiteY104" fmla="*/ 3437246 h 13710841"/>
              <a:gd name="connsiteX105" fmla="*/ 1252818 w 3289418"/>
              <a:gd name="connsiteY105" fmla="*/ 3301665 h 13710841"/>
              <a:gd name="connsiteX106" fmla="*/ 1998009 w 3289418"/>
              <a:gd name="connsiteY106" fmla="*/ 3191796 h 13710841"/>
              <a:gd name="connsiteX107" fmla="*/ 2020411 w 3289418"/>
              <a:gd name="connsiteY107" fmla="*/ 3250680 h 13710841"/>
              <a:gd name="connsiteX108" fmla="*/ 1658259 w 3289418"/>
              <a:gd name="connsiteY108" fmla="*/ 3316924 h 13710841"/>
              <a:gd name="connsiteX109" fmla="*/ 1638347 w 3289418"/>
              <a:gd name="connsiteY109" fmla="*/ 3316924 h 13710841"/>
              <a:gd name="connsiteX110" fmla="*/ 1637102 w 3289418"/>
              <a:gd name="connsiteY110" fmla="*/ 3254360 h 13710841"/>
              <a:gd name="connsiteX111" fmla="*/ 1658259 w 3289418"/>
              <a:gd name="connsiteY111" fmla="*/ 3254360 h 13710841"/>
              <a:gd name="connsiteX112" fmla="*/ 1998009 w 3289418"/>
              <a:gd name="connsiteY112" fmla="*/ 3191796 h 13710841"/>
              <a:gd name="connsiteX113" fmla="*/ 2517240 w 3289418"/>
              <a:gd name="connsiteY113" fmla="*/ 2691875 h 13710841"/>
              <a:gd name="connsiteX114" fmla="*/ 2575275 w 3289418"/>
              <a:gd name="connsiteY114" fmla="*/ 2718019 h 13710841"/>
              <a:gd name="connsiteX115" fmla="*/ 2350542 w 3289418"/>
              <a:gd name="connsiteY115" fmla="*/ 3036726 h 13710841"/>
              <a:gd name="connsiteX116" fmla="*/ 2307324 w 3289418"/>
              <a:gd name="connsiteY116" fmla="*/ 2990663 h 13710841"/>
              <a:gd name="connsiteX117" fmla="*/ 2517240 w 3289418"/>
              <a:gd name="connsiteY117" fmla="*/ 2691875 h 13710841"/>
              <a:gd name="connsiteX118" fmla="*/ 2598480 w 3289418"/>
              <a:gd name="connsiteY118" fmla="*/ 1955732 h 13710841"/>
              <a:gd name="connsiteX119" fmla="*/ 2663159 w 3289418"/>
              <a:gd name="connsiteY119" fmla="*/ 1955732 h 13710841"/>
              <a:gd name="connsiteX120" fmla="*/ 2663159 w 3289418"/>
              <a:gd name="connsiteY120" fmla="*/ 2310223 h 13710841"/>
              <a:gd name="connsiteX121" fmla="*/ 2661915 w 3289418"/>
              <a:gd name="connsiteY121" fmla="*/ 2339033 h 13710841"/>
              <a:gd name="connsiteX122" fmla="*/ 2598480 w 3289418"/>
              <a:gd name="connsiteY122" fmla="*/ 2337780 h 13710841"/>
              <a:gd name="connsiteX123" fmla="*/ 2598480 w 3289418"/>
              <a:gd name="connsiteY123" fmla="*/ 2310223 h 13710841"/>
              <a:gd name="connsiteX124" fmla="*/ 2598480 w 3289418"/>
              <a:gd name="connsiteY124" fmla="*/ 1197613 h 13710841"/>
              <a:gd name="connsiteX125" fmla="*/ 2663159 w 3289418"/>
              <a:gd name="connsiteY125" fmla="*/ 1197613 h 13710841"/>
              <a:gd name="connsiteX126" fmla="*/ 2663159 w 3289418"/>
              <a:gd name="connsiteY126" fmla="*/ 1580913 h 13710841"/>
              <a:gd name="connsiteX127" fmla="*/ 2598480 w 3289418"/>
              <a:gd name="connsiteY127" fmla="*/ 1580913 h 13710841"/>
              <a:gd name="connsiteX128" fmla="*/ 2598480 w 3289418"/>
              <a:gd name="connsiteY128" fmla="*/ 433994 h 13710841"/>
              <a:gd name="connsiteX129" fmla="*/ 2663159 w 3289418"/>
              <a:gd name="connsiteY129" fmla="*/ 433994 h 13710841"/>
              <a:gd name="connsiteX130" fmla="*/ 2663159 w 3289418"/>
              <a:gd name="connsiteY130" fmla="*/ 811816 h 13710841"/>
              <a:gd name="connsiteX131" fmla="*/ 2598480 w 3289418"/>
              <a:gd name="connsiteY131" fmla="*/ 811816 h 13710841"/>
              <a:gd name="connsiteX132" fmla="*/ 2598480 w 3289418"/>
              <a:gd name="connsiteY132" fmla="*/ 0 h 13710841"/>
              <a:gd name="connsiteX133" fmla="*/ 2663159 w 3289418"/>
              <a:gd name="connsiteY133" fmla="*/ 0 h 13710841"/>
              <a:gd name="connsiteX134" fmla="*/ 2663159 w 3289418"/>
              <a:gd name="connsiteY134" fmla="*/ 53688 h 13710841"/>
              <a:gd name="connsiteX135" fmla="*/ 2598480 w 3289418"/>
              <a:gd name="connsiteY135" fmla="*/ 53688 h 13710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3289418" h="13710841">
                <a:moveTo>
                  <a:pt x="2590964" y="13574725"/>
                </a:moveTo>
                <a:cubicBezTo>
                  <a:pt x="2609603" y="13618871"/>
                  <a:pt x="2624515" y="13664243"/>
                  <a:pt x="2635698" y="13710841"/>
                </a:cubicBezTo>
                <a:lnTo>
                  <a:pt x="2569840" y="13710841"/>
                </a:lnTo>
                <a:cubicBezTo>
                  <a:pt x="2559899" y="13672826"/>
                  <a:pt x="2547472" y="13634812"/>
                  <a:pt x="2532561" y="13598024"/>
                </a:cubicBezTo>
                <a:close/>
                <a:moveTo>
                  <a:pt x="2064279" y="13019875"/>
                </a:moveTo>
                <a:cubicBezTo>
                  <a:pt x="2185041" y="13073216"/>
                  <a:pt x="2290863" y="13148886"/>
                  <a:pt x="2382990" y="13244403"/>
                </a:cubicBezTo>
                <a:lnTo>
                  <a:pt x="2336926" y="13287820"/>
                </a:lnTo>
                <a:cubicBezTo>
                  <a:pt x="2251024" y="13198505"/>
                  <a:pt x="2150182" y="13127798"/>
                  <a:pt x="2038135" y="13076937"/>
                </a:cubicBezTo>
                <a:close/>
                <a:moveTo>
                  <a:pt x="1315635" y="12893520"/>
                </a:moveTo>
                <a:cubicBezTo>
                  <a:pt x="1422318" y="12915769"/>
                  <a:pt x="1533962" y="12926894"/>
                  <a:pt x="1644366" y="12926894"/>
                </a:cubicBezTo>
                <a:cubicBezTo>
                  <a:pt x="1658012" y="12926894"/>
                  <a:pt x="1671657" y="12928130"/>
                  <a:pt x="1685303" y="12928130"/>
                </a:cubicBezTo>
                <a:lnTo>
                  <a:pt x="1682822" y="12991169"/>
                </a:lnTo>
                <a:cubicBezTo>
                  <a:pt x="1670417" y="12991169"/>
                  <a:pt x="1656771" y="12991169"/>
                  <a:pt x="1644366" y="12991169"/>
                </a:cubicBezTo>
                <a:cubicBezTo>
                  <a:pt x="1529000" y="12991169"/>
                  <a:pt x="1413634" y="12978808"/>
                  <a:pt x="1301990" y="12954087"/>
                </a:cubicBezTo>
                <a:close/>
                <a:moveTo>
                  <a:pt x="644396" y="12574890"/>
                </a:moveTo>
                <a:cubicBezTo>
                  <a:pt x="742124" y="12653473"/>
                  <a:pt x="848623" y="12720830"/>
                  <a:pt x="960133" y="12774466"/>
                </a:cubicBezTo>
                <a:lnTo>
                  <a:pt x="933822" y="12831845"/>
                </a:lnTo>
                <a:cubicBezTo>
                  <a:pt x="816047" y="12775714"/>
                  <a:pt x="704536" y="12705862"/>
                  <a:pt x="604302" y="12623537"/>
                </a:cubicBezTo>
                <a:close/>
                <a:moveTo>
                  <a:pt x="195435" y="11987074"/>
                </a:moveTo>
                <a:cubicBezTo>
                  <a:pt x="244878" y="12101242"/>
                  <a:pt x="307917" y="12210393"/>
                  <a:pt x="383318" y="12309506"/>
                </a:cubicBezTo>
                <a:lnTo>
                  <a:pt x="333875" y="12348398"/>
                </a:lnTo>
                <a:cubicBezTo>
                  <a:pt x="254766" y="12244267"/>
                  <a:pt x="189254" y="12131353"/>
                  <a:pt x="137339" y="12013421"/>
                </a:cubicBezTo>
                <a:close/>
                <a:moveTo>
                  <a:pt x="2442" y="11256422"/>
                </a:moveTo>
                <a:lnTo>
                  <a:pt x="64703" y="11260185"/>
                </a:lnTo>
                <a:cubicBezTo>
                  <a:pt x="63482" y="11290285"/>
                  <a:pt x="62261" y="11319131"/>
                  <a:pt x="62261" y="11349231"/>
                </a:cubicBezTo>
                <a:cubicBezTo>
                  <a:pt x="62261" y="11445803"/>
                  <a:pt x="70807" y="11539866"/>
                  <a:pt x="86677" y="11633929"/>
                </a:cubicBezTo>
                <a:lnTo>
                  <a:pt x="25637" y="11645217"/>
                </a:lnTo>
                <a:cubicBezTo>
                  <a:pt x="8546" y="11548645"/>
                  <a:pt x="0" y="11449565"/>
                  <a:pt x="0" y="11349231"/>
                </a:cubicBezTo>
                <a:cubicBezTo>
                  <a:pt x="0" y="11319131"/>
                  <a:pt x="1221" y="11287776"/>
                  <a:pt x="2442" y="11256422"/>
                </a:cubicBezTo>
                <a:close/>
                <a:moveTo>
                  <a:pt x="219099" y="10514781"/>
                </a:moveTo>
                <a:lnTo>
                  <a:pt x="273450" y="10547049"/>
                </a:lnTo>
                <a:cubicBezTo>
                  <a:pt x="210452" y="10653782"/>
                  <a:pt x="161042" y="10767962"/>
                  <a:pt x="125219" y="10887106"/>
                </a:cubicBezTo>
                <a:lnTo>
                  <a:pt x="65927" y="10868490"/>
                </a:lnTo>
                <a:cubicBezTo>
                  <a:pt x="102985" y="10745622"/>
                  <a:pt x="153630" y="10626478"/>
                  <a:pt x="219099" y="10514781"/>
                </a:cubicBezTo>
                <a:close/>
                <a:moveTo>
                  <a:pt x="756069" y="9959924"/>
                </a:moveTo>
                <a:lnTo>
                  <a:pt x="789831" y="10013428"/>
                </a:lnTo>
                <a:cubicBezTo>
                  <a:pt x="684795" y="10080620"/>
                  <a:pt x="588513" y="10160254"/>
                  <a:pt x="502234" y="10249843"/>
                </a:cubicBezTo>
                <a:lnTo>
                  <a:pt x="455969" y="10206293"/>
                </a:lnTo>
                <a:cubicBezTo>
                  <a:pt x="544749" y="10112971"/>
                  <a:pt x="647283" y="10030848"/>
                  <a:pt x="756069" y="9959924"/>
                </a:cubicBezTo>
                <a:close/>
                <a:moveTo>
                  <a:pt x="1481330" y="9707221"/>
                </a:moveTo>
                <a:lnTo>
                  <a:pt x="1487533" y="9770019"/>
                </a:lnTo>
                <a:cubicBezTo>
                  <a:pt x="1363483" y="9782332"/>
                  <a:pt x="1240674" y="9808190"/>
                  <a:pt x="1124068" y="9848824"/>
                </a:cubicBezTo>
                <a:lnTo>
                  <a:pt x="1104220" y="9789720"/>
                </a:lnTo>
                <a:cubicBezTo>
                  <a:pt x="1225788" y="9747855"/>
                  <a:pt x="1352319" y="9719534"/>
                  <a:pt x="1481330" y="9707221"/>
                </a:cubicBezTo>
                <a:close/>
                <a:moveTo>
                  <a:pt x="2223170" y="9591857"/>
                </a:moveTo>
                <a:lnTo>
                  <a:pt x="2245643" y="9652070"/>
                </a:lnTo>
                <a:cubicBezTo>
                  <a:pt x="2124534" y="9699738"/>
                  <a:pt x="1998431" y="9732354"/>
                  <a:pt x="1869830" y="9749916"/>
                </a:cubicBezTo>
                <a:lnTo>
                  <a:pt x="1862339" y="9687194"/>
                </a:lnTo>
                <a:cubicBezTo>
                  <a:pt x="1985945" y="9670886"/>
                  <a:pt x="2107055" y="9638271"/>
                  <a:pt x="2223170" y="9591857"/>
                </a:cubicBezTo>
                <a:close/>
                <a:moveTo>
                  <a:pt x="2824915" y="9168847"/>
                </a:moveTo>
                <a:lnTo>
                  <a:pt x="2871925" y="9210049"/>
                </a:lnTo>
                <a:cubicBezTo>
                  <a:pt x="2786565" y="9307437"/>
                  <a:pt x="2690070" y="9394836"/>
                  <a:pt x="2584916" y="9469749"/>
                </a:cubicBezTo>
                <a:lnTo>
                  <a:pt x="2549040" y="9416061"/>
                </a:lnTo>
                <a:cubicBezTo>
                  <a:pt x="2650483" y="9344894"/>
                  <a:pt x="2743266" y="9261240"/>
                  <a:pt x="2824915" y="9168847"/>
                </a:cubicBezTo>
                <a:close/>
                <a:moveTo>
                  <a:pt x="3171903" y="8515108"/>
                </a:moveTo>
                <a:lnTo>
                  <a:pt x="3234488" y="8531318"/>
                </a:lnTo>
                <a:cubicBezTo>
                  <a:pt x="3201944" y="8657255"/>
                  <a:pt x="3154379" y="8778204"/>
                  <a:pt x="3093045" y="8892919"/>
                </a:cubicBezTo>
                <a:lnTo>
                  <a:pt x="3037970" y="8862993"/>
                </a:lnTo>
                <a:cubicBezTo>
                  <a:pt x="3095549" y="8753266"/>
                  <a:pt x="3141862" y="8636057"/>
                  <a:pt x="3171903" y="8515108"/>
                </a:cubicBezTo>
                <a:close/>
                <a:moveTo>
                  <a:pt x="3249177" y="7762481"/>
                </a:moveTo>
                <a:cubicBezTo>
                  <a:pt x="3274328" y="7880374"/>
                  <a:pt x="3289418" y="8002029"/>
                  <a:pt x="3289418" y="8124938"/>
                </a:cubicBezTo>
                <a:cubicBezTo>
                  <a:pt x="3289418" y="8133718"/>
                  <a:pt x="3289418" y="8142497"/>
                  <a:pt x="3288161" y="8151276"/>
                </a:cubicBezTo>
                <a:lnTo>
                  <a:pt x="3224026" y="8150022"/>
                </a:lnTo>
                <a:cubicBezTo>
                  <a:pt x="3224026" y="8141243"/>
                  <a:pt x="3224026" y="8133718"/>
                  <a:pt x="3224026" y="8124938"/>
                </a:cubicBezTo>
                <a:cubicBezTo>
                  <a:pt x="3224026" y="8007046"/>
                  <a:pt x="3211450" y="7890407"/>
                  <a:pt x="3186299" y="7776277"/>
                </a:cubicBezTo>
                <a:close/>
                <a:moveTo>
                  <a:pt x="2904862" y="7070281"/>
                </a:moveTo>
                <a:cubicBezTo>
                  <a:pt x="2987634" y="7169321"/>
                  <a:pt x="3056816" y="7278265"/>
                  <a:pt x="3113645" y="7393399"/>
                </a:cubicBezTo>
                <a:lnTo>
                  <a:pt x="3056816" y="7420635"/>
                </a:lnTo>
                <a:cubicBezTo>
                  <a:pt x="3003694" y="7310453"/>
                  <a:pt x="2935747" y="7206461"/>
                  <a:pt x="2856682" y="7109898"/>
                </a:cubicBezTo>
                <a:close/>
                <a:moveTo>
                  <a:pt x="2289540" y="6608821"/>
                </a:moveTo>
                <a:cubicBezTo>
                  <a:pt x="2406662" y="6660270"/>
                  <a:pt x="2520046" y="6725525"/>
                  <a:pt x="2624708" y="6803329"/>
                </a:cubicBezTo>
                <a:lnTo>
                  <a:pt x="2586083" y="6854781"/>
                </a:lnTo>
                <a:cubicBezTo>
                  <a:pt x="2486405" y="6780740"/>
                  <a:pt x="2378005" y="6716741"/>
                  <a:pt x="2263375" y="6666546"/>
                </a:cubicBezTo>
                <a:close/>
                <a:moveTo>
                  <a:pt x="1536443" y="6476973"/>
                </a:moveTo>
                <a:cubicBezTo>
                  <a:pt x="1571177" y="6479530"/>
                  <a:pt x="1605911" y="6480811"/>
                  <a:pt x="1640645" y="6480811"/>
                </a:cubicBezTo>
                <a:cubicBezTo>
                  <a:pt x="1732441" y="6480811"/>
                  <a:pt x="1825478" y="6488489"/>
                  <a:pt x="1916035" y="6505118"/>
                </a:cubicBezTo>
                <a:lnTo>
                  <a:pt x="1906111" y="6569087"/>
                </a:lnTo>
                <a:cubicBezTo>
                  <a:pt x="1818036" y="6553735"/>
                  <a:pt x="1728720" y="6546057"/>
                  <a:pt x="1640645" y="6546057"/>
                </a:cubicBezTo>
                <a:cubicBezTo>
                  <a:pt x="1604671" y="6546057"/>
                  <a:pt x="1568696" y="6544781"/>
                  <a:pt x="1532722" y="6542219"/>
                </a:cubicBezTo>
                <a:close/>
                <a:moveTo>
                  <a:pt x="834445" y="6251736"/>
                </a:moveTo>
                <a:cubicBezTo>
                  <a:pt x="941534" y="6316134"/>
                  <a:pt x="1056094" y="6366911"/>
                  <a:pt x="1174390" y="6404064"/>
                </a:cubicBezTo>
                <a:lnTo>
                  <a:pt x="1155711" y="6464746"/>
                </a:lnTo>
                <a:cubicBezTo>
                  <a:pt x="1032435" y="6425118"/>
                  <a:pt x="912894" y="6371865"/>
                  <a:pt x="802069" y="6306227"/>
                </a:cubicBezTo>
                <a:close/>
                <a:moveTo>
                  <a:pt x="302196" y="5735338"/>
                </a:moveTo>
                <a:cubicBezTo>
                  <a:pt x="368426" y="5840837"/>
                  <a:pt x="447153" y="5937644"/>
                  <a:pt x="537126" y="6024525"/>
                </a:cubicBezTo>
                <a:lnTo>
                  <a:pt x="492140" y="6069207"/>
                </a:lnTo>
                <a:cubicBezTo>
                  <a:pt x="399667" y="5978603"/>
                  <a:pt x="317191" y="5878070"/>
                  <a:pt x="247212" y="5768849"/>
                </a:cubicBezTo>
                <a:close/>
                <a:moveTo>
                  <a:pt x="68032" y="5037651"/>
                </a:moveTo>
                <a:cubicBezTo>
                  <a:pt x="77842" y="5161701"/>
                  <a:pt x="103593" y="5284509"/>
                  <a:pt x="141608" y="5401116"/>
                </a:cubicBezTo>
                <a:lnTo>
                  <a:pt x="82747" y="5420963"/>
                </a:lnTo>
                <a:cubicBezTo>
                  <a:pt x="42280" y="5299395"/>
                  <a:pt x="16528" y="5172864"/>
                  <a:pt x="5492" y="5043852"/>
                </a:cubicBezTo>
                <a:close/>
                <a:moveTo>
                  <a:pt x="120904" y="4279528"/>
                </a:moveTo>
                <a:lnTo>
                  <a:pt x="180034" y="4303249"/>
                </a:lnTo>
                <a:cubicBezTo>
                  <a:pt x="132227" y="4419365"/>
                  <a:pt x="98258" y="4539227"/>
                  <a:pt x="79387" y="4662832"/>
                </a:cubicBezTo>
                <a:lnTo>
                  <a:pt x="16483" y="4654093"/>
                </a:lnTo>
                <a:cubicBezTo>
                  <a:pt x="36612" y="4525491"/>
                  <a:pt x="70581" y="4399388"/>
                  <a:pt x="120904" y="4279528"/>
                </a:cubicBezTo>
                <a:close/>
                <a:moveTo>
                  <a:pt x="571337" y="3658747"/>
                </a:moveTo>
                <a:lnTo>
                  <a:pt x="614030" y="3707365"/>
                </a:lnTo>
                <a:cubicBezTo>
                  <a:pt x="518598" y="3788396"/>
                  <a:pt x="433212" y="3880646"/>
                  <a:pt x="360382" y="3981622"/>
                </a:cubicBezTo>
                <a:lnTo>
                  <a:pt x="307643" y="3944224"/>
                </a:lnTo>
                <a:cubicBezTo>
                  <a:pt x="384240" y="3840754"/>
                  <a:pt x="472138" y="3743517"/>
                  <a:pt x="571337" y="3658747"/>
                </a:cubicBezTo>
                <a:close/>
                <a:moveTo>
                  <a:pt x="1252818" y="3301665"/>
                </a:moveTo>
                <a:lnTo>
                  <a:pt x="1267781" y="3362059"/>
                </a:lnTo>
                <a:cubicBezTo>
                  <a:pt x="1148079" y="3392873"/>
                  <a:pt x="1029623" y="3436013"/>
                  <a:pt x="919896" y="3492710"/>
                </a:cubicBezTo>
                <a:lnTo>
                  <a:pt x="889970" y="3437246"/>
                </a:lnTo>
                <a:cubicBezTo>
                  <a:pt x="1004685" y="3378083"/>
                  <a:pt x="1126881" y="3332478"/>
                  <a:pt x="1252818" y="3301665"/>
                </a:cubicBezTo>
                <a:close/>
                <a:moveTo>
                  <a:pt x="1998009" y="3191796"/>
                </a:moveTo>
                <a:lnTo>
                  <a:pt x="2020411" y="3250680"/>
                </a:lnTo>
                <a:cubicBezTo>
                  <a:pt x="1905916" y="3293616"/>
                  <a:pt x="1783954" y="3316924"/>
                  <a:pt x="1658259" y="3316924"/>
                </a:cubicBezTo>
                <a:cubicBezTo>
                  <a:pt x="1653281" y="3316924"/>
                  <a:pt x="1645814" y="3316924"/>
                  <a:pt x="1638347" y="3316924"/>
                </a:cubicBezTo>
                <a:lnTo>
                  <a:pt x="1637102" y="3254360"/>
                </a:lnTo>
                <a:cubicBezTo>
                  <a:pt x="1644569" y="3254360"/>
                  <a:pt x="1652036" y="3254360"/>
                  <a:pt x="1658259" y="3254360"/>
                </a:cubicBezTo>
                <a:cubicBezTo>
                  <a:pt x="1776487" y="3254360"/>
                  <a:pt x="1889737" y="3233505"/>
                  <a:pt x="1998009" y="3191796"/>
                </a:cubicBezTo>
                <a:close/>
                <a:moveTo>
                  <a:pt x="2517240" y="2691875"/>
                </a:moveTo>
                <a:lnTo>
                  <a:pt x="2575275" y="2718019"/>
                </a:lnTo>
                <a:cubicBezTo>
                  <a:pt x="2520944" y="2837535"/>
                  <a:pt x="2446856" y="2945844"/>
                  <a:pt x="2350542" y="3036726"/>
                </a:cubicBezTo>
                <a:lnTo>
                  <a:pt x="2307324" y="2990663"/>
                </a:lnTo>
                <a:cubicBezTo>
                  <a:pt x="2396229" y="2904761"/>
                  <a:pt x="2467848" y="2805165"/>
                  <a:pt x="2517240" y="2691875"/>
                </a:cubicBezTo>
                <a:close/>
                <a:moveTo>
                  <a:pt x="2598480" y="1955732"/>
                </a:moveTo>
                <a:lnTo>
                  <a:pt x="2663159" y="1955732"/>
                </a:lnTo>
                <a:lnTo>
                  <a:pt x="2663159" y="2310223"/>
                </a:lnTo>
                <a:cubicBezTo>
                  <a:pt x="2663159" y="2320244"/>
                  <a:pt x="2661915" y="2330264"/>
                  <a:pt x="2661915" y="2339033"/>
                </a:cubicBezTo>
                <a:lnTo>
                  <a:pt x="2598480" y="2337780"/>
                </a:lnTo>
                <a:cubicBezTo>
                  <a:pt x="2598480" y="2329013"/>
                  <a:pt x="2598480" y="2318992"/>
                  <a:pt x="2598480" y="2310223"/>
                </a:cubicBezTo>
                <a:close/>
                <a:moveTo>
                  <a:pt x="2598480" y="1197613"/>
                </a:moveTo>
                <a:lnTo>
                  <a:pt x="2663159" y="1197613"/>
                </a:lnTo>
                <a:lnTo>
                  <a:pt x="2663159" y="1580913"/>
                </a:lnTo>
                <a:lnTo>
                  <a:pt x="2598480" y="1580913"/>
                </a:lnTo>
                <a:close/>
                <a:moveTo>
                  <a:pt x="2598480" y="433994"/>
                </a:moveTo>
                <a:lnTo>
                  <a:pt x="2663159" y="433994"/>
                </a:lnTo>
                <a:lnTo>
                  <a:pt x="2663159" y="811816"/>
                </a:lnTo>
                <a:lnTo>
                  <a:pt x="2598480" y="811816"/>
                </a:lnTo>
                <a:close/>
                <a:moveTo>
                  <a:pt x="2598480" y="0"/>
                </a:moveTo>
                <a:lnTo>
                  <a:pt x="2663159" y="0"/>
                </a:lnTo>
                <a:lnTo>
                  <a:pt x="2663159" y="53688"/>
                </a:lnTo>
                <a:lnTo>
                  <a:pt x="2598480" y="53688"/>
                </a:lnTo>
                <a:close/>
              </a:path>
            </a:pathLst>
          </a:custGeom>
          <a:solidFill>
            <a:schemeClr val="bg1"/>
          </a:solidFill>
          <a:ln>
            <a:noFill/>
          </a:ln>
          <a:effectLst/>
        </p:spPr>
        <p:txBody>
          <a:bodyPr wrap="square" anchor="ctr">
            <a:noAutofit/>
          </a:bodyPr>
          <a:lstStyle/>
          <a:p>
            <a:endParaRPr lang="en-US" sz="3265" dirty="0">
              <a:latin typeface="DM Sans" pitchFamily="2" charset="77"/>
            </a:endParaRPr>
          </a:p>
        </p:txBody>
      </p:sp>
      <p:sp>
        <p:nvSpPr>
          <p:cNvPr id="26" name="Freeform 326">
            <a:extLst>
              <a:ext uri="{FF2B5EF4-FFF2-40B4-BE49-F238E27FC236}">
                <a16:creationId xmlns:a16="http://schemas.microsoft.com/office/drawing/2014/main" id="{53E241B8-6E34-F843-A7F6-B596C9E7D509}"/>
              </a:ext>
            </a:extLst>
          </p:cNvPr>
          <p:cNvSpPr>
            <a:spLocks noChangeArrowheads="1"/>
          </p:cNvSpPr>
          <p:nvPr/>
        </p:nvSpPr>
        <p:spPr bwMode="auto">
          <a:xfrm>
            <a:off x="5889991" y="2157229"/>
            <a:ext cx="412022" cy="565843"/>
          </a:xfrm>
          <a:custGeom>
            <a:avLst/>
            <a:gdLst>
              <a:gd name="T0" fmla="*/ 350 w 660"/>
              <a:gd name="T1" fmla="*/ 680 h 908"/>
              <a:gd name="T2" fmla="*/ 330 w 660"/>
              <a:gd name="T3" fmla="*/ 701 h 908"/>
              <a:gd name="T4" fmla="*/ 309 w 660"/>
              <a:gd name="T5" fmla="*/ 680 h 908"/>
              <a:gd name="T6" fmla="*/ 309 w 660"/>
              <a:gd name="T7" fmla="*/ 654 h 908"/>
              <a:gd name="T8" fmla="*/ 289 w 660"/>
              <a:gd name="T9" fmla="*/ 618 h 908"/>
              <a:gd name="T10" fmla="*/ 330 w 660"/>
              <a:gd name="T11" fmla="*/ 577 h 908"/>
              <a:gd name="T12" fmla="*/ 370 w 660"/>
              <a:gd name="T13" fmla="*/ 618 h 908"/>
              <a:gd name="T14" fmla="*/ 330 w 660"/>
              <a:gd name="T15" fmla="*/ 536 h 908"/>
              <a:gd name="T16" fmla="*/ 248 w 660"/>
              <a:gd name="T17" fmla="*/ 618 h 908"/>
              <a:gd name="T18" fmla="*/ 269 w 660"/>
              <a:gd name="T19" fmla="*/ 673 h 908"/>
              <a:gd name="T20" fmla="*/ 268 w 660"/>
              <a:gd name="T21" fmla="*/ 680 h 908"/>
              <a:gd name="T22" fmla="*/ 330 w 660"/>
              <a:gd name="T23" fmla="*/ 742 h 908"/>
              <a:gd name="T24" fmla="*/ 391 w 660"/>
              <a:gd name="T25" fmla="*/ 680 h 908"/>
              <a:gd name="T26" fmla="*/ 390 w 660"/>
              <a:gd name="T27" fmla="*/ 673 h 908"/>
              <a:gd name="T28" fmla="*/ 412 w 660"/>
              <a:gd name="T29" fmla="*/ 618 h 908"/>
              <a:gd name="T30" fmla="*/ 330 w 660"/>
              <a:gd name="T31" fmla="*/ 536 h 908"/>
              <a:gd name="T32" fmla="*/ 618 w 660"/>
              <a:gd name="T33" fmla="*/ 824 h 908"/>
              <a:gd name="T34" fmla="*/ 83 w 660"/>
              <a:gd name="T35" fmla="*/ 866 h 908"/>
              <a:gd name="T36" fmla="*/ 42 w 660"/>
              <a:gd name="T37" fmla="*/ 824 h 908"/>
              <a:gd name="T38" fmla="*/ 42 w 660"/>
              <a:gd name="T39" fmla="*/ 454 h 908"/>
              <a:gd name="T40" fmla="*/ 576 w 660"/>
              <a:gd name="T41" fmla="*/ 412 h 908"/>
              <a:gd name="T42" fmla="*/ 618 w 660"/>
              <a:gd name="T43" fmla="*/ 454 h 908"/>
              <a:gd name="T44" fmla="*/ 124 w 660"/>
              <a:gd name="T45" fmla="*/ 248 h 908"/>
              <a:gd name="T46" fmla="*/ 330 w 660"/>
              <a:gd name="T47" fmla="*/ 41 h 908"/>
              <a:gd name="T48" fmla="*/ 535 w 660"/>
              <a:gd name="T49" fmla="*/ 248 h 908"/>
              <a:gd name="T50" fmla="*/ 124 w 660"/>
              <a:gd name="T51" fmla="*/ 371 h 908"/>
              <a:gd name="T52" fmla="*/ 576 w 660"/>
              <a:gd name="T53" fmla="*/ 371 h 908"/>
              <a:gd name="T54" fmla="*/ 576 w 660"/>
              <a:gd name="T55" fmla="*/ 248 h 908"/>
              <a:gd name="T56" fmla="*/ 330 w 660"/>
              <a:gd name="T57" fmla="*/ 0 h 908"/>
              <a:gd name="T58" fmla="*/ 83 w 660"/>
              <a:gd name="T59" fmla="*/ 371 h 908"/>
              <a:gd name="T60" fmla="*/ 0 w 660"/>
              <a:gd name="T61" fmla="*/ 454 h 908"/>
              <a:gd name="T62" fmla="*/ 0 w 660"/>
              <a:gd name="T63" fmla="*/ 824 h 908"/>
              <a:gd name="T64" fmla="*/ 576 w 660"/>
              <a:gd name="T65" fmla="*/ 907 h 908"/>
              <a:gd name="T66" fmla="*/ 659 w 660"/>
              <a:gd name="T67" fmla="*/ 824 h 908"/>
              <a:gd name="T68" fmla="*/ 659 w 660"/>
              <a:gd name="T69" fmla="*/ 454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60" h="908">
                <a:moveTo>
                  <a:pt x="350" y="654"/>
                </a:moveTo>
                <a:lnTo>
                  <a:pt x="350" y="680"/>
                </a:lnTo>
                <a:lnTo>
                  <a:pt x="350" y="680"/>
                </a:lnTo>
                <a:cubicBezTo>
                  <a:pt x="350" y="691"/>
                  <a:pt x="341" y="701"/>
                  <a:pt x="330" y="701"/>
                </a:cubicBezTo>
                <a:lnTo>
                  <a:pt x="330" y="701"/>
                </a:lnTo>
                <a:cubicBezTo>
                  <a:pt x="319" y="701"/>
                  <a:pt x="309" y="691"/>
                  <a:pt x="309" y="680"/>
                </a:cubicBezTo>
                <a:lnTo>
                  <a:pt x="309" y="654"/>
                </a:lnTo>
                <a:lnTo>
                  <a:pt x="309" y="654"/>
                </a:lnTo>
                <a:cubicBezTo>
                  <a:pt x="297" y="647"/>
                  <a:pt x="289" y="633"/>
                  <a:pt x="289" y="618"/>
                </a:cubicBezTo>
                <a:lnTo>
                  <a:pt x="289" y="618"/>
                </a:lnTo>
                <a:cubicBezTo>
                  <a:pt x="289" y="595"/>
                  <a:pt x="307" y="577"/>
                  <a:pt x="330" y="577"/>
                </a:cubicBezTo>
                <a:lnTo>
                  <a:pt x="330" y="577"/>
                </a:lnTo>
                <a:cubicBezTo>
                  <a:pt x="352" y="577"/>
                  <a:pt x="370" y="595"/>
                  <a:pt x="370" y="618"/>
                </a:cubicBezTo>
                <a:lnTo>
                  <a:pt x="370" y="618"/>
                </a:lnTo>
                <a:cubicBezTo>
                  <a:pt x="370" y="633"/>
                  <a:pt x="362" y="647"/>
                  <a:pt x="350" y="654"/>
                </a:cubicBezTo>
                <a:close/>
                <a:moveTo>
                  <a:pt x="330" y="536"/>
                </a:moveTo>
                <a:lnTo>
                  <a:pt x="330" y="536"/>
                </a:lnTo>
                <a:cubicBezTo>
                  <a:pt x="285" y="536"/>
                  <a:pt x="248" y="573"/>
                  <a:pt x="248" y="618"/>
                </a:cubicBezTo>
                <a:lnTo>
                  <a:pt x="248" y="618"/>
                </a:lnTo>
                <a:cubicBezTo>
                  <a:pt x="248" y="639"/>
                  <a:pt x="256" y="658"/>
                  <a:pt x="269" y="673"/>
                </a:cubicBezTo>
                <a:lnTo>
                  <a:pt x="269" y="673"/>
                </a:lnTo>
                <a:cubicBezTo>
                  <a:pt x="269" y="676"/>
                  <a:pt x="268" y="678"/>
                  <a:pt x="268" y="680"/>
                </a:cubicBezTo>
                <a:lnTo>
                  <a:pt x="268" y="680"/>
                </a:lnTo>
                <a:cubicBezTo>
                  <a:pt x="268" y="714"/>
                  <a:pt x="296" y="742"/>
                  <a:pt x="330" y="742"/>
                </a:cubicBezTo>
                <a:lnTo>
                  <a:pt x="330" y="742"/>
                </a:lnTo>
                <a:cubicBezTo>
                  <a:pt x="363" y="742"/>
                  <a:pt x="391" y="714"/>
                  <a:pt x="391" y="680"/>
                </a:cubicBezTo>
                <a:lnTo>
                  <a:pt x="391" y="680"/>
                </a:lnTo>
                <a:cubicBezTo>
                  <a:pt x="391" y="678"/>
                  <a:pt x="390" y="676"/>
                  <a:pt x="390" y="673"/>
                </a:cubicBezTo>
                <a:lnTo>
                  <a:pt x="390" y="673"/>
                </a:lnTo>
                <a:cubicBezTo>
                  <a:pt x="403" y="658"/>
                  <a:pt x="412" y="639"/>
                  <a:pt x="412" y="618"/>
                </a:cubicBezTo>
                <a:lnTo>
                  <a:pt x="412" y="618"/>
                </a:lnTo>
                <a:cubicBezTo>
                  <a:pt x="412" y="573"/>
                  <a:pt x="374" y="536"/>
                  <a:pt x="330" y="536"/>
                </a:cubicBezTo>
                <a:close/>
                <a:moveTo>
                  <a:pt x="618" y="824"/>
                </a:moveTo>
                <a:lnTo>
                  <a:pt x="618" y="824"/>
                </a:lnTo>
                <a:cubicBezTo>
                  <a:pt x="618" y="847"/>
                  <a:pt x="599" y="866"/>
                  <a:pt x="576" y="866"/>
                </a:cubicBezTo>
                <a:lnTo>
                  <a:pt x="83" y="866"/>
                </a:lnTo>
                <a:lnTo>
                  <a:pt x="83" y="866"/>
                </a:lnTo>
                <a:cubicBezTo>
                  <a:pt x="60" y="866"/>
                  <a:pt x="42" y="847"/>
                  <a:pt x="42" y="824"/>
                </a:cubicBezTo>
                <a:lnTo>
                  <a:pt x="42" y="454"/>
                </a:lnTo>
                <a:lnTo>
                  <a:pt x="42" y="454"/>
                </a:lnTo>
                <a:cubicBezTo>
                  <a:pt x="42" y="431"/>
                  <a:pt x="60" y="412"/>
                  <a:pt x="83" y="412"/>
                </a:cubicBezTo>
                <a:lnTo>
                  <a:pt x="576" y="412"/>
                </a:lnTo>
                <a:lnTo>
                  <a:pt x="576" y="412"/>
                </a:lnTo>
                <a:cubicBezTo>
                  <a:pt x="599" y="412"/>
                  <a:pt x="618" y="431"/>
                  <a:pt x="618" y="454"/>
                </a:cubicBezTo>
                <a:lnTo>
                  <a:pt x="618" y="824"/>
                </a:lnTo>
                <a:close/>
                <a:moveTo>
                  <a:pt x="124" y="248"/>
                </a:moveTo>
                <a:lnTo>
                  <a:pt x="124" y="248"/>
                </a:lnTo>
                <a:cubicBezTo>
                  <a:pt x="124" y="134"/>
                  <a:pt x="216" y="41"/>
                  <a:pt x="330" y="41"/>
                </a:cubicBezTo>
                <a:lnTo>
                  <a:pt x="330" y="41"/>
                </a:lnTo>
                <a:cubicBezTo>
                  <a:pt x="443" y="41"/>
                  <a:pt x="535" y="134"/>
                  <a:pt x="535" y="248"/>
                </a:cubicBezTo>
                <a:lnTo>
                  <a:pt x="535" y="371"/>
                </a:lnTo>
                <a:lnTo>
                  <a:pt x="124" y="371"/>
                </a:lnTo>
                <a:lnTo>
                  <a:pt x="124" y="248"/>
                </a:lnTo>
                <a:close/>
                <a:moveTo>
                  <a:pt x="576" y="371"/>
                </a:moveTo>
                <a:lnTo>
                  <a:pt x="576" y="248"/>
                </a:lnTo>
                <a:lnTo>
                  <a:pt x="576" y="248"/>
                </a:lnTo>
                <a:cubicBezTo>
                  <a:pt x="576" y="111"/>
                  <a:pt x="466" y="0"/>
                  <a:pt x="330" y="0"/>
                </a:cubicBezTo>
                <a:lnTo>
                  <a:pt x="330" y="0"/>
                </a:lnTo>
                <a:cubicBezTo>
                  <a:pt x="194" y="0"/>
                  <a:pt x="83" y="111"/>
                  <a:pt x="83" y="248"/>
                </a:cubicBezTo>
                <a:lnTo>
                  <a:pt x="83" y="371"/>
                </a:lnTo>
                <a:lnTo>
                  <a:pt x="83" y="371"/>
                </a:lnTo>
                <a:cubicBezTo>
                  <a:pt x="37" y="371"/>
                  <a:pt x="0" y="408"/>
                  <a:pt x="0" y="454"/>
                </a:cubicBezTo>
                <a:lnTo>
                  <a:pt x="0" y="824"/>
                </a:lnTo>
                <a:lnTo>
                  <a:pt x="0" y="824"/>
                </a:lnTo>
                <a:cubicBezTo>
                  <a:pt x="0" y="870"/>
                  <a:pt x="37" y="907"/>
                  <a:pt x="83" y="907"/>
                </a:cubicBezTo>
                <a:lnTo>
                  <a:pt x="576" y="907"/>
                </a:lnTo>
                <a:lnTo>
                  <a:pt x="576" y="907"/>
                </a:lnTo>
                <a:cubicBezTo>
                  <a:pt x="622" y="907"/>
                  <a:pt x="659" y="870"/>
                  <a:pt x="659" y="824"/>
                </a:cubicBezTo>
                <a:lnTo>
                  <a:pt x="659" y="454"/>
                </a:lnTo>
                <a:lnTo>
                  <a:pt x="659" y="454"/>
                </a:lnTo>
                <a:cubicBezTo>
                  <a:pt x="659" y="408"/>
                  <a:pt x="622" y="371"/>
                  <a:pt x="576" y="371"/>
                </a:cubicBezTo>
                <a:close/>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7" name="Freeform 327">
            <a:extLst>
              <a:ext uri="{FF2B5EF4-FFF2-40B4-BE49-F238E27FC236}">
                <a16:creationId xmlns:a16="http://schemas.microsoft.com/office/drawing/2014/main" id="{9585AAAA-0931-A443-9C96-55A7FCDD2BBB}"/>
              </a:ext>
            </a:extLst>
          </p:cNvPr>
          <p:cNvSpPr>
            <a:spLocks noChangeArrowheads="1"/>
          </p:cNvSpPr>
          <p:nvPr/>
        </p:nvSpPr>
        <p:spPr bwMode="auto">
          <a:xfrm>
            <a:off x="5865267" y="3780594"/>
            <a:ext cx="461464" cy="565843"/>
          </a:xfrm>
          <a:custGeom>
            <a:avLst/>
            <a:gdLst>
              <a:gd name="T0" fmla="*/ 700 w 742"/>
              <a:gd name="T1" fmla="*/ 824 h 908"/>
              <a:gd name="T2" fmla="*/ 700 w 742"/>
              <a:gd name="T3" fmla="*/ 824 h 908"/>
              <a:gd name="T4" fmla="*/ 659 w 742"/>
              <a:gd name="T5" fmla="*/ 865 h 908"/>
              <a:gd name="T6" fmla="*/ 206 w 742"/>
              <a:gd name="T7" fmla="*/ 865 h 908"/>
              <a:gd name="T8" fmla="*/ 206 w 742"/>
              <a:gd name="T9" fmla="*/ 41 h 908"/>
              <a:gd name="T10" fmla="*/ 453 w 742"/>
              <a:gd name="T11" fmla="*/ 41 h 908"/>
              <a:gd name="T12" fmla="*/ 453 w 742"/>
              <a:gd name="T13" fmla="*/ 288 h 908"/>
              <a:gd name="T14" fmla="*/ 535 w 742"/>
              <a:gd name="T15" fmla="*/ 206 h 908"/>
              <a:gd name="T16" fmla="*/ 617 w 742"/>
              <a:gd name="T17" fmla="*/ 288 h 908"/>
              <a:gd name="T18" fmla="*/ 617 w 742"/>
              <a:gd name="T19" fmla="*/ 41 h 908"/>
              <a:gd name="T20" fmla="*/ 659 w 742"/>
              <a:gd name="T21" fmla="*/ 41 h 908"/>
              <a:gd name="T22" fmla="*/ 659 w 742"/>
              <a:gd name="T23" fmla="*/ 41 h 908"/>
              <a:gd name="T24" fmla="*/ 700 w 742"/>
              <a:gd name="T25" fmla="*/ 82 h 908"/>
              <a:gd name="T26" fmla="*/ 700 w 742"/>
              <a:gd name="T27" fmla="*/ 824 h 908"/>
              <a:gd name="T28" fmla="*/ 165 w 742"/>
              <a:gd name="T29" fmla="*/ 865 h 908"/>
              <a:gd name="T30" fmla="*/ 83 w 742"/>
              <a:gd name="T31" fmla="*/ 865 h 908"/>
              <a:gd name="T32" fmla="*/ 83 w 742"/>
              <a:gd name="T33" fmla="*/ 865 h 908"/>
              <a:gd name="T34" fmla="*/ 41 w 742"/>
              <a:gd name="T35" fmla="*/ 824 h 908"/>
              <a:gd name="T36" fmla="*/ 41 w 742"/>
              <a:gd name="T37" fmla="*/ 82 h 908"/>
              <a:gd name="T38" fmla="*/ 41 w 742"/>
              <a:gd name="T39" fmla="*/ 82 h 908"/>
              <a:gd name="T40" fmla="*/ 83 w 742"/>
              <a:gd name="T41" fmla="*/ 41 h 908"/>
              <a:gd name="T42" fmla="*/ 165 w 742"/>
              <a:gd name="T43" fmla="*/ 41 h 908"/>
              <a:gd name="T44" fmla="*/ 165 w 742"/>
              <a:gd name="T45" fmla="*/ 865 h 908"/>
              <a:gd name="T46" fmla="*/ 494 w 742"/>
              <a:gd name="T47" fmla="*/ 41 h 908"/>
              <a:gd name="T48" fmla="*/ 576 w 742"/>
              <a:gd name="T49" fmla="*/ 41 h 908"/>
              <a:gd name="T50" fmla="*/ 576 w 742"/>
              <a:gd name="T51" fmla="*/ 186 h 908"/>
              <a:gd name="T52" fmla="*/ 535 w 742"/>
              <a:gd name="T53" fmla="*/ 144 h 908"/>
              <a:gd name="T54" fmla="*/ 494 w 742"/>
              <a:gd name="T55" fmla="*/ 186 h 908"/>
              <a:gd name="T56" fmla="*/ 494 w 742"/>
              <a:gd name="T57" fmla="*/ 41 h 908"/>
              <a:gd name="T58" fmla="*/ 659 w 742"/>
              <a:gd name="T59" fmla="*/ 0 h 908"/>
              <a:gd name="T60" fmla="*/ 83 w 742"/>
              <a:gd name="T61" fmla="*/ 0 h 908"/>
              <a:gd name="T62" fmla="*/ 83 w 742"/>
              <a:gd name="T63" fmla="*/ 0 h 908"/>
              <a:gd name="T64" fmla="*/ 0 w 742"/>
              <a:gd name="T65" fmla="*/ 82 h 908"/>
              <a:gd name="T66" fmla="*/ 0 w 742"/>
              <a:gd name="T67" fmla="*/ 824 h 908"/>
              <a:gd name="T68" fmla="*/ 0 w 742"/>
              <a:gd name="T69" fmla="*/ 824 h 908"/>
              <a:gd name="T70" fmla="*/ 83 w 742"/>
              <a:gd name="T71" fmla="*/ 907 h 908"/>
              <a:gd name="T72" fmla="*/ 659 w 742"/>
              <a:gd name="T73" fmla="*/ 907 h 908"/>
              <a:gd name="T74" fmla="*/ 659 w 742"/>
              <a:gd name="T75" fmla="*/ 907 h 908"/>
              <a:gd name="T76" fmla="*/ 741 w 742"/>
              <a:gd name="T77" fmla="*/ 824 h 908"/>
              <a:gd name="T78" fmla="*/ 741 w 742"/>
              <a:gd name="T79" fmla="*/ 82 h 908"/>
              <a:gd name="T80" fmla="*/ 741 w 742"/>
              <a:gd name="T81" fmla="*/ 82 h 908"/>
              <a:gd name="T82" fmla="*/ 659 w 742"/>
              <a:gd name="T83" fmla="*/ 0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42" h="908">
                <a:moveTo>
                  <a:pt x="700" y="824"/>
                </a:moveTo>
                <a:lnTo>
                  <a:pt x="700" y="824"/>
                </a:lnTo>
                <a:cubicBezTo>
                  <a:pt x="700" y="847"/>
                  <a:pt x="681" y="865"/>
                  <a:pt x="659" y="865"/>
                </a:cubicBezTo>
                <a:lnTo>
                  <a:pt x="206" y="865"/>
                </a:lnTo>
                <a:lnTo>
                  <a:pt x="206" y="41"/>
                </a:lnTo>
                <a:lnTo>
                  <a:pt x="453" y="41"/>
                </a:lnTo>
                <a:lnTo>
                  <a:pt x="453" y="288"/>
                </a:lnTo>
                <a:lnTo>
                  <a:pt x="535" y="206"/>
                </a:lnTo>
                <a:lnTo>
                  <a:pt x="617" y="288"/>
                </a:lnTo>
                <a:lnTo>
                  <a:pt x="617" y="41"/>
                </a:lnTo>
                <a:lnTo>
                  <a:pt x="659" y="41"/>
                </a:lnTo>
                <a:lnTo>
                  <a:pt x="659" y="41"/>
                </a:lnTo>
                <a:cubicBezTo>
                  <a:pt x="681" y="41"/>
                  <a:pt x="700" y="60"/>
                  <a:pt x="700" y="82"/>
                </a:cubicBezTo>
                <a:lnTo>
                  <a:pt x="700" y="824"/>
                </a:lnTo>
                <a:close/>
                <a:moveTo>
                  <a:pt x="165" y="865"/>
                </a:moveTo>
                <a:lnTo>
                  <a:pt x="83" y="865"/>
                </a:lnTo>
                <a:lnTo>
                  <a:pt x="83" y="865"/>
                </a:lnTo>
                <a:cubicBezTo>
                  <a:pt x="60" y="865"/>
                  <a:pt x="41" y="847"/>
                  <a:pt x="41" y="824"/>
                </a:cubicBezTo>
                <a:lnTo>
                  <a:pt x="41" y="82"/>
                </a:lnTo>
                <a:lnTo>
                  <a:pt x="41" y="82"/>
                </a:lnTo>
                <a:cubicBezTo>
                  <a:pt x="41" y="60"/>
                  <a:pt x="60" y="41"/>
                  <a:pt x="83" y="41"/>
                </a:cubicBezTo>
                <a:lnTo>
                  <a:pt x="165" y="41"/>
                </a:lnTo>
                <a:lnTo>
                  <a:pt x="165" y="865"/>
                </a:lnTo>
                <a:close/>
                <a:moveTo>
                  <a:pt x="494" y="41"/>
                </a:moveTo>
                <a:lnTo>
                  <a:pt x="576" y="41"/>
                </a:lnTo>
                <a:lnTo>
                  <a:pt x="576" y="186"/>
                </a:lnTo>
                <a:lnTo>
                  <a:pt x="535" y="144"/>
                </a:lnTo>
                <a:lnTo>
                  <a:pt x="494" y="186"/>
                </a:lnTo>
                <a:lnTo>
                  <a:pt x="494" y="41"/>
                </a:lnTo>
                <a:close/>
                <a:moveTo>
                  <a:pt x="659" y="0"/>
                </a:moveTo>
                <a:lnTo>
                  <a:pt x="83" y="0"/>
                </a:lnTo>
                <a:lnTo>
                  <a:pt x="83" y="0"/>
                </a:lnTo>
                <a:cubicBezTo>
                  <a:pt x="37" y="0"/>
                  <a:pt x="0" y="37"/>
                  <a:pt x="0" y="82"/>
                </a:cubicBezTo>
                <a:lnTo>
                  <a:pt x="0" y="824"/>
                </a:lnTo>
                <a:lnTo>
                  <a:pt x="0" y="824"/>
                </a:lnTo>
                <a:cubicBezTo>
                  <a:pt x="0" y="869"/>
                  <a:pt x="37" y="907"/>
                  <a:pt x="83" y="907"/>
                </a:cubicBezTo>
                <a:lnTo>
                  <a:pt x="659" y="907"/>
                </a:lnTo>
                <a:lnTo>
                  <a:pt x="659" y="907"/>
                </a:lnTo>
                <a:cubicBezTo>
                  <a:pt x="704" y="907"/>
                  <a:pt x="741" y="869"/>
                  <a:pt x="741" y="824"/>
                </a:cubicBezTo>
                <a:lnTo>
                  <a:pt x="741" y="82"/>
                </a:lnTo>
                <a:lnTo>
                  <a:pt x="741" y="82"/>
                </a:lnTo>
                <a:cubicBezTo>
                  <a:pt x="741" y="37"/>
                  <a:pt x="704" y="0"/>
                  <a:pt x="659" y="0"/>
                </a:cubicBezTo>
                <a:close/>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28" name="Freeform 328">
            <a:extLst>
              <a:ext uri="{FF2B5EF4-FFF2-40B4-BE49-F238E27FC236}">
                <a16:creationId xmlns:a16="http://schemas.microsoft.com/office/drawing/2014/main" id="{05C36210-E49A-D747-BB7F-53F8EA83F6C4}"/>
              </a:ext>
            </a:extLst>
          </p:cNvPr>
          <p:cNvSpPr>
            <a:spLocks noChangeArrowheads="1"/>
          </p:cNvSpPr>
          <p:nvPr/>
        </p:nvSpPr>
        <p:spPr bwMode="auto">
          <a:xfrm>
            <a:off x="5813080" y="5392969"/>
            <a:ext cx="565843" cy="565843"/>
          </a:xfrm>
          <a:custGeom>
            <a:avLst/>
            <a:gdLst>
              <a:gd name="T0" fmla="*/ 823 w 907"/>
              <a:gd name="T1" fmla="*/ 330 h 907"/>
              <a:gd name="T2" fmla="*/ 823 w 907"/>
              <a:gd name="T3" fmla="*/ 783 h 907"/>
              <a:gd name="T4" fmla="*/ 823 w 907"/>
              <a:gd name="T5" fmla="*/ 824 h 907"/>
              <a:gd name="T6" fmla="*/ 782 w 907"/>
              <a:gd name="T7" fmla="*/ 536 h 907"/>
              <a:gd name="T8" fmla="*/ 823 w 907"/>
              <a:gd name="T9" fmla="*/ 536 h 907"/>
              <a:gd name="T10" fmla="*/ 782 w 907"/>
              <a:gd name="T11" fmla="*/ 659 h 907"/>
              <a:gd name="T12" fmla="*/ 823 w 907"/>
              <a:gd name="T13" fmla="*/ 700 h 907"/>
              <a:gd name="T14" fmla="*/ 823 w 907"/>
              <a:gd name="T15" fmla="*/ 742 h 907"/>
              <a:gd name="T16" fmla="*/ 741 w 907"/>
              <a:gd name="T17" fmla="*/ 432 h 907"/>
              <a:gd name="T18" fmla="*/ 823 w 907"/>
              <a:gd name="T19" fmla="*/ 41 h 907"/>
              <a:gd name="T20" fmla="*/ 864 w 907"/>
              <a:gd name="T21" fmla="*/ 824 h 907"/>
              <a:gd name="T22" fmla="*/ 741 w 907"/>
              <a:gd name="T23" fmla="*/ 865 h 907"/>
              <a:gd name="T24" fmla="*/ 864 w 907"/>
              <a:gd name="T25" fmla="*/ 824 h 907"/>
              <a:gd name="T26" fmla="*/ 206 w 907"/>
              <a:gd name="T27" fmla="*/ 41 h 907"/>
              <a:gd name="T28" fmla="*/ 700 w 907"/>
              <a:gd name="T29" fmla="*/ 865 h 907"/>
              <a:gd name="T30" fmla="*/ 700 w 907"/>
              <a:gd name="T31" fmla="*/ 474 h 907"/>
              <a:gd name="T32" fmla="*/ 41 w 907"/>
              <a:gd name="T33" fmla="*/ 432 h 907"/>
              <a:gd name="T34" fmla="*/ 82 w 907"/>
              <a:gd name="T35" fmla="*/ 41 h 907"/>
              <a:gd name="T36" fmla="*/ 165 w 907"/>
              <a:gd name="T37" fmla="*/ 865 h 907"/>
              <a:gd name="T38" fmla="*/ 41 w 907"/>
              <a:gd name="T39" fmla="*/ 824 h 907"/>
              <a:gd name="T40" fmla="*/ 165 w 907"/>
              <a:gd name="T41" fmla="*/ 865 h 907"/>
              <a:gd name="T42" fmla="*/ 82 w 907"/>
              <a:gd name="T43" fmla="*/ 0 h 907"/>
              <a:gd name="T44" fmla="*/ 0 w 907"/>
              <a:gd name="T45" fmla="*/ 824 h 907"/>
              <a:gd name="T46" fmla="*/ 823 w 907"/>
              <a:gd name="T47" fmla="*/ 906 h 907"/>
              <a:gd name="T48" fmla="*/ 906 w 907"/>
              <a:gd name="T49" fmla="*/ 83 h 907"/>
              <a:gd name="T50" fmla="*/ 823 w 907"/>
              <a:gd name="T51" fmla="*/ 124 h 907"/>
              <a:gd name="T52" fmla="*/ 782 w 907"/>
              <a:gd name="T53" fmla="*/ 124 h 907"/>
              <a:gd name="T54" fmla="*/ 823 w 907"/>
              <a:gd name="T55" fmla="*/ 247 h 907"/>
              <a:gd name="T56" fmla="*/ 782 w 907"/>
              <a:gd name="T57" fmla="*/ 206 h 907"/>
              <a:gd name="T58" fmla="*/ 782 w 907"/>
              <a:gd name="T59" fmla="*/ 165 h 907"/>
              <a:gd name="T60" fmla="*/ 124 w 907"/>
              <a:gd name="T61" fmla="*/ 206 h 907"/>
              <a:gd name="T62" fmla="*/ 82 w 907"/>
              <a:gd name="T63" fmla="*/ 206 h 907"/>
              <a:gd name="T64" fmla="*/ 124 w 907"/>
              <a:gd name="T65" fmla="*/ 247 h 907"/>
              <a:gd name="T66" fmla="*/ 124 w 907"/>
              <a:gd name="T67" fmla="*/ 618 h 907"/>
              <a:gd name="T68" fmla="*/ 124 w 907"/>
              <a:gd name="T69" fmla="*/ 659 h 907"/>
              <a:gd name="T70" fmla="*/ 82 w 907"/>
              <a:gd name="T71" fmla="*/ 783 h 907"/>
              <a:gd name="T72" fmla="*/ 124 w 907"/>
              <a:gd name="T73" fmla="*/ 783 h 907"/>
              <a:gd name="T74" fmla="*/ 124 w 907"/>
              <a:gd name="T75" fmla="*/ 330 h 907"/>
              <a:gd name="T76" fmla="*/ 124 w 907"/>
              <a:gd name="T77" fmla="*/ 700 h 907"/>
              <a:gd name="T78" fmla="*/ 124 w 907"/>
              <a:gd name="T79" fmla="*/ 742 h 907"/>
              <a:gd name="T80" fmla="*/ 124 w 907"/>
              <a:gd name="T81" fmla="*/ 124 h 907"/>
              <a:gd name="T82" fmla="*/ 82 w 907"/>
              <a:gd name="T83" fmla="*/ 124 h 907"/>
              <a:gd name="T84" fmla="*/ 82 w 907"/>
              <a:gd name="T85" fmla="*/ 577 h 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07" h="907">
                <a:moveTo>
                  <a:pt x="782" y="371"/>
                </a:moveTo>
                <a:lnTo>
                  <a:pt x="823" y="371"/>
                </a:lnTo>
                <a:lnTo>
                  <a:pt x="823" y="330"/>
                </a:lnTo>
                <a:lnTo>
                  <a:pt x="782" y="330"/>
                </a:lnTo>
                <a:lnTo>
                  <a:pt x="782" y="371"/>
                </a:lnTo>
                <a:close/>
                <a:moveTo>
                  <a:pt x="823" y="783"/>
                </a:moveTo>
                <a:lnTo>
                  <a:pt x="782" y="783"/>
                </a:lnTo>
                <a:lnTo>
                  <a:pt x="782" y="824"/>
                </a:lnTo>
                <a:lnTo>
                  <a:pt x="823" y="824"/>
                </a:lnTo>
                <a:lnTo>
                  <a:pt x="823" y="783"/>
                </a:lnTo>
                <a:close/>
                <a:moveTo>
                  <a:pt x="823" y="536"/>
                </a:moveTo>
                <a:lnTo>
                  <a:pt x="782" y="536"/>
                </a:lnTo>
                <a:lnTo>
                  <a:pt x="782" y="577"/>
                </a:lnTo>
                <a:lnTo>
                  <a:pt x="823" y="577"/>
                </a:lnTo>
                <a:lnTo>
                  <a:pt x="823" y="536"/>
                </a:lnTo>
                <a:close/>
                <a:moveTo>
                  <a:pt x="823" y="618"/>
                </a:moveTo>
                <a:lnTo>
                  <a:pt x="782" y="618"/>
                </a:lnTo>
                <a:lnTo>
                  <a:pt x="782" y="659"/>
                </a:lnTo>
                <a:lnTo>
                  <a:pt x="823" y="659"/>
                </a:lnTo>
                <a:lnTo>
                  <a:pt x="823" y="618"/>
                </a:lnTo>
                <a:close/>
                <a:moveTo>
                  <a:pt x="823" y="700"/>
                </a:moveTo>
                <a:lnTo>
                  <a:pt x="782" y="700"/>
                </a:lnTo>
                <a:lnTo>
                  <a:pt x="782" y="742"/>
                </a:lnTo>
                <a:lnTo>
                  <a:pt x="823" y="742"/>
                </a:lnTo>
                <a:lnTo>
                  <a:pt x="823" y="700"/>
                </a:lnTo>
                <a:close/>
                <a:moveTo>
                  <a:pt x="864" y="432"/>
                </a:moveTo>
                <a:lnTo>
                  <a:pt x="741" y="432"/>
                </a:lnTo>
                <a:lnTo>
                  <a:pt x="741" y="41"/>
                </a:lnTo>
                <a:lnTo>
                  <a:pt x="823" y="41"/>
                </a:lnTo>
                <a:lnTo>
                  <a:pt x="823" y="41"/>
                </a:lnTo>
                <a:cubicBezTo>
                  <a:pt x="846" y="41"/>
                  <a:pt x="864" y="59"/>
                  <a:pt x="864" y="83"/>
                </a:cubicBezTo>
                <a:lnTo>
                  <a:pt x="864" y="432"/>
                </a:lnTo>
                <a:close/>
                <a:moveTo>
                  <a:pt x="864" y="824"/>
                </a:moveTo>
                <a:lnTo>
                  <a:pt x="864" y="824"/>
                </a:lnTo>
                <a:cubicBezTo>
                  <a:pt x="864" y="847"/>
                  <a:pt x="846" y="865"/>
                  <a:pt x="823" y="865"/>
                </a:cubicBezTo>
                <a:lnTo>
                  <a:pt x="741" y="865"/>
                </a:lnTo>
                <a:lnTo>
                  <a:pt x="741" y="474"/>
                </a:lnTo>
                <a:lnTo>
                  <a:pt x="864" y="474"/>
                </a:lnTo>
                <a:lnTo>
                  <a:pt x="864" y="824"/>
                </a:lnTo>
                <a:close/>
                <a:moveTo>
                  <a:pt x="700" y="432"/>
                </a:moveTo>
                <a:lnTo>
                  <a:pt x="206" y="432"/>
                </a:lnTo>
                <a:lnTo>
                  <a:pt x="206" y="41"/>
                </a:lnTo>
                <a:lnTo>
                  <a:pt x="700" y="41"/>
                </a:lnTo>
                <a:lnTo>
                  <a:pt x="700" y="432"/>
                </a:lnTo>
                <a:close/>
                <a:moveTo>
                  <a:pt x="700" y="865"/>
                </a:moveTo>
                <a:lnTo>
                  <a:pt x="206" y="865"/>
                </a:lnTo>
                <a:lnTo>
                  <a:pt x="206" y="474"/>
                </a:lnTo>
                <a:lnTo>
                  <a:pt x="700" y="474"/>
                </a:lnTo>
                <a:lnTo>
                  <a:pt x="700" y="865"/>
                </a:lnTo>
                <a:close/>
                <a:moveTo>
                  <a:pt x="165" y="432"/>
                </a:moveTo>
                <a:lnTo>
                  <a:pt x="41" y="432"/>
                </a:lnTo>
                <a:lnTo>
                  <a:pt x="41" y="83"/>
                </a:lnTo>
                <a:lnTo>
                  <a:pt x="41" y="83"/>
                </a:lnTo>
                <a:cubicBezTo>
                  <a:pt x="41" y="59"/>
                  <a:pt x="60" y="41"/>
                  <a:pt x="82" y="41"/>
                </a:cubicBezTo>
                <a:lnTo>
                  <a:pt x="165" y="41"/>
                </a:lnTo>
                <a:lnTo>
                  <a:pt x="165" y="432"/>
                </a:lnTo>
                <a:close/>
                <a:moveTo>
                  <a:pt x="165" y="865"/>
                </a:moveTo>
                <a:lnTo>
                  <a:pt x="82" y="865"/>
                </a:lnTo>
                <a:lnTo>
                  <a:pt x="82" y="865"/>
                </a:lnTo>
                <a:cubicBezTo>
                  <a:pt x="60" y="865"/>
                  <a:pt x="41" y="847"/>
                  <a:pt x="41" y="824"/>
                </a:cubicBezTo>
                <a:lnTo>
                  <a:pt x="41" y="474"/>
                </a:lnTo>
                <a:lnTo>
                  <a:pt x="165" y="474"/>
                </a:lnTo>
                <a:lnTo>
                  <a:pt x="165" y="865"/>
                </a:lnTo>
                <a:close/>
                <a:moveTo>
                  <a:pt x="823" y="0"/>
                </a:moveTo>
                <a:lnTo>
                  <a:pt x="82" y="0"/>
                </a:lnTo>
                <a:lnTo>
                  <a:pt x="82" y="0"/>
                </a:lnTo>
                <a:cubicBezTo>
                  <a:pt x="37" y="0"/>
                  <a:pt x="0" y="37"/>
                  <a:pt x="0" y="83"/>
                </a:cubicBezTo>
                <a:lnTo>
                  <a:pt x="0" y="824"/>
                </a:lnTo>
                <a:lnTo>
                  <a:pt x="0" y="824"/>
                </a:lnTo>
                <a:cubicBezTo>
                  <a:pt x="0" y="870"/>
                  <a:pt x="37" y="906"/>
                  <a:pt x="82" y="906"/>
                </a:cubicBezTo>
                <a:lnTo>
                  <a:pt x="823" y="906"/>
                </a:lnTo>
                <a:lnTo>
                  <a:pt x="823" y="906"/>
                </a:lnTo>
                <a:cubicBezTo>
                  <a:pt x="869" y="906"/>
                  <a:pt x="906" y="870"/>
                  <a:pt x="906" y="824"/>
                </a:cubicBezTo>
                <a:lnTo>
                  <a:pt x="906" y="83"/>
                </a:lnTo>
                <a:lnTo>
                  <a:pt x="906" y="83"/>
                </a:lnTo>
                <a:cubicBezTo>
                  <a:pt x="906" y="37"/>
                  <a:pt x="869" y="0"/>
                  <a:pt x="823" y="0"/>
                </a:cubicBezTo>
                <a:close/>
                <a:moveTo>
                  <a:pt x="782" y="124"/>
                </a:moveTo>
                <a:lnTo>
                  <a:pt x="823" y="124"/>
                </a:lnTo>
                <a:lnTo>
                  <a:pt x="823" y="83"/>
                </a:lnTo>
                <a:lnTo>
                  <a:pt x="782" y="83"/>
                </a:lnTo>
                <a:lnTo>
                  <a:pt x="782" y="124"/>
                </a:lnTo>
                <a:close/>
                <a:moveTo>
                  <a:pt x="782" y="289"/>
                </a:moveTo>
                <a:lnTo>
                  <a:pt x="823" y="289"/>
                </a:lnTo>
                <a:lnTo>
                  <a:pt x="823" y="247"/>
                </a:lnTo>
                <a:lnTo>
                  <a:pt x="782" y="247"/>
                </a:lnTo>
                <a:lnTo>
                  <a:pt x="782" y="289"/>
                </a:lnTo>
                <a:close/>
                <a:moveTo>
                  <a:pt x="782" y="206"/>
                </a:moveTo>
                <a:lnTo>
                  <a:pt x="823" y="206"/>
                </a:lnTo>
                <a:lnTo>
                  <a:pt x="823" y="165"/>
                </a:lnTo>
                <a:lnTo>
                  <a:pt x="782" y="165"/>
                </a:lnTo>
                <a:lnTo>
                  <a:pt x="782" y="206"/>
                </a:lnTo>
                <a:close/>
                <a:moveTo>
                  <a:pt x="82" y="206"/>
                </a:moveTo>
                <a:lnTo>
                  <a:pt x="124" y="206"/>
                </a:lnTo>
                <a:lnTo>
                  <a:pt x="124" y="165"/>
                </a:lnTo>
                <a:lnTo>
                  <a:pt x="82" y="165"/>
                </a:lnTo>
                <a:lnTo>
                  <a:pt x="82" y="206"/>
                </a:lnTo>
                <a:close/>
                <a:moveTo>
                  <a:pt x="82" y="289"/>
                </a:moveTo>
                <a:lnTo>
                  <a:pt x="124" y="289"/>
                </a:lnTo>
                <a:lnTo>
                  <a:pt x="124" y="247"/>
                </a:lnTo>
                <a:lnTo>
                  <a:pt x="82" y="247"/>
                </a:lnTo>
                <a:lnTo>
                  <a:pt x="82" y="289"/>
                </a:lnTo>
                <a:close/>
                <a:moveTo>
                  <a:pt x="124" y="618"/>
                </a:moveTo>
                <a:lnTo>
                  <a:pt x="82" y="618"/>
                </a:lnTo>
                <a:lnTo>
                  <a:pt x="82" y="659"/>
                </a:lnTo>
                <a:lnTo>
                  <a:pt x="124" y="659"/>
                </a:lnTo>
                <a:lnTo>
                  <a:pt x="124" y="618"/>
                </a:lnTo>
                <a:close/>
                <a:moveTo>
                  <a:pt x="124" y="783"/>
                </a:moveTo>
                <a:lnTo>
                  <a:pt x="82" y="783"/>
                </a:lnTo>
                <a:lnTo>
                  <a:pt x="82" y="824"/>
                </a:lnTo>
                <a:lnTo>
                  <a:pt x="124" y="824"/>
                </a:lnTo>
                <a:lnTo>
                  <a:pt x="124" y="783"/>
                </a:lnTo>
                <a:close/>
                <a:moveTo>
                  <a:pt x="82" y="371"/>
                </a:moveTo>
                <a:lnTo>
                  <a:pt x="124" y="371"/>
                </a:lnTo>
                <a:lnTo>
                  <a:pt x="124" y="330"/>
                </a:lnTo>
                <a:lnTo>
                  <a:pt x="82" y="330"/>
                </a:lnTo>
                <a:lnTo>
                  <a:pt x="82" y="371"/>
                </a:lnTo>
                <a:close/>
                <a:moveTo>
                  <a:pt x="124" y="700"/>
                </a:moveTo>
                <a:lnTo>
                  <a:pt x="82" y="700"/>
                </a:lnTo>
                <a:lnTo>
                  <a:pt x="82" y="742"/>
                </a:lnTo>
                <a:lnTo>
                  <a:pt x="124" y="742"/>
                </a:lnTo>
                <a:lnTo>
                  <a:pt x="124" y="700"/>
                </a:lnTo>
                <a:close/>
                <a:moveTo>
                  <a:pt x="82" y="124"/>
                </a:moveTo>
                <a:lnTo>
                  <a:pt x="124" y="124"/>
                </a:lnTo>
                <a:lnTo>
                  <a:pt x="124" y="83"/>
                </a:lnTo>
                <a:lnTo>
                  <a:pt x="82" y="83"/>
                </a:lnTo>
                <a:lnTo>
                  <a:pt x="82" y="124"/>
                </a:lnTo>
                <a:close/>
                <a:moveTo>
                  <a:pt x="124" y="536"/>
                </a:moveTo>
                <a:lnTo>
                  <a:pt x="82" y="536"/>
                </a:lnTo>
                <a:lnTo>
                  <a:pt x="82" y="577"/>
                </a:lnTo>
                <a:lnTo>
                  <a:pt x="124" y="577"/>
                </a:lnTo>
                <a:lnTo>
                  <a:pt x="124" y="536"/>
                </a:lnTo>
                <a:close/>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29" name="Freeform 329">
            <a:extLst>
              <a:ext uri="{FF2B5EF4-FFF2-40B4-BE49-F238E27FC236}">
                <a16:creationId xmlns:a16="http://schemas.microsoft.com/office/drawing/2014/main" id="{F964DB09-A4ED-424B-80C0-A0CACF98EA7B}"/>
              </a:ext>
            </a:extLst>
          </p:cNvPr>
          <p:cNvSpPr>
            <a:spLocks noChangeArrowheads="1"/>
          </p:cNvSpPr>
          <p:nvPr/>
        </p:nvSpPr>
        <p:spPr bwMode="auto">
          <a:xfrm>
            <a:off x="2934422" y="2146240"/>
            <a:ext cx="549362" cy="365327"/>
          </a:xfrm>
          <a:custGeom>
            <a:avLst/>
            <a:gdLst>
              <a:gd name="T0" fmla="*/ 883 w 884"/>
              <a:gd name="T1" fmla="*/ 584 h 585"/>
              <a:gd name="T2" fmla="*/ 0 w 884"/>
              <a:gd name="T3" fmla="*/ 584 h 585"/>
              <a:gd name="T4" fmla="*/ 0 w 884"/>
              <a:gd name="T5" fmla="*/ 0 h 585"/>
              <a:gd name="T6" fmla="*/ 883 w 884"/>
              <a:gd name="T7" fmla="*/ 0 h 585"/>
              <a:gd name="T8" fmla="*/ 711 w 884"/>
              <a:gd name="T9" fmla="*/ 292 h 585"/>
              <a:gd name="T10" fmla="*/ 883 w 884"/>
              <a:gd name="T11" fmla="*/ 584 h 585"/>
            </a:gdLst>
            <a:ahLst/>
            <a:cxnLst>
              <a:cxn ang="0">
                <a:pos x="T0" y="T1"/>
              </a:cxn>
              <a:cxn ang="0">
                <a:pos x="T2" y="T3"/>
              </a:cxn>
              <a:cxn ang="0">
                <a:pos x="T4" y="T5"/>
              </a:cxn>
              <a:cxn ang="0">
                <a:pos x="T6" y="T7"/>
              </a:cxn>
              <a:cxn ang="0">
                <a:pos x="T8" y="T9"/>
              </a:cxn>
              <a:cxn ang="0">
                <a:pos x="T10" y="T11"/>
              </a:cxn>
            </a:cxnLst>
            <a:rect l="0" t="0" r="r" b="b"/>
            <a:pathLst>
              <a:path w="884" h="585">
                <a:moveTo>
                  <a:pt x="883" y="584"/>
                </a:moveTo>
                <a:lnTo>
                  <a:pt x="0" y="584"/>
                </a:lnTo>
                <a:lnTo>
                  <a:pt x="0" y="0"/>
                </a:lnTo>
                <a:lnTo>
                  <a:pt x="883" y="0"/>
                </a:lnTo>
                <a:lnTo>
                  <a:pt x="711" y="292"/>
                </a:lnTo>
                <a:lnTo>
                  <a:pt x="883" y="584"/>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30" name="Freeform 330">
            <a:extLst>
              <a:ext uri="{FF2B5EF4-FFF2-40B4-BE49-F238E27FC236}">
                <a16:creationId xmlns:a16="http://schemas.microsoft.com/office/drawing/2014/main" id="{976348F3-5402-E744-BBDA-22898B065244}"/>
              </a:ext>
            </a:extLst>
          </p:cNvPr>
          <p:cNvSpPr>
            <a:spLocks noChangeArrowheads="1"/>
          </p:cNvSpPr>
          <p:nvPr/>
        </p:nvSpPr>
        <p:spPr bwMode="auto">
          <a:xfrm>
            <a:off x="2934423" y="2132506"/>
            <a:ext cx="24721" cy="634512"/>
          </a:xfrm>
          <a:custGeom>
            <a:avLst/>
            <a:gdLst>
              <a:gd name="T0" fmla="*/ 11 w 40"/>
              <a:gd name="T1" fmla="*/ 0 h 1018"/>
              <a:gd name="T2" fmla="*/ 27 w 40"/>
              <a:gd name="T3" fmla="*/ 0 h 1018"/>
              <a:gd name="T4" fmla="*/ 27 w 40"/>
              <a:gd name="T5" fmla="*/ 0 h 1018"/>
              <a:gd name="T6" fmla="*/ 39 w 40"/>
              <a:gd name="T7" fmla="*/ 11 h 1018"/>
              <a:gd name="T8" fmla="*/ 39 w 40"/>
              <a:gd name="T9" fmla="*/ 1006 h 1018"/>
              <a:gd name="T10" fmla="*/ 39 w 40"/>
              <a:gd name="T11" fmla="*/ 1006 h 1018"/>
              <a:gd name="T12" fmla="*/ 27 w 40"/>
              <a:gd name="T13" fmla="*/ 1017 h 1018"/>
              <a:gd name="T14" fmla="*/ 11 w 40"/>
              <a:gd name="T15" fmla="*/ 1017 h 1018"/>
              <a:gd name="T16" fmla="*/ 11 w 40"/>
              <a:gd name="T17" fmla="*/ 1017 h 1018"/>
              <a:gd name="T18" fmla="*/ 0 w 40"/>
              <a:gd name="T19" fmla="*/ 1006 h 1018"/>
              <a:gd name="T20" fmla="*/ 0 w 40"/>
              <a:gd name="T21" fmla="*/ 11 h 1018"/>
              <a:gd name="T22" fmla="*/ 0 w 40"/>
              <a:gd name="T23" fmla="*/ 11 h 1018"/>
              <a:gd name="T24" fmla="*/ 11 w 40"/>
              <a:gd name="T25" fmla="*/ 0 h 10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1018">
                <a:moveTo>
                  <a:pt x="11" y="0"/>
                </a:moveTo>
                <a:lnTo>
                  <a:pt x="27" y="0"/>
                </a:lnTo>
                <a:lnTo>
                  <a:pt x="27" y="0"/>
                </a:lnTo>
                <a:cubicBezTo>
                  <a:pt x="34" y="0"/>
                  <a:pt x="39" y="5"/>
                  <a:pt x="39" y="11"/>
                </a:cubicBezTo>
                <a:lnTo>
                  <a:pt x="39" y="1006"/>
                </a:lnTo>
                <a:lnTo>
                  <a:pt x="39" y="1006"/>
                </a:lnTo>
                <a:cubicBezTo>
                  <a:pt x="39" y="1012"/>
                  <a:pt x="34" y="1017"/>
                  <a:pt x="27" y="1017"/>
                </a:cubicBezTo>
                <a:lnTo>
                  <a:pt x="11" y="1017"/>
                </a:lnTo>
                <a:lnTo>
                  <a:pt x="11" y="1017"/>
                </a:lnTo>
                <a:cubicBezTo>
                  <a:pt x="5" y="1017"/>
                  <a:pt x="0" y="1012"/>
                  <a:pt x="0" y="1006"/>
                </a:cubicBezTo>
                <a:lnTo>
                  <a:pt x="0" y="11"/>
                </a:lnTo>
                <a:lnTo>
                  <a:pt x="0" y="11"/>
                </a:lnTo>
                <a:cubicBezTo>
                  <a:pt x="0" y="5"/>
                  <a:pt x="5" y="0"/>
                  <a:pt x="11" y="0"/>
                </a:cubicBez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31" name="Freeform 331">
            <a:extLst>
              <a:ext uri="{FF2B5EF4-FFF2-40B4-BE49-F238E27FC236}">
                <a16:creationId xmlns:a16="http://schemas.microsoft.com/office/drawing/2014/main" id="{40701289-C05E-D04F-A403-0B4E7D97FB72}"/>
              </a:ext>
            </a:extLst>
          </p:cNvPr>
          <p:cNvSpPr>
            <a:spLocks noChangeArrowheads="1"/>
          </p:cNvSpPr>
          <p:nvPr/>
        </p:nvSpPr>
        <p:spPr bwMode="auto">
          <a:xfrm>
            <a:off x="3832629" y="1940232"/>
            <a:ext cx="19229" cy="1016320"/>
          </a:xfrm>
          <a:custGeom>
            <a:avLst/>
            <a:gdLst>
              <a:gd name="T0" fmla="*/ 30 w 31"/>
              <a:gd name="T1" fmla="*/ 1632 h 1633"/>
              <a:gd name="T2" fmla="*/ 0 w 31"/>
              <a:gd name="T3" fmla="*/ 1632 h 1633"/>
              <a:gd name="T4" fmla="*/ 0 w 31"/>
              <a:gd name="T5" fmla="*/ 0 h 1633"/>
              <a:gd name="T6" fmla="*/ 30 w 31"/>
              <a:gd name="T7" fmla="*/ 0 h 1633"/>
              <a:gd name="T8" fmla="*/ 30 w 31"/>
              <a:gd name="T9" fmla="*/ 1632 h 1633"/>
            </a:gdLst>
            <a:ahLst/>
            <a:cxnLst>
              <a:cxn ang="0">
                <a:pos x="T0" y="T1"/>
              </a:cxn>
              <a:cxn ang="0">
                <a:pos x="T2" y="T3"/>
              </a:cxn>
              <a:cxn ang="0">
                <a:pos x="T4" y="T5"/>
              </a:cxn>
              <a:cxn ang="0">
                <a:pos x="T6" y="T7"/>
              </a:cxn>
              <a:cxn ang="0">
                <a:pos x="T8" y="T9"/>
              </a:cxn>
            </a:cxnLst>
            <a:rect l="0" t="0" r="r" b="b"/>
            <a:pathLst>
              <a:path w="31" h="1633">
                <a:moveTo>
                  <a:pt x="30" y="1632"/>
                </a:moveTo>
                <a:lnTo>
                  <a:pt x="0" y="1632"/>
                </a:lnTo>
                <a:lnTo>
                  <a:pt x="0" y="0"/>
                </a:lnTo>
                <a:lnTo>
                  <a:pt x="30" y="0"/>
                </a:lnTo>
                <a:lnTo>
                  <a:pt x="30" y="1632"/>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32" name="Freeform 338">
            <a:extLst>
              <a:ext uri="{FF2B5EF4-FFF2-40B4-BE49-F238E27FC236}">
                <a16:creationId xmlns:a16="http://schemas.microsoft.com/office/drawing/2014/main" id="{231E30C2-64A7-5243-89F5-BAE5D0CA3CCC}"/>
              </a:ext>
            </a:extLst>
          </p:cNvPr>
          <p:cNvSpPr>
            <a:spLocks noChangeArrowheads="1"/>
          </p:cNvSpPr>
          <p:nvPr/>
        </p:nvSpPr>
        <p:spPr bwMode="auto">
          <a:xfrm>
            <a:off x="2934422" y="5370993"/>
            <a:ext cx="549362" cy="365327"/>
          </a:xfrm>
          <a:custGeom>
            <a:avLst/>
            <a:gdLst>
              <a:gd name="T0" fmla="*/ 883 w 884"/>
              <a:gd name="T1" fmla="*/ 584 h 585"/>
              <a:gd name="T2" fmla="*/ 0 w 884"/>
              <a:gd name="T3" fmla="*/ 584 h 585"/>
              <a:gd name="T4" fmla="*/ 0 w 884"/>
              <a:gd name="T5" fmla="*/ 0 h 585"/>
              <a:gd name="T6" fmla="*/ 883 w 884"/>
              <a:gd name="T7" fmla="*/ 0 h 585"/>
              <a:gd name="T8" fmla="*/ 711 w 884"/>
              <a:gd name="T9" fmla="*/ 292 h 585"/>
              <a:gd name="T10" fmla="*/ 883 w 884"/>
              <a:gd name="T11" fmla="*/ 584 h 585"/>
            </a:gdLst>
            <a:ahLst/>
            <a:cxnLst>
              <a:cxn ang="0">
                <a:pos x="T0" y="T1"/>
              </a:cxn>
              <a:cxn ang="0">
                <a:pos x="T2" y="T3"/>
              </a:cxn>
              <a:cxn ang="0">
                <a:pos x="T4" y="T5"/>
              </a:cxn>
              <a:cxn ang="0">
                <a:pos x="T6" y="T7"/>
              </a:cxn>
              <a:cxn ang="0">
                <a:pos x="T8" y="T9"/>
              </a:cxn>
              <a:cxn ang="0">
                <a:pos x="T10" y="T11"/>
              </a:cxn>
            </a:cxnLst>
            <a:rect l="0" t="0" r="r" b="b"/>
            <a:pathLst>
              <a:path w="884" h="585">
                <a:moveTo>
                  <a:pt x="883" y="584"/>
                </a:moveTo>
                <a:lnTo>
                  <a:pt x="0" y="584"/>
                </a:lnTo>
                <a:lnTo>
                  <a:pt x="0" y="0"/>
                </a:lnTo>
                <a:lnTo>
                  <a:pt x="883" y="0"/>
                </a:lnTo>
                <a:lnTo>
                  <a:pt x="711" y="292"/>
                </a:lnTo>
                <a:lnTo>
                  <a:pt x="883" y="584"/>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3" name="Freeform 339">
            <a:extLst>
              <a:ext uri="{FF2B5EF4-FFF2-40B4-BE49-F238E27FC236}">
                <a16:creationId xmlns:a16="http://schemas.microsoft.com/office/drawing/2014/main" id="{DBE2EED8-A74D-7F41-8C39-2DB498316CEA}"/>
              </a:ext>
            </a:extLst>
          </p:cNvPr>
          <p:cNvSpPr>
            <a:spLocks noChangeArrowheads="1"/>
          </p:cNvSpPr>
          <p:nvPr/>
        </p:nvSpPr>
        <p:spPr bwMode="auto">
          <a:xfrm>
            <a:off x="2934423" y="5357260"/>
            <a:ext cx="24721" cy="634512"/>
          </a:xfrm>
          <a:custGeom>
            <a:avLst/>
            <a:gdLst>
              <a:gd name="T0" fmla="*/ 11 w 40"/>
              <a:gd name="T1" fmla="*/ 0 h 1019"/>
              <a:gd name="T2" fmla="*/ 27 w 40"/>
              <a:gd name="T3" fmla="*/ 0 h 1019"/>
              <a:gd name="T4" fmla="*/ 27 w 40"/>
              <a:gd name="T5" fmla="*/ 0 h 1019"/>
              <a:gd name="T6" fmla="*/ 39 w 40"/>
              <a:gd name="T7" fmla="*/ 12 h 1019"/>
              <a:gd name="T8" fmla="*/ 39 w 40"/>
              <a:gd name="T9" fmla="*/ 1006 h 1019"/>
              <a:gd name="T10" fmla="*/ 39 w 40"/>
              <a:gd name="T11" fmla="*/ 1006 h 1019"/>
              <a:gd name="T12" fmla="*/ 27 w 40"/>
              <a:gd name="T13" fmla="*/ 1018 h 1019"/>
              <a:gd name="T14" fmla="*/ 11 w 40"/>
              <a:gd name="T15" fmla="*/ 1018 h 1019"/>
              <a:gd name="T16" fmla="*/ 11 w 40"/>
              <a:gd name="T17" fmla="*/ 1018 h 1019"/>
              <a:gd name="T18" fmla="*/ 0 w 40"/>
              <a:gd name="T19" fmla="*/ 1006 h 1019"/>
              <a:gd name="T20" fmla="*/ 0 w 40"/>
              <a:gd name="T21" fmla="*/ 12 h 1019"/>
              <a:gd name="T22" fmla="*/ 0 w 40"/>
              <a:gd name="T23" fmla="*/ 12 h 1019"/>
              <a:gd name="T24" fmla="*/ 11 w 40"/>
              <a:gd name="T25" fmla="*/ 0 h 10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1019">
                <a:moveTo>
                  <a:pt x="11" y="0"/>
                </a:moveTo>
                <a:lnTo>
                  <a:pt x="27" y="0"/>
                </a:lnTo>
                <a:lnTo>
                  <a:pt x="27" y="0"/>
                </a:lnTo>
                <a:cubicBezTo>
                  <a:pt x="34" y="0"/>
                  <a:pt x="39" y="6"/>
                  <a:pt x="39" y="12"/>
                </a:cubicBezTo>
                <a:lnTo>
                  <a:pt x="39" y="1006"/>
                </a:lnTo>
                <a:lnTo>
                  <a:pt x="39" y="1006"/>
                </a:lnTo>
                <a:cubicBezTo>
                  <a:pt x="39" y="1012"/>
                  <a:pt x="34" y="1018"/>
                  <a:pt x="27" y="1018"/>
                </a:cubicBezTo>
                <a:lnTo>
                  <a:pt x="11" y="1018"/>
                </a:lnTo>
                <a:lnTo>
                  <a:pt x="11" y="1018"/>
                </a:lnTo>
                <a:cubicBezTo>
                  <a:pt x="5" y="1018"/>
                  <a:pt x="0" y="1012"/>
                  <a:pt x="0" y="1006"/>
                </a:cubicBezTo>
                <a:lnTo>
                  <a:pt x="0" y="12"/>
                </a:lnTo>
                <a:lnTo>
                  <a:pt x="0" y="12"/>
                </a:lnTo>
                <a:cubicBezTo>
                  <a:pt x="0" y="6"/>
                  <a:pt x="5" y="0"/>
                  <a:pt x="11" y="0"/>
                </a:cubicBez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4" name="Line 340">
            <a:extLst>
              <a:ext uri="{FF2B5EF4-FFF2-40B4-BE49-F238E27FC236}">
                <a16:creationId xmlns:a16="http://schemas.microsoft.com/office/drawing/2014/main" id="{59BE1C93-282C-F345-9F72-D7943615314D}"/>
              </a:ext>
            </a:extLst>
          </p:cNvPr>
          <p:cNvSpPr>
            <a:spLocks noChangeShapeType="1"/>
          </p:cNvSpPr>
          <p:nvPr/>
        </p:nvSpPr>
        <p:spPr bwMode="auto">
          <a:xfrm>
            <a:off x="3840871" y="5164985"/>
            <a:ext cx="2746" cy="1016320"/>
          </a:xfrm>
          <a:prstGeom prst="line">
            <a:avLst/>
          </a:prstGeom>
          <a:noFill/>
          <a:ln w="11160" cap="flat">
            <a:solidFill>
              <a:srgbClr val="1E5B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265" dirty="0">
              <a:latin typeface="DM Sans" pitchFamily="2" charset="77"/>
            </a:endParaRPr>
          </a:p>
        </p:txBody>
      </p:sp>
      <p:sp>
        <p:nvSpPr>
          <p:cNvPr id="35" name="Freeform 347">
            <a:extLst>
              <a:ext uri="{FF2B5EF4-FFF2-40B4-BE49-F238E27FC236}">
                <a16:creationId xmlns:a16="http://schemas.microsoft.com/office/drawing/2014/main" id="{E91541D4-F046-C049-BF94-139759F336B3}"/>
              </a:ext>
            </a:extLst>
          </p:cNvPr>
          <p:cNvSpPr>
            <a:spLocks noChangeArrowheads="1"/>
          </p:cNvSpPr>
          <p:nvPr/>
        </p:nvSpPr>
        <p:spPr bwMode="auto">
          <a:xfrm>
            <a:off x="7518846" y="3755870"/>
            <a:ext cx="552110" cy="365327"/>
          </a:xfrm>
          <a:custGeom>
            <a:avLst/>
            <a:gdLst>
              <a:gd name="T0" fmla="*/ 884 w 885"/>
              <a:gd name="T1" fmla="*/ 585 h 586"/>
              <a:gd name="T2" fmla="*/ 0 w 885"/>
              <a:gd name="T3" fmla="*/ 585 h 586"/>
              <a:gd name="T4" fmla="*/ 0 w 885"/>
              <a:gd name="T5" fmla="*/ 0 h 586"/>
              <a:gd name="T6" fmla="*/ 884 w 885"/>
              <a:gd name="T7" fmla="*/ 0 h 586"/>
              <a:gd name="T8" fmla="*/ 712 w 885"/>
              <a:gd name="T9" fmla="*/ 293 h 586"/>
              <a:gd name="T10" fmla="*/ 884 w 885"/>
              <a:gd name="T11" fmla="*/ 585 h 586"/>
            </a:gdLst>
            <a:ahLst/>
            <a:cxnLst>
              <a:cxn ang="0">
                <a:pos x="T0" y="T1"/>
              </a:cxn>
              <a:cxn ang="0">
                <a:pos x="T2" y="T3"/>
              </a:cxn>
              <a:cxn ang="0">
                <a:pos x="T4" y="T5"/>
              </a:cxn>
              <a:cxn ang="0">
                <a:pos x="T6" y="T7"/>
              </a:cxn>
              <a:cxn ang="0">
                <a:pos x="T8" y="T9"/>
              </a:cxn>
              <a:cxn ang="0">
                <a:pos x="T10" y="T11"/>
              </a:cxn>
            </a:cxnLst>
            <a:rect l="0" t="0" r="r" b="b"/>
            <a:pathLst>
              <a:path w="885" h="586">
                <a:moveTo>
                  <a:pt x="884" y="585"/>
                </a:moveTo>
                <a:lnTo>
                  <a:pt x="0" y="585"/>
                </a:lnTo>
                <a:lnTo>
                  <a:pt x="0" y="0"/>
                </a:lnTo>
                <a:lnTo>
                  <a:pt x="884" y="0"/>
                </a:lnTo>
                <a:lnTo>
                  <a:pt x="712" y="293"/>
                </a:lnTo>
                <a:lnTo>
                  <a:pt x="884" y="585"/>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36" name="Freeform 348">
            <a:extLst>
              <a:ext uri="{FF2B5EF4-FFF2-40B4-BE49-F238E27FC236}">
                <a16:creationId xmlns:a16="http://schemas.microsoft.com/office/drawing/2014/main" id="{4CF4DF13-2788-CD45-818C-CDA7BA10C271}"/>
              </a:ext>
            </a:extLst>
          </p:cNvPr>
          <p:cNvSpPr>
            <a:spLocks noChangeArrowheads="1"/>
          </p:cNvSpPr>
          <p:nvPr/>
        </p:nvSpPr>
        <p:spPr bwMode="auto">
          <a:xfrm>
            <a:off x="7518846" y="3744884"/>
            <a:ext cx="24722" cy="634514"/>
          </a:xfrm>
          <a:custGeom>
            <a:avLst/>
            <a:gdLst>
              <a:gd name="T0" fmla="*/ 13 w 41"/>
              <a:gd name="T1" fmla="*/ 0 h 1018"/>
              <a:gd name="T2" fmla="*/ 29 w 41"/>
              <a:gd name="T3" fmla="*/ 0 h 1018"/>
              <a:gd name="T4" fmla="*/ 29 w 41"/>
              <a:gd name="T5" fmla="*/ 0 h 1018"/>
              <a:gd name="T6" fmla="*/ 40 w 41"/>
              <a:gd name="T7" fmla="*/ 11 h 1018"/>
              <a:gd name="T8" fmla="*/ 40 w 41"/>
              <a:gd name="T9" fmla="*/ 1005 h 1018"/>
              <a:gd name="T10" fmla="*/ 40 w 41"/>
              <a:gd name="T11" fmla="*/ 1005 h 1018"/>
              <a:gd name="T12" fmla="*/ 29 w 41"/>
              <a:gd name="T13" fmla="*/ 1017 h 1018"/>
              <a:gd name="T14" fmla="*/ 13 w 41"/>
              <a:gd name="T15" fmla="*/ 1017 h 1018"/>
              <a:gd name="T16" fmla="*/ 13 w 41"/>
              <a:gd name="T17" fmla="*/ 1017 h 1018"/>
              <a:gd name="T18" fmla="*/ 0 w 41"/>
              <a:gd name="T19" fmla="*/ 1005 h 1018"/>
              <a:gd name="T20" fmla="*/ 0 w 41"/>
              <a:gd name="T21" fmla="*/ 11 h 1018"/>
              <a:gd name="T22" fmla="*/ 0 w 41"/>
              <a:gd name="T23" fmla="*/ 11 h 1018"/>
              <a:gd name="T24" fmla="*/ 13 w 41"/>
              <a:gd name="T25" fmla="*/ 0 h 10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 h="1018">
                <a:moveTo>
                  <a:pt x="13" y="0"/>
                </a:moveTo>
                <a:lnTo>
                  <a:pt x="29" y="0"/>
                </a:lnTo>
                <a:lnTo>
                  <a:pt x="29" y="0"/>
                </a:lnTo>
                <a:cubicBezTo>
                  <a:pt x="35" y="0"/>
                  <a:pt x="40" y="5"/>
                  <a:pt x="40" y="11"/>
                </a:cubicBezTo>
                <a:lnTo>
                  <a:pt x="40" y="1005"/>
                </a:lnTo>
                <a:lnTo>
                  <a:pt x="40" y="1005"/>
                </a:lnTo>
                <a:cubicBezTo>
                  <a:pt x="40" y="1012"/>
                  <a:pt x="35" y="1017"/>
                  <a:pt x="29" y="1017"/>
                </a:cubicBezTo>
                <a:lnTo>
                  <a:pt x="13" y="1017"/>
                </a:lnTo>
                <a:lnTo>
                  <a:pt x="13" y="1017"/>
                </a:lnTo>
                <a:cubicBezTo>
                  <a:pt x="6" y="1017"/>
                  <a:pt x="0" y="1012"/>
                  <a:pt x="0" y="1005"/>
                </a:cubicBezTo>
                <a:lnTo>
                  <a:pt x="0" y="11"/>
                </a:lnTo>
                <a:lnTo>
                  <a:pt x="0" y="11"/>
                </a:lnTo>
                <a:cubicBezTo>
                  <a:pt x="0" y="5"/>
                  <a:pt x="6" y="0"/>
                  <a:pt x="13" y="0"/>
                </a:cubicBez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37" name="Freeform 349">
            <a:extLst>
              <a:ext uri="{FF2B5EF4-FFF2-40B4-BE49-F238E27FC236}">
                <a16:creationId xmlns:a16="http://schemas.microsoft.com/office/drawing/2014/main" id="{C49BECE7-7C97-1F48-A949-5C2F17C6983A}"/>
              </a:ext>
            </a:extLst>
          </p:cNvPr>
          <p:cNvSpPr>
            <a:spLocks noChangeArrowheads="1"/>
          </p:cNvSpPr>
          <p:nvPr/>
        </p:nvSpPr>
        <p:spPr bwMode="auto">
          <a:xfrm>
            <a:off x="8414308" y="3552608"/>
            <a:ext cx="19229" cy="1016320"/>
          </a:xfrm>
          <a:custGeom>
            <a:avLst/>
            <a:gdLst>
              <a:gd name="T0" fmla="*/ 30 w 31"/>
              <a:gd name="T1" fmla="*/ 1632 h 1633"/>
              <a:gd name="T2" fmla="*/ 0 w 31"/>
              <a:gd name="T3" fmla="*/ 1632 h 1633"/>
              <a:gd name="T4" fmla="*/ 0 w 31"/>
              <a:gd name="T5" fmla="*/ 0 h 1633"/>
              <a:gd name="T6" fmla="*/ 30 w 31"/>
              <a:gd name="T7" fmla="*/ 0 h 1633"/>
              <a:gd name="T8" fmla="*/ 30 w 31"/>
              <a:gd name="T9" fmla="*/ 1632 h 1633"/>
            </a:gdLst>
            <a:ahLst/>
            <a:cxnLst>
              <a:cxn ang="0">
                <a:pos x="T0" y="T1"/>
              </a:cxn>
              <a:cxn ang="0">
                <a:pos x="T2" y="T3"/>
              </a:cxn>
              <a:cxn ang="0">
                <a:pos x="T4" y="T5"/>
              </a:cxn>
              <a:cxn ang="0">
                <a:pos x="T6" y="T7"/>
              </a:cxn>
              <a:cxn ang="0">
                <a:pos x="T8" y="T9"/>
              </a:cxn>
            </a:cxnLst>
            <a:rect l="0" t="0" r="r" b="b"/>
            <a:pathLst>
              <a:path w="31" h="1633">
                <a:moveTo>
                  <a:pt x="30" y="1632"/>
                </a:moveTo>
                <a:lnTo>
                  <a:pt x="0" y="1632"/>
                </a:lnTo>
                <a:lnTo>
                  <a:pt x="0" y="0"/>
                </a:lnTo>
                <a:lnTo>
                  <a:pt x="30" y="0"/>
                </a:lnTo>
                <a:lnTo>
                  <a:pt x="30" y="1632"/>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6" name="TextBox 5">
            <a:extLst>
              <a:ext uri="{FF2B5EF4-FFF2-40B4-BE49-F238E27FC236}">
                <a16:creationId xmlns:a16="http://schemas.microsoft.com/office/drawing/2014/main" id="{DE999CFC-FB34-8D48-89EA-2859CEF78957}"/>
              </a:ext>
            </a:extLst>
          </p:cNvPr>
          <p:cNvSpPr txBox="1"/>
          <p:nvPr/>
        </p:nvSpPr>
        <p:spPr>
          <a:xfrm>
            <a:off x="7379333" y="2328462"/>
            <a:ext cx="2916157" cy="774764"/>
          </a:xfrm>
          <a:prstGeom prst="rect">
            <a:avLst/>
          </a:prstGeom>
          <a:noFill/>
        </p:spPr>
        <p:txBody>
          <a:bodyPr wrap="square" rtlCol="0" anchor="t">
            <a:spAutoFit/>
          </a:bodyPr>
          <a:lstStyle/>
          <a:p>
            <a:pPr>
              <a:lnSpc>
                <a:spcPts val="1800"/>
              </a:lnSpc>
            </a:pPr>
            <a:r>
              <a:rPr lang="en-US" sz="1300" spc="-15" dirty="0">
                <a:solidFill>
                  <a:schemeClr val="bg1"/>
                </a:solidFill>
                <a:latin typeface="DM Sans" pitchFamily="2" charset="77"/>
              </a:rPr>
              <a:t>Make a big impact with professional slides, charts, infographics and more.</a:t>
            </a:r>
          </a:p>
        </p:txBody>
      </p:sp>
      <p:sp>
        <p:nvSpPr>
          <p:cNvPr id="7" name="TextBox 6">
            <a:extLst>
              <a:ext uri="{FF2B5EF4-FFF2-40B4-BE49-F238E27FC236}">
                <a16:creationId xmlns:a16="http://schemas.microsoft.com/office/drawing/2014/main" id="{1866B031-28B8-7F41-91F0-DF0AA4C95347}"/>
              </a:ext>
            </a:extLst>
          </p:cNvPr>
          <p:cNvSpPr txBox="1"/>
          <p:nvPr/>
        </p:nvSpPr>
        <p:spPr>
          <a:xfrm>
            <a:off x="7379333" y="1978989"/>
            <a:ext cx="603691" cy="336887"/>
          </a:xfrm>
          <a:prstGeom prst="rect">
            <a:avLst/>
          </a:prstGeom>
          <a:noFill/>
        </p:spPr>
        <p:txBody>
          <a:bodyPr wrap="none" rtlCol="0" anchor="b">
            <a:spAutoFit/>
          </a:bodyPr>
          <a:lstStyle/>
          <a:p>
            <a:pPr>
              <a:lnSpc>
                <a:spcPts val="2160"/>
              </a:lnSpc>
            </a:pPr>
            <a:r>
              <a:rPr lang="en-US" sz="900" b="1" spc="-15" dirty="0">
                <a:solidFill>
                  <a:schemeClr val="bg1"/>
                </a:solidFill>
                <a:latin typeface="DM Sans" pitchFamily="2" charset="77"/>
              </a:rPr>
              <a:t>Identify</a:t>
            </a:r>
          </a:p>
        </p:txBody>
      </p:sp>
      <p:sp>
        <p:nvSpPr>
          <p:cNvPr id="8" name="TextBox 7">
            <a:extLst>
              <a:ext uri="{FF2B5EF4-FFF2-40B4-BE49-F238E27FC236}">
                <a16:creationId xmlns:a16="http://schemas.microsoft.com/office/drawing/2014/main" id="{2B7502D3-960E-BD4D-9605-67E4AC00B068}"/>
              </a:ext>
            </a:extLst>
          </p:cNvPr>
          <p:cNvSpPr txBox="1"/>
          <p:nvPr/>
        </p:nvSpPr>
        <p:spPr>
          <a:xfrm>
            <a:off x="1936223" y="3945894"/>
            <a:ext cx="2916157" cy="774764"/>
          </a:xfrm>
          <a:prstGeom prst="rect">
            <a:avLst/>
          </a:prstGeom>
          <a:noFill/>
        </p:spPr>
        <p:txBody>
          <a:bodyPr wrap="square" rtlCol="0" anchor="t">
            <a:spAutoFit/>
          </a:bodyPr>
          <a:lstStyle/>
          <a:p>
            <a:pPr>
              <a:lnSpc>
                <a:spcPts val="1800"/>
              </a:lnSpc>
            </a:pPr>
            <a:r>
              <a:rPr lang="en-US" sz="1300" spc="-15" dirty="0">
                <a:solidFill>
                  <a:schemeClr val="bg1"/>
                </a:solidFill>
                <a:latin typeface="DM Sans" pitchFamily="2" charset="77"/>
              </a:rPr>
              <a:t>Make a big impact with professional slides, charts, infographics and more.</a:t>
            </a:r>
          </a:p>
        </p:txBody>
      </p:sp>
      <p:sp>
        <p:nvSpPr>
          <p:cNvPr id="9" name="TextBox 8">
            <a:extLst>
              <a:ext uri="{FF2B5EF4-FFF2-40B4-BE49-F238E27FC236}">
                <a16:creationId xmlns:a16="http://schemas.microsoft.com/office/drawing/2014/main" id="{CCFC69B1-91D3-9249-97BC-CD34D86704C1}"/>
              </a:ext>
            </a:extLst>
          </p:cNvPr>
          <p:cNvSpPr txBox="1"/>
          <p:nvPr/>
        </p:nvSpPr>
        <p:spPr>
          <a:xfrm>
            <a:off x="1936223" y="3592792"/>
            <a:ext cx="634469" cy="336887"/>
          </a:xfrm>
          <a:prstGeom prst="rect">
            <a:avLst/>
          </a:prstGeom>
          <a:noFill/>
        </p:spPr>
        <p:txBody>
          <a:bodyPr wrap="none" rtlCol="0" anchor="b">
            <a:spAutoFit/>
          </a:bodyPr>
          <a:lstStyle/>
          <a:p>
            <a:pPr>
              <a:lnSpc>
                <a:spcPts val="2160"/>
              </a:lnSpc>
            </a:pPr>
            <a:r>
              <a:rPr lang="en-US" sz="900" b="1" spc="-15" dirty="0">
                <a:solidFill>
                  <a:schemeClr val="bg1"/>
                </a:solidFill>
                <a:latin typeface="DM Sans" pitchFamily="2" charset="77"/>
              </a:rPr>
              <a:t>Improve</a:t>
            </a:r>
          </a:p>
        </p:txBody>
      </p:sp>
      <p:sp>
        <p:nvSpPr>
          <p:cNvPr id="10" name="TextBox 9">
            <a:extLst>
              <a:ext uri="{FF2B5EF4-FFF2-40B4-BE49-F238E27FC236}">
                <a16:creationId xmlns:a16="http://schemas.microsoft.com/office/drawing/2014/main" id="{CBB4AD2D-2869-D14E-88B0-F40E7CFDCB0C}"/>
              </a:ext>
            </a:extLst>
          </p:cNvPr>
          <p:cNvSpPr txBox="1"/>
          <p:nvPr/>
        </p:nvSpPr>
        <p:spPr>
          <a:xfrm>
            <a:off x="7379333" y="5556743"/>
            <a:ext cx="2916157" cy="774764"/>
          </a:xfrm>
          <a:prstGeom prst="rect">
            <a:avLst/>
          </a:prstGeom>
          <a:noFill/>
        </p:spPr>
        <p:txBody>
          <a:bodyPr wrap="square" rtlCol="0" anchor="t">
            <a:spAutoFit/>
          </a:bodyPr>
          <a:lstStyle/>
          <a:p>
            <a:pPr>
              <a:lnSpc>
                <a:spcPts val="1800"/>
              </a:lnSpc>
            </a:pPr>
            <a:r>
              <a:rPr lang="en-US" sz="1300" spc="-15" dirty="0">
                <a:solidFill>
                  <a:schemeClr val="bg1"/>
                </a:solidFill>
                <a:latin typeface="DM Sans" pitchFamily="2" charset="77"/>
              </a:rPr>
              <a:t>Make a big impact with professional slides, charts, infographics and more.</a:t>
            </a:r>
          </a:p>
        </p:txBody>
      </p:sp>
      <p:sp>
        <p:nvSpPr>
          <p:cNvPr id="11" name="TextBox 10">
            <a:extLst>
              <a:ext uri="{FF2B5EF4-FFF2-40B4-BE49-F238E27FC236}">
                <a16:creationId xmlns:a16="http://schemas.microsoft.com/office/drawing/2014/main" id="{946C48A9-36D6-514A-85BC-C1205BA8768E}"/>
              </a:ext>
            </a:extLst>
          </p:cNvPr>
          <p:cNvSpPr txBox="1"/>
          <p:nvPr/>
        </p:nvSpPr>
        <p:spPr>
          <a:xfrm>
            <a:off x="7379333" y="5205147"/>
            <a:ext cx="758541" cy="336887"/>
          </a:xfrm>
          <a:prstGeom prst="rect">
            <a:avLst/>
          </a:prstGeom>
          <a:noFill/>
        </p:spPr>
        <p:txBody>
          <a:bodyPr wrap="none" rtlCol="0" anchor="b">
            <a:spAutoFit/>
          </a:bodyPr>
          <a:lstStyle/>
          <a:p>
            <a:pPr>
              <a:lnSpc>
                <a:spcPts val="2160"/>
              </a:lnSpc>
            </a:pPr>
            <a:r>
              <a:rPr lang="en-US" sz="900" b="1" spc="-15" dirty="0">
                <a:solidFill>
                  <a:schemeClr val="bg1"/>
                </a:solidFill>
                <a:latin typeface="DM Sans" pitchFamily="2" charset="77"/>
              </a:rPr>
              <a:t>Innovation</a:t>
            </a:r>
          </a:p>
        </p:txBody>
      </p:sp>
      <p:sp>
        <p:nvSpPr>
          <p:cNvPr id="12" name="TextBox 11">
            <a:extLst>
              <a:ext uri="{FF2B5EF4-FFF2-40B4-BE49-F238E27FC236}">
                <a16:creationId xmlns:a16="http://schemas.microsoft.com/office/drawing/2014/main" id="{3C7FD04E-2C90-484F-B519-25D1458135A7}"/>
              </a:ext>
            </a:extLst>
          </p:cNvPr>
          <p:cNvSpPr txBox="1"/>
          <p:nvPr/>
        </p:nvSpPr>
        <p:spPr>
          <a:xfrm>
            <a:off x="4218407" y="2055259"/>
            <a:ext cx="438262" cy="336887"/>
          </a:xfrm>
          <a:prstGeom prst="rect">
            <a:avLst/>
          </a:prstGeom>
          <a:noFill/>
        </p:spPr>
        <p:txBody>
          <a:bodyPr wrap="none" rtlCol="0" anchor="b">
            <a:spAutoFit/>
          </a:bodyPr>
          <a:lstStyle/>
          <a:p>
            <a:pPr algn="ctr">
              <a:lnSpc>
                <a:spcPts val="2160"/>
              </a:lnSpc>
            </a:pPr>
            <a:r>
              <a:rPr lang="en-US" sz="900" b="1" spc="-15" dirty="0">
                <a:solidFill>
                  <a:schemeClr val="accent1"/>
                </a:solidFill>
                <a:latin typeface="DM Sans" pitchFamily="2" charset="77"/>
              </a:rPr>
              <a:t>Step</a:t>
            </a:r>
          </a:p>
        </p:txBody>
      </p:sp>
      <p:sp>
        <p:nvSpPr>
          <p:cNvPr id="13" name="TextBox 12">
            <a:extLst>
              <a:ext uri="{FF2B5EF4-FFF2-40B4-BE49-F238E27FC236}">
                <a16:creationId xmlns:a16="http://schemas.microsoft.com/office/drawing/2014/main" id="{25D9655A-94FF-EF4A-832D-8A565F8B32A5}"/>
              </a:ext>
            </a:extLst>
          </p:cNvPr>
          <p:cNvSpPr txBox="1"/>
          <p:nvPr/>
        </p:nvSpPr>
        <p:spPr>
          <a:xfrm>
            <a:off x="4098899" y="2255410"/>
            <a:ext cx="680956" cy="656590"/>
          </a:xfrm>
          <a:prstGeom prst="rect">
            <a:avLst/>
          </a:prstGeom>
          <a:noFill/>
        </p:spPr>
        <p:txBody>
          <a:bodyPr wrap="none" rtlCol="0" anchor="t">
            <a:spAutoFit/>
          </a:bodyPr>
          <a:lstStyle/>
          <a:p>
            <a:pPr algn="ctr">
              <a:lnSpc>
                <a:spcPts val="4440"/>
              </a:lnSpc>
            </a:pPr>
            <a:r>
              <a:rPr lang="en-US" sz="3700" b="1" spc="-15" dirty="0">
                <a:solidFill>
                  <a:schemeClr val="accent1"/>
                </a:solidFill>
                <a:latin typeface="DM Sans" pitchFamily="2" charset="77"/>
              </a:rPr>
              <a:t>01</a:t>
            </a:r>
          </a:p>
        </p:txBody>
      </p:sp>
      <p:sp>
        <p:nvSpPr>
          <p:cNvPr id="14" name="TextBox 13">
            <a:extLst>
              <a:ext uri="{FF2B5EF4-FFF2-40B4-BE49-F238E27FC236}">
                <a16:creationId xmlns:a16="http://schemas.microsoft.com/office/drawing/2014/main" id="{7BCDDBC0-E326-0843-8295-7C3DF5517893}"/>
              </a:ext>
            </a:extLst>
          </p:cNvPr>
          <p:cNvSpPr txBox="1"/>
          <p:nvPr/>
        </p:nvSpPr>
        <p:spPr>
          <a:xfrm>
            <a:off x="8795786" y="3666063"/>
            <a:ext cx="438262" cy="336887"/>
          </a:xfrm>
          <a:prstGeom prst="rect">
            <a:avLst/>
          </a:prstGeom>
          <a:noFill/>
        </p:spPr>
        <p:txBody>
          <a:bodyPr wrap="none" rtlCol="0" anchor="b">
            <a:spAutoFit/>
          </a:bodyPr>
          <a:lstStyle/>
          <a:p>
            <a:pPr algn="ctr">
              <a:lnSpc>
                <a:spcPts val="2160"/>
              </a:lnSpc>
            </a:pPr>
            <a:r>
              <a:rPr lang="en-US" sz="900" b="1" spc="-15" dirty="0">
                <a:solidFill>
                  <a:schemeClr val="accent2"/>
                </a:solidFill>
                <a:latin typeface="DM Sans" pitchFamily="2" charset="77"/>
              </a:rPr>
              <a:t>Step</a:t>
            </a:r>
          </a:p>
        </p:txBody>
      </p:sp>
      <p:sp>
        <p:nvSpPr>
          <p:cNvPr id="15" name="TextBox 14">
            <a:extLst>
              <a:ext uri="{FF2B5EF4-FFF2-40B4-BE49-F238E27FC236}">
                <a16:creationId xmlns:a16="http://schemas.microsoft.com/office/drawing/2014/main" id="{597EDC90-0219-F347-AF86-B147F98D3F37}"/>
              </a:ext>
            </a:extLst>
          </p:cNvPr>
          <p:cNvSpPr txBox="1"/>
          <p:nvPr/>
        </p:nvSpPr>
        <p:spPr>
          <a:xfrm>
            <a:off x="8622577" y="3866213"/>
            <a:ext cx="788357" cy="656590"/>
          </a:xfrm>
          <a:prstGeom prst="rect">
            <a:avLst/>
          </a:prstGeom>
          <a:noFill/>
        </p:spPr>
        <p:txBody>
          <a:bodyPr wrap="none" rtlCol="0" anchor="t">
            <a:spAutoFit/>
          </a:bodyPr>
          <a:lstStyle/>
          <a:p>
            <a:pPr algn="ctr">
              <a:lnSpc>
                <a:spcPts val="4440"/>
              </a:lnSpc>
            </a:pPr>
            <a:r>
              <a:rPr lang="en-US" sz="3700" b="1" spc="-15" dirty="0">
                <a:solidFill>
                  <a:schemeClr val="accent2"/>
                </a:solidFill>
                <a:latin typeface="DM Sans" pitchFamily="2" charset="77"/>
              </a:rPr>
              <a:t>02</a:t>
            </a:r>
          </a:p>
        </p:txBody>
      </p:sp>
      <p:sp>
        <p:nvSpPr>
          <p:cNvPr id="16" name="TextBox 15">
            <a:extLst>
              <a:ext uri="{FF2B5EF4-FFF2-40B4-BE49-F238E27FC236}">
                <a16:creationId xmlns:a16="http://schemas.microsoft.com/office/drawing/2014/main" id="{0D0CAA0C-6178-BB41-AED3-949C0621FDC1}"/>
              </a:ext>
            </a:extLst>
          </p:cNvPr>
          <p:cNvSpPr txBox="1"/>
          <p:nvPr/>
        </p:nvSpPr>
        <p:spPr>
          <a:xfrm>
            <a:off x="4215599" y="5277021"/>
            <a:ext cx="438262" cy="336887"/>
          </a:xfrm>
          <a:prstGeom prst="rect">
            <a:avLst/>
          </a:prstGeom>
          <a:noFill/>
        </p:spPr>
        <p:txBody>
          <a:bodyPr wrap="none" rtlCol="0" anchor="b">
            <a:spAutoFit/>
          </a:bodyPr>
          <a:lstStyle/>
          <a:p>
            <a:pPr algn="ctr">
              <a:lnSpc>
                <a:spcPts val="2160"/>
              </a:lnSpc>
            </a:pPr>
            <a:r>
              <a:rPr lang="en-US" sz="900" b="1" spc="-15" dirty="0">
                <a:solidFill>
                  <a:schemeClr val="accent3"/>
                </a:solidFill>
                <a:latin typeface="DM Sans" pitchFamily="2" charset="77"/>
              </a:rPr>
              <a:t>Step</a:t>
            </a:r>
          </a:p>
        </p:txBody>
      </p:sp>
      <p:sp>
        <p:nvSpPr>
          <p:cNvPr id="17" name="TextBox 16">
            <a:extLst>
              <a:ext uri="{FF2B5EF4-FFF2-40B4-BE49-F238E27FC236}">
                <a16:creationId xmlns:a16="http://schemas.microsoft.com/office/drawing/2014/main" id="{AA702C26-9843-E045-927B-1E02DBBE51CE}"/>
              </a:ext>
            </a:extLst>
          </p:cNvPr>
          <p:cNvSpPr txBox="1"/>
          <p:nvPr/>
        </p:nvSpPr>
        <p:spPr>
          <a:xfrm>
            <a:off x="4036779" y="5477171"/>
            <a:ext cx="799579" cy="656590"/>
          </a:xfrm>
          <a:prstGeom prst="rect">
            <a:avLst/>
          </a:prstGeom>
          <a:noFill/>
        </p:spPr>
        <p:txBody>
          <a:bodyPr wrap="none" rtlCol="0" anchor="t">
            <a:spAutoFit/>
          </a:bodyPr>
          <a:lstStyle/>
          <a:p>
            <a:pPr algn="ctr">
              <a:lnSpc>
                <a:spcPts val="4440"/>
              </a:lnSpc>
            </a:pPr>
            <a:r>
              <a:rPr lang="en-US" sz="3700" b="1" spc="-15" dirty="0">
                <a:solidFill>
                  <a:schemeClr val="accent3"/>
                </a:solidFill>
                <a:latin typeface="DM Sans" pitchFamily="2" charset="77"/>
              </a:rPr>
              <a:t>03</a:t>
            </a:r>
          </a:p>
        </p:txBody>
      </p:sp>
      <p:sp>
        <p:nvSpPr>
          <p:cNvPr id="49" name="TextBox 48">
            <a:extLst>
              <a:ext uri="{FF2B5EF4-FFF2-40B4-BE49-F238E27FC236}">
                <a16:creationId xmlns:a16="http://schemas.microsoft.com/office/drawing/2014/main" id="{52CD0AFF-781C-9428-C59E-3BA9D1F0787C}"/>
              </a:ext>
            </a:extLst>
          </p:cNvPr>
          <p:cNvSpPr txBox="1"/>
          <p:nvPr/>
        </p:nvSpPr>
        <p:spPr>
          <a:xfrm>
            <a:off x="606653" y="454733"/>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50" name="Group 49">
            <a:extLst>
              <a:ext uri="{FF2B5EF4-FFF2-40B4-BE49-F238E27FC236}">
                <a16:creationId xmlns:a16="http://schemas.microsoft.com/office/drawing/2014/main" id="{C07A1415-9B8E-7345-FA79-322753F19E1A}"/>
              </a:ext>
            </a:extLst>
          </p:cNvPr>
          <p:cNvGrpSpPr/>
          <p:nvPr/>
        </p:nvGrpSpPr>
        <p:grpSpPr>
          <a:xfrm>
            <a:off x="4164684" y="121572"/>
            <a:ext cx="1038498" cy="414281"/>
            <a:chOff x="5879348" y="122046"/>
            <a:chExt cx="1038498" cy="414281"/>
          </a:xfrm>
        </p:grpSpPr>
        <p:sp>
          <p:nvSpPr>
            <p:cNvPr id="51" name="Freeform: Shape 50">
              <a:extLst>
                <a:ext uri="{FF2B5EF4-FFF2-40B4-BE49-F238E27FC236}">
                  <a16:creationId xmlns:a16="http://schemas.microsoft.com/office/drawing/2014/main" id="{681203B3-FE3C-E7EF-D346-7F5E51183FE6}"/>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7CA3B7D0-BC89-D41A-9C49-311D2428A617}"/>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C1B0F26E-E570-8D5C-6F2D-EC325F355413}"/>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B03CD6BE-4EBA-1EFE-7FF5-E517CFDDEF5D}"/>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2D35C601-E797-D758-5B71-4EF5CD8B0352}"/>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DED4A492-FAA6-2FEA-4C75-007D2AA3FC65}"/>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963F2877-3CF7-0D5F-3B8C-6925A385437E}"/>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D7758EE9-880A-C8FD-3F01-472055493945}"/>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D87423B8-D382-6B42-3E38-FEA12264B88F}"/>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7A6910FC-25EB-F312-F8AB-C415140E2727}"/>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61" name="TextBox 60">
            <a:extLst>
              <a:ext uri="{FF2B5EF4-FFF2-40B4-BE49-F238E27FC236}">
                <a16:creationId xmlns:a16="http://schemas.microsoft.com/office/drawing/2014/main" id="{1084C5D4-93F8-4B06-7D9A-115D8084E83D}"/>
              </a:ext>
            </a:extLst>
          </p:cNvPr>
          <p:cNvSpPr txBox="1"/>
          <p:nvPr/>
        </p:nvSpPr>
        <p:spPr>
          <a:xfrm>
            <a:off x="606653" y="932114"/>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1300345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sz="1400" dirty="0">
                <a:latin typeface="Arial" panose="020B0604020202020204" pitchFamily="34" charset="0"/>
                <a:cs typeface="Arial" panose="020B0604020202020204" pitchFamily="34" charset="0"/>
                <a:hlinkClick r:id="rId2"/>
              </a:rPr>
              <a:t>DM Sans</a:t>
            </a:r>
            <a:r>
              <a:rPr lang="en-US" sz="1400" dirty="0">
                <a:latin typeface="Arial" panose="020B0604020202020204" pitchFamily="34" charset="0"/>
                <a:cs typeface="Arial" panose="020B0604020202020204" pitchFamily="34" charset="0"/>
              </a:rPr>
              <a:t> </a:t>
            </a:r>
            <a:r>
              <a:rPr lang="en-US" altLang="ja-JP" sz="1400" dirty="0">
                <a:solidFill>
                  <a:schemeClr val="bg1"/>
                </a:solidFill>
                <a:cs typeface="Arial" panose="020B0604020202020204" pitchFamily="34" charset="0"/>
              </a:rPr>
              <a:t> before editing this template to ensure it looks just as you found it on </a:t>
            </a:r>
            <a:r>
              <a:rPr lang="en-US" altLang="ja-JP" sz="1400" dirty="0">
                <a:solidFill>
                  <a:schemeClr val="bg1"/>
                </a:solidFill>
                <a:cs typeface="Arial" panose="020B0604020202020204" pitchFamily="34" charset="0"/>
                <a:hlinkClick r:id="rId3"/>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7B0B5C8-5ED5-724A-B3B0-00163EE65417}"/>
              </a:ext>
            </a:extLst>
          </p:cNvPr>
          <p:cNvSpPr/>
          <p:nvPr/>
        </p:nvSpPr>
        <p:spPr>
          <a:xfrm>
            <a:off x="0" y="0"/>
            <a:ext cx="12192000" cy="68580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a:extLst>
              <a:ext uri="{FF2B5EF4-FFF2-40B4-BE49-F238E27FC236}">
                <a16:creationId xmlns:a16="http://schemas.microsoft.com/office/drawing/2014/main" id="{65E78D55-ADE6-5444-80D9-D637F32D09A1}"/>
              </a:ext>
            </a:extLst>
          </p:cNvPr>
          <p:cNvSpPr/>
          <p:nvPr/>
        </p:nvSpPr>
        <p:spPr>
          <a:xfrm rot="2700000">
            <a:off x="5376249" y="436400"/>
            <a:ext cx="284559" cy="628484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EF0B677D-2020-1841-842C-D50E9139D587}"/>
              </a:ext>
            </a:extLst>
          </p:cNvPr>
          <p:cNvSpPr/>
          <p:nvPr/>
        </p:nvSpPr>
        <p:spPr>
          <a:xfrm rot="2700000">
            <a:off x="5358829" y="-657843"/>
            <a:ext cx="354098" cy="792737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ardrop 5">
            <a:extLst>
              <a:ext uri="{FF2B5EF4-FFF2-40B4-BE49-F238E27FC236}">
                <a16:creationId xmlns:a16="http://schemas.microsoft.com/office/drawing/2014/main" id="{B55D041E-9643-C247-9FAA-F5719F004C19}"/>
              </a:ext>
            </a:extLst>
          </p:cNvPr>
          <p:cNvSpPr/>
          <p:nvPr/>
        </p:nvSpPr>
        <p:spPr>
          <a:xfrm rot="8100000">
            <a:off x="4366211" y="874781"/>
            <a:ext cx="2481010" cy="2481010"/>
          </a:xfrm>
          <a:prstGeom prst="teardrop">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ardrop 18">
            <a:extLst>
              <a:ext uri="{FF2B5EF4-FFF2-40B4-BE49-F238E27FC236}">
                <a16:creationId xmlns:a16="http://schemas.microsoft.com/office/drawing/2014/main" id="{7FA2A821-53CA-754F-967F-F4CD3F819A83}"/>
              </a:ext>
            </a:extLst>
          </p:cNvPr>
          <p:cNvSpPr/>
          <p:nvPr/>
        </p:nvSpPr>
        <p:spPr>
          <a:xfrm rot="12401061">
            <a:off x="5983547" y="2049865"/>
            <a:ext cx="2481010" cy="2481010"/>
          </a:xfrm>
          <a:prstGeom prst="teardrop">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ardrop 23">
            <a:extLst>
              <a:ext uri="{FF2B5EF4-FFF2-40B4-BE49-F238E27FC236}">
                <a16:creationId xmlns:a16="http://schemas.microsoft.com/office/drawing/2014/main" id="{B9CF45CA-D38F-1244-8B1A-AD049D5F59A1}"/>
              </a:ext>
            </a:extLst>
          </p:cNvPr>
          <p:cNvSpPr/>
          <p:nvPr/>
        </p:nvSpPr>
        <p:spPr>
          <a:xfrm rot="18900000">
            <a:off x="4728251" y="3399885"/>
            <a:ext cx="2481010" cy="2481010"/>
          </a:xfrm>
          <a:prstGeom prst="teardrop">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ardrop 24">
            <a:extLst>
              <a:ext uri="{FF2B5EF4-FFF2-40B4-BE49-F238E27FC236}">
                <a16:creationId xmlns:a16="http://schemas.microsoft.com/office/drawing/2014/main" id="{5B88C227-EF3F-9A45-889B-61B22F57374E}"/>
              </a:ext>
            </a:extLst>
          </p:cNvPr>
          <p:cNvSpPr/>
          <p:nvPr/>
        </p:nvSpPr>
        <p:spPr>
          <a:xfrm rot="2700000">
            <a:off x="3376102" y="2049865"/>
            <a:ext cx="2481010" cy="2481010"/>
          </a:xfrm>
          <a:prstGeom prst="teardrop">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DD39E55E-4668-5240-83A3-1FECDBA757B2}"/>
              </a:ext>
            </a:extLst>
          </p:cNvPr>
          <p:cNvCxnSpPr/>
          <p:nvPr/>
        </p:nvCxnSpPr>
        <p:spPr>
          <a:xfrm flipV="1">
            <a:off x="6556032" y="503477"/>
            <a:ext cx="1167063" cy="1167063"/>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96A40F8-3DEB-5549-933C-32C67C712F33}"/>
              </a:ext>
            </a:extLst>
          </p:cNvPr>
          <p:cNvCxnSpPr/>
          <p:nvPr/>
        </p:nvCxnSpPr>
        <p:spPr>
          <a:xfrm flipV="1">
            <a:off x="6958222" y="280415"/>
            <a:ext cx="1167063" cy="116706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0B7513E-3379-6146-8B32-8553CB50C5B8}"/>
              </a:ext>
            </a:extLst>
          </p:cNvPr>
          <p:cNvCxnSpPr/>
          <p:nvPr/>
        </p:nvCxnSpPr>
        <p:spPr>
          <a:xfrm flipV="1">
            <a:off x="6153842" y="687778"/>
            <a:ext cx="1167063" cy="116706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52ECA62-6018-9948-9BB8-8EB265D038D8}"/>
              </a:ext>
            </a:extLst>
          </p:cNvPr>
          <p:cNvCxnSpPr/>
          <p:nvPr/>
        </p:nvCxnSpPr>
        <p:spPr>
          <a:xfrm flipV="1">
            <a:off x="3966626" y="4939946"/>
            <a:ext cx="1167063" cy="1167063"/>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E5DE39-444D-6040-903E-0FD84B39CAD4}"/>
              </a:ext>
            </a:extLst>
          </p:cNvPr>
          <p:cNvCxnSpPr/>
          <p:nvPr/>
        </p:nvCxnSpPr>
        <p:spPr>
          <a:xfrm flipV="1">
            <a:off x="4368816" y="4716884"/>
            <a:ext cx="1167063" cy="116706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8C3FA98-4F96-0A4B-986D-AAEA70C7DDDB}"/>
              </a:ext>
            </a:extLst>
          </p:cNvPr>
          <p:cNvCxnSpPr/>
          <p:nvPr/>
        </p:nvCxnSpPr>
        <p:spPr>
          <a:xfrm flipV="1">
            <a:off x="3564436" y="5124247"/>
            <a:ext cx="1167063" cy="116706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Arc 9">
            <a:extLst>
              <a:ext uri="{FF2B5EF4-FFF2-40B4-BE49-F238E27FC236}">
                <a16:creationId xmlns:a16="http://schemas.microsoft.com/office/drawing/2014/main" id="{BF958BDB-C19F-D746-BD06-CACDBEF43AF7}"/>
              </a:ext>
            </a:extLst>
          </p:cNvPr>
          <p:cNvSpPr/>
          <p:nvPr/>
        </p:nvSpPr>
        <p:spPr>
          <a:xfrm>
            <a:off x="6115197" y="1908040"/>
            <a:ext cx="2534019" cy="2534019"/>
          </a:xfrm>
          <a:prstGeom prst="arc">
            <a:avLst>
              <a:gd name="adj1" fmla="val 15581711"/>
              <a:gd name="adj2" fmla="val 2212046"/>
            </a:avLst>
          </a:prstGeom>
          <a:ln w="28575">
            <a:solidFill>
              <a:schemeClr val="bg1"/>
            </a:solidFill>
            <a:headEnd type="oval" w="med"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a:extLst>
              <a:ext uri="{FF2B5EF4-FFF2-40B4-BE49-F238E27FC236}">
                <a16:creationId xmlns:a16="http://schemas.microsoft.com/office/drawing/2014/main" id="{DAEEB6D5-18C1-9A42-82CD-2373ADC81ECD}"/>
              </a:ext>
            </a:extLst>
          </p:cNvPr>
          <p:cNvSpPr/>
          <p:nvPr/>
        </p:nvSpPr>
        <p:spPr>
          <a:xfrm rot="12608684">
            <a:off x="3065895" y="2021884"/>
            <a:ext cx="2534019" cy="2534019"/>
          </a:xfrm>
          <a:prstGeom prst="arc">
            <a:avLst>
              <a:gd name="adj1" fmla="val 15581711"/>
              <a:gd name="adj2" fmla="val 2212046"/>
            </a:avLst>
          </a:prstGeom>
          <a:ln w="28575">
            <a:solidFill>
              <a:schemeClr val="accent6"/>
            </a:solidFill>
            <a:headEnd type="oval" w="med"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26" name="Picture 2" descr="Analítica, Gráficos, Negocio, Mujer">
            <a:extLst>
              <a:ext uri="{FF2B5EF4-FFF2-40B4-BE49-F238E27FC236}">
                <a16:creationId xmlns:a16="http://schemas.microsoft.com/office/drawing/2014/main" id="{60ABC2A4-60FB-AA40-B3B4-4004E1796E33}"/>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8696" b="92583" l="8021" r="90000">
                        <a14:foregroundMark x1="19896" y1="9207" x2="22083" y2="8951"/>
                        <a14:foregroundMark x1="9271" y1="76215" x2="8021" y2="72379"/>
                        <a14:foregroundMark x1="19792" y1="92327" x2="23958" y2="92583"/>
                        <a14:foregroundMark x1="23958" y1="92583" x2="30625" y2="90281"/>
                        <a14:foregroundMark x1="30833" y1="90793" x2="30417" y2="87212"/>
                        <a14:foregroundMark x1="11146" y1="91049" x2="10625" y2="90537"/>
                      </a14:backgroundRemoval>
                    </a14:imgEffect>
                  </a14:imgLayer>
                </a14:imgProps>
              </a:ext>
              <a:ext uri="{28A0092B-C50C-407E-A947-70E740481C1C}">
                <a14:useLocalDpi xmlns:a14="http://schemas.microsoft.com/office/drawing/2010/main" val="0"/>
              </a:ext>
            </a:extLst>
          </a:blip>
          <a:srcRect r="65225"/>
          <a:stretch/>
        </p:blipFill>
        <p:spPr bwMode="auto">
          <a:xfrm>
            <a:off x="3143523" y="443785"/>
            <a:ext cx="4527718" cy="5302941"/>
          </a:xfrm>
          <a:prstGeom prst="rect">
            <a:avLst/>
          </a:prstGeom>
          <a:noFill/>
          <a:effectLst>
            <a:outerShdw blurRad="232866" dist="144958" dir="9060000" sx="97614" sy="97614" algn="ctr" rotWithShape="0">
              <a:srgbClr val="000000">
                <a:alpha val="54000"/>
              </a:srgbClr>
            </a:outerShdw>
          </a:effectLst>
          <a:extLst>
            <a:ext uri="{909E8E84-426E-40DD-AFC4-6F175D3DCCD1}">
              <a14:hiddenFill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A470635E-A929-1D46-9888-04C022060348}"/>
              </a:ext>
            </a:extLst>
          </p:cNvPr>
          <p:cNvGrpSpPr/>
          <p:nvPr/>
        </p:nvGrpSpPr>
        <p:grpSpPr>
          <a:xfrm>
            <a:off x="3667836" y="2369087"/>
            <a:ext cx="2075294" cy="1881923"/>
            <a:chOff x="2448301" y="4948484"/>
            <a:chExt cx="6363248" cy="5770335"/>
          </a:xfrm>
        </p:grpSpPr>
        <p:sp>
          <p:nvSpPr>
            <p:cNvPr id="35" name="Freeform: Shape 144">
              <a:extLst>
                <a:ext uri="{FF2B5EF4-FFF2-40B4-BE49-F238E27FC236}">
                  <a16:creationId xmlns:a16="http://schemas.microsoft.com/office/drawing/2014/main" id="{93260FEC-DC4B-C94E-94F6-0B35413303D8}"/>
                </a:ext>
              </a:extLst>
            </p:cNvPr>
            <p:cNvSpPr/>
            <p:nvPr/>
          </p:nvSpPr>
          <p:spPr>
            <a:xfrm>
              <a:off x="2448301" y="5037259"/>
              <a:ext cx="3199071" cy="5396173"/>
            </a:xfrm>
            <a:custGeom>
              <a:avLst/>
              <a:gdLst/>
              <a:ahLst/>
              <a:cxnLst>
                <a:cxn ang="3cd4">
                  <a:pos x="hc" y="t"/>
                </a:cxn>
                <a:cxn ang="cd2">
                  <a:pos x="l" y="vc"/>
                </a:cxn>
                <a:cxn ang="cd4">
                  <a:pos x="hc" y="b"/>
                </a:cxn>
                <a:cxn ang="0">
                  <a:pos x="r" y="vc"/>
                </a:cxn>
              </a:cxnLst>
              <a:rect l="l" t="t" r="r" b="b"/>
              <a:pathLst>
                <a:path w="2568" h="4331">
                  <a:moveTo>
                    <a:pt x="2568" y="0"/>
                  </a:moveTo>
                  <a:lnTo>
                    <a:pt x="2568" y="4331"/>
                  </a:lnTo>
                  <a:lnTo>
                    <a:pt x="2166" y="4331"/>
                  </a:lnTo>
                  <a:cubicBezTo>
                    <a:pt x="969" y="4331"/>
                    <a:pt x="0" y="3362"/>
                    <a:pt x="0" y="2165"/>
                  </a:cubicBezTo>
                  <a:cubicBezTo>
                    <a:pt x="0" y="969"/>
                    <a:pt x="969" y="0"/>
                    <a:pt x="2166" y="0"/>
                  </a:cubicBezTo>
                  <a:close/>
                </a:path>
              </a:pathLst>
            </a:custGeom>
            <a:solidFill>
              <a:srgbClr val="E6AB0B"/>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36" name="Freeform: Shape 145">
              <a:extLst>
                <a:ext uri="{FF2B5EF4-FFF2-40B4-BE49-F238E27FC236}">
                  <a16:creationId xmlns:a16="http://schemas.microsoft.com/office/drawing/2014/main" id="{C4DCA338-7E43-A246-A804-EA9288037688}"/>
                </a:ext>
              </a:extLst>
            </p:cNvPr>
            <p:cNvSpPr/>
            <p:nvPr/>
          </p:nvSpPr>
          <p:spPr>
            <a:xfrm>
              <a:off x="2949282" y="5037259"/>
              <a:ext cx="5397420" cy="5396173"/>
            </a:xfrm>
            <a:custGeom>
              <a:avLst/>
              <a:gdLst/>
              <a:ahLst/>
              <a:cxnLst>
                <a:cxn ang="3cd4">
                  <a:pos x="hc" y="t"/>
                </a:cxn>
                <a:cxn ang="cd2">
                  <a:pos x="l" y="vc"/>
                </a:cxn>
                <a:cxn ang="cd4">
                  <a:pos x="hc" y="b"/>
                </a:cxn>
                <a:cxn ang="0">
                  <a:pos x="r" y="vc"/>
                </a:cxn>
              </a:cxnLst>
              <a:rect l="l" t="t" r="r" b="b"/>
              <a:pathLst>
                <a:path w="4332" h="4331">
                  <a:moveTo>
                    <a:pt x="4332" y="2165"/>
                  </a:moveTo>
                  <a:cubicBezTo>
                    <a:pt x="4332" y="3362"/>
                    <a:pt x="3362" y="4331"/>
                    <a:pt x="2166" y="4331"/>
                  </a:cubicBezTo>
                  <a:cubicBezTo>
                    <a:pt x="970" y="4331"/>
                    <a:pt x="0" y="3362"/>
                    <a:pt x="0" y="2165"/>
                  </a:cubicBezTo>
                  <a:cubicBezTo>
                    <a:pt x="0" y="969"/>
                    <a:pt x="970" y="0"/>
                    <a:pt x="2166" y="0"/>
                  </a:cubicBezTo>
                  <a:cubicBezTo>
                    <a:pt x="3362" y="0"/>
                    <a:pt x="4332" y="969"/>
                    <a:pt x="4332" y="2165"/>
                  </a:cubicBezTo>
                  <a:close/>
                </a:path>
              </a:pathLst>
            </a:custGeom>
            <a:solidFill>
              <a:srgbClr val="FFBF00"/>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39" name="Freeform: Shape 148">
              <a:extLst>
                <a:ext uri="{FF2B5EF4-FFF2-40B4-BE49-F238E27FC236}">
                  <a16:creationId xmlns:a16="http://schemas.microsoft.com/office/drawing/2014/main" id="{9EA56E1C-A3A3-E947-B3AA-852ED6045103}"/>
                </a:ext>
              </a:extLst>
            </p:cNvPr>
            <p:cNvSpPr/>
            <p:nvPr/>
          </p:nvSpPr>
          <p:spPr>
            <a:xfrm>
              <a:off x="3041529" y="4948484"/>
              <a:ext cx="4548737" cy="4548737"/>
            </a:xfrm>
            <a:custGeom>
              <a:avLst/>
              <a:gdLst/>
              <a:ahLst/>
              <a:cxnLst>
                <a:cxn ang="3cd4">
                  <a:pos x="hc" y="t"/>
                </a:cxn>
                <a:cxn ang="cd2">
                  <a:pos x="l" y="vc"/>
                </a:cxn>
                <a:cxn ang="cd4">
                  <a:pos x="hc" y="b"/>
                </a:cxn>
                <a:cxn ang="0">
                  <a:pos x="r" y="vc"/>
                </a:cxn>
              </a:cxnLst>
              <a:rect l="l" t="t" r="r" b="b"/>
              <a:pathLst>
                <a:path w="3651" h="3651">
                  <a:moveTo>
                    <a:pt x="2166" y="0"/>
                  </a:moveTo>
                  <a:cubicBezTo>
                    <a:pt x="970" y="0"/>
                    <a:pt x="0" y="969"/>
                    <a:pt x="0" y="2165"/>
                  </a:cubicBezTo>
                  <a:cubicBezTo>
                    <a:pt x="0" y="2740"/>
                    <a:pt x="224" y="3263"/>
                    <a:pt x="590" y="3651"/>
                  </a:cubicBezTo>
                  <a:lnTo>
                    <a:pt x="3651" y="589"/>
                  </a:lnTo>
                  <a:cubicBezTo>
                    <a:pt x="3264" y="224"/>
                    <a:pt x="2741" y="0"/>
                    <a:pt x="2166" y="0"/>
                  </a:cubicBezTo>
                  <a:close/>
                </a:path>
              </a:pathLst>
            </a:custGeom>
            <a:solidFill>
              <a:srgbClr val="FFFFFF">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40" name="Freeform: Shape 149">
              <a:extLst>
                <a:ext uri="{FF2B5EF4-FFF2-40B4-BE49-F238E27FC236}">
                  <a16:creationId xmlns:a16="http://schemas.microsoft.com/office/drawing/2014/main" id="{F124D9EE-312C-F545-A126-D5800293DBF4}"/>
                </a:ext>
              </a:extLst>
            </p:cNvPr>
            <p:cNvSpPr/>
            <p:nvPr/>
          </p:nvSpPr>
          <p:spPr>
            <a:xfrm>
              <a:off x="6539673" y="8504265"/>
              <a:ext cx="1793321" cy="2042570"/>
            </a:xfrm>
            <a:custGeom>
              <a:avLst/>
              <a:gdLst/>
              <a:ahLst/>
              <a:cxnLst>
                <a:cxn ang="3cd4">
                  <a:pos x="hc" y="t"/>
                </a:cxn>
                <a:cxn ang="cd2">
                  <a:pos x="l" y="vc"/>
                </a:cxn>
                <a:cxn ang="cd4">
                  <a:pos x="hc" y="b"/>
                </a:cxn>
                <a:cxn ang="0">
                  <a:pos x="r" y="vc"/>
                </a:cxn>
              </a:cxnLst>
              <a:rect l="l" t="t" r="r" b="b"/>
              <a:pathLst>
                <a:path w="1440" h="1640">
                  <a:moveTo>
                    <a:pt x="1440" y="223"/>
                  </a:moveTo>
                  <a:lnTo>
                    <a:pt x="515" y="1640"/>
                  </a:lnTo>
                  <a:cubicBezTo>
                    <a:pt x="515" y="1640"/>
                    <a:pt x="459" y="1603"/>
                    <a:pt x="383" y="1554"/>
                  </a:cubicBezTo>
                  <a:cubicBezTo>
                    <a:pt x="-8" y="1298"/>
                    <a:pt x="-118" y="774"/>
                    <a:pt x="137" y="383"/>
                  </a:cubicBezTo>
                  <a:cubicBezTo>
                    <a:pt x="393" y="-8"/>
                    <a:pt x="917" y="-118"/>
                    <a:pt x="1308" y="137"/>
                  </a:cubicBezTo>
                  <a:cubicBezTo>
                    <a:pt x="1392" y="192"/>
                    <a:pt x="1440" y="223"/>
                    <a:pt x="1440" y="223"/>
                  </a:cubicBezTo>
                  <a:close/>
                </a:path>
              </a:pathLst>
            </a:custGeom>
            <a:solidFill>
              <a:srgbClr val="E6AB0B"/>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41" name="Freeform: Shape 150">
              <a:extLst>
                <a:ext uri="{FF2B5EF4-FFF2-40B4-BE49-F238E27FC236}">
                  <a16:creationId xmlns:a16="http://schemas.microsoft.com/office/drawing/2014/main" id="{EB52D8D1-155D-6741-92CB-83FDA7D77C16}"/>
                </a:ext>
              </a:extLst>
            </p:cNvPr>
            <p:cNvSpPr/>
            <p:nvPr/>
          </p:nvSpPr>
          <p:spPr>
            <a:xfrm>
              <a:off x="6704175" y="8611445"/>
              <a:ext cx="2107374" cy="2107374"/>
            </a:xfrm>
            <a:custGeom>
              <a:avLst/>
              <a:gdLst/>
              <a:ahLst/>
              <a:cxnLst>
                <a:cxn ang="3cd4">
                  <a:pos x="hc" y="t"/>
                </a:cxn>
                <a:cxn ang="cd2">
                  <a:pos x="l" y="vc"/>
                </a:cxn>
                <a:cxn ang="cd4">
                  <a:pos x="hc" y="b"/>
                </a:cxn>
                <a:cxn ang="0">
                  <a:pos x="r" y="vc"/>
                </a:cxn>
              </a:cxnLst>
              <a:rect l="l" t="t" r="r" b="b"/>
              <a:pathLst>
                <a:path w="1692" h="1692">
                  <a:moveTo>
                    <a:pt x="1555" y="1308"/>
                  </a:moveTo>
                  <a:cubicBezTo>
                    <a:pt x="1299" y="1699"/>
                    <a:pt x="775" y="1809"/>
                    <a:pt x="384" y="1554"/>
                  </a:cubicBezTo>
                  <a:cubicBezTo>
                    <a:pt x="-8" y="1298"/>
                    <a:pt x="-118" y="774"/>
                    <a:pt x="138" y="383"/>
                  </a:cubicBezTo>
                  <a:cubicBezTo>
                    <a:pt x="393" y="-8"/>
                    <a:pt x="917" y="-118"/>
                    <a:pt x="1309" y="137"/>
                  </a:cubicBezTo>
                  <a:cubicBezTo>
                    <a:pt x="1700" y="392"/>
                    <a:pt x="1810" y="916"/>
                    <a:pt x="1555" y="1308"/>
                  </a:cubicBezTo>
                  <a:close/>
                </a:path>
              </a:pathLst>
            </a:custGeom>
            <a:solidFill>
              <a:srgbClr val="FFBF00"/>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grpSp>
      <p:sp>
        <p:nvSpPr>
          <p:cNvPr id="45" name="Arc 44">
            <a:extLst>
              <a:ext uri="{FF2B5EF4-FFF2-40B4-BE49-F238E27FC236}">
                <a16:creationId xmlns:a16="http://schemas.microsoft.com/office/drawing/2014/main" id="{7C7FD235-5199-ED47-BBE4-0A085D8B5CE9}"/>
              </a:ext>
            </a:extLst>
          </p:cNvPr>
          <p:cNvSpPr/>
          <p:nvPr/>
        </p:nvSpPr>
        <p:spPr>
          <a:xfrm>
            <a:off x="5986748" y="2212223"/>
            <a:ext cx="2187245" cy="2187245"/>
          </a:xfrm>
          <a:prstGeom prst="arc">
            <a:avLst>
              <a:gd name="adj1" fmla="val 15581711"/>
              <a:gd name="adj2" fmla="val 2212046"/>
            </a:avLst>
          </a:prstGeom>
          <a:ln w="31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B6E8A28B-4658-3742-9F90-A3F6FF25C633}"/>
              </a:ext>
            </a:extLst>
          </p:cNvPr>
          <p:cNvCxnSpPr/>
          <p:nvPr/>
        </p:nvCxnSpPr>
        <p:spPr>
          <a:xfrm flipV="1">
            <a:off x="2861263" y="4750491"/>
            <a:ext cx="1167063" cy="116706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072442FA-F861-7348-9C21-E93D4EECA0C9}"/>
              </a:ext>
            </a:extLst>
          </p:cNvPr>
          <p:cNvSpPr txBox="1"/>
          <p:nvPr/>
        </p:nvSpPr>
        <p:spPr>
          <a:xfrm>
            <a:off x="2406099" y="4726525"/>
            <a:ext cx="6674061" cy="1200329"/>
          </a:xfrm>
          <a:prstGeom prst="rect">
            <a:avLst/>
          </a:prstGeom>
          <a:noFill/>
        </p:spPr>
        <p:txBody>
          <a:bodyPr wrap="square" rtlCol="0">
            <a:spAutoFit/>
          </a:bodyPr>
          <a:lstStyle/>
          <a:p>
            <a:pPr algn="ctr"/>
            <a:r>
              <a:rPr lang="en-US" sz="3600" b="1" dirty="0">
                <a:solidFill>
                  <a:schemeClr val="bg1"/>
                </a:solidFill>
                <a:effectLst>
                  <a:outerShdw blurRad="50800" dist="50800" dir="5400000" algn="ctr" rotWithShape="0">
                    <a:srgbClr val="000000">
                      <a:alpha val="73000"/>
                    </a:srgbClr>
                  </a:outerShdw>
                </a:effectLst>
                <a:latin typeface="Montserrat ExtraBold" pitchFamily="2" charset="77"/>
              </a:rPr>
              <a:t>ROADMAP</a:t>
            </a:r>
          </a:p>
          <a:p>
            <a:pPr algn="ctr"/>
            <a:r>
              <a:rPr lang="en-US" sz="3600" b="1" dirty="0">
                <a:solidFill>
                  <a:schemeClr val="accent3">
                    <a:lumMod val="20000"/>
                    <a:lumOff val="80000"/>
                  </a:schemeClr>
                </a:solidFill>
                <a:effectLst>
                  <a:outerShdw blurRad="50800" dist="50800" dir="5400000" algn="ctr" rotWithShape="0">
                    <a:srgbClr val="000000">
                      <a:alpha val="73000"/>
                    </a:srgbClr>
                  </a:outerShdw>
                </a:effectLst>
                <a:latin typeface="Montserrat ExtraBold" pitchFamily="2" charset="77"/>
              </a:rPr>
              <a:t>POWERPOINT</a:t>
            </a:r>
            <a:r>
              <a:rPr lang="en-US" sz="3600" b="1" dirty="0">
                <a:solidFill>
                  <a:schemeClr val="bg1"/>
                </a:solidFill>
                <a:effectLst>
                  <a:outerShdw blurRad="50800" dist="50800" dir="5400000" algn="ctr" rotWithShape="0">
                    <a:srgbClr val="000000">
                      <a:alpha val="73000"/>
                    </a:srgbClr>
                  </a:outerShdw>
                </a:effectLst>
                <a:latin typeface="Montserrat ExtraBold" pitchFamily="2" charset="77"/>
              </a:rPr>
              <a:t> </a:t>
            </a:r>
            <a:r>
              <a:rPr lang="en-US" sz="3600" b="1" dirty="0">
                <a:solidFill>
                  <a:schemeClr val="accent1">
                    <a:lumMod val="20000"/>
                    <a:lumOff val="80000"/>
                  </a:schemeClr>
                </a:solidFill>
                <a:effectLst>
                  <a:outerShdw blurRad="50800" dist="50800" dir="5400000" algn="ctr" rotWithShape="0">
                    <a:srgbClr val="000000">
                      <a:alpha val="73000"/>
                    </a:srgbClr>
                  </a:outerShdw>
                </a:effectLst>
                <a:latin typeface="Montserrat ExtraBold" pitchFamily="2" charset="77"/>
              </a:rPr>
              <a:t>TEMPLATE</a:t>
            </a:r>
          </a:p>
        </p:txBody>
      </p:sp>
      <p:sp>
        <p:nvSpPr>
          <p:cNvPr id="49" name="TextBox 48">
            <a:extLst>
              <a:ext uri="{FF2B5EF4-FFF2-40B4-BE49-F238E27FC236}">
                <a16:creationId xmlns:a16="http://schemas.microsoft.com/office/drawing/2014/main" id="{5C15F490-B738-F44C-8B1C-10148C28927B}"/>
              </a:ext>
            </a:extLst>
          </p:cNvPr>
          <p:cNvSpPr txBox="1"/>
          <p:nvPr/>
        </p:nvSpPr>
        <p:spPr>
          <a:xfrm>
            <a:off x="2399795" y="5928989"/>
            <a:ext cx="7069697" cy="369332"/>
          </a:xfrm>
          <a:prstGeom prst="rect">
            <a:avLst/>
          </a:prstGeom>
          <a:noFill/>
        </p:spPr>
        <p:txBody>
          <a:bodyPr wrap="square" rtlCol="0">
            <a:spAutoFit/>
          </a:bodyPr>
          <a:lstStyle/>
          <a:p>
            <a:pPr algn="ctr"/>
            <a:r>
              <a:rPr lang="en-US" dirty="0" err="1">
                <a:solidFill>
                  <a:schemeClr val="accent3">
                    <a:lumMod val="20000"/>
                    <a:lumOff val="80000"/>
                  </a:schemeClr>
                </a:solidFill>
              </a:rPr>
              <a:t>www.ppthemes.com</a:t>
            </a:r>
            <a:r>
              <a:rPr lang="en-US" dirty="0">
                <a:solidFill>
                  <a:schemeClr val="accent3">
                    <a:lumMod val="20000"/>
                    <a:lumOff val="80000"/>
                  </a:schemeClr>
                </a:solidFill>
              </a:rPr>
              <a:t> </a:t>
            </a:r>
          </a:p>
        </p:txBody>
      </p:sp>
      <p:grpSp>
        <p:nvGrpSpPr>
          <p:cNvPr id="23" name="Group 22">
            <a:extLst>
              <a:ext uri="{FF2B5EF4-FFF2-40B4-BE49-F238E27FC236}">
                <a16:creationId xmlns:a16="http://schemas.microsoft.com/office/drawing/2014/main" id="{3660D873-6C18-045E-5A1D-AF73352C106D}"/>
              </a:ext>
            </a:extLst>
          </p:cNvPr>
          <p:cNvGrpSpPr/>
          <p:nvPr/>
        </p:nvGrpSpPr>
        <p:grpSpPr>
          <a:xfrm>
            <a:off x="9234553" y="-2712"/>
            <a:ext cx="2625624" cy="6863423"/>
            <a:chOff x="9234553" y="-2712"/>
            <a:chExt cx="2625624" cy="6863423"/>
          </a:xfrm>
        </p:grpSpPr>
        <p:sp>
          <p:nvSpPr>
            <p:cNvPr id="2" name="Freeform 363">
              <a:extLst>
                <a:ext uri="{FF2B5EF4-FFF2-40B4-BE49-F238E27FC236}">
                  <a16:creationId xmlns:a16="http://schemas.microsoft.com/office/drawing/2014/main" id="{D1C0BBDF-3823-DCA6-5EC1-678255F28800}"/>
                </a:ext>
              </a:extLst>
            </p:cNvPr>
            <p:cNvSpPr>
              <a:spLocks noChangeArrowheads="1"/>
            </p:cNvSpPr>
            <p:nvPr/>
          </p:nvSpPr>
          <p:spPr bwMode="auto">
            <a:xfrm>
              <a:off x="9234553" y="-2712"/>
              <a:ext cx="2625624" cy="6863423"/>
            </a:xfrm>
            <a:custGeom>
              <a:avLst/>
              <a:gdLst>
                <a:gd name="T0" fmla="*/ 2492 w 4216"/>
                <a:gd name="T1" fmla="*/ 11021 h 11022"/>
                <a:gd name="T2" fmla="*/ 1982 w 4216"/>
                <a:gd name="T3" fmla="*/ 11021 h 11022"/>
                <a:gd name="T4" fmla="*/ 1982 w 4216"/>
                <a:gd name="T5" fmla="*/ 8848 h 11022"/>
                <a:gd name="T6" fmla="*/ 1982 w 4216"/>
                <a:gd name="T7" fmla="*/ 8848 h 11022"/>
                <a:gd name="T8" fmla="*/ 1877 w 4216"/>
                <a:gd name="T9" fmla="*/ 8742 h 11022"/>
                <a:gd name="T10" fmla="*/ 614 w 4216"/>
                <a:gd name="T11" fmla="*/ 8742 h 11022"/>
                <a:gd name="T12" fmla="*/ 614 w 4216"/>
                <a:gd name="T13" fmla="*/ 8742 h 11022"/>
                <a:gd name="T14" fmla="*/ 0 w 4216"/>
                <a:gd name="T15" fmla="*/ 8128 h 11022"/>
                <a:gd name="T16" fmla="*/ 0 w 4216"/>
                <a:gd name="T17" fmla="*/ 6600 h 11022"/>
                <a:gd name="T18" fmla="*/ 0 w 4216"/>
                <a:gd name="T19" fmla="*/ 6600 h 11022"/>
                <a:gd name="T20" fmla="*/ 614 w 4216"/>
                <a:gd name="T21" fmla="*/ 5986 h 11022"/>
                <a:gd name="T22" fmla="*/ 1872 w 4216"/>
                <a:gd name="T23" fmla="*/ 5986 h 11022"/>
                <a:gd name="T24" fmla="*/ 1872 w 4216"/>
                <a:gd name="T25" fmla="*/ 5986 h 11022"/>
                <a:gd name="T26" fmla="*/ 1977 w 4216"/>
                <a:gd name="T27" fmla="*/ 5881 h 11022"/>
                <a:gd name="T28" fmla="*/ 1977 w 4216"/>
                <a:gd name="T29" fmla="*/ 4577 h 11022"/>
                <a:gd name="T30" fmla="*/ 1977 w 4216"/>
                <a:gd name="T31" fmla="*/ 4577 h 11022"/>
                <a:gd name="T32" fmla="*/ 2591 w 4216"/>
                <a:gd name="T33" fmla="*/ 3963 h 11022"/>
                <a:gd name="T34" fmla="*/ 3600 w 4216"/>
                <a:gd name="T35" fmla="*/ 3963 h 11022"/>
                <a:gd name="T36" fmla="*/ 3600 w 4216"/>
                <a:gd name="T37" fmla="*/ 3963 h 11022"/>
                <a:gd name="T38" fmla="*/ 3704 w 4216"/>
                <a:gd name="T39" fmla="*/ 3858 h 11022"/>
                <a:gd name="T40" fmla="*/ 3704 w 4216"/>
                <a:gd name="T41" fmla="*/ 2191 h 11022"/>
                <a:gd name="T42" fmla="*/ 3704 w 4216"/>
                <a:gd name="T43" fmla="*/ 2191 h 11022"/>
                <a:gd name="T44" fmla="*/ 3600 w 4216"/>
                <a:gd name="T45" fmla="*/ 2087 h 11022"/>
                <a:gd name="T46" fmla="*/ 2591 w 4216"/>
                <a:gd name="T47" fmla="*/ 2087 h 11022"/>
                <a:gd name="T48" fmla="*/ 2591 w 4216"/>
                <a:gd name="T49" fmla="*/ 2087 h 11022"/>
                <a:gd name="T50" fmla="*/ 1977 w 4216"/>
                <a:gd name="T51" fmla="*/ 1472 h 11022"/>
                <a:gd name="T52" fmla="*/ 1977 w 4216"/>
                <a:gd name="T53" fmla="*/ 0 h 11022"/>
                <a:gd name="T54" fmla="*/ 2487 w 4216"/>
                <a:gd name="T55" fmla="*/ 0 h 11022"/>
                <a:gd name="T56" fmla="*/ 2487 w 4216"/>
                <a:gd name="T57" fmla="*/ 1472 h 11022"/>
                <a:gd name="T58" fmla="*/ 2487 w 4216"/>
                <a:gd name="T59" fmla="*/ 1472 h 11022"/>
                <a:gd name="T60" fmla="*/ 2591 w 4216"/>
                <a:gd name="T61" fmla="*/ 1577 h 11022"/>
                <a:gd name="T62" fmla="*/ 3600 w 4216"/>
                <a:gd name="T63" fmla="*/ 1577 h 11022"/>
                <a:gd name="T64" fmla="*/ 3600 w 4216"/>
                <a:gd name="T65" fmla="*/ 1577 h 11022"/>
                <a:gd name="T66" fmla="*/ 4215 w 4216"/>
                <a:gd name="T67" fmla="*/ 2191 h 11022"/>
                <a:gd name="T68" fmla="*/ 4215 w 4216"/>
                <a:gd name="T69" fmla="*/ 3858 h 11022"/>
                <a:gd name="T70" fmla="*/ 4215 w 4216"/>
                <a:gd name="T71" fmla="*/ 3858 h 11022"/>
                <a:gd name="T72" fmla="*/ 3600 w 4216"/>
                <a:gd name="T73" fmla="*/ 4473 h 11022"/>
                <a:gd name="T74" fmla="*/ 2591 w 4216"/>
                <a:gd name="T75" fmla="*/ 4473 h 11022"/>
                <a:gd name="T76" fmla="*/ 2591 w 4216"/>
                <a:gd name="T77" fmla="*/ 4473 h 11022"/>
                <a:gd name="T78" fmla="*/ 2487 w 4216"/>
                <a:gd name="T79" fmla="*/ 4577 h 11022"/>
                <a:gd name="T80" fmla="*/ 2487 w 4216"/>
                <a:gd name="T81" fmla="*/ 5881 h 11022"/>
                <a:gd name="T82" fmla="*/ 2487 w 4216"/>
                <a:gd name="T83" fmla="*/ 5881 h 11022"/>
                <a:gd name="T84" fmla="*/ 1872 w 4216"/>
                <a:gd name="T85" fmla="*/ 6495 h 11022"/>
                <a:gd name="T86" fmla="*/ 614 w 4216"/>
                <a:gd name="T87" fmla="*/ 6495 h 11022"/>
                <a:gd name="T88" fmla="*/ 614 w 4216"/>
                <a:gd name="T89" fmla="*/ 6495 h 11022"/>
                <a:gd name="T90" fmla="*/ 509 w 4216"/>
                <a:gd name="T91" fmla="*/ 6600 h 11022"/>
                <a:gd name="T92" fmla="*/ 509 w 4216"/>
                <a:gd name="T93" fmla="*/ 8128 h 11022"/>
                <a:gd name="T94" fmla="*/ 509 w 4216"/>
                <a:gd name="T95" fmla="*/ 8128 h 11022"/>
                <a:gd name="T96" fmla="*/ 614 w 4216"/>
                <a:gd name="T97" fmla="*/ 8233 h 11022"/>
                <a:gd name="T98" fmla="*/ 1877 w 4216"/>
                <a:gd name="T99" fmla="*/ 8233 h 11022"/>
                <a:gd name="T100" fmla="*/ 1877 w 4216"/>
                <a:gd name="T101" fmla="*/ 8233 h 11022"/>
                <a:gd name="T102" fmla="*/ 2492 w 4216"/>
                <a:gd name="T103" fmla="*/ 8848 h 11022"/>
                <a:gd name="T104" fmla="*/ 2492 w 4216"/>
                <a:gd name="T105" fmla="*/ 11021 h 1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216" h="11022">
                  <a:moveTo>
                    <a:pt x="2492" y="11021"/>
                  </a:moveTo>
                  <a:lnTo>
                    <a:pt x="1982" y="11021"/>
                  </a:lnTo>
                  <a:lnTo>
                    <a:pt x="1982" y="8848"/>
                  </a:lnTo>
                  <a:lnTo>
                    <a:pt x="1982" y="8848"/>
                  </a:lnTo>
                  <a:cubicBezTo>
                    <a:pt x="1982" y="8790"/>
                    <a:pt x="1935" y="8742"/>
                    <a:pt x="1877" y="8742"/>
                  </a:cubicBezTo>
                  <a:lnTo>
                    <a:pt x="614" y="8742"/>
                  </a:lnTo>
                  <a:lnTo>
                    <a:pt x="614" y="8742"/>
                  </a:lnTo>
                  <a:cubicBezTo>
                    <a:pt x="275" y="8742"/>
                    <a:pt x="0" y="8467"/>
                    <a:pt x="0" y="8128"/>
                  </a:cubicBezTo>
                  <a:lnTo>
                    <a:pt x="0" y="6600"/>
                  </a:lnTo>
                  <a:lnTo>
                    <a:pt x="0" y="6600"/>
                  </a:lnTo>
                  <a:cubicBezTo>
                    <a:pt x="0" y="6261"/>
                    <a:pt x="275" y="5986"/>
                    <a:pt x="614" y="5986"/>
                  </a:cubicBezTo>
                  <a:lnTo>
                    <a:pt x="1872" y="5986"/>
                  </a:lnTo>
                  <a:lnTo>
                    <a:pt x="1872" y="5986"/>
                  </a:lnTo>
                  <a:cubicBezTo>
                    <a:pt x="1930" y="5986"/>
                    <a:pt x="1977" y="5938"/>
                    <a:pt x="1977" y="5881"/>
                  </a:cubicBezTo>
                  <a:lnTo>
                    <a:pt x="1977" y="4577"/>
                  </a:lnTo>
                  <a:lnTo>
                    <a:pt x="1977" y="4577"/>
                  </a:lnTo>
                  <a:cubicBezTo>
                    <a:pt x="1977" y="4239"/>
                    <a:pt x="2252" y="3963"/>
                    <a:pt x="2591" y="3963"/>
                  </a:cubicBezTo>
                  <a:lnTo>
                    <a:pt x="3600" y="3963"/>
                  </a:lnTo>
                  <a:lnTo>
                    <a:pt x="3600" y="3963"/>
                  </a:lnTo>
                  <a:cubicBezTo>
                    <a:pt x="3658" y="3963"/>
                    <a:pt x="3704" y="3916"/>
                    <a:pt x="3704" y="3858"/>
                  </a:cubicBezTo>
                  <a:lnTo>
                    <a:pt x="3704" y="2191"/>
                  </a:lnTo>
                  <a:lnTo>
                    <a:pt x="3704" y="2191"/>
                  </a:lnTo>
                  <a:cubicBezTo>
                    <a:pt x="3704" y="2133"/>
                    <a:pt x="3658" y="2087"/>
                    <a:pt x="3600" y="2087"/>
                  </a:cubicBezTo>
                  <a:lnTo>
                    <a:pt x="2591" y="2087"/>
                  </a:lnTo>
                  <a:lnTo>
                    <a:pt x="2591" y="2087"/>
                  </a:lnTo>
                  <a:cubicBezTo>
                    <a:pt x="2252" y="2087"/>
                    <a:pt x="1977" y="1811"/>
                    <a:pt x="1977" y="1472"/>
                  </a:cubicBezTo>
                  <a:lnTo>
                    <a:pt x="1977" y="0"/>
                  </a:lnTo>
                  <a:lnTo>
                    <a:pt x="2487" y="0"/>
                  </a:lnTo>
                  <a:lnTo>
                    <a:pt x="2487" y="1472"/>
                  </a:lnTo>
                  <a:lnTo>
                    <a:pt x="2487" y="1472"/>
                  </a:lnTo>
                  <a:cubicBezTo>
                    <a:pt x="2487" y="1530"/>
                    <a:pt x="2533" y="1577"/>
                    <a:pt x="2591" y="1577"/>
                  </a:cubicBezTo>
                  <a:lnTo>
                    <a:pt x="3600" y="1577"/>
                  </a:lnTo>
                  <a:lnTo>
                    <a:pt x="3600" y="1577"/>
                  </a:lnTo>
                  <a:cubicBezTo>
                    <a:pt x="3939" y="1577"/>
                    <a:pt x="4215" y="1852"/>
                    <a:pt x="4215" y="2191"/>
                  </a:cubicBezTo>
                  <a:lnTo>
                    <a:pt x="4215" y="3858"/>
                  </a:lnTo>
                  <a:lnTo>
                    <a:pt x="4215" y="3858"/>
                  </a:lnTo>
                  <a:cubicBezTo>
                    <a:pt x="4215" y="4197"/>
                    <a:pt x="3939" y="4473"/>
                    <a:pt x="3600" y="4473"/>
                  </a:cubicBezTo>
                  <a:lnTo>
                    <a:pt x="2591" y="4473"/>
                  </a:lnTo>
                  <a:lnTo>
                    <a:pt x="2591" y="4473"/>
                  </a:lnTo>
                  <a:cubicBezTo>
                    <a:pt x="2533" y="4473"/>
                    <a:pt x="2487" y="4520"/>
                    <a:pt x="2487" y="4577"/>
                  </a:cubicBezTo>
                  <a:lnTo>
                    <a:pt x="2487" y="5881"/>
                  </a:lnTo>
                  <a:lnTo>
                    <a:pt x="2487" y="5881"/>
                  </a:lnTo>
                  <a:cubicBezTo>
                    <a:pt x="2487" y="6220"/>
                    <a:pt x="2211" y="6495"/>
                    <a:pt x="1872" y="6495"/>
                  </a:cubicBezTo>
                  <a:lnTo>
                    <a:pt x="614" y="6495"/>
                  </a:lnTo>
                  <a:lnTo>
                    <a:pt x="614" y="6495"/>
                  </a:lnTo>
                  <a:cubicBezTo>
                    <a:pt x="556" y="6495"/>
                    <a:pt x="509" y="6542"/>
                    <a:pt x="509" y="6600"/>
                  </a:cubicBezTo>
                  <a:lnTo>
                    <a:pt x="509" y="8128"/>
                  </a:lnTo>
                  <a:lnTo>
                    <a:pt x="509" y="8128"/>
                  </a:lnTo>
                  <a:cubicBezTo>
                    <a:pt x="509" y="8186"/>
                    <a:pt x="556" y="8233"/>
                    <a:pt x="614" y="8233"/>
                  </a:cubicBezTo>
                  <a:lnTo>
                    <a:pt x="1877" y="8233"/>
                  </a:lnTo>
                  <a:lnTo>
                    <a:pt x="1877" y="8233"/>
                  </a:lnTo>
                  <a:cubicBezTo>
                    <a:pt x="2216" y="8233"/>
                    <a:pt x="2492" y="8509"/>
                    <a:pt x="2492" y="8848"/>
                  </a:cubicBezTo>
                  <a:lnTo>
                    <a:pt x="2492" y="11021"/>
                  </a:lnTo>
                </a:path>
              </a:pathLst>
            </a:custGeom>
            <a:solidFill>
              <a:srgbClr val="ADB9CA">
                <a:alpha val="58824"/>
              </a:srgbClr>
            </a:solidFill>
            <a:ln>
              <a:noFill/>
            </a:ln>
            <a:effectLst/>
          </p:spPr>
          <p:txBody>
            <a:bodyPr wrap="none" anchor="ctr"/>
            <a:lstStyle/>
            <a:p>
              <a:endParaRPr lang="en-US" sz="3265" dirty="0">
                <a:latin typeface="DM Sans" pitchFamily="2" charset="77"/>
              </a:endParaRPr>
            </a:p>
          </p:txBody>
        </p:sp>
        <p:sp>
          <p:nvSpPr>
            <p:cNvPr id="3" name="Freeform 28">
              <a:extLst>
                <a:ext uri="{FF2B5EF4-FFF2-40B4-BE49-F238E27FC236}">
                  <a16:creationId xmlns:a16="http://schemas.microsoft.com/office/drawing/2014/main" id="{997F4626-2A06-0922-845A-F9EDC420FB7A}"/>
                </a:ext>
              </a:extLst>
            </p:cNvPr>
            <p:cNvSpPr>
              <a:spLocks noChangeArrowheads="1"/>
            </p:cNvSpPr>
            <p:nvPr/>
          </p:nvSpPr>
          <p:spPr bwMode="auto">
            <a:xfrm>
              <a:off x="9377372" y="-2708"/>
              <a:ext cx="2339357" cy="6862812"/>
            </a:xfrm>
            <a:custGeom>
              <a:avLst/>
              <a:gdLst>
                <a:gd name="connsiteX0" fmla="*/ 1362753 w 2579447"/>
                <a:gd name="connsiteY0" fmla="*/ 7513311 h 7567148"/>
                <a:gd name="connsiteX1" fmla="*/ 1398380 w 2579447"/>
                <a:gd name="connsiteY1" fmla="*/ 7513311 h 7567148"/>
                <a:gd name="connsiteX2" fmla="*/ 1398380 w 2579447"/>
                <a:gd name="connsiteY2" fmla="*/ 7567148 h 7567148"/>
                <a:gd name="connsiteX3" fmla="*/ 1362753 w 2579447"/>
                <a:gd name="connsiteY3" fmla="*/ 7567148 h 7567148"/>
                <a:gd name="connsiteX4" fmla="*/ 1362753 w 2579447"/>
                <a:gd name="connsiteY4" fmla="*/ 7092372 h 7567148"/>
                <a:gd name="connsiteX5" fmla="*/ 1398380 w 2579447"/>
                <a:gd name="connsiteY5" fmla="*/ 7092372 h 7567148"/>
                <a:gd name="connsiteX6" fmla="*/ 1398380 w 2579447"/>
                <a:gd name="connsiteY6" fmla="*/ 7303666 h 7567148"/>
                <a:gd name="connsiteX7" fmla="*/ 1362753 w 2579447"/>
                <a:gd name="connsiteY7" fmla="*/ 7303666 h 7567148"/>
                <a:gd name="connsiteX8" fmla="*/ 1362753 w 2579447"/>
                <a:gd name="connsiteY8" fmla="*/ 6674461 h 7567148"/>
                <a:gd name="connsiteX9" fmla="*/ 1398380 w 2579447"/>
                <a:gd name="connsiteY9" fmla="*/ 6674461 h 7567148"/>
                <a:gd name="connsiteX10" fmla="*/ 1398380 w 2579447"/>
                <a:gd name="connsiteY10" fmla="*/ 6885755 h 7567148"/>
                <a:gd name="connsiteX11" fmla="*/ 1362753 w 2579447"/>
                <a:gd name="connsiteY11" fmla="*/ 6885755 h 7567148"/>
                <a:gd name="connsiteX12" fmla="*/ 1362753 w 2579447"/>
                <a:gd name="connsiteY12" fmla="*/ 6253521 h 7567148"/>
                <a:gd name="connsiteX13" fmla="*/ 1398380 w 2579447"/>
                <a:gd name="connsiteY13" fmla="*/ 6253521 h 7567148"/>
                <a:gd name="connsiteX14" fmla="*/ 1398380 w 2579447"/>
                <a:gd name="connsiteY14" fmla="*/ 6464815 h 7567148"/>
                <a:gd name="connsiteX15" fmla="*/ 1362753 w 2579447"/>
                <a:gd name="connsiteY15" fmla="*/ 6464815 h 7567148"/>
                <a:gd name="connsiteX16" fmla="*/ 1279160 w 2579447"/>
                <a:gd name="connsiteY16" fmla="*/ 5856807 h 7567148"/>
                <a:gd name="connsiteX17" fmla="*/ 1395373 w 2579447"/>
                <a:gd name="connsiteY17" fmla="*/ 6042771 h 7567148"/>
                <a:gd name="connsiteX18" fmla="*/ 1360094 w 2579447"/>
                <a:gd name="connsiteY18" fmla="*/ 6046903 h 7567148"/>
                <a:gd name="connsiteX19" fmla="*/ 1259791 w 2579447"/>
                <a:gd name="connsiteY19" fmla="*/ 5885735 h 7567148"/>
                <a:gd name="connsiteX20" fmla="*/ 857021 w 2579447"/>
                <a:gd name="connsiteY20" fmla="*/ 5811381 h 7567148"/>
                <a:gd name="connsiteX21" fmla="*/ 1068315 w 2579447"/>
                <a:gd name="connsiteY21" fmla="*/ 5811381 h 7567148"/>
                <a:gd name="connsiteX22" fmla="*/ 1068315 w 2579447"/>
                <a:gd name="connsiteY22" fmla="*/ 5847022 h 7567148"/>
                <a:gd name="connsiteX23" fmla="*/ 857021 w 2579447"/>
                <a:gd name="connsiteY23" fmla="*/ 5847022 h 7567148"/>
                <a:gd name="connsiteX24" fmla="*/ 436083 w 2579447"/>
                <a:gd name="connsiteY24" fmla="*/ 5811381 h 7567148"/>
                <a:gd name="connsiteX25" fmla="*/ 647377 w 2579447"/>
                <a:gd name="connsiteY25" fmla="*/ 5811381 h 7567148"/>
                <a:gd name="connsiteX26" fmla="*/ 647377 w 2579447"/>
                <a:gd name="connsiteY26" fmla="*/ 5847022 h 7567148"/>
                <a:gd name="connsiteX27" fmla="*/ 436083 w 2579447"/>
                <a:gd name="connsiteY27" fmla="*/ 5847022 h 7567148"/>
                <a:gd name="connsiteX28" fmla="*/ 71756 w 2579447"/>
                <a:gd name="connsiteY28" fmla="*/ 5705392 h 7567148"/>
                <a:gd name="connsiteX29" fmla="*/ 229472 w 2579447"/>
                <a:gd name="connsiteY29" fmla="*/ 5809350 h 7567148"/>
                <a:gd name="connsiteX30" fmla="*/ 224693 w 2579447"/>
                <a:gd name="connsiteY30" fmla="*/ 5844003 h 7567148"/>
                <a:gd name="connsiteX31" fmla="*/ 42398 w 2579447"/>
                <a:gd name="connsiteY31" fmla="*/ 5724105 h 7567148"/>
                <a:gd name="connsiteX32" fmla="*/ 0 w 2579447"/>
                <a:gd name="connsiteY32" fmla="*/ 5302622 h 7567148"/>
                <a:gd name="connsiteX33" fmla="*/ 35627 w 2579447"/>
                <a:gd name="connsiteY33" fmla="*/ 5302622 h 7567148"/>
                <a:gd name="connsiteX34" fmla="*/ 35627 w 2579447"/>
                <a:gd name="connsiteY34" fmla="*/ 5513916 h 7567148"/>
                <a:gd name="connsiteX35" fmla="*/ 0 w 2579447"/>
                <a:gd name="connsiteY35" fmla="*/ 5513916 h 7567148"/>
                <a:gd name="connsiteX36" fmla="*/ 0 w 2579447"/>
                <a:gd name="connsiteY36" fmla="*/ 4881683 h 7567148"/>
                <a:gd name="connsiteX37" fmla="*/ 35627 w 2579447"/>
                <a:gd name="connsiteY37" fmla="*/ 4881683 h 7567148"/>
                <a:gd name="connsiteX38" fmla="*/ 35627 w 2579447"/>
                <a:gd name="connsiteY38" fmla="*/ 5092977 h 7567148"/>
                <a:gd name="connsiteX39" fmla="*/ 0 w 2579447"/>
                <a:gd name="connsiteY39" fmla="*/ 5092977 h 7567148"/>
                <a:gd name="connsiteX40" fmla="*/ 9783 w 2579447"/>
                <a:gd name="connsiteY40" fmla="*/ 4457713 h 7567148"/>
                <a:gd name="connsiteX41" fmla="*/ 44725 w 2579447"/>
                <a:gd name="connsiteY41" fmla="*/ 4467361 h 7567148"/>
                <a:gd name="connsiteX42" fmla="*/ 34941 w 2579447"/>
                <a:gd name="connsiteY42" fmla="*/ 4531451 h 7567148"/>
                <a:gd name="connsiteX43" fmla="*/ 34941 w 2579447"/>
                <a:gd name="connsiteY43" fmla="*/ 4672035 h 7567148"/>
                <a:gd name="connsiteX44" fmla="*/ 0 w 2579447"/>
                <a:gd name="connsiteY44" fmla="*/ 4672035 h 7567148"/>
                <a:gd name="connsiteX45" fmla="*/ 0 w 2579447"/>
                <a:gd name="connsiteY45" fmla="*/ 4531451 h 7567148"/>
                <a:gd name="connsiteX46" fmla="*/ 9783 w 2579447"/>
                <a:gd name="connsiteY46" fmla="*/ 4457713 h 7567148"/>
                <a:gd name="connsiteX47" fmla="*/ 264435 w 2579447"/>
                <a:gd name="connsiteY47" fmla="*/ 4266929 h 7567148"/>
                <a:gd name="connsiteX48" fmla="*/ 365739 w 2579447"/>
                <a:gd name="connsiteY48" fmla="*/ 4266929 h 7567148"/>
                <a:gd name="connsiteX49" fmla="*/ 365739 w 2579447"/>
                <a:gd name="connsiteY49" fmla="*/ 4301864 h 7567148"/>
                <a:gd name="connsiteX50" fmla="*/ 264435 w 2579447"/>
                <a:gd name="connsiteY50" fmla="*/ 4301864 h 7567148"/>
                <a:gd name="connsiteX51" fmla="*/ 166578 w 2579447"/>
                <a:gd name="connsiteY51" fmla="*/ 4323783 h 7567148"/>
                <a:gd name="connsiteX52" fmla="*/ 151417 w 2579447"/>
                <a:gd name="connsiteY52" fmla="*/ 4292274 h 7567148"/>
                <a:gd name="connsiteX53" fmla="*/ 264435 w 2579447"/>
                <a:gd name="connsiteY53" fmla="*/ 4266929 h 7567148"/>
                <a:gd name="connsiteX54" fmla="*/ 575386 w 2579447"/>
                <a:gd name="connsiteY54" fmla="*/ 4266927 h 7567148"/>
                <a:gd name="connsiteX55" fmla="*/ 786679 w 2579447"/>
                <a:gd name="connsiteY55" fmla="*/ 4266927 h 7567148"/>
                <a:gd name="connsiteX56" fmla="*/ 786679 w 2579447"/>
                <a:gd name="connsiteY56" fmla="*/ 4302568 h 7567148"/>
                <a:gd name="connsiteX57" fmla="*/ 575386 w 2579447"/>
                <a:gd name="connsiteY57" fmla="*/ 4302568 h 7567148"/>
                <a:gd name="connsiteX58" fmla="*/ 1199660 w 2579447"/>
                <a:gd name="connsiteY58" fmla="*/ 4257843 h 7567148"/>
                <a:gd name="connsiteX59" fmla="*/ 1210651 w 2579447"/>
                <a:gd name="connsiteY59" fmla="*/ 4289907 h 7567148"/>
                <a:gd name="connsiteX60" fmla="*/ 1128905 w 2579447"/>
                <a:gd name="connsiteY60" fmla="*/ 4302599 h 7567148"/>
                <a:gd name="connsiteX61" fmla="*/ 996325 w 2579447"/>
                <a:gd name="connsiteY61" fmla="*/ 4302599 h 7567148"/>
                <a:gd name="connsiteX62" fmla="*/ 996325 w 2579447"/>
                <a:gd name="connsiteY62" fmla="*/ 4268531 h 7567148"/>
                <a:gd name="connsiteX63" fmla="*/ 1128905 w 2579447"/>
                <a:gd name="connsiteY63" fmla="*/ 4268531 h 7567148"/>
                <a:gd name="connsiteX64" fmla="*/ 1199660 w 2579447"/>
                <a:gd name="connsiteY64" fmla="*/ 4257843 h 7567148"/>
                <a:gd name="connsiteX65" fmla="*/ 1357158 w 2579447"/>
                <a:gd name="connsiteY65" fmla="*/ 3930782 h 7567148"/>
                <a:gd name="connsiteX66" fmla="*/ 1392348 w 2579447"/>
                <a:gd name="connsiteY66" fmla="*/ 3930782 h 7567148"/>
                <a:gd name="connsiteX67" fmla="*/ 1392348 w 2579447"/>
                <a:gd name="connsiteY67" fmla="*/ 4040005 h 7567148"/>
                <a:gd name="connsiteX68" fmla="*/ 1370268 w 2579447"/>
                <a:gd name="connsiteY68" fmla="*/ 4145106 h 7567148"/>
                <a:gd name="connsiteX69" fmla="*/ 1338528 w 2579447"/>
                <a:gd name="connsiteY69" fmla="*/ 4131367 h 7567148"/>
                <a:gd name="connsiteX70" fmla="*/ 1357158 w 2579447"/>
                <a:gd name="connsiteY70" fmla="*/ 4040005 h 7567148"/>
                <a:gd name="connsiteX71" fmla="*/ 1356697 w 2579447"/>
                <a:gd name="connsiteY71" fmla="*/ 3509846 h 7567148"/>
                <a:gd name="connsiteX72" fmla="*/ 1392338 w 2579447"/>
                <a:gd name="connsiteY72" fmla="*/ 3509846 h 7567148"/>
                <a:gd name="connsiteX73" fmla="*/ 1392338 w 2579447"/>
                <a:gd name="connsiteY73" fmla="*/ 3721139 h 7567148"/>
                <a:gd name="connsiteX74" fmla="*/ 1356697 w 2579447"/>
                <a:gd name="connsiteY74" fmla="*/ 3721139 h 7567148"/>
                <a:gd name="connsiteX75" fmla="*/ 1363058 w 2579447"/>
                <a:gd name="connsiteY75" fmla="*/ 3085878 h 7567148"/>
                <a:gd name="connsiteX76" fmla="*/ 1398388 w 2579447"/>
                <a:gd name="connsiteY76" fmla="*/ 3093458 h 7567148"/>
                <a:gd name="connsiteX77" fmla="*/ 1392735 w 2579447"/>
                <a:gd name="connsiteY77" fmla="*/ 3142387 h 7567148"/>
                <a:gd name="connsiteX78" fmla="*/ 1392735 w 2579447"/>
                <a:gd name="connsiteY78" fmla="*/ 3300201 h 7567148"/>
                <a:gd name="connsiteX79" fmla="*/ 1356698 w 2579447"/>
                <a:gd name="connsiteY79" fmla="*/ 3300201 h 7567148"/>
                <a:gd name="connsiteX80" fmla="*/ 1356698 w 2579447"/>
                <a:gd name="connsiteY80" fmla="*/ 3142387 h 7567148"/>
                <a:gd name="connsiteX81" fmla="*/ 1363058 w 2579447"/>
                <a:gd name="connsiteY81" fmla="*/ 3085878 h 7567148"/>
                <a:gd name="connsiteX82" fmla="*/ 1916941 w 2579447"/>
                <a:gd name="connsiteY82" fmla="*/ 2879948 h 7567148"/>
                <a:gd name="connsiteX83" fmla="*/ 2128235 w 2579447"/>
                <a:gd name="connsiteY83" fmla="*/ 2879948 h 7567148"/>
                <a:gd name="connsiteX84" fmla="*/ 2128235 w 2579447"/>
                <a:gd name="connsiteY84" fmla="*/ 2915589 h 7567148"/>
                <a:gd name="connsiteX85" fmla="*/ 1916941 w 2579447"/>
                <a:gd name="connsiteY85" fmla="*/ 2915589 h 7567148"/>
                <a:gd name="connsiteX86" fmla="*/ 1623900 w 2579447"/>
                <a:gd name="connsiteY86" fmla="*/ 2879948 h 7567148"/>
                <a:gd name="connsiteX87" fmla="*/ 1710320 w 2579447"/>
                <a:gd name="connsiteY87" fmla="*/ 2879948 h 7567148"/>
                <a:gd name="connsiteX88" fmla="*/ 1710320 w 2579447"/>
                <a:gd name="connsiteY88" fmla="*/ 2914824 h 7567148"/>
                <a:gd name="connsiteX89" fmla="*/ 1623900 w 2579447"/>
                <a:gd name="connsiteY89" fmla="*/ 2914824 h 7567148"/>
                <a:gd name="connsiteX90" fmla="*/ 1512592 w 2579447"/>
                <a:gd name="connsiteY90" fmla="*/ 2942861 h 7567148"/>
                <a:gd name="connsiteX91" fmla="*/ 1496000 w 2579447"/>
                <a:gd name="connsiteY91" fmla="*/ 2912772 h 7567148"/>
                <a:gd name="connsiteX92" fmla="*/ 1623900 w 2579447"/>
                <a:gd name="connsiteY92" fmla="*/ 2879948 h 7567148"/>
                <a:gd name="connsiteX93" fmla="*/ 2499695 w 2579447"/>
                <a:gd name="connsiteY93" fmla="*/ 2786070 h 7567148"/>
                <a:gd name="connsiteX94" fmla="*/ 2527974 w 2579447"/>
                <a:gd name="connsiteY94" fmla="*/ 2806850 h 7567148"/>
                <a:gd name="connsiteX95" fmla="*/ 2337609 w 2579447"/>
                <a:gd name="connsiteY95" fmla="*/ 2915596 h 7567148"/>
                <a:gd name="connsiteX96" fmla="*/ 2334850 w 2579447"/>
                <a:gd name="connsiteY96" fmla="*/ 2880271 h 7567148"/>
                <a:gd name="connsiteX97" fmla="*/ 2499695 w 2579447"/>
                <a:gd name="connsiteY97" fmla="*/ 2786070 h 7567148"/>
                <a:gd name="connsiteX98" fmla="*/ 2543806 w 2579447"/>
                <a:gd name="connsiteY98" fmla="*/ 2386331 h 7567148"/>
                <a:gd name="connsiteX99" fmla="*/ 2579447 w 2579447"/>
                <a:gd name="connsiteY99" fmla="*/ 2386331 h 7567148"/>
                <a:gd name="connsiteX100" fmla="*/ 2579447 w 2579447"/>
                <a:gd name="connsiteY100" fmla="*/ 2597624 h 7567148"/>
                <a:gd name="connsiteX101" fmla="*/ 2543806 w 2579447"/>
                <a:gd name="connsiteY101" fmla="*/ 2597624 h 7567148"/>
                <a:gd name="connsiteX102" fmla="*/ 2543806 w 2579447"/>
                <a:gd name="connsiteY102" fmla="*/ 1965389 h 7567148"/>
                <a:gd name="connsiteX103" fmla="*/ 2579447 w 2579447"/>
                <a:gd name="connsiteY103" fmla="*/ 1965389 h 7567148"/>
                <a:gd name="connsiteX104" fmla="*/ 2579447 w 2579447"/>
                <a:gd name="connsiteY104" fmla="*/ 2173663 h 7567148"/>
                <a:gd name="connsiteX105" fmla="*/ 2543806 w 2579447"/>
                <a:gd name="connsiteY105" fmla="*/ 2173663 h 7567148"/>
                <a:gd name="connsiteX106" fmla="*/ 2543806 w 2579447"/>
                <a:gd name="connsiteY106" fmla="*/ 1544452 h 7567148"/>
                <a:gd name="connsiteX107" fmla="*/ 2579447 w 2579447"/>
                <a:gd name="connsiteY107" fmla="*/ 1544452 h 7567148"/>
                <a:gd name="connsiteX108" fmla="*/ 2579447 w 2579447"/>
                <a:gd name="connsiteY108" fmla="*/ 1755745 h 7567148"/>
                <a:gd name="connsiteX109" fmla="*/ 2543806 w 2579447"/>
                <a:gd name="connsiteY109" fmla="*/ 1755745 h 7567148"/>
                <a:gd name="connsiteX110" fmla="*/ 2323422 w 2579447"/>
                <a:gd name="connsiteY110" fmla="*/ 1241616 h 7567148"/>
                <a:gd name="connsiteX111" fmla="*/ 2518893 w 2579447"/>
                <a:gd name="connsiteY111" fmla="*/ 1337191 h 7567148"/>
                <a:gd name="connsiteX112" fmla="*/ 2492144 w 2579447"/>
                <a:gd name="connsiteY112" fmla="*/ 1359037 h 7567148"/>
                <a:gd name="connsiteX113" fmla="*/ 2322736 w 2579447"/>
                <a:gd name="connsiteY113" fmla="*/ 1275750 h 7567148"/>
                <a:gd name="connsiteX114" fmla="*/ 1901800 w 2579447"/>
                <a:gd name="connsiteY114" fmla="*/ 1241616 h 7567148"/>
                <a:gd name="connsiteX115" fmla="*/ 2113093 w 2579447"/>
                <a:gd name="connsiteY115" fmla="*/ 1241616 h 7567148"/>
                <a:gd name="connsiteX116" fmla="*/ 2113093 w 2579447"/>
                <a:gd name="connsiteY116" fmla="*/ 1277257 h 7567148"/>
                <a:gd name="connsiteX117" fmla="*/ 1901800 w 2579447"/>
                <a:gd name="connsiteY117" fmla="*/ 1277257 h 7567148"/>
                <a:gd name="connsiteX118" fmla="*/ 1499322 w 2579447"/>
                <a:gd name="connsiteY118" fmla="*/ 1205275 h 7567148"/>
                <a:gd name="connsiteX119" fmla="*/ 1621042 w 2579447"/>
                <a:gd name="connsiteY119" fmla="*/ 1239763 h 7567148"/>
                <a:gd name="connsiteX120" fmla="*/ 1692159 w 2579447"/>
                <a:gd name="connsiteY120" fmla="*/ 1239763 h 7567148"/>
                <a:gd name="connsiteX121" fmla="*/ 1692159 w 2579447"/>
                <a:gd name="connsiteY121" fmla="*/ 1274250 h 7567148"/>
                <a:gd name="connsiteX122" fmla="*/ 1621042 w 2579447"/>
                <a:gd name="connsiteY122" fmla="*/ 1274250 h 7567148"/>
                <a:gd name="connsiteX123" fmla="*/ 1480859 w 2579447"/>
                <a:gd name="connsiteY123" fmla="*/ 1234353 h 7567148"/>
                <a:gd name="connsiteX124" fmla="*/ 1356698 w 2579447"/>
                <a:gd name="connsiteY124" fmla="*/ 838847 h 7567148"/>
                <a:gd name="connsiteX125" fmla="*/ 1392550 w 2579447"/>
                <a:gd name="connsiteY125" fmla="*/ 838847 h 7567148"/>
                <a:gd name="connsiteX126" fmla="*/ 1392550 w 2579447"/>
                <a:gd name="connsiteY126" fmla="*/ 1009118 h 7567148"/>
                <a:gd name="connsiteX127" fmla="*/ 1395362 w 2579447"/>
                <a:gd name="connsiteY127" fmla="*/ 1045361 h 7567148"/>
                <a:gd name="connsiteX128" fmla="*/ 1360213 w 2579447"/>
                <a:gd name="connsiteY128" fmla="*/ 1050147 h 7567148"/>
                <a:gd name="connsiteX129" fmla="*/ 1356698 w 2579447"/>
                <a:gd name="connsiteY129" fmla="*/ 1009118 h 7567148"/>
                <a:gd name="connsiteX130" fmla="*/ 1356697 w 2579447"/>
                <a:gd name="connsiteY130" fmla="*/ 420933 h 7567148"/>
                <a:gd name="connsiteX131" fmla="*/ 1392338 w 2579447"/>
                <a:gd name="connsiteY131" fmla="*/ 420933 h 7567148"/>
                <a:gd name="connsiteX132" fmla="*/ 1392338 w 2579447"/>
                <a:gd name="connsiteY132" fmla="*/ 629207 h 7567148"/>
                <a:gd name="connsiteX133" fmla="*/ 1356697 w 2579447"/>
                <a:gd name="connsiteY133" fmla="*/ 629207 h 7567148"/>
                <a:gd name="connsiteX134" fmla="*/ 1356697 w 2579447"/>
                <a:gd name="connsiteY134" fmla="*/ 0 h 7567148"/>
                <a:gd name="connsiteX135" fmla="*/ 1392338 w 2579447"/>
                <a:gd name="connsiteY135" fmla="*/ 0 h 7567148"/>
                <a:gd name="connsiteX136" fmla="*/ 1392338 w 2579447"/>
                <a:gd name="connsiteY136" fmla="*/ 211294 h 7567148"/>
                <a:gd name="connsiteX137" fmla="*/ 1356697 w 2579447"/>
                <a:gd name="connsiteY137" fmla="*/ 211294 h 756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2579447" h="7567148">
                  <a:moveTo>
                    <a:pt x="1362753" y="7513311"/>
                  </a:moveTo>
                  <a:lnTo>
                    <a:pt x="1398380" y="7513311"/>
                  </a:lnTo>
                  <a:lnTo>
                    <a:pt x="1398380" y="7567148"/>
                  </a:lnTo>
                  <a:lnTo>
                    <a:pt x="1362753" y="7567148"/>
                  </a:lnTo>
                  <a:close/>
                  <a:moveTo>
                    <a:pt x="1362753" y="7092372"/>
                  </a:moveTo>
                  <a:lnTo>
                    <a:pt x="1398380" y="7092372"/>
                  </a:lnTo>
                  <a:lnTo>
                    <a:pt x="1398380" y="7303666"/>
                  </a:lnTo>
                  <a:lnTo>
                    <a:pt x="1362753" y="7303666"/>
                  </a:lnTo>
                  <a:close/>
                  <a:moveTo>
                    <a:pt x="1362753" y="6674461"/>
                  </a:moveTo>
                  <a:lnTo>
                    <a:pt x="1398380" y="6674461"/>
                  </a:lnTo>
                  <a:lnTo>
                    <a:pt x="1398380" y="6885755"/>
                  </a:lnTo>
                  <a:lnTo>
                    <a:pt x="1362753" y="6885755"/>
                  </a:lnTo>
                  <a:close/>
                  <a:moveTo>
                    <a:pt x="1362753" y="6253521"/>
                  </a:moveTo>
                  <a:lnTo>
                    <a:pt x="1398380" y="6253521"/>
                  </a:lnTo>
                  <a:lnTo>
                    <a:pt x="1398380" y="6464815"/>
                  </a:lnTo>
                  <a:lnTo>
                    <a:pt x="1362753" y="6464815"/>
                  </a:lnTo>
                  <a:close/>
                  <a:moveTo>
                    <a:pt x="1279160" y="5856807"/>
                  </a:moveTo>
                  <a:cubicBezTo>
                    <a:pt x="1342801" y="5899510"/>
                    <a:pt x="1385689" y="5967008"/>
                    <a:pt x="1395373" y="6042771"/>
                  </a:cubicBezTo>
                  <a:lnTo>
                    <a:pt x="1360094" y="6046903"/>
                  </a:lnTo>
                  <a:cubicBezTo>
                    <a:pt x="1351793" y="5981472"/>
                    <a:pt x="1315131" y="5922928"/>
                    <a:pt x="1259791" y="5885735"/>
                  </a:cubicBezTo>
                  <a:close/>
                  <a:moveTo>
                    <a:pt x="857021" y="5811381"/>
                  </a:moveTo>
                  <a:lnTo>
                    <a:pt x="1068315" y="5811381"/>
                  </a:lnTo>
                  <a:lnTo>
                    <a:pt x="1068315" y="5847022"/>
                  </a:lnTo>
                  <a:lnTo>
                    <a:pt x="857021" y="5847022"/>
                  </a:lnTo>
                  <a:close/>
                  <a:moveTo>
                    <a:pt x="436083" y="5811381"/>
                  </a:moveTo>
                  <a:lnTo>
                    <a:pt x="647377" y="5811381"/>
                  </a:lnTo>
                  <a:lnTo>
                    <a:pt x="647377" y="5847022"/>
                  </a:lnTo>
                  <a:lnTo>
                    <a:pt x="436083" y="5847022"/>
                  </a:lnTo>
                  <a:close/>
                  <a:moveTo>
                    <a:pt x="71756" y="5705392"/>
                  </a:moveTo>
                  <a:cubicBezTo>
                    <a:pt x="107259" y="5761530"/>
                    <a:pt x="164610" y="5799648"/>
                    <a:pt x="229472" y="5809350"/>
                  </a:cubicBezTo>
                  <a:lnTo>
                    <a:pt x="224693" y="5844003"/>
                  </a:lnTo>
                  <a:cubicBezTo>
                    <a:pt x="149590" y="5832914"/>
                    <a:pt x="83363" y="5789252"/>
                    <a:pt x="42398" y="5724105"/>
                  </a:cubicBezTo>
                  <a:close/>
                  <a:moveTo>
                    <a:pt x="0" y="5302622"/>
                  </a:moveTo>
                  <a:lnTo>
                    <a:pt x="35627" y="5302622"/>
                  </a:lnTo>
                  <a:lnTo>
                    <a:pt x="35627" y="5513916"/>
                  </a:lnTo>
                  <a:lnTo>
                    <a:pt x="0" y="5513916"/>
                  </a:lnTo>
                  <a:close/>
                  <a:moveTo>
                    <a:pt x="0" y="4881683"/>
                  </a:moveTo>
                  <a:lnTo>
                    <a:pt x="35627" y="4881683"/>
                  </a:lnTo>
                  <a:lnTo>
                    <a:pt x="35627" y="5092977"/>
                  </a:lnTo>
                  <a:lnTo>
                    <a:pt x="0" y="5092977"/>
                  </a:lnTo>
                  <a:close/>
                  <a:moveTo>
                    <a:pt x="9783" y="4457713"/>
                  </a:moveTo>
                  <a:lnTo>
                    <a:pt x="44725" y="4467361"/>
                  </a:lnTo>
                  <a:cubicBezTo>
                    <a:pt x="38435" y="4488035"/>
                    <a:pt x="34941" y="4509399"/>
                    <a:pt x="34941" y="4531451"/>
                  </a:cubicBezTo>
                  <a:lnTo>
                    <a:pt x="34941" y="4672035"/>
                  </a:lnTo>
                  <a:lnTo>
                    <a:pt x="0" y="4672035"/>
                  </a:lnTo>
                  <a:lnTo>
                    <a:pt x="0" y="4531451"/>
                  </a:lnTo>
                  <a:cubicBezTo>
                    <a:pt x="0" y="4505953"/>
                    <a:pt x="3494" y="4481833"/>
                    <a:pt x="9783" y="4457713"/>
                  </a:cubicBezTo>
                  <a:close/>
                  <a:moveTo>
                    <a:pt x="264435" y="4266929"/>
                  </a:moveTo>
                  <a:lnTo>
                    <a:pt x="365739" y="4266929"/>
                  </a:lnTo>
                  <a:lnTo>
                    <a:pt x="365739" y="4301864"/>
                  </a:lnTo>
                  <a:lnTo>
                    <a:pt x="264435" y="4301864"/>
                  </a:lnTo>
                  <a:cubicBezTo>
                    <a:pt x="229978" y="4301864"/>
                    <a:pt x="196900" y="4309399"/>
                    <a:pt x="166578" y="4323783"/>
                  </a:cubicBezTo>
                  <a:lnTo>
                    <a:pt x="151417" y="4292274"/>
                  </a:lnTo>
                  <a:cubicBezTo>
                    <a:pt x="187252" y="4275149"/>
                    <a:pt x="225155" y="4266929"/>
                    <a:pt x="264435" y="4266929"/>
                  </a:cubicBezTo>
                  <a:close/>
                  <a:moveTo>
                    <a:pt x="575386" y="4266927"/>
                  </a:moveTo>
                  <a:lnTo>
                    <a:pt x="786679" y="4266927"/>
                  </a:lnTo>
                  <a:lnTo>
                    <a:pt x="786679" y="4302568"/>
                  </a:lnTo>
                  <a:lnTo>
                    <a:pt x="575386" y="4302568"/>
                  </a:lnTo>
                  <a:close/>
                  <a:moveTo>
                    <a:pt x="1199660" y="4257843"/>
                  </a:moveTo>
                  <a:lnTo>
                    <a:pt x="1210651" y="4289907"/>
                  </a:lnTo>
                  <a:cubicBezTo>
                    <a:pt x="1183860" y="4297923"/>
                    <a:pt x="1157070" y="4302599"/>
                    <a:pt x="1128905" y="4302599"/>
                  </a:cubicBezTo>
                  <a:lnTo>
                    <a:pt x="996325" y="4302599"/>
                  </a:lnTo>
                  <a:lnTo>
                    <a:pt x="996325" y="4268531"/>
                  </a:lnTo>
                  <a:lnTo>
                    <a:pt x="1128905" y="4268531"/>
                  </a:lnTo>
                  <a:cubicBezTo>
                    <a:pt x="1153635" y="4268531"/>
                    <a:pt x="1176991" y="4264523"/>
                    <a:pt x="1199660" y="4257843"/>
                  </a:cubicBezTo>
                  <a:close/>
                  <a:moveTo>
                    <a:pt x="1357158" y="3930782"/>
                  </a:moveTo>
                  <a:lnTo>
                    <a:pt x="1392348" y="3930782"/>
                  </a:lnTo>
                  <a:lnTo>
                    <a:pt x="1392348" y="4040005"/>
                  </a:lnTo>
                  <a:cubicBezTo>
                    <a:pt x="1392348" y="4076413"/>
                    <a:pt x="1384758" y="4112133"/>
                    <a:pt x="1370268" y="4145106"/>
                  </a:cubicBezTo>
                  <a:lnTo>
                    <a:pt x="1338528" y="4131367"/>
                  </a:lnTo>
                  <a:cubicBezTo>
                    <a:pt x="1350948" y="4102516"/>
                    <a:pt x="1357158" y="4071604"/>
                    <a:pt x="1357158" y="4040005"/>
                  </a:cubicBezTo>
                  <a:close/>
                  <a:moveTo>
                    <a:pt x="1356697" y="3509846"/>
                  </a:moveTo>
                  <a:lnTo>
                    <a:pt x="1392338" y="3509846"/>
                  </a:lnTo>
                  <a:lnTo>
                    <a:pt x="1392338" y="3721139"/>
                  </a:lnTo>
                  <a:lnTo>
                    <a:pt x="1356697" y="3721139"/>
                  </a:lnTo>
                  <a:close/>
                  <a:moveTo>
                    <a:pt x="1363058" y="3085878"/>
                  </a:moveTo>
                  <a:lnTo>
                    <a:pt x="1398388" y="3093458"/>
                  </a:lnTo>
                  <a:cubicBezTo>
                    <a:pt x="1394855" y="3109308"/>
                    <a:pt x="1392735" y="3126537"/>
                    <a:pt x="1392735" y="3142387"/>
                  </a:cubicBezTo>
                  <a:lnTo>
                    <a:pt x="1392735" y="3300201"/>
                  </a:lnTo>
                  <a:lnTo>
                    <a:pt x="1356698" y="3300201"/>
                  </a:lnTo>
                  <a:lnTo>
                    <a:pt x="1356698" y="3142387"/>
                  </a:lnTo>
                  <a:cubicBezTo>
                    <a:pt x="1356698" y="3123780"/>
                    <a:pt x="1358818" y="3104485"/>
                    <a:pt x="1363058" y="3085878"/>
                  </a:cubicBezTo>
                  <a:close/>
                  <a:moveTo>
                    <a:pt x="1916941" y="2879948"/>
                  </a:moveTo>
                  <a:lnTo>
                    <a:pt x="2128235" y="2879948"/>
                  </a:lnTo>
                  <a:lnTo>
                    <a:pt x="2128235" y="2915589"/>
                  </a:lnTo>
                  <a:lnTo>
                    <a:pt x="1916941" y="2915589"/>
                  </a:lnTo>
                  <a:close/>
                  <a:moveTo>
                    <a:pt x="1623900" y="2879948"/>
                  </a:moveTo>
                  <a:lnTo>
                    <a:pt x="1710320" y="2879948"/>
                  </a:lnTo>
                  <a:lnTo>
                    <a:pt x="1710320" y="2914824"/>
                  </a:lnTo>
                  <a:lnTo>
                    <a:pt x="1623900" y="2914824"/>
                  </a:lnTo>
                  <a:cubicBezTo>
                    <a:pt x="1585185" y="2914824"/>
                    <a:pt x="1546469" y="2924397"/>
                    <a:pt x="1512592" y="2942861"/>
                  </a:cubicBezTo>
                  <a:lnTo>
                    <a:pt x="1496000" y="2912772"/>
                  </a:lnTo>
                  <a:cubicBezTo>
                    <a:pt x="1534716" y="2890890"/>
                    <a:pt x="1579654" y="2879948"/>
                    <a:pt x="1623900" y="2879948"/>
                  </a:cubicBezTo>
                  <a:close/>
                  <a:moveTo>
                    <a:pt x="2499695" y="2786070"/>
                  </a:moveTo>
                  <a:lnTo>
                    <a:pt x="2527974" y="2806850"/>
                  </a:lnTo>
                  <a:cubicBezTo>
                    <a:pt x="2483142" y="2868496"/>
                    <a:pt x="2413479" y="2908669"/>
                    <a:pt x="2337609" y="2915596"/>
                  </a:cubicBezTo>
                  <a:lnTo>
                    <a:pt x="2334850" y="2880271"/>
                  </a:lnTo>
                  <a:cubicBezTo>
                    <a:pt x="2400374" y="2874037"/>
                    <a:pt x="2460381" y="2840097"/>
                    <a:pt x="2499695" y="2786070"/>
                  </a:cubicBezTo>
                  <a:close/>
                  <a:moveTo>
                    <a:pt x="2543806" y="2386331"/>
                  </a:moveTo>
                  <a:lnTo>
                    <a:pt x="2579447" y="2386331"/>
                  </a:lnTo>
                  <a:lnTo>
                    <a:pt x="2579447" y="2597624"/>
                  </a:lnTo>
                  <a:lnTo>
                    <a:pt x="2543806" y="2597624"/>
                  </a:lnTo>
                  <a:close/>
                  <a:moveTo>
                    <a:pt x="2543806" y="1965389"/>
                  </a:moveTo>
                  <a:lnTo>
                    <a:pt x="2579447" y="1965389"/>
                  </a:lnTo>
                  <a:lnTo>
                    <a:pt x="2579447" y="2173663"/>
                  </a:lnTo>
                  <a:lnTo>
                    <a:pt x="2543806" y="2173663"/>
                  </a:lnTo>
                  <a:close/>
                  <a:moveTo>
                    <a:pt x="2543806" y="1544452"/>
                  </a:moveTo>
                  <a:lnTo>
                    <a:pt x="2579447" y="1544452"/>
                  </a:lnTo>
                  <a:lnTo>
                    <a:pt x="2579447" y="1755745"/>
                  </a:lnTo>
                  <a:lnTo>
                    <a:pt x="2543806" y="1755745"/>
                  </a:lnTo>
                  <a:close/>
                  <a:moveTo>
                    <a:pt x="2323422" y="1241616"/>
                  </a:moveTo>
                  <a:cubicBezTo>
                    <a:pt x="2398867" y="1243664"/>
                    <a:pt x="2470197" y="1278481"/>
                    <a:pt x="2518893" y="1337191"/>
                  </a:cubicBezTo>
                  <a:lnTo>
                    <a:pt x="2492144" y="1359037"/>
                  </a:lnTo>
                  <a:cubicBezTo>
                    <a:pt x="2449621" y="1308518"/>
                    <a:pt x="2387893" y="1277798"/>
                    <a:pt x="2322736" y="1275750"/>
                  </a:cubicBezTo>
                  <a:close/>
                  <a:moveTo>
                    <a:pt x="1901800" y="1241616"/>
                  </a:moveTo>
                  <a:lnTo>
                    <a:pt x="2113093" y="1241616"/>
                  </a:lnTo>
                  <a:lnTo>
                    <a:pt x="2113093" y="1277257"/>
                  </a:lnTo>
                  <a:lnTo>
                    <a:pt x="1901800" y="1277257"/>
                  </a:lnTo>
                  <a:close/>
                  <a:moveTo>
                    <a:pt x="1499322" y="1205275"/>
                  </a:moveTo>
                  <a:cubicBezTo>
                    <a:pt x="1535565" y="1227591"/>
                    <a:pt x="1577961" y="1239763"/>
                    <a:pt x="1621042" y="1239763"/>
                  </a:cubicBezTo>
                  <a:lnTo>
                    <a:pt x="1692159" y="1239763"/>
                  </a:lnTo>
                  <a:lnTo>
                    <a:pt x="1692159" y="1274250"/>
                  </a:lnTo>
                  <a:lnTo>
                    <a:pt x="1621042" y="1274250"/>
                  </a:lnTo>
                  <a:cubicBezTo>
                    <a:pt x="1571123" y="1274250"/>
                    <a:pt x="1522572" y="1260050"/>
                    <a:pt x="1480859" y="1234353"/>
                  </a:cubicBezTo>
                  <a:close/>
                  <a:moveTo>
                    <a:pt x="1356698" y="838847"/>
                  </a:moveTo>
                  <a:lnTo>
                    <a:pt x="1392550" y="838847"/>
                  </a:lnTo>
                  <a:lnTo>
                    <a:pt x="1392550" y="1009118"/>
                  </a:lnTo>
                  <a:cubicBezTo>
                    <a:pt x="1392550" y="1021427"/>
                    <a:pt x="1393956" y="1033736"/>
                    <a:pt x="1395362" y="1045361"/>
                  </a:cubicBezTo>
                  <a:lnTo>
                    <a:pt x="1360213" y="1050147"/>
                  </a:lnTo>
                  <a:cubicBezTo>
                    <a:pt x="1358104" y="1037155"/>
                    <a:pt x="1356698" y="1022795"/>
                    <a:pt x="1356698" y="1009118"/>
                  </a:cubicBezTo>
                  <a:close/>
                  <a:moveTo>
                    <a:pt x="1356697" y="420933"/>
                  </a:moveTo>
                  <a:lnTo>
                    <a:pt x="1392338" y="420933"/>
                  </a:lnTo>
                  <a:lnTo>
                    <a:pt x="1392338" y="629207"/>
                  </a:lnTo>
                  <a:lnTo>
                    <a:pt x="1356697" y="629207"/>
                  </a:lnTo>
                  <a:close/>
                  <a:moveTo>
                    <a:pt x="1356697" y="0"/>
                  </a:moveTo>
                  <a:lnTo>
                    <a:pt x="1392338" y="0"/>
                  </a:lnTo>
                  <a:lnTo>
                    <a:pt x="1392338" y="211294"/>
                  </a:lnTo>
                  <a:lnTo>
                    <a:pt x="1356697" y="211294"/>
                  </a:lnTo>
                  <a:close/>
                </a:path>
              </a:pathLst>
            </a:custGeom>
            <a:solidFill>
              <a:schemeClr val="bg1"/>
            </a:solidFill>
            <a:ln>
              <a:noFill/>
            </a:ln>
            <a:effectLst/>
          </p:spPr>
          <p:txBody>
            <a:bodyPr wrap="square" anchor="ctr">
              <a:noAutofit/>
            </a:bodyPr>
            <a:lstStyle/>
            <a:p>
              <a:endParaRPr lang="en-US" sz="3265" dirty="0">
                <a:latin typeface="DM Sans" pitchFamily="2" charset="77"/>
              </a:endParaRPr>
            </a:p>
          </p:txBody>
        </p:sp>
      </p:grpSp>
      <p:grpSp>
        <p:nvGrpSpPr>
          <p:cNvPr id="20" name="Group 19">
            <a:extLst>
              <a:ext uri="{FF2B5EF4-FFF2-40B4-BE49-F238E27FC236}">
                <a16:creationId xmlns:a16="http://schemas.microsoft.com/office/drawing/2014/main" id="{F4D93C57-85B5-0BBF-D3C0-6163F19FF4D1}"/>
              </a:ext>
            </a:extLst>
          </p:cNvPr>
          <p:cNvGrpSpPr/>
          <p:nvPr/>
        </p:nvGrpSpPr>
        <p:grpSpPr>
          <a:xfrm>
            <a:off x="10662717" y="1919816"/>
            <a:ext cx="703096" cy="810207"/>
            <a:chOff x="10662717" y="1919816"/>
            <a:chExt cx="703096" cy="810207"/>
          </a:xfrm>
        </p:grpSpPr>
        <p:sp>
          <p:nvSpPr>
            <p:cNvPr id="4" name="Freeform 365">
              <a:extLst>
                <a:ext uri="{FF2B5EF4-FFF2-40B4-BE49-F238E27FC236}">
                  <a16:creationId xmlns:a16="http://schemas.microsoft.com/office/drawing/2014/main" id="{D569FCAD-9C55-D712-D344-E0ED539A782F}"/>
                </a:ext>
              </a:extLst>
            </p:cNvPr>
            <p:cNvSpPr>
              <a:spLocks noChangeArrowheads="1"/>
            </p:cNvSpPr>
            <p:nvPr/>
          </p:nvSpPr>
          <p:spPr bwMode="auto">
            <a:xfrm>
              <a:off x="10662717" y="1936297"/>
              <a:ext cx="703096" cy="466900"/>
            </a:xfrm>
            <a:custGeom>
              <a:avLst/>
              <a:gdLst>
                <a:gd name="T0" fmla="*/ 0 w 1131"/>
                <a:gd name="T1" fmla="*/ 0 h 749"/>
                <a:gd name="T2" fmla="*/ 0 w 1131"/>
                <a:gd name="T3" fmla="*/ 748 h 749"/>
                <a:gd name="T4" fmla="*/ 1130 w 1131"/>
                <a:gd name="T5" fmla="*/ 374 h 749"/>
                <a:gd name="T6" fmla="*/ 0 w 1131"/>
                <a:gd name="T7" fmla="*/ 0 h 749"/>
              </a:gdLst>
              <a:ahLst/>
              <a:cxnLst>
                <a:cxn ang="0">
                  <a:pos x="T0" y="T1"/>
                </a:cxn>
                <a:cxn ang="0">
                  <a:pos x="T2" y="T3"/>
                </a:cxn>
                <a:cxn ang="0">
                  <a:pos x="T4" y="T5"/>
                </a:cxn>
                <a:cxn ang="0">
                  <a:pos x="T6" y="T7"/>
                </a:cxn>
              </a:cxnLst>
              <a:rect l="0" t="0" r="r" b="b"/>
              <a:pathLst>
                <a:path w="1131" h="749">
                  <a:moveTo>
                    <a:pt x="0" y="0"/>
                  </a:moveTo>
                  <a:lnTo>
                    <a:pt x="0" y="748"/>
                  </a:lnTo>
                  <a:lnTo>
                    <a:pt x="1130" y="374"/>
                  </a:lnTo>
                  <a:lnTo>
                    <a:pt x="0" y="0"/>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5" name="Freeform 366">
              <a:extLst>
                <a:ext uri="{FF2B5EF4-FFF2-40B4-BE49-F238E27FC236}">
                  <a16:creationId xmlns:a16="http://schemas.microsoft.com/office/drawing/2014/main" id="{E3998DFD-480D-7E8E-DB5E-C194124C0B03}"/>
                </a:ext>
              </a:extLst>
            </p:cNvPr>
            <p:cNvSpPr>
              <a:spLocks noChangeArrowheads="1"/>
            </p:cNvSpPr>
            <p:nvPr/>
          </p:nvSpPr>
          <p:spPr bwMode="auto">
            <a:xfrm>
              <a:off x="10662717" y="1919816"/>
              <a:ext cx="32958" cy="810207"/>
            </a:xfrm>
            <a:custGeom>
              <a:avLst/>
              <a:gdLst>
                <a:gd name="T0" fmla="*/ 26 w 52"/>
                <a:gd name="T1" fmla="*/ 0 h 1303"/>
                <a:gd name="T2" fmla="*/ 26 w 52"/>
                <a:gd name="T3" fmla="*/ 0 h 1303"/>
                <a:gd name="T4" fmla="*/ 26 w 52"/>
                <a:gd name="T5" fmla="*/ 0 h 1303"/>
                <a:gd name="T6" fmla="*/ 51 w 52"/>
                <a:gd name="T7" fmla="*/ 26 h 1303"/>
                <a:gd name="T8" fmla="*/ 51 w 52"/>
                <a:gd name="T9" fmla="*/ 1276 h 1303"/>
                <a:gd name="T10" fmla="*/ 51 w 52"/>
                <a:gd name="T11" fmla="*/ 1276 h 1303"/>
                <a:gd name="T12" fmla="*/ 26 w 52"/>
                <a:gd name="T13" fmla="*/ 1302 h 1303"/>
                <a:gd name="T14" fmla="*/ 26 w 52"/>
                <a:gd name="T15" fmla="*/ 1302 h 1303"/>
                <a:gd name="T16" fmla="*/ 0 w 52"/>
                <a:gd name="T17" fmla="*/ 1276 h 1303"/>
                <a:gd name="T18" fmla="*/ 0 w 52"/>
                <a:gd name="T19" fmla="*/ 26 h 1303"/>
                <a:gd name="T20" fmla="*/ 0 w 52"/>
                <a:gd name="T21" fmla="*/ 26 h 1303"/>
                <a:gd name="T22" fmla="*/ 26 w 52"/>
                <a:gd name="T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303">
                  <a:moveTo>
                    <a:pt x="26" y="0"/>
                  </a:moveTo>
                  <a:lnTo>
                    <a:pt x="26" y="0"/>
                  </a:lnTo>
                  <a:lnTo>
                    <a:pt x="26" y="0"/>
                  </a:lnTo>
                  <a:cubicBezTo>
                    <a:pt x="40" y="0"/>
                    <a:pt x="51" y="12"/>
                    <a:pt x="51" y="26"/>
                  </a:cubicBezTo>
                  <a:lnTo>
                    <a:pt x="51" y="1276"/>
                  </a:lnTo>
                  <a:lnTo>
                    <a:pt x="51" y="1276"/>
                  </a:lnTo>
                  <a:cubicBezTo>
                    <a:pt x="51" y="1291"/>
                    <a:pt x="40" y="1302"/>
                    <a:pt x="26" y="1302"/>
                  </a:cubicBezTo>
                  <a:lnTo>
                    <a:pt x="26" y="1302"/>
                  </a:lnTo>
                  <a:cubicBezTo>
                    <a:pt x="11" y="1302"/>
                    <a:pt x="0" y="1291"/>
                    <a:pt x="0" y="1276"/>
                  </a:cubicBezTo>
                  <a:lnTo>
                    <a:pt x="0" y="26"/>
                  </a:lnTo>
                  <a:lnTo>
                    <a:pt x="0" y="26"/>
                  </a:lnTo>
                  <a:cubicBezTo>
                    <a:pt x="0" y="12"/>
                    <a:pt x="11" y="0"/>
                    <a:pt x="26" y="0"/>
                  </a:cubicBezTo>
                </a:path>
              </a:pathLst>
            </a:custGeom>
            <a:solidFill>
              <a:schemeClr val="accent2"/>
            </a:solidFill>
            <a:ln>
              <a:noFill/>
            </a:ln>
            <a:effectLst/>
          </p:spPr>
          <p:txBody>
            <a:bodyPr wrap="none" anchor="ctr"/>
            <a:lstStyle/>
            <a:p>
              <a:endParaRPr lang="en-US" sz="3265" dirty="0">
                <a:latin typeface="DM Sans" pitchFamily="2" charset="77"/>
              </a:endParaRPr>
            </a:p>
          </p:txBody>
        </p:sp>
      </p:grpSp>
      <p:grpSp>
        <p:nvGrpSpPr>
          <p:cNvPr id="18" name="Group 17">
            <a:extLst>
              <a:ext uri="{FF2B5EF4-FFF2-40B4-BE49-F238E27FC236}">
                <a16:creationId xmlns:a16="http://schemas.microsoft.com/office/drawing/2014/main" id="{95C58EBB-FFEC-D7FA-4468-0859DC48994C}"/>
              </a:ext>
            </a:extLst>
          </p:cNvPr>
          <p:cNvGrpSpPr/>
          <p:nvPr/>
        </p:nvGrpSpPr>
        <p:grpSpPr>
          <a:xfrm>
            <a:off x="11156452" y="199155"/>
            <a:ext cx="703096" cy="810207"/>
            <a:chOff x="11648698" y="414752"/>
            <a:chExt cx="703096" cy="810207"/>
          </a:xfrm>
          <a:solidFill>
            <a:schemeClr val="accent5"/>
          </a:solidFill>
        </p:grpSpPr>
        <p:sp>
          <p:nvSpPr>
            <p:cNvPr id="7" name="Freeform 367">
              <a:extLst>
                <a:ext uri="{FF2B5EF4-FFF2-40B4-BE49-F238E27FC236}">
                  <a16:creationId xmlns:a16="http://schemas.microsoft.com/office/drawing/2014/main" id="{54516634-330B-7B4D-7904-008EE0560747}"/>
                </a:ext>
              </a:extLst>
            </p:cNvPr>
            <p:cNvSpPr>
              <a:spLocks noChangeArrowheads="1"/>
            </p:cNvSpPr>
            <p:nvPr/>
          </p:nvSpPr>
          <p:spPr bwMode="auto">
            <a:xfrm>
              <a:off x="11648698" y="431232"/>
              <a:ext cx="703096" cy="466900"/>
            </a:xfrm>
            <a:custGeom>
              <a:avLst/>
              <a:gdLst>
                <a:gd name="T0" fmla="*/ 0 w 1130"/>
                <a:gd name="T1" fmla="*/ 0 h 749"/>
                <a:gd name="T2" fmla="*/ 0 w 1130"/>
                <a:gd name="T3" fmla="*/ 748 h 749"/>
                <a:gd name="T4" fmla="*/ 1129 w 1130"/>
                <a:gd name="T5" fmla="*/ 375 h 749"/>
                <a:gd name="T6" fmla="*/ 0 w 1130"/>
                <a:gd name="T7" fmla="*/ 0 h 749"/>
              </a:gdLst>
              <a:ahLst/>
              <a:cxnLst>
                <a:cxn ang="0">
                  <a:pos x="T0" y="T1"/>
                </a:cxn>
                <a:cxn ang="0">
                  <a:pos x="T2" y="T3"/>
                </a:cxn>
                <a:cxn ang="0">
                  <a:pos x="T4" y="T5"/>
                </a:cxn>
                <a:cxn ang="0">
                  <a:pos x="T6" y="T7"/>
                </a:cxn>
              </a:cxnLst>
              <a:rect l="0" t="0" r="r" b="b"/>
              <a:pathLst>
                <a:path w="1130" h="749">
                  <a:moveTo>
                    <a:pt x="0" y="0"/>
                  </a:moveTo>
                  <a:lnTo>
                    <a:pt x="0" y="748"/>
                  </a:lnTo>
                  <a:lnTo>
                    <a:pt x="1129" y="375"/>
                  </a:lnTo>
                  <a:lnTo>
                    <a:pt x="0" y="0"/>
                  </a:lnTo>
                </a:path>
              </a:pathLst>
            </a:custGeom>
            <a:grpFill/>
            <a:ln>
              <a:noFill/>
            </a:ln>
            <a:effectLst/>
          </p:spPr>
          <p:txBody>
            <a:bodyPr wrap="none" anchor="ctr"/>
            <a:lstStyle/>
            <a:p>
              <a:endParaRPr lang="en-US" sz="3265" dirty="0">
                <a:latin typeface="DM Sans" pitchFamily="2" charset="77"/>
              </a:endParaRPr>
            </a:p>
          </p:txBody>
        </p:sp>
        <p:sp>
          <p:nvSpPr>
            <p:cNvPr id="9" name="Freeform 368">
              <a:extLst>
                <a:ext uri="{FF2B5EF4-FFF2-40B4-BE49-F238E27FC236}">
                  <a16:creationId xmlns:a16="http://schemas.microsoft.com/office/drawing/2014/main" id="{23E7E911-290B-832A-9877-16DB680D532A}"/>
                </a:ext>
              </a:extLst>
            </p:cNvPr>
            <p:cNvSpPr>
              <a:spLocks noChangeArrowheads="1"/>
            </p:cNvSpPr>
            <p:nvPr/>
          </p:nvSpPr>
          <p:spPr bwMode="auto">
            <a:xfrm>
              <a:off x="11648698" y="414752"/>
              <a:ext cx="32958" cy="810207"/>
            </a:xfrm>
            <a:custGeom>
              <a:avLst/>
              <a:gdLst>
                <a:gd name="T0" fmla="*/ 25 w 51"/>
                <a:gd name="T1" fmla="*/ 0 h 1303"/>
                <a:gd name="T2" fmla="*/ 25 w 51"/>
                <a:gd name="T3" fmla="*/ 0 h 1303"/>
                <a:gd name="T4" fmla="*/ 25 w 51"/>
                <a:gd name="T5" fmla="*/ 0 h 1303"/>
                <a:gd name="T6" fmla="*/ 50 w 51"/>
                <a:gd name="T7" fmla="*/ 25 h 1303"/>
                <a:gd name="T8" fmla="*/ 50 w 51"/>
                <a:gd name="T9" fmla="*/ 1276 h 1303"/>
                <a:gd name="T10" fmla="*/ 50 w 51"/>
                <a:gd name="T11" fmla="*/ 1276 h 1303"/>
                <a:gd name="T12" fmla="*/ 25 w 51"/>
                <a:gd name="T13" fmla="*/ 1302 h 1303"/>
                <a:gd name="T14" fmla="*/ 25 w 51"/>
                <a:gd name="T15" fmla="*/ 1302 h 1303"/>
                <a:gd name="T16" fmla="*/ 0 w 51"/>
                <a:gd name="T17" fmla="*/ 1276 h 1303"/>
                <a:gd name="T18" fmla="*/ 0 w 51"/>
                <a:gd name="T19" fmla="*/ 25 h 1303"/>
                <a:gd name="T20" fmla="*/ 0 w 51"/>
                <a:gd name="T21" fmla="*/ 25 h 1303"/>
                <a:gd name="T22" fmla="*/ 25 w 51"/>
                <a:gd name="T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1" h="1303">
                  <a:moveTo>
                    <a:pt x="25" y="0"/>
                  </a:moveTo>
                  <a:lnTo>
                    <a:pt x="25" y="0"/>
                  </a:lnTo>
                  <a:lnTo>
                    <a:pt x="25" y="0"/>
                  </a:lnTo>
                  <a:cubicBezTo>
                    <a:pt x="39" y="0"/>
                    <a:pt x="50" y="11"/>
                    <a:pt x="50" y="25"/>
                  </a:cubicBezTo>
                  <a:lnTo>
                    <a:pt x="50" y="1276"/>
                  </a:lnTo>
                  <a:lnTo>
                    <a:pt x="50" y="1276"/>
                  </a:lnTo>
                  <a:cubicBezTo>
                    <a:pt x="50" y="1290"/>
                    <a:pt x="39" y="1302"/>
                    <a:pt x="25" y="1302"/>
                  </a:cubicBezTo>
                  <a:lnTo>
                    <a:pt x="25" y="1302"/>
                  </a:lnTo>
                  <a:cubicBezTo>
                    <a:pt x="11" y="1302"/>
                    <a:pt x="0" y="1290"/>
                    <a:pt x="0" y="1276"/>
                  </a:cubicBezTo>
                  <a:lnTo>
                    <a:pt x="0" y="25"/>
                  </a:lnTo>
                  <a:lnTo>
                    <a:pt x="0" y="25"/>
                  </a:lnTo>
                  <a:cubicBezTo>
                    <a:pt x="0" y="11"/>
                    <a:pt x="11" y="0"/>
                    <a:pt x="25" y="0"/>
                  </a:cubicBezTo>
                </a:path>
              </a:pathLst>
            </a:custGeom>
            <a:grpFill/>
            <a:ln>
              <a:noFill/>
            </a:ln>
            <a:effectLst/>
          </p:spPr>
          <p:txBody>
            <a:bodyPr wrap="none" anchor="ctr"/>
            <a:lstStyle/>
            <a:p>
              <a:endParaRPr lang="en-US" sz="3265" dirty="0">
                <a:latin typeface="DM Sans" pitchFamily="2" charset="77"/>
              </a:endParaRPr>
            </a:p>
          </p:txBody>
        </p:sp>
      </p:grpSp>
      <p:grpSp>
        <p:nvGrpSpPr>
          <p:cNvPr id="21" name="Group 20">
            <a:extLst>
              <a:ext uri="{FF2B5EF4-FFF2-40B4-BE49-F238E27FC236}">
                <a16:creationId xmlns:a16="http://schemas.microsoft.com/office/drawing/2014/main" id="{4B8F8678-CDFA-1F09-76CE-6D163AA9C784}"/>
              </a:ext>
            </a:extLst>
          </p:cNvPr>
          <p:cNvGrpSpPr/>
          <p:nvPr/>
        </p:nvGrpSpPr>
        <p:grpSpPr>
          <a:xfrm>
            <a:off x="9415820" y="3185939"/>
            <a:ext cx="703096" cy="810209"/>
            <a:chOff x="9415820" y="3185939"/>
            <a:chExt cx="703096" cy="810209"/>
          </a:xfrm>
        </p:grpSpPr>
        <p:sp>
          <p:nvSpPr>
            <p:cNvPr id="11" name="Freeform 369">
              <a:extLst>
                <a:ext uri="{FF2B5EF4-FFF2-40B4-BE49-F238E27FC236}">
                  <a16:creationId xmlns:a16="http://schemas.microsoft.com/office/drawing/2014/main" id="{EB380082-4D91-6338-3C05-FE9D3A346BEA}"/>
                </a:ext>
              </a:extLst>
            </p:cNvPr>
            <p:cNvSpPr>
              <a:spLocks noChangeArrowheads="1"/>
            </p:cNvSpPr>
            <p:nvPr/>
          </p:nvSpPr>
          <p:spPr bwMode="auto">
            <a:xfrm>
              <a:off x="9415820" y="3202418"/>
              <a:ext cx="703096" cy="466900"/>
            </a:xfrm>
            <a:custGeom>
              <a:avLst/>
              <a:gdLst>
                <a:gd name="T0" fmla="*/ 0 w 1131"/>
                <a:gd name="T1" fmla="*/ 0 h 748"/>
                <a:gd name="T2" fmla="*/ 0 w 1131"/>
                <a:gd name="T3" fmla="*/ 747 h 748"/>
                <a:gd name="T4" fmla="*/ 1130 w 1131"/>
                <a:gd name="T5" fmla="*/ 373 h 748"/>
                <a:gd name="T6" fmla="*/ 0 w 1131"/>
                <a:gd name="T7" fmla="*/ 0 h 748"/>
              </a:gdLst>
              <a:ahLst/>
              <a:cxnLst>
                <a:cxn ang="0">
                  <a:pos x="T0" y="T1"/>
                </a:cxn>
                <a:cxn ang="0">
                  <a:pos x="T2" y="T3"/>
                </a:cxn>
                <a:cxn ang="0">
                  <a:pos x="T4" y="T5"/>
                </a:cxn>
                <a:cxn ang="0">
                  <a:pos x="T6" y="T7"/>
                </a:cxn>
              </a:cxnLst>
              <a:rect l="0" t="0" r="r" b="b"/>
              <a:pathLst>
                <a:path w="1131" h="748">
                  <a:moveTo>
                    <a:pt x="0" y="0"/>
                  </a:moveTo>
                  <a:lnTo>
                    <a:pt x="0" y="747"/>
                  </a:lnTo>
                  <a:lnTo>
                    <a:pt x="1130" y="373"/>
                  </a:lnTo>
                  <a:lnTo>
                    <a:pt x="0" y="0"/>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13" name="Freeform 370">
              <a:extLst>
                <a:ext uri="{FF2B5EF4-FFF2-40B4-BE49-F238E27FC236}">
                  <a16:creationId xmlns:a16="http://schemas.microsoft.com/office/drawing/2014/main" id="{B30E24E9-8C5D-C36A-E588-49B8E600E05E}"/>
                </a:ext>
              </a:extLst>
            </p:cNvPr>
            <p:cNvSpPr>
              <a:spLocks noChangeArrowheads="1"/>
            </p:cNvSpPr>
            <p:nvPr/>
          </p:nvSpPr>
          <p:spPr bwMode="auto">
            <a:xfrm>
              <a:off x="9415820" y="3185939"/>
              <a:ext cx="32958" cy="810209"/>
            </a:xfrm>
            <a:custGeom>
              <a:avLst/>
              <a:gdLst>
                <a:gd name="T0" fmla="*/ 26 w 52"/>
                <a:gd name="T1" fmla="*/ 0 h 1301"/>
                <a:gd name="T2" fmla="*/ 26 w 52"/>
                <a:gd name="T3" fmla="*/ 0 h 1301"/>
                <a:gd name="T4" fmla="*/ 26 w 52"/>
                <a:gd name="T5" fmla="*/ 0 h 1301"/>
                <a:gd name="T6" fmla="*/ 51 w 52"/>
                <a:gd name="T7" fmla="*/ 26 h 1301"/>
                <a:gd name="T8" fmla="*/ 51 w 52"/>
                <a:gd name="T9" fmla="*/ 1276 h 1301"/>
                <a:gd name="T10" fmla="*/ 51 w 52"/>
                <a:gd name="T11" fmla="*/ 1276 h 1301"/>
                <a:gd name="T12" fmla="*/ 26 w 52"/>
                <a:gd name="T13" fmla="*/ 1300 h 1301"/>
                <a:gd name="T14" fmla="*/ 26 w 52"/>
                <a:gd name="T15" fmla="*/ 1300 h 1301"/>
                <a:gd name="T16" fmla="*/ 0 w 52"/>
                <a:gd name="T17" fmla="*/ 1276 h 1301"/>
                <a:gd name="T18" fmla="*/ 0 w 52"/>
                <a:gd name="T19" fmla="*/ 26 h 1301"/>
                <a:gd name="T20" fmla="*/ 0 w 52"/>
                <a:gd name="T21" fmla="*/ 26 h 1301"/>
                <a:gd name="T22" fmla="*/ 26 w 52"/>
                <a:gd name="T23" fmla="*/ 0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301">
                  <a:moveTo>
                    <a:pt x="26" y="0"/>
                  </a:moveTo>
                  <a:lnTo>
                    <a:pt x="26" y="0"/>
                  </a:lnTo>
                  <a:lnTo>
                    <a:pt x="26" y="0"/>
                  </a:lnTo>
                  <a:cubicBezTo>
                    <a:pt x="40" y="0"/>
                    <a:pt x="51" y="12"/>
                    <a:pt x="51" y="26"/>
                  </a:cubicBezTo>
                  <a:lnTo>
                    <a:pt x="51" y="1276"/>
                  </a:lnTo>
                  <a:lnTo>
                    <a:pt x="51" y="1276"/>
                  </a:lnTo>
                  <a:cubicBezTo>
                    <a:pt x="51" y="1290"/>
                    <a:pt x="40" y="1300"/>
                    <a:pt x="26" y="1300"/>
                  </a:cubicBezTo>
                  <a:lnTo>
                    <a:pt x="26" y="1300"/>
                  </a:lnTo>
                  <a:cubicBezTo>
                    <a:pt x="12" y="1300"/>
                    <a:pt x="0" y="1290"/>
                    <a:pt x="0" y="1276"/>
                  </a:cubicBezTo>
                  <a:lnTo>
                    <a:pt x="0" y="26"/>
                  </a:lnTo>
                  <a:lnTo>
                    <a:pt x="0" y="26"/>
                  </a:lnTo>
                  <a:cubicBezTo>
                    <a:pt x="0" y="12"/>
                    <a:pt x="12" y="0"/>
                    <a:pt x="26" y="0"/>
                  </a:cubicBezTo>
                </a:path>
              </a:pathLst>
            </a:custGeom>
            <a:solidFill>
              <a:schemeClr val="accent3"/>
            </a:solidFill>
            <a:ln>
              <a:noFill/>
            </a:ln>
            <a:effectLst/>
          </p:spPr>
          <p:txBody>
            <a:bodyPr wrap="none" anchor="ctr"/>
            <a:lstStyle/>
            <a:p>
              <a:endParaRPr lang="en-US" sz="3265" dirty="0">
                <a:latin typeface="DM Sans" pitchFamily="2" charset="77"/>
              </a:endParaRPr>
            </a:p>
          </p:txBody>
        </p:sp>
      </p:grpSp>
      <p:grpSp>
        <p:nvGrpSpPr>
          <p:cNvPr id="22" name="Group 21">
            <a:extLst>
              <a:ext uri="{FF2B5EF4-FFF2-40B4-BE49-F238E27FC236}">
                <a16:creationId xmlns:a16="http://schemas.microsoft.com/office/drawing/2014/main" id="{050F52EA-1C04-9415-BDF8-C2A9500771B2}"/>
              </a:ext>
            </a:extLst>
          </p:cNvPr>
          <p:cNvGrpSpPr/>
          <p:nvPr/>
        </p:nvGrpSpPr>
        <p:grpSpPr>
          <a:xfrm>
            <a:off x="10561096" y="4567412"/>
            <a:ext cx="703096" cy="810207"/>
            <a:chOff x="10561096" y="4567412"/>
            <a:chExt cx="703096" cy="810207"/>
          </a:xfrm>
        </p:grpSpPr>
        <p:sp>
          <p:nvSpPr>
            <p:cNvPr id="15" name="Freeform 371">
              <a:extLst>
                <a:ext uri="{FF2B5EF4-FFF2-40B4-BE49-F238E27FC236}">
                  <a16:creationId xmlns:a16="http://schemas.microsoft.com/office/drawing/2014/main" id="{7D4633BA-B2B3-BCAB-8BAF-670167FB1925}"/>
                </a:ext>
              </a:extLst>
            </p:cNvPr>
            <p:cNvSpPr>
              <a:spLocks noChangeArrowheads="1"/>
            </p:cNvSpPr>
            <p:nvPr/>
          </p:nvSpPr>
          <p:spPr bwMode="auto">
            <a:xfrm>
              <a:off x="10561096" y="4583892"/>
              <a:ext cx="703096" cy="466900"/>
            </a:xfrm>
            <a:custGeom>
              <a:avLst/>
              <a:gdLst>
                <a:gd name="T0" fmla="*/ 0 w 1131"/>
                <a:gd name="T1" fmla="*/ 0 h 748"/>
                <a:gd name="T2" fmla="*/ 0 w 1131"/>
                <a:gd name="T3" fmla="*/ 747 h 748"/>
                <a:gd name="T4" fmla="*/ 1130 w 1131"/>
                <a:gd name="T5" fmla="*/ 374 h 748"/>
                <a:gd name="T6" fmla="*/ 0 w 1131"/>
                <a:gd name="T7" fmla="*/ 0 h 748"/>
              </a:gdLst>
              <a:ahLst/>
              <a:cxnLst>
                <a:cxn ang="0">
                  <a:pos x="T0" y="T1"/>
                </a:cxn>
                <a:cxn ang="0">
                  <a:pos x="T2" y="T3"/>
                </a:cxn>
                <a:cxn ang="0">
                  <a:pos x="T4" y="T5"/>
                </a:cxn>
                <a:cxn ang="0">
                  <a:pos x="T6" y="T7"/>
                </a:cxn>
              </a:cxnLst>
              <a:rect l="0" t="0" r="r" b="b"/>
              <a:pathLst>
                <a:path w="1131" h="748">
                  <a:moveTo>
                    <a:pt x="0" y="0"/>
                  </a:moveTo>
                  <a:lnTo>
                    <a:pt x="0" y="747"/>
                  </a:lnTo>
                  <a:lnTo>
                    <a:pt x="1130" y="374"/>
                  </a:lnTo>
                  <a:lnTo>
                    <a:pt x="0" y="0"/>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17" name="Freeform 372">
              <a:extLst>
                <a:ext uri="{FF2B5EF4-FFF2-40B4-BE49-F238E27FC236}">
                  <a16:creationId xmlns:a16="http://schemas.microsoft.com/office/drawing/2014/main" id="{3FA8DB05-3EA3-ADA8-BE91-81135C3E5CC4}"/>
                </a:ext>
              </a:extLst>
            </p:cNvPr>
            <p:cNvSpPr>
              <a:spLocks noChangeArrowheads="1"/>
            </p:cNvSpPr>
            <p:nvPr/>
          </p:nvSpPr>
          <p:spPr bwMode="auto">
            <a:xfrm>
              <a:off x="10561096" y="4567412"/>
              <a:ext cx="32958" cy="810207"/>
            </a:xfrm>
            <a:custGeom>
              <a:avLst/>
              <a:gdLst>
                <a:gd name="T0" fmla="*/ 26 w 52"/>
                <a:gd name="T1" fmla="*/ 0 h 1303"/>
                <a:gd name="T2" fmla="*/ 26 w 52"/>
                <a:gd name="T3" fmla="*/ 0 h 1303"/>
                <a:gd name="T4" fmla="*/ 26 w 52"/>
                <a:gd name="T5" fmla="*/ 0 h 1303"/>
                <a:gd name="T6" fmla="*/ 51 w 52"/>
                <a:gd name="T7" fmla="*/ 25 h 1303"/>
                <a:gd name="T8" fmla="*/ 51 w 52"/>
                <a:gd name="T9" fmla="*/ 1276 h 1303"/>
                <a:gd name="T10" fmla="*/ 51 w 52"/>
                <a:gd name="T11" fmla="*/ 1276 h 1303"/>
                <a:gd name="T12" fmla="*/ 26 w 52"/>
                <a:gd name="T13" fmla="*/ 1302 h 1303"/>
                <a:gd name="T14" fmla="*/ 26 w 52"/>
                <a:gd name="T15" fmla="*/ 1302 h 1303"/>
                <a:gd name="T16" fmla="*/ 0 w 52"/>
                <a:gd name="T17" fmla="*/ 1276 h 1303"/>
                <a:gd name="T18" fmla="*/ 0 w 52"/>
                <a:gd name="T19" fmla="*/ 25 h 1303"/>
                <a:gd name="T20" fmla="*/ 0 w 52"/>
                <a:gd name="T21" fmla="*/ 25 h 1303"/>
                <a:gd name="T22" fmla="*/ 26 w 52"/>
                <a:gd name="T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303">
                  <a:moveTo>
                    <a:pt x="26" y="0"/>
                  </a:moveTo>
                  <a:lnTo>
                    <a:pt x="26" y="0"/>
                  </a:lnTo>
                  <a:lnTo>
                    <a:pt x="26" y="0"/>
                  </a:lnTo>
                  <a:cubicBezTo>
                    <a:pt x="39" y="0"/>
                    <a:pt x="51" y="11"/>
                    <a:pt x="51" y="25"/>
                  </a:cubicBezTo>
                  <a:lnTo>
                    <a:pt x="51" y="1276"/>
                  </a:lnTo>
                  <a:lnTo>
                    <a:pt x="51" y="1276"/>
                  </a:lnTo>
                  <a:cubicBezTo>
                    <a:pt x="51" y="1290"/>
                    <a:pt x="39" y="1302"/>
                    <a:pt x="26" y="1302"/>
                  </a:cubicBezTo>
                  <a:lnTo>
                    <a:pt x="26" y="1302"/>
                  </a:lnTo>
                  <a:cubicBezTo>
                    <a:pt x="12" y="1302"/>
                    <a:pt x="0" y="1290"/>
                    <a:pt x="0" y="1276"/>
                  </a:cubicBezTo>
                  <a:lnTo>
                    <a:pt x="0" y="25"/>
                  </a:lnTo>
                  <a:lnTo>
                    <a:pt x="0" y="25"/>
                  </a:lnTo>
                  <a:cubicBezTo>
                    <a:pt x="0" y="11"/>
                    <a:pt x="12" y="0"/>
                    <a:pt x="26" y="0"/>
                  </a:cubicBezTo>
                </a:path>
              </a:pathLst>
            </a:custGeom>
            <a:solidFill>
              <a:schemeClr val="accent4"/>
            </a:solidFill>
            <a:ln>
              <a:noFill/>
            </a:ln>
            <a:effectLst/>
          </p:spPr>
          <p:txBody>
            <a:bodyPr wrap="none" anchor="ctr"/>
            <a:lstStyle/>
            <a:p>
              <a:endParaRPr lang="en-US" sz="3265" dirty="0">
                <a:latin typeface="DM Sans" pitchFamily="2" charset="77"/>
              </a:endParaRPr>
            </a:p>
          </p:txBody>
        </p:sp>
      </p:grpSp>
      <p:grpSp>
        <p:nvGrpSpPr>
          <p:cNvPr id="26" name="Group 25">
            <a:extLst>
              <a:ext uri="{FF2B5EF4-FFF2-40B4-BE49-F238E27FC236}">
                <a16:creationId xmlns:a16="http://schemas.microsoft.com/office/drawing/2014/main" id="{3B9CE258-BA63-D483-1512-9A3BB934E91C}"/>
              </a:ext>
            </a:extLst>
          </p:cNvPr>
          <p:cNvGrpSpPr/>
          <p:nvPr/>
        </p:nvGrpSpPr>
        <p:grpSpPr>
          <a:xfrm>
            <a:off x="385744" y="-2712"/>
            <a:ext cx="2625624" cy="6863423"/>
            <a:chOff x="9234553" y="-2712"/>
            <a:chExt cx="2625624" cy="6863423"/>
          </a:xfrm>
        </p:grpSpPr>
        <p:sp>
          <p:nvSpPr>
            <p:cNvPr id="27" name="Freeform 363">
              <a:extLst>
                <a:ext uri="{FF2B5EF4-FFF2-40B4-BE49-F238E27FC236}">
                  <a16:creationId xmlns:a16="http://schemas.microsoft.com/office/drawing/2014/main" id="{B7AAD873-C0C3-E752-6790-00662D738E91}"/>
                </a:ext>
              </a:extLst>
            </p:cNvPr>
            <p:cNvSpPr>
              <a:spLocks noChangeArrowheads="1"/>
            </p:cNvSpPr>
            <p:nvPr/>
          </p:nvSpPr>
          <p:spPr bwMode="auto">
            <a:xfrm>
              <a:off x="9234553" y="-2712"/>
              <a:ext cx="2625624" cy="6863423"/>
            </a:xfrm>
            <a:custGeom>
              <a:avLst/>
              <a:gdLst>
                <a:gd name="T0" fmla="*/ 2492 w 4216"/>
                <a:gd name="T1" fmla="*/ 11021 h 11022"/>
                <a:gd name="T2" fmla="*/ 1982 w 4216"/>
                <a:gd name="T3" fmla="*/ 11021 h 11022"/>
                <a:gd name="T4" fmla="*/ 1982 w 4216"/>
                <a:gd name="T5" fmla="*/ 8848 h 11022"/>
                <a:gd name="T6" fmla="*/ 1982 w 4216"/>
                <a:gd name="T7" fmla="*/ 8848 h 11022"/>
                <a:gd name="T8" fmla="*/ 1877 w 4216"/>
                <a:gd name="T9" fmla="*/ 8742 h 11022"/>
                <a:gd name="T10" fmla="*/ 614 w 4216"/>
                <a:gd name="T11" fmla="*/ 8742 h 11022"/>
                <a:gd name="T12" fmla="*/ 614 w 4216"/>
                <a:gd name="T13" fmla="*/ 8742 h 11022"/>
                <a:gd name="T14" fmla="*/ 0 w 4216"/>
                <a:gd name="T15" fmla="*/ 8128 h 11022"/>
                <a:gd name="T16" fmla="*/ 0 w 4216"/>
                <a:gd name="T17" fmla="*/ 6600 h 11022"/>
                <a:gd name="T18" fmla="*/ 0 w 4216"/>
                <a:gd name="T19" fmla="*/ 6600 h 11022"/>
                <a:gd name="T20" fmla="*/ 614 w 4216"/>
                <a:gd name="T21" fmla="*/ 5986 h 11022"/>
                <a:gd name="T22" fmla="*/ 1872 w 4216"/>
                <a:gd name="T23" fmla="*/ 5986 h 11022"/>
                <a:gd name="T24" fmla="*/ 1872 w 4216"/>
                <a:gd name="T25" fmla="*/ 5986 h 11022"/>
                <a:gd name="T26" fmla="*/ 1977 w 4216"/>
                <a:gd name="T27" fmla="*/ 5881 h 11022"/>
                <a:gd name="T28" fmla="*/ 1977 w 4216"/>
                <a:gd name="T29" fmla="*/ 4577 h 11022"/>
                <a:gd name="T30" fmla="*/ 1977 w 4216"/>
                <a:gd name="T31" fmla="*/ 4577 h 11022"/>
                <a:gd name="T32" fmla="*/ 2591 w 4216"/>
                <a:gd name="T33" fmla="*/ 3963 h 11022"/>
                <a:gd name="T34" fmla="*/ 3600 w 4216"/>
                <a:gd name="T35" fmla="*/ 3963 h 11022"/>
                <a:gd name="T36" fmla="*/ 3600 w 4216"/>
                <a:gd name="T37" fmla="*/ 3963 h 11022"/>
                <a:gd name="T38" fmla="*/ 3704 w 4216"/>
                <a:gd name="T39" fmla="*/ 3858 h 11022"/>
                <a:gd name="T40" fmla="*/ 3704 w 4216"/>
                <a:gd name="T41" fmla="*/ 2191 h 11022"/>
                <a:gd name="T42" fmla="*/ 3704 w 4216"/>
                <a:gd name="T43" fmla="*/ 2191 h 11022"/>
                <a:gd name="T44" fmla="*/ 3600 w 4216"/>
                <a:gd name="T45" fmla="*/ 2087 h 11022"/>
                <a:gd name="T46" fmla="*/ 2591 w 4216"/>
                <a:gd name="T47" fmla="*/ 2087 h 11022"/>
                <a:gd name="T48" fmla="*/ 2591 w 4216"/>
                <a:gd name="T49" fmla="*/ 2087 h 11022"/>
                <a:gd name="T50" fmla="*/ 1977 w 4216"/>
                <a:gd name="T51" fmla="*/ 1472 h 11022"/>
                <a:gd name="T52" fmla="*/ 1977 w 4216"/>
                <a:gd name="T53" fmla="*/ 0 h 11022"/>
                <a:gd name="T54" fmla="*/ 2487 w 4216"/>
                <a:gd name="T55" fmla="*/ 0 h 11022"/>
                <a:gd name="T56" fmla="*/ 2487 w 4216"/>
                <a:gd name="T57" fmla="*/ 1472 h 11022"/>
                <a:gd name="T58" fmla="*/ 2487 w 4216"/>
                <a:gd name="T59" fmla="*/ 1472 h 11022"/>
                <a:gd name="T60" fmla="*/ 2591 w 4216"/>
                <a:gd name="T61" fmla="*/ 1577 h 11022"/>
                <a:gd name="T62" fmla="*/ 3600 w 4216"/>
                <a:gd name="T63" fmla="*/ 1577 h 11022"/>
                <a:gd name="T64" fmla="*/ 3600 w 4216"/>
                <a:gd name="T65" fmla="*/ 1577 h 11022"/>
                <a:gd name="T66" fmla="*/ 4215 w 4216"/>
                <a:gd name="T67" fmla="*/ 2191 h 11022"/>
                <a:gd name="T68" fmla="*/ 4215 w 4216"/>
                <a:gd name="T69" fmla="*/ 3858 h 11022"/>
                <a:gd name="T70" fmla="*/ 4215 w 4216"/>
                <a:gd name="T71" fmla="*/ 3858 h 11022"/>
                <a:gd name="T72" fmla="*/ 3600 w 4216"/>
                <a:gd name="T73" fmla="*/ 4473 h 11022"/>
                <a:gd name="T74" fmla="*/ 2591 w 4216"/>
                <a:gd name="T75" fmla="*/ 4473 h 11022"/>
                <a:gd name="T76" fmla="*/ 2591 w 4216"/>
                <a:gd name="T77" fmla="*/ 4473 h 11022"/>
                <a:gd name="T78" fmla="*/ 2487 w 4216"/>
                <a:gd name="T79" fmla="*/ 4577 h 11022"/>
                <a:gd name="T80" fmla="*/ 2487 w 4216"/>
                <a:gd name="T81" fmla="*/ 5881 h 11022"/>
                <a:gd name="T82" fmla="*/ 2487 w 4216"/>
                <a:gd name="T83" fmla="*/ 5881 h 11022"/>
                <a:gd name="T84" fmla="*/ 1872 w 4216"/>
                <a:gd name="T85" fmla="*/ 6495 h 11022"/>
                <a:gd name="T86" fmla="*/ 614 w 4216"/>
                <a:gd name="T87" fmla="*/ 6495 h 11022"/>
                <a:gd name="T88" fmla="*/ 614 w 4216"/>
                <a:gd name="T89" fmla="*/ 6495 h 11022"/>
                <a:gd name="T90" fmla="*/ 509 w 4216"/>
                <a:gd name="T91" fmla="*/ 6600 h 11022"/>
                <a:gd name="T92" fmla="*/ 509 w 4216"/>
                <a:gd name="T93" fmla="*/ 8128 h 11022"/>
                <a:gd name="T94" fmla="*/ 509 w 4216"/>
                <a:gd name="T95" fmla="*/ 8128 h 11022"/>
                <a:gd name="T96" fmla="*/ 614 w 4216"/>
                <a:gd name="T97" fmla="*/ 8233 h 11022"/>
                <a:gd name="T98" fmla="*/ 1877 w 4216"/>
                <a:gd name="T99" fmla="*/ 8233 h 11022"/>
                <a:gd name="T100" fmla="*/ 1877 w 4216"/>
                <a:gd name="T101" fmla="*/ 8233 h 11022"/>
                <a:gd name="T102" fmla="*/ 2492 w 4216"/>
                <a:gd name="T103" fmla="*/ 8848 h 11022"/>
                <a:gd name="T104" fmla="*/ 2492 w 4216"/>
                <a:gd name="T105" fmla="*/ 11021 h 1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216" h="11022">
                  <a:moveTo>
                    <a:pt x="2492" y="11021"/>
                  </a:moveTo>
                  <a:lnTo>
                    <a:pt x="1982" y="11021"/>
                  </a:lnTo>
                  <a:lnTo>
                    <a:pt x="1982" y="8848"/>
                  </a:lnTo>
                  <a:lnTo>
                    <a:pt x="1982" y="8848"/>
                  </a:lnTo>
                  <a:cubicBezTo>
                    <a:pt x="1982" y="8790"/>
                    <a:pt x="1935" y="8742"/>
                    <a:pt x="1877" y="8742"/>
                  </a:cubicBezTo>
                  <a:lnTo>
                    <a:pt x="614" y="8742"/>
                  </a:lnTo>
                  <a:lnTo>
                    <a:pt x="614" y="8742"/>
                  </a:lnTo>
                  <a:cubicBezTo>
                    <a:pt x="275" y="8742"/>
                    <a:pt x="0" y="8467"/>
                    <a:pt x="0" y="8128"/>
                  </a:cubicBezTo>
                  <a:lnTo>
                    <a:pt x="0" y="6600"/>
                  </a:lnTo>
                  <a:lnTo>
                    <a:pt x="0" y="6600"/>
                  </a:lnTo>
                  <a:cubicBezTo>
                    <a:pt x="0" y="6261"/>
                    <a:pt x="275" y="5986"/>
                    <a:pt x="614" y="5986"/>
                  </a:cubicBezTo>
                  <a:lnTo>
                    <a:pt x="1872" y="5986"/>
                  </a:lnTo>
                  <a:lnTo>
                    <a:pt x="1872" y="5986"/>
                  </a:lnTo>
                  <a:cubicBezTo>
                    <a:pt x="1930" y="5986"/>
                    <a:pt x="1977" y="5938"/>
                    <a:pt x="1977" y="5881"/>
                  </a:cubicBezTo>
                  <a:lnTo>
                    <a:pt x="1977" y="4577"/>
                  </a:lnTo>
                  <a:lnTo>
                    <a:pt x="1977" y="4577"/>
                  </a:lnTo>
                  <a:cubicBezTo>
                    <a:pt x="1977" y="4239"/>
                    <a:pt x="2252" y="3963"/>
                    <a:pt x="2591" y="3963"/>
                  </a:cubicBezTo>
                  <a:lnTo>
                    <a:pt x="3600" y="3963"/>
                  </a:lnTo>
                  <a:lnTo>
                    <a:pt x="3600" y="3963"/>
                  </a:lnTo>
                  <a:cubicBezTo>
                    <a:pt x="3658" y="3963"/>
                    <a:pt x="3704" y="3916"/>
                    <a:pt x="3704" y="3858"/>
                  </a:cubicBezTo>
                  <a:lnTo>
                    <a:pt x="3704" y="2191"/>
                  </a:lnTo>
                  <a:lnTo>
                    <a:pt x="3704" y="2191"/>
                  </a:lnTo>
                  <a:cubicBezTo>
                    <a:pt x="3704" y="2133"/>
                    <a:pt x="3658" y="2087"/>
                    <a:pt x="3600" y="2087"/>
                  </a:cubicBezTo>
                  <a:lnTo>
                    <a:pt x="2591" y="2087"/>
                  </a:lnTo>
                  <a:lnTo>
                    <a:pt x="2591" y="2087"/>
                  </a:lnTo>
                  <a:cubicBezTo>
                    <a:pt x="2252" y="2087"/>
                    <a:pt x="1977" y="1811"/>
                    <a:pt x="1977" y="1472"/>
                  </a:cubicBezTo>
                  <a:lnTo>
                    <a:pt x="1977" y="0"/>
                  </a:lnTo>
                  <a:lnTo>
                    <a:pt x="2487" y="0"/>
                  </a:lnTo>
                  <a:lnTo>
                    <a:pt x="2487" y="1472"/>
                  </a:lnTo>
                  <a:lnTo>
                    <a:pt x="2487" y="1472"/>
                  </a:lnTo>
                  <a:cubicBezTo>
                    <a:pt x="2487" y="1530"/>
                    <a:pt x="2533" y="1577"/>
                    <a:pt x="2591" y="1577"/>
                  </a:cubicBezTo>
                  <a:lnTo>
                    <a:pt x="3600" y="1577"/>
                  </a:lnTo>
                  <a:lnTo>
                    <a:pt x="3600" y="1577"/>
                  </a:lnTo>
                  <a:cubicBezTo>
                    <a:pt x="3939" y="1577"/>
                    <a:pt x="4215" y="1852"/>
                    <a:pt x="4215" y="2191"/>
                  </a:cubicBezTo>
                  <a:lnTo>
                    <a:pt x="4215" y="3858"/>
                  </a:lnTo>
                  <a:lnTo>
                    <a:pt x="4215" y="3858"/>
                  </a:lnTo>
                  <a:cubicBezTo>
                    <a:pt x="4215" y="4197"/>
                    <a:pt x="3939" y="4473"/>
                    <a:pt x="3600" y="4473"/>
                  </a:cubicBezTo>
                  <a:lnTo>
                    <a:pt x="2591" y="4473"/>
                  </a:lnTo>
                  <a:lnTo>
                    <a:pt x="2591" y="4473"/>
                  </a:lnTo>
                  <a:cubicBezTo>
                    <a:pt x="2533" y="4473"/>
                    <a:pt x="2487" y="4520"/>
                    <a:pt x="2487" y="4577"/>
                  </a:cubicBezTo>
                  <a:lnTo>
                    <a:pt x="2487" y="5881"/>
                  </a:lnTo>
                  <a:lnTo>
                    <a:pt x="2487" y="5881"/>
                  </a:lnTo>
                  <a:cubicBezTo>
                    <a:pt x="2487" y="6220"/>
                    <a:pt x="2211" y="6495"/>
                    <a:pt x="1872" y="6495"/>
                  </a:cubicBezTo>
                  <a:lnTo>
                    <a:pt x="614" y="6495"/>
                  </a:lnTo>
                  <a:lnTo>
                    <a:pt x="614" y="6495"/>
                  </a:lnTo>
                  <a:cubicBezTo>
                    <a:pt x="556" y="6495"/>
                    <a:pt x="509" y="6542"/>
                    <a:pt x="509" y="6600"/>
                  </a:cubicBezTo>
                  <a:lnTo>
                    <a:pt x="509" y="8128"/>
                  </a:lnTo>
                  <a:lnTo>
                    <a:pt x="509" y="8128"/>
                  </a:lnTo>
                  <a:cubicBezTo>
                    <a:pt x="509" y="8186"/>
                    <a:pt x="556" y="8233"/>
                    <a:pt x="614" y="8233"/>
                  </a:cubicBezTo>
                  <a:lnTo>
                    <a:pt x="1877" y="8233"/>
                  </a:lnTo>
                  <a:lnTo>
                    <a:pt x="1877" y="8233"/>
                  </a:lnTo>
                  <a:cubicBezTo>
                    <a:pt x="2216" y="8233"/>
                    <a:pt x="2492" y="8509"/>
                    <a:pt x="2492" y="8848"/>
                  </a:cubicBezTo>
                  <a:lnTo>
                    <a:pt x="2492" y="11021"/>
                  </a:lnTo>
                </a:path>
              </a:pathLst>
            </a:custGeom>
            <a:solidFill>
              <a:srgbClr val="ADB9CA">
                <a:alpha val="58824"/>
              </a:srgbClr>
            </a:solidFill>
            <a:ln>
              <a:noFill/>
            </a:ln>
            <a:effectLst/>
          </p:spPr>
          <p:txBody>
            <a:bodyPr wrap="none" anchor="ctr"/>
            <a:lstStyle/>
            <a:p>
              <a:endParaRPr lang="en-US" sz="3265" dirty="0">
                <a:latin typeface="DM Sans" pitchFamily="2" charset="77"/>
              </a:endParaRPr>
            </a:p>
          </p:txBody>
        </p:sp>
        <p:sp>
          <p:nvSpPr>
            <p:cNvPr id="28" name="Freeform 28">
              <a:extLst>
                <a:ext uri="{FF2B5EF4-FFF2-40B4-BE49-F238E27FC236}">
                  <a16:creationId xmlns:a16="http://schemas.microsoft.com/office/drawing/2014/main" id="{9B44E181-ED50-1678-3C76-3A7329E8B4A6}"/>
                </a:ext>
              </a:extLst>
            </p:cNvPr>
            <p:cNvSpPr>
              <a:spLocks noChangeArrowheads="1"/>
            </p:cNvSpPr>
            <p:nvPr/>
          </p:nvSpPr>
          <p:spPr bwMode="auto">
            <a:xfrm>
              <a:off x="9377372" y="-2708"/>
              <a:ext cx="2339357" cy="6862812"/>
            </a:xfrm>
            <a:custGeom>
              <a:avLst/>
              <a:gdLst>
                <a:gd name="connsiteX0" fmla="*/ 1362753 w 2579447"/>
                <a:gd name="connsiteY0" fmla="*/ 7513311 h 7567148"/>
                <a:gd name="connsiteX1" fmla="*/ 1398380 w 2579447"/>
                <a:gd name="connsiteY1" fmla="*/ 7513311 h 7567148"/>
                <a:gd name="connsiteX2" fmla="*/ 1398380 w 2579447"/>
                <a:gd name="connsiteY2" fmla="*/ 7567148 h 7567148"/>
                <a:gd name="connsiteX3" fmla="*/ 1362753 w 2579447"/>
                <a:gd name="connsiteY3" fmla="*/ 7567148 h 7567148"/>
                <a:gd name="connsiteX4" fmla="*/ 1362753 w 2579447"/>
                <a:gd name="connsiteY4" fmla="*/ 7092372 h 7567148"/>
                <a:gd name="connsiteX5" fmla="*/ 1398380 w 2579447"/>
                <a:gd name="connsiteY5" fmla="*/ 7092372 h 7567148"/>
                <a:gd name="connsiteX6" fmla="*/ 1398380 w 2579447"/>
                <a:gd name="connsiteY6" fmla="*/ 7303666 h 7567148"/>
                <a:gd name="connsiteX7" fmla="*/ 1362753 w 2579447"/>
                <a:gd name="connsiteY7" fmla="*/ 7303666 h 7567148"/>
                <a:gd name="connsiteX8" fmla="*/ 1362753 w 2579447"/>
                <a:gd name="connsiteY8" fmla="*/ 6674461 h 7567148"/>
                <a:gd name="connsiteX9" fmla="*/ 1398380 w 2579447"/>
                <a:gd name="connsiteY9" fmla="*/ 6674461 h 7567148"/>
                <a:gd name="connsiteX10" fmla="*/ 1398380 w 2579447"/>
                <a:gd name="connsiteY10" fmla="*/ 6885755 h 7567148"/>
                <a:gd name="connsiteX11" fmla="*/ 1362753 w 2579447"/>
                <a:gd name="connsiteY11" fmla="*/ 6885755 h 7567148"/>
                <a:gd name="connsiteX12" fmla="*/ 1362753 w 2579447"/>
                <a:gd name="connsiteY12" fmla="*/ 6253521 h 7567148"/>
                <a:gd name="connsiteX13" fmla="*/ 1398380 w 2579447"/>
                <a:gd name="connsiteY13" fmla="*/ 6253521 h 7567148"/>
                <a:gd name="connsiteX14" fmla="*/ 1398380 w 2579447"/>
                <a:gd name="connsiteY14" fmla="*/ 6464815 h 7567148"/>
                <a:gd name="connsiteX15" fmla="*/ 1362753 w 2579447"/>
                <a:gd name="connsiteY15" fmla="*/ 6464815 h 7567148"/>
                <a:gd name="connsiteX16" fmla="*/ 1279160 w 2579447"/>
                <a:gd name="connsiteY16" fmla="*/ 5856807 h 7567148"/>
                <a:gd name="connsiteX17" fmla="*/ 1395373 w 2579447"/>
                <a:gd name="connsiteY17" fmla="*/ 6042771 h 7567148"/>
                <a:gd name="connsiteX18" fmla="*/ 1360094 w 2579447"/>
                <a:gd name="connsiteY18" fmla="*/ 6046903 h 7567148"/>
                <a:gd name="connsiteX19" fmla="*/ 1259791 w 2579447"/>
                <a:gd name="connsiteY19" fmla="*/ 5885735 h 7567148"/>
                <a:gd name="connsiteX20" fmla="*/ 857021 w 2579447"/>
                <a:gd name="connsiteY20" fmla="*/ 5811381 h 7567148"/>
                <a:gd name="connsiteX21" fmla="*/ 1068315 w 2579447"/>
                <a:gd name="connsiteY21" fmla="*/ 5811381 h 7567148"/>
                <a:gd name="connsiteX22" fmla="*/ 1068315 w 2579447"/>
                <a:gd name="connsiteY22" fmla="*/ 5847022 h 7567148"/>
                <a:gd name="connsiteX23" fmla="*/ 857021 w 2579447"/>
                <a:gd name="connsiteY23" fmla="*/ 5847022 h 7567148"/>
                <a:gd name="connsiteX24" fmla="*/ 436083 w 2579447"/>
                <a:gd name="connsiteY24" fmla="*/ 5811381 h 7567148"/>
                <a:gd name="connsiteX25" fmla="*/ 647377 w 2579447"/>
                <a:gd name="connsiteY25" fmla="*/ 5811381 h 7567148"/>
                <a:gd name="connsiteX26" fmla="*/ 647377 w 2579447"/>
                <a:gd name="connsiteY26" fmla="*/ 5847022 h 7567148"/>
                <a:gd name="connsiteX27" fmla="*/ 436083 w 2579447"/>
                <a:gd name="connsiteY27" fmla="*/ 5847022 h 7567148"/>
                <a:gd name="connsiteX28" fmla="*/ 71756 w 2579447"/>
                <a:gd name="connsiteY28" fmla="*/ 5705392 h 7567148"/>
                <a:gd name="connsiteX29" fmla="*/ 229472 w 2579447"/>
                <a:gd name="connsiteY29" fmla="*/ 5809350 h 7567148"/>
                <a:gd name="connsiteX30" fmla="*/ 224693 w 2579447"/>
                <a:gd name="connsiteY30" fmla="*/ 5844003 h 7567148"/>
                <a:gd name="connsiteX31" fmla="*/ 42398 w 2579447"/>
                <a:gd name="connsiteY31" fmla="*/ 5724105 h 7567148"/>
                <a:gd name="connsiteX32" fmla="*/ 0 w 2579447"/>
                <a:gd name="connsiteY32" fmla="*/ 5302622 h 7567148"/>
                <a:gd name="connsiteX33" fmla="*/ 35627 w 2579447"/>
                <a:gd name="connsiteY33" fmla="*/ 5302622 h 7567148"/>
                <a:gd name="connsiteX34" fmla="*/ 35627 w 2579447"/>
                <a:gd name="connsiteY34" fmla="*/ 5513916 h 7567148"/>
                <a:gd name="connsiteX35" fmla="*/ 0 w 2579447"/>
                <a:gd name="connsiteY35" fmla="*/ 5513916 h 7567148"/>
                <a:gd name="connsiteX36" fmla="*/ 0 w 2579447"/>
                <a:gd name="connsiteY36" fmla="*/ 4881683 h 7567148"/>
                <a:gd name="connsiteX37" fmla="*/ 35627 w 2579447"/>
                <a:gd name="connsiteY37" fmla="*/ 4881683 h 7567148"/>
                <a:gd name="connsiteX38" fmla="*/ 35627 w 2579447"/>
                <a:gd name="connsiteY38" fmla="*/ 5092977 h 7567148"/>
                <a:gd name="connsiteX39" fmla="*/ 0 w 2579447"/>
                <a:gd name="connsiteY39" fmla="*/ 5092977 h 7567148"/>
                <a:gd name="connsiteX40" fmla="*/ 9783 w 2579447"/>
                <a:gd name="connsiteY40" fmla="*/ 4457713 h 7567148"/>
                <a:gd name="connsiteX41" fmla="*/ 44725 w 2579447"/>
                <a:gd name="connsiteY41" fmla="*/ 4467361 h 7567148"/>
                <a:gd name="connsiteX42" fmla="*/ 34941 w 2579447"/>
                <a:gd name="connsiteY42" fmla="*/ 4531451 h 7567148"/>
                <a:gd name="connsiteX43" fmla="*/ 34941 w 2579447"/>
                <a:gd name="connsiteY43" fmla="*/ 4672035 h 7567148"/>
                <a:gd name="connsiteX44" fmla="*/ 0 w 2579447"/>
                <a:gd name="connsiteY44" fmla="*/ 4672035 h 7567148"/>
                <a:gd name="connsiteX45" fmla="*/ 0 w 2579447"/>
                <a:gd name="connsiteY45" fmla="*/ 4531451 h 7567148"/>
                <a:gd name="connsiteX46" fmla="*/ 9783 w 2579447"/>
                <a:gd name="connsiteY46" fmla="*/ 4457713 h 7567148"/>
                <a:gd name="connsiteX47" fmla="*/ 264435 w 2579447"/>
                <a:gd name="connsiteY47" fmla="*/ 4266929 h 7567148"/>
                <a:gd name="connsiteX48" fmla="*/ 365739 w 2579447"/>
                <a:gd name="connsiteY48" fmla="*/ 4266929 h 7567148"/>
                <a:gd name="connsiteX49" fmla="*/ 365739 w 2579447"/>
                <a:gd name="connsiteY49" fmla="*/ 4301864 h 7567148"/>
                <a:gd name="connsiteX50" fmla="*/ 264435 w 2579447"/>
                <a:gd name="connsiteY50" fmla="*/ 4301864 h 7567148"/>
                <a:gd name="connsiteX51" fmla="*/ 166578 w 2579447"/>
                <a:gd name="connsiteY51" fmla="*/ 4323783 h 7567148"/>
                <a:gd name="connsiteX52" fmla="*/ 151417 w 2579447"/>
                <a:gd name="connsiteY52" fmla="*/ 4292274 h 7567148"/>
                <a:gd name="connsiteX53" fmla="*/ 264435 w 2579447"/>
                <a:gd name="connsiteY53" fmla="*/ 4266929 h 7567148"/>
                <a:gd name="connsiteX54" fmla="*/ 575386 w 2579447"/>
                <a:gd name="connsiteY54" fmla="*/ 4266927 h 7567148"/>
                <a:gd name="connsiteX55" fmla="*/ 786679 w 2579447"/>
                <a:gd name="connsiteY55" fmla="*/ 4266927 h 7567148"/>
                <a:gd name="connsiteX56" fmla="*/ 786679 w 2579447"/>
                <a:gd name="connsiteY56" fmla="*/ 4302568 h 7567148"/>
                <a:gd name="connsiteX57" fmla="*/ 575386 w 2579447"/>
                <a:gd name="connsiteY57" fmla="*/ 4302568 h 7567148"/>
                <a:gd name="connsiteX58" fmla="*/ 1199660 w 2579447"/>
                <a:gd name="connsiteY58" fmla="*/ 4257843 h 7567148"/>
                <a:gd name="connsiteX59" fmla="*/ 1210651 w 2579447"/>
                <a:gd name="connsiteY59" fmla="*/ 4289907 h 7567148"/>
                <a:gd name="connsiteX60" fmla="*/ 1128905 w 2579447"/>
                <a:gd name="connsiteY60" fmla="*/ 4302599 h 7567148"/>
                <a:gd name="connsiteX61" fmla="*/ 996325 w 2579447"/>
                <a:gd name="connsiteY61" fmla="*/ 4302599 h 7567148"/>
                <a:gd name="connsiteX62" fmla="*/ 996325 w 2579447"/>
                <a:gd name="connsiteY62" fmla="*/ 4268531 h 7567148"/>
                <a:gd name="connsiteX63" fmla="*/ 1128905 w 2579447"/>
                <a:gd name="connsiteY63" fmla="*/ 4268531 h 7567148"/>
                <a:gd name="connsiteX64" fmla="*/ 1199660 w 2579447"/>
                <a:gd name="connsiteY64" fmla="*/ 4257843 h 7567148"/>
                <a:gd name="connsiteX65" fmla="*/ 1357158 w 2579447"/>
                <a:gd name="connsiteY65" fmla="*/ 3930782 h 7567148"/>
                <a:gd name="connsiteX66" fmla="*/ 1392348 w 2579447"/>
                <a:gd name="connsiteY66" fmla="*/ 3930782 h 7567148"/>
                <a:gd name="connsiteX67" fmla="*/ 1392348 w 2579447"/>
                <a:gd name="connsiteY67" fmla="*/ 4040005 h 7567148"/>
                <a:gd name="connsiteX68" fmla="*/ 1370268 w 2579447"/>
                <a:gd name="connsiteY68" fmla="*/ 4145106 h 7567148"/>
                <a:gd name="connsiteX69" fmla="*/ 1338528 w 2579447"/>
                <a:gd name="connsiteY69" fmla="*/ 4131367 h 7567148"/>
                <a:gd name="connsiteX70" fmla="*/ 1357158 w 2579447"/>
                <a:gd name="connsiteY70" fmla="*/ 4040005 h 7567148"/>
                <a:gd name="connsiteX71" fmla="*/ 1356697 w 2579447"/>
                <a:gd name="connsiteY71" fmla="*/ 3509846 h 7567148"/>
                <a:gd name="connsiteX72" fmla="*/ 1392338 w 2579447"/>
                <a:gd name="connsiteY72" fmla="*/ 3509846 h 7567148"/>
                <a:gd name="connsiteX73" fmla="*/ 1392338 w 2579447"/>
                <a:gd name="connsiteY73" fmla="*/ 3721139 h 7567148"/>
                <a:gd name="connsiteX74" fmla="*/ 1356697 w 2579447"/>
                <a:gd name="connsiteY74" fmla="*/ 3721139 h 7567148"/>
                <a:gd name="connsiteX75" fmla="*/ 1363058 w 2579447"/>
                <a:gd name="connsiteY75" fmla="*/ 3085878 h 7567148"/>
                <a:gd name="connsiteX76" fmla="*/ 1398388 w 2579447"/>
                <a:gd name="connsiteY76" fmla="*/ 3093458 h 7567148"/>
                <a:gd name="connsiteX77" fmla="*/ 1392735 w 2579447"/>
                <a:gd name="connsiteY77" fmla="*/ 3142387 h 7567148"/>
                <a:gd name="connsiteX78" fmla="*/ 1392735 w 2579447"/>
                <a:gd name="connsiteY78" fmla="*/ 3300201 h 7567148"/>
                <a:gd name="connsiteX79" fmla="*/ 1356698 w 2579447"/>
                <a:gd name="connsiteY79" fmla="*/ 3300201 h 7567148"/>
                <a:gd name="connsiteX80" fmla="*/ 1356698 w 2579447"/>
                <a:gd name="connsiteY80" fmla="*/ 3142387 h 7567148"/>
                <a:gd name="connsiteX81" fmla="*/ 1363058 w 2579447"/>
                <a:gd name="connsiteY81" fmla="*/ 3085878 h 7567148"/>
                <a:gd name="connsiteX82" fmla="*/ 1916941 w 2579447"/>
                <a:gd name="connsiteY82" fmla="*/ 2879948 h 7567148"/>
                <a:gd name="connsiteX83" fmla="*/ 2128235 w 2579447"/>
                <a:gd name="connsiteY83" fmla="*/ 2879948 h 7567148"/>
                <a:gd name="connsiteX84" fmla="*/ 2128235 w 2579447"/>
                <a:gd name="connsiteY84" fmla="*/ 2915589 h 7567148"/>
                <a:gd name="connsiteX85" fmla="*/ 1916941 w 2579447"/>
                <a:gd name="connsiteY85" fmla="*/ 2915589 h 7567148"/>
                <a:gd name="connsiteX86" fmla="*/ 1623900 w 2579447"/>
                <a:gd name="connsiteY86" fmla="*/ 2879948 h 7567148"/>
                <a:gd name="connsiteX87" fmla="*/ 1710320 w 2579447"/>
                <a:gd name="connsiteY87" fmla="*/ 2879948 h 7567148"/>
                <a:gd name="connsiteX88" fmla="*/ 1710320 w 2579447"/>
                <a:gd name="connsiteY88" fmla="*/ 2914824 h 7567148"/>
                <a:gd name="connsiteX89" fmla="*/ 1623900 w 2579447"/>
                <a:gd name="connsiteY89" fmla="*/ 2914824 h 7567148"/>
                <a:gd name="connsiteX90" fmla="*/ 1512592 w 2579447"/>
                <a:gd name="connsiteY90" fmla="*/ 2942861 h 7567148"/>
                <a:gd name="connsiteX91" fmla="*/ 1496000 w 2579447"/>
                <a:gd name="connsiteY91" fmla="*/ 2912772 h 7567148"/>
                <a:gd name="connsiteX92" fmla="*/ 1623900 w 2579447"/>
                <a:gd name="connsiteY92" fmla="*/ 2879948 h 7567148"/>
                <a:gd name="connsiteX93" fmla="*/ 2499695 w 2579447"/>
                <a:gd name="connsiteY93" fmla="*/ 2786070 h 7567148"/>
                <a:gd name="connsiteX94" fmla="*/ 2527974 w 2579447"/>
                <a:gd name="connsiteY94" fmla="*/ 2806850 h 7567148"/>
                <a:gd name="connsiteX95" fmla="*/ 2337609 w 2579447"/>
                <a:gd name="connsiteY95" fmla="*/ 2915596 h 7567148"/>
                <a:gd name="connsiteX96" fmla="*/ 2334850 w 2579447"/>
                <a:gd name="connsiteY96" fmla="*/ 2880271 h 7567148"/>
                <a:gd name="connsiteX97" fmla="*/ 2499695 w 2579447"/>
                <a:gd name="connsiteY97" fmla="*/ 2786070 h 7567148"/>
                <a:gd name="connsiteX98" fmla="*/ 2543806 w 2579447"/>
                <a:gd name="connsiteY98" fmla="*/ 2386331 h 7567148"/>
                <a:gd name="connsiteX99" fmla="*/ 2579447 w 2579447"/>
                <a:gd name="connsiteY99" fmla="*/ 2386331 h 7567148"/>
                <a:gd name="connsiteX100" fmla="*/ 2579447 w 2579447"/>
                <a:gd name="connsiteY100" fmla="*/ 2597624 h 7567148"/>
                <a:gd name="connsiteX101" fmla="*/ 2543806 w 2579447"/>
                <a:gd name="connsiteY101" fmla="*/ 2597624 h 7567148"/>
                <a:gd name="connsiteX102" fmla="*/ 2543806 w 2579447"/>
                <a:gd name="connsiteY102" fmla="*/ 1965389 h 7567148"/>
                <a:gd name="connsiteX103" fmla="*/ 2579447 w 2579447"/>
                <a:gd name="connsiteY103" fmla="*/ 1965389 h 7567148"/>
                <a:gd name="connsiteX104" fmla="*/ 2579447 w 2579447"/>
                <a:gd name="connsiteY104" fmla="*/ 2173663 h 7567148"/>
                <a:gd name="connsiteX105" fmla="*/ 2543806 w 2579447"/>
                <a:gd name="connsiteY105" fmla="*/ 2173663 h 7567148"/>
                <a:gd name="connsiteX106" fmla="*/ 2543806 w 2579447"/>
                <a:gd name="connsiteY106" fmla="*/ 1544452 h 7567148"/>
                <a:gd name="connsiteX107" fmla="*/ 2579447 w 2579447"/>
                <a:gd name="connsiteY107" fmla="*/ 1544452 h 7567148"/>
                <a:gd name="connsiteX108" fmla="*/ 2579447 w 2579447"/>
                <a:gd name="connsiteY108" fmla="*/ 1755745 h 7567148"/>
                <a:gd name="connsiteX109" fmla="*/ 2543806 w 2579447"/>
                <a:gd name="connsiteY109" fmla="*/ 1755745 h 7567148"/>
                <a:gd name="connsiteX110" fmla="*/ 2323422 w 2579447"/>
                <a:gd name="connsiteY110" fmla="*/ 1241616 h 7567148"/>
                <a:gd name="connsiteX111" fmla="*/ 2518893 w 2579447"/>
                <a:gd name="connsiteY111" fmla="*/ 1337191 h 7567148"/>
                <a:gd name="connsiteX112" fmla="*/ 2492144 w 2579447"/>
                <a:gd name="connsiteY112" fmla="*/ 1359037 h 7567148"/>
                <a:gd name="connsiteX113" fmla="*/ 2322736 w 2579447"/>
                <a:gd name="connsiteY113" fmla="*/ 1275750 h 7567148"/>
                <a:gd name="connsiteX114" fmla="*/ 1901800 w 2579447"/>
                <a:gd name="connsiteY114" fmla="*/ 1241616 h 7567148"/>
                <a:gd name="connsiteX115" fmla="*/ 2113093 w 2579447"/>
                <a:gd name="connsiteY115" fmla="*/ 1241616 h 7567148"/>
                <a:gd name="connsiteX116" fmla="*/ 2113093 w 2579447"/>
                <a:gd name="connsiteY116" fmla="*/ 1277257 h 7567148"/>
                <a:gd name="connsiteX117" fmla="*/ 1901800 w 2579447"/>
                <a:gd name="connsiteY117" fmla="*/ 1277257 h 7567148"/>
                <a:gd name="connsiteX118" fmla="*/ 1499322 w 2579447"/>
                <a:gd name="connsiteY118" fmla="*/ 1205275 h 7567148"/>
                <a:gd name="connsiteX119" fmla="*/ 1621042 w 2579447"/>
                <a:gd name="connsiteY119" fmla="*/ 1239763 h 7567148"/>
                <a:gd name="connsiteX120" fmla="*/ 1692159 w 2579447"/>
                <a:gd name="connsiteY120" fmla="*/ 1239763 h 7567148"/>
                <a:gd name="connsiteX121" fmla="*/ 1692159 w 2579447"/>
                <a:gd name="connsiteY121" fmla="*/ 1274250 h 7567148"/>
                <a:gd name="connsiteX122" fmla="*/ 1621042 w 2579447"/>
                <a:gd name="connsiteY122" fmla="*/ 1274250 h 7567148"/>
                <a:gd name="connsiteX123" fmla="*/ 1480859 w 2579447"/>
                <a:gd name="connsiteY123" fmla="*/ 1234353 h 7567148"/>
                <a:gd name="connsiteX124" fmla="*/ 1356698 w 2579447"/>
                <a:gd name="connsiteY124" fmla="*/ 838847 h 7567148"/>
                <a:gd name="connsiteX125" fmla="*/ 1392550 w 2579447"/>
                <a:gd name="connsiteY125" fmla="*/ 838847 h 7567148"/>
                <a:gd name="connsiteX126" fmla="*/ 1392550 w 2579447"/>
                <a:gd name="connsiteY126" fmla="*/ 1009118 h 7567148"/>
                <a:gd name="connsiteX127" fmla="*/ 1395362 w 2579447"/>
                <a:gd name="connsiteY127" fmla="*/ 1045361 h 7567148"/>
                <a:gd name="connsiteX128" fmla="*/ 1360213 w 2579447"/>
                <a:gd name="connsiteY128" fmla="*/ 1050147 h 7567148"/>
                <a:gd name="connsiteX129" fmla="*/ 1356698 w 2579447"/>
                <a:gd name="connsiteY129" fmla="*/ 1009118 h 7567148"/>
                <a:gd name="connsiteX130" fmla="*/ 1356697 w 2579447"/>
                <a:gd name="connsiteY130" fmla="*/ 420933 h 7567148"/>
                <a:gd name="connsiteX131" fmla="*/ 1392338 w 2579447"/>
                <a:gd name="connsiteY131" fmla="*/ 420933 h 7567148"/>
                <a:gd name="connsiteX132" fmla="*/ 1392338 w 2579447"/>
                <a:gd name="connsiteY132" fmla="*/ 629207 h 7567148"/>
                <a:gd name="connsiteX133" fmla="*/ 1356697 w 2579447"/>
                <a:gd name="connsiteY133" fmla="*/ 629207 h 7567148"/>
                <a:gd name="connsiteX134" fmla="*/ 1356697 w 2579447"/>
                <a:gd name="connsiteY134" fmla="*/ 0 h 7567148"/>
                <a:gd name="connsiteX135" fmla="*/ 1392338 w 2579447"/>
                <a:gd name="connsiteY135" fmla="*/ 0 h 7567148"/>
                <a:gd name="connsiteX136" fmla="*/ 1392338 w 2579447"/>
                <a:gd name="connsiteY136" fmla="*/ 211294 h 7567148"/>
                <a:gd name="connsiteX137" fmla="*/ 1356697 w 2579447"/>
                <a:gd name="connsiteY137" fmla="*/ 211294 h 756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2579447" h="7567148">
                  <a:moveTo>
                    <a:pt x="1362753" y="7513311"/>
                  </a:moveTo>
                  <a:lnTo>
                    <a:pt x="1398380" y="7513311"/>
                  </a:lnTo>
                  <a:lnTo>
                    <a:pt x="1398380" y="7567148"/>
                  </a:lnTo>
                  <a:lnTo>
                    <a:pt x="1362753" y="7567148"/>
                  </a:lnTo>
                  <a:close/>
                  <a:moveTo>
                    <a:pt x="1362753" y="7092372"/>
                  </a:moveTo>
                  <a:lnTo>
                    <a:pt x="1398380" y="7092372"/>
                  </a:lnTo>
                  <a:lnTo>
                    <a:pt x="1398380" y="7303666"/>
                  </a:lnTo>
                  <a:lnTo>
                    <a:pt x="1362753" y="7303666"/>
                  </a:lnTo>
                  <a:close/>
                  <a:moveTo>
                    <a:pt x="1362753" y="6674461"/>
                  </a:moveTo>
                  <a:lnTo>
                    <a:pt x="1398380" y="6674461"/>
                  </a:lnTo>
                  <a:lnTo>
                    <a:pt x="1398380" y="6885755"/>
                  </a:lnTo>
                  <a:lnTo>
                    <a:pt x="1362753" y="6885755"/>
                  </a:lnTo>
                  <a:close/>
                  <a:moveTo>
                    <a:pt x="1362753" y="6253521"/>
                  </a:moveTo>
                  <a:lnTo>
                    <a:pt x="1398380" y="6253521"/>
                  </a:lnTo>
                  <a:lnTo>
                    <a:pt x="1398380" y="6464815"/>
                  </a:lnTo>
                  <a:lnTo>
                    <a:pt x="1362753" y="6464815"/>
                  </a:lnTo>
                  <a:close/>
                  <a:moveTo>
                    <a:pt x="1279160" y="5856807"/>
                  </a:moveTo>
                  <a:cubicBezTo>
                    <a:pt x="1342801" y="5899510"/>
                    <a:pt x="1385689" y="5967008"/>
                    <a:pt x="1395373" y="6042771"/>
                  </a:cubicBezTo>
                  <a:lnTo>
                    <a:pt x="1360094" y="6046903"/>
                  </a:lnTo>
                  <a:cubicBezTo>
                    <a:pt x="1351793" y="5981472"/>
                    <a:pt x="1315131" y="5922928"/>
                    <a:pt x="1259791" y="5885735"/>
                  </a:cubicBezTo>
                  <a:close/>
                  <a:moveTo>
                    <a:pt x="857021" y="5811381"/>
                  </a:moveTo>
                  <a:lnTo>
                    <a:pt x="1068315" y="5811381"/>
                  </a:lnTo>
                  <a:lnTo>
                    <a:pt x="1068315" y="5847022"/>
                  </a:lnTo>
                  <a:lnTo>
                    <a:pt x="857021" y="5847022"/>
                  </a:lnTo>
                  <a:close/>
                  <a:moveTo>
                    <a:pt x="436083" y="5811381"/>
                  </a:moveTo>
                  <a:lnTo>
                    <a:pt x="647377" y="5811381"/>
                  </a:lnTo>
                  <a:lnTo>
                    <a:pt x="647377" y="5847022"/>
                  </a:lnTo>
                  <a:lnTo>
                    <a:pt x="436083" y="5847022"/>
                  </a:lnTo>
                  <a:close/>
                  <a:moveTo>
                    <a:pt x="71756" y="5705392"/>
                  </a:moveTo>
                  <a:cubicBezTo>
                    <a:pt x="107259" y="5761530"/>
                    <a:pt x="164610" y="5799648"/>
                    <a:pt x="229472" y="5809350"/>
                  </a:cubicBezTo>
                  <a:lnTo>
                    <a:pt x="224693" y="5844003"/>
                  </a:lnTo>
                  <a:cubicBezTo>
                    <a:pt x="149590" y="5832914"/>
                    <a:pt x="83363" y="5789252"/>
                    <a:pt x="42398" y="5724105"/>
                  </a:cubicBezTo>
                  <a:close/>
                  <a:moveTo>
                    <a:pt x="0" y="5302622"/>
                  </a:moveTo>
                  <a:lnTo>
                    <a:pt x="35627" y="5302622"/>
                  </a:lnTo>
                  <a:lnTo>
                    <a:pt x="35627" y="5513916"/>
                  </a:lnTo>
                  <a:lnTo>
                    <a:pt x="0" y="5513916"/>
                  </a:lnTo>
                  <a:close/>
                  <a:moveTo>
                    <a:pt x="0" y="4881683"/>
                  </a:moveTo>
                  <a:lnTo>
                    <a:pt x="35627" y="4881683"/>
                  </a:lnTo>
                  <a:lnTo>
                    <a:pt x="35627" y="5092977"/>
                  </a:lnTo>
                  <a:lnTo>
                    <a:pt x="0" y="5092977"/>
                  </a:lnTo>
                  <a:close/>
                  <a:moveTo>
                    <a:pt x="9783" y="4457713"/>
                  </a:moveTo>
                  <a:lnTo>
                    <a:pt x="44725" y="4467361"/>
                  </a:lnTo>
                  <a:cubicBezTo>
                    <a:pt x="38435" y="4488035"/>
                    <a:pt x="34941" y="4509399"/>
                    <a:pt x="34941" y="4531451"/>
                  </a:cubicBezTo>
                  <a:lnTo>
                    <a:pt x="34941" y="4672035"/>
                  </a:lnTo>
                  <a:lnTo>
                    <a:pt x="0" y="4672035"/>
                  </a:lnTo>
                  <a:lnTo>
                    <a:pt x="0" y="4531451"/>
                  </a:lnTo>
                  <a:cubicBezTo>
                    <a:pt x="0" y="4505953"/>
                    <a:pt x="3494" y="4481833"/>
                    <a:pt x="9783" y="4457713"/>
                  </a:cubicBezTo>
                  <a:close/>
                  <a:moveTo>
                    <a:pt x="264435" y="4266929"/>
                  </a:moveTo>
                  <a:lnTo>
                    <a:pt x="365739" y="4266929"/>
                  </a:lnTo>
                  <a:lnTo>
                    <a:pt x="365739" y="4301864"/>
                  </a:lnTo>
                  <a:lnTo>
                    <a:pt x="264435" y="4301864"/>
                  </a:lnTo>
                  <a:cubicBezTo>
                    <a:pt x="229978" y="4301864"/>
                    <a:pt x="196900" y="4309399"/>
                    <a:pt x="166578" y="4323783"/>
                  </a:cubicBezTo>
                  <a:lnTo>
                    <a:pt x="151417" y="4292274"/>
                  </a:lnTo>
                  <a:cubicBezTo>
                    <a:pt x="187252" y="4275149"/>
                    <a:pt x="225155" y="4266929"/>
                    <a:pt x="264435" y="4266929"/>
                  </a:cubicBezTo>
                  <a:close/>
                  <a:moveTo>
                    <a:pt x="575386" y="4266927"/>
                  </a:moveTo>
                  <a:lnTo>
                    <a:pt x="786679" y="4266927"/>
                  </a:lnTo>
                  <a:lnTo>
                    <a:pt x="786679" y="4302568"/>
                  </a:lnTo>
                  <a:lnTo>
                    <a:pt x="575386" y="4302568"/>
                  </a:lnTo>
                  <a:close/>
                  <a:moveTo>
                    <a:pt x="1199660" y="4257843"/>
                  </a:moveTo>
                  <a:lnTo>
                    <a:pt x="1210651" y="4289907"/>
                  </a:lnTo>
                  <a:cubicBezTo>
                    <a:pt x="1183860" y="4297923"/>
                    <a:pt x="1157070" y="4302599"/>
                    <a:pt x="1128905" y="4302599"/>
                  </a:cubicBezTo>
                  <a:lnTo>
                    <a:pt x="996325" y="4302599"/>
                  </a:lnTo>
                  <a:lnTo>
                    <a:pt x="996325" y="4268531"/>
                  </a:lnTo>
                  <a:lnTo>
                    <a:pt x="1128905" y="4268531"/>
                  </a:lnTo>
                  <a:cubicBezTo>
                    <a:pt x="1153635" y="4268531"/>
                    <a:pt x="1176991" y="4264523"/>
                    <a:pt x="1199660" y="4257843"/>
                  </a:cubicBezTo>
                  <a:close/>
                  <a:moveTo>
                    <a:pt x="1357158" y="3930782"/>
                  </a:moveTo>
                  <a:lnTo>
                    <a:pt x="1392348" y="3930782"/>
                  </a:lnTo>
                  <a:lnTo>
                    <a:pt x="1392348" y="4040005"/>
                  </a:lnTo>
                  <a:cubicBezTo>
                    <a:pt x="1392348" y="4076413"/>
                    <a:pt x="1384758" y="4112133"/>
                    <a:pt x="1370268" y="4145106"/>
                  </a:cubicBezTo>
                  <a:lnTo>
                    <a:pt x="1338528" y="4131367"/>
                  </a:lnTo>
                  <a:cubicBezTo>
                    <a:pt x="1350948" y="4102516"/>
                    <a:pt x="1357158" y="4071604"/>
                    <a:pt x="1357158" y="4040005"/>
                  </a:cubicBezTo>
                  <a:close/>
                  <a:moveTo>
                    <a:pt x="1356697" y="3509846"/>
                  </a:moveTo>
                  <a:lnTo>
                    <a:pt x="1392338" y="3509846"/>
                  </a:lnTo>
                  <a:lnTo>
                    <a:pt x="1392338" y="3721139"/>
                  </a:lnTo>
                  <a:lnTo>
                    <a:pt x="1356697" y="3721139"/>
                  </a:lnTo>
                  <a:close/>
                  <a:moveTo>
                    <a:pt x="1363058" y="3085878"/>
                  </a:moveTo>
                  <a:lnTo>
                    <a:pt x="1398388" y="3093458"/>
                  </a:lnTo>
                  <a:cubicBezTo>
                    <a:pt x="1394855" y="3109308"/>
                    <a:pt x="1392735" y="3126537"/>
                    <a:pt x="1392735" y="3142387"/>
                  </a:cubicBezTo>
                  <a:lnTo>
                    <a:pt x="1392735" y="3300201"/>
                  </a:lnTo>
                  <a:lnTo>
                    <a:pt x="1356698" y="3300201"/>
                  </a:lnTo>
                  <a:lnTo>
                    <a:pt x="1356698" y="3142387"/>
                  </a:lnTo>
                  <a:cubicBezTo>
                    <a:pt x="1356698" y="3123780"/>
                    <a:pt x="1358818" y="3104485"/>
                    <a:pt x="1363058" y="3085878"/>
                  </a:cubicBezTo>
                  <a:close/>
                  <a:moveTo>
                    <a:pt x="1916941" y="2879948"/>
                  </a:moveTo>
                  <a:lnTo>
                    <a:pt x="2128235" y="2879948"/>
                  </a:lnTo>
                  <a:lnTo>
                    <a:pt x="2128235" y="2915589"/>
                  </a:lnTo>
                  <a:lnTo>
                    <a:pt x="1916941" y="2915589"/>
                  </a:lnTo>
                  <a:close/>
                  <a:moveTo>
                    <a:pt x="1623900" y="2879948"/>
                  </a:moveTo>
                  <a:lnTo>
                    <a:pt x="1710320" y="2879948"/>
                  </a:lnTo>
                  <a:lnTo>
                    <a:pt x="1710320" y="2914824"/>
                  </a:lnTo>
                  <a:lnTo>
                    <a:pt x="1623900" y="2914824"/>
                  </a:lnTo>
                  <a:cubicBezTo>
                    <a:pt x="1585185" y="2914824"/>
                    <a:pt x="1546469" y="2924397"/>
                    <a:pt x="1512592" y="2942861"/>
                  </a:cubicBezTo>
                  <a:lnTo>
                    <a:pt x="1496000" y="2912772"/>
                  </a:lnTo>
                  <a:cubicBezTo>
                    <a:pt x="1534716" y="2890890"/>
                    <a:pt x="1579654" y="2879948"/>
                    <a:pt x="1623900" y="2879948"/>
                  </a:cubicBezTo>
                  <a:close/>
                  <a:moveTo>
                    <a:pt x="2499695" y="2786070"/>
                  </a:moveTo>
                  <a:lnTo>
                    <a:pt x="2527974" y="2806850"/>
                  </a:lnTo>
                  <a:cubicBezTo>
                    <a:pt x="2483142" y="2868496"/>
                    <a:pt x="2413479" y="2908669"/>
                    <a:pt x="2337609" y="2915596"/>
                  </a:cubicBezTo>
                  <a:lnTo>
                    <a:pt x="2334850" y="2880271"/>
                  </a:lnTo>
                  <a:cubicBezTo>
                    <a:pt x="2400374" y="2874037"/>
                    <a:pt x="2460381" y="2840097"/>
                    <a:pt x="2499695" y="2786070"/>
                  </a:cubicBezTo>
                  <a:close/>
                  <a:moveTo>
                    <a:pt x="2543806" y="2386331"/>
                  </a:moveTo>
                  <a:lnTo>
                    <a:pt x="2579447" y="2386331"/>
                  </a:lnTo>
                  <a:lnTo>
                    <a:pt x="2579447" y="2597624"/>
                  </a:lnTo>
                  <a:lnTo>
                    <a:pt x="2543806" y="2597624"/>
                  </a:lnTo>
                  <a:close/>
                  <a:moveTo>
                    <a:pt x="2543806" y="1965389"/>
                  </a:moveTo>
                  <a:lnTo>
                    <a:pt x="2579447" y="1965389"/>
                  </a:lnTo>
                  <a:lnTo>
                    <a:pt x="2579447" y="2173663"/>
                  </a:lnTo>
                  <a:lnTo>
                    <a:pt x="2543806" y="2173663"/>
                  </a:lnTo>
                  <a:close/>
                  <a:moveTo>
                    <a:pt x="2543806" y="1544452"/>
                  </a:moveTo>
                  <a:lnTo>
                    <a:pt x="2579447" y="1544452"/>
                  </a:lnTo>
                  <a:lnTo>
                    <a:pt x="2579447" y="1755745"/>
                  </a:lnTo>
                  <a:lnTo>
                    <a:pt x="2543806" y="1755745"/>
                  </a:lnTo>
                  <a:close/>
                  <a:moveTo>
                    <a:pt x="2323422" y="1241616"/>
                  </a:moveTo>
                  <a:cubicBezTo>
                    <a:pt x="2398867" y="1243664"/>
                    <a:pt x="2470197" y="1278481"/>
                    <a:pt x="2518893" y="1337191"/>
                  </a:cubicBezTo>
                  <a:lnTo>
                    <a:pt x="2492144" y="1359037"/>
                  </a:lnTo>
                  <a:cubicBezTo>
                    <a:pt x="2449621" y="1308518"/>
                    <a:pt x="2387893" y="1277798"/>
                    <a:pt x="2322736" y="1275750"/>
                  </a:cubicBezTo>
                  <a:close/>
                  <a:moveTo>
                    <a:pt x="1901800" y="1241616"/>
                  </a:moveTo>
                  <a:lnTo>
                    <a:pt x="2113093" y="1241616"/>
                  </a:lnTo>
                  <a:lnTo>
                    <a:pt x="2113093" y="1277257"/>
                  </a:lnTo>
                  <a:lnTo>
                    <a:pt x="1901800" y="1277257"/>
                  </a:lnTo>
                  <a:close/>
                  <a:moveTo>
                    <a:pt x="1499322" y="1205275"/>
                  </a:moveTo>
                  <a:cubicBezTo>
                    <a:pt x="1535565" y="1227591"/>
                    <a:pt x="1577961" y="1239763"/>
                    <a:pt x="1621042" y="1239763"/>
                  </a:cubicBezTo>
                  <a:lnTo>
                    <a:pt x="1692159" y="1239763"/>
                  </a:lnTo>
                  <a:lnTo>
                    <a:pt x="1692159" y="1274250"/>
                  </a:lnTo>
                  <a:lnTo>
                    <a:pt x="1621042" y="1274250"/>
                  </a:lnTo>
                  <a:cubicBezTo>
                    <a:pt x="1571123" y="1274250"/>
                    <a:pt x="1522572" y="1260050"/>
                    <a:pt x="1480859" y="1234353"/>
                  </a:cubicBezTo>
                  <a:close/>
                  <a:moveTo>
                    <a:pt x="1356698" y="838847"/>
                  </a:moveTo>
                  <a:lnTo>
                    <a:pt x="1392550" y="838847"/>
                  </a:lnTo>
                  <a:lnTo>
                    <a:pt x="1392550" y="1009118"/>
                  </a:lnTo>
                  <a:cubicBezTo>
                    <a:pt x="1392550" y="1021427"/>
                    <a:pt x="1393956" y="1033736"/>
                    <a:pt x="1395362" y="1045361"/>
                  </a:cubicBezTo>
                  <a:lnTo>
                    <a:pt x="1360213" y="1050147"/>
                  </a:lnTo>
                  <a:cubicBezTo>
                    <a:pt x="1358104" y="1037155"/>
                    <a:pt x="1356698" y="1022795"/>
                    <a:pt x="1356698" y="1009118"/>
                  </a:cubicBezTo>
                  <a:close/>
                  <a:moveTo>
                    <a:pt x="1356697" y="420933"/>
                  </a:moveTo>
                  <a:lnTo>
                    <a:pt x="1392338" y="420933"/>
                  </a:lnTo>
                  <a:lnTo>
                    <a:pt x="1392338" y="629207"/>
                  </a:lnTo>
                  <a:lnTo>
                    <a:pt x="1356697" y="629207"/>
                  </a:lnTo>
                  <a:close/>
                  <a:moveTo>
                    <a:pt x="1356697" y="0"/>
                  </a:moveTo>
                  <a:lnTo>
                    <a:pt x="1392338" y="0"/>
                  </a:lnTo>
                  <a:lnTo>
                    <a:pt x="1392338" y="211294"/>
                  </a:lnTo>
                  <a:lnTo>
                    <a:pt x="1356697" y="211294"/>
                  </a:lnTo>
                  <a:close/>
                </a:path>
              </a:pathLst>
            </a:custGeom>
            <a:solidFill>
              <a:schemeClr val="bg1"/>
            </a:solidFill>
            <a:ln>
              <a:noFill/>
            </a:ln>
            <a:effectLst/>
          </p:spPr>
          <p:txBody>
            <a:bodyPr wrap="square" anchor="ctr">
              <a:noAutofit/>
            </a:bodyPr>
            <a:lstStyle/>
            <a:p>
              <a:endParaRPr lang="en-US" sz="3265" dirty="0">
                <a:latin typeface="DM Sans" pitchFamily="2" charset="77"/>
              </a:endParaRPr>
            </a:p>
          </p:txBody>
        </p:sp>
      </p:grpSp>
      <p:grpSp>
        <p:nvGrpSpPr>
          <p:cNvPr id="50" name="Group 49">
            <a:extLst>
              <a:ext uri="{FF2B5EF4-FFF2-40B4-BE49-F238E27FC236}">
                <a16:creationId xmlns:a16="http://schemas.microsoft.com/office/drawing/2014/main" id="{AB3BC1D0-BBA3-E66E-2B17-5B5254DBBB05}"/>
              </a:ext>
            </a:extLst>
          </p:cNvPr>
          <p:cNvGrpSpPr/>
          <p:nvPr/>
        </p:nvGrpSpPr>
        <p:grpSpPr>
          <a:xfrm>
            <a:off x="1813908" y="1919816"/>
            <a:ext cx="703096" cy="810207"/>
            <a:chOff x="10662717" y="1919816"/>
            <a:chExt cx="703096" cy="810207"/>
          </a:xfrm>
        </p:grpSpPr>
        <p:sp>
          <p:nvSpPr>
            <p:cNvPr id="55" name="Freeform 365">
              <a:extLst>
                <a:ext uri="{FF2B5EF4-FFF2-40B4-BE49-F238E27FC236}">
                  <a16:creationId xmlns:a16="http://schemas.microsoft.com/office/drawing/2014/main" id="{306DADB6-343D-3D37-BEA5-900431B9BAA7}"/>
                </a:ext>
              </a:extLst>
            </p:cNvPr>
            <p:cNvSpPr>
              <a:spLocks noChangeArrowheads="1"/>
            </p:cNvSpPr>
            <p:nvPr/>
          </p:nvSpPr>
          <p:spPr bwMode="auto">
            <a:xfrm>
              <a:off x="10662717" y="1936297"/>
              <a:ext cx="703096" cy="466900"/>
            </a:xfrm>
            <a:custGeom>
              <a:avLst/>
              <a:gdLst>
                <a:gd name="T0" fmla="*/ 0 w 1131"/>
                <a:gd name="T1" fmla="*/ 0 h 749"/>
                <a:gd name="T2" fmla="*/ 0 w 1131"/>
                <a:gd name="T3" fmla="*/ 748 h 749"/>
                <a:gd name="T4" fmla="*/ 1130 w 1131"/>
                <a:gd name="T5" fmla="*/ 374 h 749"/>
                <a:gd name="T6" fmla="*/ 0 w 1131"/>
                <a:gd name="T7" fmla="*/ 0 h 749"/>
              </a:gdLst>
              <a:ahLst/>
              <a:cxnLst>
                <a:cxn ang="0">
                  <a:pos x="T0" y="T1"/>
                </a:cxn>
                <a:cxn ang="0">
                  <a:pos x="T2" y="T3"/>
                </a:cxn>
                <a:cxn ang="0">
                  <a:pos x="T4" y="T5"/>
                </a:cxn>
                <a:cxn ang="0">
                  <a:pos x="T6" y="T7"/>
                </a:cxn>
              </a:cxnLst>
              <a:rect l="0" t="0" r="r" b="b"/>
              <a:pathLst>
                <a:path w="1131" h="749">
                  <a:moveTo>
                    <a:pt x="0" y="0"/>
                  </a:moveTo>
                  <a:lnTo>
                    <a:pt x="0" y="748"/>
                  </a:lnTo>
                  <a:lnTo>
                    <a:pt x="1130" y="374"/>
                  </a:lnTo>
                  <a:lnTo>
                    <a:pt x="0" y="0"/>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68" name="Freeform 366">
              <a:extLst>
                <a:ext uri="{FF2B5EF4-FFF2-40B4-BE49-F238E27FC236}">
                  <a16:creationId xmlns:a16="http://schemas.microsoft.com/office/drawing/2014/main" id="{7910FECB-A3F1-E4B1-DFB1-77084867DB20}"/>
                </a:ext>
              </a:extLst>
            </p:cNvPr>
            <p:cNvSpPr>
              <a:spLocks noChangeArrowheads="1"/>
            </p:cNvSpPr>
            <p:nvPr/>
          </p:nvSpPr>
          <p:spPr bwMode="auto">
            <a:xfrm>
              <a:off x="10662717" y="1919816"/>
              <a:ext cx="32958" cy="810207"/>
            </a:xfrm>
            <a:custGeom>
              <a:avLst/>
              <a:gdLst>
                <a:gd name="T0" fmla="*/ 26 w 52"/>
                <a:gd name="T1" fmla="*/ 0 h 1303"/>
                <a:gd name="T2" fmla="*/ 26 w 52"/>
                <a:gd name="T3" fmla="*/ 0 h 1303"/>
                <a:gd name="T4" fmla="*/ 26 w 52"/>
                <a:gd name="T5" fmla="*/ 0 h 1303"/>
                <a:gd name="T6" fmla="*/ 51 w 52"/>
                <a:gd name="T7" fmla="*/ 26 h 1303"/>
                <a:gd name="T8" fmla="*/ 51 w 52"/>
                <a:gd name="T9" fmla="*/ 1276 h 1303"/>
                <a:gd name="T10" fmla="*/ 51 w 52"/>
                <a:gd name="T11" fmla="*/ 1276 h 1303"/>
                <a:gd name="T12" fmla="*/ 26 w 52"/>
                <a:gd name="T13" fmla="*/ 1302 h 1303"/>
                <a:gd name="T14" fmla="*/ 26 w 52"/>
                <a:gd name="T15" fmla="*/ 1302 h 1303"/>
                <a:gd name="T16" fmla="*/ 0 w 52"/>
                <a:gd name="T17" fmla="*/ 1276 h 1303"/>
                <a:gd name="T18" fmla="*/ 0 w 52"/>
                <a:gd name="T19" fmla="*/ 26 h 1303"/>
                <a:gd name="T20" fmla="*/ 0 w 52"/>
                <a:gd name="T21" fmla="*/ 26 h 1303"/>
                <a:gd name="T22" fmla="*/ 26 w 52"/>
                <a:gd name="T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303">
                  <a:moveTo>
                    <a:pt x="26" y="0"/>
                  </a:moveTo>
                  <a:lnTo>
                    <a:pt x="26" y="0"/>
                  </a:lnTo>
                  <a:lnTo>
                    <a:pt x="26" y="0"/>
                  </a:lnTo>
                  <a:cubicBezTo>
                    <a:pt x="40" y="0"/>
                    <a:pt x="51" y="12"/>
                    <a:pt x="51" y="26"/>
                  </a:cubicBezTo>
                  <a:lnTo>
                    <a:pt x="51" y="1276"/>
                  </a:lnTo>
                  <a:lnTo>
                    <a:pt x="51" y="1276"/>
                  </a:lnTo>
                  <a:cubicBezTo>
                    <a:pt x="51" y="1291"/>
                    <a:pt x="40" y="1302"/>
                    <a:pt x="26" y="1302"/>
                  </a:cubicBezTo>
                  <a:lnTo>
                    <a:pt x="26" y="1302"/>
                  </a:lnTo>
                  <a:cubicBezTo>
                    <a:pt x="11" y="1302"/>
                    <a:pt x="0" y="1291"/>
                    <a:pt x="0" y="1276"/>
                  </a:cubicBezTo>
                  <a:lnTo>
                    <a:pt x="0" y="26"/>
                  </a:lnTo>
                  <a:lnTo>
                    <a:pt x="0" y="26"/>
                  </a:lnTo>
                  <a:cubicBezTo>
                    <a:pt x="0" y="12"/>
                    <a:pt x="11" y="0"/>
                    <a:pt x="26" y="0"/>
                  </a:cubicBezTo>
                </a:path>
              </a:pathLst>
            </a:custGeom>
            <a:solidFill>
              <a:schemeClr val="accent2"/>
            </a:solidFill>
            <a:ln>
              <a:noFill/>
            </a:ln>
            <a:effectLst/>
          </p:spPr>
          <p:txBody>
            <a:bodyPr wrap="none" anchor="ctr"/>
            <a:lstStyle/>
            <a:p>
              <a:endParaRPr lang="en-US" sz="3265" dirty="0">
                <a:latin typeface="DM Sans" pitchFamily="2" charset="77"/>
              </a:endParaRPr>
            </a:p>
          </p:txBody>
        </p:sp>
      </p:grpSp>
      <p:grpSp>
        <p:nvGrpSpPr>
          <p:cNvPr id="69" name="Group 68">
            <a:extLst>
              <a:ext uri="{FF2B5EF4-FFF2-40B4-BE49-F238E27FC236}">
                <a16:creationId xmlns:a16="http://schemas.microsoft.com/office/drawing/2014/main" id="{31149B24-1A44-39BF-E0EC-96B1726F59E7}"/>
              </a:ext>
            </a:extLst>
          </p:cNvPr>
          <p:cNvGrpSpPr/>
          <p:nvPr/>
        </p:nvGrpSpPr>
        <p:grpSpPr>
          <a:xfrm>
            <a:off x="2307643" y="199155"/>
            <a:ext cx="703096" cy="810207"/>
            <a:chOff x="11648698" y="414752"/>
            <a:chExt cx="703096" cy="810207"/>
          </a:xfrm>
          <a:solidFill>
            <a:schemeClr val="accent5"/>
          </a:solidFill>
        </p:grpSpPr>
        <p:sp>
          <p:nvSpPr>
            <p:cNvPr id="70" name="Freeform 367">
              <a:extLst>
                <a:ext uri="{FF2B5EF4-FFF2-40B4-BE49-F238E27FC236}">
                  <a16:creationId xmlns:a16="http://schemas.microsoft.com/office/drawing/2014/main" id="{207CDE92-7FC1-F325-2742-C1EDAF4F8F4C}"/>
                </a:ext>
              </a:extLst>
            </p:cNvPr>
            <p:cNvSpPr>
              <a:spLocks noChangeArrowheads="1"/>
            </p:cNvSpPr>
            <p:nvPr/>
          </p:nvSpPr>
          <p:spPr bwMode="auto">
            <a:xfrm>
              <a:off x="11648698" y="431232"/>
              <a:ext cx="703096" cy="466900"/>
            </a:xfrm>
            <a:custGeom>
              <a:avLst/>
              <a:gdLst>
                <a:gd name="T0" fmla="*/ 0 w 1130"/>
                <a:gd name="T1" fmla="*/ 0 h 749"/>
                <a:gd name="T2" fmla="*/ 0 w 1130"/>
                <a:gd name="T3" fmla="*/ 748 h 749"/>
                <a:gd name="T4" fmla="*/ 1129 w 1130"/>
                <a:gd name="T5" fmla="*/ 375 h 749"/>
                <a:gd name="T6" fmla="*/ 0 w 1130"/>
                <a:gd name="T7" fmla="*/ 0 h 749"/>
              </a:gdLst>
              <a:ahLst/>
              <a:cxnLst>
                <a:cxn ang="0">
                  <a:pos x="T0" y="T1"/>
                </a:cxn>
                <a:cxn ang="0">
                  <a:pos x="T2" y="T3"/>
                </a:cxn>
                <a:cxn ang="0">
                  <a:pos x="T4" y="T5"/>
                </a:cxn>
                <a:cxn ang="0">
                  <a:pos x="T6" y="T7"/>
                </a:cxn>
              </a:cxnLst>
              <a:rect l="0" t="0" r="r" b="b"/>
              <a:pathLst>
                <a:path w="1130" h="749">
                  <a:moveTo>
                    <a:pt x="0" y="0"/>
                  </a:moveTo>
                  <a:lnTo>
                    <a:pt x="0" y="748"/>
                  </a:lnTo>
                  <a:lnTo>
                    <a:pt x="1129" y="375"/>
                  </a:lnTo>
                  <a:lnTo>
                    <a:pt x="0" y="0"/>
                  </a:lnTo>
                </a:path>
              </a:pathLst>
            </a:custGeom>
            <a:grpFill/>
            <a:ln>
              <a:noFill/>
            </a:ln>
            <a:effectLst/>
          </p:spPr>
          <p:txBody>
            <a:bodyPr wrap="none" anchor="ctr"/>
            <a:lstStyle/>
            <a:p>
              <a:endParaRPr lang="en-US" sz="3265" dirty="0">
                <a:latin typeface="DM Sans" pitchFamily="2" charset="77"/>
              </a:endParaRPr>
            </a:p>
          </p:txBody>
        </p:sp>
        <p:sp>
          <p:nvSpPr>
            <p:cNvPr id="71" name="Freeform 368">
              <a:extLst>
                <a:ext uri="{FF2B5EF4-FFF2-40B4-BE49-F238E27FC236}">
                  <a16:creationId xmlns:a16="http://schemas.microsoft.com/office/drawing/2014/main" id="{CF86B959-C516-E60C-6124-3B61BD957B90}"/>
                </a:ext>
              </a:extLst>
            </p:cNvPr>
            <p:cNvSpPr>
              <a:spLocks noChangeArrowheads="1"/>
            </p:cNvSpPr>
            <p:nvPr/>
          </p:nvSpPr>
          <p:spPr bwMode="auto">
            <a:xfrm>
              <a:off x="11648698" y="414752"/>
              <a:ext cx="32958" cy="810207"/>
            </a:xfrm>
            <a:custGeom>
              <a:avLst/>
              <a:gdLst>
                <a:gd name="T0" fmla="*/ 25 w 51"/>
                <a:gd name="T1" fmla="*/ 0 h 1303"/>
                <a:gd name="T2" fmla="*/ 25 w 51"/>
                <a:gd name="T3" fmla="*/ 0 h 1303"/>
                <a:gd name="T4" fmla="*/ 25 w 51"/>
                <a:gd name="T5" fmla="*/ 0 h 1303"/>
                <a:gd name="T6" fmla="*/ 50 w 51"/>
                <a:gd name="T7" fmla="*/ 25 h 1303"/>
                <a:gd name="T8" fmla="*/ 50 w 51"/>
                <a:gd name="T9" fmla="*/ 1276 h 1303"/>
                <a:gd name="T10" fmla="*/ 50 w 51"/>
                <a:gd name="T11" fmla="*/ 1276 h 1303"/>
                <a:gd name="T12" fmla="*/ 25 w 51"/>
                <a:gd name="T13" fmla="*/ 1302 h 1303"/>
                <a:gd name="T14" fmla="*/ 25 w 51"/>
                <a:gd name="T15" fmla="*/ 1302 h 1303"/>
                <a:gd name="T16" fmla="*/ 0 w 51"/>
                <a:gd name="T17" fmla="*/ 1276 h 1303"/>
                <a:gd name="T18" fmla="*/ 0 w 51"/>
                <a:gd name="T19" fmla="*/ 25 h 1303"/>
                <a:gd name="T20" fmla="*/ 0 w 51"/>
                <a:gd name="T21" fmla="*/ 25 h 1303"/>
                <a:gd name="T22" fmla="*/ 25 w 51"/>
                <a:gd name="T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1" h="1303">
                  <a:moveTo>
                    <a:pt x="25" y="0"/>
                  </a:moveTo>
                  <a:lnTo>
                    <a:pt x="25" y="0"/>
                  </a:lnTo>
                  <a:lnTo>
                    <a:pt x="25" y="0"/>
                  </a:lnTo>
                  <a:cubicBezTo>
                    <a:pt x="39" y="0"/>
                    <a:pt x="50" y="11"/>
                    <a:pt x="50" y="25"/>
                  </a:cubicBezTo>
                  <a:lnTo>
                    <a:pt x="50" y="1276"/>
                  </a:lnTo>
                  <a:lnTo>
                    <a:pt x="50" y="1276"/>
                  </a:lnTo>
                  <a:cubicBezTo>
                    <a:pt x="50" y="1290"/>
                    <a:pt x="39" y="1302"/>
                    <a:pt x="25" y="1302"/>
                  </a:cubicBezTo>
                  <a:lnTo>
                    <a:pt x="25" y="1302"/>
                  </a:lnTo>
                  <a:cubicBezTo>
                    <a:pt x="11" y="1302"/>
                    <a:pt x="0" y="1290"/>
                    <a:pt x="0" y="1276"/>
                  </a:cubicBezTo>
                  <a:lnTo>
                    <a:pt x="0" y="25"/>
                  </a:lnTo>
                  <a:lnTo>
                    <a:pt x="0" y="25"/>
                  </a:lnTo>
                  <a:cubicBezTo>
                    <a:pt x="0" y="11"/>
                    <a:pt x="11" y="0"/>
                    <a:pt x="25" y="0"/>
                  </a:cubicBezTo>
                </a:path>
              </a:pathLst>
            </a:custGeom>
            <a:grpFill/>
            <a:ln>
              <a:noFill/>
            </a:ln>
            <a:effectLst/>
          </p:spPr>
          <p:txBody>
            <a:bodyPr wrap="none" anchor="ctr"/>
            <a:lstStyle/>
            <a:p>
              <a:endParaRPr lang="en-US" sz="3265" dirty="0">
                <a:latin typeface="DM Sans" pitchFamily="2" charset="77"/>
              </a:endParaRPr>
            </a:p>
          </p:txBody>
        </p:sp>
      </p:grpSp>
      <p:grpSp>
        <p:nvGrpSpPr>
          <p:cNvPr id="72" name="Group 71">
            <a:extLst>
              <a:ext uri="{FF2B5EF4-FFF2-40B4-BE49-F238E27FC236}">
                <a16:creationId xmlns:a16="http://schemas.microsoft.com/office/drawing/2014/main" id="{16990A90-AD8D-8D5B-1B42-BEDDBA0B79E1}"/>
              </a:ext>
            </a:extLst>
          </p:cNvPr>
          <p:cNvGrpSpPr/>
          <p:nvPr/>
        </p:nvGrpSpPr>
        <p:grpSpPr>
          <a:xfrm>
            <a:off x="567011" y="3185939"/>
            <a:ext cx="703096" cy="810209"/>
            <a:chOff x="9415820" y="3185939"/>
            <a:chExt cx="703096" cy="810209"/>
          </a:xfrm>
        </p:grpSpPr>
        <p:sp>
          <p:nvSpPr>
            <p:cNvPr id="73" name="Freeform 369">
              <a:extLst>
                <a:ext uri="{FF2B5EF4-FFF2-40B4-BE49-F238E27FC236}">
                  <a16:creationId xmlns:a16="http://schemas.microsoft.com/office/drawing/2014/main" id="{1CA969CB-FB5C-E352-B8A8-7A5C5A91BFF0}"/>
                </a:ext>
              </a:extLst>
            </p:cNvPr>
            <p:cNvSpPr>
              <a:spLocks noChangeArrowheads="1"/>
            </p:cNvSpPr>
            <p:nvPr/>
          </p:nvSpPr>
          <p:spPr bwMode="auto">
            <a:xfrm>
              <a:off x="9415820" y="3202418"/>
              <a:ext cx="703096" cy="466900"/>
            </a:xfrm>
            <a:custGeom>
              <a:avLst/>
              <a:gdLst>
                <a:gd name="T0" fmla="*/ 0 w 1131"/>
                <a:gd name="T1" fmla="*/ 0 h 748"/>
                <a:gd name="T2" fmla="*/ 0 w 1131"/>
                <a:gd name="T3" fmla="*/ 747 h 748"/>
                <a:gd name="T4" fmla="*/ 1130 w 1131"/>
                <a:gd name="T5" fmla="*/ 373 h 748"/>
                <a:gd name="T6" fmla="*/ 0 w 1131"/>
                <a:gd name="T7" fmla="*/ 0 h 748"/>
              </a:gdLst>
              <a:ahLst/>
              <a:cxnLst>
                <a:cxn ang="0">
                  <a:pos x="T0" y="T1"/>
                </a:cxn>
                <a:cxn ang="0">
                  <a:pos x="T2" y="T3"/>
                </a:cxn>
                <a:cxn ang="0">
                  <a:pos x="T4" y="T5"/>
                </a:cxn>
                <a:cxn ang="0">
                  <a:pos x="T6" y="T7"/>
                </a:cxn>
              </a:cxnLst>
              <a:rect l="0" t="0" r="r" b="b"/>
              <a:pathLst>
                <a:path w="1131" h="748">
                  <a:moveTo>
                    <a:pt x="0" y="0"/>
                  </a:moveTo>
                  <a:lnTo>
                    <a:pt x="0" y="747"/>
                  </a:lnTo>
                  <a:lnTo>
                    <a:pt x="1130" y="373"/>
                  </a:lnTo>
                  <a:lnTo>
                    <a:pt x="0" y="0"/>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74" name="Freeform 370">
              <a:extLst>
                <a:ext uri="{FF2B5EF4-FFF2-40B4-BE49-F238E27FC236}">
                  <a16:creationId xmlns:a16="http://schemas.microsoft.com/office/drawing/2014/main" id="{4D982E32-18AA-693F-4ADD-5BF06F5EEAF2}"/>
                </a:ext>
              </a:extLst>
            </p:cNvPr>
            <p:cNvSpPr>
              <a:spLocks noChangeArrowheads="1"/>
            </p:cNvSpPr>
            <p:nvPr/>
          </p:nvSpPr>
          <p:spPr bwMode="auto">
            <a:xfrm>
              <a:off x="9415820" y="3185939"/>
              <a:ext cx="32958" cy="810209"/>
            </a:xfrm>
            <a:custGeom>
              <a:avLst/>
              <a:gdLst>
                <a:gd name="T0" fmla="*/ 26 w 52"/>
                <a:gd name="T1" fmla="*/ 0 h 1301"/>
                <a:gd name="T2" fmla="*/ 26 w 52"/>
                <a:gd name="T3" fmla="*/ 0 h 1301"/>
                <a:gd name="T4" fmla="*/ 26 w 52"/>
                <a:gd name="T5" fmla="*/ 0 h 1301"/>
                <a:gd name="T6" fmla="*/ 51 w 52"/>
                <a:gd name="T7" fmla="*/ 26 h 1301"/>
                <a:gd name="T8" fmla="*/ 51 w 52"/>
                <a:gd name="T9" fmla="*/ 1276 h 1301"/>
                <a:gd name="T10" fmla="*/ 51 w 52"/>
                <a:gd name="T11" fmla="*/ 1276 h 1301"/>
                <a:gd name="T12" fmla="*/ 26 w 52"/>
                <a:gd name="T13" fmla="*/ 1300 h 1301"/>
                <a:gd name="T14" fmla="*/ 26 w 52"/>
                <a:gd name="T15" fmla="*/ 1300 h 1301"/>
                <a:gd name="T16" fmla="*/ 0 w 52"/>
                <a:gd name="T17" fmla="*/ 1276 h 1301"/>
                <a:gd name="T18" fmla="*/ 0 w 52"/>
                <a:gd name="T19" fmla="*/ 26 h 1301"/>
                <a:gd name="T20" fmla="*/ 0 w 52"/>
                <a:gd name="T21" fmla="*/ 26 h 1301"/>
                <a:gd name="T22" fmla="*/ 26 w 52"/>
                <a:gd name="T23" fmla="*/ 0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301">
                  <a:moveTo>
                    <a:pt x="26" y="0"/>
                  </a:moveTo>
                  <a:lnTo>
                    <a:pt x="26" y="0"/>
                  </a:lnTo>
                  <a:lnTo>
                    <a:pt x="26" y="0"/>
                  </a:lnTo>
                  <a:cubicBezTo>
                    <a:pt x="40" y="0"/>
                    <a:pt x="51" y="12"/>
                    <a:pt x="51" y="26"/>
                  </a:cubicBezTo>
                  <a:lnTo>
                    <a:pt x="51" y="1276"/>
                  </a:lnTo>
                  <a:lnTo>
                    <a:pt x="51" y="1276"/>
                  </a:lnTo>
                  <a:cubicBezTo>
                    <a:pt x="51" y="1290"/>
                    <a:pt x="40" y="1300"/>
                    <a:pt x="26" y="1300"/>
                  </a:cubicBezTo>
                  <a:lnTo>
                    <a:pt x="26" y="1300"/>
                  </a:lnTo>
                  <a:cubicBezTo>
                    <a:pt x="12" y="1300"/>
                    <a:pt x="0" y="1290"/>
                    <a:pt x="0" y="1276"/>
                  </a:cubicBezTo>
                  <a:lnTo>
                    <a:pt x="0" y="26"/>
                  </a:lnTo>
                  <a:lnTo>
                    <a:pt x="0" y="26"/>
                  </a:lnTo>
                  <a:cubicBezTo>
                    <a:pt x="0" y="12"/>
                    <a:pt x="12" y="0"/>
                    <a:pt x="26" y="0"/>
                  </a:cubicBezTo>
                </a:path>
              </a:pathLst>
            </a:custGeom>
            <a:solidFill>
              <a:schemeClr val="accent3"/>
            </a:solidFill>
            <a:ln>
              <a:noFill/>
            </a:ln>
            <a:effectLst/>
          </p:spPr>
          <p:txBody>
            <a:bodyPr wrap="none" anchor="ctr"/>
            <a:lstStyle/>
            <a:p>
              <a:endParaRPr lang="en-US" sz="3265" dirty="0">
                <a:latin typeface="DM Sans" pitchFamily="2" charset="77"/>
              </a:endParaRPr>
            </a:p>
          </p:txBody>
        </p:sp>
      </p:grpSp>
      <p:grpSp>
        <p:nvGrpSpPr>
          <p:cNvPr id="75" name="Group 74">
            <a:extLst>
              <a:ext uri="{FF2B5EF4-FFF2-40B4-BE49-F238E27FC236}">
                <a16:creationId xmlns:a16="http://schemas.microsoft.com/office/drawing/2014/main" id="{8BDFEECF-5DF2-740B-8BA1-742C197236F3}"/>
              </a:ext>
            </a:extLst>
          </p:cNvPr>
          <p:cNvGrpSpPr/>
          <p:nvPr/>
        </p:nvGrpSpPr>
        <p:grpSpPr>
          <a:xfrm>
            <a:off x="1712287" y="4567412"/>
            <a:ext cx="703096" cy="810207"/>
            <a:chOff x="10561096" y="4567412"/>
            <a:chExt cx="703096" cy="810207"/>
          </a:xfrm>
        </p:grpSpPr>
        <p:sp>
          <p:nvSpPr>
            <p:cNvPr id="76" name="Freeform 371">
              <a:extLst>
                <a:ext uri="{FF2B5EF4-FFF2-40B4-BE49-F238E27FC236}">
                  <a16:creationId xmlns:a16="http://schemas.microsoft.com/office/drawing/2014/main" id="{FD805577-F68E-0C36-AF75-F89F00EC347B}"/>
                </a:ext>
              </a:extLst>
            </p:cNvPr>
            <p:cNvSpPr>
              <a:spLocks noChangeArrowheads="1"/>
            </p:cNvSpPr>
            <p:nvPr/>
          </p:nvSpPr>
          <p:spPr bwMode="auto">
            <a:xfrm>
              <a:off x="10561096" y="4583892"/>
              <a:ext cx="703096" cy="466900"/>
            </a:xfrm>
            <a:custGeom>
              <a:avLst/>
              <a:gdLst>
                <a:gd name="T0" fmla="*/ 0 w 1131"/>
                <a:gd name="T1" fmla="*/ 0 h 748"/>
                <a:gd name="T2" fmla="*/ 0 w 1131"/>
                <a:gd name="T3" fmla="*/ 747 h 748"/>
                <a:gd name="T4" fmla="*/ 1130 w 1131"/>
                <a:gd name="T5" fmla="*/ 374 h 748"/>
                <a:gd name="T6" fmla="*/ 0 w 1131"/>
                <a:gd name="T7" fmla="*/ 0 h 748"/>
              </a:gdLst>
              <a:ahLst/>
              <a:cxnLst>
                <a:cxn ang="0">
                  <a:pos x="T0" y="T1"/>
                </a:cxn>
                <a:cxn ang="0">
                  <a:pos x="T2" y="T3"/>
                </a:cxn>
                <a:cxn ang="0">
                  <a:pos x="T4" y="T5"/>
                </a:cxn>
                <a:cxn ang="0">
                  <a:pos x="T6" y="T7"/>
                </a:cxn>
              </a:cxnLst>
              <a:rect l="0" t="0" r="r" b="b"/>
              <a:pathLst>
                <a:path w="1131" h="748">
                  <a:moveTo>
                    <a:pt x="0" y="0"/>
                  </a:moveTo>
                  <a:lnTo>
                    <a:pt x="0" y="747"/>
                  </a:lnTo>
                  <a:lnTo>
                    <a:pt x="1130" y="374"/>
                  </a:lnTo>
                  <a:lnTo>
                    <a:pt x="0" y="0"/>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77" name="Freeform 372">
              <a:extLst>
                <a:ext uri="{FF2B5EF4-FFF2-40B4-BE49-F238E27FC236}">
                  <a16:creationId xmlns:a16="http://schemas.microsoft.com/office/drawing/2014/main" id="{A9365477-CC60-6878-A166-2D17A9624CC9}"/>
                </a:ext>
              </a:extLst>
            </p:cNvPr>
            <p:cNvSpPr>
              <a:spLocks noChangeArrowheads="1"/>
            </p:cNvSpPr>
            <p:nvPr/>
          </p:nvSpPr>
          <p:spPr bwMode="auto">
            <a:xfrm>
              <a:off x="10561096" y="4567412"/>
              <a:ext cx="32958" cy="810207"/>
            </a:xfrm>
            <a:custGeom>
              <a:avLst/>
              <a:gdLst>
                <a:gd name="T0" fmla="*/ 26 w 52"/>
                <a:gd name="T1" fmla="*/ 0 h 1303"/>
                <a:gd name="T2" fmla="*/ 26 w 52"/>
                <a:gd name="T3" fmla="*/ 0 h 1303"/>
                <a:gd name="T4" fmla="*/ 26 w 52"/>
                <a:gd name="T5" fmla="*/ 0 h 1303"/>
                <a:gd name="T6" fmla="*/ 51 w 52"/>
                <a:gd name="T7" fmla="*/ 25 h 1303"/>
                <a:gd name="T8" fmla="*/ 51 w 52"/>
                <a:gd name="T9" fmla="*/ 1276 h 1303"/>
                <a:gd name="T10" fmla="*/ 51 w 52"/>
                <a:gd name="T11" fmla="*/ 1276 h 1303"/>
                <a:gd name="T12" fmla="*/ 26 w 52"/>
                <a:gd name="T13" fmla="*/ 1302 h 1303"/>
                <a:gd name="T14" fmla="*/ 26 w 52"/>
                <a:gd name="T15" fmla="*/ 1302 h 1303"/>
                <a:gd name="T16" fmla="*/ 0 w 52"/>
                <a:gd name="T17" fmla="*/ 1276 h 1303"/>
                <a:gd name="T18" fmla="*/ 0 w 52"/>
                <a:gd name="T19" fmla="*/ 25 h 1303"/>
                <a:gd name="T20" fmla="*/ 0 w 52"/>
                <a:gd name="T21" fmla="*/ 25 h 1303"/>
                <a:gd name="T22" fmla="*/ 26 w 52"/>
                <a:gd name="T23" fmla="*/ 0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303">
                  <a:moveTo>
                    <a:pt x="26" y="0"/>
                  </a:moveTo>
                  <a:lnTo>
                    <a:pt x="26" y="0"/>
                  </a:lnTo>
                  <a:lnTo>
                    <a:pt x="26" y="0"/>
                  </a:lnTo>
                  <a:cubicBezTo>
                    <a:pt x="39" y="0"/>
                    <a:pt x="51" y="11"/>
                    <a:pt x="51" y="25"/>
                  </a:cubicBezTo>
                  <a:lnTo>
                    <a:pt x="51" y="1276"/>
                  </a:lnTo>
                  <a:lnTo>
                    <a:pt x="51" y="1276"/>
                  </a:lnTo>
                  <a:cubicBezTo>
                    <a:pt x="51" y="1290"/>
                    <a:pt x="39" y="1302"/>
                    <a:pt x="26" y="1302"/>
                  </a:cubicBezTo>
                  <a:lnTo>
                    <a:pt x="26" y="1302"/>
                  </a:lnTo>
                  <a:cubicBezTo>
                    <a:pt x="12" y="1302"/>
                    <a:pt x="0" y="1290"/>
                    <a:pt x="0" y="1276"/>
                  </a:cubicBezTo>
                  <a:lnTo>
                    <a:pt x="0" y="25"/>
                  </a:lnTo>
                  <a:lnTo>
                    <a:pt x="0" y="25"/>
                  </a:lnTo>
                  <a:cubicBezTo>
                    <a:pt x="0" y="11"/>
                    <a:pt x="12" y="0"/>
                    <a:pt x="26" y="0"/>
                  </a:cubicBezTo>
                </a:path>
              </a:pathLst>
            </a:custGeom>
            <a:solidFill>
              <a:schemeClr val="accent4"/>
            </a:solidFill>
            <a:ln>
              <a:noFill/>
            </a:ln>
            <a:effectLst/>
          </p:spPr>
          <p:txBody>
            <a:bodyPr wrap="none" anchor="ctr"/>
            <a:lstStyle/>
            <a:p>
              <a:endParaRPr lang="en-US" sz="3265" dirty="0">
                <a:latin typeface="DM Sans" pitchFamily="2" charset="77"/>
              </a:endParaRPr>
            </a:p>
          </p:txBody>
        </p:sp>
      </p:grpSp>
    </p:spTree>
    <p:extLst>
      <p:ext uri="{BB962C8B-B14F-4D97-AF65-F5344CB8AC3E}">
        <p14:creationId xmlns:p14="http://schemas.microsoft.com/office/powerpoint/2010/main" val="2652869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1FFB95A8-6F2D-105D-A378-80AE1B5FC4BA}"/>
              </a:ext>
            </a:extLst>
          </p:cNvPr>
          <p:cNvSpPr/>
          <p:nvPr/>
        </p:nvSpPr>
        <p:spPr>
          <a:xfrm>
            <a:off x="1589519" y="1606609"/>
            <a:ext cx="9221178" cy="4066967"/>
          </a:xfrm>
          <a:custGeom>
            <a:avLst/>
            <a:gdLst>
              <a:gd name="connsiteX0" fmla="*/ 11931855 w 12190197"/>
              <a:gd name="connsiteY0" fmla="*/ 139372 h 5376442"/>
              <a:gd name="connsiteX1" fmla="*/ 11673840 w 12190197"/>
              <a:gd name="connsiteY1" fmla="*/ 376657 h 5376442"/>
              <a:gd name="connsiteX2" fmla="*/ 11673840 w 12190197"/>
              <a:gd name="connsiteY2" fmla="*/ 3659239 h 5376442"/>
              <a:gd name="connsiteX3" fmla="*/ 10472584 w 12190197"/>
              <a:gd name="connsiteY3" fmla="*/ 4860496 h 5376442"/>
              <a:gd name="connsiteX4" fmla="*/ 9271328 w 12190197"/>
              <a:gd name="connsiteY4" fmla="*/ 3659239 h 5376442"/>
              <a:gd name="connsiteX5" fmla="*/ 9271328 w 12190197"/>
              <a:gd name="connsiteY5" fmla="*/ 1717286 h 5376442"/>
              <a:gd name="connsiteX6" fmla="*/ 8768326 w 12190197"/>
              <a:gd name="connsiteY6" fmla="*/ 503002 h 5376442"/>
              <a:gd name="connsiteX7" fmla="*/ 7554206 w 12190197"/>
              <a:gd name="connsiteY7" fmla="*/ 0 h 5376442"/>
              <a:gd name="connsiteX8" fmla="*/ 6339922 w 12190197"/>
              <a:gd name="connsiteY8" fmla="*/ 503002 h 5376442"/>
              <a:gd name="connsiteX9" fmla="*/ 5836920 w 12190197"/>
              <a:gd name="connsiteY9" fmla="*/ 1717286 h 5376442"/>
              <a:gd name="connsiteX10" fmla="*/ 5836920 w 12190197"/>
              <a:gd name="connsiteY10" fmla="*/ 3659239 h 5376442"/>
              <a:gd name="connsiteX11" fmla="*/ 4635664 w 12190197"/>
              <a:gd name="connsiteY11" fmla="*/ 4860496 h 5376442"/>
              <a:gd name="connsiteX12" fmla="*/ 3434408 w 12190197"/>
              <a:gd name="connsiteY12" fmla="*/ 3659239 h 5376442"/>
              <a:gd name="connsiteX13" fmla="*/ 3434408 w 12190197"/>
              <a:gd name="connsiteY13" fmla="*/ 1717286 h 5376442"/>
              <a:gd name="connsiteX14" fmla="*/ 2931406 w 12190197"/>
              <a:gd name="connsiteY14" fmla="*/ 503002 h 5376442"/>
              <a:gd name="connsiteX15" fmla="*/ 1717204 w 12190197"/>
              <a:gd name="connsiteY15" fmla="*/ 0 h 5376442"/>
              <a:gd name="connsiteX16" fmla="*/ 503002 w 12190197"/>
              <a:gd name="connsiteY16" fmla="*/ 503002 h 5376442"/>
              <a:gd name="connsiteX17" fmla="*/ 0 w 12190197"/>
              <a:gd name="connsiteY17" fmla="*/ 1717204 h 5376442"/>
              <a:gd name="connsiteX18" fmla="*/ 0 w 12190197"/>
              <a:gd name="connsiteY18" fmla="*/ 4860085 h 5376442"/>
              <a:gd name="connsiteX19" fmla="*/ 258015 w 12190197"/>
              <a:gd name="connsiteY19" fmla="*/ 4682122 h 5376442"/>
              <a:gd name="connsiteX20" fmla="*/ 516030 w 12190197"/>
              <a:gd name="connsiteY20" fmla="*/ 4860085 h 5376442"/>
              <a:gd name="connsiteX21" fmla="*/ 516030 w 12190197"/>
              <a:gd name="connsiteY21" fmla="*/ 1717204 h 5376442"/>
              <a:gd name="connsiteX22" fmla="*/ 1717286 w 12190197"/>
              <a:gd name="connsiteY22" fmla="*/ 515948 h 5376442"/>
              <a:gd name="connsiteX23" fmla="*/ 2918542 w 12190197"/>
              <a:gd name="connsiteY23" fmla="*/ 1717204 h 5376442"/>
              <a:gd name="connsiteX24" fmla="*/ 2918542 w 12190197"/>
              <a:gd name="connsiteY24" fmla="*/ 3659157 h 5376442"/>
              <a:gd name="connsiteX25" fmla="*/ 3421544 w 12190197"/>
              <a:gd name="connsiteY25" fmla="*/ 4873441 h 5376442"/>
              <a:gd name="connsiteX26" fmla="*/ 4635828 w 12190197"/>
              <a:gd name="connsiteY26" fmla="*/ 5376443 h 5376442"/>
              <a:gd name="connsiteX27" fmla="*/ 5850112 w 12190197"/>
              <a:gd name="connsiteY27" fmla="*/ 4873441 h 5376442"/>
              <a:gd name="connsiteX28" fmla="*/ 6353114 w 12190197"/>
              <a:gd name="connsiteY28" fmla="*/ 3659157 h 5376442"/>
              <a:gd name="connsiteX29" fmla="*/ 6353114 w 12190197"/>
              <a:gd name="connsiteY29" fmla="*/ 1717204 h 5376442"/>
              <a:gd name="connsiteX30" fmla="*/ 7554370 w 12190197"/>
              <a:gd name="connsiteY30" fmla="*/ 515948 h 5376442"/>
              <a:gd name="connsiteX31" fmla="*/ 8755626 w 12190197"/>
              <a:gd name="connsiteY31" fmla="*/ 1717204 h 5376442"/>
              <a:gd name="connsiteX32" fmla="*/ 8755626 w 12190197"/>
              <a:gd name="connsiteY32" fmla="*/ 3659157 h 5376442"/>
              <a:gd name="connsiteX33" fmla="*/ 9258628 w 12190197"/>
              <a:gd name="connsiteY33" fmla="*/ 4873441 h 5376442"/>
              <a:gd name="connsiteX34" fmla="*/ 10472911 w 12190197"/>
              <a:gd name="connsiteY34" fmla="*/ 5376443 h 5376442"/>
              <a:gd name="connsiteX35" fmla="*/ 11687196 w 12190197"/>
              <a:gd name="connsiteY35" fmla="*/ 4873441 h 5376442"/>
              <a:gd name="connsiteX36" fmla="*/ 12190198 w 12190197"/>
              <a:gd name="connsiteY36" fmla="*/ 3659157 h 5376442"/>
              <a:gd name="connsiteX37" fmla="*/ 12190198 w 12190197"/>
              <a:gd name="connsiteY37" fmla="*/ 376657 h 5376442"/>
              <a:gd name="connsiteX38" fmla="*/ 11932183 w 12190197"/>
              <a:gd name="connsiteY38" fmla="*/ 139372 h 5376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2190197" h="5376442">
                <a:moveTo>
                  <a:pt x="11931855" y="139372"/>
                </a:moveTo>
                <a:lnTo>
                  <a:pt x="11673840" y="376657"/>
                </a:lnTo>
                <a:lnTo>
                  <a:pt x="11673840" y="3659239"/>
                </a:lnTo>
                <a:cubicBezTo>
                  <a:pt x="11673840" y="4321606"/>
                  <a:pt x="11134950" y="4860496"/>
                  <a:pt x="10472584" y="4860496"/>
                </a:cubicBezTo>
                <a:cubicBezTo>
                  <a:pt x="9810218" y="4860496"/>
                  <a:pt x="9271328" y="4321606"/>
                  <a:pt x="9271328" y="3659239"/>
                </a:cubicBezTo>
                <a:lnTo>
                  <a:pt x="9271328" y="1717286"/>
                </a:lnTo>
                <a:cubicBezTo>
                  <a:pt x="9271328" y="1258611"/>
                  <a:pt x="9092708" y="827385"/>
                  <a:pt x="8768326" y="503002"/>
                </a:cubicBezTo>
                <a:cubicBezTo>
                  <a:pt x="8444107" y="178619"/>
                  <a:pt x="8012881" y="0"/>
                  <a:pt x="7554206" y="0"/>
                </a:cubicBezTo>
                <a:cubicBezTo>
                  <a:pt x="7095531" y="0"/>
                  <a:pt x="6664305" y="178619"/>
                  <a:pt x="6339922" y="503002"/>
                </a:cubicBezTo>
                <a:cubicBezTo>
                  <a:pt x="6015540" y="827385"/>
                  <a:pt x="5836920" y="1258611"/>
                  <a:pt x="5836920" y="1717286"/>
                </a:cubicBezTo>
                <a:lnTo>
                  <a:pt x="5836920" y="3659239"/>
                </a:lnTo>
                <a:cubicBezTo>
                  <a:pt x="5836920" y="4321606"/>
                  <a:pt x="5298030" y="4860496"/>
                  <a:pt x="4635664" y="4860496"/>
                </a:cubicBezTo>
                <a:cubicBezTo>
                  <a:pt x="3973297" y="4860496"/>
                  <a:pt x="3434408" y="4321606"/>
                  <a:pt x="3434408" y="3659239"/>
                </a:cubicBezTo>
                <a:lnTo>
                  <a:pt x="3434408" y="1717286"/>
                </a:lnTo>
                <a:cubicBezTo>
                  <a:pt x="3434408" y="1258611"/>
                  <a:pt x="3255788" y="827385"/>
                  <a:pt x="2931406" y="503002"/>
                </a:cubicBezTo>
                <a:cubicBezTo>
                  <a:pt x="2607187" y="178619"/>
                  <a:pt x="2175961" y="0"/>
                  <a:pt x="1717204" y="0"/>
                </a:cubicBezTo>
                <a:cubicBezTo>
                  <a:pt x="1258447" y="0"/>
                  <a:pt x="827303" y="178619"/>
                  <a:pt x="503002" y="503002"/>
                </a:cubicBezTo>
                <a:cubicBezTo>
                  <a:pt x="178619" y="827303"/>
                  <a:pt x="0" y="1258529"/>
                  <a:pt x="0" y="1717204"/>
                </a:cubicBezTo>
                <a:lnTo>
                  <a:pt x="0" y="4860085"/>
                </a:lnTo>
                <a:lnTo>
                  <a:pt x="258015" y="4682122"/>
                </a:lnTo>
                <a:lnTo>
                  <a:pt x="516030" y="4860085"/>
                </a:lnTo>
                <a:lnTo>
                  <a:pt x="516030" y="1717204"/>
                </a:lnTo>
                <a:cubicBezTo>
                  <a:pt x="516030" y="1054838"/>
                  <a:pt x="1054919" y="515948"/>
                  <a:pt x="1717286" y="515948"/>
                </a:cubicBezTo>
                <a:cubicBezTo>
                  <a:pt x="2379652" y="515948"/>
                  <a:pt x="2918542" y="1054838"/>
                  <a:pt x="2918542" y="1717204"/>
                </a:cubicBezTo>
                <a:lnTo>
                  <a:pt x="2918542" y="3659157"/>
                </a:lnTo>
                <a:cubicBezTo>
                  <a:pt x="2918542" y="4117832"/>
                  <a:pt x="3097161" y="4549059"/>
                  <a:pt x="3421544" y="4873441"/>
                </a:cubicBezTo>
                <a:cubicBezTo>
                  <a:pt x="3745845" y="5197824"/>
                  <a:pt x="4177153" y="5376443"/>
                  <a:pt x="4635828" y="5376443"/>
                </a:cubicBezTo>
                <a:cubicBezTo>
                  <a:pt x="5094503" y="5376443"/>
                  <a:pt x="5525729" y="5197824"/>
                  <a:pt x="5850112" y="4873441"/>
                </a:cubicBezTo>
                <a:cubicBezTo>
                  <a:pt x="6174413" y="4549059"/>
                  <a:pt x="6353114" y="4117832"/>
                  <a:pt x="6353114" y="3659157"/>
                </a:cubicBezTo>
                <a:lnTo>
                  <a:pt x="6353114" y="1717204"/>
                </a:lnTo>
                <a:cubicBezTo>
                  <a:pt x="6353114" y="1054838"/>
                  <a:pt x="6892004" y="515948"/>
                  <a:pt x="7554370" y="515948"/>
                </a:cubicBezTo>
                <a:cubicBezTo>
                  <a:pt x="8216737" y="515948"/>
                  <a:pt x="8755626" y="1054838"/>
                  <a:pt x="8755626" y="1717204"/>
                </a:cubicBezTo>
                <a:lnTo>
                  <a:pt x="8755626" y="3659157"/>
                </a:lnTo>
                <a:cubicBezTo>
                  <a:pt x="8755626" y="4117832"/>
                  <a:pt x="8934245" y="4549059"/>
                  <a:pt x="9258628" y="4873441"/>
                </a:cubicBezTo>
                <a:cubicBezTo>
                  <a:pt x="9582928" y="5197824"/>
                  <a:pt x="10014236" y="5376443"/>
                  <a:pt x="10472911" y="5376443"/>
                </a:cubicBezTo>
                <a:cubicBezTo>
                  <a:pt x="10931587" y="5376443"/>
                  <a:pt x="11362813" y="5197824"/>
                  <a:pt x="11687196" y="4873441"/>
                </a:cubicBezTo>
                <a:cubicBezTo>
                  <a:pt x="12011578" y="4549059"/>
                  <a:pt x="12190198" y="4117832"/>
                  <a:pt x="12190198" y="3659157"/>
                </a:cubicBezTo>
                <a:lnTo>
                  <a:pt x="12190198" y="376657"/>
                </a:lnTo>
                <a:lnTo>
                  <a:pt x="11932183" y="139372"/>
                </a:lnTo>
                <a:close/>
              </a:path>
            </a:pathLst>
          </a:custGeom>
          <a:solidFill>
            <a:schemeClr val="tx2">
              <a:lumMod val="40000"/>
              <a:lumOff val="60000"/>
            </a:schemeClr>
          </a:solidFill>
          <a:ln w="8194"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7EBAE480-613C-2C90-AE46-EF49D4076E43}"/>
              </a:ext>
            </a:extLst>
          </p:cNvPr>
          <p:cNvSpPr/>
          <p:nvPr/>
        </p:nvSpPr>
        <p:spPr>
          <a:xfrm>
            <a:off x="6188766" y="2905574"/>
            <a:ext cx="22436" cy="53859"/>
          </a:xfrm>
          <a:custGeom>
            <a:avLst/>
            <a:gdLst>
              <a:gd name="connsiteX0" fmla="*/ 0 w 29660"/>
              <a:gd name="connsiteY0" fmla="*/ 0 h 71201"/>
              <a:gd name="connsiteX1" fmla="*/ 29661 w 29660"/>
              <a:gd name="connsiteY1" fmla="*/ 0 h 71201"/>
              <a:gd name="connsiteX2" fmla="*/ 29661 w 29660"/>
              <a:gd name="connsiteY2" fmla="*/ 71202 h 71201"/>
              <a:gd name="connsiteX3" fmla="*/ 0 w 29660"/>
              <a:gd name="connsiteY3" fmla="*/ 71202 h 71201"/>
            </a:gdLst>
            <a:ahLst/>
            <a:cxnLst>
              <a:cxn ang="0">
                <a:pos x="connsiteX0" y="connsiteY0"/>
              </a:cxn>
              <a:cxn ang="0">
                <a:pos x="connsiteX1" y="connsiteY1"/>
              </a:cxn>
              <a:cxn ang="0">
                <a:pos x="connsiteX2" y="connsiteY2"/>
              </a:cxn>
              <a:cxn ang="0">
                <a:pos x="connsiteX3" y="connsiteY3"/>
              </a:cxn>
            </a:cxnLst>
            <a:rect l="l" t="t" r="r" b="b"/>
            <a:pathLst>
              <a:path w="29660" h="71201">
                <a:moveTo>
                  <a:pt x="0" y="0"/>
                </a:moveTo>
                <a:lnTo>
                  <a:pt x="29661" y="0"/>
                </a:lnTo>
                <a:lnTo>
                  <a:pt x="29661" y="71202"/>
                </a:lnTo>
                <a:lnTo>
                  <a:pt x="0" y="71202"/>
                </a:lnTo>
                <a:close/>
              </a:path>
            </a:pathLst>
          </a:custGeom>
          <a:solidFill>
            <a:srgbClr val="FFFFFF"/>
          </a:solidFill>
          <a:ln w="8194"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54721201-4CE9-C2FE-AD61-A144B0636E56}"/>
              </a:ext>
            </a:extLst>
          </p:cNvPr>
          <p:cNvSpPr/>
          <p:nvPr/>
        </p:nvSpPr>
        <p:spPr>
          <a:xfrm>
            <a:off x="1773474" y="1790626"/>
            <a:ext cx="4437728" cy="3695835"/>
          </a:xfrm>
          <a:custGeom>
            <a:avLst/>
            <a:gdLst>
              <a:gd name="connsiteX0" fmla="*/ 4280802 w 5866580"/>
              <a:gd name="connsiteY0" fmla="*/ 4885813 h 4885813"/>
              <a:gd name="connsiteX1" fmla="*/ 4138070 w 5866580"/>
              <a:gd name="connsiteY1" fmla="*/ 4868115 h 4885813"/>
              <a:gd name="connsiteX2" fmla="*/ 4143150 w 5866580"/>
              <a:gd name="connsiteY2" fmla="*/ 4838864 h 4885813"/>
              <a:gd name="connsiteX3" fmla="*/ 4283014 w 5866580"/>
              <a:gd name="connsiteY3" fmla="*/ 4856235 h 4885813"/>
              <a:gd name="connsiteX4" fmla="*/ 4280802 w 5866580"/>
              <a:gd name="connsiteY4" fmla="*/ 4885813 h 4885813"/>
              <a:gd name="connsiteX5" fmla="*/ 4508336 w 5866580"/>
              <a:gd name="connsiteY5" fmla="*/ 4885486 h 4885813"/>
              <a:gd name="connsiteX6" fmla="*/ 4506042 w 5866580"/>
              <a:gd name="connsiteY6" fmla="*/ 4855907 h 4885813"/>
              <a:gd name="connsiteX7" fmla="*/ 4645824 w 5866580"/>
              <a:gd name="connsiteY7" fmla="*/ 4838127 h 4885813"/>
              <a:gd name="connsiteX8" fmla="*/ 4650986 w 5866580"/>
              <a:gd name="connsiteY8" fmla="*/ 4867296 h 4885813"/>
              <a:gd name="connsiteX9" fmla="*/ 4508336 w 5866580"/>
              <a:gd name="connsiteY9" fmla="*/ 4885404 h 4885813"/>
              <a:gd name="connsiteX10" fmla="*/ 3917499 w 5866580"/>
              <a:gd name="connsiteY10" fmla="*/ 4811826 h 4885813"/>
              <a:gd name="connsiteX11" fmla="*/ 3783781 w 5866580"/>
              <a:gd name="connsiteY11" fmla="*/ 4758895 h 4885813"/>
              <a:gd name="connsiteX12" fmla="*/ 3796071 w 5866580"/>
              <a:gd name="connsiteY12" fmla="*/ 4731857 h 4885813"/>
              <a:gd name="connsiteX13" fmla="*/ 3927086 w 5866580"/>
              <a:gd name="connsiteY13" fmla="*/ 4783722 h 4885813"/>
              <a:gd name="connsiteX14" fmla="*/ 3917499 w 5866580"/>
              <a:gd name="connsiteY14" fmla="*/ 4811826 h 4885813"/>
              <a:gd name="connsiteX15" fmla="*/ 4871392 w 5866580"/>
              <a:gd name="connsiteY15" fmla="*/ 4810433 h 4885813"/>
              <a:gd name="connsiteX16" fmla="*/ 4861806 w 5866580"/>
              <a:gd name="connsiteY16" fmla="*/ 4782411 h 4885813"/>
              <a:gd name="connsiteX17" fmla="*/ 4992657 w 5866580"/>
              <a:gd name="connsiteY17" fmla="*/ 4730136 h 4885813"/>
              <a:gd name="connsiteX18" fmla="*/ 5005030 w 5866580"/>
              <a:gd name="connsiteY18" fmla="*/ 4757093 h 4885813"/>
              <a:gd name="connsiteX19" fmla="*/ 4871392 w 5866580"/>
              <a:gd name="connsiteY19" fmla="*/ 4810433 h 4885813"/>
              <a:gd name="connsiteX20" fmla="*/ 3584350 w 5866580"/>
              <a:gd name="connsiteY20" fmla="*/ 4648938 h 4885813"/>
              <a:gd name="connsiteX21" fmla="*/ 3468083 w 5866580"/>
              <a:gd name="connsiteY21" fmla="*/ 4564217 h 4885813"/>
              <a:gd name="connsiteX22" fmla="*/ 3486683 w 5866580"/>
              <a:gd name="connsiteY22" fmla="*/ 4541111 h 4885813"/>
              <a:gd name="connsiteX23" fmla="*/ 3600573 w 5866580"/>
              <a:gd name="connsiteY23" fmla="*/ 4624111 h 4885813"/>
              <a:gd name="connsiteX24" fmla="*/ 3584268 w 5866580"/>
              <a:gd name="connsiteY24" fmla="*/ 4648938 h 4885813"/>
              <a:gd name="connsiteX25" fmla="*/ 5203969 w 5866580"/>
              <a:gd name="connsiteY25" fmla="*/ 4646726 h 4885813"/>
              <a:gd name="connsiteX26" fmla="*/ 5187664 w 5866580"/>
              <a:gd name="connsiteY26" fmla="*/ 4621981 h 4885813"/>
              <a:gd name="connsiteX27" fmla="*/ 5301390 w 5866580"/>
              <a:gd name="connsiteY27" fmla="*/ 4538653 h 4885813"/>
              <a:gd name="connsiteX28" fmla="*/ 5320071 w 5866580"/>
              <a:gd name="connsiteY28" fmla="*/ 4561677 h 4885813"/>
              <a:gd name="connsiteX29" fmla="*/ 5204051 w 5866580"/>
              <a:gd name="connsiteY29" fmla="*/ 4646726 h 4885813"/>
              <a:gd name="connsiteX30" fmla="*/ 3302410 w 5866580"/>
              <a:gd name="connsiteY30" fmla="*/ 4408130 h 4885813"/>
              <a:gd name="connsiteX31" fmla="*/ 3210806 w 5866580"/>
              <a:gd name="connsiteY31" fmla="*/ 4297189 h 4885813"/>
              <a:gd name="connsiteX32" fmla="*/ 3234567 w 5866580"/>
              <a:gd name="connsiteY32" fmla="*/ 4279409 h 4885813"/>
              <a:gd name="connsiteX33" fmla="*/ 3324287 w 5866580"/>
              <a:gd name="connsiteY33" fmla="*/ 4388137 h 4885813"/>
              <a:gd name="connsiteX34" fmla="*/ 3302328 w 5866580"/>
              <a:gd name="connsiteY34" fmla="*/ 4408130 h 4885813"/>
              <a:gd name="connsiteX35" fmla="*/ 5485253 w 5866580"/>
              <a:gd name="connsiteY35" fmla="*/ 4405262 h 4885813"/>
              <a:gd name="connsiteX36" fmla="*/ 5463295 w 5866580"/>
              <a:gd name="connsiteY36" fmla="*/ 4385351 h 4885813"/>
              <a:gd name="connsiteX37" fmla="*/ 5552768 w 5866580"/>
              <a:gd name="connsiteY37" fmla="*/ 4276377 h 4885813"/>
              <a:gd name="connsiteX38" fmla="*/ 5576611 w 5866580"/>
              <a:gd name="connsiteY38" fmla="*/ 4294075 h 4885813"/>
              <a:gd name="connsiteX39" fmla="*/ 5485335 w 5866580"/>
              <a:gd name="connsiteY39" fmla="*/ 4405262 h 4885813"/>
              <a:gd name="connsiteX40" fmla="*/ 29661 w 5866580"/>
              <a:gd name="connsiteY40" fmla="*/ 4316771 h 4885813"/>
              <a:gd name="connsiteX41" fmla="*/ 0 w 5866580"/>
              <a:gd name="connsiteY41" fmla="*/ 4316771 h 4885813"/>
              <a:gd name="connsiteX42" fmla="*/ 0 w 5866580"/>
              <a:gd name="connsiteY42" fmla="*/ 4174286 h 4885813"/>
              <a:gd name="connsiteX43" fmla="*/ 29661 w 5866580"/>
              <a:gd name="connsiteY43" fmla="*/ 4174286 h 4885813"/>
              <a:gd name="connsiteX44" fmla="*/ 29661 w 5866580"/>
              <a:gd name="connsiteY44" fmla="*/ 4316771 h 4885813"/>
              <a:gd name="connsiteX45" fmla="*/ 3089132 w 5866580"/>
              <a:gd name="connsiteY45" fmla="*/ 4104968 h 4885813"/>
              <a:gd name="connsiteX46" fmla="*/ 3028090 w 5866580"/>
              <a:gd name="connsiteY46" fmla="*/ 3974690 h 4885813"/>
              <a:gd name="connsiteX47" fmla="*/ 3055538 w 5866580"/>
              <a:gd name="connsiteY47" fmla="*/ 3963465 h 4885813"/>
              <a:gd name="connsiteX48" fmla="*/ 3115351 w 5866580"/>
              <a:gd name="connsiteY48" fmla="*/ 4091121 h 4885813"/>
              <a:gd name="connsiteX49" fmla="*/ 3089132 w 5866580"/>
              <a:gd name="connsiteY49" fmla="*/ 4104968 h 4885813"/>
              <a:gd name="connsiteX50" fmla="*/ 5697794 w 5866580"/>
              <a:gd name="connsiteY50" fmla="*/ 4101445 h 4885813"/>
              <a:gd name="connsiteX51" fmla="*/ 5671574 w 5866580"/>
              <a:gd name="connsiteY51" fmla="*/ 4087598 h 4885813"/>
              <a:gd name="connsiteX52" fmla="*/ 5731060 w 5866580"/>
              <a:gd name="connsiteY52" fmla="*/ 3959778 h 4885813"/>
              <a:gd name="connsiteX53" fmla="*/ 5758508 w 5866580"/>
              <a:gd name="connsiteY53" fmla="*/ 3970922 h 4885813"/>
              <a:gd name="connsiteX54" fmla="*/ 5697876 w 5866580"/>
              <a:gd name="connsiteY54" fmla="*/ 4101363 h 4885813"/>
              <a:gd name="connsiteX55" fmla="*/ 29661 w 5866580"/>
              <a:gd name="connsiteY55" fmla="*/ 3948635 h 4885813"/>
              <a:gd name="connsiteX56" fmla="*/ 0 w 5866580"/>
              <a:gd name="connsiteY56" fmla="*/ 3948635 h 4885813"/>
              <a:gd name="connsiteX57" fmla="*/ 0 w 5866580"/>
              <a:gd name="connsiteY57" fmla="*/ 3806149 h 4885813"/>
              <a:gd name="connsiteX58" fmla="*/ 29661 w 5866580"/>
              <a:gd name="connsiteY58" fmla="*/ 3806149 h 4885813"/>
              <a:gd name="connsiteX59" fmla="*/ 29661 w 5866580"/>
              <a:gd name="connsiteY59" fmla="*/ 3948635 h 4885813"/>
              <a:gd name="connsiteX60" fmla="*/ 2958363 w 5866580"/>
              <a:gd name="connsiteY60" fmla="*/ 3758053 h 4885813"/>
              <a:gd name="connsiteX61" fmla="*/ 2931979 w 5866580"/>
              <a:gd name="connsiteY61" fmla="*/ 3616633 h 4885813"/>
              <a:gd name="connsiteX62" fmla="*/ 2961394 w 5866580"/>
              <a:gd name="connsiteY62" fmla="*/ 3612618 h 4885813"/>
              <a:gd name="connsiteX63" fmla="*/ 2987204 w 5866580"/>
              <a:gd name="connsiteY63" fmla="*/ 3751171 h 4885813"/>
              <a:gd name="connsiteX64" fmla="*/ 2958363 w 5866580"/>
              <a:gd name="connsiteY64" fmla="*/ 3758053 h 4885813"/>
              <a:gd name="connsiteX65" fmla="*/ 5827661 w 5866580"/>
              <a:gd name="connsiteY65" fmla="*/ 3753956 h 4885813"/>
              <a:gd name="connsiteX66" fmla="*/ 5798820 w 5866580"/>
              <a:gd name="connsiteY66" fmla="*/ 3747156 h 4885813"/>
              <a:gd name="connsiteX67" fmla="*/ 5824220 w 5866580"/>
              <a:gd name="connsiteY67" fmla="*/ 3608521 h 4885813"/>
              <a:gd name="connsiteX68" fmla="*/ 5853635 w 5866580"/>
              <a:gd name="connsiteY68" fmla="*/ 3612454 h 4885813"/>
              <a:gd name="connsiteX69" fmla="*/ 5827661 w 5866580"/>
              <a:gd name="connsiteY69" fmla="*/ 3753956 h 4885813"/>
              <a:gd name="connsiteX70" fmla="*/ 29661 w 5866580"/>
              <a:gd name="connsiteY70" fmla="*/ 3580581 h 4885813"/>
              <a:gd name="connsiteX71" fmla="*/ 0 w 5866580"/>
              <a:gd name="connsiteY71" fmla="*/ 3580581 h 4885813"/>
              <a:gd name="connsiteX72" fmla="*/ 0 w 5866580"/>
              <a:gd name="connsiteY72" fmla="*/ 3438095 h 4885813"/>
              <a:gd name="connsiteX73" fmla="*/ 29661 w 5866580"/>
              <a:gd name="connsiteY73" fmla="*/ 3438095 h 4885813"/>
              <a:gd name="connsiteX74" fmla="*/ 29661 w 5866580"/>
              <a:gd name="connsiteY74" fmla="*/ 3580581 h 4885813"/>
              <a:gd name="connsiteX75" fmla="*/ 2948121 w 5866580"/>
              <a:gd name="connsiteY75" fmla="*/ 3389753 h 4885813"/>
              <a:gd name="connsiteX76" fmla="*/ 2918460 w 5866580"/>
              <a:gd name="connsiteY76" fmla="*/ 3389753 h 4885813"/>
              <a:gd name="connsiteX77" fmla="*/ 2918460 w 5866580"/>
              <a:gd name="connsiteY77" fmla="*/ 3247267 h 4885813"/>
              <a:gd name="connsiteX78" fmla="*/ 2948121 w 5866580"/>
              <a:gd name="connsiteY78" fmla="*/ 3247267 h 4885813"/>
              <a:gd name="connsiteX79" fmla="*/ 2948121 w 5866580"/>
              <a:gd name="connsiteY79" fmla="*/ 3389753 h 4885813"/>
              <a:gd name="connsiteX80" fmla="*/ 5866581 w 5866580"/>
              <a:gd name="connsiteY80" fmla="*/ 3385575 h 4885813"/>
              <a:gd name="connsiteX81" fmla="*/ 5836920 w 5866580"/>
              <a:gd name="connsiteY81" fmla="*/ 3385575 h 4885813"/>
              <a:gd name="connsiteX82" fmla="*/ 5836920 w 5866580"/>
              <a:gd name="connsiteY82" fmla="*/ 3243089 h 4885813"/>
              <a:gd name="connsiteX83" fmla="*/ 5866581 w 5866580"/>
              <a:gd name="connsiteY83" fmla="*/ 3243089 h 4885813"/>
              <a:gd name="connsiteX84" fmla="*/ 5866581 w 5866580"/>
              <a:gd name="connsiteY84" fmla="*/ 3385575 h 4885813"/>
              <a:gd name="connsiteX85" fmla="*/ 29661 w 5866580"/>
              <a:gd name="connsiteY85" fmla="*/ 3212527 h 4885813"/>
              <a:gd name="connsiteX86" fmla="*/ 0 w 5866580"/>
              <a:gd name="connsiteY86" fmla="*/ 3212527 h 4885813"/>
              <a:gd name="connsiteX87" fmla="*/ 0 w 5866580"/>
              <a:gd name="connsiteY87" fmla="*/ 3070041 h 4885813"/>
              <a:gd name="connsiteX88" fmla="*/ 29661 w 5866580"/>
              <a:gd name="connsiteY88" fmla="*/ 3070041 h 4885813"/>
              <a:gd name="connsiteX89" fmla="*/ 29661 w 5866580"/>
              <a:gd name="connsiteY89" fmla="*/ 3212527 h 4885813"/>
              <a:gd name="connsiteX90" fmla="*/ 2948121 w 5866580"/>
              <a:gd name="connsiteY90" fmla="*/ 3021617 h 4885813"/>
              <a:gd name="connsiteX91" fmla="*/ 2918460 w 5866580"/>
              <a:gd name="connsiteY91" fmla="*/ 3021617 h 4885813"/>
              <a:gd name="connsiteX92" fmla="*/ 2918460 w 5866580"/>
              <a:gd name="connsiteY92" fmla="*/ 2879131 h 4885813"/>
              <a:gd name="connsiteX93" fmla="*/ 2948121 w 5866580"/>
              <a:gd name="connsiteY93" fmla="*/ 2879131 h 4885813"/>
              <a:gd name="connsiteX94" fmla="*/ 2948121 w 5866580"/>
              <a:gd name="connsiteY94" fmla="*/ 3021617 h 4885813"/>
              <a:gd name="connsiteX95" fmla="*/ 5866581 w 5866580"/>
              <a:gd name="connsiteY95" fmla="*/ 3017520 h 4885813"/>
              <a:gd name="connsiteX96" fmla="*/ 5836920 w 5866580"/>
              <a:gd name="connsiteY96" fmla="*/ 3017520 h 4885813"/>
              <a:gd name="connsiteX97" fmla="*/ 5836920 w 5866580"/>
              <a:gd name="connsiteY97" fmla="*/ 2875034 h 4885813"/>
              <a:gd name="connsiteX98" fmla="*/ 5866581 w 5866580"/>
              <a:gd name="connsiteY98" fmla="*/ 2875034 h 4885813"/>
              <a:gd name="connsiteX99" fmla="*/ 5866581 w 5866580"/>
              <a:gd name="connsiteY99" fmla="*/ 3017520 h 4885813"/>
              <a:gd name="connsiteX100" fmla="*/ 29661 w 5866580"/>
              <a:gd name="connsiteY100" fmla="*/ 2844391 h 4885813"/>
              <a:gd name="connsiteX101" fmla="*/ 0 w 5866580"/>
              <a:gd name="connsiteY101" fmla="*/ 2844391 h 4885813"/>
              <a:gd name="connsiteX102" fmla="*/ 0 w 5866580"/>
              <a:gd name="connsiteY102" fmla="*/ 2701905 h 4885813"/>
              <a:gd name="connsiteX103" fmla="*/ 29661 w 5866580"/>
              <a:gd name="connsiteY103" fmla="*/ 2701905 h 4885813"/>
              <a:gd name="connsiteX104" fmla="*/ 29661 w 5866580"/>
              <a:gd name="connsiteY104" fmla="*/ 2844391 h 4885813"/>
              <a:gd name="connsiteX105" fmla="*/ 2948121 w 5866580"/>
              <a:gd name="connsiteY105" fmla="*/ 2653563 h 4885813"/>
              <a:gd name="connsiteX106" fmla="*/ 2918460 w 5866580"/>
              <a:gd name="connsiteY106" fmla="*/ 2653563 h 4885813"/>
              <a:gd name="connsiteX107" fmla="*/ 2918460 w 5866580"/>
              <a:gd name="connsiteY107" fmla="*/ 2511077 h 4885813"/>
              <a:gd name="connsiteX108" fmla="*/ 2948121 w 5866580"/>
              <a:gd name="connsiteY108" fmla="*/ 2511077 h 4885813"/>
              <a:gd name="connsiteX109" fmla="*/ 2948121 w 5866580"/>
              <a:gd name="connsiteY109" fmla="*/ 2653563 h 4885813"/>
              <a:gd name="connsiteX110" fmla="*/ 5866581 w 5866580"/>
              <a:gd name="connsiteY110" fmla="*/ 2649384 h 4885813"/>
              <a:gd name="connsiteX111" fmla="*/ 5836920 w 5866580"/>
              <a:gd name="connsiteY111" fmla="*/ 2649384 h 4885813"/>
              <a:gd name="connsiteX112" fmla="*/ 5836920 w 5866580"/>
              <a:gd name="connsiteY112" fmla="*/ 2506898 h 4885813"/>
              <a:gd name="connsiteX113" fmla="*/ 5866581 w 5866580"/>
              <a:gd name="connsiteY113" fmla="*/ 2506898 h 4885813"/>
              <a:gd name="connsiteX114" fmla="*/ 5866581 w 5866580"/>
              <a:gd name="connsiteY114" fmla="*/ 2649384 h 4885813"/>
              <a:gd name="connsiteX115" fmla="*/ 29661 w 5866580"/>
              <a:gd name="connsiteY115" fmla="*/ 2476336 h 4885813"/>
              <a:gd name="connsiteX116" fmla="*/ 0 w 5866580"/>
              <a:gd name="connsiteY116" fmla="*/ 2476336 h 4885813"/>
              <a:gd name="connsiteX117" fmla="*/ 0 w 5866580"/>
              <a:gd name="connsiteY117" fmla="*/ 2333851 h 4885813"/>
              <a:gd name="connsiteX118" fmla="*/ 29661 w 5866580"/>
              <a:gd name="connsiteY118" fmla="*/ 2333851 h 4885813"/>
              <a:gd name="connsiteX119" fmla="*/ 29661 w 5866580"/>
              <a:gd name="connsiteY119" fmla="*/ 2476336 h 4885813"/>
              <a:gd name="connsiteX120" fmla="*/ 2948121 w 5866580"/>
              <a:gd name="connsiteY120" fmla="*/ 2285427 h 4885813"/>
              <a:gd name="connsiteX121" fmla="*/ 2918460 w 5866580"/>
              <a:gd name="connsiteY121" fmla="*/ 2285427 h 4885813"/>
              <a:gd name="connsiteX122" fmla="*/ 2918460 w 5866580"/>
              <a:gd name="connsiteY122" fmla="*/ 2142941 h 4885813"/>
              <a:gd name="connsiteX123" fmla="*/ 2948121 w 5866580"/>
              <a:gd name="connsiteY123" fmla="*/ 2142941 h 4885813"/>
              <a:gd name="connsiteX124" fmla="*/ 2948121 w 5866580"/>
              <a:gd name="connsiteY124" fmla="*/ 2285427 h 4885813"/>
              <a:gd name="connsiteX125" fmla="*/ 5866581 w 5866580"/>
              <a:gd name="connsiteY125" fmla="*/ 2281330 h 4885813"/>
              <a:gd name="connsiteX126" fmla="*/ 5836920 w 5866580"/>
              <a:gd name="connsiteY126" fmla="*/ 2281330 h 4885813"/>
              <a:gd name="connsiteX127" fmla="*/ 5836920 w 5866580"/>
              <a:gd name="connsiteY127" fmla="*/ 2138844 h 4885813"/>
              <a:gd name="connsiteX128" fmla="*/ 5866581 w 5866580"/>
              <a:gd name="connsiteY128" fmla="*/ 2138844 h 4885813"/>
              <a:gd name="connsiteX129" fmla="*/ 5866581 w 5866580"/>
              <a:gd name="connsiteY129" fmla="*/ 2281330 h 4885813"/>
              <a:gd name="connsiteX130" fmla="*/ 29661 w 5866580"/>
              <a:gd name="connsiteY130" fmla="*/ 2108200 h 4885813"/>
              <a:gd name="connsiteX131" fmla="*/ 0 w 5866580"/>
              <a:gd name="connsiteY131" fmla="*/ 2108200 h 4885813"/>
              <a:gd name="connsiteX132" fmla="*/ 0 w 5866580"/>
              <a:gd name="connsiteY132" fmla="*/ 1965714 h 4885813"/>
              <a:gd name="connsiteX133" fmla="*/ 29661 w 5866580"/>
              <a:gd name="connsiteY133" fmla="*/ 1965714 h 4885813"/>
              <a:gd name="connsiteX134" fmla="*/ 29661 w 5866580"/>
              <a:gd name="connsiteY134" fmla="*/ 2108200 h 4885813"/>
              <a:gd name="connsiteX135" fmla="*/ 2948121 w 5866580"/>
              <a:gd name="connsiteY135" fmla="*/ 1917373 h 4885813"/>
              <a:gd name="connsiteX136" fmla="*/ 2918460 w 5866580"/>
              <a:gd name="connsiteY136" fmla="*/ 1917373 h 4885813"/>
              <a:gd name="connsiteX137" fmla="*/ 2918460 w 5866580"/>
              <a:gd name="connsiteY137" fmla="*/ 1774887 h 4885813"/>
              <a:gd name="connsiteX138" fmla="*/ 2948121 w 5866580"/>
              <a:gd name="connsiteY138" fmla="*/ 1774887 h 4885813"/>
              <a:gd name="connsiteX139" fmla="*/ 2948121 w 5866580"/>
              <a:gd name="connsiteY139" fmla="*/ 1917373 h 4885813"/>
              <a:gd name="connsiteX140" fmla="*/ 5866581 w 5866580"/>
              <a:gd name="connsiteY140" fmla="*/ 1913276 h 4885813"/>
              <a:gd name="connsiteX141" fmla="*/ 5836920 w 5866580"/>
              <a:gd name="connsiteY141" fmla="*/ 1913276 h 4885813"/>
              <a:gd name="connsiteX142" fmla="*/ 5836920 w 5866580"/>
              <a:gd name="connsiteY142" fmla="*/ 1770790 h 4885813"/>
              <a:gd name="connsiteX143" fmla="*/ 5866581 w 5866580"/>
              <a:gd name="connsiteY143" fmla="*/ 1770790 h 4885813"/>
              <a:gd name="connsiteX144" fmla="*/ 5866581 w 5866580"/>
              <a:gd name="connsiteY144" fmla="*/ 1913276 h 4885813"/>
              <a:gd name="connsiteX145" fmla="*/ 29661 w 5866580"/>
              <a:gd name="connsiteY145" fmla="*/ 1740146 h 4885813"/>
              <a:gd name="connsiteX146" fmla="*/ 0 w 5866580"/>
              <a:gd name="connsiteY146" fmla="*/ 1740146 h 4885813"/>
              <a:gd name="connsiteX147" fmla="*/ 0 w 5866580"/>
              <a:gd name="connsiteY147" fmla="*/ 1597660 h 4885813"/>
              <a:gd name="connsiteX148" fmla="*/ 29661 w 5866580"/>
              <a:gd name="connsiteY148" fmla="*/ 1597660 h 4885813"/>
              <a:gd name="connsiteX149" fmla="*/ 29661 w 5866580"/>
              <a:gd name="connsiteY149" fmla="*/ 1740146 h 4885813"/>
              <a:gd name="connsiteX150" fmla="*/ 2948121 w 5866580"/>
              <a:gd name="connsiteY150" fmla="*/ 1549318 h 4885813"/>
              <a:gd name="connsiteX151" fmla="*/ 2918460 w 5866580"/>
              <a:gd name="connsiteY151" fmla="*/ 1549318 h 4885813"/>
              <a:gd name="connsiteX152" fmla="*/ 2918460 w 5866580"/>
              <a:gd name="connsiteY152" fmla="*/ 1474019 h 4885813"/>
              <a:gd name="connsiteX153" fmla="*/ 2916985 w 5866580"/>
              <a:gd name="connsiteY153" fmla="*/ 1407570 h 4885813"/>
              <a:gd name="connsiteX154" fmla="*/ 2946646 w 5866580"/>
              <a:gd name="connsiteY154" fmla="*/ 1406259 h 4885813"/>
              <a:gd name="connsiteX155" fmla="*/ 2948203 w 5866580"/>
              <a:gd name="connsiteY155" fmla="*/ 1474019 h 4885813"/>
              <a:gd name="connsiteX156" fmla="*/ 2948203 w 5866580"/>
              <a:gd name="connsiteY156" fmla="*/ 1549318 h 4885813"/>
              <a:gd name="connsiteX157" fmla="*/ 33102 w 5866580"/>
              <a:gd name="connsiteY157" fmla="*/ 1373157 h 4885813"/>
              <a:gd name="connsiteX158" fmla="*/ 3523 w 5866580"/>
              <a:gd name="connsiteY158" fmla="*/ 1371109 h 4885813"/>
              <a:gd name="connsiteX159" fmla="*/ 20402 w 5866580"/>
              <a:gd name="connsiteY159" fmla="*/ 1228295 h 4885813"/>
              <a:gd name="connsiteX160" fmla="*/ 49653 w 5866580"/>
              <a:gd name="connsiteY160" fmla="*/ 1233211 h 4885813"/>
              <a:gd name="connsiteX161" fmla="*/ 33102 w 5866580"/>
              <a:gd name="connsiteY161" fmla="*/ 1373157 h 4885813"/>
              <a:gd name="connsiteX162" fmla="*/ 2889783 w 5866580"/>
              <a:gd name="connsiteY162" fmla="*/ 1186180 h 4885813"/>
              <a:gd name="connsiteX163" fmla="*/ 2855124 w 5866580"/>
              <a:gd name="connsiteY163" fmla="*/ 1049594 h 4885813"/>
              <a:gd name="connsiteX164" fmla="*/ 2883474 w 5866580"/>
              <a:gd name="connsiteY164" fmla="*/ 1040908 h 4885813"/>
              <a:gd name="connsiteX165" fmla="*/ 2918870 w 5866580"/>
              <a:gd name="connsiteY165" fmla="*/ 1180363 h 4885813"/>
              <a:gd name="connsiteX166" fmla="*/ 2889783 w 5866580"/>
              <a:gd name="connsiteY166" fmla="*/ 1186262 h 4885813"/>
              <a:gd name="connsiteX167" fmla="*/ 103485 w 5866580"/>
              <a:gd name="connsiteY167" fmla="*/ 1016819 h 4885813"/>
              <a:gd name="connsiteX168" fmla="*/ 75381 w 5866580"/>
              <a:gd name="connsiteY168" fmla="*/ 1007397 h 4885813"/>
              <a:gd name="connsiteX169" fmla="*/ 127492 w 5866580"/>
              <a:gd name="connsiteY169" fmla="*/ 873350 h 4885813"/>
              <a:gd name="connsiteX170" fmla="*/ 154530 w 5866580"/>
              <a:gd name="connsiteY170" fmla="*/ 885477 h 4885813"/>
              <a:gd name="connsiteX171" fmla="*/ 103403 w 5866580"/>
              <a:gd name="connsiteY171" fmla="*/ 1016819 h 4885813"/>
              <a:gd name="connsiteX172" fmla="*/ 2773270 w 5866580"/>
              <a:gd name="connsiteY172" fmla="*/ 841969 h 4885813"/>
              <a:gd name="connsiteX173" fmla="*/ 2705428 w 5866580"/>
              <a:gd name="connsiteY173" fmla="*/ 718410 h 4885813"/>
              <a:gd name="connsiteX174" fmla="*/ 2730664 w 5866580"/>
              <a:gd name="connsiteY174" fmla="*/ 702843 h 4885813"/>
              <a:gd name="connsiteX175" fmla="*/ 2799899 w 5866580"/>
              <a:gd name="connsiteY175" fmla="*/ 828941 h 4885813"/>
              <a:gd name="connsiteX176" fmla="*/ 2773270 w 5866580"/>
              <a:gd name="connsiteY176" fmla="*/ 841969 h 4885813"/>
              <a:gd name="connsiteX177" fmla="*/ 260965 w 5866580"/>
              <a:gd name="connsiteY177" fmla="*/ 689569 h 4885813"/>
              <a:gd name="connsiteX178" fmla="*/ 236056 w 5866580"/>
              <a:gd name="connsiteY178" fmla="*/ 673428 h 4885813"/>
              <a:gd name="connsiteX179" fmla="*/ 320040 w 5866580"/>
              <a:gd name="connsiteY179" fmla="*/ 556670 h 4885813"/>
              <a:gd name="connsiteX180" fmla="*/ 343228 w 5866580"/>
              <a:gd name="connsiteY180" fmla="*/ 575105 h 4885813"/>
              <a:gd name="connsiteX181" fmla="*/ 260883 w 5866580"/>
              <a:gd name="connsiteY181" fmla="*/ 689569 h 4885813"/>
              <a:gd name="connsiteX182" fmla="*/ 2574249 w 5866580"/>
              <a:gd name="connsiteY182" fmla="*/ 537988 h 4885813"/>
              <a:gd name="connsiteX183" fmla="*/ 2477729 w 5866580"/>
              <a:gd name="connsiteY183" fmla="*/ 435241 h 4885813"/>
              <a:gd name="connsiteX184" fmla="*/ 2498377 w 5866580"/>
              <a:gd name="connsiteY184" fmla="*/ 413938 h 4885813"/>
              <a:gd name="connsiteX185" fmla="*/ 2596863 w 5866580"/>
              <a:gd name="connsiteY185" fmla="*/ 518816 h 4885813"/>
              <a:gd name="connsiteX186" fmla="*/ 2574249 w 5866580"/>
              <a:gd name="connsiteY186" fmla="*/ 538070 h 4885813"/>
              <a:gd name="connsiteX187" fmla="*/ 495218 w 5866580"/>
              <a:gd name="connsiteY187" fmla="*/ 411808 h 4885813"/>
              <a:gd name="connsiteX188" fmla="*/ 475144 w 5866580"/>
              <a:gd name="connsiteY188" fmla="*/ 390013 h 4885813"/>
              <a:gd name="connsiteX189" fmla="*/ 585511 w 5866580"/>
              <a:gd name="connsiteY189" fmla="*/ 297754 h 4885813"/>
              <a:gd name="connsiteX190" fmla="*/ 603373 w 5866580"/>
              <a:gd name="connsiteY190" fmla="*/ 321433 h 4885813"/>
              <a:gd name="connsiteX191" fmla="*/ 495218 w 5866580"/>
              <a:gd name="connsiteY191" fmla="*/ 411890 h 4885813"/>
              <a:gd name="connsiteX192" fmla="*/ 2305910 w 5866580"/>
              <a:gd name="connsiteY192" fmla="*/ 293001 h 4885813"/>
              <a:gd name="connsiteX193" fmla="*/ 2186940 w 5866580"/>
              <a:gd name="connsiteY193" fmla="*/ 217457 h 4885813"/>
              <a:gd name="connsiteX194" fmla="*/ 2201607 w 5866580"/>
              <a:gd name="connsiteY194" fmla="*/ 191647 h 4885813"/>
              <a:gd name="connsiteX195" fmla="*/ 2323035 w 5866580"/>
              <a:gd name="connsiteY195" fmla="*/ 268748 h 4885813"/>
              <a:gd name="connsiteX196" fmla="*/ 2305910 w 5866580"/>
              <a:gd name="connsiteY196" fmla="*/ 293001 h 4885813"/>
              <a:gd name="connsiteX197" fmla="*/ 791087 w 5866580"/>
              <a:gd name="connsiteY197" fmla="*/ 200906 h 4885813"/>
              <a:gd name="connsiteX198" fmla="*/ 777076 w 5866580"/>
              <a:gd name="connsiteY198" fmla="*/ 174768 h 4885813"/>
              <a:gd name="connsiteX199" fmla="*/ 906944 w 5866580"/>
              <a:gd name="connsiteY199" fmla="*/ 112907 h 4885813"/>
              <a:gd name="connsiteX200" fmla="*/ 918333 w 5866580"/>
              <a:gd name="connsiteY200" fmla="*/ 140274 h 4885813"/>
              <a:gd name="connsiteX201" fmla="*/ 791087 w 5866580"/>
              <a:gd name="connsiteY201" fmla="*/ 200824 h 4885813"/>
              <a:gd name="connsiteX202" fmla="*/ 1985297 w 5866580"/>
              <a:gd name="connsiteY202" fmla="*/ 122657 h 4885813"/>
              <a:gd name="connsiteX203" fmla="*/ 1851168 w 5866580"/>
              <a:gd name="connsiteY203" fmla="*/ 79314 h 4885813"/>
              <a:gd name="connsiteX204" fmla="*/ 1858870 w 5866580"/>
              <a:gd name="connsiteY204" fmla="*/ 50636 h 4885813"/>
              <a:gd name="connsiteX205" fmla="*/ 1995785 w 5866580"/>
              <a:gd name="connsiteY205" fmla="*/ 94881 h 4885813"/>
              <a:gd name="connsiteX206" fmla="*/ 1985297 w 5866580"/>
              <a:gd name="connsiteY206" fmla="*/ 122576 h 4885813"/>
              <a:gd name="connsiteX207" fmla="*/ 1130382 w 5866580"/>
              <a:gd name="connsiteY207" fmla="*/ 70710 h 4885813"/>
              <a:gd name="connsiteX208" fmla="*/ 1123336 w 5866580"/>
              <a:gd name="connsiteY208" fmla="*/ 41869 h 4885813"/>
              <a:gd name="connsiteX209" fmla="*/ 1264592 w 5866580"/>
              <a:gd name="connsiteY209" fmla="*/ 14666 h 4885813"/>
              <a:gd name="connsiteX210" fmla="*/ 1268771 w 5866580"/>
              <a:gd name="connsiteY210" fmla="*/ 43999 h 4885813"/>
              <a:gd name="connsiteX211" fmla="*/ 1130382 w 5866580"/>
              <a:gd name="connsiteY211" fmla="*/ 70628 h 4885813"/>
              <a:gd name="connsiteX212" fmla="*/ 1631991 w 5866580"/>
              <a:gd name="connsiteY212" fmla="*/ 38100 h 4885813"/>
              <a:gd name="connsiteX213" fmla="*/ 1491308 w 5866580"/>
              <a:gd name="connsiteY213" fmla="*/ 29661 h 4885813"/>
              <a:gd name="connsiteX214" fmla="*/ 1491636 w 5866580"/>
              <a:gd name="connsiteY214" fmla="*/ 0 h 4885813"/>
              <a:gd name="connsiteX215" fmla="*/ 1635187 w 5866580"/>
              <a:gd name="connsiteY215" fmla="*/ 8603 h 4885813"/>
              <a:gd name="connsiteX216" fmla="*/ 1631991 w 5866580"/>
              <a:gd name="connsiteY216" fmla="*/ 38100 h 4885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5866580" h="4885813">
                <a:moveTo>
                  <a:pt x="4280802" y="4885813"/>
                </a:moveTo>
                <a:cubicBezTo>
                  <a:pt x="4233033" y="4882208"/>
                  <a:pt x="4185019" y="4876309"/>
                  <a:pt x="4138070" y="4868115"/>
                </a:cubicBezTo>
                <a:lnTo>
                  <a:pt x="4143150" y="4838864"/>
                </a:lnTo>
                <a:cubicBezTo>
                  <a:pt x="4189198" y="4846894"/>
                  <a:pt x="4236229" y="4852712"/>
                  <a:pt x="4283014" y="4856235"/>
                </a:cubicBezTo>
                <a:lnTo>
                  <a:pt x="4280802" y="4885813"/>
                </a:lnTo>
                <a:close/>
                <a:moveTo>
                  <a:pt x="4508336" y="4885486"/>
                </a:moveTo>
                <a:lnTo>
                  <a:pt x="4506042" y="4855907"/>
                </a:lnTo>
                <a:cubicBezTo>
                  <a:pt x="4552828" y="4852302"/>
                  <a:pt x="4599858" y="4846320"/>
                  <a:pt x="4645824" y="4838127"/>
                </a:cubicBezTo>
                <a:lnTo>
                  <a:pt x="4650986" y="4867296"/>
                </a:lnTo>
                <a:cubicBezTo>
                  <a:pt x="4604037" y="4875571"/>
                  <a:pt x="4556023" y="4881717"/>
                  <a:pt x="4508336" y="4885404"/>
                </a:cubicBezTo>
                <a:close/>
                <a:moveTo>
                  <a:pt x="3917499" y="4811826"/>
                </a:moveTo>
                <a:cubicBezTo>
                  <a:pt x="3872271" y="4796422"/>
                  <a:pt x="3827289" y="4778642"/>
                  <a:pt x="3783781" y="4758895"/>
                </a:cubicBezTo>
                <a:lnTo>
                  <a:pt x="3796071" y="4731857"/>
                </a:lnTo>
                <a:cubicBezTo>
                  <a:pt x="3838677" y="4751193"/>
                  <a:pt x="3882759" y="4768646"/>
                  <a:pt x="3927086" y="4783722"/>
                </a:cubicBezTo>
                <a:lnTo>
                  <a:pt x="3917499" y="4811826"/>
                </a:lnTo>
                <a:close/>
                <a:moveTo>
                  <a:pt x="4871392" y="4810433"/>
                </a:moveTo>
                <a:lnTo>
                  <a:pt x="4861806" y="4782411"/>
                </a:lnTo>
                <a:cubicBezTo>
                  <a:pt x="4906051" y="4767253"/>
                  <a:pt x="4950051" y="4749637"/>
                  <a:pt x="4992657" y="4730136"/>
                </a:cubicBezTo>
                <a:lnTo>
                  <a:pt x="5005030" y="4757093"/>
                </a:lnTo>
                <a:cubicBezTo>
                  <a:pt x="4961521" y="4777003"/>
                  <a:pt x="4916621" y="4794947"/>
                  <a:pt x="4871392" y="4810433"/>
                </a:cubicBezTo>
                <a:close/>
                <a:moveTo>
                  <a:pt x="3584350" y="4648938"/>
                </a:moveTo>
                <a:cubicBezTo>
                  <a:pt x="3544447" y="4622719"/>
                  <a:pt x="3505282" y="4594205"/>
                  <a:pt x="3468083" y="4564217"/>
                </a:cubicBezTo>
                <a:lnTo>
                  <a:pt x="3486683" y="4541111"/>
                </a:lnTo>
                <a:cubicBezTo>
                  <a:pt x="3523144" y="4570526"/>
                  <a:pt x="3561490" y="4598465"/>
                  <a:pt x="3600573" y="4624111"/>
                </a:cubicBezTo>
                <a:lnTo>
                  <a:pt x="3584268" y="4648938"/>
                </a:lnTo>
                <a:close/>
                <a:moveTo>
                  <a:pt x="5203969" y="4646726"/>
                </a:moveTo>
                <a:lnTo>
                  <a:pt x="5187664" y="4621981"/>
                </a:lnTo>
                <a:cubicBezTo>
                  <a:pt x="5226665" y="4596172"/>
                  <a:pt x="5264929" y="4568149"/>
                  <a:pt x="5301390" y="4538653"/>
                </a:cubicBezTo>
                <a:lnTo>
                  <a:pt x="5320071" y="4561677"/>
                </a:lnTo>
                <a:cubicBezTo>
                  <a:pt x="5282873" y="4591829"/>
                  <a:pt x="5243871" y="4620424"/>
                  <a:pt x="5204051" y="4646726"/>
                </a:cubicBezTo>
                <a:close/>
                <a:moveTo>
                  <a:pt x="3302410" y="4408130"/>
                </a:moveTo>
                <a:cubicBezTo>
                  <a:pt x="3270209" y="4372815"/>
                  <a:pt x="3239401" y="4335453"/>
                  <a:pt x="3210806" y="4297189"/>
                </a:cubicBezTo>
                <a:lnTo>
                  <a:pt x="3234567" y="4279409"/>
                </a:lnTo>
                <a:cubicBezTo>
                  <a:pt x="3262589" y="4316935"/>
                  <a:pt x="3292741" y="4353479"/>
                  <a:pt x="3324287" y="4388137"/>
                </a:cubicBezTo>
                <a:lnTo>
                  <a:pt x="3302328" y="4408130"/>
                </a:lnTo>
                <a:close/>
                <a:moveTo>
                  <a:pt x="5485253" y="4405262"/>
                </a:moveTo>
                <a:lnTo>
                  <a:pt x="5463295" y="4385351"/>
                </a:lnTo>
                <a:cubicBezTo>
                  <a:pt x="5494758" y="4350693"/>
                  <a:pt x="5524828" y="4313986"/>
                  <a:pt x="5552768" y="4276377"/>
                </a:cubicBezTo>
                <a:lnTo>
                  <a:pt x="5576611" y="4294075"/>
                </a:lnTo>
                <a:cubicBezTo>
                  <a:pt x="5548098" y="4332421"/>
                  <a:pt x="5517372" y="4369866"/>
                  <a:pt x="5485335" y="4405262"/>
                </a:cubicBezTo>
                <a:close/>
                <a:moveTo>
                  <a:pt x="29661" y="4316771"/>
                </a:moveTo>
                <a:lnTo>
                  <a:pt x="0" y="4316771"/>
                </a:lnTo>
                <a:lnTo>
                  <a:pt x="0" y="4174286"/>
                </a:lnTo>
                <a:lnTo>
                  <a:pt x="29661" y="4174286"/>
                </a:lnTo>
                <a:lnTo>
                  <a:pt x="29661" y="4316771"/>
                </a:lnTo>
                <a:close/>
                <a:moveTo>
                  <a:pt x="3089132" y="4104968"/>
                </a:moveTo>
                <a:cubicBezTo>
                  <a:pt x="3066763" y="4062690"/>
                  <a:pt x="3046197" y="4018854"/>
                  <a:pt x="3028090" y="3974690"/>
                </a:cubicBezTo>
                <a:lnTo>
                  <a:pt x="3055538" y="3963465"/>
                </a:lnTo>
                <a:cubicBezTo>
                  <a:pt x="3073318" y="4006728"/>
                  <a:pt x="3093392" y="4049662"/>
                  <a:pt x="3115351" y="4091121"/>
                </a:cubicBezTo>
                <a:lnTo>
                  <a:pt x="3089132" y="4104968"/>
                </a:lnTo>
                <a:close/>
                <a:moveTo>
                  <a:pt x="5697794" y="4101445"/>
                </a:moveTo>
                <a:lnTo>
                  <a:pt x="5671574" y="4087598"/>
                </a:lnTo>
                <a:cubicBezTo>
                  <a:pt x="5693369" y="4046138"/>
                  <a:pt x="5713443" y="4003122"/>
                  <a:pt x="5731060" y="3959778"/>
                </a:cubicBezTo>
                <a:lnTo>
                  <a:pt x="5758508" y="3970922"/>
                </a:lnTo>
                <a:cubicBezTo>
                  <a:pt x="5740482" y="4015167"/>
                  <a:pt x="5720080" y="4059002"/>
                  <a:pt x="5697876" y="4101363"/>
                </a:cubicBezTo>
                <a:close/>
                <a:moveTo>
                  <a:pt x="29661" y="3948635"/>
                </a:moveTo>
                <a:lnTo>
                  <a:pt x="0" y="3948635"/>
                </a:lnTo>
                <a:lnTo>
                  <a:pt x="0" y="3806149"/>
                </a:lnTo>
                <a:lnTo>
                  <a:pt x="29661" y="3806149"/>
                </a:lnTo>
                <a:lnTo>
                  <a:pt x="29661" y="3948635"/>
                </a:lnTo>
                <a:close/>
                <a:moveTo>
                  <a:pt x="2958363" y="3758053"/>
                </a:moveTo>
                <a:cubicBezTo>
                  <a:pt x="2947302" y="3711596"/>
                  <a:pt x="2938452" y="3664073"/>
                  <a:pt x="2931979" y="3616633"/>
                </a:cubicBezTo>
                <a:lnTo>
                  <a:pt x="2961394" y="3612618"/>
                </a:lnTo>
                <a:cubicBezTo>
                  <a:pt x="2967703" y="3659075"/>
                  <a:pt x="2976389" y="3705696"/>
                  <a:pt x="2987204" y="3751171"/>
                </a:cubicBezTo>
                <a:lnTo>
                  <a:pt x="2958363" y="3758053"/>
                </a:lnTo>
                <a:close/>
                <a:moveTo>
                  <a:pt x="5827661" y="3753956"/>
                </a:moveTo>
                <a:lnTo>
                  <a:pt x="5798820" y="3747156"/>
                </a:lnTo>
                <a:cubicBezTo>
                  <a:pt x="5809472" y="3701600"/>
                  <a:pt x="5818075" y="3654978"/>
                  <a:pt x="5824220" y="3608521"/>
                </a:cubicBezTo>
                <a:lnTo>
                  <a:pt x="5853635" y="3612454"/>
                </a:lnTo>
                <a:cubicBezTo>
                  <a:pt x="5847326" y="3659894"/>
                  <a:pt x="5838559" y="3707417"/>
                  <a:pt x="5827661" y="3753956"/>
                </a:cubicBezTo>
                <a:close/>
                <a:moveTo>
                  <a:pt x="29661" y="3580581"/>
                </a:moveTo>
                <a:lnTo>
                  <a:pt x="0" y="3580581"/>
                </a:lnTo>
                <a:lnTo>
                  <a:pt x="0" y="3438095"/>
                </a:lnTo>
                <a:lnTo>
                  <a:pt x="29661" y="3438095"/>
                </a:lnTo>
                <a:lnTo>
                  <a:pt x="29661" y="3580581"/>
                </a:lnTo>
                <a:close/>
                <a:moveTo>
                  <a:pt x="2948121" y="3389753"/>
                </a:moveTo>
                <a:lnTo>
                  <a:pt x="2918460" y="3389753"/>
                </a:lnTo>
                <a:lnTo>
                  <a:pt x="2918460" y="3247267"/>
                </a:lnTo>
                <a:lnTo>
                  <a:pt x="2948121" y="3247267"/>
                </a:lnTo>
                <a:lnTo>
                  <a:pt x="2948121" y="3389753"/>
                </a:lnTo>
                <a:close/>
                <a:moveTo>
                  <a:pt x="5866581" y="3385575"/>
                </a:moveTo>
                <a:lnTo>
                  <a:pt x="5836920" y="3385575"/>
                </a:lnTo>
                <a:lnTo>
                  <a:pt x="5836920" y="3243089"/>
                </a:lnTo>
                <a:lnTo>
                  <a:pt x="5866581" y="3243089"/>
                </a:lnTo>
                <a:lnTo>
                  <a:pt x="5866581" y="3385575"/>
                </a:lnTo>
                <a:close/>
                <a:moveTo>
                  <a:pt x="29661" y="3212527"/>
                </a:moveTo>
                <a:lnTo>
                  <a:pt x="0" y="3212527"/>
                </a:lnTo>
                <a:lnTo>
                  <a:pt x="0" y="3070041"/>
                </a:lnTo>
                <a:lnTo>
                  <a:pt x="29661" y="3070041"/>
                </a:lnTo>
                <a:lnTo>
                  <a:pt x="29661" y="3212527"/>
                </a:lnTo>
                <a:close/>
                <a:moveTo>
                  <a:pt x="2948121" y="3021617"/>
                </a:moveTo>
                <a:lnTo>
                  <a:pt x="2918460" y="3021617"/>
                </a:lnTo>
                <a:lnTo>
                  <a:pt x="2918460" y="2879131"/>
                </a:lnTo>
                <a:lnTo>
                  <a:pt x="2948121" y="2879131"/>
                </a:lnTo>
                <a:lnTo>
                  <a:pt x="2948121" y="3021617"/>
                </a:lnTo>
                <a:close/>
                <a:moveTo>
                  <a:pt x="5866581" y="3017520"/>
                </a:moveTo>
                <a:lnTo>
                  <a:pt x="5836920" y="3017520"/>
                </a:lnTo>
                <a:lnTo>
                  <a:pt x="5836920" y="2875034"/>
                </a:lnTo>
                <a:lnTo>
                  <a:pt x="5866581" y="2875034"/>
                </a:lnTo>
                <a:lnTo>
                  <a:pt x="5866581" y="3017520"/>
                </a:lnTo>
                <a:close/>
                <a:moveTo>
                  <a:pt x="29661" y="2844391"/>
                </a:moveTo>
                <a:lnTo>
                  <a:pt x="0" y="2844391"/>
                </a:lnTo>
                <a:lnTo>
                  <a:pt x="0" y="2701905"/>
                </a:lnTo>
                <a:lnTo>
                  <a:pt x="29661" y="2701905"/>
                </a:lnTo>
                <a:lnTo>
                  <a:pt x="29661" y="2844391"/>
                </a:lnTo>
                <a:close/>
                <a:moveTo>
                  <a:pt x="2948121" y="2653563"/>
                </a:moveTo>
                <a:lnTo>
                  <a:pt x="2918460" y="2653563"/>
                </a:lnTo>
                <a:lnTo>
                  <a:pt x="2918460" y="2511077"/>
                </a:lnTo>
                <a:lnTo>
                  <a:pt x="2948121" y="2511077"/>
                </a:lnTo>
                <a:lnTo>
                  <a:pt x="2948121" y="2653563"/>
                </a:lnTo>
                <a:close/>
                <a:moveTo>
                  <a:pt x="5866581" y="2649384"/>
                </a:moveTo>
                <a:lnTo>
                  <a:pt x="5836920" y="2649384"/>
                </a:lnTo>
                <a:lnTo>
                  <a:pt x="5836920" y="2506898"/>
                </a:lnTo>
                <a:lnTo>
                  <a:pt x="5866581" y="2506898"/>
                </a:lnTo>
                <a:lnTo>
                  <a:pt x="5866581" y="2649384"/>
                </a:lnTo>
                <a:close/>
                <a:moveTo>
                  <a:pt x="29661" y="2476336"/>
                </a:moveTo>
                <a:lnTo>
                  <a:pt x="0" y="2476336"/>
                </a:lnTo>
                <a:lnTo>
                  <a:pt x="0" y="2333851"/>
                </a:lnTo>
                <a:lnTo>
                  <a:pt x="29661" y="2333851"/>
                </a:lnTo>
                <a:lnTo>
                  <a:pt x="29661" y="2476336"/>
                </a:lnTo>
                <a:close/>
                <a:moveTo>
                  <a:pt x="2948121" y="2285427"/>
                </a:moveTo>
                <a:lnTo>
                  <a:pt x="2918460" y="2285427"/>
                </a:lnTo>
                <a:lnTo>
                  <a:pt x="2918460" y="2142941"/>
                </a:lnTo>
                <a:lnTo>
                  <a:pt x="2948121" y="2142941"/>
                </a:lnTo>
                <a:lnTo>
                  <a:pt x="2948121" y="2285427"/>
                </a:lnTo>
                <a:close/>
                <a:moveTo>
                  <a:pt x="5866581" y="2281330"/>
                </a:moveTo>
                <a:lnTo>
                  <a:pt x="5836920" y="2281330"/>
                </a:lnTo>
                <a:lnTo>
                  <a:pt x="5836920" y="2138844"/>
                </a:lnTo>
                <a:lnTo>
                  <a:pt x="5866581" y="2138844"/>
                </a:lnTo>
                <a:lnTo>
                  <a:pt x="5866581" y="2281330"/>
                </a:lnTo>
                <a:close/>
                <a:moveTo>
                  <a:pt x="29661" y="2108200"/>
                </a:moveTo>
                <a:lnTo>
                  <a:pt x="0" y="2108200"/>
                </a:lnTo>
                <a:lnTo>
                  <a:pt x="0" y="1965714"/>
                </a:lnTo>
                <a:lnTo>
                  <a:pt x="29661" y="1965714"/>
                </a:lnTo>
                <a:lnTo>
                  <a:pt x="29661" y="2108200"/>
                </a:lnTo>
                <a:close/>
                <a:moveTo>
                  <a:pt x="2948121" y="1917373"/>
                </a:moveTo>
                <a:lnTo>
                  <a:pt x="2918460" y="1917373"/>
                </a:lnTo>
                <a:lnTo>
                  <a:pt x="2918460" y="1774887"/>
                </a:lnTo>
                <a:lnTo>
                  <a:pt x="2948121" y="1774887"/>
                </a:lnTo>
                <a:lnTo>
                  <a:pt x="2948121" y="1917373"/>
                </a:lnTo>
                <a:close/>
                <a:moveTo>
                  <a:pt x="5866581" y="1913276"/>
                </a:moveTo>
                <a:lnTo>
                  <a:pt x="5836920" y="1913276"/>
                </a:lnTo>
                <a:lnTo>
                  <a:pt x="5836920" y="1770790"/>
                </a:lnTo>
                <a:lnTo>
                  <a:pt x="5866581" y="1770790"/>
                </a:lnTo>
                <a:lnTo>
                  <a:pt x="5866581" y="1913276"/>
                </a:lnTo>
                <a:close/>
                <a:moveTo>
                  <a:pt x="29661" y="1740146"/>
                </a:moveTo>
                <a:lnTo>
                  <a:pt x="0" y="1740146"/>
                </a:lnTo>
                <a:lnTo>
                  <a:pt x="0" y="1597660"/>
                </a:lnTo>
                <a:lnTo>
                  <a:pt x="29661" y="1597660"/>
                </a:lnTo>
                <a:lnTo>
                  <a:pt x="29661" y="1740146"/>
                </a:lnTo>
                <a:close/>
                <a:moveTo>
                  <a:pt x="2948121" y="1549318"/>
                </a:moveTo>
                <a:lnTo>
                  <a:pt x="2918460" y="1549318"/>
                </a:lnTo>
                <a:lnTo>
                  <a:pt x="2918460" y="1474019"/>
                </a:lnTo>
                <a:cubicBezTo>
                  <a:pt x="2918460" y="1451979"/>
                  <a:pt x="2917968" y="1429610"/>
                  <a:pt x="2916985" y="1407570"/>
                </a:cubicBezTo>
                <a:lnTo>
                  <a:pt x="2946646" y="1406259"/>
                </a:lnTo>
                <a:cubicBezTo>
                  <a:pt x="2947629" y="1428709"/>
                  <a:pt x="2948203" y="1451569"/>
                  <a:pt x="2948203" y="1474019"/>
                </a:cubicBezTo>
                <a:lnTo>
                  <a:pt x="2948203" y="1549318"/>
                </a:lnTo>
                <a:close/>
                <a:moveTo>
                  <a:pt x="33102" y="1373157"/>
                </a:moveTo>
                <a:lnTo>
                  <a:pt x="3523" y="1371109"/>
                </a:lnTo>
                <a:cubicBezTo>
                  <a:pt x="6801" y="1323340"/>
                  <a:pt x="12454" y="1275326"/>
                  <a:pt x="20402" y="1228295"/>
                </a:cubicBezTo>
                <a:lnTo>
                  <a:pt x="49653" y="1233211"/>
                </a:lnTo>
                <a:cubicBezTo>
                  <a:pt x="41951" y="1279341"/>
                  <a:pt x="36379" y="1326372"/>
                  <a:pt x="33102" y="1373157"/>
                </a:cubicBezTo>
                <a:close/>
                <a:moveTo>
                  <a:pt x="2889783" y="1186180"/>
                </a:moveTo>
                <a:cubicBezTo>
                  <a:pt x="2880524" y="1140296"/>
                  <a:pt x="2868807" y="1094330"/>
                  <a:pt x="2855124" y="1049594"/>
                </a:cubicBezTo>
                <a:lnTo>
                  <a:pt x="2883474" y="1040908"/>
                </a:lnTo>
                <a:cubicBezTo>
                  <a:pt x="2897485" y="1086547"/>
                  <a:pt x="2909365" y="1133496"/>
                  <a:pt x="2918870" y="1180363"/>
                </a:cubicBezTo>
                <a:lnTo>
                  <a:pt x="2889783" y="1186262"/>
                </a:lnTo>
                <a:close/>
                <a:moveTo>
                  <a:pt x="103485" y="1016819"/>
                </a:moveTo>
                <a:lnTo>
                  <a:pt x="75381" y="1007397"/>
                </a:lnTo>
                <a:cubicBezTo>
                  <a:pt x="90539" y="962087"/>
                  <a:pt x="108073" y="916940"/>
                  <a:pt x="127492" y="873350"/>
                </a:cubicBezTo>
                <a:lnTo>
                  <a:pt x="154530" y="885477"/>
                </a:lnTo>
                <a:cubicBezTo>
                  <a:pt x="135439" y="928247"/>
                  <a:pt x="118233" y="972410"/>
                  <a:pt x="103403" y="1016819"/>
                </a:cubicBezTo>
                <a:close/>
                <a:moveTo>
                  <a:pt x="2773270" y="841969"/>
                </a:moveTo>
                <a:cubicBezTo>
                  <a:pt x="2752787" y="799854"/>
                  <a:pt x="2729926" y="758313"/>
                  <a:pt x="2705428" y="718410"/>
                </a:cubicBezTo>
                <a:lnTo>
                  <a:pt x="2730664" y="702843"/>
                </a:lnTo>
                <a:cubicBezTo>
                  <a:pt x="2755736" y="743565"/>
                  <a:pt x="2779006" y="786007"/>
                  <a:pt x="2799899" y="828941"/>
                </a:cubicBezTo>
                <a:lnTo>
                  <a:pt x="2773270" y="841969"/>
                </a:lnTo>
                <a:close/>
                <a:moveTo>
                  <a:pt x="260965" y="689569"/>
                </a:moveTo>
                <a:lnTo>
                  <a:pt x="236056" y="673428"/>
                </a:lnTo>
                <a:cubicBezTo>
                  <a:pt x="262030" y="633361"/>
                  <a:pt x="290297" y="594032"/>
                  <a:pt x="320040" y="556670"/>
                </a:cubicBezTo>
                <a:lnTo>
                  <a:pt x="343228" y="575105"/>
                </a:lnTo>
                <a:cubicBezTo>
                  <a:pt x="314059" y="611730"/>
                  <a:pt x="286365" y="650240"/>
                  <a:pt x="260883" y="689569"/>
                </a:cubicBezTo>
                <a:close/>
                <a:moveTo>
                  <a:pt x="2574249" y="537988"/>
                </a:moveTo>
                <a:cubicBezTo>
                  <a:pt x="2543933" y="502346"/>
                  <a:pt x="2511405" y="467770"/>
                  <a:pt x="2477729" y="435241"/>
                </a:cubicBezTo>
                <a:lnTo>
                  <a:pt x="2498377" y="413938"/>
                </a:lnTo>
                <a:cubicBezTo>
                  <a:pt x="2532708" y="447122"/>
                  <a:pt x="2565892" y="482436"/>
                  <a:pt x="2596863" y="518816"/>
                </a:cubicBezTo>
                <a:lnTo>
                  <a:pt x="2574249" y="538070"/>
                </a:lnTo>
                <a:close/>
                <a:moveTo>
                  <a:pt x="495218" y="411808"/>
                </a:moveTo>
                <a:lnTo>
                  <a:pt x="475144" y="390013"/>
                </a:lnTo>
                <a:cubicBezTo>
                  <a:pt x="510294" y="357648"/>
                  <a:pt x="547411" y="326595"/>
                  <a:pt x="585511" y="297754"/>
                </a:cubicBezTo>
                <a:lnTo>
                  <a:pt x="603373" y="321433"/>
                </a:lnTo>
                <a:cubicBezTo>
                  <a:pt x="566010" y="349701"/>
                  <a:pt x="529631" y="380099"/>
                  <a:pt x="495218" y="411890"/>
                </a:cubicBezTo>
                <a:close/>
                <a:moveTo>
                  <a:pt x="2305910" y="293001"/>
                </a:moveTo>
                <a:cubicBezTo>
                  <a:pt x="2267565" y="265963"/>
                  <a:pt x="2227580" y="240563"/>
                  <a:pt x="2186940" y="217457"/>
                </a:cubicBezTo>
                <a:lnTo>
                  <a:pt x="2201607" y="191647"/>
                </a:lnTo>
                <a:cubicBezTo>
                  <a:pt x="2243066" y="215245"/>
                  <a:pt x="2283952" y="241136"/>
                  <a:pt x="2323035" y="268748"/>
                </a:cubicBezTo>
                <a:lnTo>
                  <a:pt x="2305910" y="293001"/>
                </a:lnTo>
                <a:close/>
                <a:moveTo>
                  <a:pt x="791087" y="200906"/>
                </a:moveTo>
                <a:lnTo>
                  <a:pt x="777076" y="174768"/>
                </a:lnTo>
                <a:cubicBezTo>
                  <a:pt x="819191" y="152154"/>
                  <a:pt x="862863" y="131343"/>
                  <a:pt x="906944" y="112907"/>
                </a:cubicBezTo>
                <a:lnTo>
                  <a:pt x="918333" y="140274"/>
                </a:lnTo>
                <a:cubicBezTo>
                  <a:pt x="875153" y="158299"/>
                  <a:pt x="832301" y="178701"/>
                  <a:pt x="791087" y="200824"/>
                </a:cubicBezTo>
                <a:close/>
                <a:moveTo>
                  <a:pt x="1985297" y="122657"/>
                </a:moveTo>
                <a:cubicBezTo>
                  <a:pt x="1941543" y="106106"/>
                  <a:pt x="1896397" y="91522"/>
                  <a:pt x="1851168" y="79314"/>
                </a:cubicBezTo>
                <a:lnTo>
                  <a:pt x="1858870" y="50636"/>
                </a:lnTo>
                <a:cubicBezTo>
                  <a:pt x="1905000" y="63090"/>
                  <a:pt x="1951048" y="77921"/>
                  <a:pt x="1995785" y="94881"/>
                </a:cubicBezTo>
                <a:lnTo>
                  <a:pt x="1985297" y="122576"/>
                </a:lnTo>
                <a:close/>
                <a:moveTo>
                  <a:pt x="1130382" y="70710"/>
                </a:moveTo>
                <a:lnTo>
                  <a:pt x="1123336" y="41869"/>
                </a:lnTo>
                <a:cubicBezTo>
                  <a:pt x="1169711" y="30562"/>
                  <a:pt x="1217234" y="21385"/>
                  <a:pt x="1264592" y="14666"/>
                </a:cubicBezTo>
                <a:lnTo>
                  <a:pt x="1268771" y="43999"/>
                </a:lnTo>
                <a:cubicBezTo>
                  <a:pt x="1222396" y="50636"/>
                  <a:pt x="1175856" y="59567"/>
                  <a:pt x="1130382" y="70628"/>
                </a:cubicBezTo>
                <a:close/>
                <a:moveTo>
                  <a:pt x="1631991" y="38100"/>
                </a:moveTo>
                <a:cubicBezTo>
                  <a:pt x="1585616" y="33020"/>
                  <a:pt x="1538257" y="30234"/>
                  <a:pt x="1491308" y="29661"/>
                </a:cubicBezTo>
                <a:lnTo>
                  <a:pt x="1491636" y="0"/>
                </a:lnTo>
                <a:cubicBezTo>
                  <a:pt x="1539568" y="574"/>
                  <a:pt x="1587828" y="3441"/>
                  <a:pt x="1635187" y="8603"/>
                </a:cubicBezTo>
                <a:lnTo>
                  <a:pt x="1631991" y="38100"/>
                </a:lnTo>
                <a:close/>
              </a:path>
            </a:pathLst>
          </a:custGeom>
          <a:solidFill>
            <a:srgbClr val="FFFFFF"/>
          </a:solidFill>
          <a:ln w="8194"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9F762802-CBD1-A653-D98D-732DE68FB482}"/>
              </a:ext>
            </a:extLst>
          </p:cNvPr>
          <p:cNvSpPr/>
          <p:nvPr/>
        </p:nvSpPr>
        <p:spPr>
          <a:xfrm>
            <a:off x="6188766" y="2851218"/>
            <a:ext cx="23738" cy="54356"/>
          </a:xfrm>
          <a:custGeom>
            <a:avLst/>
            <a:gdLst>
              <a:gd name="connsiteX0" fmla="*/ 29661 w 31381"/>
              <a:gd name="connsiteY0" fmla="*/ 71857 h 71857"/>
              <a:gd name="connsiteX1" fmla="*/ 0 w 31381"/>
              <a:gd name="connsiteY1" fmla="*/ 71857 h 71857"/>
              <a:gd name="connsiteX2" fmla="*/ 1721 w 31381"/>
              <a:gd name="connsiteY2" fmla="*/ 0 h 71857"/>
              <a:gd name="connsiteX3" fmla="*/ 31381 w 31381"/>
              <a:gd name="connsiteY3" fmla="*/ 1393 h 71857"/>
              <a:gd name="connsiteX4" fmla="*/ 29661 w 31381"/>
              <a:gd name="connsiteY4" fmla="*/ 71857 h 718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381" h="71857">
                <a:moveTo>
                  <a:pt x="29661" y="71857"/>
                </a:moveTo>
                <a:lnTo>
                  <a:pt x="0" y="71857"/>
                </a:lnTo>
                <a:cubicBezTo>
                  <a:pt x="0" y="47932"/>
                  <a:pt x="574" y="23761"/>
                  <a:pt x="1721" y="0"/>
                </a:cubicBezTo>
                <a:lnTo>
                  <a:pt x="31381" y="1393"/>
                </a:lnTo>
                <a:cubicBezTo>
                  <a:pt x="30234" y="24745"/>
                  <a:pt x="29661" y="48424"/>
                  <a:pt x="29661" y="71857"/>
                </a:cubicBezTo>
                <a:close/>
              </a:path>
            </a:pathLst>
          </a:custGeom>
          <a:solidFill>
            <a:srgbClr val="FFFFFF"/>
          </a:solidFill>
          <a:ln w="8194"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65416467-9F73-D1B5-39AF-2DFF82152BC3}"/>
              </a:ext>
            </a:extLst>
          </p:cNvPr>
          <p:cNvSpPr/>
          <p:nvPr/>
        </p:nvSpPr>
        <p:spPr>
          <a:xfrm>
            <a:off x="6212008" y="1790487"/>
            <a:ext cx="4414486" cy="3698266"/>
          </a:xfrm>
          <a:custGeom>
            <a:avLst/>
            <a:gdLst>
              <a:gd name="connsiteX0" fmla="*/ 4420174 w 5835855"/>
              <a:gd name="connsiteY0" fmla="*/ 4889027 h 4889027"/>
              <a:gd name="connsiteX1" fmla="*/ 4419027 w 5835855"/>
              <a:gd name="connsiteY1" fmla="*/ 4859367 h 4889027"/>
              <a:gd name="connsiteX2" fmla="*/ 4561267 w 5835855"/>
              <a:gd name="connsiteY2" fmla="*/ 4846831 h 4889027"/>
              <a:gd name="connsiteX3" fmla="*/ 4565363 w 5835855"/>
              <a:gd name="connsiteY3" fmla="*/ 4876246 h 4889027"/>
              <a:gd name="connsiteX4" fmla="*/ 4420174 w 5835855"/>
              <a:gd name="connsiteY4" fmla="*/ 4889027 h 4889027"/>
              <a:gd name="connsiteX5" fmla="*/ 4189689 w 5835855"/>
              <a:gd name="connsiteY5" fmla="*/ 4880260 h 4889027"/>
              <a:gd name="connsiteX6" fmla="*/ 4045892 w 5835855"/>
              <a:gd name="connsiteY6" fmla="*/ 4856253 h 4889027"/>
              <a:gd name="connsiteX7" fmla="*/ 4052201 w 5835855"/>
              <a:gd name="connsiteY7" fmla="*/ 4827248 h 4889027"/>
              <a:gd name="connsiteX8" fmla="*/ 4193049 w 5835855"/>
              <a:gd name="connsiteY8" fmla="*/ 4850764 h 4889027"/>
              <a:gd name="connsiteX9" fmla="*/ 4189607 w 5835855"/>
              <a:gd name="connsiteY9" fmla="*/ 4880260 h 4889027"/>
              <a:gd name="connsiteX10" fmla="*/ 4790604 w 5835855"/>
              <a:gd name="connsiteY10" fmla="*/ 4826839 h 4889027"/>
              <a:gd name="connsiteX11" fmla="*/ 4782000 w 5835855"/>
              <a:gd name="connsiteY11" fmla="*/ 4798489 h 4889027"/>
              <a:gd name="connsiteX12" fmla="*/ 4916457 w 5835855"/>
              <a:gd name="connsiteY12" fmla="*/ 4750229 h 4889027"/>
              <a:gd name="connsiteX13" fmla="*/ 4927846 w 5835855"/>
              <a:gd name="connsiteY13" fmla="*/ 4777595 h 4889027"/>
              <a:gd name="connsiteX14" fmla="*/ 4790686 w 5835855"/>
              <a:gd name="connsiteY14" fmla="*/ 4826839 h 4889027"/>
              <a:gd name="connsiteX15" fmla="*/ 3825241 w 5835855"/>
              <a:gd name="connsiteY15" fmla="*/ 4789476 h 4889027"/>
              <a:gd name="connsiteX16" fmla="*/ 3692258 w 5835855"/>
              <a:gd name="connsiteY16" fmla="*/ 4729745 h 4889027"/>
              <a:gd name="connsiteX17" fmla="*/ 3705778 w 5835855"/>
              <a:gd name="connsiteY17" fmla="*/ 4703362 h 4889027"/>
              <a:gd name="connsiteX18" fmla="*/ 3836056 w 5835855"/>
              <a:gd name="connsiteY18" fmla="*/ 4761945 h 4889027"/>
              <a:gd name="connsiteX19" fmla="*/ 3825241 w 5835855"/>
              <a:gd name="connsiteY19" fmla="*/ 4789558 h 4889027"/>
              <a:gd name="connsiteX20" fmla="*/ 5133177 w 5835855"/>
              <a:gd name="connsiteY20" fmla="*/ 4672472 h 4889027"/>
              <a:gd name="connsiteX21" fmla="*/ 5117609 w 5835855"/>
              <a:gd name="connsiteY21" fmla="*/ 4647236 h 4889027"/>
              <a:gd name="connsiteX22" fmla="*/ 5235432 w 5835855"/>
              <a:gd name="connsiteY22" fmla="*/ 4566447 h 4889027"/>
              <a:gd name="connsiteX23" fmla="*/ 5253376 w 5835855"/>
              <a:gd name="connsiteY23" fmla="*/ 4590045 h 4889027"/>
              <a:gd name="connsiteX24" fmla="*/ 5133177 w 5835855"/>
              <a:gd name="connsiteY24" fmla="*/ 4672472 h 4889027"/>
              <a:gd name="connsiteX25" fmla="*/ 3495777 w 5835855"/>
              <a:gd name="connsiteY25" fmla="*/ 4609054 h 4889027"/>
              <a:gd name="connsiteX26" fmla="*/ 3382297 w 5835855"/>
              <a:gd name="connsiteY26" fmla="*/ 4517614 h 4889027"/>
              <a:gd name="connsiteX27" fmla="*/ 3402044 w 5835855"/>
              <a:gd name="connsiteY27" fmla="*/ 4495492 h 4889027"/>
              <a:gd name="connsiteX28" fmla="*/ 3513312 w 5835855"/>
              <a:gd name="connsiteY28" fmla="*/ 4585129 h 4889027"/>
              <a:gd name="connsiteX29" fmla="*/ 3495859 w 5835855"/>
              <a:gd name="connsiteY29" fmla="*/ 4609136 h 4889027"/>
              <a:gd name="connsiteX30" fmla="*/ 5425604 w 5835855"/>
              <a:gd name="connsiteY30" fmla="*/ 4436498 h 4889027"/>
              <a:gd name="connsiteX31" fmla="*/ 5404219 w 5835855"/>
              <a:gd name="connsiteY31" fmla="*/ 4415932 h 4889027"/>
              <a:gd name="connsiteX32" fmla="*/ 5497953 w 5835855"/>
              <a:gd name="connsiteY32" fmla="*/ 4308105 h 4889027"/>
              <a:gd name="connsiteX33" fmla="*/ 5521223 w 5835855"/>
              <a:gd name="connsiteY33" fmla="*/ 4326459 h 4889027"/>
              <a:gd name="connsiteX34" fmla="*/ 5425604 w 5835855"/>
              <a:gd name="connsiteY34" fmla="*/ 4436498 h 4889027"/>
              <a:gd name="connsiteX35" fmla="*/ 3222441 w 5835855"/>
              <a:gd name="connsiteY35" fmla="*/ 4351367 h 4889027"/>
              <a:gd name="connsiteX36" fmla="*/ 3135589 w 5835855"/>
              <a:gd name="connsiteY36" fmla="*/ 4234363 h 4889027"/>
              <a:gd name="connsiteX37" fmla="*/ 3160252 w 5835855"/>
              <a:gd name="connsiteY37" fmla="*/ 4217894 h 4889027"/>
              <a:gd name="connsiteX38" fmla="*/ 3245383 w 5835855"/>
              <a:gd name="connsiteY38" fmla="*/ 4332604 h 4889027"/>
              <a:gd name="connsiteX39" fmla="*/ 3222441 w 5835855"/>
              <a:gd name="connsiteY39" fmla="*/ 4351449 h 4889027"/>
              <a:gd name="connsiteX40" fmla="*/ 5649124 w 5835855"/>
              <a:gd name="connsiteY40" fmla="*/ 4134729 h 4889027"/>
              <a:gd name="connsiteX41" fmla="*/ 5623232 w 5835855"/>
              <a:gd name="connsiteY41" fmla="*/ 4120227 h 4889027"/>
              <a:gd name="connsiteX42" fmla="*/ 5686732 w 5835855"/>
              <a:gd name="connsiteY42" fmla="*/ 3992243 h 4889027"/>
              <a:gd name="connsiteX43" fmla="*/ 5713936 w 5835855"/>
              <a:gd name="connsiteY43" fmla="*/ 4004042 h 4889027"/>
              <a:gd name="connsiteX44" fmla="*/ 5649206 w 5835855"/>
              <a:gd name="connsiteY44" fmla="*/ 4134647 h 4889027"/>
              <a:gd name="connsiteX45" fmla="*/ 3022682 w 5835855"/>
              <a:gd name="connsiteY45" fmla="*/ 4033048 h 4889027"/>
              <a:gd name="connsiteX46" fmla="*/ 2968277 w 5835855"/>
              <a:gd name="connsiteY46" fmla="*/ 3897772 h 4889027"/>
              <a:gd name="connsiteX47" fmla="*/ 2996299 w 5835855"/>
              <a:gd name="connsiteY47" fmla="*/ 3888104 h 4889027"/>
              <a:gd name="connsiteX48" fmla="*/ 3049639 w 5835855"/>
              <a:gd name="connsiteY48" fmla="*/ 4020593 h 4889027"/>
              <a:gd name="connsiteX49" fmla="*/ 3022682 w 5835855"/>
              <a:gd name="connsiteY49" fmla="*/ 4033048 h 4889027"/>
              <a:gd name="connsiteX50" fmla="*/ 5789070 w 5835855"/>
              <a:gd name="connsiteY50" fmla="*/ 3786094 h 4889027"/>
              <a:gd name="connsiteX51" fmla="*/ 5760392 w 5835855"/>
              <a:gd name="connsiteY51" fmla="*/ 3778638 h 4889027"/>
              <a:gd name="connsiteX52" fmla="*/ 5789234 w 5835855"/>
              <a:gd name="connsiteY52" fmla="*/ 3638774 h 4889027"/>
              <a:gd name="connsiteX53" fmla="*/ 5818566 w 5835855"/>
              <a:gd name="connsiteY53" fmla="*/ 3643280 h 4889027"/>
              <a:gd name="connsiteX54" fmla="*/ 5789152 w 5835855"/>
              <a:gd name="connsiteY54" fmla="*/ 3786012 h 4889027"/>
              <a:gd name="connsiteX55" fmla="*/ 2910349 w 5835855"/>
              <a:gd name="connsiteY55" fmla="*/ 3674580 h 4889027"/>
              <a:gd name="connsiteX56" fmla="*/ 2892077 w 5835855"/>
              <a:gd name="connsiteY56" fmla="*/ 3529963 h 4889027"/>
              <a:gd name="connsiteX57" fmla="*/ 2921656 w 5835855"/>
              <a:gd name="connsiteY57" fmla="*/ 3527669 h 4889027"/>
              <a:gd name="connsiteX58" fmla="*/ 2939517 w 5835855"/>
              <a:gd name="connsiteY58" fmla="*/ 3669336 h 4889027"/>
              <a:gd name="connsiteX59" fmla="*/ 2910349 w 5835855"/>
              <a:gd name="connsiteY59" fmla="*/ 3674498 h 4889027"/>
              <a:gd name="connsiteX60" fmla="*/ 5835856 w 5835855"/>
              <a:gd name="connsiteY60" fmla="*/ 3413369 h 4889027"/>
              <a:gd name="connsiteX61" fmla="*/ 5806194 w 5835855"/>
              <a:gd name="connsiteY61" fmla="*/ 3413369 h 4889027"/>
              <a:gd name="connsiteX62" fmla="*/ 5806194 w 5835855"/>
              <a:gd name="connsiteY62" fmla="*/ 3268999 h 4889027"/>
              <a:gd name="connsiteX63" fmla="*/ 5835856 w 5835855"/>
              <a:gd name="connsiteY63" fmla="*/ 3268999 h 4889027"/>
              <a:gd name="connsiteX64" fmla="*/ 5835856 w 5835855"/>
              <a:gd name="connsiteY64" fmla="*/ 3413369 h 4889027"/>
              <a:gd name="connsiteX65" fmla="*/ 2917395 w 5835855"/>
              <a:gd name="connsiteY65" fmla="*/ 3300462 h 4889027"/>
              <a:gd name="connsiteX66" fmla="*/ 2887734 w 5835855"/>
              <a:gd name="connsiteY66" fmla="*/ 3300462 h 4889027"/>
              <a:gd name="connsiteX67" fmla="*/ 2887734 w 5835855"/>
              <a:gd name="connsiteY67" fmla="*/ 3156092 h 4889027"/>
              <a:gd name="connsiteX68" fmla="*/ 2917395 w 5835855"/>
              <a:gd name="connsiteY68" fmla="*/ 3156092 h 4889027"/>
              <a:gd name="connsiteX69" fmla="*/ 2917395 w 5835855"/>
              <a:gd name="connsiteY69" fmla="*/ 3300462 h 4889027"/>
              <a:gd name="connsiteX70" fmla="*/ 5835856 w 5835855"/>
              <a:gd name="connsiteY70" fmla="*/ 3040399 h 4889027"/>
              <a:gd name="connsiteX71" fmla="*/ 5806194 w 5835855"/>
              <a:gd name="connsiteY71" fmla="*/ 3040399 h 4889027"/>
              <a:gd name="connsiteX72" fmla="*/ 5806194 w 5835855"/>
              <a:gd name="connsiteY72" fmla="*/ 2896029 h 4889027"/>
              <a:gd name="connsiteX73" fmla="*/ 5835856 w 5835855"/>
              <a:gd name="connsiteY73" fmla="*/ 2896029 h 4889027"/>
              <a:gd name="connsiteX74" fmla="*/ 5835856 w 5835855"/>
              <a:gd name="connsiteY74" fmla="*/ 3040399 h 4889027"/>
              <a:gd name="connsiteX75" fmla="*/ 2917395 w 5835855"/>
              <a:gd name="connsiteY75" fmla="*/ 2927410 h 4889027"/>
              <a:gd name="connsiteX76" fmla="*/ 2887734 w 5835855"/>
              <a:gd name="connsiteY76" fmla="*/ 2927410 h 4889027"/>
              <a:gd name="connsiteX77" fmla="*/ 2887734 w 5835855"/>
              <a:gd name="connsiteY77" fmla="*/ 2783039 h 4889027"/>
              <a:gd name="connsiteX78" fmla="*/ 2917395 w 5835855"/>
              <a:gd name="connsiteY78" fmla="*/ 2783039 h 4889027"/>
              <a:gd name="connsiteX79" fmla="*/ 2917395 w 5835855"/>
              <a:gd name="connsiteY79" fmla="*/ 2927410 h 4889027"/>
              <a:gd name="connsiteX80" fmla="*/ 5835856 w 5835855"/>
              <a:gd name="connsiteY80" fmla="*/ 2667429 h 4889027"/>
              <a:gd name="connsiteX81" fmla="*/ 5806194 w 5835855"/>
              <a:gd name="connsiteY81" fmla="*/ 2667429 h 4889027"/>
              <a:gd name="connsiteX82" fmla="*/ 5806194 w 5835855"/>
              <a:gd name="connsiteY82" fmla="*/ 2523058 h 4889027"/>
              <a:gd name="connsiteX83" fmla="*/ 5835856 w 5835855"/>
              <a:gd name="connsiteY83" fmla="*/ 2523058 h 4889027"/>
              <a:gd name="connsiteX84" fmla="*/ 5835856 w 5835855"/>
              <a:gd name="connsiteY84" fmla="*/ 2667429 h 4889027"/>
              <a:gd name="connsiteX85" fmla="*/ 2917395 w 5835855"/>
              <a:gd name="connsiteY85" fmla="*/ 2554440 h 4889027"/>
              <a:gd name="connsiteX86" fmla="*/ 2887734 w 5835855"/>
              <a:gd name="connsiteY86" fmla="*/ 2554440 h 4889027"/>
              <a:gd name="connsiteX87" fmla="*/ 2887734 w 5835855"/>
              <a:gd name="connsiteY87" fmla="*/ 2410069 h 4889027"/>
              <a:gd name="connsiteX88" fmla="*/ 2917395 w 5835855"/>
              <a:gd name="connsiteY88" fmla="*/ 2410069 h 4889027"/>
              <a:gd name="connsiteX89" fmla="*/ 2917395 w 5835855"/>
              <a:gd name="connsiteY89" fmla="*/ 2554440 h 4889027"/>
              <a:gd name="connsiteX90" fmla="*/ 5835856 w 5835855"/>
              <a:gd name="connsiteY90" fmla="*/ 2294376 h 4889027"/>
              <a:gd name="connsiteX91" fmla="*/ 5806194 w 5835855"/>
              <a:gd name="connsiteY91" fmla="*/ 2294376 h 4889027"/>
              <a:gd name="connsiteX92" fmla="*/ 5806194 w 5835855"/>
              <a:gd name="connsiteY92" fmla="*/ 2150006 h 4889027"/>
              <a:gd name="connsiteX93" fmla="*/ 5835856 w 5835855"/>
              <a:gd name="connsiteY93" fmla="*/ 2150006 h 4889027"/>
              <a:gd name="connsiteX94" fmla="*/ 5835856 w 5835855"/>
              <a:gd name="connsiteY94" fmla="*/ 2294376 h 4889027"/>
              <a:gd name="connsiteX95" fmla="*/ 2917395 w 5835855"/>
              <a:gd name="connsiteY95" fmla="*/ 2181469 h 4889027"/>
              <a:gd name="connsiteX96" fmla="*/ 2887734 w 5835855"/>
              <a:gd name="connsiteY96" fmla="*/ 2181469 h 4889027"/>
              <a:gd name="connsiteX97" fmla="*/ 2887734 w 5835855"/>
              <a:gd name="connsiteY97" fmla="*/ 2037099 h 4889027"/>
              <a:gd name="connsiteX98" fmla="*/ 2917395 w 5835855"/>
              <a:gd name="connsiteY98" fmla="*/ 2037099 h 4889027"/>
              <a:gd name="connsiteX99" fmla="*/ 2917395 w 5835855"/>
              <a:gd name="connsiteY99" fmla="*/ 2181469 h 4889027"/>
              <a:gd name="connsiteX100" fmla="*/ 2917395 w 5835855"/>
              <a:gd name="connsiteY100" fmla="*/ 1808417 h 4889027"/>
              <a:gd name="connsiteX101" fmla="*/ 2887734 w 5835855"/>
              <a:gd name="connsiteY101" fmla="*/ 1808417 h 4889027"/>
              <a:gd name="connsiteX102" fmla="*/ 2887734 w 5835855"/>
              <a:gd name="connsiteY102" fmla="*/ 1664047 h 4889027"/>
              <a:gd name="connsiteX103" fmla="*/ 2917395 w 5835855"/>
              <a:gd name="connsiteY103" fmla="*/ 1664047 h 4889027"/>
              <a:gd name="connsiteX104" fmla="*/ 2917395 w 5835855"/>
              <a:gd name="connsiteY104" fmla="*/ 1808417 h 4889027"/>
              <a:gd name="connsiteX105" fmla="*/ 2887242 w 5835855"/>
              <a:gd name="connsiteY105" fmla="*/ 1435856 h 4889027"/>
              <a:gd name="connsiteX106" fmla="*/ 2876509 w 5835855"/>
              <a:gd name="connsiteY106" fmla="*/ 1293452 h 4889027"/>
              <a:gd name="connsiteX107" fmla="*/ 2905924 w 5835855"/>
              <a:gd name="connsiteY107" fmla="*/ 1289765 h 4889027"/>
              <a:gd name="connsiteX108" fmla="*/ 2916822 w 5835855"/>
              <a:gd name="connsiteY108" fmla="*/ 1435037 h 4889027"/>
              <a:gd name="connsiteX109" fmla="*/ 2887161 w 5835855"/>
              <a:gd name="connsiteY109" fmla="*/ 1435774 h 4889027"/>
              <a:gd name="connsiteX110" fmla="*/ 29005 w 5835855"/>
              <a:gd name="connsiteY110" fmla="*/ 1179398 h 4889027"/>
              <a:gd name="connsiteX111" fmla="*/ 0 w 5835855"/>
              <a:gd name="connsiteY111" fmla="*/ 1173335 h 4889027"/>
              <a:gd name="connsiteX112" fmla="*/ 36707 w 5835855"/>
              <a:gd name="connsiteY112" fmla="*/ 1032160 h 4889027"/>
              <a:gd name="connsiteX113" fmla="*/ 64975 w 5835855"/>
              <a:gd name="connsiteY113" fmla="*/ 1041009 h 4889027"/>
              <a:gd name="connsiteX114" fmla="*/ 29005 w 5835855"/>
              <a:gd name="connsiteY114" fmla="*/ 1179316 h 4889027"/>
              <a:gd name="connsiteX115" fmla="*/ 2831035 w 5835855"/>
              <a:gd name="connsiteY115" fmla="*/ 1072063 h 4889027"/>
              <a:gd name="connsiteX116" fmla="*/ 2784578 w 5835855"/>
              <a:gd name="connsiteY116" fmla="*/ 937033 h 4889027"/>
              <a:gd name="connsiteX117" fmla="*/ 2812108 w 5835855"/>
              <a:gd name="connsiteY117" fmla="*/ 925972 h 4889027"/>
              <a:gd name="connsiteX118" fmla="*/ 2859549 w 5835855"/>
              <a:gd name="connsiteY118" fmla="*/ 1063787 h 4889027"/>
              <a:gd name="connsiteX119" fmla="*/ 2831035 w 5835855"/>
              <a:gd name="connsiteY119" fmla="*/ 1072063 h 4889027"/>
              <a:gd name="connsiteX120" fmla="*/ 149450 w 5835855"/>
              <a:gd name="connsiteY120" fmla="*/ 831418 h 4889027"/>
              <a:gd name="connsiteX121" fmla="*/ 122903 w 5835855"/>
              <a:gd name="connsiteY121" fmla="*/ 818226 h 4889027"/>
              <a:gd name="connsiteX122" fmla="*/ 194269 w 5835855"/>
              <a:gd name="connsiteY122" fmla="*/ 691063 h 4889027"/>
              <a:gd name="connsiteX123" fmla="*/ 219423 w 5835855"/>
              <a:gd name="connsiteY123" fmla="*/ 706876 h 4889027"/>
              <a:gd name="connsiteX124" fmla="*/ 149532 w 5835855"/>
              <a:gd name="connsiteY124" fmla="*/ 831500 h 4889027"/>
              <a:gd name="connsiteX125" fmla="*/ 2684371 w 5835855"/>
              <a:gd name="connsiteY125" fmla="*/ 734652 h 4889027"/>
              <a:gd name="connsiteX126" fmla="*/ 2605139 w 5835855"/>
              <a:gd name="connsiteY126" fmla="*/ 615764 h 4889027"/>
              <a:gd name="connsiteX127" fmla="*/ 2628982 w 5835855"/>
              <a:gd name="connsiteY127" fmla="*/ 598148 h 4889027"/>
              <a:gd name="connsiteX128" fmla="*/ 2709771 w 5835855"/>
              <a:gd name="connsiteY128" fmla="*/ 719412 h 4889027"/>
              <a:gd name="connsiteX129" fmla="*/ 2684289 w 5835855"/>
              <a:gd name="connsiteY129" fmla="*/ 734652 h 4889027"/>
              <a:gd name="connsiteX130" fmla="*/ 354207 w 5835855"/>
              <a:gd name="connsiteY130" fmla="*/ 525389 h 4889027"/>
              <a:gd name="connsiteX131" fmla="*/ 331839 w 5835855"/>
              <a:gd name="connsiteY131" fmla="*/ 505888 h 4889027"/>
              <a:gd name="connsiteX132" fmla="*/ 432947 w 5835855"/>
              <a:gd name="connsiteY132" fmla="*/ 400847 h 4889027"/>
              <a:gd name="connsiteX133" fmla="*/ 453267 w 5835855"/>
              <a:gd name="connsiteY133" fmla="*/ 422478 h 4889027"/>
              <a:gd name="connsiteX134" fmla="*/ 354207 w 5835855"/>
              <a:gd name="connsiteY134" fmla="*/ 525389 h 4889027"/>
              <a:gd name="connsiteX135" fmla="*/ 2457000 w 5835855"/>
              <a:gd name="connsiteY135" fmla="*/ 445174 h 4889027"/>
              <a:gd name="connsiteX136" fmla="*/ 2350402 w 5835855"/>
              <a:gd name="connsiteY136" fmla="*/ 350047 h 4889027"/>
              <a:gd name="connsiteX137" fmla="*/ 2369000 w 5835855"/>
              <a:gd name="connsiteY137" fmla="*/ 327023 h 4889027"/>
              <a:gd name="connsiteX138" fmla="*/ 2477729 w 5835855"/>
              <a:gd name="connsiteY138" fmla="*/ 424117 h 4889027"/>
              <a:gd name="connsiteX139" fmla="*/ 2456918 w 5835855"/>
              <a:gd name="connsiteY139" fmla="*/ 445256 h 4889027"/>
              <a:gd name="connsiteX140" fmla="*/ 629346 w 5835855"/>
              <a:gd name="connsiteY140" fmla="*/ 280812 h 4889027"/>
              <a:gd name="connsiteX141" fmla="*/ 612632 w 5835855"/>
              <a:gd name="connsiteY141" fmla="*/ 256313 h 4889027"/>
              <a:gd name="connsiteX142" fmla="*/ 736846 w 5835855"/>
              <a:gd name="connsiteY142" fmla="*/ 180113 h 4889027"/>
              <a:gd name="connsiteX143" fmla="*/ 751102 w 5835855"/>
              <a:gd name="connsiteY143" fmla="*/ 206168 h 4889027"/>
              <a:gd name="connsiteX144" fmla="*/ 629346 w 5835855"/>
              <a:gd name="connsiteY144" fmla="*/ 280812 h 4889027"/>
              <a:gd name="connsiteX145" fmla="*/ 2163998 w 5835855"/>
              <a:gd name="connsiteY145" fmla="*/ 222064 h 4889027"/>
              <a:gd name="connsiteX146" fmla="*/ 2036916 w 5835855"/>
              <a:gd name="connsiteY146" fmla="*/ 156925 h 4889027"/>
              <a:gd name="connsiteX147" fmla="*/ 2049125 w 5835855"/>
              <a:gd name="connsiteY147" fmla="*/ 129886 h 4889027"/>
              <a:gd name="connsiteX148" fmla="*/ 2178828 w 5835855"/>
              <a:gd name="connsiteY148" fmla="*/ 196418 h 4889027"/>
              <a:gd name="connsiteX149" fmla="*/ 2163998 w 5835855"/>
              <a:gd name="connsiteY149" fmla="*/ 222064 h 4889027"/>
              <a:gd name="connsiteX150" fmla="*/ 957170 w 5835855"/>
              <a:gd name="connsiteY150" fmla="*/ 113581 h 4889027"/>
              <a:gd name="connsiteX151" fmla="*/ 947174 w 5835855"/>
              <a:gd name="connsiteY151" fmla="*/ 85641 h 4889027"/>
              <a:gd name="connsiteX152" fmla="*/ 1086710 w 5835855"/>
              <a:gd name="connsiteY152" fmla="*/ 43526 h 4889027"/>
              <a:gd name="connsiteX153" fmla="*/ 1093839 w 5835855"/>
              <a:gd name="connsiteY153" fmla="*/ 72286 h 4889027"/>
              <a:gd name="connsiteX154" fmla="*/ 957088 w 5835855"/>
              <a:gd name="connsiteY154" fmla="*/ 113581 h 4889027"/>
              <a:gd name="connsiteX155" fmla="*/ 1824130 w 5835855"/>
              <a:gd name="connsiteY155" fmla="*/ 80479 h 4889027"/>
              <a:gd name="connsiteX156" fmla="*/ 1684675 w 5835855"/>
              <a:gd name="connsiteY156" fmla="*/ 49835 h 4889027"/>
              <a:gd name="connsiteX157" fmla="*/ 1689592 w 5835855"/>
              <a:gd name="connsiteY157" fmla="*/ 20585 h 4889027"/>
              <a:gd name="connsiteX158" fmla="*/ 1831914 w 5835855"/>
              <a:gd name="connsiteY158" fmla="*/ 51884 h 4889027"/>
              <a:gd name="connsiteX159" fmla="*/ 1824130 w 5835855"/>
              <a:gd name="connsiteY159" fmla="*/ 80479 h 4889027"/>
              <a:gd name="connsiteX160" fmla="*/ 1316785 w 5835855"/>
              <a:gd name="connsiteY160" fmla="*/ 35169 h 4889027"/>
              <a:gd name="connsiteX161" fmla="*/ 1314245 w 5835855"/>
              <a:gd name="connsiteY161" fmla="*/ 5590 h 4889027"/>
              <a:gd name="connsiteX162" fmla="*/ 1459844 w 5835855"/>
              <a:gd name="connsiteY162" fmla="*/ 101 h 4889027"/>
              <a:gd name="connsiteX163" fmla="*/ 1459517 w 5835855"/>
              <a:gd name="connsiteY163" fmla="*/ 29761 h 4889027"/>
              <a:gd name="connsiteX164" fmla="*/ 1316785 w 5835855"/>
              <a:gd name="connsiteY164" fmla="*/ 35169 h 4889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5835855" h="4889027">
                <a:moveTo>
                  <a:pt x="4420174" y="4889027"/>
                </a:moveTo>
                <a:lnTo>
                  <a:pt x="4419027" y="4859367"/>
                </a:lnTo>
                <a:cubicBezTo>
                  <a:pt x="4466549" y="4857482"/>
                  <a:pt x="4514400" y="4853304"/>
                  <a:pt x="4561267" y="4846831"/>
                </a:cubicBezTo>
                <a:lnTo>
                  <a:pt x="4565363" y="4876246"/>
                </a:lnTo>
                <a:cubicBezTo>
                  <a:pt x="4517513" y="4882882"/>
                  <a:pt x="4468679" y="4887143"/>
                  <a:pt x="4420174" y="4889027"/>
                </a:cubicBezTo>
                <a:close/>
                <a:moveTo>
                  <a:pt x="4189689" y="4880260"/>
                </a:moveTo>
                <a:cubicBezTo>
                  <a:pt x="4141511" y="4874689"/>
                  <a:pt x="4093169" y="4866577"/>
                  <a:pt x="4045892" y="4856253"/>
                </a:cubicBezTo>
                <a:lnTo>
                  <a:pt x="4052201" y="4827248"/>
                </a:lnTo>
                <a:cubicBezTo>
                  <a:pt x="4098495" y="4837326"/>
                  <a:pt x="4145854" y="4845274"/>
                  <a:pt x="4193049" y="4850764"/>
                </a:cubicBezTo>
                <a:lnTo>
                  <a:pt x="4189607" y="4880260"/>
                </a:lnTo>
                <a:close/>
                <a:moveTo>
                  <a:pt x="4790604" y="4826839"/>
                </a:moveTo>
                <a:lnTo>
                  <a:pt x="4782000" y="4798489"/>
                </a:lnTo>
                <a:cubicBezTo>
                  <a:pt x="4827393" y="4784724"/>
                  <a:pt x="4872622" y="4768501"/>
                  <a:pt x="4916457" y="4750229"/>
                </a:cubicBezTo>
                <a:lnTo>
                  <a:pt x="4927846" y="4777595"/>
                </a:lnTo>
                <a:cubicBezTo>
                  <a:pt x="4883110" y="4796195"/>
                  <a:pt x="4836980" y="4812746"/>
                  <a:pt x="4790686" y="4826839"/>
                </a:cubicBezTo>
                <a:close/>
                <a:moveTo>
                  <a:pt x="3825241" y="4789476"/>
                </a:moveTo>
                <a:cubicBezTo>
                  <a:pt x="3780176" y="4771860"/>
                  <a:pt x="3735439" y="4751703"/>
                  <a:pt x="3692258" y="4729745"/>
                </a:cubicBezTo>
                <a:lnTo>
                  <a:pt x="3705778" y="4703362"/>
                </a:lnTo>
                <a:cubicBezTo>
                  <a:pt x="3748057" y="4724911"/>
                  <a:pt x="3791892" y="4744657"/>
                  <a:pt x="3836056" y="4761945"/>
                </a:cubicBezTo>
                <a:lnTo>
                  <a:pt x="3825241" y="4789558"/>
                </a:lnTo>
                <a:close/>
                <a:moveTo>
                  <a:pt x="5133177" y="4672472"/>
                </a:moveTo>
                <a:lnTo>
                  <a:pt x="5117609" y="4647236"/>
                </a:lnTo>
                <a:cubicBezTo>
                  <a:pt x="5158002" y="4622410"/>
                  <a:pt x="5197660" y="4595207"/>
                  <a:pt x="5235432" y="4566447"/>
                </a:cubicBezTo>
                <a:lnTo>
                  <a:pt x="5253376" y="4590045"/>
                </a:lnTo>
                <a:cubicBezTo>
                  <a:pt x="5214784" y="4619378"/>
                  <a:pt x="5174390" y="4647072"/>
                  <a:pt x="5133177" y="4672472"/>
                </a:cubicBezTo>
                <a:close/>
                <a:moveTo>
                  <a:pt x="3495777" y="4609054"/>
                </a:moveTo>
                <a:cubicBezTo>
                  <a:pt x="3456613" y="4580541"/>
                  <a:pt x="3418431" y="4549815"/>
                  <a:pt x="3382297" y="4517614"/>
                </a:cubicBezTo>
                <a:lnTo>
                  <a:pt x="3402044" y="4495492"/>
                </a:lnTo>
                <a:cubicBezTo>
                  <a:pt x="3437521" y="4527037"/>
                  <a:pt x="3474884" y="4557189"/>
                  <a:pt x="3513312" y="4585129"/>
                </a:cubicBezTo>
                <a:lnTo>
                  <a:pt x="3495859" y="4609136"/>
                </a:lnTo>
                <a:close/>
                <a:moveTo>
                  <a:pt x="5425604" y="4436498"/>
                </a:moveTo>
                <a:lnTo>
                  <a:pt x="5404219" y="4415932"/>
                </a:lnTo>
                <a:cubicBezTo>
                  <a:pt x="5437075" y="4381683"/>
                  <a:pt x="5468620" y="4345386"/>
                  <a:pt x="5497953" y="4308105"/>
                </a:cubicBezTo>
                <a:lnTo>
                  <a:pt x="5521223" y="4326459"/>
                </a:lnTo>
                <a:cubicBezTo>
                  <a:pt x="5491316" y="4364477"/>
                  <a:pt x="5459115" y="4401511"/>
                  <a:pt x="5425604" y="4436498"/>
                </a:cubicBezTo>
                <a:close/>
                <a:moveTo>
                  <a:pt x="3222441" y="4351367"/>
                </a:moveTo>
                <a:cubicBezTo>
                  <a:pt x="3191715" y="4313922"/>
                  <a:pt x="3162464" y="4274593"/>
                  <a:pt x="3135589" y="4234363"/>
                </a:cubicBezTo>
                <a:lnTo>
                  <a:pt x="3160252" y="4217894"/>
                </a:lnTo>
                <a:cubicBezTo>
                  <a:pt x="3186635" y="4257305"/>
                  <a:pt x="3215230" y="4295896"/>
                  <a:pt x="3245383" y="4332604"/>
                </a:cubicBezTo>
                <a:lnTo>
                  <a:pt x="3222441" y="4351449"/>
                </a:lnTo>
                <a:close/>
                <a:moveTo>
                  <a:pt x="5649124" y="4134729"/>
                </a:moveTo>
                <a:lnTo>
                  <a:pt x="5623232" y="4120227"/>
                </a:lnTo>
                <a:cubicBezTo>
                  <a:pt x="5646420" y="4078767"/>
                  <a:pt x="5667724" y="4035751"/>
                  <a:pt x="5686732" y="3992243"/>
                </a:cubicBezTo>
                <a:lnTo>
                  <a:pt x="5713936" y="4004042"/>
                </a:lnTo>
                <a:cubicBezTo>
                  <a:pt x="5694598" y="4048369"/>
                  <a:pt x="5672804" y="4092369"/>
                  <a:pt x="5649206" y="4134647"/>
                </a:cubicBezTo>
                <a:close/>
                <a:moveTo>
                  <a:pt x="3022682" y="4033048"/>
                </a:moveTo>
                <a:cubicBezTo>
                  <a:pt x="3002362" y="3989130"/>
                  <a:pt x="2984091" y="3943574"/>
                  <a:pt x="2968277" y="3897772"/>
                </a:cubicBezTo>
                <a:lnTo>
                  <a:pt x="2996299" y="3888104"/>
                </a:lnTo>
                <a:cubicBezTo>
                  <a:pt x="3011785" y="3932922"/>
                  <a:pt x="3029728" y="3977495"/>
                  <a:pt x="3049639" y="4020593"/>
                </a:cubicBezTo>
                <a:lnTo>
                  <a:pt x="3022682" y="4033048"/>
                </a:lnTo>
                <a:close/>
                <a:moveTo>
                  <a:pt x="5789070" y="3786094"/>
                </a:moveTo>
                <a:lnTo>
                  <a:pt x="5760392" y="3778638"/>
                </a:lnTo>
                <a:cubicBezTo>
                  <a:pt x="5772274" y="3732754"/>
                  <a:pt x="5781941" y="3685723"/>
                  <a:pt x="5789234" y="3638774"/>
                </a:cubicBezTo>
                <a:lnTo>
                  <a:pt x="5818566" y="3643280"/>
                </a:lnTo>
                <a:cubicBezTo>
                  <a:pt x="5811193" y="3691213"/>
                  <a:pt x="5801278" y="3739227"/>
                  <a:pt x="5789152" y="3786012"/>
                </a:cubicBezTo>
                <a:close/>
                <a:moveTo>
                  <a:pt x="2910349" y="3674580"/>
                </a:moveTo>
                <a:cubicBezTo>
                  <a:pt x="2901909" y="3626975"/>
                  <a:pt x="2895764" y="3578306"/>
                  <a:pt x="2892077" y="3529963"/>
                </a:cubicBezTo>
                <a:lnTo>
                  <a:pt x="2921656" y="3527669"/>
                </a:lnTo>
                <a:cubicBezTo>
                  <a:pt x="2925260" y="3575028"/>
                  <a:pt x="2931324" y="3622714"/>
                  <a:pt x="2939517" y="3669336"/>
                </a:cubicBezTo>
                <a:lnTo>
                  <a:pt x="2910349" y="3674498"/>
                </a:lnTo>
                <a:close/>
                <a:moveTo>
                  <a:pt x="5835856" y="3413369"/>
                </a:moveTo>
                <a:lnTo>
                  <a:pt x="5806194" y="3413369"/>
                </a:lnTo>
                <a:lnTo>
                  <a:pt x="5806194" y="3268999"/>
                </a:lnTo>
                <a:lnTo>
                  <a:pt x="5835856" y="3268999"/>
                </a:lnTo>
                <a:lnTo>
                  <a:pt x="5835856" y="3413369"/>
                </a:lnTo>
                <a:close/>
                <a:moveTo>
                  <a:pt x="2917395" y="3300462"/>
                </a:moveTo>
                <a:lnTo>
                  <a:pt x="2887734" y="3300462"/>
                </a:lnTo>
                <a:lnTo>
                  <a:pt x="2887734" y="3156092"/>
                </a:lnTo>
                <a:lnTo>
                  <a:pt x="2917395" y="3156092"/>
                </a:lnTo>
                <a:lnTo>
                  <a:pt x="2917395" y="3300462"/>
                </a:lnTo>
                <a:close/>
                <a:moveTo>
                  <a:pt x="5835856" y="3040399"/>
                </a:moveTo>
                <a:lnTo>
                  <a:pt x="5806194" y="3040399"/>
                </a:lnTo>
                <a:lnTo>
                  <a:pt x="5806194" y="2896029"/>
                </a:lnTo>
                <a:lnTo>
                  <a:pt x="5835856" y="2896029"/>
                </a:lnTo>
                <a:lnTo>
                  <a:pt x="5835856" y="3040399"/>
                </a:lnTo>
                <a:close/>
                <a:moveTo>
                  <a:pt x="2917395" y="2927410"/>
                </a:moveTo>
                <a:lnTo>
                  <a:pt x="2887734" y="2927410"/>
                </a:lnTo>
                <a:lnTo>
                  <a:pt x="2887734" y="2783039"/>
                </a:lnTo>
                <a:lnTo>
                  <a:pt x="2917395" y="2783039"/>
                </a:lnTo>
                <a:lnTo>
                  <a:pt x="2917395" y="2927410"/>
                </a:lnTo>
                <a:close/>
                <a:moveTo>
                  <a:pt x="5835856" y="2667429"/>
                </a:moveTo>
                <a:lnTo>
                  <a:pt x="5806194" y="2667429"/>
                </a:lnTo>
                <a:lnTo>
                  <a:pt x="5806194" y="2523058"/>
                </a:lnTo>
                <a:lnTo>
                  <a:pt x="5835856" y="2523058"/>
                </a:lnTo>
                <a:lnTo>
                  <a:pt x="5835856" y="2667429"/>
                </a:lnTo>
                <a:close/>
                <a:moveTo>
                  <a:pt x="2917395" y="2554440"/>
                </a:moveTo>
                <a:lnTo>
                  <a:pt x="2887734" y="2554440"/>
                </a:lnTo>
                <a:lnTo>
                  <a:pt x="2887734" y="2410069"/>
                </a:lnTo>
                <a:lnTo>
                  <a:pt x="2917395" y="2410069"/>
                </a:lnTo>
                <a:lnTo>
                  <a:pt x="2917395" y="2554440"/>
                </a:lnTo>
                <a:close/>
                <a:moveTo>
                  <a:pt x="5835856" y="2294376"/>
                </a:moveTo>
                <a:lnTo>
                  <a:pt x="5806194" y="2294376"/>
                </a:lnTo>
                <a:lnTo>
                  <a:pt x="5806194" y="2150006"/>
                </a:lnTo>
                <a:lnTo>
                  <a:pt x="5835856" y="2150006"/>
                </a:lnTo>
                <a:lnTo>
                  <a:pt x="5835856" y="2294376"/>
                </a:lnTo>
                <a:close/>
                <a:moveTo>
                  <a:pt x="2917395" y="2181469"/>
                </a:moveTo>
                <a:lnTo>
                  <a:pt x="2887734" y="2181469"/>
                </a:lnTo>
                <a:lnTo>
                  <a:pt x="2887734" y="2037099"/>
                </a:lnTo>
                <a:lnTo>
                  <a:pt x="2917395" y="2037099"/>
                </a:lnTo>
                <a:lnTo>
                  <a:pt x="2917395" y="2181469"/>
                </a:lnTo>
                <a:close/>
                <a:moveTo>
                  <a:pt x="2917395" y="1808417"/>
                </a:moveTo>
                <a:lnTo>
                  <a:pt x="2887734" y="1808417"/>
                </a:lnTo>
                <a:lnTo>
                  <a:pt x="2887734" y="1664047"/>
                </a:lnTo>
                <a:lnTo>
                  <a:pt x="2917395" y="1664047"/>
                </a:lnTo>
                <a:lnTo>
                  <a:pt x="2917395" y="1808417"/>
                </a:lnTo>
                <a:close/>
                <a:moveTo>
                  <a:pt x="2887242" y="1435856"/>
                </a:moveTo>
                <a:cubicBezTo>
                  <a:pt x="2886014" y="1388252"/>
                  <a:pt x="2882408" y="1340401"/>
                  <a:pt x="2876509" y="1293452"/>
                </a:cubicBezTo>
                <a:lnTo>
                  <a:pt x="2905924" y="1289765"/>
                </a:lnTo>
                <a:cubicBezTo>
                  <a:pt x="2911905" y="1337616"/>
                  <a:pt x="2915593" y="1386531"/>
                  <a:pt x="2916822" y="1435037"/>
                </a:cubicBezTo>
                <a:lnTo>
                  <a:pt x="2887161" y="1435774"/>
                </a:lnTo>
                <a:close/>
                <a:moveTo>
                  <a:pt x="29005" y="1179398"/>
                </a:moveTo>
                <a:lnTo>
                  <a:pt x="0" y="1173335"/>
                </a:lnTo>
                <a:cubicBezTo>
                  <a:pt x="9832" y="1125894"/>
                  <a:pt x="22205" y="1078372"/>
                  <a:pt x="36707" y="1032160"/>
                </a:cubicBezTo>
                <a:lnTo>
                  <a:pt x="64975" y="1041009"/>
                </a:lnTo>
                <a:cubicBezTo>
                  <a:pt x="50800" y="1086319"/>
                  <a:pt x="38674" y="1132859"/>
                  <a:pt x="29005" y="1179316"/>
                </a:cubicBezTo>
                <a:close/>
                <a:moveTo>
                  <a:pt x="2831035" y="1072063"/>
                </a:moveTo>
                <a:cubicBezTo>
                  <a:pt x="2817843" y="1026506"/>
                  <a:pt x="2802275" y="981114"/>
                  <a:pt x="2784578" y="937033"/>
                </a:cubicBezTo>
                <a:lnTo>
                  <a:pt x="2812108" y="925972"/>
                </a:lnTo>
                <a:cubicBezTo>
                  <a:pt x="2830133" y="970954"/>
                  <a:pt x="2846111" y="1017330"/>
                  <a:pt x="2859549" y="1063787"/>
                </a:cubicBezTo>
                <a:lnTo>
                  <a:pt x="2831035" y="1072063"/>
                </a:lnTo>
                <a:close/>
                <a:moveTo>
                  <a:pt x="149450" y="831418"/>
                </a:moveTo>
                <a:lnTo>
                  <a:pt x="122903" y="818226"/>
                </a:lnTo>
                <a:cubicBezTo>
                  <a:pt x="144452" y="774965"/>
                  <a:pt x="168459" y="732194"/>
                  <a:pt x="194269" y="691063"/>
                </a:cubicBezTo>
                <a:lnTo>
                  <a:pt x="219423" y="706876"/>
                </a:lnTo>
                <a:cubicBezTo>
                  <a:pt x="194187" y="747106"/>
                  <a:pt x="170590" y="789057"/>
                  <a:pt x="149532" y="831500"/>
                </a:cubicBezTo>
                <a:close/>
                <a:moveTo>
                  <a:pt x="2684371" y="734652"/>
                </a:moveTo>
                <a:cubicBezTo>
                  <a:pt x="2660035" y="693930"/>
                  <a:pt x="2633406" y="653946"/>
                  <a:pt x="2605139" y="615764"/>
                </a:cubicBezTo>
                <a:lnTo>
                  <a:pt x="2628982" y="598148"/>
                </a:lnTo>
                <a:cubicBezTo>
                  <a:pt x="2657823" y="637067"/>
                  <a:pt x="2685026" y="677871"/>
                  <a:pt x="2709771" y="719412"/>
                </a:cubicBezTo>
                <a:lnTo>
                  <a:pt x="2684289" y="734652"/>
                </a:lnTo>
                <a:close/>
                <a:moveTo>
                  <a:pt x="354207" y="525389"/>
                </a:moveTo>
                <a:lnTo>
                  <a:pt x="331839" y="505888"/>
                </a:lnTo>
                <a:cubicBezTo>
                  <a:pt x="363630" y="469427"/>
                  <a:pt x="397633" y="434031"/>
                  <a:pt x="432947" y="400847"/>
                </a:cubicBezTo>
                <a:lnTo>
                  <a:pt x="453267" y="422478"/>
                </a:lnTo>
                <a:cubicBezTo>
                  <a:pt x="418690" y="455006"/>
                  <a:pt x="385424" y="489665"/>
                  <a:pt x="354207" y="525389"/>
                </a:cubicBezTo>
                <a:close/>
                <a:moveTo>
                  <a:pt x="2457000" y="445174"/>
                </a:moveTo>
                <a:cubicBezTo>
                  <a:pt x="2423161" y="411826"/>
                  <a:pt x="2387355" y="379872"/>
                  <a:pt x="2350402" y="350047"/>
                </a:cubicBezTo>
                <a:lnTo>
                  <a:pt x="2369000" y="327023"/>
                </a:lnTo>
                <a:cubicBezTo>
                  <a:pt x="2406691" y="357421"/>
                  <a:pt x="2443234" y="390114"/>
                  <a:pt x="2477729" y="424117"/>
                </a:cubicBezTo>
                <a:lnTo>
                  <a:pt x="2456918" y="445256"/>
                </a:lnTo>
                <a:close/>
                <a:moveTo>
                  <a:pt x="629346" y="280812"/>
                </a:moveTo>
                <a:lnTo>
                  <a:pt x="612632" y="256313"/>
                </a:lnTo>
                <a:cubicBezTo>
                  <a:pt x="652616" y="228946"/>
                  <a:pt x="694403" y="203383"/>
                  <a:pt x="736846" y="180113"/>
                </a:cubicBezTo>
                <a:lnTo>
                  <a:pt x="751102" y="206168"/>
                </a:lnTo>
                <a:cubicBezTo>
                  <a:pt x="709561" y="228946"/>
                  <a:pt x="668593" y="254019"/>
                  <a:pt x="629346" y="280812"/>
                </a:cubicBezTo>
                <a:close/>
                <a:moveTo>
                  <a:pt x="2163998" y="222064"/>
                </a:moveTo>
                <a:cubicBezTo>
                  <a:pt x="2122867" y="198385"/>
                  <a:pt x="2080096" y="176426"/>
                  <a:pt x="2036916" y="156925"/>
                </a:cubicBezTo>
                <a:lnTo>
                  <a:pt x="2049125" y="129886"/>
                </a:lnTo>
                <a:cubicBezTo>
                  <a:pt x="2093288" y="149797"/>
                  <a:pt x="2136877" y="172165"/>
                  <a:pt x="2178828" y="196418"/>
                </a:cubicBezTo>
                <a:lnTo>
                  <a:pt x="2163998" y="222064"/>
                </a:lnTo>
                <a:close/>
                <a:moveTo>
                  <a:pt x="957170" y="113581"/>
                </a:moveTo>
                <a:lnTo>
                  <a:pt x="947174" y="85641"/>
                </a:lnTo>
                <a:cubicBezTo>
                  <a:pt x="992730" y="69336"/>
                  <a:pt x="1039680" y="55161"/>
                  <a:pt x="1086710" y="43526"/>
                </a:cubicBezTo>
                <a:lnTo>
                  <a:pt x="1093839" y="72286"/>
                </a:lnTo>
                <a:cubicBezTo>
                  <a:pt x="1047791" y="83757"/>
                  <a:pt x="1001743" y="97604"/>
                  <a:pt x="957088" y="113581"/>
                </a:cubicBezTo>
                <a:close/>
                <a:moveTo>
                  <a:pt x="1824130" y="80479"/>
                </a:moveTo>
                <a:cubicBezTo>
                  <a:pt x="1778410" y="68025"/>
                  <a:pt x="1731461" y="57701"/>
                  <a:pt x="1684675" y="49835"/>
                </a:cubicBezTo>
                <a:lnTo>
                  <a:pt x="1689592" y="20585"/>
                </a:lnTo>
                <a:cubicBezTo>
                  <a:pt x="1737360" y="28614"/>
                  <a:pt x="1785292" y="39184"/>
                  <a:pt x="1831914" y="51884"/>
                </a:cubicBezTo>
                <a:lnTo>
                  <a:pt x="1824130" y="80479"/>
                </a:lnTo>
                <a:close/>
                <a:moveTo>
                  <a:pt x="1316785" y="35169"/>
                </a:moveTo>
                <a:lnTo>
                  <a:pt x="1314245" y="5590"/>
                </a:lnTo>
                <a:cubicBezTo>
                  <a:pt x="1362342" y="1412"/>
                  <a:pt x="1411503" y="-473"/>
                  <a:pt x="1459844" y="101"/>
                </a:cubicBezTo>
                <a:lnTo>
                  <a:pt x="1459517" y="29761"/>
                </a:lnTo>
                <a:cubicBezTo>
                  <a:pt x="1412076" y="29188"/>
                  <a:pt x="1363898" y="31072"/>
                  <a:pt x="1316785" y="35169"/>
                </a:cubicBezTo>
                <a:close/>
              </a:path>
            </a:pathLst>
          </a:custGeom>
          <a:solidFill>
            <a:srgbClr val="FFFFFF"/>
          </a:solidFill>
          <a:ln w="8194"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D9EF48E0-9DB8-5C1E-205D-9C24EADB9A33}"/>
              </a:ext>
            </a:extLst>
          </p:cNvPr>
          <p:cNvSpPr/>
          <p:nvPr/>
        </p:nvSpPr>
        <p:spPr>
          <a:xfrm>
            <a:off x="10600215" y="2025589"/>
            <a:ext cx="22436" cy="1228060"/>
          </a:xfrm>
          <a:custGeom>
            <a:avLst/>
            <a:gdLst>
              <a:gd name="connsiteX0" fmla="*/ 29661 w 29660"/>
              <a:gd name="connsiteY0" fmla="*/ 1619209 h 1623469"/>
              <a:gd name="connsiteX1" fmla="*/ 0 w 29660"/>
              <a:gd name="connsiteY1" fmla="*/ 1619209 h 1623469"/>
              <a:gd name="connsiteX2" fmla="*/ 0 w 29660"/>
              <a:gd name="connsiteY2" fmla="*/ 1474839 h 1623469"/>
              <a:gd name="connsiteX3" fmla="*/ 29661 w 29660"/>
              <a:gd name="connsiteY3" fmla="*/ 1474839 h 1623469"/>
              <a:gd name="connsiteX4" fmla="*/ 29661 w 29660"/>
              <a:gd name="connsiteY4" fmla="*/ 1619209 h 1623469"/>
              <a:gd name="connsiteX5" fmla="*/ 29661 w 29660"/>
              <a:gd name="connsiteY5" fmla="*/ 1623470 h 1623469"/>
              <a:gd name="connsiteX6" fmla="*/ 0 w 29660"/>
              <a:gd name="connsiteY6" fmla="*/ 1623470 h 1623469"/>
              <a:gd name="connsiteX7" fmla="*/ 0 w 29660"/>
              <a:gd name="connsiteY7" fmla="*/ 1479099 h 1623469"/>
              <a:gd name="connsiteX8" fmla="*/ 29661 w 29660"/>
              <a:gd name="connsiteY8" fmla="*/ 1479099 h 1623469"/>
              <a:gd name="connsiteX9" fmla="*/ 29661 w 29660"/>
              <a:gd name="connsiteY9" fmla="*/ 1623470 h 1623469"/>
              <a:gd name="connsiteX10" fmla="*/ 29661 w 29660"/>
              <a:gd name="connsiteY10" fmla="*/ 1250499 h 1623469"/>
              <a:gd name="connsiteX11" fmla="*/ 0 w 29660"/>
              <a:gd name="connsiteY11" fmla="*/ 1250499 h 1623469"/>
              <a:gd name="connsiteX12" fmla="*/ 0 w 29660"/>
              <a:gd name="connsiteY12" fmla="*/ 1106129 h 1623469"/>
              <a:gd name="connsiteX13" fmla="*/ 29661 w 29660"/>
              <a:gd name="connsiteY13" fmla="*/ 1106129 h 1623469"/>
              <a:gd name="connsiteX14" fmla="*/ 29661 w 29660"/>
              <a:gd name="connsiteY14" fmla="*/ 1250499 h 1623469"/>
              <a:gd name="connsiteX15" fmla="*/ 29661 w 29660"/>
              <a:gd name="connsiteY15" fmla="*/ 1254760 h 1623469"/>
              <a:gd name="connsiteX16" fmla="*/ 0 w 29660"/>
              <a:gd name="connsiteY16" fmla="*/ 1254760 h 1623469"/>
              <a:gd name="connsiteX17" fmla="*/ 0 w 29660"/>
              <a:gd name="connsiteY17" fmla="*/ 1110390 h 1623469"/>
              <a:gd name="connsiteX18" fmla="*/ 29661 w 29660"/>
              <a:gd name="connsiteY18" fmla="*/ 1110390 h 1623469"/>
              <a:gd name="connsiteX19" fmla="*/ 29661 w 29660"/>
              <a:gd name="connsiteY19" fmla="*/ 1254760 h 1623469"/>
              <a:gd name="connsiteX20" fmla="*/ 29661 w 29660"/>
              <a:gd name="connsiteY20" fmla="*/ 881790 h 1623469"/>
              <a:gd name="connsiteX21" fmla="*/ 0 w 29660"/>
              <a:gd name="connsiteY21" fmla="*/ 881790 h 1623469"/>
              <a:gd name="connsiteX22" fmla="*/ 0 w 29660"/>
              <a:gd name="connsiteY22" fmla="*/ 737419 h 1623469"/>
              <a:gd name="connsiteX23" fmla="*/ 29661 w 29660"/>
              <a:gd name="connsiteY23" fmla="*/ 737419 h 1623469"/>
              <a:gd name="connsiteX24" fmla="*/ 29661 w 29660"/>
              <a:gd name="connsiteY24" fmla="*/ 881790 h 1623469"/>
              <a:gd name="connsiteX25" fmla="*/ 29661 w 29660"/>
              <a:gd name="connsiteY25" fmla="*/ 886050 h 1623469"/>
              <a:gd name="connsiteX26" fmla="*/ 0 w 29660"/>
              <a:gd name="connsiteY26" fmla="*/ 886050 h 1623469"/>
              <a:gd name="connsiteX27" fmla="*/ 0 w 29660"/>
              <a:gd name="connsiteY27" fmla="*/ 741680 h 1623469"/>
              <a:gd name="connsiteX28" fmla="*/ 29661 w 29660"/>
              <a:gd name="connsiteY28" fmla="*/ 741680 h 1623469"/>
              <a:gd name="connsiteX29" fmla="*/ 29661 w 29660"/>
              <a:gd name="connsiteY29" fmla="*/ 886050 h 1623469"/>
              <a:gd name="connsiteX30" fmla="*/ 29661 w 29660"/>
              <a:gd name="connsiteY30" fmla="*/ 513080 h 1623469"/>
              <a:gd name="connsiteX31" fmla="*/ 0 w 29660"/>
              <a:gd name="connsiteY31" fmla="*/ 513080 h 1623469"/>
              <a:gd name="connsiteX32" fmla="*/ 0 w 29660"/>
              <a:gd name="connsiteY32" fmla="*/ 368710 h 1623469"/>
              <a:gd name="connsiteX33" fmla="*/ 29661 w 29660"/>
              <a:gd name="connsiteY33" fmla="*/ 368710 h 1623469"/>
              <a:gd name="connsiteX34" fmla="*/ 29661 w 29660"/>
              <a:gd name="connsiteY34" fmla="*/ 513080 h 1623469"/>
              <a:gd name="connsiteX35" fmla="*/ 29661 w 29660"/>
              <a:gd name="connsiteY35" fmla="*/ 517341 h 1623469"/>
              <a:gd name="connsiteX36" fmla="*/ 0 w 29660"/>
              <a:gd name="connsiteY36" fmla="*/ 517341 h 1623469"/>
              <a:gd name="connsiteX37" fmla="*/ 0 w 29660"/>
              <a:gd name="connsiteY37" fmla="*/ 372970 h 1623469"/>
              <a:gd name="connsiteX38" fmla="*/ 29661 w 29660"/>
              <a:gd name="connsiteY38" fmla="*/ 372970 h 1623469"/>
              <a:gd name="connsiteX39" fmla="*/ 29661 w 29660"/>
              <a:gd name="connsiteY39" fmla="*/ 517341 h 1623469"/>
              <a:gd name="connsiteX40" fmla="*/ 29661 w 29660"/>
              <a:gd name="connsiteY40" fmla="*/ 144370 h 1623469"/>
              <a:gd name="connsiteX41" fmla="*/ 0 w 29660"/>
              <a:gd name="connsiteY41" fmla="*/ 144370 h 1623469"/>
              <a:gd name="connsiteX42" fmla="*/ 0 w 29660"/>
              <a:gd name="connsiteY42" fmla="*/ 0 h 1623469"/>
              <a:gd name="connsiteX43" fmla="*/ 29661 w 29660"/>
              <a:gd name="connsiteY43" fmla="*/ 0 h 1623469"/>
              <a:gd name="connsiteX44" fmla="*/ 29661 w 29660"/>
              <a:gd name="connsiteY44" fmla="*/ 144370 h 1623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9660" h="1623469">
                <a:moveTo>
                  <a:pt x="29661" y="1619209"/>
                </a:moveTo>
                <a:lnTo>
                  <a:pt x="0" y="1619209"/>
                </a:lnTo>
                <a:lnTo>
                  <a:pt x="0" y="1474839"/>
                </a:lnTo>
                <a:lnTo>
                  <a:pt x="29661" y="1474839"/>
                </a:lnTo>
                <a:lnTo>
                  <a:pt x="29661" y="1619209"/>
                </a:lnTo>
                <a:close/>
                <a:moveTo>
                  <a:pt x="29661" y="1623470"/>
                </a:moveTo>
                <a:lnTo>
                  <a:pt x="0" y="1623470"/>
                </a:lnTo>
                <a:lnTo>
                  <a:pt x="0" y="1479099"/>
                </a:lnTo>
                <a:lnTo>
                  <a:pt x="29661" y="1479099"/>
                </a:lnTo>
                <a:lnTo>
                  <a:pt x="29661" y="1623470"/>
                </a:lnTo>
                <a:close/>
                <a:moveTo>
                  <a:pt x="29661" y="1250499"/>
                </a:moveTo>
                <a:lnTo>
                  <a:pt x="0" y="1250499"/>
                </a:lnTo>
                <a:lnTo>
                  <a:pt x="0" y="1106129"/>
                </a:lnTo>
                <a:lnTo>
                  <a:pt x="29661" y="1106129"/>
                </a:lnTo>
                <a:lnTo>
                  <a:pt x="29661" y="1250499"/>
                </a:lnTo>
                <a:close/>
                <a:moveTo>
                  <a:pt x="29661" y="1254760"/>
                </a:moveTo>
                <a:lnTo>
                  <a:pt x="0" y="1254760"/>
                </a:lnTo>
                <a:lnTo>
                  <a:pt x="0" y="1110390"/>
                </a:lnTo>
                <a:lnTo>
                  <a:pt x="29661" y="1110390"/>
                </a:lnTo>
                <a:lnTo>
                  <a:pt x="29661" y="1254760"/>
                </a:lnTo>
                <a:close/>
                <a:moveTo>
                  <a:pt x="29661" y="881790"/>
                </a:moveTo>
                <a:lnTo>
                  <a:pt x="0" y="881790"/>
                </a:lnTo>
                <a:lnTo>
                  <a:pt x="0" y="737419"/>
                </a:lnTo>
                <a:lnTo>
                  <a:pt x="29661" y="737419"/>
                </a:lnTo>
                <a:lnTo>
                  <a:pt x="29661" y="881790"/>
                </a:lnTo>
                <a:close/>
                <a:moveTo>
                  <a:pt x="29661" y="886050"/>
                </a:moveTo>
                <a:lnTo>
                  <a:pt x="0" y="886050"/>
                </a:lnTo>
                <a:lnTo>
                  <a:pt x="0" y="741680"/>
                </a:lnTo>
                <a:lnTo>
                  <a:pt x="29661" y="741680"/>
                </a:lnTo>
                <a:lnTo>
                  <a:pt x="29661" y="886050"/>
                </a:lnTo>
                <a:close/>
                <a:moveTo>
                  <a:pt x="29661" y="513080"/>
                </a:moveTo>
                <a:lnTo>
                  <a:pt x="0" y="513080"/>
                </a:lnTo>
                <a:lnTo>
                  <a:pt x="0" y="368710"/>
                </a:lnTo>
                <a:lnTo>
                  <a:pt x="29661" y="368710"/>
                </a:lnTo>
                <a:lnTo>
                  <a:pt x="29661" y="513080"/>
                </a:lnTo>
                <a:close/>
                <a:moveTo>
                  <a:pt x="29661" y="517341"/>
                </a:moveTo>
                <a:lnTo>
                  <a:pt x="0" y="517341"/>
                </a:lnTo>
                <a:lnTo>
                  <a:pt x="0" y="372970"/>
                </a:lnTo>
                <a:lnTo>
                  <a:pt x="29661" y="372970"/>
                </a:lnTo>
                <a:lnTo>
                  <a:pt x="29661" y="517341"/>
                </a:lnTo>
                <a:close/>
                <a:moveTo>
                  <a:pt x="29661" y="144370"/>
                </a:moveTo>
                <a:lnTo>
                  <a:pt x="0" y="144370"/>
                </a:lnTo>
                <a:lnTo>
                  <a:pt x="0" y="0"/>
                </a:lnTo>
                <a:lnTo>
                  <a:pt x="29661" y="0"/>
                </a:lnTo>
                <a:lnTo>
                  <a:pt x="29661" y="144370"/>
                </a:lnTo>
                <a:close/>
              </a:path>
            </a:pathLst>
          </a:custGeom>
          <a:solidFill>
            <a:srgbClr val="FFFFFF"/>
          </a:solidFill>
          <a:ln w="8194" cap="flat">
            <a:noFill/>
            <a:prstDash val="solid"/>
            <a:miter/>
          </a:ln>
        </p:spPr>
        <p:txBody>
          <a:bodyPr rtlCol="0" anchor="ctr"/>
          <a:lstStyle/>
          <a:p>
            <a:endParaRPr lang="es-CO"/>
          </a:p>
        </p:txBody>
      </p:sp>
      <p:grpSp>
        <p:nvGrpSpPr>
          <p:cNvPr id="45" name="Group 44">
            <a:extLst>
              <a:ext uri="{FF2B5EF4-FFF2-40B4-BE49-F238E27FC236}">
                <a16:creationId xmlns:a16="http://schemas.microsoft.com/office/drawing/2014/main" id="{EA14D577-502C-C84F-0672-8621DBA1CD6C}"/>
              </a:ext>
            </a:extLst>
          </p:cNvPr>
          <p:cNvGrpSpPr/>
          <p:nvPr/>
        </p:nvGrpSpPr>
        <p:grpSpPr>
          <a:xfrm>
            <a:off x="2501664" y="2586982"/>
            <a:ext cx="596739" cy="596756"/>
            <a:chOff x="2706763" y="2185330"/>
            <a:chExt cx="596739" cy="596756"/>
          </a:xfrm>
          <a:solidFill>
            <a:schemeClr val="tx2"/>
          </a:solidFill>
        </p:grpSpPr>
        <p:sp>
          <p:nvSpPr>
            <p:cNvPr id="43" name="Freeform: Shape 42">
              <a:extLst>
                <a:ext uri="{FF2B5EF4-FFF2-40B4-BE49-F238E27FC236}">
                  <a16:creationId xmlns:a16="http://schemas.microsoft.com/office/drawing/2014/main" id="{9ECA1216-ED2C-4B49-9116-ED6BB082D458}"/>
                </a:ext>
              </a:extLst>
            </p:cNvPr>
            <p:cNvSpPr/>
            <p:nvPr/>
          </p:nvSpPr>
          <p:spPr>
            <a:xfrm>
              <a:off x="2706763" y="2185330"/>
              <a:ext cx="596739" cy="596756"/>
            </a:xfrm>
            <a:custGeom>
              <a:avLst/>
              <a:gdLst>
                <a:gd name="connsiteX0" fmla="*/ 455640 w 596739"/>
                <a:gd name="connsiteY0" fmla="*/ 408129 h 596756"/>
                <a:gd name="connsiteX1" fmla="*/ 439798 w 596739"/>
                <a:gd name="connsiteY1" fmla="*/ 423972 h 596756"/>
                <a:gd name="connsiteX2" fmla="*/ 384315 w 596739"/>
                <a:gd name="connsiteY2" fmla="*/ 368489 h 596756"/>
                <a:gd name="connsiteX3" fmla="*/ 376765 w 596739"/>
                <a:gd name="connsiteY3" fmla="*/ 64583 h 596756"/>
                <a:gd name="connsiteX4" fmla="*/ 220632 w 596739"/>
                <a:gd name="connsiteY4" fmla="*/ 0 h 596756"/>
                <a:gd name="connsiteX5" fmla="*/ 64567 w 596739"/>
                <a:gd name="connsiteY5" fmla="*/ 64651 h 596756"/>
                <a:gd name="connsiteX6" fmla="*/ 64567 w 596739"/>
                <a:gd name="connsiteY6" fmla="*/ 376849 h 596756"/>
                <a:gd name="connsiteX7" fmla="*/ 220699 w 596739"/>
                <a:gd name="connsiteY7" fmla="*/ 441500 h 596756"/>
                <a:gd name="connsiteX8" fmla="*/ 368473 w 596739"/>
                <a:gd name="connsiteY8" fmla="*/ 384399 h 596756"/>
                <a:gd name="connsiteX9" fmla="*/ 423888 w 596739"/>
                <a:gd name="connsiteY9" fmla="*/ 439814 h 596756"/>
                <a:gd name="connsiteX10" fmla="*/ 408045 w 596739"/>
                <a:gd name="connsiteY10" fmla="*/ 455657 h 596756"/>
                <a:gd name="connsiteX11" fmla="*/ 549144 w 596739"/>
                <a:gd name="connsiteY11" fmla="*/ 596756 h 596756"/>
                <a:gd name="connsiteX12" fmla="*/ 596739 w 596739"/>
                <a:gd name="connsiteY12" fmla="*/ 549161 h 596756"/>
                <a:gd name="connsiteX13" fmla="*/ 455707 w 596739"/>
                <a:gd name="connsiteY13" fmla="*/ 408062 h 596756"/>
                <a:gd name="connsiteX14" fmla="*/ 220632 w 596739"/>
                <a:gd name="connsiteY14" fmla="*/ 396669 h 596756"/>
                <a:gd name="connsiteX15" fmla="*/ 96252 w 596739"/>
                <a:gd name="connsiteY15" fmla="*/ 345164 h 596756"/>
                <a:gd name="connsiteX16" fmla="*/ 96252 w 596739"/>
                <a:gd name="connsiteY16" fmla="*/ 96403 h 596756"/>
                <a:gd name="connsiteX17" fmla="*/ 220632 w 596739"/>
                <a:gd name="connsiteY17" fmla="*/ 44898 h 596756"/>
                <a:gd name="connsiteX18" fmla="*/ 345012 w 596739"/>
                <a:gd name="connsiteY18" fmla="*/ 96403 h 596756"/>
                <a:gd name="connsiteX19" fmla="*/ 345012 w 596739"/>
                <a:gd name="connsiteY19" fmla="*/ 345164 h 596756"/>
                <a:gd name="connsiteX20" fmla="*/ 220632 w 596739"/>
                <a:gd name="connsiteY20" fmla="*/ 396669 h 596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96739" h="596756">
                  <a:moveTo>
                    <a:pt x="455640" y="408129"/>
                  </a:moveTo>
                  <a:lnTo>
                    <a:pt x="439798" y="423972"/>
                  </a:lnTo>
                  <a:lnTo>
                    <a:pt x="384315" y="368489"/>
                  </a:lnTo>
                  <a:cubicBezTo>
                    <a:pt x="462516" y="281929"/>
                    <a:pt x="460157" y="147976"/>
                    <a:pt x="376765" y="64583"/>
                  </a:cubicBezTo>
                  <a:cubicBezTo>
                    <a:pt x="335035" y="22988"/>
                    <a:pt x="279620" y="0"/>
                    <a:pt x="220632" y="0"/>
                  </a:cubicBezTo>
                  <a:cubicBezTo>
                    <a:pt x="161644" y="0"/>
                    <a:pt x="106229" y="22988"/>
                    <a:pt x="64567" y="64651"/>
                  </a:cubicBezTo>
                  <a:cubicBezTo>
                    <a:pt x="-21522" y="150740"/>
                    <a:pt x="-21522" y="290760"/>
                    <a:pt x="64567" y="376849"/>
                  </a:cubicBezTo>
                  <a:cubicBezTo>
                    <a:pt x="106229" y="418579"/>
                    <a:pt x="161711" y="441500"/>
                    <a:pt x="220699" y="441500"/>
                  </a:cubicBezTo>
                  <a:cubicBezTo>
                    <a:pt x="275912" y="441500"/>
                    <a:pt x="327821" y="421140"/>
                    <a:pt x="368473" y="384399"/>
                  </a:cubicBezTo>
                  <a:lnTo>
                    <a:pt x="423888" y="439814"/>
                  </a:lnTo>
                  <a:lnTo>
                    <a:pt x="408045" y="455657"/>
                  </a:lnTo>
                  <a:lnTo>
                    <a:pt x="549144" y="596756"/>
                  </a:lnTo>
                  <a:lnTo>
                    <a:pt x="596739" y="549161"/>
                  </a:lnTo>
                  <a:lnTo>
                    <a:pt x="455707" y="408062"/>
                  </a:lnTo>
                  <a:close/>
                  <a:moveTo>
                    <a:pt x="220632" y="396669"/>
                  </a:moveTo>
                  <a:cubicBezTo>
                    <a:pt x="173644" y="396669"/>
                    <a:pt x="129487" y="378399"/>
                    <a:pt x="96252" y="345164"/>
                  </a:cubicBezTo>
                  <a:cubicBezTo>
                    <a:pt x="27691" y="276603"/>
                    <a:pt x="27691" y="164964"/>
                    <a:pt x="96252" y="96403"/>
                  </a:cubicBezTo>
                  <a:cubicBezTo>
                    <a:pt x="129487" y="63168"/>
                    <a:pt x="173644" y="44898"/>
                    <a:pt x="220632" y="44898"/>
                  </a:cubicBezTo>
                  <a:cubicBezTo>
                    <a:pt x="267620" y="44898"/>
                    <a:pt x="311777" y="63235"/>
                    <a:pt x="345012" y="96403"/>
                  </a:cubicBezTo>
                  <a:cubicBezTo>
                    <a:pt x="413573" y="164964"/>
                    <a:pt x="413573" y="276603"/>
                    <a:pt x="345012" y="345164"/>
                  </a:cubicBezTo>
                  <a:cubicBezTo>
                    <a:pt x="311777" y="378399"/>
                    <a:pt x="267620" y="396669"/>
                    <a:pt x="220632" y="396669"/>
                  </a:cubicBezTo>
                  <a:close/>
                </a:path>
              </a:pathLst>
            </a:custGeom>
            <a:grpFill/>
            <a:ln w="6635" cap="flat">
              <a:noFill/>
              <a:prstDash val="solid"/>
              <a:miter/>
            </a:ln>
          </p:spPr>
          <p:txBody>
            <a:bodyPr rtlCol="0" anchor="ctr"/>
            <a:lstStyle/>
            <a:p>
              <a:endParaRPr lang="es-CO"/>
            </a:p>
          </p:txBody>
        </p:sp>
        <p:sp>
          <p:nvSpPr>
            <p:cNvPr id="44" name="Freeform: Shape 43">
              <a:extLst>
                <a:ext uri="{FF2B5EF4-FFF2-40B4-BE49-F238E27FC236}">
                  <a16:creationId xmlns:a16="http://schemas.microsoft.com/office/drawing/2014/main" id="{E1FE50EB-2FCD-8470-B43C-B6AAB7970028}"/>
                </a:ext>
              </a:extLst>
            </p:cNvPr>
            <p:cNvSpPr/>
            <p:nvPr/>
          </p:nvSpPr>
          <p:spPr>
            <a:xfrm>
              <a:off x="2828970" y="2266986"/>
              <a:ext cx="196783" cy="56544"/>
            </a:xfrm>
            <a:custGeom>
              <a:avLst/>
              <a:gdLst>
                <a:gd name="connsiteX0" fmla="*/ 67 w 196783"/>
                <a:gd name="connsiteY0" fmla="*/ 40702 h 56544"/>
                <a:gd name="connsiteX1" fmla="*/ 15910 w 196783"/>
                <a:gd name="connsiteY1" fmla="*/ 56544 h 56544"/>
                <a:gd name="connsiteX2" fmla="*/ 180941 w 196783"/>
                <a:gd name="connsiteY2" fmla="*/ 56544 h 56544"/>
                <a:gd name="connsiteX3" fmla="*/ 196784 w 196783"/>
                <a:gd name="connsiteY3" fmla="*/ 40702 h 56544"/>
                <a:gd name="connsiteX4" fmla="*/ 0 w 196783"/>
                <a:gd name="connsiteY4" fmla="*/ 40702 h 56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783" h="56544">
                  <a:moveTo>
                    <a:pt x="67" y="40702"/>
                  </a:moveTo>
                  <a:lnTo>
                    <a:pt x="15910" y="56544"/>
                  </a:lnTo>
                  <a:cubicBezTo>
                    <a:pt x="61415" y="11039"/>
                    <a:pt x="135436" y="11039"/>
                    <a:pt x="180941" y="56544"/>
                  </a:cubicBezTo>
                  <a:lnTo>
                    <a:pt x="196784" y="40702"/>
                  </a:lnTo>
                  <a:cubicBezTo>
                    <a:pt x="142515" y="-13567"/>
                    <a:pt x="54269" y="-13567"/>
                    <a:pt x="0" y="40702"/>
                  </a:cubicBezTo>
                  <a:close/>
                </a:path>
              </a:pathLst>
            </a:custGeom>
            <a:grpFill/>
            <a:ln w="6635" cap="flat">
              <a:noFill/>
              <a:prstDash val="solid"/>
              <a:miter/>
            </a:ln>
          </p:spPr>
          <p:txBody>
            <a:bodyPr rtlCol="0" anchor="ctr"/>
            <a:lstStyle/>
            <a:p>
              <a:endParaRPr lang="es-CO"/>
            </a:p>
          </p:txBody>
        </p:sp>
      </p:grpSp>
      <p:grpSp>
        <p:nvGrpSpPr>
          <p:cNvPr id="46" name="Group 45">
            <a:extLst>
              <a:ext uri="{FF2B5EF4-FFF2-40B4-BE49-F238E27FC236}">
                <a16:creationId xmlns:a16="http://schemas.microsoft.com/office/drawing/2014/main" id="{62F21E33-B134-375F-89F8-ECA0D13E28CC}"/>
              </a:ext>
            </a:extLst>
          </p:cNvPr>
          <p:cNvGrpSpPr/>
          <p:nvPr/>
        </p:nvGrpSpPr>
        <p:grpSpPr>
          <a:xfrm>
            <a:off x="4827377" y="2589774"/>
            <a:ext cx="530756" cy="606655"/>
            <a:chOff x="5032476" y="2188122"/>
            <a:chExt cx="530756" cy="606655"/>
          </a:xfrm>
          <a:solidFill>
            <a:schemeClr val="tx2"/>
          </a:solidFill>
        </p:grpSpPr>
        <p:sp>
          <p:nvSpPr>
            <p:cNvPr id="40" name="Freeform: Shape 39">
              <a:extLst>
                <a:ext uri="{FF2B5EF4-FFF2-40B4-BE49-F238E27FC236}">
                  <a16:creationId xmlns:a16="http://schemas.microsoft.com/office/drawing/2014/main" id="{8CDC80AB-6540-91FB-2063-A6329F9063DA}"/>
                </a:ext>
              </a:extLst>
            </p:cNvPr>
            <p:cNvSpPr/>
            <p:nvPr/>
          </p:nvSpPr>
          <p:spPr>
            <a:xfrm>
              <a:off x="5032476" y="2188122"/>
              <a:ext cx="530756" cy="606655"/>
            </a:xfrm>
            <a:custGeom>
              <a:avLst/>
              <a:gdLst>
                <a:gd name="connsiteX0" fmla="*/ 472915 w 530756"/>
                <a:gd name="connsiteY0" fmla="*/ 251178 h 606655"/>
                <a:gd name="connsiteX1" fmla="*/ 478038 w 530756"/>
                <a:gd name="connsiteY1" fmla="*/ 225762 h 606655"/>
                <a:gd name="connsiteX2" fmla="*/ 478038 w 530756"/>
                <a:gd name="connsiteY2" fmla="*/ 224616 h 606655"/>
                <a:gd name="connsiteX3" fmla="*/ 261367 w 530756"/>
                <a:gd name="connsiteY3" fmla="*/ 327 h 606655"/>
                <a:gd name="connsiteX4" fmla="*/ 86628 w 530756"/>
                <a:gd name="connsiteY4" fmla="*/ 63023 h 606655"/>
                <a:gd name="connsiteX5" fmla="*/ 26022 w 530756"/>
                <a:gd name="connsiteY5" fmla="*/ 235605 h 606655"/>
                <a:gd name="connsiteX6" fmla="*/ 75168 w 530756"/>
                <a:gd name="connsiteY6" fmla="*/ 355401 h 606655"/>
                <a:gd name="connsiteX7" fmla="*/ 84673 w 530756"/>
                <a:gd name="connsiteY7" fmla="*/ 370772 h 606655"/>
                <a:gd name="connsiteX8" fmla="*/ 84673 w 530756"/>
                <a:gd name="connsiteY8" fmla="*/ 467242 h 606655"/>
                <a:gd name="connsiteX9" fmla="*/ 0 w 530756"/>
                <a:gd name="connsiteY9" fmla="*/ 550499 h 606655"/>
                <a:gd name="connsiteX10" fmla="*/ 29056 w 530756"/>
                <a:gd name="connsiteY10" fmla="*/ 580027 h 606655"/>
                <a:gd name="connsiteX11" fmla="*/ 126133 w 530756"/>
                <a:gd name="connsiteY11" fmla="*/ 484568 h 606655"/>
                <a:gd name="connsiteX12" fmla="*/ 126133 w 530756"/>
                <a:gd name="connsiteY12" fmla="*/ 359378 h 606655"/>
                <a:gd name="connsiteX13" fmla="*/ 123302 w 530756"/>
                <a:gd name="connsiteY13" fmla="*/ 354525 h 606655"/>
                <a:gd name="connsiteX14" fmla="*/ 110291 w 530756"/>
                <a:gd name="connsiteY14" fmla="*/ 333356 h 606655"/>
                <a:gd name="connsiteX15" fmla="*/ 67415 w 530756"/>
                <a:gd name="connsiteY15" fmla="*/ 233380 h 606655"/>
                <a:gd name="connsiteX16" fmla="*/ 115953 w 530756"/>
                <a:gd name="connsiteY16" fmla="*/ 92281 h 606655"/>
                <a:gd name="connsiteX17" fmla="*/ 256648 w 530756"/>
                <a:gd name="connsiteY17" fmla="*/ 41720 h 606655"/>
                <a:gd name="connsiteX18" fmla="*/ 431522 w 530756"/>
                <a:gd name="connsiteY18" fmla="*/ 223942 h 606655"/>
                <a:gd name="connsiteX19" fmla="*/ 428017 w 530756"/>
                <a:gd name="connsiteY19" fmla="*/ 258459 h 606655"/>
                <a:gd name="connsiteX20" fmla="*/ 473454 w 530756"/>
                <a:gd name="connsiteY20" fmla="*/ 354457 h 606655"/>
                <a:gd name="connsiteX21" fmla="*/ 425657 w 530756"/>
                <a:gd name="connsiteY21" fmla="*/ 374277 h 606655"/>
                <a:gd name="connsiteX22" fmla="*/ 416421 w 530756"/>
                <a:gd name="connsiteY22" fmla="*/ 465692 h 606655"/>
                <a:gd name="connsiteX23" fmla="*/ 274648 w 530756"/>
                <a:gd name="connsiteY23" fmla="*/ 454636 h 606655"/>
                <a:gd name="connsiteX24" fmla="*/ 271547 w 530756"/>
                <a:gd name="connsiteY24" fmla="*/ 495893 h 606655"/>
                <a:gd name="connsiteX25" fmla="*/ 353860 w 530756"/>
                <a:gd name="connsiteY25" fmla="*/ 502298 h 606655"/>
                <a:gd name="connsiteX26" fmla="*/ 353860 w 530756"/>
                <a:gd name="connsiteY26" fmla="*/ 606656 h 606655"/>
                <a:gd name="connsiteX27" fmla="*/ 395253 w 530756"/>
                <a:gd name="connsiteY27" fmla="*/ 606656 h 606655"/>
                <a:gd name="connsiteX28" fmla="*/ 395253 w 530756"/>
                <a:gd name="connsiteY28" fmla="*/ 505534 h 606655"/>
                <a:gd name="connsiteX29" fmla="*/ 453837 w 530756"/>
                <a:gd name="connsiteY29" fmla="*/ 510050 h 606655"/>
                <a:gd name="connsiteX30" fmla="*/ 465027 w 530756"/>
                <a:gd name="connsiteY30" fmla="*/ 403063 h 606655"/>
                <a:gd name="connsiteX31" fmla="*/ 530757 w 530756"/>
                <a:gd name="connsiteY31" fmla="*/ 376030 h 606655"/>
                <a:gd name="connsiteX32" fmla="*/ 472982 w 530756"/>
                <a:gd name="connsiteY32" fmla="*/ 251178 h 606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30756" h="606655">
                  <a:moveTo>
                    <a:pt x="472915" y="251178"/>
                  </a:moveTo>
                  <a:lnTo>
                    <a:pt x="478038" y="225762"/>
                  </a:lnTo>
                  <a:lnTo>
                    <a:pt x="478038" y="224616"/>
                  </a:lnTo>
                  <a:cubicBezTo>
                    <a:pt x="478038" y="93090"/>
                    <a:pt x="392085" y="7136"/>
                    <a:pt x="261367" y="327"/>
                  </a:cubicBezTo>
                  <a:cubicBezTo>
                    <a:pt x="195098" y="-3043"/>
                    <a:pt x="129908" y="19743"/>
                    <a:pt x="86628" y="63023"/>
                  </a:cubicBezTo>
                  <a:cubicBezTo>
                    <a:pt x="43280" y="106438"/>
                    <a:pt x="22314" y="166100"/>
                    <a:pt x="26022" y="235605"/>
                  </a:cubicBezTo>
                  <a:cubicBezTo>
                    <a:pt x="28449" y="280975"/>
                    <a:pt x="54336" y="322233"/>
                    <a:pt x="75168" y="355401"/>
                  </a:cubicBezTo>
                  <a:cubicBezTo>
                    <a:pt x="78471" y="360727"/>
                    <a:pt x="81707" y="365850"/>
                    <a:pt x="84673" y="370772"/>
                  </a:cubicBezTo>
                  <a:lnTo>
                    <a:pt x="84673" y="467242"/>
                  </a:lnTo>
                  <a:lnTo>
                    <a:pt x="0" y="550499"/>
                  </a:lnTo>
                  <a:lnTo>
                    <a:pt x="29056" y="580027"/>
                  </a:lnTo>
                  <a:lnTo>
                    <a:pt x="126133" y="484568"/>
                  </a:lnTo>
                  <a:lnTo>
                    <a:pt x="126133" y="359378"/>
                  </a:lnTo>
                  <a:lnTo>
                    <a:pt x="123302" y="354525"/>
                  </a:lnTo>
                  <a:cubicBezTo>
                    <a:pt x="119392" y="347850"/>
                    <a:pt x="114942" y="340772"/>
                    <a:pt x="110291" y="333356"/>
                  </a:cubicBezTo>
                  <a:cubicBezTo>
                    <a:pt x="91077" y="302750"/>
                    <a:pt x="69302" y="268031"/>
                    <a:pt x="67415" y="233380"/>
                  </a:cubicBezTo>
                  <a:cubicBezTo>
                    <a:pt x="64314" y="176010"/>
                    <a:pt x="81100" y="127202"/>
                    <a:pt x="115953" y="92281"/>
                  </a:cubicBezTo>
                  <a:cubicBezTo>
                    <a:pt x="150942" y="57293"/>
                    <a:pt x="202042" y="38754"/>
                    <a:pt x="256648" y="41720"/>
                  </a:cubicBezTo>
                  <a:cubicBezTo>
                    <a:pt x="364579" y="47315"/>
                    <a:pt x="429904" y="115404"/>
                    <a:pt x="431522" y="223942"/>
                  </a:cubicBezTo>
                  <a:lnTo>
                    <a:pt x="428017" y="258459"/>
                  </a:lnTo>
                  <a:lnTo>
                    <a:pt x="473454" y="354457"/>
                  </a:lnTo>
                  <a:lnTo>
                    <a:pt x="425657" y="374277"/>
                  </a:lnTo>
                  <a:lnTo>
                    <a:pt x="416421" y="465692"/>
                  </a:lnTo>
                  <a:lnTo>
                    <a:pt x="274648" y="454636"/>
                  </a:lnTo>
                  <a:lnTo>
                    <a:pt x="271547" y="495893"/>
                  </a:lnTo>
                  <a:lnTo>
                    <a:pt x="353860" y="502298"/>
                  </a:lnTo>
                  <a:lnTo>
                    <a:pt x="353860" y="606656"/>
                  </a:lnTo>
                  <a:lnTo>
                    <a:pt x="395253" y="606656"/>
                  </a:lnTo>
                  <a:lnTo>
                    <a:pt x="395253" y="505534"/>
                  </a:lnTo>
                  <a:lnTo>
                    <a:pt x="453837" y="510050"/>
                  </a:lnTo>
                  <a:lnTo>
                    <a:pt x="465027" y="403063"/>
                  </a:lnTo>
                  <a:lnTo>
                    <a:pt x="530757" y="376030"/>
                  </a:lnTo>
                  <a:lnTo>
                    <a:pt x="472982" y="251178"/>
                  </a:lnTo>
                  <a:close/>
                </a:path>
              </a:pathLst>
            </a:custGeom>
            <a:grpFill/>
            <a:ln w="6631" cap="flat">
              <a:noFill/>
              <a:prstDash val="solid"/>
              <a:miter/>
            </a:ln>
          </p:spPr>
          <p:txBody>
            <a:bodyPr rtlCol="0" anchor="ctr"/>
            <a:lstStyle/>
            <a:p>
              <a:endParaRPr lang="es-CO"/>
            </a:p>
          </p:txBody>
        </p:sp>
        <p:sp>
          <p:nvSpPr>
            <p:cNvPr id="41" name="Freeform: Shape 40">
              <a:extLst>
                <a:ext uri="{FF2B5EF4-FFF2-40B4-BE49-F238E27FC236}">
                  <a16:creationId xmlns:a16="http://schemas.microsoft.com/office/drawing/2014/main" id="{57909024-D3F5-77BC-F6DD-DDA532CF679B}"/>
                </a:ext>
              </a:extLst>
            </p:cNvPr>
            <p:cNvSpPr/>
            <p:nvPr/>
          </p:nvSpPr>
          <p:spPr>
            <a:xfrm>
              <a:off x="5134696" y="2259595"/>
              <a:ext cx="288248" cy="280692"/>
            </a:xfrm>
            <a:custGeom>
              <a:avLst/>
              <a:gdLst>
                <a:gd name="connsiteX0" fmla="*/ 170472 w 288248"/>
                <a:gd name="connsiteY0" fmla="*/ 190222 h 280692"/>
                <a:gd name="connsiteX1" fmla="*/ 201618 w 288248"/>
                <a:gd name="connsiteY1" fmla="*/ 154492 h 280692"/>
                <a:gd name="connsiteX2" fmla="*/ 202292 w 288248"/>
                <a:gd name="connsiteY2" fmla="*/ 150178 h 280692"/>
                <a:gd name="connsiteX3" fmla="*/ 218809 w 288248"/>
                <a:gd name="connsiteY3" fmla="*/ 132717 h 280692"/>
                <a:gd name="connsiteX4" fmla="*/ 252988 w 288248"/>
                <a:gd name="connsiteY4" fmla="*/ 127055 h 280692"/>
                <a:gd name="connsiteX5" fmla="*/ 284943 w 288248"/>
                <a:gd name="connsiteY5" fmla="*/ 101707 h 280692"/>
                <a:gd name="connsiteX6" fmla="*/ 281774 w 288248"/>
                <a:gd name="connsiteY6" fmla="*/ 64763 h 280692"/>
                <a:gd name="connsiteX7" fmla="*/ 161506 w 288248"/>
                <a:gd name="connsiteY7" fmla="*/ 247 h 280692"/>
                <a:gd name="connsiteX8" fmla="*/ 28497 w 288248"/>
                <a:gd name="connsiteY8" fmla="*/ 54044 h 280692"/>
                <a:gd name="connsiteX9" fmla="*/ 3756 w 288248"/>
                <a:gd name="connsiteY9" fmla="*/ 103864 h 280692"/>
                <a:gd name="connsiteX10" fmla="*/ 3688 w 288248"/>
                <a:gd name="connsiteY10" fmla="*/ 103864 h 280692"/>
                <a:gd name="connsiteX11" fmla="*/ 3688 w 288248"/>
                <a:gd name="connsiteY11" fmla="*/ 104403 h 280692"/>
                <a:gd name="connsiteX12" fmla="*/ 3149 w 288248"/>
                <a:gd name="connsiteY12" fmla="*/ 166762 h 280692"/>
                <a:gd name="connsiteX13" fmla="*/ 19800 w 288248"/>
                <a:gd name="connsiteY13" fmla="*/ 201009 h 280692"/>
                <a:gd name="connsiteX14" fmla="*/ 19800 w 288248"/>
                <a:gd name="connsiteY14" fmla="*/ 201009 h 280692"/>
                <a:gd name="connsiteX15" fmla="*/ 19935 w 288248"/>
                <a:gd name="connsiteY15" fmla="*/ 201009 h 280692"/>
                <a:gd name="connsiteX16" fmla="*/ 33486 w 288248"/>
                <a:gd name="connsiteY16" fmla="*/ 204042 h 280692"/>
                <a:gd name="connsiteX17" fmla="*/ 37463 w 288248"/>
                <a:gd name="connsiteY17" fmla="*/ 203840 h 280692"/>
                <a:gd name="connsiteX18" fmla="*/ 38474 w 288248"/>
                <a:gd name="connsiteY18" fmla="*/ 203705 h 280692"/>
                <a:gd name="connsiteX19" fmla="*/ 68069 w 288248"/>
                <a:gd name="connsiteY19" fmla="*/ 221098 h 280692"/>
                <a:gd name="connsiteX20" fmla="*/ 77575 w 288248"/>
                <a:gd name="connsiteY20" fmla="*/ 270648 h 280692"/>
                <a:gd name="connsiteX21" fmla="*/ 98002 w 288248"/>
                <a:gd name="connsiteY21" fmla="*/ 274154 h 280692"/>
                <a:gd name="connsiteX22" fmla="*/ 83979 w 288248"/>
                <a:gd name="connsiteY22" fmla="*/ 207817 h 280692"/>
                <a:gd name="connsiteX23" fmla="*/ 74946 w 288248"/>
                <a:gd name="connsiteY23" fmla="*/ 199997 h 280692"/>
                <a:gd name="connsiteX24" fmla="*/ 122675 w 288248"/>
                <a:gd name="connsiteY24" fmla="*/ 195076 h 280692"/>
                <a:gd name="connsiteX25" fmla="*/ 113979 w 288248"/>
                <a:gd name="connsiteY25" fmla="*/ 234446 h 280692"/>
                <a:gd name="connsiteX26" fmla="*/ 110810 w 288248"/>
                <a:gd name="connsiteY26" fmla="*/ 276715 h 280692"/>
                <a:gd name="connsiteX27" fmla="*/ 131102 w 288248"/>
                <a:gd name="connsiteY27" fmla="*/ 280693 h 280692"/>
                <a:gd name="connsiteX28" fmla="*/ 134675 w 288248"/>
                <a:gd name="connsiteY28" fmla="*/ 234446 h 280692"/>
                <a:gd name="connsiteX29" fmla="*/ 162315 w 288248"/>
                <a:gd name="connsiteY29" fmla="*/ 190964 h 280692"/>
                <a:gd name="connsiteX30" fmla="*/ 170472 w 288248"/>
                <a:gd name="connsiteY30" fmla="*/ 190155 h 280692"/>
                <a:gd name="connsiteX31" fmla="*/ 44474 w 288248"/>
                <a:gd name="connsiteY31" fmla="*/ 67123 h 280692"/>
                <a:gd name="connsiteX32" fmla="*/ 45485 w 288248"/>
                <a:gd name="connsiteY32" fmla="*/ 66044 h 280692"/>
                <a:gd name="connsiteX33" fmla="*/ 54654 w 288248"/>
                <a:gd name="connsiteY33" fmla="*/ 77842 h 280692"/>
                <a:gd name="connsiteX34" fmla="*/ 68743 w 288248"/>
                <a:gd name="connsiteY34" fmla="*/ 62673 h 280692"/>
                <a:gd name="connsiteX35" fmla="*/ 62204 w 288248"/>
                <a:gd name="connsiteY35" fmla="*/ 50134 h 280692"/>
                <a:gd name="connsiteX36" fmla="*/ 108046 w 288248"/>
                <a:gd name="connsiteY36" fmla="*/ 27011 h 280692"/>
                <a:gd name="connsiteX37" fmla="*/ 102316 w 288248"/>
                <a:gd name="connsiteY37" fmla="*/ 59909 h 280692"/>
                <a:gd name="connsiteX38" fmla="*/ 123012 w 288248"/>
                <a:gd name="connsiteY38" fmla="*/ 60246 h 280692"/>
                <a:gd name="connsiteX39" fmla="*/ 133394 w 288248"/>
                <a:gd name="connsiteY39" fmla="*/ 21820 h 280692"/>
                <a:gd name="connsiteX40" fmla="*/ 152068 w 288248"/>
                <a:gd name="connsiteY40" fmla="*/ 20607 h 280692"/>
                <a:gd name="connsiteX41" fmla="*/ 160428 w 288248"/>
                <a:gd name="connsiteY41" fmla="*/ 20809 h 280692"/>
                <a:gd name="connsiteX42" fmla="*/ 167843 w 288248"/>
                <a:gd name="connsiteY42" fmla="*/ 21550 h 280692"/>
                <a:gd name="connsiteX43" fmla="*/ 161574 w 288248"/>
                <a:gd name="connsiteY43" fmla="*/ 34899 h 280692"/>
                <a:gd name="connsiteX44" fmla="*/ 180315 w 288248"/>
                <a:gd name="connsiteY44" fmla="*/ 43730 h 280692"/>
                <a:gd name="connsiteX45" fmla="*/ 189214 w 288248"/>
                <a:gd name="connsiteY45" fmla="*/ 24854 h 280692"/>
                <a:gd name="connsiteX46" fmla="*/ 214359 w 288248"/>
                <a:gd name="connsiteY46" fmla="*/ 33281 h 280692"/>
                <a:gd name="connsiteX47" fmla="*/ 207820 w 288248"/>
                <a:gd name="connsiteY47" fmla="*/ 96179 h 280692"/>
                <a:gd name="connsiteX48" fmla="*/ 225955 w 288248"/>
                <a:gd name="connsiteY48" fmla="*/ 86201 h 280692"/>
                <a:gd name="connsiteX49" fmla="*/ 232494 w 288248"/>
                <a:gd name="connsiteY49" fmla="*/ 43393 h 280692"/>
                <a:gd name="connsiteX50" fmla="*/ 264584 w 288248"/>
                <a:gd name="connsiteY50" fmla="*/ 76291 h 280692"/>
                <a:gd name="connsiteX51" fmla="*/ 265932 w 288248"/>
                <a:gd name="connsiteY51" fmla="*/ 93549 h 280692"/>
                <a:gd name="connsiteX52" fmla="*/ 249617 w 288248"/>
                <a:gd name="connsiteY52" fmla="*/ 106560 h 280692"/>
                <a:gd name="connsiteX53" fmla="*/ 215438 w 288248"/>
                <a:gd name="connsiteY53" fmla="*/ 112223 h 280692"/>
                <a:gd name="connsiteX54" fmla="*/ 191034 w 288248"/>
                <a:gd name="connsiteY54" fmla="*/ 126313 h 280692"/>
                <a:gd name="connsiteX55" fmla="*/ 159012 w 288248"/>
                <a:gd name="connsiteY55" fmla="*/ 95909 h 280692"/>
                <a:gd name="connsiteX56" fmla="*/ 171214 w 288248"/>
                <a:gd name="connsiteY56" fmla="*/ 63887 h 280692"/>
                <a:gd name="connsiteX57" fmla="*/ 152001 w 288248"/>
                <a:gd name="connsiteY57" fmla="*/ 56202 h 280692"/>
                <a:gd name="connsiteX58" fmla="*/ 139731 w 288248"/>
                <a:gd name="connsiteY58" fmla="*/ 88358 h 280692"/>
                <a:gd name="connsiteX59" fmla="*/ 86002 w 288248"/>
                <a:gd name="connsiteY59" fmla="*/ 80808 h 280692"/>
                <a:gd name="connsiteX60" fmla="*/ 86002 w 288248"/>
                <a:gd name="connsiteY60" fmla="*/ 101504 h 280692"/>
                <a:gd name="connsiteX61" fmla="*/ 181798 w 288248"/>
                <a:gd name="connsiteY61" fmla="*/ 147481 h 280692"/>
                <a:gd name="connsiteX62" fmla="*/ 181798 w 288248"/>
                <a:gd name="connsiteY62" fmla="*/ 147481 h 280692"/>
                <a:gd name="connsiteX63" fmla="*/ 181124 w 288248"/>
                <a:gd name="connsiteY63" fmla="*/ 151796 h 280692"/>
                <a:gd name="connsiteX64" fmla="*/ 168383 w 288248"/>
                <a:gd name="connsiteY64" fmla="*/ 169526 h 280692"/>
                <a:gd name="connsiteX65" fmla="*/ 75215 w 288248"/>
                <a:gd name="connsiteY65" fmla="*/ 179099 h 280692"/>
                <a:gd name="connsiteX66" fmla="*/ 89575 w 288248"/>
                <a:gd name="connsiteY66" fmla="*/ 159009 h 280692"/>
                <a:gd name="connsiteX67" fmla="*/ 122541 w 288248"/>
                <a:gd name="connsiteY67" fmla="*/ 152807 h 280692"/>
                <a:gd name="connsiteX68" fmla="*/ 126046 w 288248"/>
                <a:gd name="connsiteY68" fmla="*/ 132380 h 280692"/>
                <a:gd name="connsiteX69" fmla="*/ 77373 w 288248"/>
                <a:gd name="connsiteY69" fmla="*/ 142290 h 280692"/>
                <a:gd name="connsiteX70" fmla="*/ 53103 w 288248"/>
                <a:gd name="connsiteY70" fmla="*/ 181323 h 280692"/>
                <a:gd name="connsiteX71" fmla="*/ 35306 w 288248"/>
                <a:gd name="connsiteY71" fmla="*/ 183144 h 280692"/>
                <a:gd name="connsiteX72" fmla="*/ 33418 w 288248"/>
                <a:gd name="connsiteY72" fmla="*/ 183144 h 280692"/>
                <a:gd name="connsiteX73" fmla="*/ 23845 w 288248"/>
                <a:gd name="connsiteY73" fmla="*/ 166627 h 280692"/>
                <a:gd name="connsiteX74" fmla="*/ 23643 w 288248"/>
                <a:gd name="connsiteY74" fmla="*/ 164335 h 280692"/>
                <a:gd name="connsiteX75" fmla="*/ 21283 w 288248"/>
                <a:gd name="connsiteY75" fmla="*/ 124830 h 280692"/>
                <a:gd name="connsiteX76" fmla="*/ 47373 w 288248"/>
                <a:gd name="connsiteY76" fmla="*/ 138178 h 280692"/>
                <a:gd name="connsiteX77" fmla="*/ 59710 w 288248"/>
                <a:gd name="connsiteY77" fmla="*/ 121526 h 280692"/>
                <a:gd name="connsiteX78" fmla="*/ 25531 w 288248"/>
                <a:gd name="connsiteY78" fmla="*/ 102785 h 280692"/>
                <a:gd name="connsiteX79" fmla="*/ 44407 w 288248"/>
                <a:gd name="connsiteY79" fmla="*/ 66988 h 28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88248" h="280692">
                  <a:moveTo>
                    <a:pt x="170472" y="190222"/>
                  </a:moveTo>
                  <a:cubicBezTo>
                    <a:pt x="188337" y="188469"/>
                    <a:pt x="200068" y="174717"/>
                    <a:pt x="201618" y="154492"/>
                  </a:cubicBezTo>
                  <a:lnTo>
                    <a:pt x="202292" y="150178"/>
                  </a:lnTo>
                  <a:cubicBezTo>
                    <a:pt x="202966" y="141616"/>
                    <a:pt x="209978" y="134200"/>
                    <a:pt x="218809" y="132717"/>
                  </a:cubicBezTo>
                  <a:lnTo>
                    <a:pt x="252988" y="127055"/>
                  </a:lnTo>
                  <a:cubicBezTo>
                    <a:pt x="267010" y="124628"/>
                    <a:pt x="279280" y="114920"/>
                    <a:pt x="284943" y="101707"/>
                  </a:cubicBezTo>
                  <a:cubicBezTo>
                    <a:pt x="290269" y="89235"/>
                    <a:pt x="289123" y="75752"/>
                    <a:pt x="281774" y="64763"/>
                  </a:cubicBezTo>
                  <a:cubicBezTo>
                    <a:pt x="254808" y="24719"/>
                    <a:pt x="214359" y="3011"/>
                    <a:pt x="161506" y="247"/>
                  </a:cubicBezTo>
                  <a:cubicBezTo>
                    <a:pt x="108720" y="-2517"/>
                    <a:pt x="58025" y="18045"/>
                    <a:pt x="28497" y="54044"/>
                  </a:cubicBezTo>
                  <a:cubicBezTo>
                    <a:pt x="16362" y="68808"/>
                    <a:pt x="8205" y="85662"/>
                    <a:pt x="3756" y="103864"/>
                  </a:cubicBezTo>
                  <a:cubicBezTo>
                    <a:pt x="3756" y="103864"/>
                    <a:pt x="3756" y="103864"/>
                    <a:pt x="3688" y="103864"/>
                  </a:cubicBezTo>
                  <a:lnTo>
                    <a:pt x="3688" y="104403"/>
                  </a:lnTo>
                  <a:cubicBezTo>
                    <a:pt x="-1031" y="123886"/>
                    <a:pt x="-1233" y="144919"/>
                    <a:pt x="3149" y="166762"/>
                  </a:cubicBezTo>
                  <a:cubicBezTo>
                    <a:pt x="3149" y="183750"/>
                    <a:pt x="9216" y="195683"/>
                    <a:pt x="19800" y="201009"/>
                  </a:cubicBezTo>
                  <a:lnTo>
                    <a:pt x="19800" y="201009"/>
                  </a:lnTo>
                  <a:cubicBezTo>
                    <a:pt x="19800" y="201009"/>
                    <a:pt x="19868" y="201009"/>
                    <a:pt x="19935" y="201009"/>
                  </a:cubicBezTo>
                  <a:cubicBezTo>
                    <a:pt x="23845" y="202964"/>
                    <a:pt x="28362" y="204042"/>
                    <a:pt x="33486" y="204042"/>
                  </a:cubicBezTo>
                  <a:cubicBezTo>
                    <a:pt x="34766" y="204042"/>
                    <a:pt x="36047" y="204042"/>
                    <a:pt x="37463" y="203840"/>
                  </a:cubicBezTo>
                  <a:lnTo>
                    <a:pt x="38474" y="203705"/>
                  </a:lnTo>
                  <a:cubicBezTo>
                    <a:pt x="50946" y="207076"/>
                    <a:pt x="61530" y="213345"/>
                    <a:pt x="68069" y="221098"/>
                  </a:cubicBezTo>
                  <a:cubicBezTo>
                    <a:pt x="84384" y="240311"/>
                    <a:pt x="77642" y="270378"/>
                    <a:pt x="77575" y="270648"/>
                  </a:cubicBezTo>
                  <a:lnTo>
                    <a:pt x="98002" y="274154"/>
                  </a:lnTo>
                  <a:cubicBezTo>
                    <a:pt x="98271" y="272536"/>
                    <a:pt x="106428" y="234514"/>
                    <a:pt x="83979" y="207817"/>
                  </a:cubicBezTo>
                  <a:cubicBezTo>
                    <a:pt x="81485" y="204851"/>
                    <a:pt x="78182" y="202424"/>
                    <a:pt x="74946" y="199997"/>
                  </a:cubicBezTo>
                  <a:lnTo>
                    <a:pt x="122675" y="195076"/>
                  </a:lnTo>
                  <a:cubicBezTo>
                    <a:pt x="115529" y="206267"/>
                    <a:pt x="113979" y="219885"/>
                    <a:pt x="113979" y="234446"/>
                  </a:cubicBezTo>
                  <a:cubicBezTo>
                    <a:pt x="113979" y="246783"/>
                    <a:pt x="113979" y="260738"/>
                    <a:pt x="110810" y="276715"/>
                  </a:cubicBezTo>
                  <a:lnTo>
                    <a:pt x="131102" y="280693"/>
                  </a:lnTo>
                  <a:cubicBezTo>
                    <a:pt x="134608" y="262828"/>
                    <a:pt x="134675" y="247120"/>
                    <a:pt x="134675" y="234446"/>
                  </a:cubicBezTo>
                  <a:cubicBezTo>
                    <a:pt x="134675" y="207211"/>
                    <a:pt x="135080" y="197166"/>
                    <a:pt x="162315" y="190964"/>
                  </a:cubicBezTo>
                  <a:lnTo>
                    <a:pt x="170472" y="190155"/>
                  </a:lnTo>
                  <a:close/>
                  <a:moveTo>
                    <a:pt x="44474" y="67123"/>
                  </a:moveTo>
                  <a:cubicBezTo>
                    <a:pt x="44811" y="66718"/>
                    <a:pt x="45148" y="66449"/>
                    <a:pt x="45485" y="66044"/>
                  </a:cubicBezTo>
                  <a:cubicBezTo>
                    <a:pt x="47777" y="70359"/>
                    <a:pt x="50744" y="74134"/>
                    <a:pt x="54654" y="77842"/>
                  </a:cubicBezTo>
                  <a:lnTo>
                    <a:pt x="68743" y="62673"/>
                  </a:lnTo>
                  <a:cubicBezTo>
                    <a:pt x="65642" y="59775"/>
                    <a:pt x="63553" y="55527"/>
                    <a:pt x="62204" y="50134"/>
                  </a:cubicBezTo>
                  <a:cubicBezTo>
                    <a:pt x="75350" y="39820"/>
                    <a:pt x="90923" y="31932"/>
                    <a:pt x="108046" y="27011"/>
                  </a:cubicBezTo>
                  <a:cubicBezTo>
                    <a:pt x="102855" y="42247"/>
                    <a:pt x="102383" y="57415"/>
                    <a:pt x="102316" y="59909"/>
                  </a:cubicBezTo>
                  <a:lnTo>
                    <a:pt x="123012" y="60246"/>
                  </a:lnTo>
                  <a:cubicBezTo>
                    <a:pt x="123147" y="53235"/>
                    <a:pt x="125439" y="33078"/>
                    <a:pt x="133394" y="21820"/>
                  </a:cubicBezTo>
                  <a:cubicBezTo>
                    <a:pt x="139529" y="21078"/>
                    <a:pt x="145731" y="20607"/>
                    <a:pt x="152068" y="20607"/>
                  </a:cubicBezTo>
                  <a:cubicBezTo>
                    <a:pt x="154832" y="20607"/>
                    <a:pt x="157596" y="20607"/>
                    <a:pt x="160428" y="20809"/>
                  </a:cubicBezTo>
                  <a:cubicBezTo>
                    <a:pt x="162989" y="20944"/>
                    <a:pt x="165349" y="21281"/>
                    <a:pt x="167843" y="21550"/>
                  </a:cubicBezTo>
                  <a:lnTo>
                    <a:pt x="161574" y="34899"/>
                  </a:lnTo>
                  <a:lnTo>
                    <a:pt x="180315" y="43730"/>
                  </a:lnTo>
                  <a:lnTo>
                    <a:pt x="189214" y="24854"/>
                  </a:lnTo>
                  <a:cubicBezTo>
                    <a:pt x="198180" y="26876"/>
                    <a:pt x="206539" y="29708"/>
                    <a:pt x="214359" y="33281"/>
                  </a:cubicBezTo>
                  <a:cubicBezTo>
                    <a:pt x="201011" y="52359"/>
                    <a:pt x="199461" y="80875"/>
                    <a:pt x="207820" y="96179"/>
                  </a:cubicBezTo>
                  <a:lnTo>
                    <a:pt x="225955" y="86201"/>
                  </a:lnTo>
                  <a:cubicBezTo>
                    <a:pt x="221236" y="77639"/>
                    <a:pt x="222517" y="55595"/>
                    <a:pt x="232494" y="43393"/>
                  </a:cubicBezTo>
                  <a:cubicBezTo>
                    <a:pt x="244831" y="51954"/>
                    <a:pt x="255483" y="62808"/>
                    <a:pt x="264584" y="76291"/>
                  </a:cubicBezTo>
                  <a:cubicBezTo>
                    <a:pt x="269235" y="83167"/>
                    <a:pt x="267415" y="90044"/>
                    <a:pt x="265932" y="93549"/>
                  </a:cubicBezTo>
                  <a:cubicBezTo>
                    <a:pt x="263033" y="100358"/>
                    <a:pt x="256763" y="105347"/>
                    <a:pt x="249617" y="106560"/>
                  </a:cubicBezTo>
                  <a:lnTo>
                    <a:pt x="215438" y="112223"/>
                  </a:lnTo>
                  <a:cubicBezTo>
                    <a:pt x="205663" y="113909"/>
                    <a:pt x="197101" y="119234"/>
                    <a:pt x="191034" y="126313"/>
                  </a:cubicBezTo>
                  <a:cubicBezTo>
                    <a:pt x="185169" y="113774"/>
                    <a:pt x="174113" y="103459"/>
                    <a:pt x="159012" y="95909"/>
                  </a:cubicBezTo>
                  <a:cubicBezTo>
                    <a:pt x="161843" y="87887"/>
                    <a:pt x="166765" y="75078"/>
                    <a:pt x="171214" y="63887"/>
                  </a:cubicBezTo>
                  <a:lnTo>
                    <a:pt x="152001" y="56202"/>
                  </a:lnTo>
                  <a:cubicBezTo>
                    <a:pt x="145799" y="71774"/>
                    <a:pt x="142023" y="81752"/>
                    <a:pt x="139731" y="88358"/>
                  </a:cubicBezTo>
                  <a:cubicBezTo>
                    <a:pt x="123956" y="83572"/>
                    <a:pt x="105956" y="80808"/>
                    <a:pt x="86002" y="80808"/>
                  </a:cubicBezTo>
                  <a:lnTo>
                    <a:pt x="86002" y="101504"/>
                  </a:lnTo>
                  <a:cubicBezTo>
                    <a:pt x="124698" y="101504"/>
                    <a:pt x="174720" y="122066"/>
                    <a:pt x="181798" y="147481"/>
                  </a:cubicBezTo>
                  <a:cubicBezTo>
                    <a:pt x="181798" y="147481"/>
                    <a:pt x="181798" y="147481"/>
                    <a:pt x="181798" y="147481"/>
                  </a:cubicBezTo>
                  <a:lnTo>
                    <a:pt x="181124" y="151796"/>
                  </a:lnTo>
                  <a:cubicBezTo>
                    <a:pt x="179776" y="168380"/>
                    <a:pt x="171281" y="169256"/>
                    <a:pt x="168383" y="169526"/>
                  </a:cubicBezTo>
                  <a:lnTo>
                    <a:pt x="75215" y="179099"/>
                  </a:lnTo>
                  <a:cubicBezTo>
                    <a:pt x="78316" y="170739"/>
                    <a:pt x="83170" y="163728"/>
                    <a:pt x="89575" y="159009"/>
                  </a:cubicBezTo>
                  <a:cubicBezTo>
                    <a:pt x="98339" y="152605"/>
                    <a:pt x="109462" y="150515"/>
                    <a:pt x="122541" y="152807"/>
                  </a:cubicBezTo>
                  <a:lnTo>
                    <a:pt x="126046" y="132380"/>
                  </a:lnTo>
                  <a:cubicBezTo>
                    <a:pt x="107440" y="129212"/>
                    <a:pt x="90586" y="132583"/>
                    <a:pt x="77373" y="142290"/>
                  </a:cubicBezTo>
                  <a:cubicBezTo>
                    <a:pt x="65238" y="151189"/>
                    <a:pt x="56946" y="164942"/>
                    <a:pt x="53103" y="181323"/>
                  </a:cubicBezTo>
                  <a:lnTo>
                    <a:pt x="35306" y="183144"/>
                  </a:lnTo>
                  <a:lnTo>
                    <a:pt x="33418" y="183144"/>
                  </a:lnTo>
                  <a:cubicBezTo>
                    <a:pt x="30587" y="183211"/>
                    <a:pt x="23845" y="183211"/>
                    <a:pt x="23845" y="166627"/>
                  </a:cubicBezTo>
                  <a:lnTo>
                    <a:pt x="23643" y="164335"/>
                  </a:lnTo>
                  <a:cubicBezTo>
                    <a:pt x="20879" y="150515"/>
                    <a:pt x="20137" y="137302"/>
                    <a:pt x="21283" y="124830"/>
                  </a:cubicBezTo>
                  <a:cubicBezTo>
                    <a:pt x="31396" y="126987"/>
                    <a:pt x="39688" y="132448"/>
                    <a:pt x="47373" y="138178"/>
                  </a:cubicBezTo>
                  <a:lnTo>
                    <a:pt x="59710" y="121526"/>
                  </a:lnTo>
                  <a:cubicBezTo>
                    <a:pt x="52227" y="115931"/>
                    <a:pt x="42384" y="105482"/>
                    <a:pt x="25531" y="102785"/>
                  </a:cubicBezTo>
                  <a:cubicBezTo>
                    <a:pt x="29441" y="89707"/>
                    <a:pt x="35643" y="77639"/>
                    <a:pt x="44407" y="66988"/>
                  </a:cubicBezTo>
                  <a:close/>
                </a:path>
              </a:pathLst>
            </a:custGeom>
            <a:grpFill/>
            <a:ln w="6631" cap="flat">
              <a:noFill/>
              <a:prstDash val="solid"/>
              <a:miter/>
            </a:ln>
          </p:spPr>
          <p:txBody>
            <a:bodyPr rtlCol="0" anchor="ctr"/>
            <a:lstStyle/>
            <a:p>
              <a:endParaRPr lang="es-CO"/>
            </a:p>
          </p:txBody>
        </p:sp>
      </p:grpSp>
      <p:grpSp>
        <p:nvGrpSpPr>
          <p:cNvPr id="47" name="Group 46">
            <a:extLst>
              <a:ext uri="{FF2B5EF4-FFF2-40B4-BE49-F238E27FC236}">
                <a16:creationId xmlns:a16="http://schemas.microsoft.com/office/drawing/2014/main" id="{5054EC98-A791-479A-CB8D-5EE0DCAC4E16}"/>
              </a:ext>
            </a:extLst>
          </p:cNvPr>
          <p:cNvGrpSpPr/>
          <p:nvPr/>
        </p:nvGrpSpPr>
        <p:grpSpPr>
          <a:xfrm>
            <a:off x="7121656" y="2570281"/>
            <a:ext cx="557385" cy="557520"/>
            <a:chOff x="7326755" y="2168629"/>
            <a:chExt cx="557385" cy="557520"/>
          </a:xfrm>
          <a:solidFill>
            <a:schemeClr val="tx2"/>
          </a:solidFill>
        </p:grpSpPr>
        <p:sp>
          <p:nvSpPr>
            <p:cNvPr id="36" name="Freeform: Shape 35">
              <a:extLst>
                <a:ext uri="{FF2B5EF4-FFF2-40B4-BE49-F238E27FC236}">
                  <a16:creationId xmlns:a16="http://schemas.microsoft.com/office/drawing/2014/main" id="{E51C4885-65A8-4FB5-65FE-F3652F2C70AD}"/>
                </a:ext>
              </a:extLst>
            </p:cNvPr>
            <p:cNvSpPr/>
            <p:nvPr/>
          </p:nvSpPr>
          <p:spPr>
            <a:xfrm>
              <a:off x="7326755" y="2168629"/>
              <a:ext cx="557385" cy="557520"/>
            </a:xfrm>
            <a:custGeom>
              <a:avLst/>
              <a:gdLst>
                <a:gd name="connsiteX0" fmla="*/ 556914 w 557385"/>
                <a:gd name="connsiteY0" fmla="*/ 22449 h 557520"/>
                <a:gd name="connsiteX1" fmla="*/ 557386 w 557385"/>
                <a:gd name="connsiteY1" fmla="*/ 0 h 557520"/>
                <a:gd name="connsiteX2" fmla="*/ 534937 w 557385"/>
                <a:gd name="connsiteY2" fmla="*/ 472 h 557520"/>
                <a:gd name="connsiteX3" fmla="*/ 244514 w 557385"/>
                <a:gd name="connsiteY3" fmla="*/ 124583 h 557520"/>
                <a:gd name="connsiteX4" fmla="*/ 240604 w 557385"/>
                <a:gd name="connsiteY4" fmla="*/ 128493 h 557520"/>
                <a:gd name="connsiteX5" fmla="*/ 135167 w 557385"/>
                <a:gd name="connsiteY5" fmla="*/ 80965 h 557520"/>
                <a:gd name="connsiteX6" fmla="*/ 131863 w 557385"/>
                <a:gd name="connsiteY6" fmla="*/ 84269 h 557520"/>
                <a:gd name="connsiteX7" fmla="*/ 35865 w 557385"/>
                <a:gd name="connsiteY7" fmla="*/ 180267 h 557520"/>
                <a:gd name="connsiteX8" fmla="*/ 0 w 557385"/>
                <a:gd name="connsiteY8" fmla="*/ 216132 h 557520"/>
                <a:gd name="connsiteX9" fmla="*/ 15236 w 557385"/>
                <a:gd name="connsiteY9" fmla="*/ 231368 h 557520"/>
                <a:gd name="connsiteX10" fmla="*/ 55887 w 557385"/>
                <a:gd name="connsiteY10" fmla="*/ 190717 h 557520"/>
                <a:gd name="connsiteX11" fmla="*/ 137526 w 557385"/>
                <a:gd name="connsiteY11" fmla="*/ 233458 h 557520"/>
                <a:gd name="connsiteX12" fmla="*/ 215593 w 557385"/>
                <a:gd name="connsiteY12" fmla="*/ 311524 h 557520"/>
                <a:gd name="connsiteX13" fmla="*/ 223008 w 557385"/>
                <a:gd name="connsiteY13" fmla="*/ 318940 h 557520"/>
                <a:gd name="connsiteX14" fmla="*/ 162942 w 557385"/>
                <a:gd name="connsiteY14" fmla="*/ 379006 h 557520"/>
                <a:gd name="connsiteX15" fmla="*/ 178177 w 557385"/>
                <a:gd name="connsiteY15" fmla="*/ 394242 h 557520"/>
                <a:gd name="connsiteX16" fmla="*/ 238311 w 557385"/>
                <a:gd name="connsiteY16" fmla="*/ 334175 h 557520"/>
                <a:gd name="connsiteX17" fmla="*/ 246064 w 557385"/>
                <a:gd name="connsiteY17" fmla="*/ 341928 h 557520"/>
                <a:gd name="connsiteX18" fmla="*/ 324130 w 557385"/>
                <a:gd name="connsiteY18" fmla="*/ 419994 h 557520"/>
                <a:gd name="connsiteX19" fmla="*/ 366871 w 557385"/>
                <a:gd name="connsiteY19" fmla="*/ 501634 h 557520"/>
                <a:gd name="connsiteX20" fmla="*/ 326220 w 557385"/>
                <a:gd name="connsiteY20" fmla="*/ 542285 h 557520"/>
                <a:gd name="connsiteX21" fmla="*/ 341456 w 557385"/>
                <a:gd name="connsiteY21" fmla="*/ 557521 h 557520"/>
                <a:gd name="connsiteX22" fmla="*/ 377321 w 557385"/>
                <a:gd name="connsiteY22" fmla="*/ 521656 h 557520"/>
                <a:gd name="connsiteX23" fmla="*/ 476690 w 557385"/>
                <a:gd name="connsiteY23" fmla="*/ 422354 h 557520"/>
                <a:gd name="connsiteX24" fmla="*/ 429095 w 557385"/>
                <a:gd name="connsiteY24" fmla="*/ 316917 h 557520"/>
                <a:gd name="connsiteX25" fmla="*/ 433005 w 557385"/>
                <a:gd name="connsiteY25" fmla="*/ 313007 h 557520"/>
                <a:gd name="connsiteX26" fmla="*/ 557116 w 557385"/>
                <a:gd name="connsiteY26" fmla="*/ 22584 h 557520"/>
                <a:gd name="connsiteX27" fmla="*/ 139886 w 557385"/>
                <a:gd name="connsiteY27" fmla="*/ 106650 h 557520"/>
                <a:gd name="connsiteX28" fmla="*/ 224357 w 557385"/>
                <a:gd name="connsiteY28" fmla="*/ 144740 h 557520"/>
                <a:gd name="connsiteX29" fmla="*/ 152223 w 557385"/>
                <a:gd name="connsiteY29" fmla="*/ 216873 h 557520"/>
                <a:gd name="connsiteX30" fmla="*/ 71729 w 557385"/>
                <a:gd name="connsiteY30" fmla="*/ 174739 h 557520"/>
                <a:gd name="connsiteX31" fmla="*/ 139818 w 557385"/>
                <a:gd name="connsiteY31" fmla="*/ 106650 h 557520"/>
                <a:gd name="connsiteX32" fmla="*/ 359658 w 557385"/>
                <a:gd name="connsiteY32" fmla="*/ 228132 h 557520"/>
                <a:gd name="connsiteX33" fmla="*/ 329254 w 557385"/>
                <a:gd name="connsiteY33" fmla="*/ 197728 h 557520"/>
                <a:gd name="connsiteX34" fmla="*/ 245929 w 557385"/>
                <a:gd name="connsiteY34" fmla="*/ 281052 h 557520"/>
                <a:gd name="connsiteX35" fmla="*/ 197391 w 557385"/>
                <a:gd name="connsiteY35" fmla="*/ 232514 h 557520"/>
                <a:gd name="connsiteX36" fmla="*/ 274918 w 557385"/>
                <a:gd name="connsiteY36" fmla="*/ 154987 h 557520"/>
                <a:gd name="connsiteX37" fmla="*/ 512690 w 557385"/>
                <a:gd name="connsiteY37" fmla="*/ 44696 h 557520"/>
                <a:gd name="connsiteX38" fmla="*/ 402399 w 557385"/>
                <a:gd name="connsiteY38" fmla="*/ 282468 h 557520"/>
                <a:gd name="connsiteX39" fmla="*/ 324872 w 557385"/>
                <a:gd name="connsiteY39" fmla="*/ 359995 h 557520"/>
                <a:gd name="connsiteX40" fmla="*/ 276333 w 557385"/>
                <a:gd name="connsiteY40" fmla="*/ 311456 h 557520"/>
                <a:gd name="connsiteX41" fmla="*/ 359658 w 557385"/>
                <a:gd name="connsiteY41" fmla="*/ 228132 h 557520"/>
                <a:gd name="connsiteX42" fmla="*/ 450736 w 557385"/>
                <a:gd name="connsiteY42" fmla="*/ 417567 h 557520"/>
                <a:gd name="connsiteX43" fmla="*/ 382579 w 557385"/>
                <a:gd name="connsiteY43" fmla="*/ 485656 h 557520"/>
                <a:gd name="connsiteX44" fmla="*/ 340445 w 557385"/>
                <a:gd name="connsiteY44" fmla="*/ 405230 h 557520"/>
                <a:gd name="connsiteX45" fmla="*/ 412511 w 557385"/>
                <a:gd name="connsiteY45" fmla="*/ 333097 h 557520"/>
                <a:gd name="connsiteX46" fmla="*/ 450668 w 557385"/>
                <a:gd name="connsiteY46" fmla="*/ 417567 h 55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57385" h="557520">
                  <a:moveTo>
                    <a:pt x="556914" y="22449"/>
                  </a:moveTo>
                  <a:lnTo>
                    <a:pt x="557386" y="0"/>
                  </a:lnTo>
                  <a:lnTo>
                    <a:pt x="534937" y="472"/>
                  </a:lnTo>
                  <a:cubicBezTo>
                    <a:pt x="425253" y="2899"/>
                    <a:pt x="322108" y="46988"/>
                    <a:pt x="244514" y="124583"/>
                  </a:cubicBezTo>
                  <a:lnTo>
                    <a:pt x="240604" y="128493"/>
                  </a:lnTo>
                  <a:lnTo>
                    <a:pt x="135167" y="80965"/>
                  </a:lnTo>
                  <a:lnTo>
                    <a:pt x="131863" y="84269"/>
                  </a:lnTo>
                  <a:lnTo>
                    <a:pt x="35865" y="180267"/>
                  </a:lnTo>
                  <a:lnTo>
                    <a:pt x="0" y="216132"/>
                  </a:lnTo>
                  <a:lnTo>
                    <a:pt x="15236" y="231368"/>
                  </a:lnTo>
                  <a:lnTo>
                    <a:pt x="55887" y="190717"/>
                  </a:lnTo>
                  <a:lnTo>
                    <a:pt x="137526" y="233458"/>
                  </a:lnTo>
                  <a:lnTo>
                    <a:pt x="215593" y="311524"/>
                  </a:lnTo>
                  <a:lnTo>
                    <a:pt x="223008" y="318940"/>
                  </a:lnTo>
                  <a:lnTo>
                    <a:pt x="162942" y="379006"/>
                  </a:lnTo>
                  <a:lnTo>
                    <a:pt x="178177" y="394242"/>
                  </a:lnTo>
                  <a:lnTo>
                    <a:pt x="238311" y="334175"/>
                  </a:lnTo>
                  <a:lnTo>
                    <a:pt x="246064" y="341928"/>
                  </a:lnTo>
                  <a:lnTo>
                    <a:pt x="324130" y="419994"/>
                  </a:lnTo>
                  <a:lnTo>
                    <a:pt x="366871" y="501634"/>
                  </a:lnTo>
                  <a:lnTo>
                    <a:pt x="326220" y="542285"/>
                  </a:lnTo>
                  <a:lnTo>
                    <a:pt x="341456" y="557521"/>
                  </a:lnTo>
                  <a:lnTo>
                    <a:pt x="377321" y="521656"/>
                  </a:lnTo>
                  <a:lnTo>
                    <a:pt x="476690" y="422354"/>
                  </a:lnTo>
                  <a:lnTo>
                    <a:pt x="429095" y="316917"/>
                  </a:lnTo>
                  <a:lnTo>
                    <a:pt x="433005" y="313007"/>
                  </a:lnTo>
                  <a:cubicBezTo>
                    <a:pt x="510600" y="235413"/>
                    <a:pt x="554689" y="132268"/>
                    <a:pt x="557116" y="22584"/>
                  </a:cubicBezTo>
                  <a:close/>
                  <a:moveTo>
                    <a:pt x="139886" y="106650"/>
                  </a:moveTo>
                  <a:lnTo>
                    <a:pt x="224357" y="144740"/>
                  </a:lnTo>
                  <a:lnTo>
                    <a:pt x="152223" y="216873"/>
                  </a:lnTo>
                  <a:lnTo>
                    <a:pt x="71729" y="174739"/>
                  </a:lnTo>
                  <a:lnTo>
                    <a:pt x="139818" y="106650"/>
                  </a:lnTo>
                  <a:close/>
                  <a:moveTo>
                    <a:pt x="359658" y="228132"/>
                  </a:moveTo>
                  <a:lnTo>
                    <a:pt x="329254" y="197728"/>
                  </a:lnTo>
                  <a:lnTo>
                    <a:pt x="245929" y="281052"/>
                  </a:lnTo>
                  <a:lnTo>
                    <a:pt x="197391" y="232514"/>
                  </a:lnTo>
                  <a:lnTo>
                    <a:pt x="274918" y="154987"/>
                  </a:lnTo>
                  <a:cubicBezTo>
                    <a:pt x="339164" y="90740"/>
                    <a:pt x="422893" y="52112"/>
                    <a:pt x="512690" y="44696"/>
                  </a:cubicBezTo>
                  <a:cubicBezTo>
                    <a:pt x="505274" y="134560"/>
                    <a:pt x="466645" y="218222"/>
                    <a:pt x="402399" y="282468"/>
                  </a:cubicBezTo>
                  <a:lnTo>
                    <a:pt x="324872" y="359995"/>
                  </a:lnTo>
                  <a:lnTo>
                    <a:pt x="276333" y="311456"/>
                  </a:lnTo>
                  <a:lnTo>
                    <a:pt x="359658" y="228132"/>
                  </a:lnTo>
                  <a:close/>
                  <a:moveTo>
                    <a:pt x="450736" y="417567"/>
                  </a:moveTo>
                  <a:lnTo>
                    <a:pt x="382579" y="485656"/>
                  </a:lnTo>
                  <a:lnTo>
                    <a:pt x="340445" y="405230"/>
                  </a:lnTo>
                  <a:lnTo>
                    <a:pt x="412511" y="333097"/>
                  </a:lnTo>
                  <a:lnTo>
                    <a:pt x="450668" y="417567"/>
                  </a:lnTo>
                  <a:close/>
                </a:path>
              </a:pathLst>
            </a:custGeom>
            <a:grpFill/>
            <a:ln w="6656"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43DBDB39-AE4B-4228-0004-4825A4D9FA1A}"/>
                </a:ext>
              </a:extLst>
            </p:cNvPr>
            <p:cNvSpPr/>
            <p:nvPr/>
          </p:nvSpPr>
          <p:spPr>
            <a:xfrm>
              <a:off x="7333227" y="2445029"/>
              <a:ext cx="274310" cy="272490"/>
            </a:xfrm>
            <a:custGeom>
              <a:avLst/>
              <a:gdLst>
                <a:gd name="connsiteX0" fmla="*/ 231570 w 274310"/>
                <a:gd name="connsiteY0" fmla="*/ 131863 h 272490"/>
                <a:gd name="connsiteX1" fmla="*/ 58246 w 274310"/>
                <a:gd name="connsiteY1" fmla="*/ 215862 h 272490"/>
                <a:gd name="connsiteX2" fmla="*/ 142448 w 274310"/>
                <a:gd name="connsiteY2" fmla="*/ 42337 h 272490"/>
                <a:gd name="connsiteX3" fmla="*/ 154852 w 274310"/>
                <a:gd name="connsiteY3" fmla="*/ 24741 h 272490"/>
                <a:gd name="connsiteX4" fmla="*/ 119661 w 274310"/>
                <a:gd name="connsiteY4" fmla="*/ 0 h 272490"/>
                <a:gd name="connsiteX5" fmla="*/ 107257 w 274310"/>
                <a:gd name="connsiteY5" fmla="*/ 17595 h 272490"/>
                <a:gd name="connsiteX6" fmla="*/ 6674 w 274310"/>
                <a:gd name="connsiteY6" fmla="*/ 241143 h 272490"/>
                <a:gd name="connsiteX7" fmla="*/ 0 w 274310"/>
                <a:gd name="connsiteY7" fmla="*/ 272491 h 272490"/>
                <a:gd name="connsiteX8" fmla="*/ 31483 w 274310"/>
                <a:gd name="connsiteY8" fmla="*/ 266828 h 272490"/>
                <a:gd name="connsiteX9" fmla="*/ 256985 w 274310"/>
                <a:gd name="connsiteY9" fmla="*/ 166582 h 272490"/>
                <a:gd name="connsiteX10" fmla="*/ 274311 w 274310"/>
                <a:gd name="connsiteY10" fmla="*/ 153841 h 272490"/>
                <a:gd name="connsiteX11" fmla="*/ 248828 w 274310"/>
                <a:gd name="connsiteY11" fmla="*/ 119122 h 272490"/>
                <a:gd name="connsiteX12" fmla="*/ 231503 w 274310"/>
                <a:gd name="connsiteY12" fmla="*/ 131863 h 272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74310" h="272490">
                  <a:moveTo>
                    <a:pt x="231570" y="131863"/>
                  </a:moveTo>
                  <a:cubicBezTo>
                    <a:pt x="167189" y="179189"/>
                    <a:pt x="98291" y="204200"/>
                    <a:pt x="58246" y="215862"/>
                  </a:cubicBezTo>
                  <a:cubicBezTo>
                    <a:pt x="70718" y="176020"/>
                    <a:pt x="96673" y="107392"/>
                    <a:pt x="142448" y="42337"/>
                  </a:cubicBezTo>
                  <a:lnTo>
                    <a:pt x="154852" y="24741"/>
                  </a:lnTo>
                  <a:lnTo>
                    <a:pt x="119661" y="0"/>
                  </a:lnTo>
                  <a:lnTo>
                    <a:pt x="107257" y="17595"/>
                  </a:lnTo>
                  <a:cubicBezTo>
                    <a:pt x="32157" y="124246"/>
                    <a:pt x="7685" y="236424"/>
                    <a:pt x="6674" y="241143"/>
                  </a:cubicBezTo>
                  <a:lnTo>
                    <a:pt x="0" y="272491"/>
                  </a:lnTo>
                  <a:lnTo>
                    <a:pt x="31483" y="266828"/>
                  </a:lnTo>
                  <a:cubicBezTo>
                    <a:pt x="36337" y="265951"/>
                    <a:pt x="150605" y="244716"/>
                    <a:pt x="256985" y="166582"/>
                  </a:cubicBezTo>
                  <a:lnTo>
                    <a:pt x="274311" y="153841"/>
                  </a:lnTo>
                  <a:lnTo>
                    <a:pt x="248828" y="119122"/>
                  </a:lnTo>
                  <a:lnTo>
                    <a:pt x="231503" y="131863"/>
                  </a:lnTo>
                  <a:close/>
                </a:path>
              </a:pathLst>
            </a:custGeom>
            <a:grpFill/>
            <a:ln w="6656"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60CFA39F-0B38-BEB5-2FF3-065593B77F30}"/>
                </a:ext>
              </a:extLst>
            </p:cNvPr>
            <p:cNvSpPr/>
            <p:nvPr/>
          </p:nvSpPr>
          <p:spPr>
            <a:xfrm>
              <a:off x="7669155" y="2269144"/>
              <a:ext cx="114470" cy="114470"/>
            </a:xfrm>
            <a:custGeom>
              <a:avLst/>
              <a:gdLst>
                <a:gd name="connsiteX0" fmla="*/ 114470 w 114470"/>
                <a:gd name="connsiteY0" fmla="*/ 57235 h 114470"/>
                <a:gd name="connsiteX1" fmla="*/ 57235 w 114470"/>
                <a:gd name="connsiteY1" fmla="*/ 0 h 114470"/>
                <a:gd name="connsiteX2" fmla="*/ 0 w 114470"/>
                <a:gd name="connsiteY2" fmla="*/ 57235 h 114470"/>
                <a:gd name="connsiteX3" fmla="*/ 57235 w 114470"/>
                <a:gd name="connsiteY3" fmla="*/ 114470 h 114470"/>
                <a:gd name="connsiteX4" fmla="*/ 114470 w 114470"/>
                <a:gd name="connsiteY4" fmla="*/ 57235 h 114470"/>
                <a:gd name="connsiteX5" fmla="*/ 21505 w 114470"/>
                <a:gd name="connsiteY5" fmla="*/ 57235 h 114470"/>
                <a:gd name="connsiteX6" fmla="*/ 57235 w 114470"/>
                <a:gd name="connsiteY6" fmla="*/ 21505 h 114470"/>
                <a:gd name="connsiteX7" fmla="*/ 92965 w 114470"/>
                <a:gd name="connsiteY7" fmla="*/ 57235 h 114470"/>
                <a:gd name="connsiteX8" fmla="*/ 57235 w 114470"/>
                <a:gd name="connsiteY8" fmla="*/ 92965 h 114470"/>
                <a:gd name="connsiteX9" fmla="*/ 21505 w 114470"/>
                <a:gd name="connsiteY9" fmla="*/ 57235 h 114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470" h="114470">
                  <a:moveTo>
                    <a:pt x="114470" y="57235"/>
                  </a:moveTo>
                  <a:cubicBezTo>
                    <a:pt x="114470" y="25685"/>
                    <a:pt x="88785" y="0"/>
                    <a:pt x="57235" y="0"/>
                  </a:cubicBezTo>
                  <a:cubicBezTo>
                    <a:pt x="25685" y="0"/>
                    <a:pt x="0" y="25685"/>
                    <a:pt x="0" y="57235"/>
                  </a:cubicBezTo>
                  <a:cubicBezTo>
                    <a:pt x="0" y="88785"/>
                    <a:pt x="25685" y="114470"/>
                    <a:pt x="57235" y="114470"/>
                  </a:cubicBezTo>
                  <a:cubicBezTo>
                    <a:pt x="88785" y="114470"/>
                    <a:pt x="114470" y="88785"/>
                    <a:pt x="114470" y="57235"/>
                  </a:cubicBezTo>
                  <a:close/>
                  <a:moveTo>
                    <a:pt x="21505" y="57235"/>
                  </a:moveTo>
                  <a:cubicBezTo>
                    <a:pt x="21505" y="37550"/>
                    <a:pt x="37550" y="21505"/>
                    <a:pt x="57235" y="21505"/>
                  </a:cubicBezTo>
                  <a:cubicBezTo>
                    <a:pt x="76920" y="21505"/>
                    <a:pt x="92965" y="37550"/>
                    <a:pt x="92965" y="57235"/>
                  </a:cubicBezTo>
                  <a:cubicBezTo>
                    <a:pt x="92965" y="76920"/>
                    <a:pt x="76920" y="92965"/>
                    <a:pt x="57235" y="92965"/>
                  </a:cubicBezTo>
                  <a:cubicBezTo>
                    <a:pt x="37550" y="92965"/>
                    <a:pt x="21505" y="76920"/>
                    <a:pt x="21505" y="57235"/>
                  </a:cubicBezTo>
                  <a:close/>
                </a:path>
              </a:pathLst>
            </a:custGeom>
            <a:grpFill/>
            <a:ln w="6656" cap="flat">
              <a:noFill/>
              <a:prstDash val="solid"/>
              <a:miter/>
            </a:ln>
          </p:spPr>
          <p:txBody>
            <a:bodyPr rtlCol="0" anchor="ctr"/>
            <a:lstStyle/>
            <a:p>
              <a:endParaRPr lang="es-CO"/>
            </a:p>
          </p:txBody>
        </p:sp>
      </p:grpSp>
      <p:sp>
        <p:nvSpPr>
          <p:cNvPr id="34" name="Graphic 21">
            <a:extLst>
              <a:ext uri="{FF2B5EF4-FFF2-40B4-BE49-F238E27FC236}">
                <a16:creationId xmlns:a16="http://schemas.microsoft.com/office/drawing/2014/main" id="{BB1956A5-997E-4E47-B8F8-3C59A95FB73B}"/>
              </a:ext>
            </a:extLst>
          </p:cNvPr>
          <p:cNvSpPr/>
          <p:nvPr/>
        </p:nvSpPr>
        <p:spPr>
          <a:xfrm>
            <a:off x="9322058" y="2606508"/>
            <a:ext cx="541661" cy="648555"/>
          </a:xfrm>
          <a:custGeom>
            <a:avLst/>
            <a:gdLst>
              <a:gd name="connsiteX0" fmla="*/ 534397 w 541661"/>
              <a:gd name="connsiteY0" fmla="*/ 72833 h 648555"/>
              <a:gd name="connsiteX1" fmla="*/ 489633 w 541661"/>
              <a:gd name="connsiteY1" fmla="*/ 55036 h 648555"/>
              <a:gd name="connsiteX2" fmla="*/ 471229 w 541661"/>
              <a:gd name="connsiteY2" fmla="*/ 7306 h 648555"/>
              <a:gd name="connsiteX3" fmla="*/ 462937 w 541661"/>
              <a:gd name="connsiteY3" fmla="*/ 228 h 648555"/>
              <a:gd name="connsiteX4" fmla="*/ 452488 w 541661"/>
              <a:gd name="connsiteY4" fmla="*/ 3329 h 648555"/>
              <a:gd name="connsiteX5" fmla="*/ 396264 w 541661"/>
              <a:gd name="connsiteY5" fmla="*/ 59553 h 648555"/>
              <a:gd name="connsiteX6" fmla="*/ 393702 w 541661"/>
              <a:gd name="connsiteY6" fmla="*/ 71755 h 648555"/>
              <a:gd name="connsiteX7" fmla="*/ 410623 w 541661"/>
              <a:gd name="connsiteY7" fmla="*/ 115642 h 648555"/>
              <a:gd name="connsiteX8" fmla="*/ 386084 w 541661"/>
              <a:gd name="connsiteY8" fmla="*/ 139372 h 648555"/>
              <a:gd name="connsiteX9" fmla="*/ 229547 w 541661"/>
              <a:gd name="connsiteY9" fmla="*/ 77215 h 648555"/>
              <a:gd name="connsiteX10" fmla="*/ 0 w 541661"/>
              <a:gd name="connsiteY10" fmla="*/ 306695 h 648555"/>
              <a:gd name="connsiteX11" fmla="*/ 121684 w 541661"/>
              <a:gd name="connsiteY11" fmla="*/ 509142 h 648555"/>
              <a:gd name="connsiteX12" fmla="*/ 71662 w 541661"/>
              <a:gd name="connsiteY12" fmla="*/ 631095 h 648555"/>
              <a:gd name="connsiteX13" fmla="*/ 114133 w 541661"/>
              <a:gd name="connsiteY13" fmla="*/ 648488 h 648555"/>
              <a:gd name="connsiteX14" fmla="*/ 164155 w 541661"/>
              <a:gd name="connsiteY14" fmla="*/ 526535 h 648555"/>
              <a:gd name="connsiteX15" fmla="*/ 218963 w 541661"/>
              <a:gd name="connsiteY15" fmla="*/ 535636 h 648555"/>
              <a:gd name="connsiteX16" fmla="*/ 218963 w 541661"/>
              <a:gd name="connsiteY16" fmla="*/ 638309 h 648555"/>
              <a:gd name="connsiteX17" fmla="*/ 264805 w 541661"/>
              <a:gd name="connsiteY17" fmla="*/ 638309 h 648555"/>
              <a:gd name="connsiteX18" fmla="*/ 264805 w 541661"/>
              <a:gd name="connsiteY18" fmla="*/ 533209 h 648555"/>
              <a:gd name="connsiteX19" fmla="*/ 296558 w 541661"/>
              <a:gd name="connsiteY19" fmla="*/ 526198 h 648555"/>
              <a:gd name="connsiteX20" fmla="*/ 346714 w 541661"/>
              <a:gd name="connsiteY20" fmla="*/ 648556 h 648555"/>
              <a:gd name="connsiteX21" fmla="*/ 389185 w 541661"/>
              <a:gd name="connsiteY21" fmla="*/ 631163 h 648555"/>
              <a:gd name="connsiteX22" fmla="*/ 338894 w 541661"/>
              <a:gd name="connsiteY22" fmla="*/ 508468 h 648555"/>
              <a:gd name="connsiteX23" fmla="*/ 459027 w 541661"/>
              <a:gd name="connsiteY23" fmla="*/ 306830 h 648555"/>
              <a:gd name="connsiteX24" fmla="*/ 402062 w 541661"/>
              <a:gd name="connsiteY24" fmla="*/ 156023 h 648555"/>
              <a:gd name="connsiteX25" fmla="*/ 425792 w 541661"/>
              <a:gd name="connsiteY25" fmla="*/ 133102 h 648555"/>
              <a:gd name="connsiteX26" fmla="*/ 469746 w 541661"/>
              <a:gd name="connsiteY26" fmla="*/ 150563 h 648555"/>
              <a:gd name="connsiteX27" fmla="*/ 473993 w 541661"/>
              <a:gd name="connsiteY27" fmla="*/ 151372 h 648555"/>
              <a:gd name="connsiteX28" fmla="*/ 482083 w 541661"/>
              <a:gd name="connsiteY28" fmla="*/ 148001 h 648555"/>
              <a:gd name="connsiteX29" fmla="*/ 538307 w 541661"/>
              <a:gd name="connsiteY29" fmla="*/ 91777 h 648555"/>
              <a:gd name="connsiteX30" fmla="*/ 541408 w 541661"/>
              <a:gd name="connsiteY30" fmla="*/ 81395 h 648555"/>
              <a:gd name="connsiteX31" fmla="*/ 534397 w 541661"/>
              <a:gd name="connsiteY31" fmla="*/ 73036 h 648555"/>
              <a:gd name="connsiteX32" fmla="*/ 417634 w 541661"/>
              <a:gd name="connsiteY32" fmla="*/ 70474 h 648555"/>
              <a:gd name="connsiteX33" fmla="*/ 456128 w 541661"/>
              <a:gd name="connsiteY33" fmla="*/ 31980 h 648555"/>
              <a:gd name="connsiteX34" fmla="*/ 467252 w 541661"/>
              <a:gd name="connsiteY34" fmla="*/ 60834 h 648555"/>
              <a:gd name="connsiteX35" fmla="*/ 428353 w 541661"/>
              <a:gd name="connsiteY35" fmla="*/ 98384 h 648555"/>
              <a:gd name="connsiteX36" fmla="*/ 417567 w 541661"/>
              <a:gd name="connsiteY36" fmla="*/ 70474 h 648555"/>
              <a:gd name="connsiteX37" fmla="*/ 390062 w 541661"/>
              <a:gd name="connsiteY37" fmla="*/ 306695 h 648555"/>
              <a:gd name="connsiteX38" fmla="*/ 229412 w 541661"/>
              <a:gd name="connsiteY38" fmla="*/ 467345 h 648555"/>
              <a:gd name="connsiteX39" fmla="*/ 68763 w 541661"/>
              <a:gd name="connsiteY39" fmla="*/ 306695 h 648555"/>
              <a:gd name="connsiteX40" fmla="*/ 229412 w 541661"/>
              <a:gd name="connsiteY40" fmla="*/ 146046 h 648555"/>
              <a:gd name="connsiteX41" fmla="*/ 336467 w 541661"/>
              <a:gd name="connsiteY41" fmla="*/ 187236 h 648555"/>
              <a:gd name="connsiteX42" fmla="*/ 305928 w 541661"/>
              <a:gd name="connsiteY42" fmla="*/ 216764 h 648555"/>
              <a:gd name="connsiteX43" fmla="*/ 229412 w 541661"/>
              <a:gd name="connsiteY43" fmla="*/ 188045 h 648555"/>
              <a:gd name="connsiteX44" fmla="*/ 110762 w 541661"/>
              <a:gd name="connsiteY44" fmla="*/ 306695 h 648555"/>
              <a:gd name="connsiteX45" fmla="*/ 229412 w 541661"/>
              <a:gd name="connsiteY45" fmla="*/ 425345 h 648555"/>
              <a:gd name="connsiteX46" fmla="*/ 348062 w 541661"/>
              <a:gd name="connsiteY46" fmla="*/ 306695 h 648555"/>
              <a:gd name="connsiteX47" fmla="*/ 321905 w 541661"/>
              <a:gd name="connsiteY47" fmla="*/ 233281 h 648555"/>
              <a:gd name="connsiteX48" fmla="*/ 352579 w 541661"/>
              <a:gd name="connsiteY48" fmla="*/ 203686 h 648555"/>
              <a:gd name="connsiteX49" fmla="*/ 390129 w 541661"/>
              <a:gd name="connsiteY49" fmla="*/ 306763 h 648555"/>
              <a:gd name="connsiteX50" fmla="*/ 253749 w 541661"/>
              <a:gd name="connsiteY50" fmla="*/ 267258 h 648555"/>
              <a:gd name="connsiteX51" fmla="*/ 229480 w 541661"/>
              <a:gd name="connsiteY51" fmla="*/ 260247 h 648555"/>
              <a:gd name="connsiteX52" fmla="*/ 183031 w 541661"/>
              <a:gd name="connsiteY52" fmla="*/ 306695 h 648555"/>
              <a:gd name="connsiteX53" fmla="*/ 229480 w 541661"/>
              <a:gd name="connsiteY53" fmla="*/ 353144 h 648555"/>
              <a:gd name="connsiteX54" fmla="*/ 275929 w 541661"/>
              <a:gd name="connsiteY54" fmla="*/ 306695 h 648555"/>
              <a:gd name="connsiteX55" fmla="*/ 269659 w 541661"/>
              <a:gd name="connsiteY55" fmla="*/ 283842 h 648555"/>
              <a:gd name="connsiteX56" fmla="*/ 305456 w 541661"/>
              <a:gd name="connsiteY56" fmla="*/ 249258 h 648555"/>
              <a:gd name="connsiteX57" fmla="*/ 325141 w 541661"/>
              <a:gd name="connsiteY57" fmla="*/ 306763 h 648555"/>
              <a:gd name="connsiteX58" fmla="*/ 229480 w 541661"/>
              <a:gd name="connsiteY58" fmla="*/ 402424 h 648555"/>
              <a:gd name="connsiteX59" fmla="*/ 133751 w 541661"/>
              <a:gd name="connsiteY59" fmla="*/ 306763 h 648555"/>
              <a:gd name="connsiteX60" fmla="*/ 229480 w 541661"/>
              <a:gd name="connsiteY60" fmla="*/ 211101 h 648555"/>
              <a:gd name="connsiteX61" fmla="*/ 289479 w 541661"/>
              <a:gd name="connsiteY61" fmla="*/ 232876 h 648555"/>
              <a:gd name="connsiteX62" fmla="*/ 253749 w 541661"/>
              <a:gd name="connsiteY62" fmla="*/ 267393 h 648555"/>
              <a:gd name="connsiteX63" fmla="*/ 471094 w 541661"/>
              <a:gd name="connsiteY63" fmla="*/ 126293 h 648555"/>
              <a:gd name="connsiteX64" fmla="*/ 443724 w 541661"/>
              <a:gd name="connsiteY64" fmla="*/ 115440 h 648555"/>
              <a:gd name="connsiteX65" fmla="*/ 483229 w 541661"/>
              <a:gd name="connsiteY65" fmla="*/ 77215 h 648555"/>
              <a:gd name="connsiteX66" fmla="*/ 509588 w 541661"/>
              <a:gd name="connsiteY66" fmla="*/ 87732 h 648555"/>
              <a:gd name="connsiteX67" fmla="*/ 471027 w 541661"/>
              <a:gd name="connsiteY67" fmla="*/ 126361 h 648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541661" h="648555">
                <a:moveTo>
                  <a:pt x="534397" y="72833"/>
                </a:moveTo>
                <a:lnTo>
                  <a:pt x="489633" y="55036"/>
                </a:lnTo>
                <a:lnTo>
                  <a:pt x="471229" y="7306"/>
                </a:lnTo>
                <a:cubicBezTo>
                  <a:pt x="469813" y="3666"/>
                  <a:pt x="466712" y="1037"/>
                  <a:pt x="462937" y="228"/>
                </a:cubicBezTo>
                <a:cubicBezTo>
                  <a:pt x="459162" y="-514"/>
                  <a:pt x="455184" y="565"/>
                  <a:pt x="452488" y="3329"/>
                </a:cubicBezTo>
                <a:lnTo>
                  <a:pt x="396264" y="59553"/>
                </a:lnTo>
                <a:cubicBezTo>
                  <a:pt x="393095" y="62789"/>
                  <a:pt x="392017" y="67575"/>
                  <a:pt x="393702" y="71755"/>
                </a:cubicBezTo>
                <a:lnTo>
                  <a:pt x="410623" y="115642"/>
                </a:lnTo>
                <a:lnTo>
                  <a:pt x="386084" y="139372"/>
                </a:lnTo>
                <a:cubicBezTo>
                  <a:pt x="345029" y="100945"/>
                  <a:pt x="290086" y="77215"/>
                  <a:pt x="229547" y="77215"/>
                </a:cubicBezTo>
                <a:cubicBezTo>
                  <a:pt x="102942" y="77215"/>
                  <a:pt x="0" y="180158"/>
                  <a:pt x="0" y="306695"/>
                </a:cubicBezTo>
                <a:cubicBezTo>
                  <a:pt x="0" y="394267"/>
                  <a:pt x="49348" y="470446"/>
                  <a:pt x="121684" y="509142"/>
                </a:cubicBezTo>
                <a:lnTo>
                  <a:pt x="71662" y="631095"/>
                </a:lnTo>
                <a:lnTo>
                  <a:pt x="114133" y="648488"/>
                </a:lnTo>
                <a:lnTo>
                  <a:pt x="164155" y="526535"/>
                </a:lnTo>
                <a:cubicBezTo>
                  <a:pt x="181615" y="531726"/>
                  <a:pt x="200020" y="534760"/>
                  <a:pt x="218963" y="535636"/>
                </a:cubicBezTo>
                <a:lnTo>
                  <a:pt x="218963" y="638309"/>
                </a:lnTo>
                <a:lnTo>
                  <a:pt x="264805" y="638309"/>
                </a:lnTo>
                <a:lnTo>
                  <a:pt x="264805" y="533209"/>
                </a:lnTo>
                <a:cubicBezTo>
                  <a:pt x="275659" y="531524"/>
                  <a:pt x="286310" y="529299"/>
                  <a:pt x="296558" y="526198"/>
                </a:cubicBezTo>
                <a:lnTo>
                  <a:pt x="346714" y="648556"/>
                </a:lnTo>
                <a:lnTo>
                  <a:pt x="389185" y="631163"/>
                </a:lnTo>
                <a:lnTo>
                  <a:pt x="338894" y="508468"/>
                </a:lnTo>
                <a:cubicBezTo>
                  <a:pt x="410354" y="469570"/>
                  <a:pt x="459027" y="393728"/>
                  <a:pt x="459027" y="306830"/>
                </a:cubicBezTo>
                <a:cubicBezTo>
                  <a:pt x="459027" y="249056"/>
                  <a:pt x="437454" y="196405"/>
                  <a:pt x="402062" y="156023"/>
                </a:cubicBezTo>
                <a:lnTo>
                  <a:pt x="425792" y="133102"/>
                </a:lnTo>
                <a:lnTo>
                  <a:pt x="469746" y="150563"/>
                </a:lnTo>
                <a:cubicBezTo>
                  <a:pt x="471094" y="151102"/>
                  <a:pt x="472577" y="151372"/>
                  <a:pt x="473993" y="151372"/>
                </a:cubicBezTo>
                <a:cubicBezTo>
                  <a:pt x="476959" y="151372"/>
                  <a:pt x="479926" y="150226"/>
                  <a:pt x="482083" y="148001"/>
                </a:cubicBezTo>
                <a:lnTo>
                  <a:pt x="538307" y="91777"/>
                </a:lnTo>
                <a:cubicBezTo>
                  <a:pt x="541071" y="89013"/>
                  <a:pt x="542217" y="85103"/>
                  <a:pt x="541408" y="81395"/>
                </a:cubicBezTo>
                <a:cubicBezTo>
                  <a:pt x="540599" y="77620"/>
                  <a:pt x="537970" y="74451"/>
                  <a:pt x="534397" y="73036"/>
                </a:cubicBezTo>
                <a:close/>
                <a:moveTo>
                  <a:pt x="417634" y="70474"/>
                </a:moveTo>
                <a:lnTo>
                  <a:pt x="456128" y="31980"/>
                </a:lnTo>
                <a:lnTo>
                  <a:pt x="467252" y="60834"/>
                </a:lnTo>
                <a:lnTo>
                  <a:pt x="428353" y="98384"/>
                </a:lnTo>
                <a:lnTo>
                  <a:pt x="417567" y="70474"/>
                </a:lnTo>
                <a:close/>
                <a:moveTo>
                  <a:pt x="390062" y="306695"/>
                </a:moveTo>
                <a:cubicBezTo>
                  <a:pt x="390062" y="395278"/>
                  <a:pt x="317995" y="467345"/>
                  <a:pt x="229412" y="467345"/>
                </a:cubicBezTo>
                <a:cubicBezTo>
                  <a:pt x="140829" y="467345"/>
                  <a:pt x="68763" y="395278"/>
                  <a:pt x="68763" y="306695"/>
                </a:cubicBezTo>
                <a:cubicBezTo>
                  <a:pt x="68763" y="218112"/>
                  <a:pt x="140829" y="146046"/>
                  <a:pt x="229412" y="146046"/>
                </a:cubicBezTo>
                <a:cubicBezTo>
                  <a:pt x="270535" y="146046"/>
                  <a:pt x="308018" y="161754"/>
                  <a:pt x="336467" y="187236"/>
                </a:cubicBezTo>
                <a:lnTo>
                  <a:pt x="305928" y="216764"/>
                </a:lnTo>
                <a:cubicBezTo>
                  <a:pt x="285232" y="199101"/>
                  <a:pt x="258738" y="188045"/>
                  <a:pt x="229412" y="188045"/>
                </a:cubicBezTo>
                <a:cubicBezTo>
                  <a:pt x="164020" y="188045"/>
                  <a:pt x="110762" y="241236"/>
                  <a:pt x="110762" y="306695"/>
                </a:cubicBezTo>
                <a:cubicBezTo>
                  <a:pt x="110762" y="372155"/>
                  <a:pt x="163953" y="425345"/>
                  <a:pt x="229412" y="425345"/>
                </a:cubicBezTo>
                <a:cubicBezTo>
                  <a:pt x="294872" y="425345"/>
                  <a:pt x="348062" y="372155"/>
                  <a:pt x="348062" y="306695"/>
                </a:cubicBezTo>
                <a:cubicBezTo>
                  <a:pt x="348062" y="278853"/>
                  <a:pt x="338018" y="253573"/>
                  <a:pt x="321905" y="233281"/>
                </a:cubicBezTo>
                <a:lnTo>
                  <a:pt x="352579" y="203686"/>
                </a:lnTo>
                <a:cubicBezTo>
                  <a:pt x="375972" y="231595"/>
                  <a:pt x="390129" y="267527"/>
                  <a:pt x="390129" y="306763"/>
                </a:cubicBezTo>
                <a:close/>
                <a:moveTo>
                  <a:pt x="253749" y="267258"/>
                </a:moveTo>
                <a:cubicBezTo>
                  <a:pt x="246671" y="262876"/>
                  <a:pt x="238379" y="260247"/>
                  <a:pt x="229480" y="260247"/>
                </a:cubicBezTo>
                <a:cubicBezTo>
                  <a:pt x="203862" y="260247"/>
                  <a:pt x="183031" y="281010"/>
                  <a:pt x="183031" y="306695"/>
                </a:cubicBezTo>
                <a:cubicBezTo>
                  <a:pt x="183031" y="332380"/>
                  <a:pt x="203795" y="353144"/>
                  <a:pt x="229480" y="353144"/>
                </a:cubicBezTo>
                <a:cubicBezTo>
                  <a:pt x="255165" y="353144"/>
                  <a:pt x="275929" y="332380"/>
                  <a:pt x="275929" y="306695"/>
                </a:cubicBezTo>
                <a:cubicBezTo>
                  <a:pt x="275929" y="298336"/>
                  <a:pt x="273569" y="290583"/>
                  <a:pt x="269659" y="283842"/>
                </a:cubicBezTo>
                <a:lnTo>
                  <a:pt x="305456" y="249258"/>
                </a:lnTo>
                <a:cubicBezTo>
                  <a:pt x="317658" y="265303"/>
                  <a:pt x="325141" y="285123"/>
                  <a:pt x="325141" y="306763"/>
                </a:cubicBezTo>
                <a:cubicBezTo>
                  <a:pt x="325141" y="359549"/>
                  <a:pt x="282198" y="402424"/>
                  <a:pt x="229480" y="402424"/>
                </a:cubicBezTo>
                <a:cubicBezTo>
                  <a:pt x="176761" y="402424"/>
                  <a:pt x="133751" y="359481"/>
                  <a:pt x="133751" y="306763"/>
                </a:cubicBezTo>
                <a:cubicBezTo>
                  <a:pt x="133751" y="254044"/>
                  <a:pt x="176694" y="211101"/>
                  <a:pt x="229480" y="211101"/>
                </a:cubicBezTo>
                <a:cubicBezTo>
                  <a:pt x="252333" y="211101"/>
                  <a:pt x="273030" y="219461"/>
                  <a:pt x="289479" y="232876"/>
                </a:cubicBezTo>
                <a:lnTo>
                  <a:pt x="253749" y="267393"/>
                </a:lnTo>
                <a:close/>
                <a:moveTo>
                  <a:pt x="471094" y="126293"/>
                </a:moveTo>
                <a:lnTo>
                  <a:pt x="443724" y="115440"/>
                </a:lnTo>
                <a:lnTo>
                  <a:pt x="483229" y="77215"/>
                </a:lnTo>
                <a:lnTo>
                  <a:pt x="509588" y="87732"/>
                </a:lnTo>
                <a:lnTo>
                  <a:pt x="471027" y="126361"/>
                </a:lnTo>
                <a:close/>
              </a:path>
            </a:pathLst>
          </a:custGeom>
          <a:solidFill>
            <a:schemeClr val="tx2"/>
          </a:solidFill>
          <a:ln w="6667" cap="flat">
            <a:noFill/>
            <a:prstDash val="solid"/>
            <a:miter/>
          </a:ln>
        </p:spPr>
        <p:txBody>
          <a:bodyPr rtlCol="0" anchor="ctr"/>
          <a:lstStyle/>
          <a:p>
            <a:endParaRPr lang="es-CO" dirty="0"/>
          </a:p>
        </p:txBody>
      </p:sp>
      <p:sp>
        <p:nvSpPr>
          <p:cNvPr id="51" name="Freeform: Shape 50">
            <a:extLst>
              <a:ext uri="{FF2B5EF4-FFF2-40B4-BE49-F238E27FC236}">
                <a16:creationId xmlns:a16="http://schemas.microsoft.com/office/drawing/2014/main" id="{414E71DB-9192-A66A-D3D9-E3B7668CDF78}"/>
              </a:ext>
            </a:extLst>
          </p:cNvPr>
          <p:cNvSpPr/>
          <p:nvPr/>
        </p:nvSpPr>
        <p:spPr>
          <a:xfrm>
            <a:off x="2212704" y="4998448"/>
            <a:ext cx="1659957" cy="298892"/>
          </a:xfrm>
          <a:custGeom>
            <a:avLst/>
            <a:gdLst>
              <a:gd name="connsiteX0" fmla="*/ 911623 w 1659957"/>
              <a:gd name="connsiteY0" fmla="*/ 183623 h 298892"/>
              <a:gd name="connsiteX1" fmla="*/ 728000 w 1659957"/>
              <a:gd name="connsiteY1" fmla="*/ 0 h 298892"/>
              <a:gd name="connsiteX2" fmla="*/ 544377 w 1659957"/>
              <a:gd name="connsiteY2" fmla="*/ 183623 h 298892"/>
              <a:gd name="connsiteX3" fmla="*/ 115270 w 1659957"/>
              <a:gd name="connsiteY3" fmla="*/ 183623 h 298892"/>
              <a:gd name="connsiteX4" fmla="*/ 0 w 1659957"/>
              <a:gd name="connsiteY4" fmla="*/ 298893 h 298892"/>
              <a:gd name="connsiteX5" fmla="*/ 1659958 w 1659957"/>
              <a:gd name="connsiteY5" fmla="*/ 298893 h 298892"/>
              <a:gd name="connsiteX6" fmla="*/ 1544688 w 1659957"/>
              <a:gd name="connsiteY6" fmla="*/ 183623 h 298892"/>
              <a:gd name="connsiteX7" fmla="*/ 911623 w 1659957"/>
              <a:gd name="connsiteY7" fmla="*/ 183623 h 29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9957" h="298892">
                <a:moveTo>
                  <a:pt x="911623" y="183623"/>
                </a:moveTo>
                <a:lnTo>
                  <a:pt x="728000" y="0"/>
                </a:lnTo>
                <a:lnTo>
                  <a:pt x="544377" y="183623"/>
                </a:lnTo>
                <a:lnTo>
                  <a:pt x="115270" y="183623"/>
                </a:lnTo>
                <a:cubicBezTo>
                  <a:pt x="51633" y="183623"/>
                  <a:pt x="0" y="235255"/>
                  <a:pt x="0" y="298893"/>
                </a:cubicBezTo>
                <a:lnTo>
                  <a:pt x="1659958" y="298893"/>
                </a:lnTo>
                <a:cubicBezTo>
                  <a:pt x="1659958" y="235255"/>
                  <a:pt x="1608325" y="183623"/>
                  <a:pt x="1544688" y="183623"/>
                </a:cubicBezTo>
                <a:lnTo>
                  <a:pt x="911623" y="183623"/>
                </a:lnTo>
                <a:close/>
              </a:path>
            </a:pathLst>
          </a:custGeom>
          <a:solidFill>
            <a:schemeClr val="accent1"/>
          </a:solidFill>
          <a:ln w="6123"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CCC82A36-BBA6-5439-DD91-4865A2E52D69}"/>
              </a:ext>
            </a:extLst>
          </p:cNvPr>
          <p:cNvSpPr/>
          <p:nvPr/>
        </p:nvSpPr>
        <p:spPr>
          <a:xfrm>
            <a:off x="4168186" y="1854438"/>
            <a:ext cx="1837333" cy="298892"/>
          </a:xfrm>
          <a:custGeom>
            <a:avLst/>
            <a:gdLst>
              <a:gd name="connsiteX0" fmla="*/ 735044 w 1837333"/>
              <a:gd name="connsiteY0" fmla="*/ 115270 h 298892"/>
              <a:gd name="connsiteX1" fmla="*/ 918667 w 1837333"/>
              <a:gd name="connsiteY1" fmla="*/ 298893 h 298892"/>
              <a:gd name="connsiteX2" fmla="*/ 1102290 w 1837333"/>
              <a:gd name="connsiteY2" fmla="*/ 115270 h 298892"/>
              <a:gd name="connsiteX3" fmla="*/ 1722064 w 1837333"/>
              <a:gd name="connsiteY3" fmla="*/ 115270 h 298892"/>
              <a:gd name="connsiteX4" fmla="*/ 1837334 w 1837333"/>
              <a:gd name="connsiteY4" fmla="*/ 0 h 298892"/>
              <a:gd name="connsiteX5" fmla="*/ 0 w 1837333"/>
              <a:gd name="connsiteY5" fmla="*/ 0 h 298892"/>
              <a:gd name="connsiteX6" fmla="*/ 115270 w 1837333"/>
              <a:gd name="connsiteY6" fmla="*/ 115270 h 298892"/>
              <a:gd name="connsiteX7" fmla="*/ 735044 w 1837333"/>
              <a:gd name="connsiteY7" fmla="*/ 115270 h 29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7333" h="298892">
                <a:moveTo>
                  <a:pt x="735044" y="115270"/>
                </a:moveTo>
                <a:lnTo>
                  <a:pt x="918667" y="298893"/>
                </a:lnTo>
                <a:lnTo>
                  <a:pt x="1102290" y="115270"/>
                </a:lnTo>
                <a:lnTo>
                  <a:pt x="1722064" y="115270"/>
                </a:lnTo>
                <a:cubicBezTo>
                  <a:pt x="1785701" y="115270"/>
                  <a:pt x="1837334" y="63637"/>
                  <a:pt x="1837334" y="0"/>
                </a:cubicBezTo>
                <a:lnTo>
                  <a:pt x="0" y="0"/>
                </a:lnTo>
                <a:cubicBezTo>
                  <a:pt x="0" y="63637"/>
                  <a:pt x="51633" y="115270"/>
                  <a:pt x="115270" y="115270"/>
                </a:cubicBezTo>
                <a:lnTo>
                  <a:pt x="735044" y="115270"/>
                </a:lnTo>
                <a:close/>
              </a:path>
            </a:pathLst>
          </a:custGeom>
          <a:solidFill>
            <a:schemeClr val="accent2"/>
          </a:solidFill>
          <a:ln w="6123"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6DF7B1D7-2ED4-41A9-846A-720C6F959556}"/>
              </a:ext>
            </a:extLst>
          </p:cNvPr>
          <p:cNvSpPr/>
          <p:nvPr/>
        </p:nvSpPr>
        <p:spPr>
          <a:xfrm>
            <a:off x="6380361" y="4998448"/>
            <a:ext cx="1837333" cy="298892"/>
          </a:xfrm>
          <a:custGeom>
            <a:avLst/>
            <a:gdLst>
              <a:gd name="connsiteX0" fmla="*/ 1102290 w 1837333"/>
              <a:gd name="connsiteY0" fmla="*/ 183623 h 298892"/>
              <a:gd name="connsiteX1" fmla="*/ 918667 w 1837333"/>
              <a:gd name="connsiteY1" fmla="*/ 0 h 298892"/>
              <a:gd name="connsiteX2" fmla="*/ 735044 w 1837333"/>
              <a:gd name="connsiteY2" fmla="*/ 183623 h 298892"/>
              <a:gd name="connsiteX3" fmla="*/ 115270 w 1837333"/>
              <a:gd name="connsiteY3" fmla="*/ 183623 h 298892"/>
              <a:gd name="connsiteX4" fmla="*/ 0 w 1837333"/>
              <a:gd name="connsiteY4" fmla="*/ 298893 h 298892"/>
              <a:gd name="connsiteX5" fmla="*/ 1837334 w 1837333"/>
              <a:gd name="connsiteY5" fmla="*/ 298893 h 298892"/>
              <a:gd name="connsiteX6" fmla="*/ 1722064 w 1837333"/>
              <a:gd name="connsiteY6" fmla="*/ 183623 h 298892"/>
              <a:gd name="connsiteX7" fmla="*/ 1102290 w 1837333"/>
              <a:gd name="connsiteY7" fmla="*/ 183623 h 29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7333" h="298892">
                <a:moveTo>
                  <a:pt x="1102290" y="183623"/>
                </a:moveTo>
                <a:lnTo>
                  <a:pt x="918667" y="0"/>
                </a:lnTo>
                <a:lnTo>
                  <a:pt x="735044" y="183623"/>
                </a:lnTo>
                <a:lnTo>
                  <a:pt x="115270" y="183623"/>
                </a:lnTo>
                <a:cubicBezTo>
                  <a:pt x="51632" y="183623"/>
                  <a:pt x="0" y="235255"/>
                  <a:pt x="0" y="298893"/>
                </a:cubicBezTo>
                <a:lnTo>
                  <a:pt x="1837334" y="298893"/>
                </a:lnTo>
                <a:cubicBezTo>
                  <a:pt x="1837334" y="235255"/>
                  <a:pt x="1785701" y="183623"/>
                  <a:pt x="1722064" y="183623"/>
                </a:cubicBezTo>
                <a:lnTo>
                  <a:pt x="1102290" y="183623"/>
                </a:lnTo>
                <a:close/>
              </a:path>
            </a:pathLst>
          </a:custGeom>
          <a:solidFill>
            <a:schemeClr val="accent3"/>
          </a:solidFill>
          <a:ln w="6123"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388B08D8-C534-3BF1-8BA1-B9FCD4136F27}"/>
              </a:ext>
            </a:extLst>
          </p:cNvPr>
          <p:cNvSpPr/>
          <p:nvPr/>
        </p:nvSpPr>
        <p:spPr>
          <a:xfrm>
            <a:off x="8527244" y="1854438"/>
            <a:ext cx="1659958" cy="298892"/>
          </a:xfrm>
          <a:custGeom>
            <a:avLst/>
            <a:gdLst>
              <a:gd name="connsiteX0" fmla="*/ 735044 w 1659958"/>
              <a:gd name="connsiteY0" fmla="*/ 115270 h 298892"/>
              <a:gd name="connsiteX1" fmla="*/ 918667 w 1659958"/>
              <a:gd name="connsiteY1" fmla="*/ 298893 h 298892"/>
              <a:gd name="connsiteX2" fmla="*/ 1102290 w 1659958"/>
              <a:gd name="connsiteY2" fmla="*/ 115270 h 298892"/>
              <a:gd name="connsiteX3" fmla="*/ 1544689 w 1659958"/>
              <a:gd name="connsiteY3" fmla="*/ 115270 h 298892"/>
              <a:gd name="connsiteX4" fmla="*/ 1659958 w 1659958"/>
              <a:gd name="connsiteY4" fmla="*/ 0 h 298892"/>
              <a:gd name="connsiteX5" fmla="*/ 0 w 1659958"/>
              <a:gd name="connsiteY5" fmla="*/ 0 h 298892"/>
              <a:gd name="connsiteX6" fmla="*/ 115270 w 1659958"/>
              <a:gd name="connsiteY6" fmla="*/ 115270 h 298892"/>
              <a:gd name="connsiteX7" fmla="*/ 735044 w 1659958"/>
              <a:gd name="connsiteY7" fmla="*/ 115270 h 29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9958" h="298892">
                <a:moveTo>
                  <a:pt x="735044" y="115270"/>
                </a:moveTo>
                <a:lnTo>
                  <a:pt x="918667" y="298893"/>
                </a:lnTo>
                <a:lnTo>
                  <a:pt x="1102290" y="115270"/>
                </a:lnTo>
                <a:lnTo>
                  <a:pt x="1544689" y="115270"/>
                </a:lnTo>
                <a:cubicBezTo>
                  <a:pt x="1608326" y="115270"/>
                  <a:pt x="1659958" y="63637"/>
                  <a:pt x="1659958" y="0"/>
                </a:cubicBezTo>
                <a:lnTo>
                  <a:pt x="0" y="0"/>
                </a:lnTo>
                <a:cubicBezTo>
                  <a:pt x="0" y="63637"/>
                  <a:pt x="51633" y="115270"/>
                  <a:pt x="115270" y="115270"/>
                </a:cubicBezTo>
                <a:lnTo>
                  <a:pt x="735044" y="115270"/>
                </a:lnTo>
                <a:close/>
              </a:path>
            </a:pathLst>
          </a:custGeom>
          <a:solidFill>
            <a:schemeClr val="accent4"/>
          </a:solidFill>
          <a:ln w="6123" cap="flat">
            <a:noFill/>
            <a:prstDash val="solid"/>
            <a:miter/>
          </a:ln>
        </p:spPr>
        <p:txBody>
          <a:bodyPr rtlCol="0" anchor="ctr"/>
          <a:lstStyle/>
          <a:p>
            <a:endParaRPr lang="es-CO"/>
          </a:p>
        </p:txBody>
      </p:sp>
      <p:sp>
        <p:nvSpPr>
          <p:cNvPr id="55" name="TextBox 54">
            <a:extLst>
              <a:ext uri="{FF2B5EF4-FFF2-40B4-BE49-F238E27FC236}">
                <a16:creationId xmlns:a16="http://schemas.microsoft.com/office/drawing/2014/main" id="{7CCA8B80-4953-C770-9FB2-AB3C09C19DD7}"/>
              </a:ext>
            </a:extLst>
          </p:cNvPr>
          <p:cNvSpPr txBox="1"/>
          <p:nvPr/>
        </p:nvSpPr>
        <p:spPr>
          <a:xfrm>
            <a:off x="2121454" y="3690332"/>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56" name="TextBox 55">
            <a:extLst>
              <a:ext uri="{FF2B5EF4-FFF2-40B4-BE49-F238E27FC236}">
                <a16:creationId xmlns:a16="http://schemas.microsoft.com/office/drawing/2014/main" id="{04200D1E-FBF7-9120-9B45-DC12037E272B}"/>
              </a:ext>
            </a:extLst>
          </p:cNvPr>
          <p:cNvSpPr txBox="1"/>
          <p:nvPr/>
        </p:nvSpPr>
        <p:spPr>
          <a:xfrm>
            <a:off x="4284659" y="3690332"/>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57" name="TextBox 56">
            <a:extLst>
              <a:ext uri="{FF2B5EF4-FFF2-40B4-BE49-F238E27FC236}">
                <a16:creationId xmlns:a16="http://schemas.microsoft.com/office/drawing/2014/main" id="{C7A3D942-8864-F4C4-5C82-5BF15E688307}"/>
              </a:ext>
            </a:extLst>
          </p:cNvPr>
          <p:cNvSpPr txBox="1"/>
          <p:nvPr/>
        </p:nvSpPr>
        <p:spPr>
          <a:xfrm>
            <a:off x="6447864" y="3690332"/>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58" name="TextBox 57">
            <a:extLst>
              <a:ext uri="{FF2B5EF4-FFF2-40B4-BE49-F238E27FC236}">
                <a16:creationId xmlns:a16="http://schemas.microsoft.com/office/drawing/2014/main" id="{5815B051-C248-EBB5-9DE5-E6C57A2F9E38}"/>
              </a:ext>
            </a:extLst>
          </p:cNvPr>
          <p:cNvSpPr txBox="1"/>
          <p:nvPr/>
        </p:nvSpPr>
        <p:spPr>
          <a:xfrm>
            <a:off x="8700277" y="3690332"/>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59" name="TextBox 58">
            <a:extLst>
              <a:ext uri="{FF2B5EF4-FFF2-40B4-BE49-F238E27FC236}">
                <a16:creationId xmlns:a16="http://schemas.microsoft.com/office/drawing/2014/main" id="{74EF78CD-13B5-2DF1-29A2-6EE1C70C24B4}"/>
              </a:ext>
            </a:extLst>
          </p:cNvPr>
          <p:cNvSpPr txBox="1"/>
          <p:nvPr/>
        </p:nvSpPr>
        <p:spPr>
          <a:xfrm>
            <a:off x="4008701" y="513311"/>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74" name="Group 73">
            <a:extLst>
              <a:ext uri="{FF2B5EF4-FFF2-40B4-BE49-F238E27FC236}">
                <a16:creationId xmlns:a16="http://schemas.microsoft.com/office/drawing/2014/main" id="{522887E4-6808-4A99-62F4-7C47A5DDDD47}"/>
              </a:ext>
            </a:extLst>
          </p:cNvPr>
          <p:cNvGrpSpPr/>
          <p:nvPr/>
        </p:nvGrpSpPr>
        <p:grpSpPr>
          <a:xfrm>
            <a:off x="5875842" y="122046"/>
            <a:ext cx="1038498" cy="414281"/>
            <a:chOff x="5879348" y="122046"/>
            <a:chExt cx="1038498" cy="414281"/>
          </a:xfrm>
        </p:grpSpPr>
        <p:sp>
          <p:nvSpPr>
            <p:cNvPr id="63" name="Freeform: Shape 62">
              <a:extLst>
                <a:ext uri="{FF2B5EF4-FFF2-40B4-BE49-F238E27FC236}">
                  <a16:creationId xmlns:a16="http://schemas.microsoft.com/office/drawing/2014/main" id="{34ACC74A-3548-0BA1-5B68-CFB89872BF16}"/>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1C84E8CA-C036-FAFE-ADE0-9B35895853C8}"/>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6AE9B6C9-8D2D-F673-D3BD-D09ECD427D66}"/>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66" name="Freeform: Shape 65">
              <a:extLst>
                <a:ext uri="{FF2B5EF4-FFF2-40B4-BE49-F238E27FC236}">
                  <a16:creationId xmlns:a16="http://schemas.microsoft.com/office/drawing/2014/main" id="{96E06F3F-63A3-A2E6-41F8-B18B4055BE56}"/>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67" name="Freeform: Shape 66">
              <a:extLst>
                <a:ext uri="{FF2B5EF4-FFF2-40B4-BE49-F238E27FC236}">
                  <a16:creationId xmlns:a16="http://schemas.microsoft.com/office/drawing/2014/main" id="{738970A8-9F28-F168-F063-FA193C685D5A}"/>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68" name="Freeform: Shape 67">
              <a:extLst>
                <a:ext uri="{FF2B5EF4-FFF2-40B4-BE49-F238E27FC236}">
                  <a16:creationId xmlns:a16="http://schemas.microsoft.com/office/drawing/2014/main" id="{05BDE406-2A91-4EBF-9893-D65D3D07D6CD}"/>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69" name="Freeform: Shape 68">
              <a:extLst>
                <a:ext uri="{FF2B5EF4-FFF2-40B4-BE49-F238E27FC236}">
                  <a16:creationId xmlns:a16="http://schemas.microsoft.com/office/drawing/2014/main" id="{3E14889C-9010-B21F-FA1E-788B28D7B3D5}"/>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70" name="Freeform: Shape 69">
              <a:extLst>
                <a:ext uri="{FF2B5EF4-FFF2-40B4-BE49-F238E27FC236}">
                  <a16:creationId xmlns:a16="http://schemas.microsoft.com/office/drawing/2014/main" id="{9DAE41D4-A8BC-C286-1FBC-8052742531F4}"/>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71" name="Freeform: Shape 70">
              <a:extLst>
                <a:ext uri="{FF2B5EF4-FFF2-40B4-BE49-F238E27FC236}">
                  <a16:creationId xmlns:a16="http://schemas.microsoft.com/office/drawing/2014/main" id="{D6FED26E-AA78-812B-2E89-1F72651F5CB4}"/>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72" name="Freeform: Shape 71">
              <a:extLst>
                <a:ext uri="{FF2B5EF4-FFF2-40B4-BE49-F238E27FC236}">
                  <a16:creationId xmlns:a16="http://schemas.microsoft.com/office/drawing/2014/main" id="{2957BFAC-C48C-0102-D298-0A44E9BEB7EE}"/>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73" name="TextBox 72">
            <a:extLst>
              <a:ext uri="{FF2B5EF4-FFF2-40B4-BE49-F238E27FC236}">
                <a16:creationId xmlns:a16="http://schemas.microsoft.com/office/drawing/2014/main" id="{67E4F05B-5B15-1776-4B12-09FAB9B3DF64}"/>
              </a:ext>
            </a:extLst>
          </p:cNvPr>
          <p:cNvSpPr txBox="1"/>
          <p:nvPr/>
        </p:nvSpPr>
        <p:spPr>
          <a:xfrm>
            <a:off x="5872192" y="990692"/>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418136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6" name="Group 175">
            <a:extLst>
              <a:ext uri="{FF2B5EF4-FFF2-40B4-BE49-F238E27FC236}">
                <a16:creationId xmlns:a16="http://schemas.microsoft.com/office/drawing/2014/main" id="{A538BA29-0214-6AA9-AAE9-D2D48CA50807}"/>
              </a:ext>
            </a:extLst>
          </p:cNvPr>
          <p:cNvGrpSpPr/>
          <p:nvPr/>
        </p:nvGrpSpPr>
        <p:grpSpPr>
          <a:xfrm>
            <a:off x="1847094" y="0"/>
            <a:ext cx="8498608" cy="6857800"/>
            <a:chOff x="1847094" y="0"/>
            <a:chExt cx="8498608" cy="6857800"/>
          </a:xfrm>
        </p:grpSpPr>
        <p:sp>
          <p:nvSpPr>
            <p:cNvPr id="7" name="Freeform: Shape 6">
              <a:extLst>
                <a:ext uri="{FF2B5EF4-FFF2-40B4-BE49-F238E27FC236}">
                  <a16:creationId xmlns:a16="http://schemas.microsoft.com/office/drawing/2014/main" id="{4F809F59-B117-A366-8762-3A7B92170457}"/>
                </a:ext>
              </a:extLst>
            </p:cNvPr>
            <p:cNvSpPr/>
            <p:nvPr/>
          </p:nvSpPr>
          <p:spPr>
            <a:xfrm>
              <a:off x="1847094" y="0"/>
              <a:ext cx="8498608" cy="6857800"/>
            </a:xfrm>
            <a:custGeom>
              <a:avLst/>
              <a:gdLst>
                <a:gd name="connsiteX0" fmla="*/ 0 w 8498608"/>
                <a:gd name="connsiteY0" fmla="*/ 6857734 h 6857800"/>
                <a:gd name="connsiteX1" fmla="*/ 0 w 8498608"/>
                <a:gd name="connsiteY1" fmla="*/ 3126564 h 6857800"/>
                <a:gd name="connsiteX2" fmla="*/ 796736 w 8498608"/>
                <a:gd name="connsiteY2" fmla="*/ 2329828 h 6857800"/>
                <a:gd name="connsiteX3" fmla="*/ 847126 w 8498608"/>
                <a:gd name="connsiteY3" fmla="*/ 2329828 h 6857800"/>
                <a:gd name="connsiteX4" fmla="*/ 1503880 w 8498608"/>
                <a:gd name="connsiteY4" fmla="*/ 2676844 h 6857800"/>
                <a:gd name="connsiteX5" fmla="*/ 1639679 w 8498608"/>
                <a:gd name="connsiteY5" fmla="*/ 3126564 h 6857800"/>
                <a:gd name="connsiteX6" fmla="*/ 1639679 w 8498608"/>
                <a:gd name="connsiteY6" fmla="*/ 3140606 h 6857800"/>
                <a:gd name="connsiteX7" fmla="*/ 1641837 w 8498608"/>
                <a:gd name="connsiteY7" fmla="*/ 3188373 h 6857800"/>
                <a:gd name="connsiteX8" fmla="*/ 1641837 w 8498608"/>
                <a:gd name="connsiteY8" fmla="*/ 4154136 h 6857800"/>
                <a:gd name="connsiteX9" fmla="*/ 2174643 w 8498608"/>
                <a:gd name="connsiteY9" fmla="*/ 4710079 h 6857800"/>
                <a:gd name="connsiteX10" fmla="*/ 2582638 w 8498608"/>
                <a:gd name="connsiteY10" fmla="*/ 4548421 h 6857800"/>
                <a:gd name="connsiteX11" fmla="*/ 2744627 w 8498608"/>
                <a:gd name="connsiteY11" fmla="*/ 4159015 h 6857800"/>
                <a:gd name="connsiteX12" fmla="*/ 2744627 w 8498608"/>
                <a:gd name="connsiteY12" fmla="*/ 3718556 h 6857800"/>
                <a:gd name="connsiteX13" fmla="*/ 2744262 w 8498608"/>
                <a:gd name="connsiteY13" fmla="*/ 3126564 h 6857800"/>
                <a:gd name="connsiteX14" fmla="*/ 3540999 w 8498608"/>
                <a:gd name="connsiteY14" fmla="*/ 2329828 h 6857800"/>
                <a:gd name="connsiteX15" fmla="*/ 3591388 w 8498608"/>
                <a:gd name="connsiteY15" fmla="*/ 2329828 h 6857800"/>
                <a:gd name="connsiteX16" fmla="*/ 4248143 w 8498608"/>
                <a:gd name="connsiteY16" fmla="*/ 2676844 h 6857800"/>
                <a:gd name="connsiteX17" fmla="*/ 4383942 w 8498608"/>
                <a:gd name="connsiteY17" fmla="*/ 3126564 h 6857800"/>
                <a:gd name="connsiteX18" fmla="*/ 4383942 w 8498608"/>
                <a:gd name="connsiteY18" fmla="*/ 3140606 h 6857800"/>
                <a:gd name="connsiteX19" fmla="*/ 4386099 w 8498608"/>
                <a:gd name="connsiteY19" fmla="*/ 3188373 h 6857800"/>
                <a:gd name="connsiteX20" fmla="*/ 4386099 w 8498608"/>
                <a:gd name="connsiteY20" fmla="*/ 4154136 h 6857800"/>
                <a:gd name="connsiteX21" fmla="*/ 4918906 w 8498608"/>
                <a:gd name="connsiteY21" fmla="*/ 4710079 h 6857800"/>
                <a:gd name="connsiteX22" fmla="*/ 5326900 w 8498608"/>
                <a:gd name="connsiteY22" fmla="*/ 4548421 h 6857800"/>
                <a:gd name="connsiteX23" fmla="*/ 5488890 w 8498608"/>
                <a:gd name="connsiteY23" fmla="*/ 4159015 h 6857800"/>
                <a:gd name="connsiteX24" fmla="*/ 5488890 w 8498608"/>
                <a:gd name="connsiteY24" fmla="*/ 3718556 h 6857800"/>
                <a:gd name="connsiteX25" fmla="*/ 5490815 w 8498608"/>
                <a:gd name="connsiteY25" fmla="*/ 3126929 h 6857800"/>
                <a:gd name="connsiteX26" fmla="*/ 6287551 w 8498608"/>
                <a:gd name="connsiteY26" fmla="*/ 2330193 h 6857800"/>
                <a:gd name="connsiteX27" fmla="*/ 6337940 w 8498608"/>
                <a:gd name="connsiteY27" fmla="*/ 2330193 h 6857800"/>
                <a:gd name="connsiteX28" fmla="*/ 6994695 w 8498608"/>
                <a:gd name="connsiteY28" fmla="*/ 2677209 h 6857800"/>
                <a:gd name="connsiteX29" fmla="*/ 7130495 w 8498608"/>
                <a:gd name="connsiteY29" fmla="*/ 3126929 h 6857800"/>
                <a:gd name="connsiteX30" fmla="*/ 7130495 w 8498608"/>
                <a:gd name="connsiteY30" fmla="*/ 3140971 h 6857800"/>
                <a:gd name="connsiteX31" fmla="*/ 7132652 w 8498608"/>
                <a:gd name="connsiteY31" fmla="*/ 3188738 h 6857800"/>
                <a:gd name="connsiteX32" fmla="*/ 7132652 w 8498608"/>
                <a:gd name="connsiteY32" fmla="*/ 4154501 h 6857800"/>
                <a:gd name="connsiteX33" fmla="*/ 7665458 w 8498608"/>
                <a:gd name="connsiteY33" fmla="*/ 4710444 h 6857800"/>
                <a:gd name="connsiteX34" fmla="*/ 8073452 w 8498608"/>
                <a:gd name="connsiteY34" fmla="*/ 4548786 h 6857800"/>
                <a:gd name="connsiteX35" fmla="*/ 8235442 w 8498608"/>
                <a:gd name="connsiteY35" fmla="*/ 4159381 h 6857800"/>
                <a:gd name="connsiteX36" fmla="*/ 8235442 w 8498608"/>
                <a:gd name="connsiteY36" fmla="*/ 3718921 h 6857800"/>
                <a:gd name="connsiteX37" fmla="*/ 8235442 w 8498608"/>
                <a:gd name="connsiteY37" fmla="*/ 3718921 h 6857800"/>
                <a:gd name="connsiteX38" fmla="*/ 8235442 w 8498608"/>
                <a:gd name="connsiteY38" fmla="*/ 0 h 6857800"/>
                <a:gd name="connsiteX39" fmla="*/ 8498609 w 8498608"/>
                <a:gd name="connsiteY39" fmla="*/ 0 h 6857800"/>
                <a:gd name="connsiteX40" fmla="*/ 8498609 w 8498608"/>
                <a:gd name="connsiteY40" fmla="*/ 4238251 h 6857800"/>
                <a:gd name="connsiteX41" fmla="*/ 7701839 w 8498608"/>
                <a:gd name="connsiteY41" fmla="*/ 5035020 h 6857800"/>
                <a:gd name="connsiteX42" fmla="*/ 7651450 w 8498608"/>
                <a:gd name="connsiteY42" fmla="*/ 5035020 h 6857800"/>
                <a:gd name="connsiteX43" fmla="*/ 6994728 w 8498608"/>
                <a:gd name="connsiteY43" fmla="*/ 4688004 h 6857800"/>
                <a:gd name="connsiteX44" fmla="*/ 6854714 w 8498608"/>
                <a:gd name="connsiteY44" fmla="*/ 4238251 h 6857800"/>
                <a:gd name="connsiteX45" fmla="*/ 6854714 w 8498608"/>
                <a:gd name="connsiteY45" fmla="*/ 3188771 h 6857800"/>
                <a:gd name="connsiteX46" fmla="*/ 6692724 w 8498608"/>
                <a:gd name="connsiteY46" fmla="*/ 2799365 h 6857800"/>
                <a:gd name="connsiteX47" fmla="*/ 6303252 w 8498608"/>
                <a:gd name="connsiteY47" fmla="*/ 2637376 h 6857800"/>
                <a:gd name="connsiteX48" fmla="*/ 5751857 w 8498608"/>
                <a:gd name="connsiteY48" fmla="*/ 3188771 h 6857800"/>
                <a:gd name="connsiteX49" fmla="*/ 5752056 w 8498608"/>
                <a:gd name="connsiteY49" fmla="*/ 3718590 h 6857800"/>
                <a:gd name="connsiteX50" fmla="*/ 5752056 w 8498608"/>
                <a:gd name="connsiteY50" fmla="*/ 4237919 h 6857800"/>
                <a:gd name="connsiteX51" fmla="*/ 4955287 w 8498608"/>
                <a:gd name="connsiteY51" fmla="*/ 5034688 h 6857800"/>
                <a:gd name="connsiteX52" fmla="*/ 4904897 w 8498608"/>
                <a:gd name="connsiteY52" fmla="*/ 5034688 h 6857800"/>
                <a:gd name="connsiteX53" fmla="*/ 4248176 w 8498608"/>
                <a:gd name="connsiteY53" fmla="*/ 4687672 h 6857800"/>
                <a:gd name="connsiteX54" fmla="*/ 4108161 w 8498608"/>
                <a:gd name="connsiteY54" fmla="*/ 4237919 h 6857800"/>
                <a:gd name="connsiteX55" fmla="*/ 4108161 w 8498608"/>
                <a:gd name="connsiteY55" fmla="*/ 3188439 h 6857800"/>
                <a:gd name="connsiteX56" fmla="*/ 3946172 w 8498608"/>
                <a:gd name="connsiteY56" fmla="*/ 2799033 h 6857800"/>
                <a:gd name="connsiteX57" fmla="*/ 3556699 w 8498608"/>
                <a:gd name="connsiteY57" fmla="*/ 2637044 h 6857800"/>
                <a:gd name="connsiteX58" fmla="*/ 3005304 w 8498608"/>
                <a:gd name="connsiteY58" fmla="*/ 3188439 h 6857800"/>
                <a:gd name="connsiteX59" fmla="*/ 3007761 w 8498608"/>
                <a:gd name="connsiteY59" fmla="*/ 3718590 h 6857800"/>
                <a:gd name="connsiteX60" fmla="*/ 3007761 w 8498608"/>
                <a:gd name="connsiteY60" fmla="*/ 4237919 h 6857800"/>
                <a:gd name="connsiteX61" fmla="*/ 2210991 w 8498608"/>
                <a:gd name="connsiteY61" fmla="*/ 5034688 h 6857800"/>
                <a:gd name="connsiteX62" fmla="*/ 2160602 w 8498608"/>
                <a:gd name="connsiteY62" fmla="*/ 5034688 h 6857800"/>
                <a:gd name="connsiteX63" fmla="*/ 1503880 w 8498608"/>
                <a:gd name="connsiteY63" fmla="*/ 4687672 h 6857800"/>
                <a:gd name="connsiteX64" fmla="*/ 1363866 w 8498608"/>
                <a:gd name="connsiteY64" fmla="*/ 4237919 h 6857800"/>
                <a:gd name="connsiteX65" fmla="*/ 1363866 w 8498608"/>
                <a:gd name="connsiteY65" fmla="*/ 3188439 h 6857800"/>
                <a:gd name="connsiteX66" fmla="*/ 1201876 w 8498608"/>
                <a:gd name="connsiteY66" fmla="*/ 2799033 h 6857800"/>
                <a:gd name="connsiteX67" fmla="*/ 793682 w 8498608"/>
                <a:gd name="connsiteY67" fmla="*/ 2637376 h 6857800"/>
                <a:gd name="connsiteX68" fmla="*/ 261009 w 8498608"/>
                <a:gd name="connsiteY68" fmla="*/ 3193319 h 6857800"/>
                <a:gd name="connsiteX69" fmla="*/ 261009 w 8498608"/>
                <a:gd name="connsiteY69" fmla="*/ 3718623 h 6857800"/>
                <a:gd name="connsiteX70" fmla="*/ 261009 w 8498608"/>
                <a:gd name="connsiteY70" fmla="*/ 3718623 h 6857800"/>
                <a:gd name="connsiteX71" fmla="*/ 261009 w 8498608"/>
                <a:gd name="connsiteY71" fmla="*/ 6857801 h 685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8498608" h="6857800">
                  <a:moveTo>
                    <a:pt x="0" y="6857734"/>
                  </a:moveTo>
                  <a:lnTo>
                    <a:pt x="0" y="3126564"/>
                  </a:lnTo>
                  <a:cubicBezTo>
                    <a:pt x="0" y="2688363"/>
                    <a:pt x="358535" y="2329828"/>
                    <a:pt x="796736" y="2329828"/>
                  </a:cubicBezTo>
                  <a:lnTo>
                    <a:pt x="847126" y="2329828"/>
                  </a:lnTo>
                  <a:cubicBezTo>
                    <a:pt x="1118823" y="2329828"/>
                    <a:pt x="1359949" y="2467652"/>
                    <a:pt x="1503880" y="2676844"/>
                  </a:cubicBezTo>
                  <a:cubicBezTo>
                    <a:pt x="1592145" y="2805042"/>
                    <a:pt x="1639679" y="2960060"/>
                    <a:pt x="1639679" y="3126564"/>
                  </a:cubicBezTo>
                  <a:lnTo>
                    <a:pt x="1639679" y="3140606"/>
                  </a:lnTo>
                  <a:lnTo>
                    <a:pt x="1641837" y="3188373"/>
                  </a:lnTo>
                  <a:lnTo>
                    <a:pt x="1641837" y="4154136"/>
                  </a:lnTo>
                  <a:cubicBezTo>
                    <a:pt x="1641837" y="4447443"/>
                    <a:pt x="1881502" y="4700319"/>
                    <a:pt x="2174643" y="4710079"/>
                  </a:cubicBezTo>
                  <a:cubicBezTo>
                    <a:pt x="2333612" y="4715390"/>
                    <a:pt x="2478639" y="4652420"/>
                    <a:pt x="2582638" y="4548421"/>
                  </a:cubicBezTo>
                  <a:cubicBezTo>
                    <a:pt x="2682587" y="4448472"/>
                    <a:pt x="2744627" y="4310648"/>
                    <a:pt x="2744627" y="4159015"/>
                  </a:cubicBezTo>
                  <a:lnTo>
                    <a:pt x="2744627" y="3718556"/>
                  </a:lnTo>
                  <a:lnTo>
                    <a:pt x="2744262" y="3126564"/>
                  </a:lnTo>
                  <a:cubicBezTo>
                    <a:pt x="2744262" y="2688363"/>
                    <a:pt x="3102797" y="2329828"/>
                    <a:pt x="3540999" y="2329828"/>
                  </a:cubicBezTo>
                  <a:lnTo>
                    <a:pt x="3591388" y="2329828"/>
                  </a:lnTo>
                  <a:cubicBezTo>
                    <a:pt x="3863086" y="2329828"/>
                    <a:pt x="4104211" y="2467652"/>
                    <a:pt x="4248143" y="2676844"/>
                  </a:cubicBezTo>
                  <a:cubicBezTo>
                    <a:pt x="4336407" y="2805042"/>
                    <a:pt x="4383942" y="2960060"/>
                    <a:pt x="4383942" y="3126564"/>
                  </a:cubicBezTo>
                  <a:lnTo>
                    <a:pt x="4383942" y="3140606"/>
                  </a:lnTo>
                  <a:lnTo>
                    <a:pt x="4386099" y="3188373"/>
                  </a:lnTo>
                  <a:lnTo>
                    <a:pt x="4386099" y="4154136"/>
                  </a:lnTo>
                  <a:cubicBezTo>
                    <a:pt x="4386099" y="4447443"/>
                    <a:pt x="4625764" y="4700319"/>
                    <a:pt x="4918906" y="4710079"/>
                  </a:cubicBezTo>
                  <a:cubicBezTo>
                    <a:pt x="5077874" y="4715390"/>
                    <a:pt x="5222902" y="4652420"/>
                    <a:pt x="5326900" y="4548421"/>
                  </a:cubicBezTo>
                  <a:cubicBezTo>
                    <a:pt x="5426849" y="4448472"/>
                    <a:pt x="5488890" y="4310648"/>
                    <a:pt x="5488890" y="4159015"/>
                  </a:cubicBezTo>
                  <a:lnTo>
                    <a:pt x="5488890" y="3718556"/>
                  </a:lnTo>
                  <a:lnTo>
                    <a:pt x="5490815" y="3126929"/>
                  </a:lnTo>
                  <a:cubicBezTo>
                    <a:pt x="5490815" y="2688728"/>
                    <a:pt x="5849350" y="2330193"/>
                    <a:pt x="6287551" y="2330193"/>
                  </a:cubicBezTo>
                  <a:lnTo>
                    <a:pt x="6337940" y="2330193"/>
                  </a:lnTo>
                  <a:cubicBezTo>
                    <a:pt x="6609638" y="2330193"/>
                    <a:pt x="6850764" y="2468017"/>
                    <a:pt x="6994695" y="2677209"/>
                  </a:cubicBezTo>
                  <a:cubicBezTo>
                    <a:pt x="7082960" y="2805407"/>
                    <a:pt x="7130495" y="2960426"/>
                    <a:pt x="7130495" y="3126929"/>
                  </a:cubicBezTo>
                  <a:lnTo>
                    <a:pt x="7130495" y="3140971"/>
                  </a:lnTo>
                  <a:lnTo>
                    <a:pt x="7132652" y="3188738"/>
                  </a:lnTo>
                  <a:lnTo>
                    <a:pt x="7132652" y="4154501"/>
                  </a:lnTo>
                  <a:cubicBezTo>
                    <a:pt x="7132652" y="4447808"/>
                    <a:pt x="7372317" y="4700684"/>
                    <a:pt x="7665458" y="4710444"/>
                  </a:cubicBezTo>
                  <a:cubicBezTo>
                    <a:pt x="7824427" y="4715755"/>
                    <a:pt x="7969454" y="4652785"/>
                    <a:pt x="8073452" y="4548786"/>
                  </a:cubicBezTo>
                  <a:cubicBezTo>
                    <a:pt x="8173402" y="4448837"/>
                    <a:pt x="8235442" y="4311013"/>
                    <a:pt x="8235442" y="4159381"/>
                  </a:cubicBezTo>
                  <a:lnTo>
                    <a:pt x="8235442" y="3718921"/>
                  </a:lnTo>
                  <a:lnTo>
                    <a:pt x="8235442" y="3718921"/>
                  </a:lnTo>
                  <a:lnTo>
                    <a:pt x="8235442" y="0"/>
                  </a:lnTo>
                  <a:lnTo>
                    <a:pt x="8498609" y="0"/>
                  </a:lnTo>
                  <a:lnTo>
                    <a:pt x="8498609" y="4238251"/>
                  </a:lnTo>
                  <a:cubicBezTo>
                    <a:pt x="8498609" y="4676519"/>
                    <a:pt x="8140041" y="5035020"/>
                    <a:pt x="7701839" y="5035020"/>
                  </a:cubicBezTo>
                  <a:lnTo>
                    <a:pt x="7651450" y="5035020"/>
                  </a:lnTo>
                  <a:cubicBezTo>
                    <a:pt x="7379752" y="5035020"/>
                    <a:pt x="7138694" y="4897197"/>
                    <a:pt x="6994728" y="4688004"/>
                  </a:cubicBezTo>
                  <a:cubicBezTo>
                    <a:pt x="6906464" y="4559807"/>
                    <a:pt x="6854714" y="4404755"/>
                    <a:pt x="6854714" y="4238251"/>
                  </a:cubicBezTo>
                  <a:lnTo>
                    <a:pt x="6854714" y="3188771"/>
                  </a:lnTo>
                  <a:cubicBezTo>
                    <a:pt x="6854714" y="3037105"/>
                    <a:pt x="6792673" y="2899281"/>
                    <a:pt x="6692724" y="2799365"/>
                  </a:cubicBezTo>
                  <a:cubicBezTo>
                    <a:pt x="6592775" y="2699417"/>
                    <a:pt x="6454918" y="2637376"/>
                    <a:pt x="6303252" y="2637376"/>
                  </a:cubicBezTo>
                  <a:cubicBezTo>
                    <a:pt x="5999987" y="2637376"/>
                    <a:pt x="5751857" y="2885505"/>
                    <a:pt x="5751857" y="3188771"/>
                  </a:cubicBezTo>
                  <a:lnTo>
                    <a:pt x="5752056" y="3718590"/>
                  </a:lnTo>
                  <a:lnTo>
                    <a:pt x="5752056" y="4237919"/>
                  </a:lnTo>
                  <a:cubicBezTo>
                    <a:pt x="5752056" y="4676187"/>
                    <a:pt x="5393489" y="5034688"/>
                    <a:pt x="4955287" y="5034688"/>
                  </a:cubicBezTo>
                  <a:lnTo>
                    <a:pt x="4904897" y="5034688"/>
                  </a:lnTo>
                  <a:cubicBezTo>
                    <a:pt x="4633200" y="5034688"/>
                    <a:pt x="4392141" y="4896864"/>
                    <a:pt x="4248176" y="4687672"/>
                  </a:cubicBezTo>
                  <a:cubicBezTo>
                    <a:pt x="4159911" y="4559475"/>
                    <a:pt x="4108161" y="4404423"/>
                    <a:pt x="4108161" y="4237919"/>
                  </a:cubicBezTo>
                  <a:lnTo>
                    <a:pt x="4108161" y="3188439"/>
                  </a:lnTo>
                  <a:cubicBezTo>
                    <a:pt x="4108161" y="3036773"/>
                    <a:pt x="4046121" y="2898949"/>
                    <a:pt x="3946172" y="2799033"/>
                  </a:cubicBezTo>
                  <a:cubicBezTo>
                    <a:pt x="3846223" y="2699084"/>
                    <a:pt x="3708366" y="2637044"/>
                    <a:pt x="3556699" y="2637044"/>
                  </a:cubicBezTo>
                  <a:cubicBezTo>
                    <a:pt x="3253434" y="2637044"/>
                    <a:pt x="3005304" y="2885173"/>
                    <a:pt x="3005304" y="3188439"/>
                  </a:cubicBezTo>
                  <a:lnTo>
                    <a:pt x="3007761" y="3718590"/>
                  </a:lnTo>
                  <a:lnTo>
                    <a:pt x="3007761" y="4237919"/>
                  </a:lnTo>
                  <a:cubicBezTo>
                    <a:pt x="3007761" y="4676187"/>
                    <a:pt x="2649193" y="5034688"/>
                    <a:pt x="2210991" y="5034688"/>
                  </a:cubicBezTo>
                  <a:lnTo>
                    <a:pt x="2160602" y="5034688"/>
                  </a:lnTo>
                  <a:cubicBezTo>
                    <a:pt x="1888904" y="5034688"/>
                    <a:pt x="1647845" y="4896864"/>
                    <a:pt x="1503880" y="4687672"/>
                  </a:cubicBezTo>
                  <a:cubicBezTo>
                    <a:pt x="1415616" y="4559475"/>
                    <a:pt x="1363866" y="4404423"/>
                    <a:pt x="1363866" y="4237919"/>
                  </a:cubicBezTo>
                  <a:lnTo>
                    <a:pt x="1363866" y="3188439"/>
                  </a:lnTo>
                  <a:cubicBezTo>
                    <a:pt x="1363866" y="3036773"/>
                    <a:pt x="1301825" y="2898949"/>
                    <a:pt x="1201876" y="2799033"/>
                  </a:cubicBezTo>
                  <a:cubicBezTo>
                    <a:pt x="1097844" y="2695002"/>
                    <a:pt x="952684" y="2632031"/>
                    <a:pt x="793682" y="2637376"/>
                  </a:cubicBezTo>
                  <a:cubicBezTo>
                    <a:pt x="500607" y="2647235"/>
                    <a:pt x="261009" y="2900078"/>
                    <a:pt x="261009" y="3193319"/>
                  </a:cubicBezTo>
                  <a:lnTo>
                    <a:pt x="261009" y="3718623"/>
                  </a:lnTo>
                  <a:lnTo>
                    <a:pt x="261009" y="3718623"/>
                  </a:lnTo>
                  <a:lnTo>
                    <a:pt x="261009" y="6857801"/>
                  </a:lnTo>
                </a:path>
              </a:pathLst>
            </a:custGeom>
            <a:solidFill>
              <a:schemeClr val="tx2">
                <a:lumMod val="40000"/>
                <a:lumOff val="60000"/>
              </a:schemeClr>
            </a:solidFill>
            <a:ln w="3319" cap="flat">
              <a:noFill/>
              <a:prstDash val="solid"/>
              <a:miter/>
            </a:ln>
          </p:spPr>
          <p:txBody>
            <a:bodyPr rtlCol="0" anchor="ctr"/>
            <a:lstStyle/>
            <a:p>
              <a:endParaRPr lang="es-CO"/>
            </a:p>
          </p:txBody>
        </p:sp>
        <p:sp>
          <p:nvSpPr>
            <p:cNvPr id="8" name="Freeform: Shape 7">
              <a:extLst>
                <a:ext uri="{FF2B5EF4-FFF2-40B4-BE49-F238E27FC236}">
                  <a16:creationId xmlns:a16="http://schemas.microsoft.com/office/drawing/2014/main" id="{FAC57076-B7A4-744E-86FC-956A82FBEAFC}"/>
                </a:ext>
              </a:extLst>
            </p:cNvPr>
            <p:cNvSpPr/>
            <p:nvPr/>
          </p:nvSpPr>
          <p:spPr>
            <a:xfrm>
              <a:off x="10203463" y="0"/>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EBE37AFE-AF68-C7AC-B5D6-B2BC28E3D589}"/>
                </a:ext>
              </a:extLst>
            </p:cNvPr>
            <p:cNvSpPr/>
            <p:nvPr/>
          </p:nvSpPr>
          <p:spPr>
            <a:xfrm>
              <a:off x="10203463" y="166769"/>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23C06552-B8C1-D9B9-3349-A3466DF70E48}"/>
                </a:ext>
              </a:extLst>
            </p:cNvPr>
            <p:cNvSpPr/>
            <p:nvPr/>
          </p:nvSpPr>
          <p:spPr>
            <a:xfrm>
              <a:off x="10203463" y="320360"/>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8C8D6AE5-1579-6528-40B6-33E4379DD0F3}"/>
                </a:ext>
              </a:extLst>
            </p:cNvPr>
            <p:cNvSpPr/>
            <p:nvPr/>
          </p:nvSpPr>
          <p:spPr>
            <a:xfrm>
              <a:off x="10203463" y="487130"/>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55A9BF27-F1AB-6568-7BC3-FD776A303194}"/>
                </a:ext>
              </a:extLst>
            </p:cNvPr>
            <p:cNvSpPr/>
            <p:nvPr/>
          </p:nvSpPr>
          <p:spPr>
            <a:xfrm>
              <a:off x="10203463" y="650580"/>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EBDB6B22-40BA-629D-8CC1-A27717DB8330}"/>
                </a:ext>
              </a:extLst>
            </p:cNvPr>
            <p:cNvSpPr/>
            <p:nvPr/>
          </p:nvSpPr>
          <p:spPr>
            <a:xfrm>
              <a:off x="10203463" y="817350"/>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A8294EB8-6A8C-144B-8C35-B4FEA2DBA193}"/>
                </a:ext>
              </a:extLst>
            </p:cNvPr>
            <p:cNvSpPr/>
            <p:nvPr/>
          </p:nvSpPr>
          <p:spPr>
            <a:xfrm>
              <a:off x="10203463" y="970974"/>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A0BA584F-5F9C-1AB0-3F16-ACE3BA65A070}"/>
                </a:ext>
              </a:extLst>
            </p:cNvPr>
            <p:cNvSpPr/>
            <p:nvPr/>
          </p:nvSpPr>
          <p:spPr>
            <a:xfrm>
              <a:off x="10203463" y="1137710"/>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B5DC3FF1-12EF-998D-DEC0-53644C1254FF}"/>
                </a:ext>
              </a:extLst>
            </p:cNvPr>
            <p:cNvSpPr/>
            <p:nvPr/>
          </p:nvSpPr>
          <p:spPr>
            <a:xfrm>
              <a:off x="10203463" y="1249443"/>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089D6362-4915-6351-E0E8-130EC23F086F}"/>
                </a:ext>
              </a:extLst>
            </p:cNvPr>
            <p:cNvSpPr/>
            <p:nvPr/>
          </p:nvSpPr>
          <p:spPr>
            <a:xfrm>
              <a:off x="10203463" y="1416213"/>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8" name="Freeform: Shape 17">
              <a:extLst>
                <a:ext uri="{FF2B5EF4-FFF2-40B4-BE49-F238E27FC236}">
                  <a16:creationId xmlns:a16="http://schemas.microsoft.com/office/drawing/2014/main" id="{806DB181-9523-57D1-C7C3-19648E61B6AD}"/>
                </a:ext>
              </a:extLst>
            </p:cNvPr>
            <p:cNvSpPr/>
            <p:nvPr/>
          </p:nvSpPr>
          <p:spPr>
            <a:xfrm>
              <a:off x="10203463" y="1569804"/>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19" name="Freeform: Shape 18">
              <a:extLst>
                <a:ext uri="{FF2B5EF4-FFF2-40B4-BE49-F238E27FC236}">
                  <a16:creationId xmlns:a16="http://schemas.microsoft.com/office/drawing/2014/main" id="{FDCC322C-C9EA-2A4E-F260-D2DD1B9A4139}"/>
                </a:ext>
              </a:extLst>
            </p:cNvPr>
            <p:cNvSpPr/>
            <p:nvPr/>
          </p:nvSpPr>
          <p:spPr>
            <a:xfrm>
              <a:off x="10203463" y="1736574"/>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20" name="Freeform: Shape 19">
              <a:extLst>
                <a:ext uri="{FF2B5EF4-FFF2-40B4-BE49-F238E27FC236}">
                  <a16:creationId xmlns:a16="http://schemas.microsoft.com/office/drawing/2014/main" id="{9374097E-1E08-DBEA-863D-31B57306BDFB}"/>
                </a:ext>
              </a:extLst>
            </p:cNvPr>
            <p:cNvSpPr/>
            <p:nvPr/>
          </p:nvSpPr>
          <p:spPr>
            <a:xfrm>
              <a:off x="10203463" y="1900024"/>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21" name="Freeform: Shape 20">
              <a:extLst>
                <a:ext uri="{FF2B5EF4-FFF2-40B4-BE49-F238E27FC236}">
                  <a16:creationId xmlns:a16="http://schemas.microsoft.com/office/drawing/2014/main" id="{85E082C0-23F3-FCF4-1AC2-2F8DA1906AFB}"/>
                </a:ext>
              </a:extLst>
            </p:cNvPr>
            <p:cNvSpPr/>
            <p:nvPr/>
          </p:nvSpPr>
          <p:spPr>
            <a:xfrm>
              <a:off x="10203463" y="2066794"/>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22" name="Freeform: Shape 21">
              <a:extLst>
                <a:ext uri="{FF2B5EF4-FFF2-40B4-BE49-F238E27FC236}">
                  <a16:creationId xmlns:a16="http://schemas.microsoft.com/office/drawing/2014/main" id="{9106830A-78F0-9DA3-704D-8938773E2023}"/>
                </a:ext>
              </a:extLst>
            </p:cNvPr>
            <p:cNvSpPr/>
            <p:nvPr/>
          </p:nvSpPr>
          <p:spPr>
            <a:xfrm>
              <a:off x="10203463" y="2220418"/>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23" name="Freeform: Shape 22">
              <a:extLst>
                <a:ext uri="{FF2B5EF4-FFF2-40B4-BE49-F238E27FC236}">
                  <a16:creationId xmlns:a16="http://schemas.microsoft.com/office/drawing/2014/main" id="{3DD68434-D76F-E479-5009-173DF38FC9CE}"/>
                </a:ext>
              </a:extLst>
            </p:cNvPr>
            <p:cNvSpPr/>
            <p:nvPr/>
          </p:nvSpPr>
          <p:spPr>
            <a:xfrm>
              <a:off x="10203463" y="2387154"/>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24" name="Freeform: Shape 23">
              <a:extLst>
                <a:ext uri="{FF2B5EF4-FFF2-40B4-BE49-F238E27FC236}">
                  <a16:creationId xmlns:a16="http://schemas.microsoft.com/office/drawing/2014/main" id="{6E0B5DC9-F4D7-5CFF-76EE-C58E35491F47}"/>
                </a:ext>
              </a:extLst>
            </p:cNvPr>
            <p:cNvSpPr/>
            <p:nvPr/>
          </p:nvSpPr>
          <p:spPr>
            <a:xfrm>
              <a:off x="10203463" y="2498887"/>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25" name="Freeform: Shape 24">
              <a:extLst>
                <a:ext uri="{FF2B5EF4-FFF2-40B4-BE49-F238E27FC236}">
                  <a16:creationId xmlns:a16="http://schemas.microsoft.com/office/drawing/2014/main" id="{24B70067-3573-A618-2E2E-A36E4E525B6D}"/>
                </a:ext>
              </a:extLst>
            </p:cNvPr>
            <p:cNvSpPr/>
            <p:nvPr/>
          </p:nvSpPr>
          <p:spPr>
            <a:xfrm>
              <a:off x="10203463" y="2665624"/>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26" name="Freeform: Shape 25">
              <a:extLst>
                <a:ext uri="{FF2B5EF4-FFF2-40B4-BE49-F238E27FC236}">
                  <a16:creationId xmlns:a16="http://schemas.microsoft.com/office/drawing/2014/main" id="{88C04CA9-0E51-B5C4-884D-40B7427810E2}"/>
                </a:ext>
              </a:extLst>
            </p:cNvPr>
            <p:cNvSpPr/>
            <p:nvPr/>
          </p:nvSpPr>
          <p:spPr>
            <a:xfrm>
              <a:off x="10203463" y="2819248"/>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27" name="Freeform: Shape 26">
              <a:extLst>
                <a:ext uri="{FF2B5EF4-FFF2-40B4-BE49-F238E27FC236}">
                  <a16:creationId xmlns:a16="http://schemas.microsoft.com/office/drawing/2014/main" id="{A9FD0ADF-0335-CE75-B326-FECA2C4042EC}"/>
                </a:ext>
              </a:extLst>
            </p:cNvPr>
            <p:cNvSpPr/>
            <p:nvPr/>
          </p:nvSpPr>
          <p:spPr>
            <a:xfrm>
              <a:off x="10203463" y="2986018"/>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597FDFE7-C3B1-8DCD-B002-C59BBC33F2A5}"/>
                </a:ext>
              </a:extLst>
            </p:cNvPr>
            <p:cNvSpPr/>
            <p:nvPr/>
          </p:nvSpPr>
          <p:spPr>
            <a:xfrm>
              <a:off x="10203463" y="3149468"/>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29" name="Freeform: Shape 28">
              <a:extLst>
                <a:ext uri="{FF2B5EF4-FFF2-40B4-BE49-F238E27FC236}">
                  <a16:creationId xmlns:a16="http://schemas.microsoft.com/office/drawing/2014/main" id="{6A19B71C-0C7D-91A0-2DA0-1964F6DBBFD7}"/>
                </a:ext>
              </a:extLst>
            </p:cNvPr>
            <p:cNvSpPr/>
            <p:nvPr/>
          </p:nvSpPr>
          <p:spPr>
            <a:xfrm>
              <a:off x="10203463" y="3316238"/>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30" name="Freeform: Shape 29">
              <a:extLst>
                <a:ext uri="{FF2B5EF4-FFF2-40B4-BE49-F238E27FC236}">
                  <a16:creationId xmlns:a16="http://schemas.microsoft.com/office/drawing/2014/main" id="{98C752FC-412B-09AC-3412-E5C1701951BB}"/>
                </a:ext>
              </a:extLst>
            </p:cNvPr>
            <p:cNvSpPr/>
            <p:nvPr/>
          </p:nvSpPr>
          <p:spPr>
            <a:xfrm>
              <a:off x="10203463" y="3469862"/>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54B12FD5-C8C6-78AB-D3F3-3417AB1FD576}"/>
                </a:ext>
              </a:extLst>
            </p:cNvPr>
            <p:cNvSpPr/>
            <p:nvPr/>
          </p:nvSpPr>
          <p:spPr>
            <a:xfrm>
              <a:off x="10203463" y="3636598"/>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32" name="Freeform: Shape 31">
              <a:extLst>
                <a:ext uri="{FF2B5EF4-FFF2-40B4-BE49-F238E27FC236}">
                  <a16:creationId xmlns:a16="http://schemas.microsoft.com/office/drawing/2014/main" id="{6B6A2F45-89B2-75DA-3472-5D06087A6B27}"/>
                </a:ext>
              </a:extLst>
            </p:cNvPr>
            <p:cNvSpPr/>
            <p:nvPr/>
          </p:nvSpPr>
          <p:spPr>
            <a:xfrm>
              <a:off x="10203463" y="3748331"/>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33" name="Freeform: Shape 32">
              <a:extLst>
                <a:ext uri="{FF2B5EF4-FFF2-40B4-BE49-F238E27FC236}">
                  <a16:creationId xmlns:a16="http://schemas.microsoft.com/office/drawing/2014/main" id="{63C1BF21-8E1A-0EDF-2C91-121707B18460}"/>
                </a:ext>
              </a:extLst>
            </p:cNvPr>
            <p:cNvSpPr/>
            <p:nvPr/>
          </p:nvSpPr>
          <p:spPr>
            <a:xfrm>
              <a:off x="10203463" y="3915068"/>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34" name="Freeform: Shape 33">
              <a:extLst>
                <a:ext uri="{FF2B5EF4-FFF2-40B4-BE49-F238E27FC236}">
                  <a16:creationId xmlns:a16="http://schemas.microsoft.com/office/drawing/2014/main" id="{42BF58D2-A8B4-A886-A2E7-DB94ED45CE4F}"/>
                </a:ext>
              </a:extLst>
            </p:cNvPr>
            <p:cNvSpPr/>
            <p:nvPr/>
          </p:nvSpPr>
          <p:spPr>
            <a:xfrm>
              <a:off x="10203463" y="4068692"/>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35" name="Freeform: Shape 34">
              <a:extLst>
                <a:ext uri="{FF2B5EF4-FFF2-40B4-BE49-F238E27FC236}">
                  <a16:creationId xmlns:a16="http://schemas.microsoft.com/office/drawing/2014/main" id="{ED09C6CA-5EBC-944B-F146-1EC8E01647FE}"/>
                </a:ext>
              </a:extLst>
            </p:cNvPr>
            <p:cNvSpPr/>
            <p:nvPr/>
          </p:nvSpPr>
          <p:spPr>
            <a:xfrm>
              <a:off x="10196493" y="4235462"/>
              <a:ext cx="6984" cy="111401"/>
            </a:xfrm>
            <a:custGeom>
              <a:avLst/>
              <a:gdLst>
                <a:gd name="connsiteX0" fmla="*/ 6970 w 6984"/>
                <a:gd name="connsiteY0" fmla="*/ 0 h 111401"/>
                <a:gd name="connsiteX1" fmla="*/ 6739 w 6984"/>
                <a:gd name="connsiteY1" fmla="*/ 27917 h 111401"/>
                <a:gd name="connsiteX2" fmla="*/ 6373 w 6984"/>
                <a:gd name="connsiteY2" fmla="*/ 41892 h 111401"/>
                <a:gd name="connsiteX3" fmla="*/ 5743 w 6984"/>
                <a:gd name="connsiteY3" fmla="*/ 55834 h 111401"/>
                <a:gd name="connsiteX4" fmla="*/ 3519 w 6984"/>
                <a:gd name="connsiteY4" fmla="*/ 83684 h 111401"/>
                <a:gd name="connsiteX5" fmla="*/ 0 w 6984"/>
                <a:gd name="connsiteY5" fmla="*/ 111401 h 111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84" h="111401">
                  <a:moveTo>
                    <a:pt x="6970" y="0"/>
                  </a:moveTo>
                  <a:cubicBezTo>
                    <a:pt x="6970" y="9295"/>
                    <a:pt x="7070" y="18623"/>
                    <a:pt x="6739" y="27917"/>
                  </a:cubicBezTo>
                  <a:lnTo>
                    <a:pt x="6373" y="41892"/>
                  </a:lnTo>
                  <a:cubicBezTo>
                    <a:pt x="6273" y="46539"/>
                    <a:pt x="6207" y="51186"/>
                    <a:pt x="5743" y="55834"/>
                  </a:cubicBezTo>
                  <a:cubicBezTo>
                    <a:pt x="4979" y="65128"/>
                    <a:pt x="4448" y="74422"/>
                    <a:pt x="3519" y="83684"/>
                  </a:cubicBezTo>
                  <a:lnTo>
                    <a:pt x="0" y="111401"/>
                  </a:lnTo>
                </a:path>
              </a:pathLst>
            </a:custGeom>
            <a:noFill/>
            <a:ln w="9957" cap="flat">
              <a:solidFill>
                <a:srgbClr val="FFFFFF"/>
              </a:solidFill>
              <a:prstDash val="solid"/>
              <a:miter/>
            </a:ln>
          </p:spPr>
          <p:txBody>
            <a:bodyPr rtlCol="0" anchor="ctr"/>
            <a:lstStyle/>
            <a:p>
              <a:endParaRPr lang="es-CO"/>
            </a:p>
          </p:txBody>
        </p:sp>
        <p:sp>
          <p:nvSpPr>
            <p:cNvPr id="36" name="Freeform: Shape 35">
              <a:extLst>
                <a:ext uri="{FF2B5EF4-FFF2-40B4-BE49-F238E27FC236}">
                  <a16:creationId xmlns:a16="http://schemas.microsoft.com/office/drawing/2014/main" id="{C5081EC0-32DE-F691-25E5-8E1FE398FBF9}"/>
                </a:ext>
              </a:extLst>
            </p:cNvPr>
            <p:cNvSpPr/>
            <p:nvPr/>
          </p:nvSpPr>
          <p:spPr>
            <a:xfrm>
              <a:off x="10148228" y="4397584"/>
              <a:ext cx="38273" cy="111699"/>
            </a:xfrm>
            <a:custGeom>
              <a:avLst/>
              <a:gdLst>
                <a:gd name="connsiteX0" fmla="*/ 38273 w 38273"/>
                <a:gd name="connsiteY0" fmla="*/ 0 h 111699"/>
                <a:gd name="connsiteX1" fmla="*/ 0 w 38273"/>
                <a:gd name="connsiteY1" fmla="*/ 111699 h 111699"/>
              </a:gdLst>
              <a:ahLst/>
              <a:cxnLst>
                <a:cxn ang="0">
                  <a:pos x="connsiteX0" y="connsiteY0"/>
                </a:cxn>
                <a:cxn ang="0">
                  <a:pos x="connsiteX1" y="connsiteY1"/>
                </a:cxn>
              </a:cxnLst>
              <a:rect l="l" t="t" r="r" b="b"/>
              <a:pathLst>
                <a:path w="38273" h="111699">
                  <a:moveTo>
                    <a:pt x="38273" y="0"/>
                  </a:moveTo>
                  <a:cubicBezTo>
                    <a:pt x="29145" y="38339"/>
                    <a:pt x="16298" y="75816"/>
                    <a:pt x="0" y="111699"/>
                  </a:cubicBezTo>
                </a:path>
              </a:pathLst>
            </a:custGeom>
            <a:noFill/>
            <a:ln w="9957" cap="flat">
              <a:solidFill>
                <a:srgbClr val="FFFFFF"/>
              </a:solid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510FA11A-BCA9-531B-B64A-28A4120E83C4}"/>
                </a:ext>
              </a:extLst>
            </p:cNvPr>
            <p:cNvSpPr/>
            <p:nvPr/>
          </p:nvSpPr>
          <p:spPr>
            <a:xfrm>
              <a:off x="10064145" y="4552636"/>
              <a:ext cx="62405" cy="92480"/>
            </a:xfrm>
            <a:custGeom>
              <a:avLst/>
              <a:gdLst>
                <a:gd name="connsiteX0" fmla="*/ 62406 w 62405"/>
                <a:gd name="connsiteY0" fmla="*/ 0 h 92480"/>
                <a:gd name="connsiteX1" fmla="*/ 0 w 62405"/>
                <a:gd name="connsiteY1" fmla="*/ 92480 h 92480"/>
              </a:gdLst>
              <a:ahLst/>
              <a:cxnLst>
                <a:cxn ang="0">
                  <a:pos x="connsiteX0" y="connsiteY0"/>
                </a:cxn>
                <a:cxn ang="0">
                  <a:pos x="connsiteX1" y="connsiteY1"/>
                </a:cxn>
              </a:cxnLst>
              <a:rect l="l" t="t" r="r" b="b"/>
              <a:pathLst>
                <a:path w="62405" h="92480">
                  <a:moveTo>
                    <a:pt x="62406" y="0"/>
                  </a:moveTo>
                  <a:cubicBezTo>
                    <a:pt x="44415" y="32597"/>
                    <a:pt x="23602" y="63667"/>
                    <a:pt x="0" y="92480"/>
                  </a:cubicBezTo>
                </a:path>
              </a:pathLst>
            </a:custGeom>
            <a:noFill/>
            <a:ln w="9957" cap="flat">
              <a:solidFill>
                <a:srgbClr val="FFFFFF"/>
              </a:solid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AB88DD50-8918-583C-2AE0-439247F28664}"/>
                </a:ext>
              </a:extLst>
            </p:cNvPr>
            <p:cNvSpPr/>
            <p:nvPr/>
          </p:nvSpPr>
          <p:spPr>
            <a:xfrm>
              <a:off x="9948064" y="4676584"/>
              <a:ext cx="88430" cy="78239"/>
            </a:xfrm>
            <a:custGeom>
              <a:avLst/>
              <a:gdLst>
                <a:gd name="connsiteX0" fmla="*/ 88431 w 88430"/>
                <a:gd name="connsiteY0" fmla="*/ 0 h 78239"/>
                <a:gd name="connsiteX1" fmla="*/ 0 w 88430"/>
                <a:gd name="connsiteY1" fmla="*/ 78240 h 78239"/>
              </a:gdLst>
              <a:ahLst/>
              <a:cxnLst>
                <a:cxn ang="0">
                  <a:pos x="connsiteX0" y="connsiteY0"/>
                </a:cxn>
                <a:cxn ang="0">
                  <a:pos x="connsiteX1" y="connsiteY1"/>
                </a:cxn>
              </a:cxnLst>
              <a:rect l="l" t="t" r="r" b="b"/>
              <a:pathLst>
                <a:path w="88430" h="78239">
                  <a:moveTo>
                    <a:pt x="88431" y="0"/>
                  </a:moveTo>
                  <a:cubicBezTo>
                    <a:pt x="61510" y="28813"/>
                    <a:pt x="31867" y="55070"/>
                    <a:pt x="0" y="78240"/>
                  </a:cubicBezTo>
                </a:path>
              </a:pathLst>
            </a:custGeom>
            <a:noFill/>
            <a:ln w="9957" cap="flat">
              <a:solidFill>
                <a:srgbClr val="FFFFFF"/>
              </a:solidFill>
              <a:prstDash val="solid"/>
              <a:miter/>
            </a:ln>
          </p:spPr>
          <p:txBody>
            <a:bodyPr rtlCol="0" anchor="ctr"/>
            <a:lstStyle/>
            <a:p>
              <a:endParaRPr lang="es-CO"/>
            </a:p>
          </p:txBody>
        </p:sp>
        <p:sp>
          <p:nvSpPr>
            <p:cNvPr id="39" name="Freeform: Shape 38">
              <a:extLst>
                <a:ext uri="{FF2B5EF4-FFF2-40B4-BE49-F238E27FC236}">
                  <a16:creationId xmlns:a16="http://schemas.microsoft.com/office/drawing/2014/main" id="{7C1435A3-CF54-791D-2287-DBF0F99CB19C}"/>
                </a:ext>
              </a:extLst>
            </p:cNvPr>
            <p:cNvSpPr/>
            <p:nvPr/>
          </p:nvSpPr>
          <p:spPr>
            <a:xfrm>
              <a:off x="9807784" y="4781878"/>
              <a:ext cx="100082" cy="49293"/>
            </a:xfrm>
            <a:custGeom>
              <a:avLst/>
              <a:gdLst>
                <a:gd name="connsiteX0" fmla="*/ 100082 w 100082"/>
                <a:gd name="connsiteY0" fmla="*/ 0 h 49293"/>
                <a:gd name="connsiteX1" fmla="*/ 0 w 100082"/>
                <a:gd name="connsiteY1" fmla="*/ 49294 h 49293"/>
              </a:gdLst>
              <a:ahLst/>
              <a:cxnLst>
                <a:cxn ang="0">
                  <a:pos x="connsiteX0" y="connsiteY0"/>
                </a:cxn>
                <a:cxn ang="0">
                  <a:pos x="connsiteX1" y="connsiteY1"/>
                </a:cxn>
              </a:cxnLst>
              <a:rect l="l" t="t" r="r" b="b"/>
              <a:pathLst>
                <a:path w="100082" h="49293">
                  <a:moveTo>
                    <a:pt x="100082" y="0"/>
                  </a:moveTo>
                  <a:cubicBezTo>
                    <a:pt x="68348" y="19485"/>
                    <a:pt x="34755" y="35983"/>
                    <a:pt x="0" y="49294"/>
                  </a:cubicBezTo>
                </a:path>
              </a:pathLst>
            </a:custGeom>
            <a:noFill/>
            <a:ln w="9957" cap="flat">
              <a:solidFill>
                <a:srgbClr val="FFFFFF"/>
              </a:solidFill>
              <a:prstDash val="solid"/>
              <a:miter/>
            </a:ln>
          </p:spPr>
          <p:txBody>
            <a:bodyPr rtlCol="0" anchor="ctr"/>
            <a:lstStyle/>
            <a:p>
              <a:endParaRPr lang="es-CO"/>
            </a:p>
          </p:txBody>
        </p:sp>
        <p:sp>
          <p:nvSpPr>
            <p:cNvPr id="40" name="Freeform: Shape 39">
              <a:extLst>
                <a:ext uri="{FF2B5EF4-FFF2-40B4-BE49-F238E27FC236}">
                  <a16:creationId xmlns:a16="http://schemas.microsoft.com/office/drawing/2014/main" id="{08DE00C4-7A98-9B19-4BF5-E76F8FA978E2}"/>
                </a:ext>
              </a:extLst>
            </p:cNvPr>
            <p:cNvSpPr/>
            <p:nvPr/>
          </p:nvSpPr>
          <p:spPr>
            <a:xfrm>
              <a:off x="9693926" y="4831172"/>
              <a:ext cx="113857" cy="31235"/>
            </a:xfrm>
            <a:custGeom>
              <a:avLst/>
              <a:gdLst>
                <a:gd name="connsiteX0" fmla="*/ 113858 w 113857"/>
                <a:gd name="connsiteY0" fmla="*/ 0 h 31235"/>
                <a:gd name="connsiteX1" fmla="*/ 0 w 113857"/>
                <a:gd name="connsiteY1" fmla="*/ 31236 h 31235"/>
              </a:gdLst>
              <a:ahLst/>
              <a:cxnLst>
                <a:cxn ang="0">
                  <a:pos x="connsiteX0" y="connsiteY0"/>
                </a:cxn>
                <a:cxn ang="0">
                  <a:pos x="connsiteX1" y="connsiteY1"/>
                </a:cxn>
              </a:cxnLst>
              <a:rect l="l" t="t" r="r" b="b"/>
              <a:pathLst>
                <a:path w="113857" h="31235">
                  <a:moveTo>
                    <a:pt x="113858" y="0"/>
                  </a:moveTo>
                  <a:cubicBezTo>
                    <a:pt x="77045" y="14108"/>
                    <a:pt x="38838" y="24597"/>
                    <a:pt x="0" y="31236"/>
                  </a:cubicBezTo>
                </a:path>
              </a:pathLst>
            </a:custGeom>
            <a:noFill/>
            <a:ln w="9957" cap="flat">
              <a:solidFill>
                <a:srgbClr val="FFFFFF"/>
              </a:solidFill>
              <a:prstDash val="solid"/>
              <a:miter/>
            </a:ln>
          </p:spPr>
          <p:txBody>
            <a:bodyPr rtlCol="0" anchor="ctr"/>
            <a:lstStyle/>
            <a:p>
              <a:endParaRPr lang="es-CO"/>
            </a:p>
          </p:txBody>
        </p:sp>
        <p:sp>
          <p:nvSpPr>
            <p:cNvPr id="41" name="Freeform: Shape 40">
              <a:extLst>
                <a:ext uri="{FF2B5EF4-FFF2-40B4-BE49-F238E27FC236}">
                  <a16:creationId xmlns:a16="http://schemas.microsoft.com/office/drawing/2014/main" id="{F199A487-CBDF-588E-92D6-24995647BA8E}"/>
                </a:ext>
              </a:extLst>
            </p:cNvPr>
            <p:cNvSpPr/>
            <p:nvPr/>
          </p:nvSpPr>
          <p:spPr>
            <a:xfrm>
              <a:off x="9534261" y="4868648"/>
              <a:ext cx="111632" cy="2599"/>
            </a:xfrm>
            <a:custGeom>
              <a:avLst/>
              <a:gdLst>
                <a:gd name="connsiteX0" fmla="*/ 111633 w 111632"/>
                <a:gd name="connsiteY0" fmla="*/ 0 h 2599"/>
                <a:gd name="connsiteX1" fmla="*/ 0 w 111632"/>
                <a:gd name="connsiteY1" fmla="*/ 2556 h 2599"/>
              </a:gdLst>
              <a:ahLst/>
              <a:cxnLst>
                <a:cxn ang="0">
                  <a:pos x="connsiteX0" y="connsiteY0"/>
                </a:cxn>
                <a:cxn ang="0">
                  <a:pos x="connsiteX1" y="connsiteY1"/>
                </a:cxn>
              </a:cxnLst>
              <a:rect l="l" t="t" r="r" b="b"/>
              <a:pathLst>
                <a:path w="111632" h="2599">
                  <a:moveTo>
                    <a:pt x="111633" y="0"/>
                  </a:moveTo>
                  <a:cubicBezTo>
                    <a:pt x="74522" y="3619"/>
                    <a:pt x="37211" y="2324"/>
                    <a:pt x="0" y="2556"/>
                  </a:cubicBezTo>
                </a:path>
              </a:pathLst>
            </a:custGeom>
            <a:noFill/>
            <a:ln w="9957" cap="flat">
              <a:solidFill>
                <a:srgbClr val="FFFFFF"/>
              </a:solid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AC7F17B6-A094-43CB-2F2F-9929008DADB8}"/>
                </a:ext>
              </a:extLst>
            </p:cNvPr>
            <p:cNvSpPr/>
            <p:nvPr/>
          </p:nvSpPr>
          <p:spPr>
            <a:xfrm>
              <a:off x="9374197" y="4866889"/>
              <a:ext cx="118138" cy="4315"/>
            </a:xfrm>
            <a:custGeom>
              <a:avLst/>
              <a:gdLst>
                <a:gd name="connsiteX0" fmla="*/ 118139 w 118138"/>
                <a:gd name="connsiteY0" fmla="*/ 4315 h 4315"/>
                <a:gd name="connsiteX1" fmla="*/ 88563 w 118138"/>
                <a:gd name="connsiteY1" fmla="*/ 4315 h 4315"/>
                <a:gd name="connsiteX2" fmla="*/ 58987 w 118138"/>
                <a:gd name="connsiteY2" fmla="*/ 4016 h 4315"/>
                <a:gd name="connsiteX3" fmla="*/ 29443 w 118138"/>
                <a:gd name="connsiteY3" fmla="*/ 2722 h 4315"/>
                <a:gd name="connsiteX4" fmla="*/ 0 w 118138"/>
                <a:gd name="connsiteY4" fmla="*/ 0 h 4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38" h="4315">
                  <a:moveTo>
                    <a:pt x="118139" y="4315"/>
                  </a:moveTo>
                  <a:lnTo>
                    <a:pt x="88563" y="4315"/>
                  </a:lnTo>
                  <a:cubicBezTo>
                    <a:pt x="78704" y="4315"/>
                    <a:pt x="68846" y="4348"/>
                    <a:pt x="58987" y="4016"/>
                  </a:cubicBezTo>
                  <a:cubicBezTo>
                    <a:pt x="49128" y="3718"/>
                    <a:pt x="39269" y="3718"/>
                    <a:pt x="29443" y="2722"/>
                  </a:cubicBezTo>
                  <a:cubicBezTo>
                    <a:pt x="19618" y="1859"/>
                    <a:pt x="9759" y="1494"/>
                    <a:pt x="0" y="0"/>
                  </a:cubicBezTo>
                </a:path>
              </a:pathLst>
            </a:custGeom>
            <a:noFill/>
            <a:ln w="9957" cap="flat">
              <a:solidFill>
                <a:srgbClr val="FFFFFF"/>
              </a:solid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C90C4F71-1EB5-5062-284B-E9A33EE1C2BC}"/>
                </a:ext>
              </a:extLst>
            </p:cNvPr>
            <p:cNvSpPr/>
            <p:nvPr/>
          </p:nvSpPr>
          <p:spPr>
            <a:xfrm>
              <a:off x="9219543" y="4827255"/>
              <a:ext cx="106819" cy="32099"/>
            </a:xfrm>
            <a:custGeom>
              <a:avLst/>
              <a:gdLst>
                <a:gd name="connsiteX0" fmla="*/ 106820 w 106819"/>
                <a:gd name="connsiteY0" fmla="*/ 32099 h 32099"/>
                <a:gd name="connsiteX1" fmla="*/ 0 w 106819"/>
                <a:gd name="connsiteY1" fmla="*/ 0 h 32099"/>
              </a:gdLst>
              <a:ahLst/>
              <a:cxnLst>
                <a:cxn ang="0">
                  <a:pos x="connsiteX0" y="connsiteY0"/>
                </a:cxn>
                <a:cxn ang="0">
                  <a:pos x="connsiteX1" y="connsiteY1"/>
                </a:cxn>
              </a:cxnLst>
              <a:rect l="l" t="t" r="r" b="b"/>
              <a:pathLst>
                <a:path w="106819" h="32099">
                  <a:moveTo>
                    <a:pt x="106820" y="32099"/>
                  </a:moveTo>
                  <a:cubicBezTo>
                    <a:pt x="70306" y="24697"/>
                    <a:pt x="34522" y="13942"/>
                    <a:pt x="0" y="0"/>
                  </a:cubicBezTo>
                </a:path>
              </a:pathLst>
            </a:custGeom>
            <a:noFill/>
            <a:ln w="9957" cap="flat">
              <a:solidFill>
                <a:srgbClr val="FFFFFF"/>
              </a:solidFill>
              <a:prstDash val="solid"/>
              <a:miter/>
            </a:ln>
          </p:spPr>
          <p:txBody>
            <a:bodyPr rtlCol="0" anchor="ctr"/>
            <a:lstStyle/>
            <a:p>
              <a:endParaRPr lang="es-CO"/>
            </a:p>
          </p:txBody>
        </p:sp>
        <p:sp>
          <p:nvSpPr>
            <p:cNvPr id="44" name="Freeform: Shape 43">
              <a:extLst>
                <a:ext uri="{FF2B5EF4-FFF2-40B4-BE49-F238E27FC236}">
                  <a16:creationId xmlns:a16="http://schemas.microsoft.com/office/drawing/2014/main" id="{0FB7BDE6-5F77-D36A-6491-23216C7B0EC5}"/>
                </a:ext>
              </a:extLst>
            </p:cNvPr>
            <p:cNvSpPr/>
            <p:nvPr/>
          </p:nvSpPr>
          <p:spPr>
            <a:xfrm>
              <a:off x="9072757" y="4742542"/>
              <a:ext cx="99683" cy="63302"/>
            </a:xfrm>
            <a:custGeom>
              <a:avLst/>
              <a:gdLst>
                <a:gd name="connsiteX0" fmla="*/ 99683 w 99683"/>
                <a:gd name="connsiteY0" fmla="*/ 63302 h 63302"/>
                <a:gd name="connsiteX1" fmla="*/ 0 w 99683"/>
                <a:gd name="connsiteY1" fmla="*/ 0 h 63302"/>
              </a:gdLst>
              <a:ahLst/>
              <a:cxnLst>
                <a:cxn ang="0">
                  <a:pos x="connsiteX0" y="connsiteY0"/>
                </a:cxn>
                <a:cxn ang="0">
                  <a:pos x="connsiteX1" y="connsiteY1"/>
                </a:cxn>
              </a:cxnLst>
              <a:rect l="l" t="t" r="r" b="b"/>
              <a:pathLst>
                <a:path w="99683" h="63302">
                  <a:moveTo>
                    <a:pt x="99683" y="63302"/>
                  </a:moveTo>
                  <a:cubicBezTo>
                    <a:pt x="64530" y="45477"/>
                    <a:pt x="31103" y="24232"/>
                    <a:pt x="0" y="0"/>
                  </a:cubicBezTo>
                </a:path>
              </a:pathLst>
            </a:custGeom>
            <a:noFill/>
            <a:ln w="9957" cap="flat">
              <a:solidFill>
                <a:srgbClr val="FFFFFF"/>
              </a:solidFill>
              <a:prstDash val="solid"/>
              <a:miter/>
            </a:ln>
          </p:spPr>
          <p:txBody>
            <a:bodyPr rtlCol="0" anchor="ctr"/>
            <a:lstStyle/>
            <a:p>
              <a:endParaRPr lang="es-CO"/>
            </a:p>
          </p:txBody>
        </p:sp>
        <p:sp>
          <p:nvSpPr>
            <p:cNvPr id="45" name="Freeform: Shape 44">
              <a:extLst>
                <a:ext uri="{FF2B5EF4-FFF2-40B4-BE49-F238E27FC236}">
                  <a16:creationId xmlns:a16="http://schemas.microsoft.com/office/drawing/2014/main" id="{03A366D1-DEAB-36F4-16EE-8FE76B1CEABC}"/>
                </a:ext>
              </a:extLst>
            </p:cNvPr>
            <p:cNvSpPr/>
            <p:nvPr/>
          </p:nvSpPr>
          <p:spPr>
            <a:xfrm>
              <a:off x="8960459" y="4628984"/>
              <a:ext cx="75219" cy="82388"/>
            </a:xfrm>
            <a:custGeom>
              <a:avLst/>
              <a:gdLst>
                <a:gd name="connsiteX0" fmla="*/ 75219 w 75219"/>
                <a:gd name="connsiteY0" fmla="*/ 82389 h 82388"/>
                <a:gd name="connsiteX1" fmla="*/ 0 w 75219"/>
                <a:gd name="connsiteY1" fmla="*/ 0 h 82388"/>
              </a:gdLst>
              <a:ahLst/>
              <a:cxnLst>
                <a:cxn ang="0">
                  <a:pos x="connsiteX0" y="connsiteY0"/>
                </a:cxn>
                <a:cxn ang="0">
                  <a:pos x="connsiteX1" y="connsiteY1"/>
                </a:cxn>
              </a:cxnLst>
              <a:rect l="l" t="t" r="r" b="b"/>
              <a:pathLst>
                <a:path w="75219" h="82388">
                  <a:moveTo>
                    <a:pt x="75219" y="82389"/>
                  </a:moveTo>
                  <a:cubicBezTo>
                    <a:pt x="47734" y="57227"/>
                    <a:pt x="22539" y="29643"/>
                    <a:pt x="0" y="0"/>
                  </a:cubicBezTo>
                </a:path>
              </a:pathLst>
            </a:custGeom>
            <a:noFill/>
            <a:ln w="9957" cap="flat">
              <a:solidFill>
                <a:srgbClr val="FFFFFF"/>
              </a:solid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BA545D76-F7D2-A8C1-387C-6675D833317F}"/>
                </a:ext>
              </a:extLst>
            </p:cNvPr>
            <p:cNvSpPr/>
            <p:nvPr/>
          </p:nvSpPr>
          <p:spPr>
            <a:xfrm>
              <a:off x="8880726" y="4490596"/>
              <a:ext cx="55435" cy="104263"/>
            </a:xfrm>
            <a:custGeom>
              <a:avLst/>
              <a:gdLst>
                <a:gd name="connsiteX0" fmla="*/ 55436 w 55435"/>
                <a:gd name="connsiteY0" fmla="*/ 104264 h 104263"/>
                <a:gd name="connsiteX1" fmla="*/ 0 w 55435"/>
                <a:gd name="connsiteY1" fmla="*/ 0 h 104263"/>
              </a:gdLst>
              <a:ahLst/>
              <a:cxnLst>
                <a:cxn ang="0">
                  <a:pos x="connsiteX0" y="connsiteY0"/>
                </a:cxn>
                <a:cxn ang="0">
                  <a:pos x="connsiteX1" y="connsiteY1"/>
                </a:cxn>
              </a:cxnLst>
              <a:rect l="l" t="t" r="r" b="b"/>
              <a:pathLst>
                <a:path w="55435" h="104263">
                  <a:moveTo>
                    <a:pt x="55436" y="104264"/>
                  </a:moveTo>
                  <a:cubicBezTo>
                    <a:pt x="33693" y="71368"/>
                    <a:pt x="15104" y="36414"/>
                    <a:pt x="0" y="0"/>
                  </a:cubicBezTo>
                </a:path>
              </a:pathLst>
            </a:custGeom>
            <a:noFill/>
            <a:ln w="9957" cap="flat">
              <a:solidFill>
                <a:srgbClr val="FFFFFF"/>
              </a:solid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C8FE2CA8-5186-A1F5-D10D-EC1C4B91FCA1}"/>
                </a:ext>
              </a:extLst>
            </p:cNvPr>
            <p:cNvSpPr/>
            <p:nvPr/>
          </p:nvSpPr>
          <p:spPr>
            <a:xfrm>
              <a:off x="8839332" y="4336340"/>
              <a:ext cx="24664" cy="108778"/>
            </a:xfrm>
            <a:custGeom>
              <a:avLst/>
              <a:gdLst>
                <a:gd name="connsiteX0" fmla="*/ 24664 w 24664"/>
                <a:gd name="connsiteY0" fmla="*/ 108779 h 108778"/>
                <a:gd name="connsiteX1" fmla="*/ 0 w 24664"/>
                <a:gd name="connsiteY1" fmla="*/ 0 h 108778"/>
              </a:gdLst>
              <a:ahLst/>
              <a:cxnLst>
                <a:cxn ang="0">
                  <a:pos x="connsiteX0" y="connsiteY0"/>
                </a:cxn>
                <a:cxn ang="0">
                  <a:pos x="connsiteX1" y="connsiteY1"/>
                </a:cxn>
              </a:cxnLst>
              <a:rect l="l" t="t" r="r" b="b"/>
              <a:pathLst>
                <a:path w="24664" h="108778">
                  <a:moveTo>
                    <a:pt x="24664" y="108779"/>
                  </a:moveTo>
                  <a:cubicBezTo>
                    <a:pt x="13178" y="73360"/>
                    <a:pt x="4946" y="36912"/>
                    <a:pt x="0" y="0"/>
                  </a:cubicBezTo>
                </a:path>
              </a:pathLst>
            </a:custGeom>
            <a:noFill/>
            <a:ln w="9957" cap="flat">
              <a:solidFill>
                <a:srgbClr val="FFFFFF"/>
              </a:solidFill>
              <a:prstDash val="solid"/>
              <a:miter/>
            </a:ln>
          </p:spPr>
          <p:txBody>
            <a:bodyPr rtlCol="0" anchor="ctr"/>
            <a:lstStyle/>
            <a:p>
              <a:endParaRPr lang="es-CO"/>
            </a:p>
          </p:txBody>
        </p:sp>
        <p:sp>
          <p:nvSpPr>
            <p:cNvPr id="48" name="Freeform: Shape 47">
              <a:extLst>
                <a:ext uri="{FF2B5EF4-FFF2-40B4-BE49-F238E27FC236}">
                  <a16:creationId xmlns:a16="http://schemas.microsoft.com/office/drawing/2014/main" id="{62C14409-BABB-8427-0AE6-F32891D3F88B}"/>
                </a:ext>
              </a:extLst>
            </p:cNvPr>
            <p:cNvSpPr/>
            <p:nvPr/>
          </p:nvSpPr>
          <p:spPr>
            <a:xfrm>
              <a:off x="8833683" y="4218300"/>
              <a:ext cx="5648" cy="118039"/>
            </a:xfrm>
            <a:custGeom>
              <a:avLst/>
              <a:gdLst>
                <a:gd name="connsiteX0" fmla="*/ 5649 w 5648"/>
                <a:gd name="connsiteY0" fmla="*/ 118040 h 118039"/>
                <a:gd name="connsiteX1" fmla="*/ 2429 w 5648"/>
                <a:gd name="connsiteY1" fmla="*/ 88663 h 118039"/>
                <a:gd name="connsiteX2" fmla="*/ 1300 w 5648"/>
                <a:gd name="connsiteY2" fmla="*/ 73924 h 118039"/>
                <a:gd name="connsiteX3" fmla="*/ 803 w 5648"/>
                <a:gd name="connsiteY3" fmla="*/ 66555 h 118039"/>
                <a:gd name="connsiteX4" fmla="*/ 603 w 5648"/>
                <a:gd name="connsiteY4" fmla="*/ 59153 h 118039"/>
                <a:gd name="connsiteX5" fmla="*/ 6 w 5648"/>
                <a:gd name="connsiteY5" fmla="*/ 29576 h 118039"/>
                <a:gd name="connsiteX6" fmla="*/ 6 w 5648"/>
                <a:gd name="connsiteY6" fmla="*/ 0 h 118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48" h="118039">
                  <a:moveTo>
                    <a:pt x="5649" y="118040"/>
                  </a:moveTo>
                  <a:cubicBezTo>
                    <a:pt x="4454" y="108247"/>
                    <a:pt x="2960" y="98488"/>
                    <a:pt x="2429" y="88663"/>
                  </a:cubicBezTo>
                  <a:lnTo>
                    <a:pt x="1300" y="73924"/>
                  </a:lnTo>
                  <a:cubicBezTo>
                    <a:pt x="1135" y="71468"/>
                    <a:pt x="869" y="69011"/>
                    <a:pt x="803" y="66555"/>
                  </a:cubicBezTo>
                  <a:lnTo>
                    <a:pt x="603" y="59153"/>
                  </a:lnTo>
                  <a:cubicBezTo>
                    <a:pt x="438" y="49294"/>
                    <a:pt x="-60" y="39435"/>
                    <a:pt x="6" y="29576"/>
                  </a:cubicBezTo>
                  <a:lnTo>
                    <a:pt x="6" y="0"/>
                  </a:lnTo>
                </a:path>
              </a:pathLst>
            </a:custGeom>
            <a:noFill/>
            <a:ln w="9957" cap="flat">
              <a:solidFill>
                <a:srgbClr val="FFFFFF"/>
              </a:solid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C20EBBA8-C2B6-DB48-7183-7DAC60670B63}"/>
                </a:ext>
              </a:extLst>
            </p:cNvPr>
            <p:cNvSpPr/>
            <p:nvPr/>
          </p:nvSpPr>
          <p:spPr>
            <a:xfrm>
              <a:off x="8833722" y="4058103"/>
              <a:ext cx="3319" cy="111732"/>
            </a:xfrm>
            <a:custGeom>
              <a:avLst/>
              <a:gdLst>
                <a:gd name="connsiteX0" fmla="*/ 0 w 3319"/>
                <a:gd name="connsiteY0" fmla="*/ 111733 h 111732"/>
                <a:gd name="connsiteX1" fmla="*/ 0 w 3319"/>
                <a:gd name="connsiteY1" fmla="*/ 0 h 111732"/>
              </a:gdLst>
              <a:ahLst/>
              <a:cxnLst>
                <a:cxn ang="0">
                  <a:pos x="connsiteX0" y="connsiteY0"/>
                </a:cxn>
                <a:cxn ang="0">
                  <a:pos x="connsiteX1" y="connsiteY1"/>
                </a:cxn>
              </a:cxnLst>
              <a:rect l="l" t="t" r="r" b="b"/>
              <a:pathLst>
                <a:path w="3319" h="111732">
                  <a:moveTo>
                    <a:pt x="0" y="111733"/>
                  </a:moveTo>
                  <a:lnTo>
                    <a:pt x="0" y="0"/>
                  </a:lnTo>
                </a:path>
              </a:pathLst>
            </a:custGeom>
            <a:ln w="9957" cap="flat">
              <a:solidFill>
                <a:srgbClr val="FFFFFF"/>
              </a:solid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738C8809-1AC9-6A07-2DA1-802916196F71}"/>
                </a:ext>
              </a:extLst>
            </p:cNvPr>
            <p:cNvSpPr/>
            <p:nvPr/>
          </p:nvSpPr>
          <p:spPr>
            <a:xfrm>
              <a:off x="8833722" y="3897906"/>
              <a:ext cx="3319" cy="118305"/>
            </a:xfrm>
            <a:custGeom>
              <a:avLst/>
              <a:gdLst>
                <a:gd name="connsiteX0" fmla="*/ 0 w 3319"/>
                <a:gd name="connsiteY0" fmla="*/ 118306 h 118305"/>
                <a:gd name="connsiteX1" fmla="*/ 0 w 3319"/>
                <a:gd name="connsiteY1" fmla="*/ 0 h 118305"/>
              </a:gdLst>
              <a:ahLst/>
              <a:cxnLst>
                <a:cxn ang="0">
                  <a:pos x="connsiteX0" y="connsiteY0"/>
                </a:cxn>
                <a:cxn ang="0">
                  <a:pos x="connsiteX1" y="connsiteY1"/>
                </a:cxn>
              </a:cxnLst>
              <a:rect l="l" t="t" r="r" b="b"/>
              <a:pathLst>
                <a:path w="3319" h="118305">
                  <a:moveTo>
                    <a:pt x="0" y="118306"/>
                  </a:moveTo>
                  <a:lnTo>
                    <a:pt x="0" y="0"/>
                  </a:lnTo>
                </a:path>
              </a:pathLst>
            </a:custGeom>
            <a:ln w="9957" cap="flat">
              <a:solidFill>
                <a:srgbClr val="FFFFFF"/>
              </a:solidFill>
              <a:prstDash val="solid"/>
              <a:miter/>
            </a:ln>
          </p:spPr>
          <p:txBody>
            <a:bodyPr rtlCol="0" anchor="ctr"/>
            <a:lstStyle/>
            <a:p>
              <a:endParaRPr lang="es-CO"/>
            </a:p>
          </p:txBody>
        </p:sp>
        <p:sp>
          <p:nvSpPr>
            <p:cNvPr id="51" name="Freeform: Shape 50">
              <a:extLst>
                <a:ext uri="{FF2B5EF4-FFF2-40B4-BE49-F238E27FC236}">
                  <a16:creationId xmlns:a16="http://schemas.microsoft.com/office/drawing/2014/main" id="{3D4F4BAD-5FD8-762A-59D2-1BCF9BB71E82}"/>
                </a:ext>
              </a:extLst>
            </p:cNvPr>
            <p:cNvSpPr/>
            <p:nvPr/>
          </p:nvSpPr>
          <p:spPr>
            <a:xfrm>
              <a:off x="8833722" y="3737742"/>
              <a:ext cx="3319" cy="111699"/>
            </a:xfrm>
            <a:custGeom>
              <a:avLst/>
              <a:gdLst>
                <a:gd name="connsiteX0" fmla="*/ 0 w 3319"/>
                <a:gd name="connsiteY0" fmla="*/ 111700 h 111699"/>
                <a:gd name="connsiteX1" fmla="*/ 0 w 3319"/>
                <a:gd name="connsiteY1" fmla="*/ 0 h 111699"/>
              </a:gdLst>
              <a:ahLst/>
              <a:cxnLst>
                <a:cxn ang="0">
                  <a:pos x="connsiteX0" y="connsiteY0"/>
                </a:cxn>
                <a:cxn ang="0">
                  <a:pos x="connsiteX1" y="connsiteY1"/>
                </a:cxn>
              </a:cxnLst>
              <a:rect l="l" t="t" r="r" b="b"/>
              <a:pathLst>
                <a:path w="3319" h="111699">
                  <a:moveTo>
                    <a:pt x="0" y="111700"/>
                  </a:moveTo>
                  <a:lnTo>
                    <a:pt x="0" y="0"/>
                  </a:lnTo>
                </a:path>
              </a:pathLst>
            </a:custGeom>
            <a:ln w="9957" cap="flat">
              <a:solidFill>
                <a:srgbClr val="FFFFFF"/>
              </a:solid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85D92779-CC93-787C-A489-8A445F5D3787}"/>
                </a:ext>
              </a:extLst>
            </p:cNvPr>
            <p:cNvSpPr/>
            <p:nvPr/>
          </p:nvSpPr>
          <p:spPr>
            <a:xfrm>
              <a:off x="8833722" y="3567686"/>
              <a:ext cx="3319" cy="118305"/>
            </a:xfrm>
            <a:custGeom>
              <a:avLst/>
              <a:gdLst>
                <a:gd name="connsiteX0" fmla="*/ 0 w 3319"/>
                <a:gd name="connsiteY0" fmla="*/ 118306 h 118305"/>
                <a:gd name="connsiteX1" fmla="*/ 0 w 3319"/>
                <a:gd name="connsiteY1" fmla="*/ 0 h 118305"/>
              </a:gdLst>
              <a:ahLst/>
              <a:cxnLst>
                <a:cxn ang="0">
                  <a:pos x="connsiteX0" y="connsiteY0"/>
                </a:cxn>
                <a:cxn ang="0">
                  <a:pos x="connsiteX1" y="connsiteY1"/>
                </a:cxn>
              </a:cxnLst>
              <a:rect l="l" t="t" r="r" b="b"/>
              <a:pathLst>
                <a:path w="3319" h="118305">
                  <a:moveTo>
                    <a:pt x="0" y="118306"/>
                  </a:moveTo>
                  <a:lnTo>
                    <a:pt x="0" y="0"/>
                  </a:lnTo>
                </a:path>
              </a:pathLst>
            </a:custGeom>
            <a:ln w="9957" cap="flat">
              <a:solidFill>
                <a:srgbClr val="FFFFFF"/>
              </a:solid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C951ADEB-578E-FC9D-ECA4-35184F8FCB4F}"/>
                </a:ext>
              </a:extLst>
            </p:cNvPr>
            <p:cNvSpPr/>
            <p:nvPr/>
          </p:nvSpPr>
          <p:spPr>
            <a:xfrm>
              <a:off x="8833722" y="3407523"/>
              <a:ext cx="3319" cy="111699"/>
            </a:xfrm>
            <a:custGeom>
              <a:avLst/>
              <a:gdLst>
                <a:gd name="connsiteX0" fmla="*/ 0 w 3319"/>
                <a:gd name="connsiteY0" fmla="*/ 111700 h 111699"/>
                <a:gd name="connsiteX1" fmla="*/ 0 w 3319"/>
                <a:gd name="connsiteY1" fmla="*/ 0 h 111699"/>
              </a:gdLst>
              <a:ahLst/>
              <a:cxnLst>
                <a:cxn ang="0">
                  <a:pos x="connsiteX0" y="connsiteY0"/>
                </a:cxn>
                <a:cxn ang="0">
                  <a:pos x="connsiteX1" y="connsiteY1"/>
                </a:cxn>
              </a:cxnLst>
              <a:rect l="l" t="t" r="r" b="b"/>
              <a:pathLst>
                <a:path w="3319" h="111699">
                  <a:moveTo>
                    <a:pt x="0" y="111700"/>
                  </a:moveTo>
                  <a:lnTo>
                    <a:pt x="0" y="0"/>
                  </a:lnTo>
                </a:path>
              </a:pathLst>
            </a:custGeom>
            <a:ln w="9957" cap="flat">
              <a:solidFill>
                <a:srgbClr val="FFFFFF"/>
              </a:solid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522E281F-8E64-6236-2CCE-35C16BD46344}"/>
                </a:ext>
              </a:extLst>
            </p:cNvPr>
            <p:cNvSpPr/>
            <p:nvPr/>
          </p:nvSpPr>
          <p:spPr>
            <a:xfrm>
              <a:off x="8833722" y="3247326"/>
              <a:ext cx="3319" cy="118305"/>
            </a:xfrm>
            <a:custGeom>
              <a:avLst/>
              <a:gdLst>
                <a:gd name="connsiteX0" fmla="*/ 0 w 3319"/>
                <a:gd name="connsiteY0" fmla="*/ 118305 h 118305"/>
                <a:gd name="connsiteX1" fmla="*/ 0 w 3319"/>
                <a:gd name="connsiteY1" fmla="*/ 0 h 118305"/>
              </a:gdLst>
              <a:ahLst/>
              <a:cxnLst>
                <a:cxn ang="0">
                  <a:pos x="connsiteX0" y="connsiteY0"/>
                </a:cxn>
                <a:cxn ang="0">
                  <a:pos x="connsiteX1" y="connsiteY1"/>
                </a:cxn>
              </a:cxnLst>
              <a:rect l="l" t="t" r="r" b="b"/>
              <a:pathLst>
                <a:path w="3319" h="118305">
                  <a:moveTo>
                    <a:pt x="0" y="118305"/>
                  </a:moveTo>
                  <a:lnTo>
                    <a:pt x="0" y="0"/>
                  </a:lnTo>
                </a:path>
              </a:pathLst>
            </a:custGeom>
            <a:ln w="9957" cap="flat">
              <a:solidFill>
                <a:srgbClr val="FFFFFF"/>
              </a:solid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1C5E8A6E-8CDB-9CA0-262D-42981CAEF957}"/>
                </a:ext>
              </a:extLst>
            </p:cNvPr>
            <p:cNvSpPr/>
            <p:nvPr/>
          </p:nvSpPr>
          <p:spPr>
            <a:xfrm>
              <a:off x="8833357" y="3087129"/>
              <a:ext cx="365" cy="111732"/>
            </a:xfrm>
            <a:custGeom>
              <a:avLst/>
              <a:gdLst>
                <a:gd name="connsiteX0" fmla="*/ 365 w 365"/>
                <a:gd name="connsiteY0" fmla="*/ 111733 h 111732"/>
                <a:gd name="connsiteX1" fmla="*/ 365 w 365"/>
                <a:gd name="connsiteY1" fmla="*/ 55867 h 111732"/>
                <a:gd name="connsiteX2" fmla="*/ 365 w 365"/>
                <a:gd name="connsiteY2" fmla="*/ 27950 h 111732"/>
                <a:gd name="connsiteX3" fmla="*/ 332 w 365"/>
                <a:gd name="connsiteY3" fmla="*/ 13975 h 111732"/>
                <a:gd name="connsiteX4" fmla="*/ 0 w 365"/>
                <a:gd name="connsiteY4" fmla="*/ 0 h 1117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 h="111732">
                  <a:moveTo>
                    <a:pt x="365" y="111733"/>
                  </a:moveTo>
                  <a:lnTo>
                    <a:pt x="365" y="55867"/>
                  </a:lnTo>
                  <a:lnTo>
                    <a:pt x="365" y="27950"/>
                  </a:lnTo>
                  <a:lnTo>
                    <a:pt x="332" y="13975"/>
                  </a:lnTo>
                  <a:lnTo>
                    <a:pt x="0" y="0"/>
                  </a:lnTo>
                </a:path>
              </a:pathLst>
            </a:custGeom>
            <a:noFill/>
            <a:ln w="9957" cap="flat">
              <a:solidFill>
                <a:srgbClr val="FFFFFF"/>
              </a:solid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1B61CC24-BD41-C845-CFAD-A0983949225C}"/>
                </a:ext>
              </a:extLst>
            </p:cNvPr>
            <p:cNvSpPr/>
            <p:nvPr/>
          </p:nvSpPr>
          <p:spPr>
            <a:xfrm>
              <a:off x="8819449" y="2969852"/>
              <a:ext cx="13908" cy="117276"/>
            </a:xfrm>
            <a:custGeom>
              <a:avLst/>
              <a:gdLst>
                <a:gd name="connsiteX0" fmla="*/ 13908 w 13908"/>
                <a:gd name="connsiteY0" fmla="*/ 117277 h 117276"/>
                <a:gd name="connsiteX1" fmla="*/ 0 w 13908"/>
                <a:gd name="connsiteY1" fmla="*/ 0 h 117276"/>
              </a:gdLst>
              <a:ahLst/>
              <a:cxnLst>
                <a:cxn ang="0">
                  <a:pos x="connsiteX0" y="connsiteY0"/>
                </a:cxn>
                <a:cxn ang="0">
                  <a:pos x="connsiteX1" y="connsiteY1"/>
                </a:cxn>
              </a:cxnLst>
              <a:rect l="l" t="t" r="r" b="b"/>
              <a:pathLst>
                <a:path w="13908" h="117276">
                  <a:moveTo>
                    <a:pt x="13908" y="117277"/>
                  </a:moveTo>
                  <a:cubicBezTo>
                    <a:pt x="13013" y="77875"/>
                    <a:pt x="8365" y="38539"/>
                    <a:pt x="0" y="0"/>
                  </a:cubicBezTo>
                </a:path>
              </a:pathLst>
            </a:custGeom>
            <a:noFill/>
            <a:ln w="9957" cap="flat">
              <a:solidFill>
                <a:srgbClr val="FFFFFF"/>
              </a:solid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8E6C7D08-8B29-1D1D-1E8F-02E1114EFB35}"/>
                </a:ext>
              </a:extLst>
            </p:cNvPr>
            <p:cNvSpPr/>
            <p:nvPr/>
          </p:nvSpPr>
          <p:spPr>
            <a:xfrm>
              <a:off x="8765474" y="2819580"/>
              <a:ext cx="41858" cy="103401"/>
            </a:xfrm>
            <a:custGeom>
              <a:avLst/>
              <a:gdLst>
                <a:gd name="connsiteX0" fmla="*/ 41859 w 41858"/>
                <a:gd name="connsiteY0" fmla="*/ 103401 h 103401"/>
                <a:gd name="connsiteX1" fmla="*/ 0 w 41858"/>
                <a:gd name="connsiteY1" fmla="*/ 0 h 103401"/>
              </a:gdLst>
              <a:ahLst/>
              <a:cxnLst>
                <a:cxn ang="0">
                  <a:pos x="connsiteX0" y="connsiteY0"/>
                </a:cxn>
                <a:cxn ang="0">
                  <a:pos x="connsiteX1" y="connsiteY1"/>
                </a:cxn>
              </a:cxnLst>
              <a:rect l="l" t="t" r="r" b="b"/>
              <a:pathLst>
                <a:path w="41858" h="103401">
                  <a:moveTo>
                    <a:pt x="41859" y="103401"/>
                  </a:moveTo>
                  <a:cubicBezTo>
                    <a:pt x="31037" y="67783"/>
                    <a:pt x="16996" y="33128"/>
                    <a:pt x="0" y="0"/>
                  </a:cubicBezTo>
                </a:path>
              </a:pathLst>
            </a:custGeom>
            <a:noFill/>
            <a:ln w="9957" cap="flat">
              <a:solidFill>
                <a:srgbClr val="FFFFFF"/>
              </a:solid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8C9C45EA-A902-487C-590F-02F80A41824D}"/>
                </a:ext>
              </a:extLst>
            </p:cNvPr>
            <p:cNvSpPr/>
            <p:nvPr/>
          </p:nvSpPr>
          <p:spPr>
            <a:xfrm>
              <a:off x="8674919" y="2687964"/>
              <a:ext cx="70273" cy="94936"/>
            </a:xfrm>
            <a:custGeom>
              <a:avLst/>
              <a:gdLst>
                <a:gd name="connsiteX0" fmla="*/ 70273 w 70273"/>
                <a:gd name="connsiteY0" fmla="*/ 94936 h 94936"/>
                <a:gd name="connsiteX1" fmla="*/ 0 w 70273"/>
                <a:gd name="connsiteY1" fmla="*/ 0 h 94936"/>
              </a:gdLst>
              <a:ahLst/>
              <a:cxnLst>
                <a:cxn ang="0">
                  <a:pos x="connsiteX0" y="connsiteY0"/>
                </a:cxn>
                <a:cxn ang="0">
                  <a:pos x="connsiteX1" y="connsiteY1"/>
                </a:cxn>
              </a:cxnLst>
              <a:rect l="l" t="t" r="r" b="b"/>
              <a:pathLst>
                <a:path w="70273" h="94936">
                  <a:moveTo>
                    <a:pt x="70273" y="94936"/>
                  </a:moveTo>
                  <a:cubicBezTo>
                    <a:pt x="49925" y="61144"/>
                    <a:pt x="26357" y="29311"/>
                    <a:pt x="0" y="0"/>
                  </a:cubicBezTo>
                </a:path>
              </a:pathLst>
            </a:custGeom>
            <a:noFill/>
            <a:ln w="9957" cap="flat">
              <a:solidFill>
                <a:srgbClr val="FFFFFF"/>
              </a:solid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FCF6393B-DD8F-26DD-7E03-394246A07CBC}"/>
                </a:ext>
              </a:extLst>
            </p:cNvPr>
            <p:cNvSpPr/>
            <p:nvPr/>
          </p:nvSpPr>
          <p:spPr>
            <a:xfrm>
              <a:off x="8553660" y="2583965"/>
              <a:ext cx="87401" cy="69343"/>
            </a:xfrm>
            <a:custGeom>
              <a:avLst/>
              <a:gdLst>
                <a:gd name="connsiteX0" fmla="*/ 87401 w 87401"/>
                <a:gd name="connsiteY0" fmla="*/ 69344 h 69343"/>
                <a:gd name="connsiteX1" fmla="*/ 0 w 87401"/>
                <a:gd name="connsiteY1" fmla="*/ 0 h 69343"/>
              </a:gdLst>
              <a:ahLst/>
              <a:cxnLst>
                <a:cxn ang="0">
                  <a:pos x="connsiteX0" y="connsiteY0"/>
                </a:cxn>
                <a:cxn ang="0">
                  <a:pos x="connsiteX1" y="connsiteY1"/>
                </a:cxn>
              </a:cxnLst>
              <a:rect l="l" t="t" r="r" b="b"/>
              <a:pathLst>
                <a:path w="87401" h="69343">
                  <a:moveTo>
                    <a:pt x="87401" y="69344"/>
                  </a:moveTo>
                  <a:cubicBezTo>
                    <a:pt x="60414" y="43684"/>
                    <a:pt x="31137" y="20448"/>
                    <a:pt x="0" y="0"/>
                  </a:cubicBezTo>
                </a:path>
              </a:pathLst>
            </a:custGeom>
            <a:noFill/>
            <a:ln w="9957" cap="flat">
              <a:solidFill>
                <a:srgbClr val="FFFFFF"/>
              </a:solid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212CD909-FE0E-FA0A-252A-85FD7BA3E987}"/>
                </a:ext>
              </a:extLst>
            </p:cNvPr>
            <p:cNvSpPr/>
            <p:nvPr/>
          </p:nvSpPr>
          <p:spPr>
            <a:xfrm>
              <a:off x="8400433" y="2511601"/>
              <a:ext cx="108845" cy="45808"/>
            </a:xfrm>
            <a:custGeom>
              <a:avLst/>
              <a:gdLst>
                <a:gd name="connsiteX0" fmla="*/ 108845 w 108845"/>
                <a:gd name="connsiteY0" fmla="*/ 45808 h 45808"/>
                <a:gd name="connsiteX1" fmla="*/ 0 w 108845"/>
                <a:gd name="connsiteY1" fmla="*/ 0 h 45808"/>
              </a:gdLst>
              <a:ahLst/>
              <a:cxnLst>
                <a:cxn ang="0">
                  <a:pos x="connsiteX0" y="connsiteY0"/>
                </a:cxn>
                <a:cxn ang="0">
                  <a:pos x="connsiteX1" y="connsiteY1"/>
                </a:cxn>
              </a:cxnLst>
              <a:rect l="l" t="t" r="r" b="b"/>
              <a:pathLst>
                <a:path w="108845" h="45808">
                  <a:moveTo>
                    <a:pt x="108845" y="45808"/>
                  </a:moveTo>
                  <a:cubicBezTo>
                    <a:pt x="74157" y="27054"/>
                    <a:pt x="37676" y="11651"/>
                    <a:pt x="0" y="0"/>
                  </a:cubicBezTo>
                </a:path>
              </a:pathLst>
            </a:custGeom>
            <a:noFill/>
            <a:ln w="9957" cap="flat">
              <a:solidFill>
                <a:srgbClr val="FFFFFF"/>
              </a:solidFill>
              <a:prstDash val="solid"/>
              <a:miter/>
            </a:ln>
          </p:spPr>
          <p:txBody>
            <a:bodyPr rtlCol="0" anchor="ctr"/>
            <a:lstStyle/>
            <a:p>
              <a:endParaRPr lang="es-CO"/>
            </a:p>
          </p:txBody>
        </p:sp>
        <p:sp>
          <p:nvSpPr>
            <p:cNvPr id="61" name="Freeform: Shape 60">
              <a:extLst>
                <a:ext uri="{FF2B5EF4-FFF2-40B4-BE49-F238E27FC236}">
                  <a16:creationId xmlns:a16="http://schemas.microsoft.com/office/drawing/2014/main" id="{96737C6F-0377-DBC1-764E-9F51998AB393}"/>
                </a:ext>
              </a:extLst>
            </p:cNvPr>
            <p:cNvSpPr/>
            <p:nvPr/>
          </p:nvSpPr>
          <p:spPr>
            <a:xfrm>
              <a:off x="8242959" y="2485145"/>
              <a:ext cx="110637" cy="14074"/>
            </a:xfrm>
            <a:custGeom>
              <a:avLst/>
              <a:gdLst>
                <a:gd name="connsiteX0" fmla="*/ 110637 w 110637"/>
                <a:gd name="connsiteY0" fmla="*/ 14075 h 14074"/>
                <a:gd name="connsiteX1" fmla="*/ 0 w 110637"/>
                <a:gd name="connsiteY1" fmla="*/ 0 h 14074"/>
              </a:gdLst>
              <a:ahLst/>
              <a:cxnLst>
                <a:cxn ang="0">
                  <a:pos x="connsiteX0" y="connsiteY0"/>
                </a:cxn>
                <a:cxn ang="0">
                  <a:pos x="connsiteX1" y="connsiteY1"/>
                </a:cxn>
              </a:cxnLst>
              <a:rect l="l" t="t" r="r" b="b"/>
              <a:pathLst>
                <a:path w="110637" h="14074">
                  <a:moveTo>
                    <a:pt x="110637" y="14075"/>
                  </a:moveTo>
                  <a:cubicBezTo>
                    <a:pt x="74289" y="6008"/>
                    <a:pt x="37211" y="1295"/>
                    <a:pt x="0" y="0"/>
                  </a:cubicBezTo>
                </a:path>
              </a:pathLst>
            </a:custGeom>
            <a:noFill/>
            <a:ln w="9957" cap="flat">
              <a:solidFill>
                <a:srgbClr val="FFFFFF"/>
              </a:solidFill>
              <a:prstDash val="solid"/>
              <a:miter/>
            </a:ln>
          </p:spPr>
          <p:txBody>
            <a:bodyPr rtlCol="0" anchor="ctr"/>
            <a:lstStyle/>
            <a:p>
              <a:endParaRPr lang="es-CO"/>
            </a:p>
          </p:txBody>
        </p:sp>
        <p:sp>
          <p:nvSpPr>
            <p:cNvPr id="62" name="Freeform: Shape 61">
              <a:extLst>
                <a:ext uri="{FF2B5EF4-FFF2-40B4-BE49-F238E27FC236}">
                  <a16:creationId xmlns:a16="http://schemas.microsoft.com/office/drawing/2014/main" id="{08A8CAFB-849D-8A83-469E-B78435A2AE32}"/>
                </a:ext>
              </a:extLst>
            </p:cNvPr>
            <p:cNvSpPr/>
            <p:nvPr/>
          </p:nvSpPr>
          <p:spPr>
            <a:xfrm>
              <a:off x="8082761" y="2484614"/>
              <a:ext cx="118305" cy="3319"/>
            </a:xfrm>
            <a:custGeom>
              <a:avLst/>
              <a:gdLst>
                <a:gd name="connsiteX0" fmla="*/ 118306 w 118305"/>
                <a:gd name="connsiteY0" fmla="*/ 0 h 3319"/>
                <a:gd name="connsiteX1" fmla="*/ 0 w 118305"/>
                <a:gd name="connsiteY1" fmla="*/ 0 h 3319"/>
              </a:gdLst>
              <a:ahLst/>
              <a:cxnLst>
                <a:cxn ang="0">
                  <a:pos x="connsiteX0" y="connsiteY0"/>
                </a:cxn>
                <a:cxn ang="0">
                  <a:pos x="connsiteX1" y="connsiteY1"/>
                </a:cxn>
              </a:cxnLst>
              <a:rect l="l" t="t" r="r" b="b"/>
              <a:pathLst>
                <a:path w="118305" h="3319">
                  <a:moveTo>
                    <a:pt x="118306" y="0"/>
                  </a:moveTo>
                  <a:lnTo>
                    <a:pt x="0" y="0"/>
                  </a:lnTo>
                </a:path>
              </a:pathLst>
            </a:custGeom>
            <a:ln w="9957" cap="flat">
              <a:solidFill>
                <a:srgbClr val="FFFFFF"/>
              </a:solid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A0396735-75EB-1268-B1A4-B79C73A2238F}"/>
                </a:ext>
              </a:extLst>
            </p:cNvPr>
            <p:cNvSpPr/>
            <p:nvPr/>
          </p:nvSpPr>
          <p:spPr>
            <a:xfrm>
              <a:off x="7924191" y="2486174"/>
              <a:ext cx="110139" cy="17692"/>
            </a:xfrm>
            <a:custGeom>
              <a:avLst/>
              <a:gdLst>
                <a:gd name="connsiteX0" fmla="*/ 110140 w 110139"/>
                <a:gd name="connsiteY0" fmla="*/ 0 h 17692"/>
                <a:gd name="connsiteX1" fmla="*/ 0 w 110139"/>
                <a:gd name="connsiteY1" fmla="*/ 17693 h 17692"/>
              </a:gdLst>
              <a:ahLst/>
              <a:cxnLst>
                <a:cxn ang="0">
                  <a:pos x="connsiteX0" y="connsiteY0"/>
                </a:cxn>
                <a:cxn ang="0">
                  <a:pos x="connsiteX1" y="connsiteY1"/>
                </a:cxn>
              </a:cxnLst>
              <a:rect l="l" t="t" r="r" b="b"/>
              <a:pathLst>
                <a:path w="110139" h="17692">
                  <a:moveTo>
                    <a:pt x="110140" y="0"/>
                  </a:moveTo>
                  <a:cubicBezTo>
                    <a:pt x="72995" y="2490"/>
                    <a:pt x="36049" y="8299"/>
                    <a:pt x="0" y="17693"/>
                  </a:cubicBezTo>
                </a:path>
              </a:pathLst>
            </a:custGeom>
            <a:noFill/>
            <a:ln w="9957" cap="flat">
              <a:solidFill>
                <a:srgbClr val="FFFFFF"/>
              </a:solid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84B71DE4-8452-E6C2-0D79-EC789334017B}"/>
                </a:ext>
              </a:extLst>
            </p:cNvPr>
            <p:cNvSpPr/>
            <p:nvPr/>
          </p:nvSpPr>
          <p:spPr>
            <a:xfrm>
              <a:off x="7813321" y="2503867"/>
              <a:ext cx="110869" cy="40729"/>
            </a:xfrm>
            <a:custGeom>
              <a:avLst/>
              <a:gdLst>
                <a:gd name="connsiteX0" fmla="*/ 110870 w 110869"/>
                <a:gd name="connsiteY0" fmla="*/ 0 h 40729"/>
                <a:gd name="connsiteX1" fmla="*/ 0 w 110869"/>
                <a:gd name="connsiteY1" fmla="*/ 40730 h 40729"/>
              </a:gdLst>
              <a:ahLst/>
              <a:cxnLst>
                <a:cxn ang="0">
                  <a:pos x="connsiteX0" y="connsiteY0"/>
                </a:cxn>
                <a:cxn ang="0">
                  <a:pos x="connsiteX1" y="connsiteY1"/>
                </a:cxn>
              </a:cxnLst>
              <a:rect l="l" t="t" r="r" b="b"/>
              <a:pathLst>
                <a:path w="110869" h="40729">
                  <a:moveTo>
                    <a:pt x="110870" y="0"/>
                  </a:moveTo>
                  <a:cubicBezTo>
                    <a:pt x="72696" y="9925"/>
                    <a:pt x="35518" y="23601"/>
                    <a:pt x="0" y="40730"/>
                  </a:cubicBezTo>
                </a:path>
              </a:pathLst>
            </a:custGeom>
            <a:noFill/>
            <a:ln w="9957" cap="flat">
              <a:solidFill>
                <a:srgbClr val="FFFFFF"/>
              </a:solid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42626B02-B40B-2A1D-2EE5-1F2436FAB20D}"/>
                </a:ext>
              </a:extLst>
            </p:cNvPr>
            <p:cNvSpPr/>
            <p:nvPr/>
          </p:nvSpPr>
          <p:spPr>
            <a:xfrm>
              <a:off x="7679846" y="2567500"/>
              <a:ext cx="90787" cy="64795"/>
            </a:xfrm>
            <a:custGeom>
              <a:avLst/>
              <a:gdLst>
                <a:gd name="connsiteX0" fmla="*/ 90787 w 90787"/>
                <a:gd name="connsiteY0" fmla="*/ 0 h 64795"/>
                <a:gd name="connsiteX1" fmla="*/ 0 w 90787"/>
                <a:gd name="connsiteY1" fmla="*/ 64796 h 64795"/>
              </a:gdLst>
              <a:ahLst/>
              <a:cxnLst>
                <a:cxn ang="0">
                  <a:pos x="connsiteX0" y="connsiteY0"/>
                </a:cxn>
                <a:cxn ang="0">
                  <a:pos x="connsiteX1" y="connsiteY1"/>
                </a:cxn>
              </a:cxnLst>
              <a:rect l="l" t="t" r="r" b="b"/>
              <a:pathLst>
                <a:path w="90787" h="64795">
                  <a:moveTo>
                    <a:pt x="90787" y="0"/>
                  </a:moveTo>
                  <a:cubicBezTo>
                    <a:pt x="58655" y="18788"/>
                    <a:pt x="28215" y="40531"/>
                    <a:pt x="0" y="64796"/>
                  </a:cubicBezTo>
                </a:path>
              </a:pathLst>
            </a:custGeom>
            <a:noFill/>
            <a:ln w="9957" cap="flat">
              <a:solidFill>
                <a:srgbClr val="FFFFFF"/>
              </a:solidFill>
              <a:prstDash val="solid"/>
              <a:miter/>
            </a:ln>
          </p:spPr>
          <p:txBody>
            <a:bodyPr rtlCol="0" anchor="ctr"/>
            <a:lstStyle/>
            <a:p>
              <a:endParaRPr lang="es-CO"/>
            </a:p>
          </p:txBody>
        </p:sp>
        <p:sp>
          <p:nvSpPr>
            <p:cNvPr id="66" name="Freeform: Shape 65">
              <a:extLst>
                <a:ext uri="{FF2B5EF4-FFF2-40B4-BE49-F238E27FC236}">
                  <a16:creationId xmlns:a16="http://schemas.microsoft.com/office/drawing/2014/main" id="{0751B3D5-3D26-17CD-E59B-FE69C06E7887}"/>
                </a:ext>
              </a:extLst>
            </p:cNvPr>
            <p:cNvSpPr/>
            <p:nvPr/>
          </p:nvSpPr>
          <p:spPr>
            <a:xfrm>
              <a:off x="7573092" y="2660645"/>
              <a:ext cx="75915" cy="90455"/>
            </a:xfrm>
            <a:custGeom>
              <a:avLst/>
              <a:gdLst>
                <a:gd name="connsiteX0" fmla="*/ 75916 w 75915"/>
                <a:gd name="connsiteY0" fmla="*/ 0 h 90455"/>
                <a:gd name="connsiteX1" fmla="*/ 0 w 75915"/>
                <a:gd name="connsiteY1" fmla="*/ 90455 h 90455"/>
              </a:gdLst>
              <a:ahLst/>
              <a:cxnLst>
                <a:cxn ang="0">
                  <a:pos x="connsiteX0" y="connsiteY0"/>
                </a:cxn>
                <a:cxn ang="0">
                  <a:pos x="connsiteX1" y="connsiteY1"/>
                </a:cxn>
              </a:cxnLst>
              <a:rect l="l" t="t" r="r" b="b"/>
              <a:pathLst>
                <a:path w="75915" h="90455">
                  <a:moveTo>
                    <a:pt x="75916" y="0"/>
                  </a:moveTo>
                  <a:cubicBezTo>
                    <a:pt x="47834" y="27651"/>
                    <a:pt x="22373" y="57991"/>
                    <a:pt x="0" y="90455"/>
                  </a:cubicBezTo>
                </a:path>
              </a:pathLst>
            </a:custGeom>
            <a:noFill/>
            <a:ln w="9957" cap="flat">
              <a:solidFill>
                <a:srgbClr val="FFFFFF"/>
              </a:solidFill>
              <a:prstDash val="solid"/>
              <a:miter/>
            </a:ln>
          </p:spPr>
          <p:txBody>
            <a:bodyPr rtlCol="0" anchor="ctr"/>
            <a:lstStyle/>
            <a:p>
              <a:endParaRPr lang="es-CO"/>
            </a:p>
          </p:txBody>
        </p:sp>
        <p:sp>
          <p:nvSpPr>
            <p:cNvPr id="67" name="Freeform: Shape 66">
              <a:extLst>
                <a:ext uri="{FF2B5EF4-FFF2-40B4-BE49-F238E27FC236}">
                  <a16:creationId xmlns:a16="http://schemas.microsoft.com/office/drawing/2014/main" id="{64AB5025-A58A-0FE0-0C14-F2995568A282}"/>
                </a:ext>
              </a:extLst>
            </p:cNvPr>
            <p:cNvSpPr/>
            <p:nvPr/>
          </p:nvSpPr>
          <p:spPr>
            <a:xfrm>
              <a:off x="7500163" y="2792062"/>
              <a:ext cx="47069" cy="101143"/>
            </a:xfrm>
            <a:custGeom>
              <a:avLst/>
              <a:gdLst>
                <a:gd name="connsiteX0" fmla="*/ 47070 w 47069"/>
                <a:gd name="connsiteY0" fmla="*/ 0 h 101143"/>
                <a:gd name="connsiteX1" fmla="*/ 0 w 47069"/>
                <a:gd name="connsiteY1" fmla="*/ 101144 h 101143"/>
              </a:gdLst>
              <a:ahLst/>
              <a:cxnLst>
                <a:cxn ang="0">
                  <a:pos x="connsiteX0" y="connsiteY0"/>
                </a:cxn>
                <a:cxn ang="0">
                  <a:pos x="connsiteX1" y="connsiteY1"/>
                </a:cxn>
              </a:cxnLst>
              <a:rect l="l" t="t" r="r" b="b"/>
              <a:pathLst>
                <a:path w="47069" h="101143">
                  <a:moveTo>
                    <a:pt x="47070" y="0"/>
                  </a:moveTo>
                  <a:cubicBezTo>
                    <a:pt x="28382" y="32199"/>
                    <a:pt x="12614" y="66091"/>
                    <a:pt x="0" y="101144"/>
                  </a:cubicBezTo>
                </a:path>
              </a:pathLst>
            </a:custGeom>
            <a:noFill/>
            <a:ln w="9957" cap="flat">
              <a:solidFill>
                <a:srgbClr val="FFFFFF"/>
              </a:solidFill>
              <a:prstDash val="solid"/>
              <a:miter/>
            </a:ln>
          </p:spPr>
          <p:txBody>
            <a:bodyPr rtlCol="0" anchor="ctr"/>
            <a:lstStyle/>
            <a:p>
              <a:endParaRPr lang="es-CO"/>
            </a:p>
          </p:txBody>
        </p:sp>
        <p:sp>
          <p:nvSpPr>
            <p:cNvPr id="68" name="Freeform: Shape 67">
              <a:extLst>
                <a:ext uri="{FF2B5EF4-FFF2-40B4-BE49-F238E27FC236}">
                  <a16:creationId xmlns:a16="http://schemas.microsoft.com/office/drawing/2014/main" id="{123A3942-E339-F381-916F-B2B584A65AA1}"/>
                </a:ext>
              </a:extLst>
            </p:cNvPr>
            <p:cNvSpPr/>
            <p:nvPr/>
          </p:nvSpPr>
          <p:spPr>
            <a:xfrm>
              <a:off x="7465574" y="2942599"/>
              <a:ext cx="19219" cy="116513"/>
            </a:xfrm>
            <a:custGeom>
              <a:avLst/>
              <a:gdLst>
                <a:gd name="connsiteX0" fmla="*/ 19220 w 19219"/>
                <a:gd name="connsiteY0" fmla="*/ 0 h 116513"/>
                <a:gd name="connsiteX1" fmla="*/ 0 w 19219"/>
                <a:gd name="connsiteY1" fmla="*/ 116513 h 116513"/>
              </a:gdLst>
              <a:ahLst/>
              <a:cxnLst>
                <a:cxn ang="0">
                  <a:pos x="connsiteX0" y="connsiteY0"/>
                </a:cxn>
                <a:cxn ang="0">
                  <a:pos x="connsiteX1" y="connsiteY1"/>
                </a:cxn>
              </a:cxnLst>
              <a:rect l="l" t="t" r="r" b="b"/>
              <a:pathLst>
                <a:path w="19219" h="116513">
                  <a:moveTo>
                    <a:pt x="19220" y="0"/>
                  </a:moveTo>
                  <a:cubicBezTo>
                    <a:pt x="9095" y="38108"/>
                    <a:pt x="2656" y="77177"/>
                    <a:pt x="0" y="116513"/>
                  </a:cubicBezTo>
                </a:path>
              </a:pathLst>
            </a:custGeom>
            <a:noFill/>
            <a:ln w="9957" cap="flat">
              <a:solidFill>
                <a:srgbClr val="FFFFFF"/>
              </a:solidFill>
              <a:prstDash val="solid"/>
              <a:miter/>
            </a:ln>
          </p:spPr>
          <p:txBody>
            <a:bodyPr rtlCol="0" anchor="ctr"/>
            <a:lstStyle/>
            <a:p>
              <a:endParaRPr lang="es-CO"/>
            </a:p>
          </p:txBody>
        </p:sp>
        <p:sp>
          <p:nvSpPr>
            <p:cNvPr id="69" name="Freeform: Shape 68">
              <a:extLst>
                <a:ext uri="{FF2B5EF4-FFF2-40B4-BE49-F238E27FC236}">
                  <a16:creationId xmlns:a16="http://schemas.microsoft.com/office/drawing/2014/main" id="{F2968E95-F66F-E869-1995-D8E05C8B0DED}"/>
                </a:ext>
              </a:extLst>
            </p:cNvPr>
            <p:cNvSpPr/>
            <p:nvPr/>
          </p:nvSpPr>
          <p:spPr>
            <a:xfrm>
              <a:off x="7463948" y="3107543"/>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70" name="Freeform: Shape 69">
              <a:extLst>
                <a:ext uri="{FF2B5EF4-FFF2-40B4-BE49-F238E27FC236}">
                  <a16:creationId xmlns:a16="http://schemas.microsoft.com/office/drawing/2014/main" id="{2229A6AC-D710-020A-5FC3-F32D418F0469}"/>
                </a:ext>
              </a:extLst>
            </p:cNvPr>
            <p:cNvSpPr/>
            <p:nvPr/>
          </p:nvSpPr>
          <p:spPr>
            <a:xfrm>
              <a:off x="7463948" y="3261168"/>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71" name="Freeform: Shape 70">
              <a:extLst>
                <a:ext uri="{FF2B5EF4-FFF2-40B4-BE49-F238E27FC236}">
                  <a16:creationId xmlns:a16="http://schemas.microsoft.com/office/drawing/2014/main" id="{0C3C520D-4EF3-4ED8-0989-6F067A13A0A8}"/>
                </a:ext>
              </a:extLst>
            </p:cNvPr>
            <p:cNvSpPr/>
            <p:nvPr/>
          </p:nvSpPr>
          <p:spPr>
            <a:xfrm>
              <a:off x="7463948" y="3427904"/>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72" name="Freeform: Shape 71">
              <a:extLst>
                <a:ext uri="{FF2B5EF4-FFF2-40B4-BE49-F238E27FC236}">
                  <a16:creationId xmlns:a16="http://schemas.microsoft.com/office/drawing/2014/main" id="{91DEE3E1-E45B-028E-56A8-E8610C03A63F}"/>
                </a:ext>
              </a:extLst>
            </p:cNvPr>
            <p:cNvSpPr/>
            <p:nvPr/>
          </p:nvSpPr>
          <p:spPr>
            <a:xfrm>
              <a:off x="7463948" y="3539637"/>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73" name="Freeform: Shape 72">
              <a:extLst>
                <a:ext uri="{FF2B5EF4-FFF2-40B4-BE49-F238E27FC236}">
                  <a16:creationId xmlns:a16="http://schemas.microsoft.com/office/drawing/2014/main" id="{AD36A01B-48FD-1D35-128F-BF6C7418A7A6}"/>
                </a:ext>
              </a:extLst>
            </p:cNvPr>
            <p:cNvSpPr/>
            <p:nvPr/>
          </p:nvSpPr>
          <p:spPr>
            <a:xfrm>
              <a:off x="7463948" y="3706407"/>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74" name="Freeform: Shape 73">
              <a:extLst>
                <a:ext uri="{FF2B5EF4-FFF2-40B4-BE49-F238E27FC236}">
                  <a16:creationId xmlns:a16="http://schemas.microsoft.com/office/drawing/2014/main" id="{9DFE9D2A-EC85-BB1A-8B2D-CF38EC49B414}"/>
                </a:ext>
              </a:extLst>
            </p:cNvPr>
            <p:cNvSpPr/>
            <p:nvPr/>
          </p:nvSpPr>
          <p:spPr>
            <a:xfrm>
              <a:off x="7463948" y="3859998"/>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75" name="Freeform: Shape 74">
              <a:extLst>
                <a:ext uri="{FF2B5EF4-FFF2-40B4-BE49-F238E27FC236}">
                  <a16:creationId xmlns:a16="http://schemas.microsoft.com/office/drawing/2014/main" id="{82094D90-AA1A-0875-B636-27BB663141BF}"/>
                </a:ext>
              </a:extLst>
            </p:cNvPr>
            <p:cNvSpPr/>
            <p:nvPr/>
          </p:nvSpPr>
          <p:spPr>
            <a:xfrm>
              <a:off x="7463948" y="4026767"/>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76" name="Freeform: Shape 75">
              <a:extLst>
                <a:ext uri="{FF2B5EF4-FFF2-40B4-BE49-F238E27FC236}">
                  <a16:creationId xmlns:a16="http://schemas.microsoft.com/office/drawing/2014/main" id="{9D9BA17B-DDEB-4B8A-980C-C01FFBA2AA8B}"/>
                </a:ext>
              </a:extLst>
            </p:cNvPr>
            <p:cNvSpPr/>
            <p:nvPr/>
          </p:nvSpPr>
          <p:spPr>
            <a:xfrm>
              <a:off x="7461425" y="4190217"/>
              <a:ext cx="2557" cy="118206"/>
            </a:xfrm>
            <a:custGeom>
              <a:avLst/>
              <a:gdLst>
                <a:gd name="connsiteX0" fmla="*/ 2523 w 2557"/>
                <a:gd name="connsiteY0" fmla="*/ 0 h 118206"/>
                <a:gd name="connsiteX1" fmla="*/ 0 w 2557"/>
                <a:gd name="connsiteY1" fmla="*/ 118206 h 118206"/>
              </a:gdLst>
              <a:ahLst/>
              <a:cxnLst>
                <a:cxn ang="0">
                  <a:pos x="connsiteX0" y="connsiteY0"/>
                </a:cxn>
                <a:cxn ang="0">
                  <a:pos x="connsiteX1" y="connsiteY1"/>
                </a:cxn>
              </a:cxnLst>
              <a:rect l="l" t="t" r="r" b="b"/>
              <a:pathLst>
                <a:path w="2557" h="118206">
                  <a:moveTo>
                    <a:pt x="2523" y="0"/>
                  </a:moveTo>
                  <a:cubicBezTo>
                    <a:pt x="2224" y="39402"/>
                    <a:pt x="3651" y="78904"/>
                    <a:pt x="0" y="118206"/>
                  </a:cubicBezTo>
                </a:path>
              </a:pathLst>
            </a:custGeom>
            <a:noFill/>
            <a:ln w="9957" cap="flat">
              <a:solidFill>
                <a:srgbClr val="FFFFFF"/>
              </a:solidFill>
              <a:prstDash val="solid"/>
              <a:miter/>
            </a:ln>
          </p:spPr>
          <p:txBody>
            <a:bodyPr rtlCol="0" anchor="ctr"/>
            <a:lstStyle/>
            <a:p>
              <a:endParaRPr lang="es-CO"/>
            </a:p>
          </p:txBody>
        </p:sp>
        <p:sp>
          <p:nvSpPr>
            <p:cNvPr id="77" name="Freeform: Shape 76">
              <a:extLst>
                <a:ext uri="{FF2B5EF4-FFF2-40B4-BE49-F238E27FC236}">
                  <a16:creationId xmlns:a16="http://schemas.microsoft.com/office/drawing/2014/main" id="{B1F7132B-D586-587B-3499-149D448E622F}"/>
                </a:ext>
              </a:extLst>
            </p:cNvPr>
            <p:cNvSpPr/>
            <p:nvPr/>
          </p:nvSpPr>
          <p:spPr>
            <a:xfrm>
              <a:off x="7427268" y="4356523"/>
              <a:ext cx="28115" cy="107948"/>
            </a:xfrm>
            <a:custGeom>
              <a:avLst/>
              <a:gdLst>
                <a:gd name="connsiteX0" fmla="*/ 28116 w 28115"/>
                <a:gd name="connsiteY0" fmla="*/ 0 h 107948"/>
                <a:gd name="connsiteX1" fmla="*/ 0 w 28115"/>
                <a:gd name="connsiteY1" fmla="*/ 107948 h 107948"/>
              </a:gdLst>
              <a:ahLst/>
              <a:cxnLst>
                <a:cxn ang="0">
                  <a:pos x="connsiteX0" y="connsiteY0"/>
                </a:cxn>
                <a:cxn ang="0">
                  <a:pos x="connsiteX1" y="connsiteY1"/>
                </a:cxn>
              </a:cxnLst>
              <a:rect l="l" t="t" r="r" b="b"/>
              <a:pathLst>
                <a:path w="28115" h="107948">
                  <a:moveTo>
                    <a:pt x="28116" y="0"/>
                  </a:moveTo>
                  <a:cubicBezTo>
                    <a:pt x="22008" y="36713"/>
                    <a:pt x="12713" y="72962"/>
                    <a:pt x="0" y="107948"/>
                  </a:cubicBezTo>
                </a:path>
              </a:pathLst>
            </a:custGeom>
            <a:noFill/>
            <a:ln w="9957" cap="flat">
              <a:solidFill>
                <a:srgbClr val="FFFFFF"/>
              </a:solidFill>
              <a:prstDash val="solid"/>
              <a:miter/>
            </a:ln>
          </p:spPr>
          <p:txBody>
            <a:bodyPr rtlCol="0" anchor="ctr"/>
            <a:lstStyle/>
            <a:p>
              <a:endParaRPr lang="es-CO"/>
            </a:p>
          </p:txBody>
        </p:sp>
        <p:sp>
          <p:nvSpPr>
            <p:cNvPr id="78" name="Freeform: Shape 77">
              <a:extLst>
                <a:ext uri="{FF2B5EF4-FFF2-40B4-BE49-F238E27FC236}">
                  <a16:creationId xmlns:a16="http://schemas.microsoft.com/office/drawing/2014/main" id="{3BE686FC-FF8C-B5F5-3569-1E3AC4D4586C}"/>
                </a:ext>
              </a:extLst>
            </p:cNvPr>
            <p:cNvSpPr/>
            <p:nvPr/>
          </p:nvSpPr>
          <p:spPr>
            <a:xfrm>
              <a:off x="7353974" y="4503309"/>
              <a:ext cx="57625" cy="103068"/>
            </a:xfrm>
            <a:custGeom>
              <a:avLst/>
              <a:gdLst>
                <a:gd name="connsiteX0" fmla="*/ 57626 w 57625"/>
                <a:gd name="connsiteY0" fmla="*/ 0 h 103068"/>
                <a:gd name="connsiteX1" fmla="*/ 0 w 57625"/>
                <a:gd name="connsiteY1" fmla="*/ 103069 h 103068"/>
              </a:gdLst>
              <a:ahLst/>
              <a:cxnLst>
                <a:cxn ang="0">
                  <a:pos x="connsiteX0" y="connsiteY0"/>
                </a:cxn>
                <a:cxn ang="0">
                  <a:pos x="connsiteX1" y="connsiteY1"/>
                </a:cxn>
              </a:cxnLst>
              <a:rect l="l" t="t" r="r" b="b"/>
              <a:pathLst>
                <a:path w="57625" h="103068">
                  <a:moveTo>
                    <a:pt x="57626" y="0"/>
                  </a:moveTo>
                  <a:cubicBezTo>
                    <a:pt x="41759" y="36082"/>
                    <a:pt x="22440" y="70671"/>
                    <a:pt x="0" y="103069"/>
                  </a:cubicBezTo>
                </a:path>
              </a:pathLst>
            </a:custGeom>
            <a:noFill/>
            <a:ln w="9957" cap="flat">
              <a:solidFill>
                <a:srgbClr val="FFFFFF"/>
              </a:solidFill>
              <a:prstDash val="solid"/>
              <a:miter/>
            </a:ln>
          </p:spPr>
          <p:txBody>
            <a:bodyPr rtlCol="0" anchor="ctr"/>
            <a:lstStyle/>
            <a:p>
              <a:endParaRPr lang="es-CO"/>
            </a:p>
          </p:txBody>
        </p:sp>
        <p:sp>
          <p:nvSpPr>
            <p:cNvPr id="79" name="Freeform: Shape 78">
              <a:extLst>
                <a:ext uri="{FF2B5EF4-FFF2-40B4-BE49-F238E27FC236}">
                  <a16:creationId xmlns:a16="http://schemas.microsoft.com/office/drawing/2014/main" id="{9606B182-DC51-76F1-8093-B6DA7EFB3542}"/>
                </a:ext>
              </a:extLst>
            </p:cNvPr>
            <p:cNvSpPr/>
            <p:nvPr/>
          </p:nvSpPr>
          <p:spPr>
            <a:xfrm>
              <a:off x="7247055" y="4645216"/>
              <a:ext cx="77940" cy="79832"/>
            </a:xfrm>
            <a:custGeom>
              <a:avLst/>
              <a:gdLst>
                <a:gd name="connsiteX0" fmla="*/ 77941 w 77940"/>
                <a:gd name="connsiteY0" fmla="*/ 0 h 79832"/>
                <a:gd name="connsiteX1" fmla="*/ 0 w 77940"/>
                <a:gd name="connsiteY1" fmla="*/ 79833 h 79832"/>
              </a:gdLst>
              <a:ahLst/>
              <a:cxnLst>
                <a:cxn ang="0">
                  <a:pos x="connsiteX0" y="connsiteY0"/>
                </a:cxn>
                <a:cxn ang="0">
                  <a:pos x="connsiteX1" y="connsiteY1"/>
                </a:cxn>
              </a:cxnLst>
              <a:rect l="l" t="t" r="r" b="b"/>
              <a:pathLst>
                <a:path w="77940" h="79832">
                  <a:moveTo>
                    <a:pt x="77941" y="0"/>
                  </a:moveTo>
                  <a:cubicBezTo>
                    <a:pt x="54406" y="28879"/>
                    <a:pt x="28282" y="55634"/>
                    <a:pt x="0" y="79833"/>
                  </a:cubicBezTo>
                </a:path>
              </a:pathLst>
            </a:custGeom>
            <a:noFill/>
            <a:ln w="9957" cap="flat">
              <a:solidFill>
                <a:srgbClr val="FFFFFF"/>
              </a:solidFill>
              <a:prstDash val="solid"/>
              <a:miter/>
            </a:ln>
          </p:spPr>
          <p:txBody>
            <a:bodyPr rtlCol="0" anchor="ctr"/>
            <a:lstStyle/>
            <a:p>
              <a:endParaRPr lang="es-CO"/>
            </a:p>
          </p:txBody>
        </p:sp>
        <p:sp>
          <p:nvSpPr>
            <p:cNvPr id="80" name="Freeform: Shape 79">
              <a:extLst>
                <a:ext uri="{FF2B5EF4-FFF2-40B4-BE49-F238E27FC236}">
                  <a16:creationId xmlns:a16="http://schemas.microsoft.com/office/drawing/2014/main" id="{A5BCDA06-0E31-B3F5-2242-FBADF92CB64C}"/>
                </a:ext>
              </a:extLst>
            </p:cNvPr>
            <p:cNvSpPr/>
            <p:nvPr/>
          </p:nvSpPr>
          <p:spPr>
            <a:xfrm>
              <a:off x="7150425" y="4725048"/>
              <a:ext cx="96629" cy="67883"/>
            </a:xfrm>
            <a:custGeom>
              <a:avLst/>
              <a:gdLst>
                <a:gd name="connsiteX0" fmla="*/ 96629 w 96629"/>
                <a:gd name="connsiteY0" fmla="*/ 0 h 67883"/>
                <a:gd name="connsiteX1" fmla="*/ 0 w 96629"/>
                <a:gd name="connsiteY1" fmla="*/ 67883 h 67883"/>
              </a:gdLst>
              <a:ahLst/>
              <a:cxnLst>
                <a:cxn ang="0">
                  <a:pos x="connsiteX0" y="connsiteY0"/>
                </a:cxn>
                <a:cxn ang="0">
                  <a:pos x="connsiteX1" y="connsiteY1"/>
                </a:cxn>
              </a:cxnLst>
              <a:rect l="l" t="t" r="r" b="b"/>
              <a:pathLst>
                <a:path w="96629" h="67883">
                  <a:moveTo>
                    <a:pt x="96629" y="0"/>
                  </a:moveTo>
                  <a:cubicBezTo>
                    <a:pt x="66688" y="25660"/>
                    <a:pt x="34290" y="48431"/>
                    <a:pt x="0" y="67883"/>
                  </a:cubicBezTo>
                </a:path>
              </a:pathLst>
            </a:custGeom>
            <a:noFill/>
            <a:ln w="9957" cap="flat">
              <a:solidFill>
                <a:srgbClr val="FFFFFF"/>
              </a:solidFill>
              <a:prstDash val="solid"/>
              <a:miter/>
            </a:ln>
          </p:spPr>
          <p:txBody>
            <a:bodyPr rtlCol="0" anchor="ctr"/>
            <a:lstStyle/>
            <a:p>
              <a:endParaRPr lang="es-CO"/>
            </a:p>
          </p:txBody>
        </p:sp>
        <p:sp>
          <p:nvSpPr>
            <p:cNvPr id="81" name="Freeform: Shape 80">
              <a:extLst>
                <a:ext uri="{FF2B5EF4-FFF2-40B4-BE49-F238E27FC236}">
                  <a16:creationId xmlns:a16="http://schemas.microsoft.com/office/drawing/2014/main" id="{660DEBC8-1F2B-9401-D146-82C9A4FF813E}"/>
                </a:ext>
              </a:extLst>
            </p:cNvPr>
            <p:cNvSpPr/>
            <p:nvPr/>
          </p:nvSpPr>
          <p:spPr>
            <a:xfrm>
              <a:off x="7002278" y="4815073"/>
              <a:ext cx="105027" cy="37576"/>
            </a:xfrm>
            <a:custGeom>
              <a:avLst/>
              <a:gdLst>
                <a:gd name="connsiteX0" fmla="*/ 105028 w 105027"/>
                <a:gd name="connsiteY0" fmla="*/ 0 h 37576"/>
                <a:gd name="connsiteX1" fmla="*/ 0 w 105027"/>
                <a:gd name="connsiteY1" fmla="*/ 37576 h 37576"/>
              </a:gdLst>
              <a:ahLst/>
              <a:cxnLst>
                <a:cxn ang="0">
                  <a:pos x="connsiteX0" y="connsiteY0"/>
                </a:cxn>
                <a:cxn ang="0">
                  <a:pos x="connsiteX1" y="connsiteY1"/>
                </a:cxn>
              </a:cxnLst>
              <a:rect l="l" t="t" r="r" b="b"/>
              <a:pathLst>
                <a:path w="105027" h="37576">
                  <a:moveTo>
                    <a:pt x="105028" y="0"/>
                  </a:moveTo>
                  <a:cubicBezTo>
                    <a:pt x="71269" y="15734"/>
                    <a:pt x="36082" y="28315"/>
                    <a:pt x="0" y="37576"/>
                  </a:cubicBezTo>
                </a:path>
              </a:pathLst>
            </a:custGeom>
            <a:noFill/>
            <a:ln w="9957" cap="flat">
              <a:solidFill>
                <a:srgbClr val="FFFFFF"/>
              </a:solid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08EC75A6-7D20-71C8-5961-B1756C14EF94}"/>
                </a:ext>
              </a:extLst>
            </p:cNvPr>
            <p:cNvSpPr/>
            <p:nvPr/>
          </p:nvSpPr>
          <p:spPr>
            <a:xfrm>
              <a:off x="6843641" y="4861445"/>
              <a:ext cx="117707" cy="9775"/>
            </a:xfrm>
            <a:custGeom>
              <a:avLst/>
              <a:gdLst>
                <a:gd name="connsiteX0" fmla="*/ 117708 w 117707"/>
                <a:gd name="connsiteY0" fmla="*/ 0 h 9775"/>
                <a:gd name="connsiteX1" fmla="*/ 103169 w 117707"/>
                <a:gd name="connsiteY1" fmla="*/ 2655 h 9775"/>
                <a:gd name="connsiteX2" fmla="*/ 88497 w 117707"/>
                <a:gd name="connsiteY2" fmla="*/ 4548 h 9775"/>
                <a:gd name="connsiteX3" fmla="*/ 73825 w 117707"/>
                <a:gd name="connsiteY3" fmla="*/ 6440 h 9775"/>
                <a:gd name="connsiteX4" fmla="*/ 59087 w 117707"/>
                <a:gd name="connsiteY4" fmla="*/ 7635 h 9775"/>
                <a:gd name="connsiteX5" fmla="*/ 44348 w 117707"/>
                <a:gd name="connsiteY5" fmla="*/ 8763 h 9775"/>
                <a:gd name="connsiteX6" fmla="*/ 29576 w 117707"/>
                <a:gd name="connsiteY6" fmla="*/ 9261 h 9775"/>
                <a:gd name="connsiteX7" fmla="*/ 0 w 117707"/>
                <a:gd name="connsiteY7" fmla="*/ 9759 h 9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707" h="9775">
                  <a:moveTo>
                    <a:pt x="117708" y="0"/>
                  </a:moveTo>
                  <a:lnTo>
                    <a:pt x="103169" y="2655"/>
                  </a:lnTo>
                  <a:lnTo>
                    <a:pt x="88497" y="4548"/>
                  </a:lnTo>
                  <a:lnTo>
                    <a:pt x="73825" y="6440"/>
                  </a:lnTo>
                  <a:cubicBezTo>
                    <a:pt x="68912" y="6938"/>
                    <a:pt x="63999" y="7236"/>
                    <a:pt x="59087" y="7635"/>
                  </a:cubicBezTo>
                  <a:lnTo>
                    <a:pt x="44348" y="8763"/>
                  </a:lnTo>
                  <a:cubicBezTo>
                    <a:pt x="39435" y="9129"/>
                    <a:pt x="34489" y="9095"/>
                    <a:pt x="29576" y="9261"/>
                  </a:cubicBezTo>
                  <a:cubicBezTo>
                    <a:pt x="19718" y="9494"/>
                    <a:pt x="9859" y="9859"/>
                    <a:pt x="0" y="9759"/>
                  </a:cubicBezTo>
                </a:path>
              </a:pathLst>
            </a:custGeom>
            <a:noFill/>
            <a:ln w="9957" cap="flat">
              <a:solidFill>
                <a:srgbClr val="FFFFFF"/>
              </a:solid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AFD26E3C-ED51-3EF4-EAC8-D1D233531831}"/>
                </a:ext>
              </a:extLst>
            </p:cNvPr>
            <p:cNvSpPr/>
            <p:nvPr/>
          </p:nvSpPr>
          <p:spPr>
            <a:xfrm>
              <a:off x="6683477" y="4870574"/>
              <a:ext cx="111699" cy="630"/>
            </a:xfrm>
            <a:custGeom>
              <a:avLst/>
              <a:gdLst>
                <a:gd name="connsiteX0" fmla="*/ 111700 w 111699"/>
                <a:gd name="connsiteY0" fmla="*/ 631 h 630"/>
                <a:gd name="connsiteX1" fmla="*/ 27917 w 111699"/>
                <a:gd name="connsiteY1" fmla="*/ 631 h 630"/>
                <a:gd name="connsiteX2" fmla="*/ 0 w 111699"/>
                <a:gd name="connsiteY2" fmla="*/ 0 h 630"/>
              </a:gdLst>
              <a:ahLst/>
              <a:cxnLst>
                <a:cxn ang="0">
                  <a:pos x="connsiteX0" y="connsiteY0"/>
                </a:cxn>
                <a:cxn ang="0">
                  <a:pos x="connsiteX1" y="connsiteY1"/>
                </a:cxn>
                <a:cxn ang="0">
                  <a:pos x="connsiteX2" y="connsiteY2"/>
                </a:cxn>
              </a:cxnLst>
              <a:rect l="l" t="t" r="r" b="b"/>
              <a:pathLst>
                <a:path w="111699" h="630">
                  <a:moveTo>
                    <a:pt x="111700" y="631"/>
                  </a:moveTo>
                  <a:lnTo>
                    <a:pt x="27917" y="631"/>
                  </a:lnTo>
                  <a:cubicBezTo>
                    <a:pt x="18622" y="564"/>
                    <a:pt x="9295" y="199"/>
                    <a:pt x="0" y="0"/>
                  </a:cubicBezTo>
                </a:path>
              </a:pathLst>
            </a:custGeom>
            <a:noFill/>
            <a:ln w="9957" cap="flat">
              <a:solidFill>
                <a:srgbClr val="FFFFFF"/>
              </a:solid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E4C02D6C-1079-B05F-8E6E-96E31EB24DA0}"/>
                </a:ext>
              </a:extLst>
            </p:cNvPr>
            <p:cNvSpPr/>
            <p:nvPr/>
          </p:nvSpPr>
          <p:spPr>
            <a:xfrm>
              <a:off x="6516840" y="4839769"/>
              <a:ext cx="115085" cy="26422"/>
            </a:xfrm>
            <a:custGeom>
              <a:avLst/>
              <a:gdLst>
                <a:gd name="connsiteX0" fmla="*/ 115085 w 115085"/>
                <a:gd name="connsiteY0" fmla="*/ 26423 h 26422"/>
                <a:gd name="connsiteX1" fmla="*/ 0 w 115085"/>
                <a:gd name="connsiteY1" fmla="*/ 0 h 26422"/>
              </a:gdLst>
              <a:ahLst/>
              <a:cxnLst>
                <a:cxn ang="0">
                  <a:pos x="connsiteX0" y="connsiteY0"/>
                </a:cxn>
                <a:cxn ang="0">
                  <a:pos x="connsiteX1" y="connsiteY1"/>
                </a:cxn>
              </a:cxnLst>
              <a:rect l="l" t="t" r="r" b="b"/>
              <a:pathLst>
                <a:path w="115085" h="26422">
                  <a:moveTo>
                    <a:pt x="115085" y="26423"/>
                  </a:moveTo>
                  <a:cubicBezTo>
                    <a:pt x="75982" y="21444"/>
                    <a:pt x="37377" y="12581"/>
                    <a:pt x="0" y="0"/>
                  </a:cubicBezTo>
                </a:path>
              </a:pathLst>
            </a:custGeom>
            <a:noFill/>
            <a:ln w="9957" cap="flat">
              <a:solidFill>
                <a:srgbClr val="FFFFFF"/>
              </a:solidFill>
              <a:prstDash val="solid"/>
              <a:miter/>
            </a:ln>
          </p:spPr>
          <p:txBody>
            <a:bodyPr rtlCol="0" anchor="ctr"/>
            <a:lstStyle/>
            <a:p>
              <a:endParaRPr lang="es-CO"/>
            </a:p>
          </p:txBody>
        </p:sp>
        <p:sp>
          <p:nvSpPr>
            <p:cNvPr id="85" name="Freeform: Shape 84">
              <a:extLst>
                <a:ext uri="{FF2B5EF4-FFF2-40B4-BE49-F238E27FC236}">
                  <a16:creationId xmlns:a16="http://schemas.microsoft.com/office/drawing/2014/main" id="{A08DB140-1A34-B224-3285-0939B8F0E65C}"/>
                </a:ext>
              </a:extLst>
            </p:cNvPr>
            <p:cNvSpPr/>
            <p:nvPr/>
          </p:nvSpPr>
          <p:spPr>
            <a:xfrm>
              <a:off x="6373606" y="4769231"/>
              <a:ext cx="97957" cy="53376"/>
            </a:xfrm>
            <a:custGeom>
              <a:avLst/>
              <a:gdLst>
                <a:gd name="connsiteX0" fmla="*/ 97957 w 97957"/>
                <a:gd name="connsiteY0" fmla="*/ 53377 h 53376"/>
                <a:gd name="connsiteX1" fmla="*/ 0 w 97957"/>
                <a:gd name="connsiteY1" fmla="*/ 0 h 53376"/>
              </a:gdLst>
              <a:ahLst/>
              <a:cxnLst>
                <a:cxn ang="0">
                  <a:pos x="connsiteX0" y="connsiteY0"/>
                </a:cxn>
                <a:cxn ang="0">
                  <a:pos x="connsiteX1" y="connsiteY1"/>
                </a:cxn>
              </a:cxnLst>
              <a:rect l="l" t="t" r="r" b="b"/>
              <a:pathLst>
                <a:path w="97957" h="53376">
                  <a:moveTo>
                    <a:pt x="97957" y="53377"/>
                  </a:moveTo>
                  <a:cubicBezTo>
                    <a:pt x="63767" y="38639"/>
                    <a:pt x="30937" y="20713"/>
                    <a:pt x="0" y="0"/>
                  </a:cubicBezTo>
                </a:path>
              </a:pathLst>
            </a:custGeom>
            <a:noFill/>
            <a:ln w="9957" cap="flat">
              <a:solidFill>
                <a:srgbClr val="FFFFFF"/>
              </a:solidFill>
              <a:prstDash val="solid"/>
              <a:miter/>
            </a:ln>
          </p:spPr>
          <p:txBody>
            <a:bodyPr rtlCol="0" anchor="ctr"/>
            <a:lstStyle/>
            <a:p>
              <a:endParaRPr lang="es-CO"/>
            </a:p>
          </p:txBody>
        </p:sp>
        <p:sp>
          <p:nvSpPr>
            <p:cNvPr id="86" name="Freeform: Shape 85">
              <a:extLst>
                <a:ext uri="{FF2B5EF4-FFF2-40B4-BE49-F238E27FC236}">
                  <a16:creationId xmlns:a16="http://schemas.microsoft.com/office/drawing/2014/main" id="{96AF9AD8-2B86-81B5-DB2D-0D1602329839}"/>
                </a:ext>
              </a:extLst>
            </p:cNvPr>
            <p:cNvSpPr/>
            <p:nvPr/>
          </p:nvSpPr>
          <p:spPr>
            <a:xfrm>
              <a:off x="6253442" y="4663971"/>
              <a:ext cx="86139" cy="80795"/>
            </a:xfrm>
            <a:custGeom>
              <a:avLst/>
              <a:gdLst>
                <a:gd name="connsiteX0" fmla="*/ 86140 w 86139"/>
                <a:gd name="connsiteY0" fmla="*/ 80795 h 80795"/>
                <a:gd name="connsiteX1" fmla="*/ 0 w 86139"/>
                <a:gd name="connsiteY1" fmla="*/ 0 h 80795"/>
              </a:gdLst>
              <a:ahLst/>
              <a:cxnLst>
                <a:cxn ang="0">
                  <a:pos x="connsiteX0" y="connsiteY0"/>
                </a:cxn>
                <a:cxn ang="0">
                  <a:pos x="connsiteX1" y="connsiteY1"/>
                </a:cxn>
              </a:cxnLst>
              <a:rect l="l" t="t" r="r" b="b"/>
              <a:pathLst>
                <a:path w="86139" h="80795">
                  <a:moveTo>
                    <a:pt x="86140" y="80795"/>
                  </a:moveTo>
                  <a:cubicBezTo>
                    <a:pt x="54937" y="56696"/>
                    <a:pt x="26058" y="29609"/>
                    <a:pt x="0" y="0"/>
                  </a:cubicBezTo>
                </a:path>
              </a:pathLst>
            </a:custGeom>
            <a:noFill/>
            <a:ln w="9957" cap="flat">
              <a:solidFill>
                <a:srgbClr val="FFFFFF"/>
              </a:solidFill>
              <a:prstDash val="solid"/>
              <a:miter/>
            </a:ln>
          </p:spPr>
          <p:txBody>
            <a:bodyPr rtlCol="0" anchor="ctr"/>
            <a:lstStyle/>
            <a:p>
              <a:endParaRPr lang="es-CO"/>
            </a:p>
          </p:txBody>
        </p:sp>
        <p:sp>
          <p:nvSpPr>
            <p:cNvPr id="87" name="Freeform: Shape 86">
              <a:extLst>
                <a:ext uri="{FF2B5EF4-FFF2-40B4-BE49-F238E27FC236}">
                  <a16:creationId xmlns:a16="http://schemas.microsoft.com/office/drawing/2014/main" id="{5B5DF60E-603D-2847-7B59-053A4F855AE7}"/>
                </a:ext>
              </a:extLst>
            </p:cNvPr>
            <p:cNvSpPr/>
            <p:nvPr/>
          </p:nvSpPr>
          <p:spPr>
            <a:xfrm>
              <a:off x="6164115" y="4531558"/>
              <a:ext cx="58687" cy="94869"/>
            </a:xfrm>
            <a:custGeom>
              <a:avLst/>
              <a:gdLst>
                <a:gd name="connsiteX0" fmla="*/ 58688 w 58687"/>
                <a:gd name="connsiteY0" fmla="*/ 94870 h 94869"/>
                <a:gd name="connsiteX1" fmla="*/ 0 w 58687"/>
                <a:gd name="connsiteY1" fmla="*/ 0 h 94869"/>
              </a:gdLst>
              <a:ahLst/>
              <a:cxnLst>
                <a:cxn ang="0">
                  <a:pos x="connsiteX0" y="connsiteY0"/>
                </a:cxn>
                <a:cxn ang="0">
                  <a:pos x="connsiteX1" y="connsiteY1"/>
                </a:cxn>
              </a:cxnLst>
              <a:rect l="l" t="t" r="r" b="b"/>
              <a:pathLst>
                <a:path w="58687" h="94869">
                  <a:moveTo>
                    <a:pt x="58688" y="94870"/>
                  </a:moveTo>
                  <a:cubicBezTo>
                    <a:pt x="36348" y="65095"/>
                    <a:pt x="16664" y="33294"/>
                    <a:pt x="0" y="0"/>
                  </a:cubicBezTo>
                </a:path>
              </a:pathLst>
            </a:custGeom>
            <a:noFill/>
            <a:ln w="9957" cap="flat">
              <a:solidFill>
                <a:srgbClr val="FFFFFF"/>
              </a:solid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2BEB861A-1F44-7AC0-1AAB-8773B02C9E90}"/>
                </a:ext>
              </a:extLst>
            </p:cNvPr>
            <p:cNvSpPr/>
            <p:nvPr/>
          </p:nvSpPr>
          <p:spPr>
            <a:xfrm>
              <a:off x="6121526" y="4421451"/>
              <a:ext cx="42588" cy="110139"/>
            </a:xfrm>
            <a:custGeom>
              <a:avLst/>
              <a:gdLst>
                <a:gd name="connsiteX0" fmla="*/ 42589 w 42588"/>
                <a:gd name="connsiteY0" fmla="*/ 110140 h 110139"/>
                <a:gd name="connsiteX1" fmla="*/ 0 w 42588"/>
                <a:gd name="connsiteY1" fmla="*/ 0 h 110139"/>
              </a:gdLst>
              <a:ahLst/>
              <a:cxnLst>
                <a:cxn ang="0">
                  <a:pos x="connsiteX0" y="connsiteY0"/>
                </a:cxn>
                <a:cxn ang="0">
                  <a:pos x="connsiteX1" y="connsiteY1"/>
                </a:cxn>
              </a:cxnLst>
              <a:rect l="l" t="t" r="r" b="b"/>
              <a:pathLst>
                <a:path w="42588" h="110139">
                  <a:moveTo>
                    <a:pt x="42589" y="110140"/>
                  </a:moveTo>
                  <a:cubicBezTo>
                    <a:pt x="24929" y="74887"/>
                    <a:pt x="10623" y="37975"/>
                    <a:pt x="0" y="0"/>
                  </a:cubicBezTo>
                </a:path>
              </a:pathLst>
            </a:custGeom>
            <a:noFill/>
            <a:ln w="9957" cap="flat">
              <a:solidFill>
                <a:srgbClr val="FFFFFF"/>
              </a:solidFill>
              <a:prstDash val="solid"/>
              <a:miter/>
            </a:ln>
          </p:spPr>
          <p:txBody>
            <a:bodyPr rtlCol="0" anchor="ctr"/>
            <a:lstStyle/>
            <a:p>
              <a:endParaRPr lang="es-CO"/>
            </a:p>
          </p:txBody>
        </p:sp>
        <p:sp>
          <p:nvSpPr>
            <p:cNvPr id="89" name="Freeform: Shape 88">
              <a:extLst>
                <a:ext uri="{FF2B5EF4-FFF2-40B4-BE49-F238E27FC236}">
                  <a16:creationId xmlns:a16="http://schemas.microsoft.com/office/drawing/2014/main" id="{3DFA13B1-C97C-ED58-F318-7DFC96271DD5}"/>
                </a:ext>
              </a:extLst>
            </p:cNvPr>
            <p:cNvSpPr/>
            <p:nvPr/>
          </p:nvSpPr>
          <p:spPr>
            <a:xfrm>
              <a:off x="6098688" y="4263378"/>
              <a:ext cx="11518" cy="110969"/>
            </a:xfrm>
            <a:custGeom>
              <a:avLst/>
              <a:gdLst>
                <a:gd name="connsiteX0" fmla="*/ 11518 w 11518"/>
                <a:gd name="connsiteY0" fmla="*/ 110970 h 110969"/>
                <a:gd name="connsiteX1" fmla="*/ 0 w 11518"/>
                <a:gd name="connsiteY1" fmla="*/ 0 h 110969"/>
              </a:gdLst>
              <a:ahLst/>
              <a:cxnLst>
                <a:cxn ang="0">
                  <a:pos x="connsiteX0" y="connsiteY0"/>
                </a:cxn>
                <a:cxn ang="0">
                  <a:pos x="connsiteX1" y="connsiteY1"/>
                </a:cxn>
              </a:cxnLst>
              <a:rect l="l" t="t" r="r" b="b"/>
              <a:pathLst>
                <a:path w="11518" h="110969">
                  <a:moveTo>
                    <a:pt x="11518" y="110970"/>
                  </a:moveTo>
                  <a:cubicBezTo>
                    <a:pt x="4149" y="74456"/>
                    <a:pt x="498" y="37244"/>
                    <a:pt x="0" y="0"/>
                  </a:cubicBezTo>
                </a:path>
              </a:pathLst>
            </a:custGeom>
            <a:noFill/>
            <a:ln w="9957" cap="flat">
              <a:solidFill>
                <a:srgbClr val="FFFFFF"/>
              </a:solidFill>
              <a:prstDash val="solid"/>
              <a:miter/>
            </a:ln>
          </p:spPr>
          <p:txBody>
            <a:bodyPr rtlCol="0" anchor="ctr"/>
            <a:lstStyle/>
            <a:p>
              <a:endParaRPr lang="es-CO"/>
            </a:p>
          </p:txBody>
        </p:sp>
        <p:sp>
          <p:nvSpPr>
            <p:cNvPr id="90" name="Freeform: Shape 89">
              <a:extLst>
                <a:ext uri="{FF2B5EF4-FFF2-40B4-BE49-F238E27FC236}">
                  <a16:creationId xmlns:a16="http://schemas.microsoft.com/office/drawing/2014/main" id="{34762DAA-E19A-C938-A41A-C439955C87B2}"/>
                </a:ext>
              </a:extLst>
            </p:cNvPr>
            <p:cNvSpPr/>
            <p:nvPr/>
          </p:nvSpPr>
          <p:spPr>
            <a:xfrm>
              <a:off x="6098456" y="4103181"/>
              <a:ext cx="3319" cy="118305"/>
            </a:xfrm>
            <a:custGeom>
              <a:avLst/>
              <a:gdLst>
                <a:gd name="connsiteX0" fmla="*/ 0 w 3319"/>
                <a:gd name="connsiteY0" fmla="*/ 118305 h 118305"/>
                <a:gd name="connsiteX1" fmla="*/ 0 w 3319"/>
                <a:gd name="connsiteY1" fmla="*/ 0 h 118305"/>
              </a:gdLst>
              <a:ahLst/>
              <a:cxnLst>
                <a:cxn ang="0">
                  <a:pos x="connsiteX0" y="connsiteY0"/>
                </a:cxn>
                <a:cxn ang="0">
                  <a:pos x="connsiteX1" y="connsiteY1"/>
                </a:cxn>
              </a:cxnLst>
              <a:rect l="l" t="t" r="r" b="b"/>
              <a:pathLst>
                <a:path w="3319" h="118305">
                  <a:moveTo>
                    <a:pt x="0" y="118305"/>
                  </a:moveTo>
                  <a:lnTo>
                    <a:pt x="0" y="0"/>
                  </a:lnTo>
                </a:path>
              </a:pathLst>
            </a:custGeom>
            <a:ln w="9957" cap="flat">
              <a:solidFill>
                <a:srgbClr val="FFFFFF"/>
              </a:solidFill>
              <a:prstDash val="solid"/>
              <a:miter/>
            </a:ln>
          </p:spPr>
          <p:txBody>
            <a:bodyPr rtlCol="0" anchor="ctr"/>
            <a:lstStyle/>
            <a:p>
              <a:endParaRPr lang="es-CO"/>
            </a:p>
          </p:txBody>
        </p:sp>
        <p:sp>
          <p:nvSpPr>
            <p:cNvPr id="91" name="Freeform: Shape 90">
              <a:extLst>
                <a:ext uri="{FF2B5EF4-FFF2-40B4-BE49-F238E27FC236}">
                  <a16:creationId xmlns:a16="http://schemas.microsoft.com/office/drawing/2014/main" id="{268C5F11-DADA-94A3-DB0B-ACA49442C4C3}"/>
                </a:ext>
              </a:extLst>
            </p:cNvPr>
            <p:cNvSpPr/>
            <p:nvPr/>
          </p:nvSpPr>
          <p:spPr>
            <a:xfrm>
              <a:off x="6098456" y="3943018"/>
              <a:ext cx="3319" cy="111699"/>
            </a:xfrm>
            <a:custGeom>
              <a:avLst/>
              <a:gdLst>
                <a:gd name="connsiteX0" fmla="*/ 0 w 3319"/>
                <a:gd name="connsiteY0" fmla="*/ 111700 h 111699"/>
                <a:gd name="connsiteX1" fmla="*/ 0 w 3319"/>
                <a:gd name="connsiteY1" fmla="*/ 0 h 111699"/>
              </a:gdLst>
              <a:ahLst/>
              <a:cxnLst>
                <a:cxn ang="0">
                  <a:pos x="connsiteX0" y="connsiteY0"/>
                </a:cxn>
                <a:cxn ang="0">
                  <a:pos x="connsiteX1" y="connsiteY1"/>
                </a:cxn>
              </a:cxnLst>
              <a:rect l="l" t="t" r="r" b="b"/>
              <a:pathLst>
                <a:path w="3319" h="111699">
                  <a:moveTo>
                    <a:pt x="0" y="111700"/>
                  </a:moveTo>
                  <a:lnTo>
                    <a:pt x="0" y="0"/>
                  </a:lnTo>
                </a:path>
              </a:pathLst>
            </a:custGeom>
            <a:ln w="9957" cap="flat">
              <a:solidFill>
                <a:srgbClr val="FFFFFF"/>
              </a:solid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C774B66A-93E9-6122-1F80-87A0CA2A2DE1}"/>
                </a:ext>
              </a:extLst>
            </p:cNvPr>
            <p:cNvSpPr/>
            <p:nvPr/>
          </p:nvSpPr>
          <p:spPr>
            <a:xfrm>
              <a:off x="6098456" y="3772962"/>
              <a:ext cx="3319" cy="118305"/>
            </a:xfrm>
            <a:custGeom>
              <a:avLst/>
              <a:gdLst>
                <a:gd name="connsiteX0" fmla="*/ 0 w 3319"/>
                <a:gd name="connsiteY0" fmla="*/ 118306 h 118305"/>
                <a:gd name="connsiteX1" fmla="*/ 0 w 3319"/>
                <a:gd name="connsiteY1" fmla="*/ 0 h 118305"/>
              </a:gdLst>
              <a:ahLst/>
              <a:cxnLst>
                <a:cxn ang="0">
                  <a:pos x="connsiteX0" y="connsiteY0"/>
                </a:cxn>
                <a:cxn ang="0">
                  <a:pos x="connsiteX1" y="connsiteY1"/>
                </a:cxn>
              </a:cxnLst>
              <a:rect l="l" t="t" r="r" b="b"/>
              <a:pathLst>
                <a:path w="3319" h="118305">
                  <a:moveTo>
                    <a:pt x="0" y="118306"/>
                  </a:moveTo>
                  <a:lnTo>
                    <a:pt x="0" y="0"/>
                  </a:lnTo>
                </a:path>
              </a:pathLst>
            </a:custGeom>
            <a:ln w="9957" cap="flat">
              <a:solidFill>
                <a:srgbClr val="FFFFFF"/>
              </a:solid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A1FEE069-BD05-4560-22D2-0C7B30BBB8EA}"/>
                </a:ext>
              </a:extLst>
            </p:cNvPr>
            <p:cNvSpPr/>
            <p:nvPr/>
          </p:nvSpPr>
          <p:spPr>
            <a:xfrm>
              <a:off x="6098456" y="3612765"/>
              <a:ext cx="3319" cy="111732"/>
            </a:xfrm>
            <a:custGeom>
              <a:avLst/>
              <a:gdLst>
                <a:gd name="connsiteX0" fmla="*/ 0 w 3319"/>
                <a:gd name="connsiteY0" fmla="*/ 111733 h 111732"/>
                <a:gd name="connsiteX1" fmla="*/ 0 w 3319"/>
                <a:gd name="connsiteY1" fmla="*/ 0 h 111732"/>
              </a:gdLst>
              <a:ahLst/>
              <a:cxnLst>
                <a:cxn ang="0">
                  <a:pos x="connsiteX0" y="connsiteY0"/>
                </a:cxn>
                <a:cxn ang="0">
                  <a:pos x="connsiteX1" y="connsiteY1"/>
                </a:cxn>
              </a:cxnLst>
              <a:rect l="l" t="t" r="r" b="b"/>
              <a:pathLst>
                <a:path w="3319" h="111732">
                  <a:moveTo>
                    <a:pt x="0" y="111733"/>
                  </a:moveTo>
                  <a:lnTo>
                    <a:pt x="0" y="0"/>
                  </a:lnTo>
                </a:path>
              </a:pathLst>
            </a:custGeom>
            <a:ln w="9957" cap="flat">
              <a:solidFill>
                <a:srgbClr val="FFFFFF"/>
              </a:solid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426BF128-CCED-DE3E-B453-283BBAE00EBB}"/>
                </a:ext>
              </a:extLst>
            </p:cNvPr>
            <p:cNvSpPr/>
            <p:nvPr/>
          </p:nvSpPr>
          <p:spPr>
            <a:xfrm>
              <a:off x="6098456" y="3452601"/>
              <a:ext cx="3319" cy="118272"/>
            </a:xfrm>
            <a:custGeom>
              <a:avLst/>
              <a:gdLst>
                <a:gd name="connsiteX0" fmla="*/ 0 w 3319"/>
                <a:gd name="connsiteY0" fmla="*/ 118272 h 118272"/>
                <a:gd name="connsiteX1" fmla="*/ 0 w 3319"/>
                <a:gd name="connsiteY1" fmla="*/ 0 h 118272"/>
              </a:gdLst>
              <a:ahLst/>
              <a:cxnLst>
                <a:cxn ang="0">
                  <a:pos x="connsiteX0" y="connsiteY0"/>
                </a:cxn>
                <a:cxn ang="0">
                  <a:pos x="connsiteX1" y="connsiteY1"/>
                </a:cxn>
              </a:cxnLst>
              <a:rect l="l" t="t" r="r" b="b"/>
              <a:pathLst>
                <a:path w="3319" h="118272">
                  <a:moveTo>
                    <a:pt x="0" y="118272"/>
                  </a:moveTo>
                  <a:lnTo>
                    <a:pt x="0" y="0"/>
                  </a:lnTo>
                </a:path>
              </a:pathLst>
            </a:custGeom>
            <a:ln w="9957" cap="flat">
              <a:solidFill>
                <a:srgbClr val="FFFFFF"/>
              </a:solid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9D271E11-C0A5-226E-7728-AC35BB16F882}"/>
                </a:ext>
              </a:extLst>
            </p:cNvPr>
            <p:cNvSpPr/>
            <p:nvPr/>
          </p:nvSpPr>
          <p:spPr>
            <a:xfrm>
              <a:off x="6098456" y="3292404"/>
              <a:ext cx="3319" cy="111732"/>
            </a:xfrm>
            <a:custGeom>
              <a:avLst/>
              <a:gdLst>
                <a:gd name="connsiteX0" fmla="*/ 0 w 3319"/>
                <a:gd name="connsiteY0" fmla="*/ 111733 h 111732"/>
                <a:gd name="connsiteX1" fmla="*/ 0 w 3319"/>
                <a:gd name="connsiteY1" fmla="*/ 0 h 111732"/>
              </a:gdLst>
              <a:ahLst/>
              <a:cxnLst>
                <a:cxn ang="0">
                  <a:pos x="connsiteX0" y="connsiteY0"/>
                </a:cxn>
                <a:cxn ang="0">
                  <a:pos x="connsiteX1" y="connsiteY1"/>
                </a:cxn>
              </a:cxnLst>
              <a:rect l="l" t="t" r="r" b="b"/>
              <a:pathLst>
                <a:path w="3319" h="111732">
                  <a:moveTo>
                    <a:pt x="0" y="111733"/>
                  </a:moveTo>
                  <a:lnTo>
                    <a:pt x="0" y="0"/>
                  </a:lnTo>
                </a:path>
              </a:pathLst>
            </a:custGeom>
            <a:ln w="9957" cap="flat">
              <a:solidFill>
                <a:srgbClr val="FFFFFF"/>
              </a:solid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9412C5BD-1A86-4F07-10C0-B0470D4A7B52}"/>
                </a:ext>
              </a:extLst>
            </p:cNvPr>
            <p:cNvSpPr/>
            <p:nvPr/>
          </p:nvSpPr>
          <p:spPr>
            <a:xfrm>
              <a:off x="6098456" y="3174132"/>
              <a:ext cx="3319" cy="118272"/>
            </a:xfrm>
            <a:custGeom>
              <a:avLst/>
              <a:gdLst>
                <a:gd name="connsiteX0" fmla="*/ 0 w 3319"/>
                <a:gd name="connsiteY0" fmla="*/ 118272 h 118272"/>
                <a:gd name="connsiteX1" fmla="*/ 0 w 3319"/>
                <a:gd name="connsiteY1" fmla="*/ 0 h 118272"/>
              </a:gdLst>
              <a:ahLst/>
              <a:cxnLst>
                <a:cxn ang="0">
                  <a:pos x="connsiteX0" y="connsiteY0"/>
                </a:cxn>
                <a:cxn ang="0">
                  <a:pos x="connsiteX1" y="connsiteY1"/>
                </a:cxn>
              </a:cxnLst>
              <a:rect l="l" t="t" r="r" b="b"/>
              <a:pathLst>
                <a:path w="3319" h="118272">
                  <a:moveTo>
                    <a:pt x="0" y="118272"/>
                  </a:moveTo>
                  <a:lnTo>
                    <a:pt x="0" y="0"/>
                  </a:lnTo>
                </a:path>
              </a:pathLst>
            </a:custGeom>
            <a:ln w="9957" cap="flat">
              <a:solidFill>
                <a:srgbClr val="FFFFFF"/>
              </a:solid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778D6956-AFCD-F630-2903-4CB68FE1A471}"/>
                </a:ext>
              </a:extLst>
            </p:cNvPr>
            <p:cNvSpPr/>
            <p:nvPr/>
          </p:nvSpPr>
          <p:spPr>
            <a:xfrm>
              <a:off x="6092182" y="3014233"/>
              <a:ext cx="6286" cy="111400"/>
            </a:xfrm>
            <a:custGeom>
              <a:avLst/>
              <a:gdLst>
                <a:gd name="connsiteX0" fmla="*/ 6274 w 6286"/>
                <a:gd name="connsiteY0" fmla="*/ 111401 h 111400"/>
                <a:gd name="connsiteX1" fmla="*/ 6174 w 6286"/>
                <a:gd name="connsiteY1" fmla="*/ 83484 h 111400"/>
                <a:gd name="connsiteX2" fmla="*/ 5477 w 6286"/>
                <a:gd name="connsiteY2" fmla="*/ 55568 h 111400"/>
                <a:gd name="connsiteX3" fmla="*/ 3353 w 6286"/>
                <a:gd name="connsiteY3" fmla="*/ 27718 h 111400"/>
                <a:gd name="connsiteX4" fmla="*/ 0 w 6286"/>
                <a:gd name="connsiteY4" fmla="*/ 0 h 111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86" h="111400">
                  <a:moveTo>
                    <a:pt x="6274" y="111401"/>
                  </a:moveTo>
                  <a:cubicBezTo>
                    <a:pt x="6241" y="102107"/>
                    <a:pt x="6374" y="92779"/>
                    <a:pt x="6174" y="83484"/>
                  </a:cubicBezTo>
                  <a:lnTo>
                    <a:pt x="5477" y="55568"/>
                  </a:lnTo>
                  <a:lnTo>
                    <a:pt x="3353" y="27718"/>
                  </a:lnTo>
                  <a:cubicBezTo>
                    <a:pt x="2490" y="18456"/>
                    <a:pt x="1096" y="9228"/>
                    <a:pt x="0" y="0"/>
                  </a:cubicBezTo>
                </a:path>
              </a:pathLst>
            </a:custGeom>
            <a:noFill/>
            <a:ln w="9957" cap="flat">
              <a:solidFill>
                <a:srgbClr val="FFFFFF"/>
              </a:solid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FBA17AFF-8156-F2BF-FC7E-56A678457B48}"/>
                </a:ext>
              </a:extLst>
            </p:cNvPr>
            <p:cNvSpPr/>
            <p:nvPr/>
          </p:nvSpPr>
          <p:spPr>
            <a:xfrm>
              <a:off x="6049594" y="2860277"/>
              <a:ext cx="35352" cy="112695"/>
            </a:xfrm>
            <a:custGeom>
              <a:avLst/>
              <a:gdLst>
                <a:gd name="connsiteX0" fmla="*/ 35352 w 35352"/>
                <a:gd name="connsiteY0" fmla="*/ 112696 h 112695"/>
                <a:gd name="connsiteX1" fmla="*/ 0 w 35352"/>
                <a:gd name="connsiteY1" fmla="*/ 0 h 112695"/>
              </a:gdLst>
              <a:ahLst/>
              <a:cxnLst>
                <a:cxn ang="0">
                  <a:pos x="connsiteX0" y="connsiteY0"/>
                </a:cxn>
                <a:cxn ang="0">
                  <a:pos x="connsiteX1" y="connsiteY1"/>
                </a:cxn>
              </a:cxnLst>
              <a:rect l="l" t="t" r="r" b="b"/>
              <a:pathLst>
                <a:path w="35352" h="112695">
                  <a:moveTo>
                    <a:pt x="35352" y="112696"/>
                  </a:moveTo>
                  <a:cubicBezTo>
                    <a:pt x="27219" y="74124"/>
                    <a:pt x="15336" y="36315"/>
                    <a:pt x="0" y="0"/>
                  </a:cubicBezTo>
                </a:path>
              </a:pathLst>
            </a:custGeom>
            <a:noFill/>
            <a:ln w="9957" cap="flat">
              <a:solidFill>
                <a:srgbClr val="FFFFFF"/>
              </a:solid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F68746FD-F4CB-809A-7CF9-DEF9484231AA}"/>
                </a:ext>
              </a:extLst>
            </p:cNvPr>
            <p:cNvSpPr/>
            <p:nvPr/>
          </p:nvSpPr>
          <p:spPr>
            <a:xfrm>
              <a:off x="5968765" y="2722519"/>
              <a:ext cx="60082" cy="93973"/>
            </a:xfrm>
            <a:custGeom>
              <a:avLst/>
              <a:gdLst>
                <a:gd name="connsiteX0" fmla="*/ 60082 w 60082"/>
                <a:gd name="connsiteY0" fmla="*/ 93974 h 93973"/>
                <a:gd name="connsiteX1" fmla="*/ 0 w 60082"/>
                <a:gd name="connsiteY1" fmla="*/ 0 h 93973"/>
              </a:gdLst>
              <a:ahLst/>
              <a:cxnLst>
                <a:cxn ang="0">
                  <a:pos x="connsiteX0" y="connsiteY0"/>
                </a:cxn>
                <a:cxn ang="0">
                  <a:pos x="connsiteX1" y="connsiteY1"/>
                </a:cxn>
              </a:cxnLst>
              <a:rect l="l" t="t" r="r" b="b"/>
              <a:pathLst>
                <a:path w="60082" h="93973">
                  <a:moveTo>
                    <a:pt x="60082" y="93974"/>
                  </a:moveTo>
                  <a:cubicBezTo>
                    <a:pt x="42920" y="60945"/>
                    <a:pt x="22771" y="29444"/>
                    <a:pt x="0" y="0"/>
                  </a:cubicBezTo>
                </a:path>
              </a:pathLst>
            </a:custGeom>
            <a:noFill/>
            <a:ln w="9957" cap="flat">
              <a:solidFill>
                <a:srgbClr val="FFFFFF"/>
              </a:solidFill>
              <a:prstDash val="solid"/>
              <a:miter/>
            </a:ln>
          </p:spPr>
          <p:txBody>
            <a:bodyPr rtlCol="0" anchor="ctr"/>
            <a:lstStyle/>
            <a:p>
              <a:endParaRPr lang="es-CO"/>
            </a:p>
          </p:txBody>
        </p:sp>
        <p:sp>
          <p:nvSpPr>
            <p:cNvPr id="100" name="Freeform: Shape 99">
              <a:extLst>
                <a:ext uri="{FF2B5EF4-FFF2-40B4-BE49-F238E27FC236}">
                  <a16:creationId xmlns:a16="http://schemas.microsoft.com/office/drawing/2014/main" id="{7435930D-64E0-E219-9313-53EB3B965ACC}"/>
                </a:ext>
              </a:extLst>
            </p:cNvPr>
            <p:cNvSpPr/>
            <p:nvPr/>
          </p:nvSpPr>
          <p:spPr>
            <a:xfrm>
              <a:off x="5847770" y="2603815"/>
              <a:ext cx="87700" cy="79102"/>
            </a:xfrm>
            <a:custGeom>
              <a:avLst/>
              <a:gdLst>
                <a:gd name="connsiteX0" fmla="*/ 87700 w 87700"/>
                <a:gd name="connsiteY0" fmla="*/ 79103 h 79102"/>
                <a:gd name="connsiteX1" fmla="*/ 0 w 87700"/>
                <a:gd name="connsiteY1" fmla="*/ 0 h 79102"/>
              </a:gdLst>
              <a:ahLst/>
              <a:cxnLst>
                <a:cxn ang="0">
                  <a:pos x="connsiteX0" y="connsiteY0"/>
                </a:cxn>
                <a:cxn ang="0">
                  <a:pos x="connsiteX1" y="connsiteY1"/>
                </a:cxn>
              </a:cxnLst>
              <a:rect l="l" t="t" r="r" b="b"/>
              <a:pathLst>
                <a:path w="87700" h="79102">
                  <a:moveTo>
                    <a:pt x="87700" y="79103"/>
                  </a:moveTo>
                  <a:cubicBezTo>
                    <a:pt x="61078" y="50024"/>
                    <a:pt x="31668" y="23502"/>
                    <a:pt x="0" y="0"/>
                  </a:cubicBezTo>
                </a:path>
              </a:pathLst>
            </a:custGeom>
            <a:noFill/>
            <a:ln w="9957" cap="flat">
              <a:solidFill>
                <a:srgbClr val="FFFFFF"/>
              </a:solidFill>
              <a:prstDash val="solid"/>
              <a:miter/>
            </a:ln>
          </p:spPr>
          <p:txBody>
            <a:bodyPr rtlCol="0" anchor="ctr"/>
            <a:lstStyle/>
            <a:p>
              <a:endParaRPr lang="es-CO"/>
            </a:p>
          </p:txBody>
        </p:sp>
        <p:sp>
          <p:nvSpPr>
            <p:cNvPr id="101" name="Freeform: Shape 100">
              <a:extLst>
                <a:ext uri="{FF2B5EF4-FFF2-40B4-BE49-F238E27FC236}">
                  <a16:creationId xmlns:a16="http://schemas.microsoft.com/office/drawing/2014/main" id="{E676358E-F468-0833-2CA7-3CBCFFF60026}"/>
                </a:ext>
              </a:extLst>
            </p:cNvPr>
            <p:cNvSpPr/>
            <p:nvPr/>
          </p:nvSpPr>
          <p:spPr>
            <a:xfrm>
              <a:off x="5708121" y="2526306"/>
              <a:ext cx="99616" cy="50190"/>
            </a:xfrm>
            <a:custGeom>
              <a:avLst/>
              <a:gdLst>
                <a:gd name="connsiteX0" fmla="*/ 99617 w 99616"/>
                <a:gd name="connsiteY0" fmla="*/ 50190 h 50190"/>
                <a:gd name="connsiteX1" fmla="*/ 0 w 99616"/>
                <a:gd name="connsiteY1" fmla="*/ 0 h 50190"/>
              </a:gdLst>
              <a:ahLst/>
              <a:cxnLst>
                <a:cxn ang="0">
                  <a:pos x="connsiteX0" y="connsiteY0"/>
                </a:cxn>
                <a:cxn ang="0">
                  <a:pos x="connsiteX1" y="connsiteY1"/>
                </a:cxn>
              </a:cxnLst>
              <a:rect l="l" t="t" r="r" b="b"/>
              <a:pathLst>
                <a:path w="99616" h="50190">
                  <a:moveTo>
                    <a:pt x="99617" y="50190"/>
                  </a:moveTo>
                  <a:cubicBezTo>
                    <a:pt x="68049" y="30473"/>
                    <a:pt x="34655" y="13643"/>
                    <a:pt x="0" y="0"/>
                  </a:cubicBezTo>
                </a:path>
              </a:pathLst>
            </a:custGeom>
            <a:noFill/>
            <a:ln w="9957" cap="flat">
              <a:solidFill>
                <a:srgbClr val="FFFFFF"/>
              </a:solidFill>
              <a:prstDash val="solid"/>
              <a:miter/>
            </a:ln>
          </p:spPr>
          <p:txBody>
            <a:bodyPr rtlCol="0" anchor="ctr"/>
            <a:lstStyle/>
            <a:p>
              <a:endParaRPr lang="es-CO"/>
            </a:p>
          </p:txBody>
        </p:sp>
        <p:sp>
          <p:nvSpPr>
            <p:cNvPr id="102" name="Freeform: Shape 101">
              <a:extLst>
                <a:ext uri="{FF2B5EF4-FFF2-40B4-BE49-F238E27FC236}">
                  <a16:creationId xmlns:a16="http://schemas.microsoft.com/office/drawing/2014/main" id="{BA3668C8-58DE-3F0A-5741-B21DBEE102F0}"/>
                </a:ext>
              </a:extLst>
            </p:cNvPr>
            <p:cNvSpPr/>
            <p:nvPr/>
          </p:nvSpPr>
          <p:spPr>
            <a:xfrm>
              <a:off x="5553069" y="2488099"/>
              <a:ext cx="115616" cy="24132"/>
            </a:xfrm>
            <a:custGeom>
              <a:avLst/>
              <a:gdLst>
                <a:gd name="connsiteX0" fmla="*/ 115617 w 115616"/>
                <a:gd name="connsiteY0" fmla="*/ 24133 h 24132"/>
                <a:gd name="connsiteX1" fmla="*/ 0 w 115616"/>
                <a:gd name="connsiteY1" fmla="*/ 0 h 24132"/>
              </a:gdLst>
              <a:ahLst/>
              <a:cxnLst>
                <a:cxn ang="0">
                  <a:pos x="connsiteX0" y="connsiteY0"/>
                </a:cxn>
                <a:cxn ang="0">
                  <a:pos x="connsiteX1" y="connsiteY1"/>
                </a:cxn>
              </a:cxnLst>
              <a:rect l="l" t="t" r="r" b="b"/>
              <a:pathLst>
                <a:path w="115616" h="24132">
                  <a:moveTo>
                    <a:pt x="115617" y="24133"/>
                  </a:moveTo>
                  <a:cubicBezTo>
                    <a:pt x="78007" y="12249"/>
                    <a:pt x="39203" y="4183"/>
                    <a:pt x="0" y="0"/>
                  </a:cubicBezTo>
                </a:path>
              </a:pathLst>
            </a:custGeom>
            <a:noFill/>
            <a:ln w="9957" cap="flat">
              <a:solidFill>
                <a:srgbClr val="FFFFFF"/>
              </a:solidFill>
              <a:prstDash val="solid"/>
              <a:miter/>
            </a:ln>
          </p:spPr>
          <p:txBody>
            <a:bodyPr rtlCol="0" anchor="ctr"/>
            <a:lstStyle/>
            <a:p>
              <a:endParaRPr lang="es-CO"/>
            </a:p>
          </p:txBody>
        </p:sp>
        <p:sp>
          <p:nvSpPr>
            <p:cNvPr id="103" name="Freeform: Shape 102">
              <a:extLst>
                <a:ext uri="{FF2B5EF4-FFF2-40B4-BE49-F238E27FC236}">
                  <a16:creationId xmlns:a16="http://schemas.microsoft.com/office/drawing/2014/main" id="{26AB4031-E656-D33A-5F9B-498F46949741}"/>
                </a:ext>
              </a:extLst>
            </p:cNvPr>
            <p:cNvSpPr/>
            <p:nvPr/>
          </p:nvSpPr>
          <p:spPr>
            <a:xfrm>
              <a:off x="5392971" y="2484614"/>
              <a:ext cx="111733" cy="431"/>
            </a:xfrm>
            <a:custGeom>
              <a:avLst/>
              <a:gdLst>
                <a:gd name="connsiteX0" fmla="*/ 111733 w 111733"/>
                <a:gd name="connsiteY0" fmla="*/ 432 h 431"/>
                <a:gd name="connsiteX1" fmla="*/ 97758 w 111733"/>
                <a:gd name="connsiteY1" fmla="*/ 66 h 431"/>
                <a:gd name="connsiteX2" fmla="*/ 83783 w 111733"/>
                <a:gd name="connsiteY2" fmla="*/ 0 h 431"/>
                <a:gd name="connsiteX3" fmla="*/ 0 w 111733"/>
                <a:gd name="connsiteY3" fmla="*/ 0 h 431"/>
              </a:gdLst>
              <a:ahLst/>
              <a:cxnLst>
                <a:cxn ang="0">
                  <a:pos x="connsiteX0" y="connsiteY0"/>
                </a:cxn>
                <a:cxn ang="0">
                  <a:pos x="connsiteX1" y="connsiteY1"/>
                </a:cxn>
                <a:cxn ang="0">
                  <a:pos x="connsiteX2" y="connsiteY2"/>
                </a:cxn>
                <a:cxn ang="0">
                  <a:pos x="connsiteX3" y="connsiteY3"/>
                </a:cxn>
              </a:cxnLst>
              <a:rect l="l" t="t" r="r" b="b"/>
              <a:pathLst>
                <a:path w="111733" h="431">
                  <a:moveTo>
                    <a:pt x="111733" y="432"/>
                  </a:moveTo>
                  <a:lnTo>
                    <a:pt x="97758" y="66"/>
                  </a:lnTo>
                  <a:cubicBezTo>
                    <a:pt x="93111" y="-33"/>
                    <a:pt x="88464" y="66"/>
                    <a:pt x="83783" y="0"/>
                  </a:cubicBezTo>
                  <a:lnTo>
                    <a:pt x="0" y="0"/>
                  </a:lnTo>
                </a:path>
              </a:pathLst>
            </a:custGeom>
            <a:noFill/>
            <a:ln w="9957" cap="flat">
              <a:solidFill>
                <a:srgbClr val="FFFFFF"/>
              </a:solidFill>
              <a:prstDash val="solid"/>
              <a:miter/>
            </a:ln>
          </p:spPr>
          <p:txBody>
            <a:bodyPr rtlCol="0" anchor="ctr"/>
            <a:lstStyle/>
            <a:p>
              <a:endParaRPr lang="es-CO"/>
            </a:p>
          </p:txBody>
        </p:sp>
        <p:sp>
          <p:nvSpPr>
            <p:cNvPr id="104" name="Freeform: Shape 103">
              <a:extLst>
                <a:ext uri="{FF2B5EF4-FFF2-40B4-BE49-F238E27FC236}">
                  <a16:creationId xmlns:a16="http://schemas.microsoft.com/office/drawing/2014/main" id="{53EDDC89-9E93-6CF4-F414-81A8ED01EF43}"/>
                </a:ext>
              </a:extLst>
            </p:cNvPr>
            <p:cNvSpPr/>
            <p:nvPr/>
          </p:nvSpPr>
          <p:spPr>
            <a:xfrm>
              <a:off x="5274865" y="2484609"/>
              <a:ext cx="118139" cy="3921"/>
            </a:xfrm>
            <a:custGeom>
              <a:avLst/>
              <a:gdLst>
                <a:gd name="connsiteX0" fmla="*/ 118139 w 118139"/>
                <a:gd name="connsiteY0" fmla="*/ 5 h 3921"/>
                <a:gd name="connsiteX1" fmla="*/ 0 w 118139"/>
                <a:gd name="connsiteY1" fmla="*/ 3922 h 3921"/>
              </a:gdLst>
              <a:ahLst/>
              <a:cxnLst>
                <a:cxn ang="0">
                  <a:pos x="connsiteX0" y="connsiteY0"/>
                </a:cxn>
                <a:cxn ang="0">
                  <a:pos x="connsiteX1" y="connsiteY1"/>
                </a:cxn>
              </a:cxnLst>
              <a:rect l="l" t="t" r="r" b="b"/>
              <a:pathLst>
                <a:path w="118139" h="3921">
                  <a:moveTo>
                    <a:pt x="118139" y="5"/>
                  </a:moveTo>
                  <a:cubicBezTo>
                    <a:pt x="78737" y="105"/>
                    <a:pt x="39203" y="-759"/>
                    <a:pt x="0" y="3922"/>
                  </a:cubicBezTo>
                </a:path>
              </a:pathLst>
            </a:custGeom>
            <a:noFill/>
            <a:ln w="9957" cap="flat">
              <a:solidFill>
                <a:srgbClr val="FFFFFF"/>
              </a:solidFill>
              <a:prstDash val="solid"/>
              <a:miter/>
            </a:ln>
          </p:spPr>
          <p:txBody>
            <a:bodyPr rtlCol="0" anchor="ctr"/>
            <a:lstStyle/>
            <a:p>
              <a:endParaRPr lang="es-CO"/>
            </a:p>
          </p:txBody>
        </p:sp>
        <p:sp>
          <p:nvSpPr>
            <p:cNvPr id="105" name="Freeform: Shape 104">
              <a:extLst>
                <a:ext uri="{FF2B5EF4-FFF2-40B4-BE49-F238E27FC236}">
                  <a16:creationId xmlns:a16="http://schemas.microsoft.com/office/drawing/2014/main" id="{7D537026-1E15-B79C-DF48-53749FD653A7}"/>
                </a:ext>
              </a:extLst>
            </p:cNvPr>
            <p:cNvSpPr/>
            <p:nvPr/>
          </p:nvSpPr>
          <p:spPr>
            <a:xfrm>
              <a:off x="5120046" y="2495966"/>
              <a:ext cx="106953" cy="31667"/>
            </a:xfrm>
            <a:custGeom>
              <a:avLst/>
              <a:gdLst>
                <a:gd name="connsiteX0" fmla="*/ 106953 w 106953"/>
                <a:gd name="connsiteY0" fmla="*/ 0 h 31667"/>
                <a:gd name="connsiteX1" fmla="*/ 0 w 106953"/>
                <a:gd name="connsiteY1" fmla="*/ 31668 h 31667"/>
              </a:gdLst>
              <a:ahLst/>
              <a:cxnLst>
                <a:cxn ang="0">
                  <a:pos x="connsiteX0" y="connsiteY0"/>
                </a:cxn>
                <a:cxn ang="0">
                  <a:pos x="connsiteX1" y="connsiteY1"/>
                </a:cxn>
              </a:cxnLst>
              <a:rect l="l" t="t" r="r" b="b"/>
              <a:pathLst>
                <a:path w="106953" h="31667">
                  <a:moveTo>
                    <a:pt x="106953" y="0"/>
                  </a:moveTo>
                  <a:cubicBezTo>
                    <a:pt x="70439" y="7203"/>
                    <a:pt x="34556" y="17825"/>
                    <a:pt x="0" y="31668"/>
                  </a:cubicBezTo>
                </a:path>
              </a:pathLst>
            </a:custGeom>
            <a:noFill/>
            <a:ln w="9957" cap="flat">
              <a:solidFill>
                <a:srgbClr val="FFFFFF"/>
              </a:solidFill>
              <a:prstDash val="solid"/>
              <a:miter/>
            </a:ln>
          </p:spPr>
          <p:txBody>
            <a:bodyPr rtlCol="0" anchor="ctr"/>
            <a:lstStyle/>
            <a:p>
              <a:endParaRPr lang="es-CO"/>
            </a:p>
          </p:txBody>
        </p:sp>
        <p:sp>
          <p:nvSpPr>
            <p:cNvPr id="106" name="Freeform: Shape 105">
              <a:extLst>
                <a:ext uri="{FF2B5EF4-FFF2-40B4-BE49-F238E27FC236}">
                  <a16:creationId xmlns:a16="http://schemas.microsoft.com/office/drawing/2014/main" id="{F6E86065-1975-7DE7-29D3-3172F9C1D405}"/>
                </a:ext>
              </a:extLst>
            </p:cNvPr>
            <p:cNvSpPr/>
            <p:nvPr/>
          </p:nvSpPr>
          <p:spPr>
            <a:xfrm>
              <a:off x="4980828" y="2544430"/>
              <a:ext cx="100845" cy="61443"/>
            </a:xfrm>
            <a:custGeom>
              <a:avLst/>
              <a:gdLst>
                <a:gd name="connsiteX0" fmla="*/ 100845 w 100845"/>
                <a:gd name="connsiteY0" fmla="*/ 0 h 61443"/>
                <a:gd name="connsiteX1" fmla="*/ 0 w 100845"/>
                <a:gd name="connsiteY1" fmla="*/ 61443 h 61443"/>
              </a:gdLst>
              <a:ahLst/>
              <a:cxnLst>
                <a:cxn ang="0">
                  <a:pos x="connsiteX0" y="connsiteY0"/>
                </a:cxn>
                <a:cxn ang="0">
                  <a:pos x="connsiteX1" y="connsiteY1"/>
                </a:cxn>
              </a:cxnLst>
              <a:rect l="l" t="t" r="r" b="b"/>
              <a:pathLst>
                <a:path w="100845" h="61443">
                  <a:moveTo>
                    <a:pt x="100845" y="0"/>
                  </a:moveTo>
                  <a:cubicBezTo>
                    <a:pt x="65327" y="17162"/>
                    <a:pt x="31535" y="37775"/>
                    <a:pt x="0" y="61443"/>
                  </a:cubicBezTo>
                </a:path>
              </a:pathLst>
            </a:custGeom>
            <a:noFill/>
            <a:ln w="9957" cap="flat">
              <a:solidFill>
                <a:srgbClr val="FFFFFF"/>
              </a:solidFill>
              <a:prstDash val="solid"/>
              <a:miter/>
            </a:ln>
          </p:spPr>
          <p:txBody>
            <a:bodyPr rtlCol="0" anchor="ctr"/>
            <a:lstStyle/>
            <a:p>
              <a:endParaRPr lang="es-CO"/>
            </a:p>
          </p:txBody>
        </p:sp>
        <p:sp>
          <p:nvSpPr>
            <p:cNvPr id="107" name="Freeform: Shape 106">
              <a:extLst>
                <a:ext uri="{FF2B5EF4-FFF2-40B4-BE49-F238E27FC236}">
                  <a16:creationId xmlns:a16="http://schemas.microsoft.com/office/drawing/2014/main" id="{77E9BD69-9155-FED5-B2DA-56382111B1F7}"/>
                </a:ext>
              </a:extLst>
            </p:cNvPr>
            <p:cNvSpPr/>
            <p:nvPr/>
          </p:nvSpPr>
          <p:spPr>
            <a:xfrm>
              <a:off x="4866572" y="2636545"/>
              <a:ext cx="76745" cy="80961"/>
            </a:xfrm>
            <a:custGeom>
              <a:avLst/>
              <a:gdLst>
                <a:gd name="connsiteX0" fmla="*/ 76746 w 76745"/>
                <a:gd name="connsiteY0" fmla="*/ 0 h 80961"/>
                <a:gd name="connsiteX1" fmla="*/ 0 w 76745"/>
                <a:gd name="connsiteY1" fmla="*/ 80961 h 80961"/>
              </a:gdLst>
              <a:ahLst/>
              <a:cxnLst>
                <a:cxn ang="0">
                  <a:pos x="connsiteX0" y="connsiteY0"/>
                </a:cxn>
                <a:cxn ang="0">
                  <a:pos x="connsiteX1" y="connsiteY1"/>
                </a:cxn>
              </a:cxnLst>
              <a:rect l="l" t="t" r="r" b="b"/>
              <a:pathLst>
                <a:path w="76745" h="80961">
                  <a:moveTo>
                    <a:pt x="76746" y="0"/>
                  </a:moveTo>
                  <a:cubicBezTo>
                    <a:pt x="48796" y="24630"/>
                    <a:pt x="23104" y="51750"/>
                    <a:pt x="0" y="80961"/>
                  </a:cubicBezTo>
                </a:path>
              </a:pathLst>
            </a:custGeom>
            <a:noFill/>
            <a:ln w="9957" cap="flat">
              <a:solidFill>
                <a:srgbClr val="FFFFFF"/>
              </a:solidFill>
              <a:prstDash val="solid"/>
              <a:miter/>
            </a:ln>
          </p:spPr>
          <p:txBody>
            <a:bodyPr rtlCol="0" anchor="ctr"/>
            <a:lstStyle/>
            <a:p>
              <a:endParaRPr lang="es-CO"/>
            </a:p>
          </p:txBody>
        </p:sp>
        <p:sp>
          <p:nvSpPr>
            <p:cNvPr id="108" name="Freeform: Shape 107">
              <a:extLst>
                <a:ext uri="{FF2B5EF4-FFF2-40B4-BE49-F238E27FC236}">
                  <a16:creationId xmlns:a16="http://schemas.microsoft.com/office/drawing/2014/main" id="{C871911B-8DBE-FFB7-906C-B68C6590634C}"/>
                </a:ext>
              </a:extLst>
            </p:cNvPr>
            <p:cNvSpPr/>
            <p:nvPr/>
          </p:nvSpPr>
          <p:spPr>
            <a:xfrm>
              <a:off x="4780498" y="2759332"/>
              <a:ext cx="55634" cy="104197"/>
            </a:xfrm>
            <a:custGeom>
              <a:avLst/>
              <a:gdLst>
                <a:gd name="connsiteX0" fmla="*/ 55634 w 55634"/>
                <a:gd name="connsiteY0" fmla="*/ 0 h 104197"/>
                <a:gd name="connsiteX1" fmla="*/ 0 w 55634"/>
                <a:gd name="connsiteY1" fmla="*/ 104198 h 104197"/>
              </a:gdLst>
              <a:ahLst/>
              <a:cxnLst>
                <a:cxn ang="0">
                  <a:pos x="connsiteX0" y="connsiteY0"/>
                </a:cxn>
                <a:cxn ang="0">
                  <a:pos x="connsiteX1" y="connsiteY1"/>
                </a:cxn>
              </a:cxnLst>
              <a:rect l="l" t="t" r="r" b="b"/>
              <a:pathLst>
                <a:path w="55634" h="104197">
                  <a:moveTo>
                    <a:pt x="55634" y="0"/>
                  </a:moveTo>
                  <a:cubicBezTo>
                    <a:pt x="33825" y="32863"/>
                    <a:pt x="15170" y="67783"/>
                    <a:pt x="0" y="104198"/>
                  </a:cubicBezTo>
                </a:path>
              </a:pathLst>
            </a:custGeom>
            <a:noFill/>
            <a:ln w="9957" cap="flat">
              <a:solidFill>
                <a:srgbClr val="FFFFFF"/>
              </a:solidFill>
              <a:prstDash val="solid"/>
              <a:miter/>
            </a:ln>
          </p:spPr>
          <p:txBody>
            <a:bodyPr rtlCol="0" anchor="ctr"/>
            <a:lstStyle/>
            <a:p>
              <a:endParaRPr lang="es-CO"/>
            </a:p>
          </p:txBody>
        </p:sp>
        <p:sp>
          <p:nvSpPr>
            <p:cNvPr id="109" name="Freeform: Shape 108">
              <a:extLst>
                <a:ext uri="{FF2B5EF4-FFF2-40B4-BE49-F238E27FC236}">
                  <a16:creationId xmlns:a16="http://schemas.microsoft.com/office/drawing/2014/main" id="{E4110FAA-B21C-5E0E-83EB-B114924401AB}"/>
                </a:ext>
              </a:extLst>
            </p:cNvPr>
            <p:cNvSpPr/>
            <p:nvPr/>
          </p:nvSpPr>
          <p:spPr>
            <a:xfrm>
              <a:off x="4738773" y="2908973"/>
              <a:ext cx="24962" cy="108712"/>
            </a:xfrm>
            <a:custGeom>
              <a:avLst/>
              <a:gdLst>
                <a:gd name="connsiteX0" fmla="*/ 24962 w 24962"/>
                <a:gd name="connsiteY0" fmla="*/ 0 h 108712"/>
                <a:gd name="connsiteX1" fmla="*/ 0 w 24962"/>
                <a:gd name="connsiteY1" fmla="*/ 108712 h 108712"/>
              </a:gdLst>
              <a:ahLst/>
              <a:cxnLst>
                <a:cxn ang="0">
                  <a:pos x="connsiteX0" y="connsiteY0"/>
                </a:cxn>
                <a:cxn ang="0">
                  <a:pos x="connsiteX1" y="connsiteY1"/>
                </a:cxn>
              </a:cxnLst>
              <a:rect l="l" t="t" r="r" b="b"/>
              <a:pathLst>
                <a:path w="24962" h="108712">
                  <a:moveTo>
                    <a:pt x="24962" y="0"/>
                  </a:moveTo>
                  <a:cubicBezTo>
                    <a:pt x="13411" y="35385"/>
                    <a:pt x="5046" y="71833"/>
                    <a:pt x="0" y="108712"/>
                  </a:cubicBezTo>
                </a:path>
              </a:pathLst>
            </a:custGeom>
            <a:noFill/>
            <a:ln w="9957" cap="flat">
              <a:solidFill>
                <a:srgbClr val="FFFFFF"/>
              </a:solidFill>
              <a:prstDash val="solid"/>
              <a:miter/>
            </a:ln>
          </p:spPr>
          <p:txBody>
            <a:bodyPr rtlCol="0" anchor="ctr"/>
            <a:lstStyle/>
            <a:p>
              <a:endParaRPr lang="es-CO"/>
            </a:p>
          </p:txBody>
        </p:sp>
        <p:sp>
          <p:nvSpPr>
            <p:cNvPr id="110" name="Freeform: Shape 109">
              <a:extLst>
                <a:ext uri="{FF2B5EF4-FFF2-40B4-BE49-F238E27FC236}">
                  <a16:creationId xmlns:a16="http://schemas.microsoft.com/office/drawing/2014/main" id="{9AA442FB-4B40-5021-9459-7C29A2D9EA52}"/>
                </a:ext>
              </a:extLst>
            </p:cNvPr>
            <p:cNvSpPr/>
            <p:nvPr/>
          </p:nvSpPr>
          <p:spPr>
            <a:xfrm>
              <a:off x="4732931" y="3059345"/>
              <a:ext cx="1626" cy="118239"/>
            </a:xfrm>
            <a:custGeom>
              <a:avLst/>
              <a:gdLst>
                <a:gd name="connsiteX0" fmla="*/ 1627 w 1626"/>
                <a:gd name="connsiteY0" fmla="*/ 0 h 118239"/>
                <a:gd name="connsiteX1" fmla="*/ 332 w 1626"/>
                <a:gd name="connsiteY1" fmla="*/ 29543 h 118239"/>
                <a:gd name="connsiteX2" fmla="*/ 0 w 1626"/>
                <a:gd name="connsiteY2" fmla="*/ 44315 h 118239"/>
                <a:gd name="connsiteX3" fmla="*/ 0 w 1626"/>
                <a:gd name="connsiteY3" fmla="*/ 118239 h 118239"/>
              </a:gdLst>
              <a:ahLst/>
              <a:cxnLst>
                <a:cxn ang="0">
                  <a:pos x="connsiteX0" y="connsiteY0"/>
                </a:cxn>
                <a:cxn ang="0">
                  <a:pos x="connsiteX1" y="connsiteY1"/>
                </a:cxn>
                <a:cxn ang="0">
                  <a:pos x="connsiteX2" y="connsiteY2"/>
                </a:cxn>
                <a:cxn ang="0">
                  <a:pos x="connsiteX3" y="connsiteY3"/>
                </a:cxn>
              </a:cxnLst>
              <a:rect l="l" t="t" r="r" b="b"/>
              <a:pathLst>
                <a:path w="1626" h="118239">
                  <a:moveTo>
                    <a:pt x="1627" y="0"/>
                  </a:moveTo>
                  <a:cubicBezTo>
                    <a:pt x="664" y="9825"/>
                    <a:pt x="631" y="19684"/>
                    <a:pt x="332" y="29543"/>
                  </a:cubicBezTo>
                  <a:cubicBezTo>
                    <a:pt x="232" y="34456"/>
                    <a:pt x="33" y="39402"/>
                    <a:pt x="0" y="44315"/>
                  </a:cubicBezTo>
                  <a:lnTo>
                    <a:pt x="0" y="118239"/>
                  </a:lnTo>
                </a:path>
              </a:pathLst>
            </a:custGeom>
            <a:noFill/>
            <a:ln w="9957" cap="flat">
              <a:solidFill>
                <a:srgbClr val="FFFFFF"/>
              </a:solidFill>
              <a:prstDash val="solid"/>
              <a:miter/>
            </a:ln>
          </p:spPr>
          <p:txBody>
            <a:bodyPr rtlCol="0" anchor="ctr"/>
            <a:lstStyle/>
            <a:p>
              <a:endParaRPr lang="es-CO"/>
            </a:p>
          </p:txBody>
        </p:sp>
        <p:sp>
          <p:nvSpPr>
            <p:cNvPr id="111" name="Freeform: Shape 110">
              <a:extLst>
                <a:ext uri="{FF2B5EF4-FFF2-40B4-BE49-F238E27FC236}">
                  <a16:creationId xmlns:a16="http://schemas.microsoft.com/office/drawing/2014/main" id="{DAC47E79-7666-F416-12BB-3E81D01ACAB0}"/>
                </a:ext>
              </a:extLst>
            </p:cNvPr>
            <p:cNvSpPr/>
            <p:nvPr/>
          </p:nvSpPr>
          <p:spPr>
            <a:xfrm>
              <a:off x="4732931" y="3226081"/>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12" name="Freeform: Shape 111">
              <a:extLst>
                <a:ext uri="{FF2B5EF4-FFF2-40B4-BE49-F238E27FC236}">
                  <a16:creationId xmlns:a16="http://schemas.microsoft.com/office/drawing/2014/main" id="{3624459C-7DA2-1F4A-4569-5ECFE7C6C48A}"/>
                </a:ext>
              </a:extLst>
            </p:cNvPr>
            <p:cNvSpPr/>
            <p:nvPr/>
          </p:nvSpPr>
          <p:spPr>
            <a:xfrm>
              <a:off x="4732931" y="3337781"/>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113" name="Freeform: Shape 112">
              <a:extLst>
                <a:ext uri="{FF2B5EF4-FFF2-40B4-BE49-F238E27FC236}">
                  <a16:creationId xmlns:a16="http://schemas.microsoft.com/office/drawing/2014/main" id="{4C136A34-938A-A69A-96DF-81F747AD2993}"/>
                </a:ext>
              </a:extLst>
            </p:cNvPr>
            <p:cNvSpPr/>
            <p:nvPr/>
          </p:nvSpPr>
          <p:spPr>
            <a:xfrm>
              <a:off x="4732931" y="3504550"/>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14" name="Freeform: Shape 113">
              <a:extLst>
                <a:ext uri="{FF2B5EF4-FFF2-40B4-BE49-F238E27FC236}">
                  <a16:creationId xmlns:a16="http://schemas.microsoft.com/office/drawing/2014/main" id="{29874735-AA30-EEA4-F648-4E156EE44554}"/>
                </a:ext>
              </a:extLst>
            </p:cNvPr>
            <p:cNvSpPr/>
            <p:nvPr/>
          </p:nvSpPr>
          <p:spPr>
            <a:xfrm>
              <a:off x="4732931" y="3658175"/>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15" name="Freeform: Shape 114">
              <a:extLst>
                <a:ext uri="{FF2B5EF4-FFF2-40B4-BE49-F238E27FC236}">
                  <a16:creationId xmlns:a16="http://schemas.microsoft.com/office/drawing/2014/main" id="{2E4EBF5F-DE18-528C-9ABB-D92BEA3A5F47}"/>
                </a:ext>
              </a:extLst>
            </p:cNvPr>
            <p:cNvSpPr/>
            <p:nvPr/>
          </p:nvSpPr>
          <p:spPr>
            <a:xfrm>
              <a:off x="4732931" y="3824911"/>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16" name="Freeform: Shape 115">
              <a:extLst>
                <a:ext uri="{FF2B5EF4-FFF2-40B4-BE49-F238E27FC236}">
                  <a16:creationId xmlns:a16="http://schemas.microsoft.com/office/drawing/2014/main" id="{42B7D902-2C00-7ED1-23C9-32880E401444}"/>
                </a:ext>
              </a:extLst>
            </p:cNvPr>
            <p:cNvSpPr/>
            <p:nvPr/>
          </p:nvSpPr>
          <p:spPr>
            <a:xfrm>
              <a:off x="4732931" y="3988395"/>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17" name="Freeform: Shape 116">
              <a:extLst>
                <a:ext uri="{FF2B5EF4-FFF2-40B4-BE49-F238E27FC236}">
                  <a16:creationId xmlns:a16="http://schemas.microsoft.com/office/drawing/2014/main" id="{D92D9B6D-2307-11F0-3B24-686A8969937B}"/>
                </a:ext>
              </a:extLst>
            </p:cNvPr>
            <p:cNvSpPr/>
            <p:nvPr/>
          </p:nvSpPr>
          <p:spPr>
            <a:xfrm>
              <a:off x="4732632" y="4155131"/>
              <a:ext cx="298" cy="111733"/>
            </a:xfrm>
            <a:custGeom>
              <a:avLst/>
              <a:gdLst>
                <a:gd name="connsiteX0" fmla="*/ 299 w 298"/>
                <a:gd name="connsiteY0" fmla="*/ 0 h 111733"/>
                <a:gd name="connsiteX1" fmla="*/ 299 w 298"/>
                <a:gd name="connsiteY1" fmla="*/ 55866 h 111733"/>
                <a:gd name="connsiteX2" fmla="*/ 299 w 298"/>
                <a:gd name="connsiteY2" fmla="*/ 83816 h 111733"/>
                <a:gd name="connsiteX3" fmla="*/ 299 w 298"/>
                <a:gd name="connsiteY3" fmla="*/ 97758 h 111733"/>
                <a:gd name="connsiteX4" fmla="*/ 0 w 298"/>
                <a:gd name="connsiteY4" fmla="*/ 111733 h 111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 h="111733">
                  <a:moveTo>
                    <a:pt x="299" y="0"/>
                  </a:moveTo>
                  <a:lnTo>
                    <a:pt x="299" y="55866"/>
                  </a:lnTo>
                  <a:lnTo>
                    <a:pt x="299" y="83816"/>
                  </a:lnTo>
                  <a:lnTo>
                    <a:pt x="299" y="97758"/>
                  </a:lnTo>
                  <a:lnTo>
                    <a:pt x="0" y="111733"/>
                  </a:lnTo>
                </a:path>
              </a:pathLst>
            </a:custGeom>
            <a:noFill/>
            <a:ln w="9957" cap="flat">
              <a:solidFill>
                <a:srgbClr val="FFFFFF"/>
              </a:solidFill>
              <a:prstDash val="solid"/>
              <a:miter/>
            </a:ln>
          </p:spPr>
          <p:txBody>
            <a:bodyPr rtlCol="0" anchor="ctr"/>
            <a:lstStyle/>
            <a:p>
              <a:endParaRPr lang="es-CO"/>
            </a:p>
          </p:txBody>
        </p:sp>
        <p:sp>
          <p:nvSpPr>
            <p:cNvPr id="118" name="Freeform: Shape 117">
              <a:extLst>
                <a:ext uri="{FF2B5EF4-FFF2-40B4-BE49-F238E27FC236}">
                  <a16:creationId xmlns:a16="http://schemas.microsoft.com/office/drawing/2014/main" id="{B10E0CDC-33B4-5ACA-4DEB-FD189A429355}"/>
                </a:ext>
              </a:extLst>
            </p:cNvPr>
            <p:cNvSpPr/>
            <p:nvPr/>
          </p:nvSpPr>
          <p:spPr>
            <a:xfrm>
              <a:off x="4708665" y="4308689"/>
              <a:ext cx="21742" cy="116048"/>
            </a:xfrm>
            <a:custGeom>
              <a:avLst/>
              <a:gdLst>
                <a:gd name="connsiteX0" fmla="*/ 21742 w 21742"/>
                <a:gd name="connsiteY0" fmla="*/ 0 h 116048"/>
                <a:gd name="connsiteX1" fmla="*/ 0 w 21742"/>
                <a:gd name="connsiteY1" fmla="*/ 116048 h 116048"/>
              </a:gdLst>
              <a:ahLst/>
              <a:cxnLst>
                <a:cxn ang="0">
                  <a:pos x="connsiteX0" y="connsiteY0"/>
                </a:cxn>
                <a:cxn ang="0">
                  <a:pos x="connsiteX1" y="connsiteY1"/>
                </a:cxn>
              </a:cxnLst>
              <a:rect l="l" t="t" r="r" b="b"/>
              <a:pathLst>
                <a:path w="21742" h="116048">
                  <a:moveTo>
                    <a:pt x="21742" y="0"/>
                  </a:moveTo>
                  <a:cubicBezTo>
                    <a:pt x="18257" y="39269"/>
                    <a:pt x="10954" y="78206"/>
                    <a:pt x="0" y="116048"/>
                  </a:cubicBezTo>
                </a:path>
              </a:pathLst>
            </a:custGeom>
            <a:noFill/>
            <a:ln w="9957" cap="flat">
              <a:solidFill>
                <a:srgbClr val="FFFFFF"/>
              </a:solidFill>
              <a:prstDash val="solid"/>
              <a:miter/>
            </a:ln>
          </p:spPr>
          <p:txBody>
            <a:bodyPr rtlCol="0" anchor="ctr"/>
            <a:lstStyle/>
            <a:p>
              <a:endParaRPr lang="es-CO"/>
            </a:p>
          </p:txBody>
        </p:sp>
        <p:sp>
          <p:nvSpPr>
            <p:cNvPr id="119" name="Freeform: Shape 118">
              <a:extLst>
                <a:ext uri="{FF2B5EF4-FFF2-40B4-BE49-F238E27FC236}">
                  <a16:creationId xmlns:a16="http://schemas.microsoft.com/office/drawing/2014/main" id="{ECA5F3A8-58DA-98B2-D701-A01171BEA9CB}"/>
                </a:ext>
              </a:extLst>
            </p:cNvPr>
            <p:cNvSpPr/>
            <p:nvPr/>
          </p:nvSpPr>
          <p:spPr>
            <a:xfrm>
              <a:off x="4644699" y="4470745"/>
              <a:ext cx="48696" cy="100380"/>
            </a:xfrm>
            <a:custGeom>
              <a:avLst/>
              <a:gdLst>
                <a:gd name="connsiteX0" fmla="*/ 48697 w 48696"/>
                <a:gd name="connsiteY0" fmla="*/ 0 h 100380"/>
                <a:gd name="connsiteX1" fmla="*/ 0 w 48696"/>
                <a:gd name="connsiteY1" fmla="*/ 100380 h 100380"/>
              </a:gdLst>
              <a:ahLst/>
              <a:cxnLst>
                <a:cxn ang="0">
                  <a:pos x="connsiteX0" y="connsiteY0"/>
                </a:cxn>
                <a:cxn ang="0">
                  <a:pos x="connsiteX1" y="connsiteY1"/>
                </a:cxn>
              </a:cxnLst>
              <a:rect l="l" t="t" r="r" b="b"/>
              <a:pathLst>
                <a:path w="48696" h="100380">
                  <a:moveTo>
                    <a:pt x="48697" y="0"/>
                  </a:moveTo>
                  <a:cubicBezTo>
                    <a:pt x="35585" y="34854"/>
                    <a:pt x="19319" y="68547"/>
                    <a:pt x="0" y="100380"/>
                  </a:cubicBezTo>
                </a:path>
              </a:pathLst>
            </a:custGeom>
            <a:noFill/>
            <a:ln w="9957" cap="flat">
              <a:solidFill>
                <a:srgbClr val="FFFFFF"/>
              </a:solidFill>
              <a:prstDash val="solid"/>
              <a:miter/>
            </a:ln>
          </p:spPr>
          <p:txBody>
            <a:bodyPr rtlCol="0" anchor="ctr"/>
            <a:lstStyle/>
            <a:p>
              <a:endParaRPr lang="es-CO"/>
            </a:p>
          </p:txBody>
        </p:sp>
        <p:sp>
          <p:nvSpPr>
            <p:cNvPr id="120" name="Freeform: Shape 119">
              <a:extLst>
                <a:ext uri="{FF2B5EF4-FFF2-40B4-BE49-F238E27FC236}">
                  <a16:creationId xmlns:a16="http://schemas.microsoft.com/office/drawing/2014/main" id="{F8E5AB02-2C73-E02D-57B7-0E5D338F4D80}"/>
                </a:ext>
              </a:extLst>
            </p:cNvPr>
            <p:cNvSpPr/>
            <p:nvPr/>
          </p:nvSpPr>
          <p:spPr>
            <a:xfrm>
              <a:off x="4574360" y="4571092"/>
              <a:ext cx="70339" cy="94903"/>
            </a:xfrm>
            <a:custGeom>
              <a:avLst/>
              <a:gdLst>
                <a:gd name="connsiteX0" fmla="*/ 70339 w 70339"/>
                <a:gd name="connsiteY0" fmla="*/ 0 h 94903"/>
                <a:gd name="connsiteX1" fmla="*/ 0 w 70339"/>
                <a:gd name="connsiteY1" fmla="*/ 94903 h 94903"/>
              </a:gdLst>
              <a:ahLst/>
              <a:cxnLst>
                <a:cxn ang="0">
                  <a:pos x="connsiteX0" y="connsiteY0"/>
                </a:cxn>
                <a:cxn ang="0">
                  <a:pos x="connsiteX1" y="connsiteY1"/>
                </a:cxn>
              </a:cxnLst>
              <a:rect l="l" t="t" r="r" b="b"/>
              <a:pathLst>
                <a:path w="70339" h="94903">
                  <a:moveTo>
                    <a:pt x="70339" y="0"/>
                  </a:moveTo>
                  <a:cubicBezTo>
                    <a:pt x="49958" y="33759"/>
                    <a:pt x="26390" y="65592"/>
                    <a:pt x="0" y="94903"/>
                  </a:cubicBezTo>
                </a:path>
              </a:pathLst>
            </a:custGeom>
            <a:noFill/>
            <a:ln w="9957" cap="flat">
              <a:solidFill>
                <a:srgbClr val="FFFFFF"/>
              </a:solidFill>
              <a:prstDash val="solid"/>
              <a:miter/>
            </a:ln>
          </p:spPr>
          <p:txBody>
            <a:bodyPr rtlCol="0" anchor="ctr"/>
            <a:lstStyle/>
            <a:p>
              <a:endParaRPr lang="es-CO"/>
            </a:p>
          </p:txBody>
        </p:sp>
        <p:sp>
          <p:nvSpPr>
            <p:cNvPr id="121" name="Freeform: Shape 120">
              <a:extLst>
                <a:ext uri="{FF2B5EF4-FFF2-40B4-BE49-F238E27FC236}">
                  <a16:creationId xmlns:a16="http://schemas.microsoft.com/office/drawing/2014/main" id="{F8AECC58-DDBE-8FCA-E3AB-119EDC1002AF}"/>
                </a:ext>
              </a:extLst>
            </p:cNvPr>
            <p:cNvSpPr/>
            <p:nvPr/>
          </p:nvSpPr>
          <p:spPr>
            <a:xfrm>
              <a:off x="4453200" y="4700651"/>
              <a:ext cx="87334" cy="69409"/>
            </a:xfrm>
            <a:custGeom>
              <a:avLst/>
              <a:gdLst>
                <a:gd name="connsiteX0" fmla="*/ 87335 w 87334"/>
                <a:gd name="connsiteY0" fmla="*/ 0 h 69409"/>
                <a:gd name="connsiteX1" fmla="*/ 0 w 87334"/>
                <a:gd name="connsiteY1" fmla="*/ 69410 h 69409"/>
              </a:gdLst>
              <a:ahLst/>
              <a:cxnLst>
                <a:cxn ang="0">
                  <a:pos x="connsiteX0" y="connsiteY0"/>
                </a:cxn>
                <a:cxn ang="0">
                  <a:pos x="connsiteX1" y="connsiteY1"/>
                </a:cxn>
              </a:cxnLst>
              <a:rect l="l" t="t" r="r" b="b"/>
              <a:pathLst>
                <a:path w="87334" h="69409">
                  <a:moveTo>
                    <a:pt x="87335" y="0"/>
                  </a:moveTo>
                  <a:cubicBezTo>
                    <a:pt x="60381" y="25659"/>
                    <a:pt x="31103" y="48929"/>
                    <a:pt x="0" y="69410"/>
                  </a:cubicBezTo>
                </a:path>
              </a:pathLst>
            </a:custGeom>
            <a:noFill/>
            <a:ln w="9957" cap="flat">
              <a:solidFill>
                <a:srgbClr val="FFFFFF"/>
              </a:solidFill>
              <a:prstDash val="solid"/>
              <a:miter/>
            </a:ln>
          </p:spPr>
          <p:txBody>
            <a:bodyPr rtlCol="0" anchor="ctr"/>
            <a:lstStyle/>
            <a:p>
              <a:endParaRPr lang="es-CO"/>
            </a:p>
          </p:txBody>
        </p:sp>
        <p:sp>
          <p:nvSpPr>
            <p:cNvPr id="122" name="Freeform: Shape 121">
              <a:extLst>
                <a:ext uri="{FF2B5EF4-FFF2-40B4-BE49-F238E27FC236}">
                  <a16:creationId xmlns:a16="http://schemas.microsoft.com/office/drawing/2014/main" id="{5F9892BD-F469-2E20-F5E0-1E88114527F7}"/>
                </a:ext>
              </a:extLst>
            </p:cNvPr>
            <p:cNvSpPr/>
            <p:nvPr/>
          </p:nvSpPr>
          <p:spPr>
            <a:xfrm>
              <a:off x="4309500" y="4791869"/>
              <a:ext cx="107948" cy="47899"/>
            </a:xfrm>
            <a:custGeom>
              <a:avLst/>
              <a:gdLst>
                <a:gd name="connsiteX0" fmla="*/ 107949 w 107948"/>
                <a:gd name="connsiteY0" fmla="*/ 0 h 47899"/>
                <a:gd name="connsiteX1" fmla="*/ 0 w 107948"/>
                <a:gd name="connsiteY1" fmla="*/ 47900 h 47899"/>
              </a:gdLst>
              <a:ahLst/>
              <a:cxnLst>
                <a:cxn ang="0">
                  <a:pos x="connsiteX0" y="connsiteY0"/>
                </a:cxn>
                <a:cxn ang="0">
                  <a:pos x="connsiteX1" y="connsiteY1"/>
                </a:cxn>
              </a:cxnLst>
              <a:rect l="l" t="t" r="r" b="b"/>
              <a:pathLst>
                <a:path w="107948" h="47899">
                  <a:moveTo>
                    <a:pt x="107949" y="0"/>
                  </a:moveTo>
                  <a:cubicBezTo>
                    <a:pt x="73626" y="19386"/>
                    <a:pt x="37410" y="35452"/>
                    <a:pt x="0" y="47900"/>
                  </a:cubicBezTo>
                </a:path>
              </a:pathLst>
            </a:custGeom>
            <a:noFill/>
            <a:ln w="9957" cap="flat">
              <a:solidFill>
                <a:srgbClr val="FFFFFF"/>
              </a:solidFill>
              <a:prstDash val="solid"/>
              <a:miter/>
            </a:ln>
          </p:spPr>
          <p:txBody>
            <a:bodyPr rtlCol="0" anchor="ctr"/>
            <a:lstStyle/>
            <a:p>
              <a:endParaRPr lang="es-CO"/>
            </a:p>
          </p:txBody>
        </p:sp>
        <p:sp>
          <p:nvSpPr>
            <p:cNvPr id="123" name="Freeform: Shape 122">
              <a:extLst>
                <a:ext uri="{FF2B5EF4-FFF2-40B4-BE49-F238E27FC236}">
                  <a16:creationId xmlns:a16="http://schemas.microsoft.com/office/drawing/2014/main" id="{97932A29-8AFC-9392-C2D7-097201AD26B5}"/>
                </a:ext>
              </a:extLst>
            </p:cNvPr>
            <p:cNvSpPr/>
            <p:nvPr/>
          </p:nvSpPr>
          <p:spPr>
            <a:xfrm>
              <a:off x="4152656" y="4853279"/>
              <a:ext cx="110305" cy="16763"/>
            </a:xfrm>
            <a:custGeom>
              <a:avLst/>
              <a:gdLst>
                <a:gd name="connsiteX0" fmla="*/ 110306 w 110305"/>
                <a:gd name="connsiteY0" fmla="*/ 0 h 16763"/>
                <a:gd name="connsiteX1" fmla="*/ 0 w 110305"/>
                <a:gd name="connsiteY1" fmla="*/ 16763 h 16763"/>
              </a:gdLst>
              <a:ahLst/>
              <a:cxnLst>
                <a:cxn ang="0">
                  <a:pos x="connsiteX0" y="connsiteY0"/>
                </a:cxn>
                <a:cxn ang="0">
                  <a:pos x="connsiteX1" y="connsiteY1"/>
                </a:cxn>
              </a:cxnLst>
              <a:rect l="l" t="t" r="r" b="b"/>
              <a:pathLst>
                <a:path w="110305" h="16763">
                  <a:moveTo>
                    <a:pt x="110306" y="0"/>
                  </a:moveTo>
                  <a:cubicBezTo>
                    <a:pt x="74157" y="8963"/>
                    <a:pt x="37211" y="14705"/>
                    <a:pt x="0" y="16763"/>
                  </a:cubicBezTo>
                </a:path>
              </a:pathLst>
            </a:custGeom>
            <a:noFill/>
            <a:ln w="9957" cap="flat">
              <a:solidFill>
                <a:srgbClr val="FFFFFF"/>
              </a:solidFill>
              <a:prstDash val="solid"/>
              <a:miter/>
            </a:ln>
          </p:spPr>
          <p:txBody>
            <a:bodyPr rtlCol="0" anchor="ctr"/>
            <a:lstStyle/>
            <a:p>
              <a:endParaRPr lang="es-CO"/>
            </a:p>
          </p:txBody>
        </p:sp>
        <p:sp>
          <p:nvSpPr>
            <p:cNvPr id="124" name="Freeform: Shape 123">
              <a:extLst>
                <a:ext uri="{FF2B5EF4-FFF2-40B4-BE49-F238E27FC236}">
                  <a16:creationId xmlns:a16="http://schemas.microsoft.com/office/drawing/2014/main" id="{31EC8B02-7881-B5A5-2135-234C46AB786C}"/>
                </a:ext>
              </a:extLst>
            </p:cNvPr>
            <p:cNvSpPr/>
            <p:nvPr/>
          </p:nvSpPr>
          <p:spPr>
            <a:xfrm>
              <a:off x="3982667" y="4871204"/>
              <a:ext cx="118305" cy="3319"/>
            </a:xfrm>
            <a:custGeom>
              <a:avLst/>
              <a:gdLst>
                <a:gd name="connsiteX0" fmla="*/ 118305 w 118305"/>
                <a:gd name="connsiteY0" fmla="*/ 0 h 3319"/>
                <a:gd name="connsiteX1" fmla="*/ 0 w 118305"/>
                <a:gd name="connsiteY1" fmla="*/ 0 h 3319"/>
              </a:gdLst>
              <a:ahLst/>
              <a:cxnLst>
                <a:cxn ang="0">
                  <a:pos x="connsiteX0" y="connsiteY0"/>
                </a:cxn>
                <a:cxn ang="0">
                  <a:pos x="connsiteX1" y="connsiteY1"/>
                </a:cxn>
              </a:cxnLst>
              <a:rect l="l" t="t" r="r" b="b"/>
              <a:pathLst>
                <a:path w="118305" h="3319">
                  <a:moveTo>
                    <a:pt x="118305" y="0"/>
                  </a:moveTo>
                  <a:lnTo>
                    <a:pt x="0" y="0"/>
                  </a:lnTo>
                </a:path>
              </a:pathLst>
            </a:custGeom>
            <a:ln w="9957" cap="flat">
              <a:solidFill>
                <a:srgbClr val="FFFFFF"/>
              </a:solidFill>
              <a:prstDash val="solid"/>
              <a:miter/>
            </a:ln>
          </p:spPr>
          <p:txBody>
            <a:bodyPr rtlCol="0" anchor="ctr"/>
            <a:lstStyle/>
            <a:p>
              <a:endParaRPr lang="es-CO"/>
            </a:p>
          </p:txBody>
        </p:sp>
        <p:sp>
          <p:nvSpPr>
            <p:cNvPr id="125" name="Freeform: Shape 124">
              <a:extLst>
                <a:ext uri="{FF2B5EF4-FFF2-40B4-BE49-F238E27FC236}">
                  <a16:creationId xmlns:a16="http://schemas.microsoft.com/office/drawing/2014/main" id="{7765DB52-9AB9-A167-40D7-2E170670E5E1}"/>
                </a:ext>
              </a:extLst>
            </p:cNvPr>
            <p:cNvSpPr/>
            <p:nvPr/>
          </p:nvSpPr>
          <p:spPr>
            <a:xfrm>
              <a:off x="3823864" y="4853943"/>
              <a:ext cx="110371" cy="16298"/>
            </a:xfrm>
            <a:custGeom>
              <a:avLst/>
              <a:gdLst>
                <a:gd name="connsiteX0" fmla="*/ 110372 w 110371"/>
                <a:gd name="connsiteY0" fmla="*/ 16299 h 16298"/>
                <a:gd name="connsiteX1" fmla="*/ 0 w 110371"/>
                <a:gd name="connsiteY1" fmla="*/ 0 h 16298"/>
              </a:gdLst>
              <a:ahLst/>
              <a:cxnLst>
                <a:cxn ang="0">
                  <a:pos x="connsiteX0" y="connsiteY0"/>
                </a:cxn>
                <a:cxn ang="0">
                  <a:pos x="connsiteX1" y="connsiteY1"/>
                </a:cxn>
              </a:cxnLst>
              <a:rect l="l" t="t" r="r" b="b"/>
              <a:pathLst>
                <a:path w="110371" h="16298">
                  <a:moveTo>
                    <a:pt x="110372" y="16299"/>
                  </a:moveTo>
                  <a:cubicBezTo>
                    <a:pt x="73161" y="14340"/>
                    <a:pt x="36215" y="8730"/>
                    <a:pt x="0" y="0"/>
                  </a:cubicBezTo>
                </a:path>
              </a:pathLst>
            </a:custGeom>
            <a:noFill/>
            <a:ln w="9957" cap="flat">
              <a:solidFill>
                <a:srgbClr val="FFFFFF"/>
              </a:solidFill>
              <a:prstDash val="solid"/>
              <a:miter/>
            </a:ln>
          </p:spPr>
          <p:txBody>
            <a:bodyPr rtlCol="0" anchor="ctr"/>
            <a:lstStyle/>
            <a:p>
              <a:endParaRPr lang="es-CO"/>
            </a:p>
          </p:txBody>
        </p:sp>
        <p:sp>
          <p:nvSpPr>
            <p:cNvPr id="126" name="Freeform: Shape 125">
              <a:extLst>
                <a:ext uri="{FF2B5EF4-FFF2-40B4-BE49-F238E27FC236}">
                  <a16:creationId xmlns:a16="http://schemas.microsoft.com/office/drawing/2014/main" id="{C7A78BDD-8F02-37F1-90E5-8F38A282BF11}"/>
                </a:ext>
              </a:extLst>
            </p:cNvPr>
            <p:cNvSpPr/>
            <p:nvPr/>
          </p:nvSpPr>
          <p:spPr>
            <a:xfrm>
              <a:off x="3674787" y="4796616"/>
              <a:ext cx="108679" cy="46206"/>
            </a:xfrm>
            <a:custGeom>
              <a:avLst/>
              <a:gdLst>
                <a:gd name="connsiteX0" fmla="*/ 108679 w 108679"/>
                <a:gd name="connsiteY0" fmla="*/ 46207 h 46206"/>
                <a:gd name="connsiteX1" fmla="*/ 0 w 108679"/>
                <a:gd name="connsiteY1" fmla="*/ 0 h 46206"/>
              </a:gdLst>
              <a:ahLst/>
              <a:cxnLst>
                <a:cxn ang="0">
                  <a:pos x="connsiteX0" y="connsiteY0"/>
                </a:cxn>
                <a:cxn ang="0">
                  <a:pos x="connsiteX1" y="connsiteY1"/>
                </a:cxn>
              </a:cxnLst>
              <a:rect l="l" t="t" r="r" b="b"/>
              <a:pathLst>
                <a:path w="108679" h="46206">
                  <a:moveTo>
                    <a:pt x="108679" y="46207"/>
                  </a:moveTo>
                  <a:cubicBezTo>
                    <a:pt x="71070" y="34356"/>
                    <a:pt x="34622" y="18855"/>
                    <a:pt x="0" y="0"/>
                  </a:cubicBezTo>
                </a:path>
              </a:pathLst>
            </a:custGeom>
            <a:noFill/>
            <a:ln w="9957" cap="flat">
              <a:solidFill>
                <a:srgbClr val="FFFFFF"/>
              </a:solidFill>
              <a:prstDash val="solid"/>
              <a:miter/>
            </a:ln>
          </p:spPr>
          <p:txBody>
            <a:bodyPr rtlCol="0" anchor="ctr"/>
            <a:lstStyle/>
            <a:p>
              <a:endParaRPr lang="es-CO"/>
            </a:p>
          </p:txBody>
        </p:sp>
        <p:sp>
          <p:nvSpPr>
            <p:cNvPr id="127" name="Freeform: Shape 126">
              <a:extLst>
                <a:ext uri="{FF2B5EF4-FFF2-40B4-BE49-F238E27FC236}">
                  <a16:creationId xmlns:a16="http://schemas.microsoft.com/office/drawing/2014/main" id="{3A7DC537-9165-9CC0-5F0A-236CC1797ECF}"/>
                </a:ext>
              </a:extLst>
            </p:cNvPr>
            <p:cNvSpPr/>
            <p:nvPr/>
          </p:nvSpPr>
          <p:spPr>
            <a:xfrm>
              <a:off x="3545594" y="4702709"/>
              <a:ext cx="87666" cy="68945"/>
            </a:xfrm>
            <a:custGeom>
              <a:avLst/>
              <a:gdLst>
                <a:gd name="connsiteX0" fmla="*/ 87667 w 87666"/>
                <a:gd name="connsiteY0" fmla="*/ 68945 h 68945"/>
                <a:gd name="connsiteX1" fmla="*/ 0 w 87666"/>
                <a:gd name="connsiteY1" fmla="*/ 0 h 68945"/>
              </a:gdLst>
              <a:ahLst/>
              <a:cxnLst>
                <a:cxn ang="0">
                  <a:pos x="connsiteX0" y="connsiteY0"/>
                </a:cxn>
                <a:cxn ang="0">
                  <a:pos x="connsiteX1" y="connsiteY1"/>
                </a:cxn>
              </a:cxnLst>
              <a:rect l="l" t="t" r="r" b="b"/>
              <a:pathLst>
                <a:path w="87666" h="68945">
                  <a:moveTo>
                    <a:pt x="87667" y="68945"/>
                  </a:moveTo>
                  <a:cubicBezTo>
                    <a:pt x="56464" y="48630"/>
                    <a:pt x="27087" y="25527"/>
                    <a:pt x="0" y="0"/>
                  </a:cubicBezTo>
                </a:path>
              </a:pathLst>
            </a:custGeom>
            <a:noFill/>
            <a:ln w="9957" cap="flat">
              <a:solidFill>
                <a:srgbClr val="FFFFFF"/>
              </a:solidFill>
              <a:prstDash val="solid"/>
              <a:miter/>
            </a:ln>
          </p:spPr>
          <p:txBody>
            <a:bodyPr rtlCol="0" anchor="ctr"/>
            <a:lstStyle/>
            <a:p>
              <a:endParaRPr lang="es-CO"/>
            </a:p>
          </p:txBody>
        </p:sp>
        <p:sp>
          <p:nvSpPr>
            <p:cNvPr id="128" name="Freeform: Shape 127">
              <a:extLst>
                <a:ext uri="{FF2B5EF4-FFF2-40B4-BE49-F238E27FC236}">
                  <a16:creationId xmlns:a16="http://schemas.microsoft.com/office/drawing/2014/main" id="{A9BA9CE8-E758-DE64-8D31-5E6EE3B8B450}"/>
                </a:ext>
              </a:extLst>
            </p:cNvPr>
            <p:cNvSpPr/>
            <p:nvPr/>
          </p:nvSpPr>
          <p:spPr>
            <a:xfrm>
              <a:off x="3467686" y="4613946"/>
              <a:ext cx="77874" cy="88762"/>
            </a:xfrm>
            <a:custGeom>
              <a:avLst/>
              <a:gdLst>
                <a:gd name="connsiteX0" fmla="*/ 77875 w 77874"/>
                <a:gd name="connsiteY0" fmla="*/ 88762 h 88762"/>
                <a:gd name="connsiteX1" fmla="*/ 0 w 77874"/>
                <a:gd name="connsiteY1" fmla="*/ 0 h 88762"/>
              </a:gdLst>
              <a:ahLst/>
              <a:cxnLst>
                <a:cxn ang="0">
                  <a:pos x="connsiteX0" y="connsiteY0"/>
                </a:cxn>
                <a:cxn ang="0">
                  <a:pos x="connsiteX1" y="connsiteY1"/>
                </a:cxn>
              </a:cxnLst>
              <a:rect l="l" t="t" r="r" b="b"/>
              <a:pathLst>
                <a:path w="77874" h="88762">
                  <a:moveTo>
                    <a:pt x="77875" y="88762"/>
                  </a:moveTo>
                  <a:cubicBezTo>
                    <a:pt x="49194" y="61709"/>
                    <a:pt x="23070" y="31966"/>
                    <a:pt x="0" y="0"/>
                  </a:cubicBezTo>
                </a:path>
              </a:pathLst>
            </a:custGeom>
            <a:noFill/>
            <a:ln w="9957" cap="flat">
              <a:solidFill>
                <a:srgbClr val="FFFFFF"/>
              </a:solidFill>
              <a:prstDash val="solid"/>
              <a:miter/>
            </a:ln>
          </p:spPr>
          <p:txBody>
            <a:bodyPr rtlCol="0" anchor="ctr"/>
            <a:lstStyle/>
            <a:p>
              <a:endParaRPr lang="es-CO"/>
            </a:p>
          </p:txBody>
        </p:sp>
        <p:sp>
          <p:nvSpPr>
            <p:cNvPr id="129" name="Freeform: Shape 128">
              <a:extLst>
                <a:ext uri="{FF2B5EF4-FFF2-40B4-BE49-F238E27FC236}">
                  <a16:creationId xmlns:a16="http://schemas.microsoft.com/office/drawing/2014/main" id="{B54C4076-6D71-132B-18C4-9F71A8C014F5}"/>
                </a:ext>
              </a:extLst>
            </p:cNvPr>
            <p:cNvSpPr/>
            <p:nvPr/>
          </p:nvSpPr>
          <p:spPr>
            <a:xfrm>
              <a:off x="3391637" y="4473500"/>
              <a:ext cx="49094" cy="100181"/>
            </a:xfrm>
            <a:custGeom>
              <a:avLst/>
              <a:gdLst>
                <a:gd name="connsiteX0" fmla="*/ 49095 w 49094"/>
                <a:gd name="connsiteY0" fmla="*/ 100181 h 100181"/>
                <a:gd name="connsiteX1" fmla="*/ 0 w 49094"/>
                <a:gd name="connsiteY1" fmla="*/ 0 h 100181"/>
              </a:gdLst>
              <a:ahLst/>
              <a:cxnLst>
                <a:cxn ang="0">
                  <a:pos x="connsiteX0" y="connsiteY0"/>
                </a:cxn>
                <a:cxn ang="0">
                  <a:pos x="connsiteX1" y="connsiteY1"/>
                </a:cxn>
              </a:cxnLst>
              <a:rect l="l" t="t" r="r" b="b"/>
              <a:pathLst>
                <a:path w="49094" h="100181">
                  <a:moveTo>
                    <a:pt x="49095" y="100181"/>
                  </a:moveTo>
                  <a:cubicBezTo>
                    <a:pt x="29742" y="68348"/>
                    <a:pt x="13278" y="34788"/>
                    <a:pt x="0" y="0"/>
                  </a:cubicBezTo>
                </a:path>
              </a:pathLst>
            </a:custGeom>
            <a:noFill/>
            <a:ln w="9957" cap="flat">
              <a:solidFill>
                <a:srgbClr val="FFFFFF"/>
              </a:solidFill>
              <a:prstDash val="solid"/>
              <a:miter/>
            </a:ln>
          </p:spPr>
          <p:txBody>
            <a:bodyPr rtlCol="0" anchor="ctr"/>
            <a:lstStyle/>
            <a:p>
              <a:endParaRPr lang="es-CO"/>
            </a:p>
          </p:txBody>
        </p:sp>
        <p:sp>
          <p:nvSpPr>
            <p:cNvPr id="130" name="Freeform: Shape 129">
              <a:extLst>
                <a:ext uri="{FF2B5EF4-FFF2-40B4-BE49-F238E27FC236}">
                  <a16:creationId xmlns:a16="http://schemas.microsoft.com/office/drawing/2014/main" id="{2A1C804E-8266-5AAD-0EEA-D473A616306D}"/>
                </a:ext>
              </a:extLst>
            </p:cNvPr>
            <p:cNvSpPr/>
            <p:nvPr/>
          </p:nvSpPr>
          <p:spPr>
            <a:xfrm>
              <a:off x="3354360" y="4318216"/>
              <a:ext cx="23568" cy="115716"/>
            </a:xfrm>
            <a:custGeom>
              <a:avLst/>
              <a:gdLst>
                <a:gd name="connsiteX0" fmla="*/ 23568 w 23568"/>
                <a:gd name="connsiteY0" fmla="*/ 115716 h 115716"/>
                <a:gd name="connsiteX1" fmla="*/ 0 w 23568"/>
                <a:gd name="connsiteY1" fmla="*/ 0 h 115716"/>
              </a:gdLst>
              <a:ahLst/>
              <a:cxnLst>
                <a:cxn ang="0">
                  <a:pos x="connsiteX0" y="connsiteY0"/>
                </a:cxn>
                <a:cxn ang="0">
                  <a:pos x="connsiteX1" y="connsiteY1"/>
                </a:cxn>
              </a:cxnLst>
              <a:rect l="l" t="t" r="r" b="b"/>
              <a:pathLst>
                <a:path w="23568" h="115716">
                  <a:moveTo>
                    <a:pt x="23568" y="115716"/>
                  </a:moveTo>
                  <a:cubicBezTo>
                    <a:pt x="12016" y="78007"/>
                    <a:pt x="4017" y="39203"/>
                    <a:pt x="0" y="0"/>
                  </a:cubicBezTo>
                </a:path>
              </a:pathLst>
            </a:custGeom>
            <a:noFill/>
            <a:ln w="9957" cap="flat">
              <a:solidFill>
                <a:srgbClr val="FFFFFF"/>
              </a:solidFill>
              <a:prstDash val="solid"/>
              <a:miter/>
            </a:ln>
          </p:spPr>
          <p:txBody>
            <a:bodyPr rtlCol="0" anchor="ctr"/>
            <a:lstStyle/>
            <a:p>
              <a:endParaRPr lang="es-CO"/>
            </a:p>
          </p:txBody>
        </p:sp>
        <p:sp>
          <p:nvSpPr>
            <p:cNvPr id="131" name="Freeform: Shape 130">
              <a:extLst>
                <a:ext uri="{FF2B5EF4-FFF2-40B4-BE49-F238E27FC236}">
                  <a16:creationId xmlns:a16="http://schemas.microsoft.com/office/drawing/2014/main" id="{344F8424-56E6-4283-75C0-15C9960E93BB}"/>
                </a:ext>
              </a:extLst>
            </p:cNvPr>
            <p:cNvSpPr/>
            <p:nvPr/>
          </p:nvSpPr>
          <p:spPr>
            <a:xfrm>
              <a:off x="3351007" y="4158085"/>
              <a:ext cx="398" cy="111733"/>
            </a:xfrm>
            <a:custGeom>
              <a:avLst/>
              <a:gdLst>
                <a:gd name="connsiteX0" fmla="*/ 398 w 398"/>
                <a:gd name="connsiteY0" fmla="*/ 111733 h 111733"/>
                <a:gd name="connsiteX1" fmla="*/ 33 w 398"/>
                <a:gd name="connsiteY1" fmla="*/ 97758 h 111733"/>
                <a:gd name="connsiteX2" fmla="*/ 0 w 398"/>
                <a:gd name="connsiteY2" fmla="*/ 83783 h 111733"/>
                <a:gd name="connsiteX3" fmla="*/ 0 w 398"/>
                <a:gd name="connsiteY3" fmla="*/ 0 h 111733"/>
              </a:gdLst>
              <a:ahLst/>
              <a:cxnLst>
                <a:cxn ang="0">
                  <a:pos x="connsiteX0" y="connsiteY0"/>
                </a:cxn>
                <a:cxn ang="0">
                  <a:pos x="connsiteX1" y="connsiteY1"/>
                </a:cxn>
                <a:cxn ang="0">
                  <a:pos x="connsiteX2" y="connsiteY2"/>
                </a:cxn>
                <a:cxn ang="0">
                  <a:pos x="connsiteX3" y="connsiteY3"/>
                </a:cxn>
              </a:cxnLst>
              <a:rect l="l" t="t" r="r" b="b"/>
              <a:pathLst>
                <a:path w="398" h="111733">
                  <a:moveTo>
                    <a:pt x="398" y="111733"/>
                  </a:moveTo>
                  <a:lnTo>
                    <a:pt x="33" y="97758"/>
                  </a:lnTo>
                  <a:cubicBezTo>
                    <a:pt x="-33" y="93111"/>
                    <a:pt x="33" y="88464"/>
                    <a:pt x="0" y="83783"/>
                  </a:cubicBezTo>
                  <a:lnTo>
                    <a:pt x="0" y="0"/>
                  </a:lnTo>
                </a:path>
              </a:pathLst>
            </a:custGeom>
            <a:noFill/>
            <a:ln w="9957" cap="flat">
              <a:solidFill>
                <a:srgbClr val="FFFFFF"/>
              </a:solidFill>
              <a:prstDash val="solid"/>
              <a:miter/>
            </a:ln>
          </p:spPr>
          <p:txBody>
            <a:bodyPr rtlCol="0" anchor="ctr"/>
            <a:lstStyle/>
            <a:p>
              <a:endParaRPr lang="es-CO"/>
            </a:p>
          </p:txBody>
        </p:sp>
        <p:sp>
          <p:nvSpPr>
            <p:cNvPr id="132" name="Freeform: Shape 131">
              <a:extLst>
                <a:ext uri="{FF2B5EF4-FFF2-40B4-BE49-F238E27FC236}">
                  <a16:creationId xmlns:a16="http://schemas.microsoft.com/office/drawing/2014/main" id="{4CC23C25-DFD4-FB8E-D2A2-6E9AD4DDAC96}"/>
                </a:ext>
              </a:extLst>
            </p:cNvPr>
            <p:cNvSpPr/>
            <p:nvPr/>
          </p:nvSpPr>
          <p:spPr>
            <a:xfrm>
              <a:off x="3351007" y="3988063"/>
              <a:ext cx="3319" cy="118305"/>
            </a:xfrm>
            <a:custGeom>
              <a:avLst/>
              <a:gdLst>
                <a:gd name="connsiteX0" fmla="*/ 0 w 3319"/>
                <a:gd name="connsiteY0" fmla="*/ 118306 h 118305"/>
                <a:gd name="connsiteX1" fmla="*/ 0 w 3319"/>
                <a:gd name="connsiteY1" fmla="*/ 0 h 118305"/>
              </a:gdLst>
              <a:ahLst/>
              <a:cxnLst>
                <a:cxn ang="0">
                  <a:pos x="connsiteX0" y="connsiteY0"/>
                </a:cxn>
                <a:cxn ang="0">
                  <a:pos x="connsiteX1" y="connsiteY1"/>
                </a:cxn>
              </a:cxnLst>
              <a:rect l="l" t="t" r="r" b="b"/>
              <a:pathLst>
                <a:path w="3319" h="118305">
                  <a:moveTo>
                    <a:pt x="0" y="118306"/>
                  </a:moveTo>
                  <a:lnTo>
                    <a:pt x="0" y="0"/>
                  </a:lnTo>
                </a:path>
              </a:pathLst>
            </a:custGeom>
            <a:ln w="9957" cap="flat">
              <a:solidFill>
                <a:srgbClr val="FFFFFF"/>
              </a:solidFill>
              <a:prstDash val="solid"/>
              <a:miter/>
            </a:ln>
          </p:spPr>
          <p:txBody>
            <a:bodyPr rtlCol="0" anchor="ctr"/>
            <a:lstStyle/>
            <a:p>
              <a:endParaRPr lang="es-CO"/>
            </a:p>
          </p:txBody>
        </p:sp>
        <p:sp>
          <p:nvSpPr>
            <p:cNvPr id="133" name="Freeform: Shape 132">
              <a:extLst>
                <a:ext uri="{FF2B5EF4-FFF2-40B4-BE49-F238E27FC236}">
                  <a16:creationId xmlns:a16="http://schemas.microsoft.com/office/drawing/2014/main" id="{0B426ECB-FA51-904A-8791-4D29ED101266}"/>
                </a:ext>
              </a:extLst>
            </p:cNvPr>
            <p:cNvSpPr/>
            <p:nvPr/>
          </p:nvSpPr>
          <p:spPr>
            <a:xfrm>
              <a:off x="3351007" y="3827899"/>
              <a:ext cx="3319" cy="111699"/>
            </a:xfrm>
            <a:custGeom>
              <a:avLst/>
              <a:gdLst>
                <a:gd name="connsiteX0" fmla="*/ 0 w 3319"/>
                <a:gd name="connsiteY0" fmla="*/ 111700 h 111699"/>
                <a:gd name="connsiteX1" fmla="*/ 0 w 3319"/>
                <a:gd name="connsiteY1" fmla="*/ 0 h 111699"/>
              </a:gdLst>
              <a:ahLst/>
              <a:cxnLst>
                <a:cxn ang="0">
                  <a:pos x="connsiteX0" y="connsiteY0"/>
                </a:cxn>
                <a:cxn ang="0">
                  <a:pos x="connsiteX1" y="connsiteY1"/>
                </a:cxn>
              </a:cxnLst>
              <a:rect l="l" t="t" r="r" b="b"/>
              <a:pathLst>
                <a:path w="3319" h="111699">
                  <a:moveTo>
                    <a:pt x="0" y="111700"/>
                  </a:moveTo>
                  <a:lnTo>
                    <a:pt x="0" y="0"/>
                  </a:lnTo>
                </a:path>
              </a:pathLst>
            </a:custGeom>
            <a:ln w="9957" cap="flat">
              <a:solidFill>
                <a:srgbClr val="FFFFFF"/>
              </a:solidFill>
              <a:prstDash val="solid"/>
              <a:miter/>
            </a:ln>
          </p:spPr>
          <p:txBody>
            <a:bodyPr rtlCol="0" anchor="ctr"/>
            <a:lstStyle/>
            <a:p>
              <a:endParaRPr lang="es-CO"/>
            </a:p>
          </p:txBody>
        </p:sp>
        <p:sp>
          <p:nvSpPr>
            <p:cNvPr id="134" name="Freeform: Shape 133">
              <a:extLst>
                <a:ext uri="{FF2B5EF4-FFF2-40B4-BE49-F238E27FC236}">
                  <a16:creationId xmlns:a16="http://schemas.microsoft.com/office/drawing/2014/main" id="{20964F0E-73AA-0348-014C-885D8FCC6171}"/>
                </a:ext>
              </a:extLst>
            </p:cNvPr>
            <p:cNvSpPr/>
            <p:nvPr/>
          </p:nvSpPr>
          <p:spPr>
            <a:xfrm>
              <a:off x="3351007" y="3667702"/>
              <a:ext cx="3319" cy="118305"/>
            </a:xfrm>
            <a:custGeom>
              <a:avLst/>
              <a:gdLst>
                <a:gd name="connsiteX0" fmla="*/ 0 w 3319"/>
                <a:gd name="connsiteY0" fmla="*/ 118306 h 118305"/>
                <a:gd name="connsiteX1" fmla="*/ 0 w 3319"/>
                <a:gd name="connsiteY1" fmla="*/ 0 h 118305"/>
              </a:gdLst>
              <a:ahLst/>
              <a:cxnLst>
                <a:cxn ang="0">
                  <a:pos x="connsiteX0" y="connsiteY0"/>
                </a:cxn>
                <a:cxn ang="0">
                  <a:pos x="connsiteX1" y="connsiteY1"/>
                </a:cxn>
              </a:cxnLst>
              <a:rect l="l" t="t" r="r" b="b"/>
              <a:pathLst>
                <a:path w="3319" h="118305">
                  <a:moveTo>
                    <a:pt x="0" y="118306"/>
                  </a:moveTo>
                  <a:lnTo>
                    <a:pt x="0" y="0"/>
                  </a:lnTo>
                </a:path>
              </a:pathLst>
            </a:custGeom>
            <a:ln w="9957" cap="flat">
              <a:solidFill>
                <a:srgbClr val="FFFFFF"/>
              </a:solidFill>
              <a:prstDash val="solid"/>
              <a:miter/>
            </a:ln>
          </p:spPr>
          <p:txBody>
            <a:bodyPr rtlCol="0" anchor="ctr"/>
            <a:lstStyle/>
            <a:p>
              <a:endParaRPr lang="es-CO"/>
            </a:p>
          </p:txBody>
        </p:sp>
        <p:sp>
          <p:nvSpPr>
            <p:cNvPr id="135" name="Freeform: Shape 134">
              <a:extLst>
                <a:ext uri="{FF2B5EF4-FFF2-40B4-BE49-F238E27FC236}">
                  <a16:creationId xmlns:a16="http://schemas.microsoft.com/office/drawing/2014/main" id="{C4C153E7-15B6-461C-FDDC-44F0306BCF49}"/>
                </a:ext>
              </a:extLst>
            </p:cNvPr>
            <p:cNvSpPr/>
            <p:nvPr/>
          </p:nvSpPr>
          <p:spPr>
            <a:xfrm>
              <a:off x="3351007" y="3507505"/>
              <a:ext cx="3319" cy="111732"/>
            </a:xfrm>
            <a:custGeom>
              <a:avLst/>
              <a:gdLst>
                <a:gd name="connsiteX0" fmla="*/ 0 w 3319"/>
                <a:gd name="connsiteY0" fmla="*/ 111733 h 111732"/>
                <a:gd name="connsiteX1" fmla="*/ 0 w 3319"/>
                <a:gd name="connsiteY1" fmla="*/ 0 h 111732"/>
              </a:gdLst>
              <a:ahLst/>
              <a:cxnLst>
                <a:cxn ang="0">
                  <a:pos x="connsiteX0" y="connsiteY0"/>
                </a:cxn>
                <a:cxn ang="0">
                  <a:pos x="connsiteX1" y="connsiteY1"/>
                </a:cxn>
              </a:cxnLst>
              <a:rect l="l" t="t" r="r" b="b"/>
              <a:pathLst>
                <a:path w="3319" h="111732">
                  <a:moveTo>
                    <a:pt x="0" y="111733"/>
                  </a:moveTo>
                  <a:lnTo>
                    <a:pt x="0" y="0"/>
                  </a:lnTo>
                </a:path>
              </a:pathLst>
            </a:custGeom>
            <a:ln w="9957" cap="flat">
              <a:solidFill>
                <a:srgbClr val="FFFFFF"/>
              </a:solidFill>
              <a:prstDash val="solid"/>
              <a:miter/>
            </a:ln>
          </p:spPr>
          <p:txBody>
            <a:bodyPr rtlCol="0" anchor="ctr"/>
            <a:lstStyle/>
            <a:p>
              <a:endParaRPr lang="es-CO"/>
            </a:p>
          </p:txBody>
        </p:sp>
        <p:sp>
          <p:nvSpPr>
            <p:cNvPr id="136" name="Freeform: Shape 135">
              <a:extLst>
                <a:ext uri="{FF2B5EF4-FFF2-40B4-BE49-F238E27FC236}">
                  <a16:creationId xmlns:a16="http://schemas.microsoft.com/office/drawing/2014/main" id="{80552FFF-0E90-0BC4-538D-674F43B4FC86}"/>
                </a:ext>
              </a:extLst>
            </p:cNvPr>
            <p:cNvSpPr/>
            <p:nvPr/>
          </p:nvSpPr>
          <p:spPr>
            <a:xfrm>
              <a:off x="3351007" y="3389232"/>
              <a:ext cx="3319" cy="118272"/>
            </a:xfrm>
            <a:custGeom>
              <a:avLst/>
              <a:gdLst>
                <a:gd name="connsiteX0" fmla="*/ 0 w 3319"/>
                <a:gd name="connsiteY0" fmla="*/ 118272 h 118272"/>
                <a:gd name="connsiteX1" fmla="*/ 0 w 3319"/>
                <a:gd name="connsiteY1" fmla="*/ 0 h 118272"/>
              </a:gdLst>
              <a:ahLst/>
              <a:cxnLst>
                <a:cxn ang="0">
                  <a:pos x="connsiteX0" y="connsiteY0"/>
                </a:cxn>
                <a:cxn ang="0">
                  <a:pos x="connsiteX1" y="connsiteY1"/>
                </a:cxn>
              </a:cxnLst>
              <a:rect l="l" t="t" r="r" b="b"/>
              <a:pathLst>
                <a:path w="3319" h="118272">
                  <a:moveTo>
                    <a:pt x="0" y="118272"/>
                  </a:moveTo>
                  <a:lnTo>
                    <a:pt x="0" y="0"/>
                  </a:lnTo>
                </a:path>
              </a:pathLst>
            </a:custGeom>
            <a:ln w="9957" cap="flat">
              <a:solidFill>
                <a:srgbClr val="FFFFFF"/>
              </a:solidFill>
              <a:prstDash val="solid"/>
              <a:miter/>
            </a:ln>
          </p:spPr>
          <p:txBody>
            <a:bodyPr rtlCol="0" anchor="ctr"/>
            <a:lstStyle/>
            <a:p>
              <a:endParaRPr lang="es-CO"/>
            </a:p>
          </p:txBody>
        </p:sp>
        <p:sp>
          <p:nvSpPr>
            <p:cNvPr id="137" name="Freeform: Shape 136">
              <a:extLst>
                <a:ext uri="{FF2B5EF4-FFF2-40B4-BE49-F238E27FC236}">
                  <a16:creationId xmlns:a16="http://schemas.microsoft.com/office/drawing/2014/main" id="{781D4F6D-CB28-976C-4D2F-D12D73B0B714}"/>
                </a:ext>
              </a:extLst>
            </p:cNvPr>
            <p:cNvSpPr/>
            <p:nvPr/>
          </p:nvSpPr>
          <p:spPr>
            <a:xfrm>
              <a:off x="3351007" y="3229035"/>
              <a:ext cx="3319" cy="111732"/>
            </a:xfrm>
            <a:custGeom>
              <a:avLst/>
              <a:gdLst>
                <a:gd name="connsiteX0" fmla="*/ 0 w 3319"/>
                <a:gd name="connsiteY0" fmla="*/ 111733 h 111732"/>
                <a:gd name="connsiteX1" fmla="*/ 0 w 3319"/>
                <a:gd name="connsiteY1" fmla="*/ 0 h 111732"/>
              </a:gdLst>
              <a:ahLst/>
              <a:cxnLst>
                <a:cxn ang="0">
                  <a:pos x="connsiteX0" y="connsiteY0"/>
                </a:cxn>
                <a:cxn ang="0">
                  <a:pos x="connsiteX1" y="connsiteY1"/>
                </a:cxn>
              </a:cxnLst>
              <a:rect l="l" t="t" r="r" b="b"/>
              <a:pathLst>
                <a:path w="3319" h="111732">
                  <a:moveTo>
                    <a:pt x="0" y="111733"/>
                  </a:moveTo>
                  <a:lnTo>
                    <a:pt x="0" y="0"/>
                  </a:lnTo>
                </a:path>
              </a:pathLst>
            </a:custGeom>
            <a:ln w="9957" cap="flat">
              <a:solidFill>
                <a:srgbClr val="FFFFFF"/>
              </a:solidFill>
              <a:prstDash val="solid"/>
              <a:miter/>
            </a:ln>
          </p:spPr>
          <p:txBody>
            <a:bodyPr rtlCol="0" anchor="ctr"/>
            <a:lstStyle/>
            <a:p>
              <a:endParaRPr lang="es-CO"/>
            </a:p>
          </p:txBody>
        </p:sp>
        <p:sp>
          <p:nvSpPr>
            <p:cNvPr id="138" name="Freeform: Shape 137">
              <a:extLst>
                <a:ext uri="{FF2B5EF4-FFF2-40B4-BE49-F238E27FC236}">
                  <a16:creationId xmlns:a16="http://schemas.microsoft.com/office/drawing/2014/main" id="{912B8FA6-1C49-B728-95B0-2A9515FEEA81}"/>
                </a:ext>
              </a:extLst>
            </p:cNvPr>
            <p:cNvSpPr/>
            <p:nvPr/>
          </p:nvSpPr>
          <p:spPr>
            <a:xfrm>
              <a:off x="3350144" y="3068838"/>
              <a:ext cx="868" cy="118305"/>
            </a:xfrm>
            <a:custGeom>
              <a:avLst/>
              <a:gdLst>
                <a:gd name="connsiteX0" fmla="*/ 863 w 868"/>
                <a:gd name="connsiteY0" fmla="*/ 118306 h 118305"/>
                <a:gd name="connsiteX1" fmla="*/ 863 w 868"/>
                <a:gd name="connsiteY1" fmla="*/ 59153 h 118305"/>
                <a:gd name="connsiteX2" fmla="*/ 797 w 868"/>
                <a:gd name="connsiteY2" fmla="*/ 29576 h 118305"/>
                <a:gd name="connsiteX3" fmla="*/ 0 w 868"/>
                <a:gd name="connsiteY3" fmla="*/ 0 h 118305"/>
              </a:gdLst>
              <a:ahLst/>
              <a:cxnLst>
                <a:cxn ang="0">
                  <a:pos x="connsiteX0" y="connsiteY0"/>
                </a:cxn>
                <a:cxn ang="0">
                  <a:pos x="connsiteX1" y="connsiteY1"/>
                </a:cxn>
                <a:cxn ang="0">
                  <a:pos x="connsiteX2" y="connsiteY2"/>
                </a:cxn>
                <a:cxn ang="0">
                  <a:pos x="connsiteX3" y="connsiteY3"/>
                </a:cxn>
              </a:cxnLst>
              <a:rect l="l" t="t" r="r" b="b"/>
              <a:pathLst>
                <a:path w="868" h="118305">
                  <a:moveTo>
                    <a:pt x="863" y="118306"/>
                  </a:moveTo>
                  <a:lnTo>
                    <a:pt x="863" y="59153"/>
                  </a:lnTo>
                  <a:cubicBezTo>
                    <a:pt x="830" y="49294"/>
                    <a:pt x="929" y="39435"/>
                    <a:pt x="797" y="29576"/>
                  </a:cubicBezTo>
                  <a:lnTo>
                    <a:pt x="0" y="0"/>
                  </a:lnTo>
                </a:path>
              </a:pathLst>
            </a:custGeom>
            <a:noFill/>
            <a:ln w="9957" cap="flat">
              <a:solidFill>
                <a:srgbClr val="FFFFFF"/>
              </a:solidFill>
              <a:prstDash val="solid"/>
              <a:miter/>
            </a:ln>
          </p:spPr>
          <p:txBody>
            <a:bodyPr rtlCol="0" anchor="ctr"/>
            <a:lstStyle/>
            <a:p>
              <a:endParaRPr lang="es-CO"/>
            </a:p>
          </p:txBody>
        </p:sp>
        <p:sp>
          <p:nvSpPr>
            <p:cNvPr id="139" name="Freeform: Shape 138">
              <a:extLst>
                <a:ext uri="{FF2B5EF4-FFF2-40B4-BE49-F238E27FC236}">
                  <a16:creationId xmlns:a16="http://schemas.microsoft.com/office/drawing/2014/main" id="{267059DF-F9A2-96CE-76DF-E60CA9950EE7}"/>
                </a:ext>
              </a:extLst>
            </p:cNvPr>
            <p:cNvSpPr/>
            <p:nvPr/>
          </p:nvSpPr>
          <p:spPr>
            <a:xfrm>
              <a:off x="3320800" y="2911861"/>
              <a:ext cx="24663" cy="108778"/>
            </a:xfrm>
            <a:custGeom>
              <a:avLst/>
              <a:gdLst>
                <a:gd name="connsiteX0" fmla="*/ 24664 w 24663"/>
                <a:gd name="connsiteY0" fmla="*/ 108779 h 108778"/>
                <a:gd name="connsiteX1" fmla="*/ 0 w 24663"/>
                <a:gd name="connsiteY1" fmla="*/ 0 h 108778"/>
              </a:gdLst>
              <a:ahLst/>
              <a:cxnLst>
                <a:cxn ang="0">
                  <a:pos x="connsiteX0" y="connsiteY0"/>
                </a:cxn>
                <a:cxn ang="0">
                  <a:pos x="connsiteX1" y="connsiteY1"/>
                </a:cxn>
              </a:cxnLst>
              <a:rect l="l" t="t" r="r" b="b"/>
              <a:pathLst>
                <a:path w="24663" h="108778">
                  <a:moveTo>
                    <a:pt x="24664" y="108779"/>
                  </a:moveTo>
                  <a:cubicBezTo>
                    <a:pt x="19751" y="71866"/>
                    <a:pt x="11519" y="35419"/>
                    <a:pt x="0" y="0"/>
                  </a:cubicBezTo>
                </a:path>
              </a:pathLst>
            </a:custGeom>
            <a:noFill/>
            <a:ln w="9957" cap="flat">
              <a:solidFill>
                <a:srgbClr val="FFFFFF"/>
              </a:solidFill>
              <a:prstDash val="solid"/>
              <a:miter/>
            </a:ln>
          </p:spPr>
          <p:txBody>
            <a:bodyPr rtlCol="0" anchor="ctr"/>
            <a:lstStyle/>
            <a:p>
              <a:endParaRPr lang="es-CO"/>
            </a:p>
          </p:txBody>
        </p:sp>
        <p:sp>
          <p:nvSpPr>
            <p:cNvPr id="140" name="Freeform: Shape 139">
              <a:extLst>
                <a:ext uri="{FF2B5EF4-FFF2-40B4-BE49-F238E27FC236}">
                  <a16:creationId xmlns:a16="http://schemas.microsoft.com/office/drawing/2014/main" id="{6C56967B-9D92-0B12-AB04-E8111814D7D8}"/>
                </a:ext>
              </a:extLst>
            </p:cNvPr>
            <p:cNvSpPr/>
            <p:nvPr/>
          </p:nvSpPr>
          <p:spPr>
            <a:xfrm>
              <a:off x="3246677" y="2759465"/>
              <a:ext cx="56165" cy="103898"/>
            </a:xfrm>
            <a:custGeom>
              <a:avLst/>
              <a:gdLst>
                <a:gd name="connsiteX0" fmla="*/ 56165 w 56165"/>
                <a:gd name="connsiteY0" fmla="*/ 103899 h 103898"/>
                <a:gd name="connsiteX1" fmla="*/ 0 w 56165"/>
                <a:gd name="connsiteY1" fmla="*/ 0 h 103898"/>
              </a:gdLst>
              <a:ahLst/>
              <a:cxnLst>
                <a:cxn ang="0">
                  <a:pos x="connsiteX0" y="connsiteY0"/>
                </a:cxn>
                <a:cxn ang="0">
                  <a:pos x="connsiteX1" y="connsiteY1"/>
                </a:cxn>
              </a:cxnLst>
              <a:rect l="l" t="t" r="r" b="b"/>
              <a:pathLst>
                <a:path w="56165" h="103898">
                  <a:moveTo>
                    <a:pt x="56165" y="103899"/>
                  </a:moveTo>
                  <a:cubicBezTo>
                    <a:pt x="40829" y="67584"/>
                    <a:pt x="21975" y="32730"/>
                    <a:pt x="0" y="0"/>
                  </a:cubicBezTo>
                </a:path>
              </a:pathLst>
            </a:custGeom>
            <a:noFill/>
            <a:ln w="9957" cap="flat">
              <a:solidFill>
                <a:srgbClr val="FFFFFF"/>
              </a:solidFill>
              <a:prstDash val="solid"/>
              <a:miter/>
            </a:ln>
          </p:spPr>
          <p:txBody>
            <a:bodyPr rtlCol="0" anchor="ctr"/>
            <a:lstStyle/>
            <a:p>
              <a:endParaRPr lang="es-CO"/>
            </a:p>
          </p:txBody>
        </p:sp>
        <p:sp>
          <p:nvSpPr>
            <p:cNvPr id="141" name="Freeform: Shape 140">
              <a:extLst>
                <a:ext uri="{FF2B5EF4-FFF2-40B4-BE49-F238E27FC236}">
                  <a16:creationId xmlns:a16="http://schemas.microsoft.com/office/drawing/2014/main" id="{69822DED-2B84-A228-76A1-8A1FA01EB45A}"/>
                </a:ext>
              </a:extLst>
            </p:cNvPr>
            <p:cNvSpPr/>
            <p:nvPr/>
          </p:nvSpPr>
          <p:spPr>
            <a:xfrm>
              <a:off x="3141350" y="2639367"/>
              <a:ext cx="76679" cy="80994"/>
            </a:xfrm>
            <a:custGeom>
              <a:avLst/>
              <a:gdLst>
                <a:gd name="connsiteX0" fmla="*/ 76679 w 76679"/>
                <a:gd name="connsiteY0" fmla="*/ 80995 h 80994"/>
                <a:gd name="connsiteX1" fmla="*/ 0 w 76679"/>
                <a:gd name="connsiteY1" fmla="*/ 0 h 80994"/>
              </a:gdLst>
              <a:ahLst/>
              <a:cxnLst>
                <a:cxn ang="0">
                  <a:pos x="connsiteX0" y="connsiteY0"/>
                </a:cxn>
                <a:cxn ang="0">
                  <a:pos x="connsiteX1" y="connsiteY1"/>
                </a:cxn>
              </a:cxnLst>
              <a:rect l="l" t="t" r="r" b="b"/>
              <a:pathLst>
                <a:path w="76679" h="80994">
                  <a:moveTo>
                    <a:pt x="76679" y="80995"/>
                  </a:moveTo>
                  <a:cubicBezTo>
                    <a:pt x="53576" y="51783"/>
                    <a:pt x="27883" y="24630"/>
                    <a:pt x="0" y="0"/>
                  </a:cubicBezTo>
                </a:path>
              </a:pathLst>
            </a:custGeom>
            <a:noFill/>
            <a:ln w="9957" cap="flat">
              <a:solidFill>
                <a:srgbClr val="FFFFFF"/>
              </a:solidFill>
              <a:prstDash val="solid"/>
              <a:miter/>
            </a:ln>
          </p:spPr>
          <p:txBody>
            <a:bodyPr rtlCol="0" anchor="ctr"/>
            <a:lstStyle/>
            <a:p>
              <a:endParaRPr lang="es-CO"/>
            </a:p>
          </p:txBody>
        </p:sp>
        <p:sp>
          <p:nvSpPr>
            <p:cNvPr id="142" name="Freeform: Shape 141">
              <a:extLst>
                <a:ext uri="{FF2B5EF4-FFF2-40B4-BE49-F238E27FC236}">
                  <a16:creationId xmlns:a16="http://schemas.microsoft.com/office/drawing/2014/main" id="{CEF4A2B0-A0F2-9C62-AD16-7146810F8CED}"/>
                </a:ext>
              </a:extLst>
            </p:cNvPr>
            <p:cNvSpPr/>
            <p:nvPr/>
          </p:nvSpPr>
          <p:spPr>
            <a:xfrm>
              <a:off x="3009037" y="2549907"/>
              <a:ext cx="100015" cy="62804"/>
            </a:xfrm>
            <a:custGeom>
              <a:avLst/>
              <a:gdLst>
                <a:gd name="connsiteX0" fmla="*/ 100015 w 100015"/>
                <a:gd name="connsiteY0" fmla="*/ 62804 h 62804"/>
                <a:gd name="connsiteX1" fmla="*/ 0 w 100015"/>
                <a:gd name="connsiteY1" fmla="*/ 0 h 62804"/>
              </a:gdLst>
              <a:ahLst/>
              <a:cxnLst>
                <a:cxn ang="0">
                  <a:pos x="connsiteX0" y="connsiteY0"/>
                </a:cxn>
                <a:cxn ang="0">
                  <a:pos x="connsiteX1" y="connsiteY1"/>
                </a:cxn>
              </a:cxnLst>
              <a:rect l="l" t="t" r="r" b="b"/>
              <a:pathLst>
                <a:path w="100015" h="62804">
                  <a:moveTo>
                    <a:pt x="100015" y="62804"/>
                  </a:moveTo>
                  <a:cubicBezTo>
                    <a:pt x="68779" y="38738"/>
                    <a:pt x="35253" y="17660"/>
                    <a:pt x="0" y="0"/>
                  </a:cubicBezTo>
                </a:path>
              </a:pathLst>
            </a:custGeom>
            <a:noFill/>
            <a:ln w="9957" cap="flat">
              <a:solidFill>
                <a:srgbClr val="FFFFFF"/>
              </a:solidFill>
              <a:prstDash val="solid"/>
              <a:miter/>
            </a:ln>
          </p:spPr>
          <p:txBody>
            <a:bodyPr rtlCol="0" anchor="ctr"/>
            <a:lstStyle/>
            <a:p>
              <a:endParaRPr lang="es-CO"/>
            </a:p>
          </p:txBody>
        </p:sp>
        <p:sp>
          <p:nvSpPr>
            <p:cNvPr id="143" name="Freeform: Shape 142">
              <a:extLst>
                <a:ext uri="{FF2B5EF4-FFF2-40B4-BE49-F238E27FC236}">
                  <a16:creationId xmlns:a16="http://schemas.microsoft.com/office/drawing/2014/main" id="{ACE134A1-4108-1970-BE6B-40F84C3A8951}"/>
                </a:ext>
              </a:extLst>
            </p:cNvPr>
            <p:cNvSpPr/>
            <p:nvPr/>
          </p:nvSpPr>
          <p:spPr>
            <a:xfrm>
              <a:off x="2858233" y="2497261"/>
              <a:ext cx="106687" cy="32597"/>
            </a:xfrm>
            <a:custGeom>
              <a:avLst/>
              <a:gdLst>
                <a:gd name="connsiteX0" fmla="*/ 106687 w 106687"/>
                <a:gd name="connsiteY0" fmla="*/ 32597 h 32597"/>
                <a:gd name="connsiteX1" fmla="*/ 0 w 106687"/>
                <a:gd name="connsiteY1" fmla="*/ 0 h 32597"/>
              </a:gdLst>
              <a:ahLst/>
              <a:cxnLst>
                <a:cxn ang="0">
                  <a:pos x="connsiteX0" y="connsiteY0"/>
                </a:cxn>
                <a:cxn ang="0">
                  <a:pos x="connsiteX1" y="connsiteY1"/>
                </a:cxn>
              </a:cxnLst>
              <a:rect l="l" t="t" r="r" b="b"/>
              <a:pathLst>
                <a:path w="106687" h="32597">
                  <a:moveTo>
                    <a:pt x="106687" y="32597"/>
                  </a:moveTo>
                  <a:cubicBezTo>
                    <a:pt x="72198" y="18556"/>
                    <a:pt x="36448" y="7601"/>
                    <a:pt x="0" y="0"/>
                  </a:cubicBezTo>
                </a:path>
              </a:pathLst>
            </a:custGeom>
            <a:noFill/>
            <a:ln w="9957" cap="flat">
              <a:solidFill>
                <a:srgbClr val="FFFFFF"/>
              </a:solidFill>
              <a:prstDash val="solid"/>
              <a:miter/>
            </a:ln>
          </p:spPr>
          <p:txBody>
            <a:bodyPr rtlCol="0" anchor="ctr"/>
            <a:lstStyle/>
            <a:p>
              <a:endParaRPr lang="es-CO"/>
            </a:p>
          </p:txBody>
        </p:sp>
        <p:sp>
          <p:nvSpPr>
            <p:cNvPr id="144" name="Freeform: Shape 143">
              <a:extLst>
                <a:ext uri="{FF2B5EF4-FFF2-40B4-BE49-F238E27FC236}">
                  <a16:creationId xmlns:a16="http://schemas.microsoft.com/office/drawing/2014/main" id="{6D83017F-19D8-9E3B-C225-92B62DB32683}"/>
                </a:ext>
              </a:extLst>
            </p:cNvPr>
            <p:cNvSpPr/>
            <p:nvPr/>
          </p:nvSpPr>
          <p:spPr>
            <a:xfrm>
              <a:off x="2740791" y="2484780"/>
              <a:ext cx="117442" cy="12481"/>
            </a:xfrm>
            <a:custGeom>
              <a:avLst/>
              <a:gdLst>
                <a:gd name="connsiteX0" fmla="*/ 117442 w 117442"/>
                <a:gd name="connsiteY0" fmla="*/ 12481 h 12481"/>
                <a:gd name="connsiteX1" fmla="*/ 0 w 117442"/>
                <a:gd name="connsiteY1" fmla="*/ 0 h 12481"/>
              </a:gdLst>
              <a:ahLst/>
              <a:cxnLst>
                <a:cxn ang="0">
                  <a:pos x="connsiteX0" y="connsiteY0"/>
                </a:cxn>
                <a:cxn ang="0">
                  <a:pos x="connsiteX1" y="connsiteY1"/>
                </a:cxn>
              </a:cxnLst>
              <a:rect l="l" t="t" r="r" b="b"/>
              <a:pathLst>
                <a:path w="117442" h="12481">
                  <a:moveTo>
                    <a:pt x="117442" y="12481"/>
                  </a:moveTo>
                  <a:cubicBezTo>
                    <a:pt x="78804" y="4548"/>
                    <a:pt x="39435" y="365"/>
                    <a:pt x="0" y="0"/>
                  </a:cubicBezTo>
                </a:path>
              </a:pathLst>
            </a:custGeom>
            <a:noFill/>
            <a:ln w="9957" cap="flat">
              <a:solidFill>
                <a:srgbClr val="FFFFFF"/>
              </a:solidFill>
              <a:prstDash val="solid"/>
              <a:miter/>
            </a:ln>
          </p:spPr>
          <p:txBody>
            <a:bodyPr rtlCol="0" anchor="ctr"/>
            <a:lstStyle/>
            <a:p>
              <a:endParaRPr lang="es-CO"/>
            </a:p>
          </p:txBody>
        </p:sp>
        <p:sp>
          <p:nvSpPr>
            <p:cNvPr id="145" name="Freeform: Shape 144">
              <a:extLst>
                <a:ext uri="{FF2B5EF4-FFF2-40B4-BE49-F238E27FC236}">
                  <a16:creationId xmlns:a16="http://schemas.microsoft.com/office/drawing/2014/main" id="{8335BC17-193C-3BF4-142D-13BAE7304B95}"/>
                </a:ext>
              </a:extLst>
            </p:cNvPr>
            <p:cNvSpPr/>
            <p:nvPr/>
          </p:nvSpPr>
          <p:spPr>
            <a:xfrm>
              <a:off x="2580594" y="2484604"/>
              <a:ext cx="111732" cy="142"/>
            </a:xfrm>
            <a:custGeom>
              <a:avLst/>
              <a:gdLst>
                <a:gd name="connsiteX0" fmla="*/ 111733 w 111732"/>
                <a:gd name="connsiteY0" fmla="*/ 10 h 142"/>
                <a:gd name="connsiteX1" fmla="*/ 0 w 111732"/>
                <a:gd name="connsiteY1" fmla="*/ 143 h 142"/>
              </a:gdLst>
              <a:ahLst/>
              <a:cxnLst>
                <a:cxn ang="0">
                  <a:pos x="connsiteX0" y="connsiteY0"/>
                </a:cxn>
                <a:cxn ang="0">
                  <a:pos x="connsiteX1" y="connsiteY1"/>
                </a:cxn>
              </a:cxnLst>
              <a:rect l="l" t="t" r="r" b="b"/>
              <a:pathLst>
                <a:path w="111732" h="142">
                  <a:moveTo>
                    <a:pt x="111733" y="10"/>
                  </a:moveTo>
                  <a:cubicBezTo>
                    <a:pt x="74489" y="76"/>
                    <a:pt x="37244" y="-123"/>
                    <a:pt x="0" y="143"/>
                  </a:cubicBezTo>
                </a:path>
              </a:pathLst>
            </a:custGeom>
            <a:noFill/>
            <a:ln w="9957" cap="flat">
              <a:solidFill>
                <a:srgbClr val="FFFFFF"/>
              </a:solidFill>
              <a:prstDash val="solid"/>
              <a:miter/>
            </a:ln>
          </p:spPr>
          <p:txBody>
            <a:bodyPr rtlCol="0" anchor="ctr"/>
            <a:lstStyle/>
            <a:p>
              <a:endParaRPr lang="es-CO"/>
            </a:p>
          </p:txBody>
        </p:sp>
        <p:sp>
          <p:nvSpPr>
            <p:cNvPr id="146" name="Freeform: Shape 145">
              <a:extLst>
                <a:ext uri="{FF2B5EF4-FFF2-40B4-BE49-F238E27FC236}">
                  <a16:creationId xmlns:a16="http://schemas.microsoft.com/office/drawing/2014/main" id="{384A0077-A20A-3D72-C423-2FB833C2D6BB}"/>
                </a:ext>
              </a:extLst>
            </p:cNvPr>
            <p:cNvSpPr/>
            <p:nvPr/>
          </p:nvSpPr>
          <p:spPr>
            <a:xfrm>
              <a:off x="2422455" y="2486639"/>
              <a:ext cx="116313" cy="20315"/>
            </a:xfrm>
            <a:custGeom>
              <a:avLst/>
              <a:gdLst>
                <a:gd name="connsiteX0" fmla="*/ 116314 w 116313"/>
                <a:gd name="connsiteY0" fmla="*/ 0 h 20315"/>
                <a:gd name="connsiteX1" fmla="*/ 0 w 116313"/>
                <a:gd name="connsiteY1" fmla="*/ 20315 h 20315"/>
              </a:gdLst>
              <a:ahLst/>
              <a:cxnLst>
                <a:cxn ang="0">
                  <a:pos x="connsiteX0" y="connsiteY0"/>
                </a:cxn>
                <a:cxn ang="0">
                  <a:pos x="connsiteX1" y="connsiteY1"/>
                </a:cxn>
              </a:cxnLst>
              <a:rect l="l" t="t" r="r" b="b"/>
              <a:pathLst>
                <a:path w="116313" h="20315">
                  <a:moveTo>
                    <a:pt x="116314" y="0"/>
                  </a:moveTo>
                  <a:cubicBezTo>
                    <a:pt x="77011" y="3021"/>
                    <a:pt x="37975" y="9792"/>
                    <a:pt x="0" y="20315"/>
                  </a:cubicBezTo>
                </a:path>
              </a:pathLst>
            </a:custGeom>
            <a:noFill/>
            <a:ln w="9957" cap="flat">
              <a:solidFill>
                <a:srgbClr val="FFFFFF"/>
              </a:solidFill>
              <a:prstDash val="solid"/>
              <a:miter/>
            </a:ln>
          </p:spPr>
          <p:txBody>
            <a:bodyPr rtlCol="0" anchor="ctr"/>
            <a:lstStyle/>
            <a:p>
              <a:endParaRPr lang="es-CO"/>
            </a:p>
          </p:txBody>
        </p:sp>
        <p:sp>
          <p:nvSpPr>
            <p:cNvPr id="147" name="Freeform: Shape 146">
              <a:extLst>
                <a:ext uri="{FF2B5EF4-FFF2-40B4-BE49-F238E27FC236}">
                  <a16:creationId xmlns:a16="http://schemas.microsoft.com/office/drawing/2014/main" id="{812E763F-CE72-47EE-2E4C-3010A89C2EF3}"/>
                </a:ext>
              </a:extLst>
            </p:cNvPr>
            <p:cNvSpPr/>
            <p:nvPr/>
          </p:nvSpPr>
          <p:spPr>
            <a:xfrm>
              <a:off x="2275370" y="2521593"/>
              <a:ext cx="100878" cy="47667"/>
            </a:xfrm>
            <a:custGeom>
              <a:avLst/>
              <a:gdLst>
                <a:gd name="connsiteX0" fmla="*/ 100878 w 100878"/>
                <a:gd name="connsiteY0" fmla="*/ 0 h 47667"/>
                <a:gd name="connsiteX1" fmla="*/ 0 w 100878"/>
                <a:gd name="connsiteY1" fmla="*/ 47667 h 47667"/>
              </a:gdLst>
              <a:ahLst/>
              <a:cxnLst>
                <a:cxn ang="0">
                  <a:pos x="connsiteX0" y="connsiteY0"/>
                </a:cxn>
                <a:cxn ang="0">
                  <a:pos x="connsiteX1" y="connsiteY1"/>
                </a:cxn>
              </a:cxnLst>
              <a:rect l="l" t="t" r="r" b="b"/>
              <a:pathLst>
                <a:path w="100878" h="47667">
                  <a:moveTo>
                    <a:pt x="100878" y="0"/>
                  </a:moveTo>
                  <a:cubicBezTo>
                    <a:pt x="65924" y="12813"/>
                    <a:pt x="32099" y="28780"/>
                    <a:pt x="0" y="47667"/>
                  </a:cubicBezTo>
                </a:path>
              </a:pathLst>
            </a:custGeom>
            <a:noFill/>
            <a:ln w="9957" cap="flat">
              <a:solidFill>
                <a:srgbClr val="FFFFFF"/>
              </a:solidFill>
              <a:prstDash val="solid"/>
              <a:miter/>
            </a:ln>
          </p:spPr>
          <p:txBody>
            <a:bodyPr rtlCol="0" anchor="ctr"/>
            <a:lstStyle/>
            <a:p>
              <a:endParaRPr lang="es-CO"/>
            </a:p>
          </p:txBody>
        </p:sp>
        <p:sp>
          <p:nvSpPr>
            <p:cNvPr id="148" name="Freeform: Shape 147">
              <a:extLst>
                <a:ext uri="{FF2B5EF4-FFF2-40B4-BE49-F238E27FC236}">
                  <a16:creationId xmlns:a16="http://schemas.microsoft.com/office/drawing/2014/main" id="{82FEED5C-D530-69F1-6462-453837674900}"/>
                </a:ext>
              </a:extLst>
            </p:cNvPr>
            <p:cNvSpPr/>
            <p:nvPr/>
          </p:nvSpPr>
          <p:spPr>
            <a:xfrm>
              <a:off x="2142293" y="2597309"/>
              <a:ext cx="89625" cy="76911"/>
            </a:xfrm>
            <a:custGeom>
              <a:avLst/>
              <a:gdLst>
                <a:gd name="connsiteX0" fmla="*/ 89625 w 89625"/>
                <a:gd name="connsiteY0" fmla="*/ 0 h 76911"/>
                <a:gd name="connsiteX1" fmla="*/ 0 w 89625"/>
                <a:gd name="connsiteY1" fmla="*/ 76912 h 76911"/>
              </a:gdLst>
              <a:ahLst/>
              <a:cxnLst>
                <a:cxn ang="0">
                  <a:pos x="connsiteX0" y="connsiteY0"/>
                </a:cxn>
                <a:cxn ang="0">
                  <a:pos x="connsiteX1" y="connsiteY1"/>
                </a:cxn>
              </a:cxnLst>
              <a:rect l="l" t="t" r="r" b="b"/>
              <a:pathLst>
                <a:path w="89625" h="76911">
                  <a:moveTo>
                    <a:pt x="89625" y="0"/>
                  </a:moveTo>
                  <a:cubicBezTo>
                    <a:pt x="57393" y="22738"/>
                    <a:pt x="27352" y="48530"/>
                    <a:pt x="0" y="76912"/>
                  </a:cubicBezTo>
                </a:path>
              </a:pathLst>
            </a:custGeom>
            <a:noFill/>
            <a:ln w="9957" cap="flat">
              <a:solidFill>
                <a:srgbClr val="FFFFFF"/>
              </a:solidFill>
              <a:prstDash val="solid"/>
              <a:miter/>
            </a:ln>
          </p:spPr>
          <p:txBody>
            <a:bodyPr rtlCol="0" anchor="ctr"/>
            <a:lstStyle/>
            <a:p>
              <a:endParaRPr lang="es-CO"/>
            </a:p>
          </p:txBody>
        </p:sp>
        <p:sp>
          <p:nvSpPr>
            <p:cNvPr id="149" name="Freeform: Shape 148">
              <a:extLst>
                <a:ext uri="{FF2B5EF4-FFF2-40B4-BE49-F238E27FC236}">
                  <a16:creationId xmlns:a16="http://schemas.microsoft.com/office/drawing/2014/main" id="{39CC1344-08C0-84C6-4716-52C7B63762EC}"/>
                </a:ext>
              </a:extLst>
            </p:cNvPr>
            <p:cNvSpPr/>
            <p:nvPr/>
          </p:nvSpPr>
          <p:spPr>
            <a:xfrm>
              <a:off x="2047091" y="2710270"/>
              <a:ext cx="62870" cy="92148"/>
            </a:xfrm>
            <a:custGeom>
              <a:avLst/>
              <a:gdLst>
                <a:gd name="connsiteX0" fmla="*/ 62871 w 62870"/>
                <a:gd name="connsiteY0" fmla="*/ 0 h 92148"/>
                <a:gd name="connsiteX1" fmla="*/ 0 w 62870"/>
                <a:gd name="connsiteY1" fmla="*/ 92148 h 92148"/>
              </a:gdLst>
              <a:ahLst/>
              <a:cxnLst>
                <a:cxn ang="0">
                  <a:pos x="connsiteX0" y="connsiteY0"/>
                </a:cxn>
                <a:cxn ang="0">
                  <a:pos x="connsiteX1" y="connsiteY1"/>
                </a:cxn>
              </a:cxnLst>
              <a:rect l="l" t="t" r="r" b="b"/>
              <a:pathLst>
                <a:path w="62870" h="92148">
                  <a:moveTo>
                    <a:pt x="62871" y="0"/>
                  </a:moveTo>
                  <a:cubicBezTo>
                    <a:pt x="39170" y="28747"/>
                    <a:pt x="18124" y="59651"/>
                    <a:pt x="0" y="92148"/>
                  </a:cubicBezTo>
                </a:path>
              </a:pathLst>
            </a:custGeom>
            <a:noFill/>
            <a:ln w="9957" cap="flat">
              <a:solidFill>
                <a:srgbClr val="FFFFFF"/>
              </a:solidFill>
              <a:prstDash val="solid"/>
              <a:miter/>
            </a:ln>
          </p:spPr>
          <p:txBody>
            <a:bodyPr rtlCol="0" anchor="ctr"/>
            <a:lstStyle/>
            <a:p>
              <a:endParaRPr lang="es-CO"/>
            </a:p>
          </p:txBody>
        </p:sp>
        <p:sp>
          <p:nvSpPr>
            <p:cNvPr id="150" name="Freeform: Shape 149">
              <a:extLst>
                <a:ext uri="{FF2B5EF4-FFF2-40B4-BE49-F238E27FC236}">
                  <a16:creationId xmlns:a16="http://schemas.microsoft.com/office/drawing/2014/main" id="{D9AEE56F-F6CE-04C7-76C2-F441B10D43E6}"/>
                </a:ext>
              </a:extLst>
            </p:cNvPr>
            <p:cNvSpPr/>
            <p:nvPr/>
          </p:nvSpPr>
          <p:spPr>
            <a:xfrm>
              <a:off x="1987872" y="2839663"/>
              <a:ext cx="39999" cy="111135"/>
            </a:xfrm>
            <a:custGeom>
              <a:avLst/>
              <a:gdLst>
                <a:gd name="connsiteX0" fmla="*/ 39999 w 39999"/>
                <a:gd name="connsiteY0" fmla="*/ 0 h 111135"/>
                <a:gd name="connsiteX1" fmla="*/ 0 w 39999"/>
                <a:gd name="connsiteY1" fmla="*/ 111135 h 111135"/>
              </a:gdLst>
              <a:ahLst/>
              <a:cxnLst>
                <a:cxn ang="0">
                  <a:pos x="connsiteX0" y="connsiteY0"/>
                </a:cxn>
                <a:cxn ang="0">
                  <a:pos x="connsiteX1" y="connsiteY1"/>
                </a:cxn>
              </a:cxnLst>
              <a:rect l="l" t="t" r="r" b="b"/>
              <a:pathLst>
                <a:path w="39999" h="111135">
                  <a:moveTo>
                    <a:pt x="39999" y="0"/>
                  </a:moveTo>
                  <a:cubicBezTo>
                    <a:pt x="23137" y="35651"/>
                    <a:pt x="9726" y="72895"/>
                    <a:pt x="0" y="111135"/>
                  </a:cubicBezTo>
                </a:path>
              </a:pathLst>
            </a:custGeom>
            <a:noFill/>
            <a:ln w="9957" cap="flat">
              <a:solidFill>
                <a:srgbClr val="FFFFFF"/>
              </a:solidFill>
              <a:prstDash val="solid"/>
              <a:miter/>
            </a:ln>
          </p:spPr>
          <p:txBody>
            <a:bodyPr rtlCol="0" anchor="ctr"/>
            <a:lstStyle/>
            <a:p>
              <a:endParaRPr lang="es-CO"/>
            </a:p>
          </p:txBody>
        </p:sp>
        <p:sp>
          <p:nvSpPr>
            <p:cNvPr id="151" name="Freeform: Shape 150">
              <a:extLst>
                <a:ext uri="{FF2B5EF4-FFF2-40B4-BE49-F238E27FC236}">
                  <a16:creationId xmlns:a16="http://schemas.microsoft.com/office/drawing/2014/main" id="{3148912F-A822-BFAB-4829-1ABB08CC2D18}"/>
                </a:ext>
              </a:extLst>
            </p:cNvPr>
            <p:cNvSpPr/>
            <p:nvPr/>
          </p:nvSpPr>
          <p:spPr>
            <a:xfrm>
              <a:off x="1969060" y="2998200"/>
              <a:ext cx="8886" cy="111135"/>
            </a:xfrm>
            <a:custGeom>
              <a:avLst/>
              <a:gdLst>
                <a:gd name="connsiteX0" fmla="*/ 8886 w 8886"/>
                <a:gd name="connsiteY0" fmla="*/ 0 h 111135"/>
                <a:gd name="connsiteX1" fmla="*/ 4837 w 8886"/>
                <a:gd name="connsiteY1" fmla="*/ 27618 h 111135"/>
                <a:gd name="connsiteX2" fmla="*/ 3111 w 8886"/>
                <a:gd name="connsiteY2" fmla="*/ 41460 h 111135"/>
                <a:gd name="connsiteX3" fmla="*/ 2048 w 8886"/>
                <a:gd name="connsiteY3" fmla="*/ 55369 h 111135"/>
                <a:gd name="connsiteX4" fmla="*/ 986 w 8886"/>
                <a:gd name="connsiteY4" fmla="*/ 69277 h 111135"/>
                <a:gd name="connsiteX5" fmla="*/ 521 w 8886"/>
                <a:gd name="connsiteY5" fmla="*/ 83219 h 111135"/>
                <a:gd name="connsiteX6" fmla="*/ 24 w 8886"/>
                <a:gd name="connsiteY6" fmla="*/ 111136 h 111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86" h="111135">
                  <a:moveTo>
                    <a:pt x="8886" y="0"/>
                  </a:moveTo>
                  <a:cubicBezTo>
                    <a:pt x="7028" y="9129"/>
                    <a:pt x="6065" y="18390"/>
                    <a:pt x="4837" y="27618"/>
                  </a:cubicBezTo>
                  <a:cubicBezTo>
                    <a:pt x="4272" y="32232"/>
                    <a:pt x="3609" y="36846"/>
                    <a:pt x="3111" y="41460"/>
                  </a:cubicBezTo>
                  <a:lnTo>
                    <a:pt x="2048" y="55369"/>
                  </a:lnTo>
                  <a:lnTo>
                    <a:pt x="986" y="69277"/>
                  </a:lnTo>
                  <a:cubicBezTo>
                    <a:pt x="621" y="73924"/>
                    <a:pt x="687" y="78572"/>
                    <a:pt x="521" y="83219"/>
                  </a:cubicBezTo>
                  <a:cubicBezTo>
                    <a:pt x="355" y="92513"/>
                    <a:pt x="-109" y="101841"/>
                    <a:pt x="24" y="111136"/>
                  </a:cubicBezTo>
                </a:path>
              </a:pathLst>
            </a:custGeom>
            <a:noFill/>
            <a:ln w="9957" cap="flat">
              <a:solidFill>
                <a:srgbClr val="FFFFFF"/>
              </a:solidFill>
              <a:prstDash val="solid"/>
              <a:miter/>
            </a:ln>
          </p:spPr>
          <p:txBody>
            <a:bodyPr rtlCol="0" anchor="ctr"/>
            <a:lstStyle/>
            <a:p>
              <a:endParaRPr lang="es-CO"/>
            </a:p>
          </p:txBody>
        </p:sp>
        <p:sp>
          <p:nvSpPr>
            <p:cNvPr id="152" name="Freeform: Shape 151">
              <a:extLst>
                <a:ext uri="{FF2B5EF4-FFF2-40B4-BE49-F238E27FC236}">
                  <a16:creationId xmlns:a16="http://schemas.microsoft.com/office/drawing/2014/main" id="{B7A72C8F-E42F-3F25-939E-C1AFDF2BBE97}"/>
                </a:ext>
              </a:extLst>
            </p:cNvPr>
            <p:cNvSpPr/>
            <p:nvPr/>
          </p:nvSpPr>
          <p:spPr>
            <a:xfrm>
              <a:off x="1969050" y="3109402"/>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153" name="Freeform: Shape 152">
              <a:extLst>
                <a:ext uri="{FF2B5EF4-FFF2-40B4-BE49-F238E27FC236}">
                  <a16:creationId xmlns:a16="http://schemas.microsoft.com/office/drawing/2014/main" id="{2DA584A1-A5EA-85FD-30C6-9522A90E6B34}"/>
                </a:ext>
              </a:extLst>
            </p:cNvPr>
            <p:cNvSpPr/>
            <p:nvPr/>
          </p:nvSpPr>
          <p:spPr>
            <a:xfrm>
              <a:off x="1969050" y="3276172"/>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54" name="Freeform: Shape 153">
              <a:extLst>
                <a:ext uri="{FF2B5EF4-FFF2-40B4-BE49-F238E27FC236}">
                  <a16:creationId xmlns:a16="http://schemas.microsoft.com/office/drawing/2014/main" id="{5B70C6A8-C84E-CDE0-A2AB-E3D8669E32F7}"/>
                </a:ext>
              </a:extLst>
            </p:cNvPr>
            <p:cNvSpPr/>
            <p:nvPr/>
          </p:nvSpPr>
          <p:spPr>
            <a:xfrm>
              <a:off x="1969050" y="3429763"/>
              <a:ext cx="3319" cy="118305"/>
            </a:xfrm>
            <a:custGeom>
              <a:avLst/>
              <a:gdLst>
                <a:gd name="connsiteX0" fmla="*/ 0 w 3319"/>
                <a:gd name="connsiteY0" fmla="*/ 0 h 118305"/>
                <a:gd name="connsiteX1" fmla="*/ 0 w 3319"/>
                <a:gd name="connsiteY1" fmla="*/ 118305 h 118305"/>
              </a:gdLst>
              <a:ahLst/>
              <a:cxnLst>
                <a:cxn ang="0">
                  <a:pos x="connsiteX0" y="connsiteY0"/>
                </a:cxn>
                <a:cxn ang="0">
                  <a:pos x="connsiteX1" y="connsiteY1"/>
                </a:cxn>
              </a:cxnLst>
              <a:rect l="l" t="t" r="r" b="b"/>
              <a:pathLst>
                <a:path w="3319" h="118305">
                  <a:moveTo>
                    <a:pt x="0" y="0"/>
                  </a:moveTo>
                  <a:lnTo>
                    <a:pt x="0" y="118305"/>
                  </a:lnTo>
                </a:path>
              </a:pathLst>
            </a:custGeom>
            <a:ln w="9957" cap="flat">
              <a:solidFill>
                <a:srgbClr val="FFFFFF"/>
              </a:solidFill>
              <a:prstDash val="solid"/>
              <a:miter/>
            </a:ln>
          </p:spPr>
          <p:txBody>
            <a:bodyPr rtlCol="0" anchor="ctr"/>
            <a:lstStyle/>
            <a:p>
              <a:endParaRPr lang="es-CO"/>
            </a:p>
          </p:txBody>
        </p:sp>
        <p:sp>
          <p:nvSpPr>
            <p:cNvPr id="155" name="Freeform: Shape 154">
              <a:extLst>
                <a:ext uri="{FF2B5EF4-FFF2-40B4-BE49-F238E27FC236}">
                  <a16:creationId xmlns:a16="http://schemas.microsoft.com/office/drawing/2014/main" id="{FFDFE030-FFB6-820C-2F2C-1A4F30B43A2F}"/>
                </a:ext>
              </a:extLst>
            </p:cNvPr>
            <p:cNvSpPr/>
            <p:nvPr/>
          </p:nvSpPr>
          <p:spPr>
            <a:xfrm>
              <a:off x="1969050" y="3596533"/>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56" name="Freeform: Shape 155">
              <a:extLst>
                <a:ext uri="{FF2B5EF4-FFF2-40B4-BE49-F238E27FC236}">
                  <a16:creationId xmlns:a16="http://schemas.microsoft.com/office/drawing/2014/main" id="{E2CAB016-C615-BC5B-D0A9-87EE31E68932}"/>
                </a:ext>
              </a:extLst>
            </p:cNvPr>
            <p:cNvSpPr/>
            <p:nvPr/>
          </p:nvSpPr>
          <p:spPr>
            <a:xfrm>
              <a:off x="1969050" y="3760016"/>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57" name="Freeform: Shape 156">
              <a:extLst>
                <a:ext uri="{FF2B5EF4-FFF2-40B4-BE49-F238E27FC236}">
                  <a16:creationId xmlns:a16="http://schemas.microsoft.com/office/drawing/2014/main" id="{B5FF89E2-72A8-7DDB-7095-B888CF6A0521}"/>
                </a:ext>
              </a:extLst>
            </p:cNvPr>
            <p:cNvSpPr/>
            <p:nvPr/>
          </p:nvSpPr>
          <p:spPr>
            <a:xfrm>
              <a:off x="1969050" y="3926752"/>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58" name="Freeform: Shape 157">
              <a:extLst>
                <a:ext uri="{FF2B5EF4-FFF2-40B4-BE49-F238E27FC236}">
                  <a16:creationId xmlns:a16="http://schemas.microsoft.com/office/drawing/2014/main" id="{FE9BFECF-4236-2196-CF38-2D5235BD2FB2}"/>
                </a:ext>
              </a:extLst>
            </p:cNvPr>
            <p:cNvSpPr/>
            <p:nvPr/>
          </p:nvSpPr>
          <p:spPr>
            <a:xfrm>
              <a:off x="1969050" y="4080377"/>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59" name="Freeform: Shape 158">
              <a:extLst>
                <a:ext uri="{FF2B5EF4-FFF2-40B4-BE49-F238E27FC236}">
                  <a16:creationId xmlns:a16="http://schemas.microsoft.com/office/drawing/2014/main" id="{F3C72890-54D6-B1AF-2295-992A3B75E5D5}"/>
                </a:ext>
              </a:extLst>
            </p:cNvPr>
            <p:cNvSpPr/>
            <p:nvPr/>
          </p:nvSpPr>
          <p:spPr>
            <a:xfrm>
              <a:off x="1969050" y="4247113"/>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60" name="Freeform: Shape 159">
              <a:extLst>
                <a:ext uri="{FF2B5EF4-FFF2-40B4-BE49-F238E27FC236}">
                  <a16:creationId xmlns:a16="http://schemas.microsoft.com/office/drawing/2014/main" id="{DA0E513E-D8A5-5B7A-6EDF-F73B1E1583FB}"/>
                </a:ext>
              </a:extLst>
            </p:cNvPr>
            <p:cNvSpPr/>
            <p:nvPr/>
          </p:nvSpPr>
          <p:spPr>
            <a:xfrm>
              <a:off x="1969050" y="4358846"/>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161" name="Freeform: Shape 160">
              <a:extLst>
                <a:ext uri="{FF2B5EF4-FFF2-40B4-BE49-F238E27FC236}">
                  <a16:creationId xmlns:a16="http://schemas.microsoft.com/office/drawing/2014/main" id="{C9C6DF46-84E4-03D0-7C0E-E414D0E98DF3}"/>
                </a:ext>
              </a:extLst>
            </p:cNvPr>
            <p:cNvSpPr/>
            <p:nvPr/>
          </p:nvSpPr>
          <p:spPr>
            <a:xfrm>
              <a:off x="1969050" y="4525616"/>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62" name="Freeform: Shape 161">
              <a:extLst>
                <a:ext uri="{FF2B5EF4-FFF2-40B4-BE49-F238E27FC236}">
                  <a16:creationId xmlns:a16="http://schemas.microsoft.com/office/drawing/2014/main" id="{919F1F4F-0D3C-530D-B19B-8D0141A27A09}"/>
                </a:ext>
              </a:extLst>
            </p:cNvPr>
            <p:cNvSpPr/>
            <p:nvPr/>
          </p:nvSpPr>
          <p:spPr>
            <a:xfrm>
              <a:off x="1969050" y="4679207"/>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163" name="Freeform: Shape 162">
              <a:extLst>
                <a:ext uri="{FF2B5EF4-FFF2-40B4-BE49-F238E27FC236}">
                  <a16:creationId xmlns:a16="http://schemas.microsoft.com/office/drawing/2014/main" id="{CC05E5EE-DC42-E7AB-AF76-E6B873D4168A}"/>
                </a:ext>
              </a:extLst>
            </p:cNvPr>
            <p:cNvSpPr/>
            <p:nvPr/>
          </p:nvSpPr>
          <p:spPr>
            <a:xfrm>
              <a:off x="1969050" y="4845976"/>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64" name="Freeform: Shape 163">
              <a:extLst>
                <a:ext uri="{FF2B5EF4-FFF2-40B4-BE49-F238E27FC236}">
                  <a16:creationId xmlns:a16="http://schemas.microsoft.com/office/drawing/2014/main" id="{0133F00D-EC09-83F8-265F-62D620773C16}"/>
                </a:ext>
              </a:extLst>
            </p:cNvPr>
            <p:cNvSpPr/>
            <p:nvPr/>
          </p:nvSpPr>
          <p:spPr>
            <a:xfrm>
              <a:off x="1969050" y="5009460"/>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65" name="Freeform: Shape 164">
              <a:extLst>
                <a:ext uri="{FF2B5EF4-FFF2-40B4-BE49-F238E27FC236}">
                  <a16:creationId xmlns:a16="http://schemas.microsoft.com/office/drawing/2014/main" id="{531EC9BE-4B29-3D67-B33F-CAAC5ECB0B80}"/>
                </a:ext>
              </a:extLst>
            </p:cNvPr>
            <p:cNvSpPr/>
            <p:nvPr/>
          </p:nvSpPr>
          <p:spPr>
            <a:xfrm>
              <a:off x="1969050" y="5176196"/>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66" name="Freeform: Shape 165">
              <a:extLst>
                <a:ext uri="{FF2B5EF4-FFF2-40B4-BE49-F238E27FC236}">
                  <a16:creationId xmlns:a16="http://schemas.microsoft.com/office/drawing/2014/main" id="{C8936F32-FAE6-0150-34DD-74DA1291347F}"/>
                </a:ext>
              </a:extLst>
            </p:cNvPr>
            <p:cNvSpPr/>
            <p:nvPr/>
          </p:nvSpPr>
          <p:spPr>
            <a:xfrm>
              <a:off x="1969050" y="5329821"/>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67" name="Freeform: Shape 166">
              <a:extLst>
                <a:ext uri="{FF2B5EF4-FFF2-40B4-BE49-F238E27FC236}">
                  <a16:creationId xmlns:a16="http://schemas.microsoft.com/office/drawing/2014/main" id="{1923BBB5-4EAC-FF15-35C9-D28C885CFC88}"/>
                </a:ext>
              </a:extLst>
            </p:cNvPr>
            <p:cNvSpPr/>
            <p:nvPr/>
          </p:nvSpPr>
          <p:spPr>
            <a:xfrm>
              <a:off x="1969050" y="5496557"/>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68" name="Freeform: Shape 167">
              <a:extLst>
                <a:ext uri="{FF2B5EF4-FFF2-40B4-BE49-F238E27FC236}">
                  <a16:creationId xmlns:a16="http://schemas.microsoft.com/office/drawing/2014/main" id="{C625D6F1-B09A-A1B9-5991-96C5FF21BE6B}"/>
                </a:ext>
              </a:extLst>
            </p:cNvPr>
            <p:cNvSpPr/>
            <p:nvPr/>
          </p:nvSpPr>
          <p:spPr>
            <a:xfrm>
              <a:off x="1969050" y="5608290"/>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169" name="Freeform: Shape 168">
              <a:extLst>
                <a:ext uri="{FF2B5EF4-FFF2-40B4-BE49-F238E27FC236}">
                  <a16:creationId xmlns:a16="http://schemas.microsoft.com/office/drawing/2014/main" id="{542456B2-00CB-FB85-72C4-C142673B8454}"/>
                </a:ext>
              </a:extLst>
            </p:cNvPr>
            <p:cNvSpPr/>
            <p:nvPr/>
          </p:nvSpPr>
          <p:spPr>
            <a:xfrm>
              <a:off x="1969050" y="5775060"/>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70" name="Freeform: Shape 169">
              <a:extLst>
                <a:ext uri="{FF2B5EF4-FFF2-40B4-BE49-F238E27FC236}">
                  <a16:creationId xmlns:a16="http://schemas.microsoft.com/office/drawing/2014/main" id="{F8E35747-C14A-A2D7-383B-4D274B3ADF65}"/>
                </a:ext>
              </a:extLst>
            </p:cNvPr>
            <p:cNvSpPr/>
            <p:nvPr/>
          </p:nvSpPr>
          <p:spPr>
            <a:xfrm>
              <a:off x="1969050" y="5928651"/>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171" name="Freeform: Shape 170">
              <a:extLst>
                <a:ext uri="{FF2B5EF4-FFF2-40B4-BE49-F238E27FC236}">
                  <a16:creationId xmlns:a16="http://schemas.microsoft.com/office/drawing/2014/main" id="{22422CC1-02A3-E684-EF37-AC0E7DE74EB0}"/>
                </a:ext>
              </a:extLst>
            </p:cNvPr>
            <p:cNvSpPr/>
            <p:nvPr/>
          </p:nvSpPr>
          <p:spPr>
            <a:xfrm>
              <a:off x="1969050" y="6095420"/>
              <a:ext cx="3319" cy="111699"/>
            </a:xfrm>
            <a:custGeom>
              <a:avLst/>
              <a:gdLst>
                <a:gd name="connsiteX0" fmla="*/ 0 w 3319"/>
                <a:gd name="connsiteY0" fmla="*/ 0 h 111699"/>
                <a:gd name="connsiteX1" fmla="*/ 0 w 3319"/>
                <a:gd name="connsiteY1" fmla="*/ 111700 h 111699"/>
              </a:gdLst>
              <a:ahLst/>
              <a:cxnLst>
                <a:cxn ang="0">
                  <a:pos x="connsiteX0" y="connsiteY0"/>
                </a:cxn>
                <a:cxn ang="0">
                  <a:pos x="connsiteX1" y="connsiteY1"/>
                </a:cxn>
              </a:cxnLst>
              <a:rect l="l" t="t" r="r" b="b"/>
              <a:pathLst>
                <a:path w="3319" h="111699">
                  <a:moveTo>
                    <a:pt x="0" y="0"/>
                  </a:moveTo>
                  <a:lnTo>
                    <a:pt x="0" y="111700"/>
                  </a:lnTo>
                </a:path>
              </a:pathLst>
            </a:custGeom>
            <a:ln w="9957" cap="flat">
              <a:solidFill>
                <a:srgbClr val="FFFFFF"/>
              </a:solidFill>
              <a:prstDash val="solid"/>
              <a:miter/>
            </a:ln>
          </p:spPr>
          <p:txBody>
            <a:bodyPr rtlCol="0" anchor="ctr"/>
            <a:lstStyle/>
            <a:p>
              <a:endParaRPr lang="es-CO"/>
            </a:p>
          </p:txBody>
        </p:sp>
        <p:sp>
          <p:nvSpPr>
            <p:cNvPr id="172" name="Freeform: Shape 171">
              <a:extLst>
                <a:ext uri="{FF2B5EF4-FFF2-40B4-BE49-F238E27FC236}">
                  <a16:creationId xmlns:a16="http://schemas.microsoft.com/office/drawing/2014/main" id="{08209A2C-5F57-7351-918F-D49C312001DE}"/>
                </a:ext>
              </a:extLst>
            </p:cNvPr>
            <p:cNvSpPr/>
            <p:nvPr/>
          </p:nvSpPr>
          <p:spPr>
            <a:xfrm>
              <a:off x="1969050" y="6258871"/>
              <a:ext cx="3319" cy="118305"/>
            </a:xfrm>
            <a:custGeom>
              <a:avLst/>
              <a:gdLst>
                <a:gd name="connsiteX0" fmla="*/ 0 w 3319"/>
                <a:gd name="connsiteY0" fmla="*/ 0 h 118305"/>
                <a:gd name="connsiteX1" fmla="*/ 0 w 3319"/>
                <a:gd name="connsiteY1" fmla="*/ 118306 h 118305"/>
              </a:gdLst>
              <a:ahLst/>
              <a:cxnLst>
                <a:cxn ang="0">
                  <a:pos x="connsiteX0" y="connsiteY0"/>
                </a:cxn>
                <a:cxn ang="0">
                  <a:pos x="connsiteX1" y="connsiteY1"/>
                </a:cxn>
              </a:cxnLst>
              <a:rect l="l" t="t" r="r" b="b"/>
              <a:pathLst>
                <a:path w="3319" h="118305">
                  <a:moveTo>
                    <a:pt x="0" y="0"/>
                  </a:moveTo>
                  <a:lnTo>
                    <a:pt x="0" y="118306"/>
                  </a:lnTo>
                </a:path>
              </a:pathLst>
            </a:custGeom>
            <a:ln w="9957" cap="flat">
              <a:solidFill>
                <a:srgbClr val="FFFFFF"/>
              </a:solidFill>
              <a:prstDash val="solid"/>
              <a:miter/>
            </a:ln>
          </p:spPr>
          <p:txBody>
            <a:bodyPr rtlCol="0" anchor="ctr"/>
            <a:lstStyle/>
            <a:p>
              <a:endParaRPr lang="es-CO"/>
            </a:p>
          </p:txBody>
        </p:sp>
        <p:sp>
          <p:nvSpPr>
            <p:cNvPr id="173" name="Freeform: Shape 172">
              <a:extLst>
                <a:ext uri="{FF2B5EF4-FFF2-40B4-BE49-F238E27FC236}">
                  <a16:creationId xmlns:a16="http://schemas.microsoft.com/office/drawing/2014/main" id="{A56CA98F-F0B7-29BF-7610-ACB1DAF4093B}"/>
                </a:ext>
              </a:extLst>
            </p:cNvPr>
            <p:cNvSpPr/>
            <p:nvPr/>
          </p:nvSpPr>
          <p:spPr>
            <a:xfrm>
              <a:off x="1969050" y="6425640"/>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sp>
          <p:nvSpPr>
            <p:cNvPr id="174" name="Freeform: Shape 173">
              <a:extLst>
                <a:ext uri="{FF2B5EF4-FFF2-40B4-BE49-F238E27FC236}">
                  <a16:creationId xmlns:a16="http://schemas.microsoft.com/office/drawing/2014/main" id="{26F05206-9974-4F53-4926-A1E06CA45D03}"/>
                </a:ext>
              </a:extLst>
            </p:cNvPr>
            <p:cNvSpPr/>
            <p:nvPr/>
          </p:nvSpPr>
          <p:spPr>
            <a:xfrm>
              <a:off x="1969050" y="6579265"/>
              <a:ext cx="3319" cy="118272"/>
            </a:xfrm>
            <a:custGeom>
              <a:avLst/>
              <a:gdLst>
                <a:gd name="connsiteX0" fmla="*/ 0 w 3319"/>
                <a:gd name="connsiteY0" fmla="*/ 0 h 118272"/>
                <a:gd name="connsiteX1" fmla="*/ 0 w 3319"/>
                <a:gd name="connsiteY1" fmla="*/ 118272 h 118272"/>
              </a:gdLst>
              <a:ahLst/>
              <a:cxnLst>
                <a:cxn ang="0">
                  <a:pos x="connsiteX0" y="connsiteY0"/>
                </a:cxn>
                <a:cxn ang="0">
                  <a:pos x="connsiteX1" y="connsiteY1"/>
                </a:cxn>
              </a:cxnLst>
              <a:rect l="l" t="t" r="r" b="b"/>
              <a:pathLst>
                <a:path w="3319" h="118272">
                  <a:moveTo>
                    <a:pt x="0" y="0"/>
                  </a:moveTo>
                  <a:lnTo>
                    <a:pt x="0" y="118272"/>
                  </a:lnTo>
                </a:path>
              </a:pathLst>
            </a:custGeom>
            <a:ln w="9957" cap="flat">
              <a:solidFill>
                <a:srgbClr val="FFFFFF"/>
              </a:solidFill>
              <a:prstDash val="solid"/>
              <a:miter/>
            </a:ln>
          </p:spPr>
          <p:txBody>
            <a:bodyPr rtlCol="0" anchor="ctr"/>
            <a:lstStyle/>
            <a:p>
              <a:endParaRPr lang="es-CO"/>
            </a:p>
          </p:txBody>
        </p:sp>
        <p:sp>
          <p:nvSpPr>
            <p:cNvPr id="175" name="Freeform: Shape 174">
              <a:extLst>
                <a:ext uri="{FF2B5EF4-FFF2-40B4-BE49-F238E27FC236}">
                  <a16:creationId xmlns:a16="http://schemas.microsoft.com/office/drawing/2014/main" id="{368EA736-9701-4A9E-F474-24450B894EC4}"/>
                </a:ext>
              </a:extLst>
            </p:cNvPr>
            <p:cNvSpPr/>
            <p:nvPr/>
          </p:nvSpPr>
          <p:spPr>
            <a:xfrm>
              <a:off x="1969050" y="6746001"/>
              <a:ext cx="3319" cy="111732"/>
            </a:xfrm>
            <a:custGeom>
              <a:avLst/>
              <a:gdLst>
                <a:gd name="connsiteX0" fmla="*/ 0 w 3319"/>
                <a:gd name="connsiteY0" fmla="*/ 0 h 111732"/>
                <a:gd name="connsiteX1" fmla="*/ 0 w 3319"/>
                <a:gd name="connsiteY1" fmla="*/ 111733 h 111732"/>
              </a:gdLst>
              <a:ahLst/>
              <a:cxnLst>
                <a:cxn ang="0">
                  <a:pos x="connsiteX0" y="connsiteY0"/>
                </a:cxn>
                <a:cxn ang="0">
                  <a:pos x="connsiteX1" y="connsiteY1"/>
                </a:cxn>
              </a:cxnLst>
              <a:rect l="l" t="t" r="r" b="b"/>
              <a:pathLst>
                <a:path w="3319" h="111732">
                  <a:moveTo>
                    <a:pt x="0" y="0"/>
                  </a:moveTo>
                  <a:lnTo>
                    <a:pt x="0" y="111733"/>
                  </a:lnTo>
                </a:path>
              </a:pathLst>
            </a:custGeom>
            <a:ln w="9957" cap="flat">
              <a:solidFill>
                <a:srgbClr val="FFFFFF"/>
              </a:solidFill>
              <a:prstDash val="solid"/>
              <a:miter/>
            </a:ln>
          </p:spPr>
          <p:txBody>
            <a:bodyPr rtlCol="0" anchor="ctr"/>
            <a:lstStyle/>
            <a:p>
              <a:endParaRPr lang="es-CO"/>
            </a:p>
          </p:txBody>
        </p:sp>
      </p:grpSp>
      <p:grpSp>
        <p:nvGrpSpPr>
          <p:cNvPr id="216" name="Group 215">
            <a:extLst>
              <a:ext uri="{FF2B5EF4-FFF2-40B4-BE49-F238E27FC236}">
                <a16:creationId xmlns:a16="http://schemas.microsoft.com/office/drawing/2014/main" id="{432A63AA-037C-15E5-A58D-4F43F48091F5}"/>
              </a:ext>
            </a:extLst>
          </p:cNvPr>
          <p:cNvGrpSpPr/>
          <p:nvPr/>
        </p:nvGrpSpPr>
        <p:grpSpPr>
          <a:xfrm>
            <a:off x="2336710" y="2950321"/>
            <a:ext cx="549693" cy="789549"/>
            <a:chOff x="2336710" y="2950321"/>
            <a:chExt cx="549693" cy="789549"/>
          </a:xfrm>
          <a:solidFill>
            <a:schemeClr val="accent3"/>
          </a:solidFill>
        </p:grpSpPr>
        <p:sp>
          <p:nvSpPr>
            <p:cNvPr id="190" name="Freeform: Shape 189">
              <a:extLst>
                <a:ext uri="{FF2B5EF4-FFF2-40B4-BE49-F238E27FC236}">
                  <a16:creationId xmlns:a16="http://schemas.microsoft.com/office/drawing/2014/main" id="{796BE1DC-C803-131A-B741-9254F9DBA544}"/>
                </a:ext>
              </a:extLst>
            </p:cNvPr>
            <p:cNvSpPr/>
            <p:nvPr/>
          </p:nvSpPr>
          <p:spPr>
            <a:xfrm>
              <a:off x="2525588" y="3066883"/>
              <a:ext cx="253783" cy="299121"/>
            </a:xfrm>
            <a:custGeom>
              <a:avLst/>
              <a:gdLst>
                <a:gd name="connsiteX0" fmla="*/ 126874 w 253783"/>
                <a:gd name="connsiteY0" fmla="*/ 0 h 299121"/>
                <a:gd name="connsiteX1" fmla="*/ 0 w 253783"/>
                <a:gd name="connsiteY1" fmla="*/ 126945 h 299121"/>
                <a:gd name="connsiteX2" fmla="*/ 35239 w 253783"/>
                <a:gd name="connsiteY2" fmla="*/ 213105 h 299121"/>
                <a:gd name="connsiteX3" fmla="*/ 61268 w 253783"/>
                <a:gd name="connsiteY3" fmla="*/ 263029 h 299121"/>
                <a:gd name="connsiteX4" fmla="*/ 103121 w 253783"/>
                <a:gd name="connsiteY4" fmla="*/ 299122 h 299121"/>
                <a:gd name="connsiteX5" fmla="*/ 150663 w 253783"/>
                <a:gd name="connsiteY5" fmla="*/ 299122 h 299121"/>
                <a:gd name="connsiteX6" fmla="*/ 192445 w 253783"/>
                <a:gd name="connsiteY6" fmla="*/ 263029 h 299121"/>
                <a:gd name="connsiteX7" fmla="*/ 218509 w 253783"/>
                <a:gd name="connsiteY7" fmla="*/ 213140 h 299121"/>
                <a:gd name="connsiteX8" fmla="*/ 253784 w 253783"/>
                <a:gd name="connsiteY8" fmla="*/ 126945 h 299121"/>
                <a:gd name="connsiteX9" fmla="*/ 126839 w 253783"/>
                <a:gd name="connsiteY9" fmla="*/ 0 h 299121"/>
                <a:gd name="connsiteX10" fmla="*/ 204499 w 253783"/>
                <a:gd name="connsiteY10" fmla="*/ 203433 h 299121"/>
                <a:gd name="connsiteX11" fmla="*/ 182417 w 253783"/>
                <a:gd name="connsiteY11" fmla="*/ 245677 h 299121"/>
                <a:gd name="connsiteX12" fmla="*/ 147001 w 253783"/>
                <a:gd name="connsiteY12" fmla="*/ 276222 h 299121"/>
                <a:gd name="connsiteX13" fmla="*/ 106748 w 253783"/>
                <a:gd name="connsiteY13" fmla="*/ 276222 h 299121"/>
                <a:gd name="connsiteX14" fmla="*/ 71331 w 253783"/>
                <a:gd name="connsiteY14" fmla="*/ 245677 h 299121"/>
                <a:gd name="connsiteX15" fmla="*/ 49285 w 253783"/>
                <a:gd name="connsiteY15" fmla="*/ 203397 h 299121"/>
                <a:gd name="connsiteX16" fmla="*/ 19451 w 253783"/>
                <a:gd name="connsiteY16" fmla="*/ 130395 h 299121"/>
                <a:gd name="connsiteX17" fmla="*/ 126874 w 253783"/>
                <a:gd name="connsiteY17" fmla="*/ 22971 h 299121"/>
                <a:gd name="connsiteX18" fmla="*/ 234333 w 253783"/>
                <a:gd name="connsiteY18" fmla="*/ 130395 h 299121"/>
                <a:gd name="connsiteX19" fmla="*/ 204499 w 253783"/>
                <a:gd name="connsiteY19" fmla="*/ 203433 h 299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783" h="299121">
                  <a:moveTo>
                    <a:pt x="126874" y="0"/>
                  </a:moveTo>
                  <a:cubicBezTo>
                    <a:pt x="56930" y="0"/>
                    <a:pt x="0" y="56930"/>
                    <a:pt x="0" y="126945"/>
                  </a:cubicBezTo>
                  <a:cubicBezTo>
                    <a:pt x="0" y="166451"/>
                    <a:pt x="18704" y="191200"/>
                    <a:pt x="35239" y="213105"/>
                  </a:cubicBezTo>
                  <a:cubicBezTo>
                    <a:pt x="47720" y="229604"/>
                    <a:pt x="58459" y="243863"/>
                    <a:pt x="61268" y="263029"/>
                  </a:cubicBezTo>
                  <a:cubicBezTo>
                    <a:pt x="64468" y="284934"/>
                    <a:pt x="80861" y="299122"/>
                    <a:pt x="103121" y="299122"/>
                  </a:cubicBezTo>
                  <a:lnTo>
                    <a:pt x="150663" y="299122"/>
                  </a:lnTo>
                  <a:cubicBezTo>
                    <a:pt x="172887" y="299122"/>
                    <a:pt x="189280" y="284934"/>
                    <a:pt x="192445" y="263029"/>
                  </a:cubicBezTo>
                  <a:cubicBezTo>
                    <a:pt x="195254" y="243828"/>
                    <a:pt x="206064" y="229568"/>
                    <a:pt x="218509" y="213140"/>
                  </a:cubicBezTo>
                  <a:cubicBezTo>
                    <a:pt x="235044" y="191236"/>
                    <a:pt x="253784" y="166416"/>
                    <a:pt x="253784" y="126945"/>
                  </a:cubicBezTo>
                  <a:cubicBezTo>
                    <a:pt x="253784" y="56930"/>
                    <a:pt x="196854" y="0"/>
                    <a:pt x="126839" y="0"/>
                  </a:cubicBezTo>
                  <a:close/>
                  <a:moveTo>
                    <a:pt x="204499" y="203433"/>
                  </a:moveTo>
                  <a:cubicBezTo>
                    <a:pt x="193938" y="217336"/>
                    <a:pt x="184800" y="229426"/>
                    <a:pt x="182417" y="245677"/>
                  </a:cubicBezTo>
                  <a:cubicBezTo>
                    <a:pt x="179715" y="264203"/>
                    <a:pt x="165811" y="276222"/>
                    <a:pt x="147001" y="276222"/>
                  </a:cubicBezTo>
                  <a:lnTo>
                    <a:pt x="106748" y="276222"/>
                  </a:lnTo>
                  <a:cubicBezTo>
                    <a:pt x="87902" y="276222"/>
                    <a:pt x="74034" y="264238"/>
                    <a:pt x="71331" y="245677"/>
                  </a:cubicBezTo>
                  <a:cubicBezTo>
                    <a:pt x="68913" y="229426"/>
                    <a:pt x="59846" y="217336"/>
                    <a:pt x="49285" y="203397"/>
                  </a:cubicBezTo>
                  <a:cubicBezTo>
                    <a:pt x="35274" y="184871"/>
                    <a:pt x="19451" y="163891"/>
                    <a:pt x="19451" y="130395"/>
                  </a:cubicBezTo>
                  <a:cubicBezTo>
                    <a:pt x="19451" y="71153"/>
                    <a:pt x="67633" y="22971"/>
                    <a:pt x="126874" y="22971"/>
                  </a:cubicBezTo>
                  <a:cubicBezTo>
                    <a:pt x="186115" y="22971"/>
                    <a:pt x="234333" y="71153"/>
                    <a:pt x="234333" y="130395"/>
                  </a:cubicBezTo>
                  <a:cubicBezTo>
                    <a:pt x="234333" y="163891"/>
                    <a:pt x="218474" y="184871"/>
                    <a:pt x="204499" y="203433"/>
                  </a:cubicBezTo>
                  <a:close/>
                </a:path>
              </a:pathLst>
            </a:custGeom>
            <a:grpFill/>
            <a:ln w="3503" cap="flat">
              <a:noFill/>
              <a:prstDash val="solid"/>
              <a:miter/>
            </a:ln>
          </p:spPr>
          <p:txBody>
            <a:bodyPr rtlCol="0" anchor="ctr"/>
            <a:lstStyle/>
            <a:p>
              <a:endParaRPr lang="es-CO"/>
            </a:p>
          </p:txBody>
        </p:sp>
        <p:sp>
          <p:nvSpPr>
            <p:cNvPr id="191" name="Freeform: Shape 190">
              <a:extLst>
                <a:ext uri="{FF2B5EF4-FFF2-40B4-BE49-F238E27FC236}">
                  <a16:creationId xmlns:a16="http://schemas.microsoft.com/office/drawing/2014/main" id="{BF806185-43F7-9E2D-E58E-80C0032764E3}"/>
                </a:ext>
              </a:extLst>
            </p:cNvPr>
            <p:cNvSpPr/>
            <p:nvPr/>
          </p:nvSpPr>
          <p:spPr>
            <a:xfrm>
              <a:off x="2519365" y="3060695"/>
              <a:ext cx="266265" cy="311602"/>
            </a:xfrm>
            <a:custGeom>
              <a:avLst/>
              <a:gdLst>
                <a:gd name="connsiteX0" fmla="*/ 156886 w 266265"/>
                <a:gd name="connsiteY0" fmla="*/ 311603 h 311602"/>
                <a:gd name="connsiteX1" fmla="*/ 109344 w 266265"/>
                <a:gd name="connsiteY1" fmla="*/ 311603 h 311602"/>
                <a:gd name="connsiteX2" fmla="*/ 61339 w 266265"/>
                <a:gd name="connsiteY2" fmla="*/ 270177 h 311602"/>
                <a:gd name="connsiteX3" fmla="*/ 36519 w 266265"/>
                <a:gd name="connsiteY3" fmla="*/ 223097 h 311602"/>
                <a:gd name="connsiteX4" fmla="*/ 0 w 266265"/>
                <a:gd name="connsiteY4" fmla="*/ 133168 h 311602"/>
                <a:gd name="connsiteX5" fmla="*/ 133097 w 266265"/>
                <a:gd name="connsiteY5" fmla="*/ 0 h 311602"/>
                <a:gd name="connsiteX6" fmla="*/ 266265 w 266265"/>
                <a:gd name="connsiteY6" fmla="*/ 133168 h 311602"/>
                <a:gd name="connsiteX7" fmla="*/ 229746 w 266265"/>
                <a:gd name="connsiteY7" fmla="*/ 223097 h 311602"/>
                <a:gd name="connsiteX8" fmla="*/ 204819 w 266265"/>
                <a:gd name="connsiteY8" fmla="*/ 270177 h 311602"/>
                <a:gd name="connsiteX9" fmla="*/ 156850 w 266265"/>
                <a:gd name="connsiteY9" fmla="*/ 311603 h 311602"/>
                <a:gd name="connsiteX10" fmla="*/ 133097 w 266265"/>
                <a:gd name="connsiteY10" fmla="*/ 12446 h 311602"/>
                <a:gd name="connsiteX11" fmla="*/ 12481 w 266265"/>
                <a:gd name="connsiteY11" fmla="*/ 133133 h 311602"/>
                <a:gd name="connsiteX12" fmla="*/ 46440 w 266265"/>
                <a:gd name="connsiteY12" fmla="*/ 215523 h 311602"/>
                <a:gd name="connsiteX13" fmla="*/ 73678 w 266265"/>
                <a:gd name="connsiteY13" fmla="*/ 268328 h 311602"/>
                <a:gd name="connsiteX14" fmla="*/ 109344 w 266265"/>
                <a:gd name="connsiteY14" fmla="*/ 299086 h 311602"/>
                <a:gd name="connsiteX15" fmla="*/ 156886 w 266265"/>
                <a:gd name="connsiteY15" fmla="*/ 299086 h 311602"/>
                <a:gd name="connsiteX16" fmla="*/ 192516 w 266265"/>
                <a:gd name="connsiteY16" fmla="*/ 268328 h 311602"/>
                <a:gd name="connsiteX17" fmla="*/ 219647 w 266265"/>
                <a:gd name="connsiteY17" fmla="*/ 215736 h 311602"/>
                <a:gd name="connsiteX18" fmla="*/ 253784 w 266265"/>
                <a:gd name="connsiteY18" fmla="*/ 133133 h 311602"/>
                <a:gd name="connsiteX19" fmla="*/ 133097 w 266265"/>
                <a:gd name="connsiteY19" fmla="*/ 12446 h 311602"/>
                <a:gd name="connsiteX20" fmla="*/ 153259 w 266265"/>
                <a:gd name="connsiteY20" fmla="*/ 288632 h 311602"/>
                <a:gd name="connsiteX21" fmla="*/ 113006 w 266265"/>
                <a:gd name="connsiteY21" fmla="*/ 288632 h 311602"/>
                <a:gd name="connsiteX22" fmla="*/ 71438 w 266265"/>
                <a:gd name="connsiteY22" fmla="*/ 252753 h 311602"/>
                <a:gd name="connsiteX23" fmla="*/ 50565 w 266265"/>
                <a:gd name="connsiteY23" fmla="*/ 213318 h 311602"/>
                <a:gd name="connsiteX24" fmla="*/ 19451 w 266265"/>
                <a:gd name="connsiteY24" fmla="*/ 136546 h 311602"/>
                <a:gd name="connsiteX25" fmla="*/ 133097 w 266265"/>
                <a:gd name="connsiteY25" fmla="*/ 22900 h 311602"/>
                <a:gd name="connsiteX26" fmla="*/ 246779 w 266265"/>
                <a:gd name="connsiteY26" fmla="*/ 136546 h 311602"/>
                <a:gd name="connsiteX27" fmla="*/ 215665 w 266265"/>
                <a:gd name="connsiteY27" fmla="*/ 213318 h 311602"/>
                <a:gd name="connsiteX28" fmla="*/ 215665 w 266265"/>
                <a:gd name="connsiteY28" fmla="*/ 213318 h 311602"/>
                <a:gd name="connsiteX29" fmla="*/ 194792 w 266265"/>
                <a:gd name="connsiteY29" fmla="*/ 252717 h 311602"/>
                <a:gd name="connsiteX30" fmla="*/ 153223 w 266265"/>
                <a:gd name="connsiteY30" fmla="*/ 288596 h 311602"/>
                <a:gd name="connsiteX31" fmla="*/ 133097 w 266265"/>
                <a:gd name="connsiteY31" fmla="*/ 35417 h 311602"/>
                <a:gd name="connsiteX32" fmla="*/ 31932 w 266265"/>
                <a:gd name="connsiteY32" fmla="*/ 136582 h 311602"/>
                <a:gd name="connsiteX33" fmla="*/ 60486 w 266265"/>
                <a:gd name="connsiteY33" fmla="*/ 205744 h 311602"/>
                <a:gd name="connsiteX34" fmla="*/ 83777 w 266265"/>
                <a:gd name="connsiteY34" fmla="*/ 250939 h 311602"/>
                <a:gd name="connsiteX35" fmla="*/ 113006 w 266265"/>
                <a:gd name="connsiteY35" fmla="*/ 276151 h 311602"/>
                <a:gd name="connsiteX36" fmla="*/ 153259 w 266265"/>
                <a:gd name="connsiteY36" fmla="*/ 276151 h 311602"/>
                <a:gd name="connsiteX37" fmla="*/ 182488 w 266265"/>
                <a:gd name="connsiteY37" fmla="*/ 250939 h 311602"/>
                <a:gd name="connsiteX38" fmla="*/ 205744 w 266265"/>
                <a:gd name="connsiteY38" fmla="*/ 205815 h 311602"/>
                <a:gd name="connsiteX39" fmla="*/ 234333 w 266265"/>
                <a:gd name="connsiteY39" fmla="*/ 136546 h 311602"/>
                <a:gd name="connsiteX40" fmla="*/ 133133 w 266265"/>
                <a:gd name="connsiteY40" fmla="*/ 35381 h 31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66265" h="311602">
                  <a:moveTo>
                    <a:pt x="156886" y="311603"/>
                  </a:moveTo>
                  <a:lnTo>
                    <a:pt x="109344" y="311603"/>
                  </a:lnTo>
                  <a:cubicBezTo>
                    <a:pt x="83848" y="311603"/>
                    <a:pt x="65002" y="295352"/>
                    <a:pt x="61339" y="270177"/>
                  </a:cubicBezTo>
                  <a:cubicBezTo>
                    <a:pt x="58743" y="252468"/>
                    <a:pt x="48431" y="238885"/>
                    <a:pt x="36519" y="223097"/>
                  </a:cubicBezTo>
                  <a:cubicBezTo>
                    <a:pt x="19380" y="200410"/>
                    <a:pt x="0" y="174737"/>
                    <a:pt x="0" y="133168"/>
                  </a:cubicBezTo>
                  <a:cubicBezTo>
                    <a:pt x="0" y="59739"/>
                    <a:pt x="59703" y="0"/>
                    <a:pt x="133097" y="0"/>
                  </a:cubicBezTo>
                  <a:cubicBezTo>
                    <a:pt x="206491" y="0"/>
                    <a:pt x="266265" y="59739"/>
                    <a:pt x="266265" y="133168"/>
                  </a:cubicBezTo>
                  <a:cubicBezTo>
                    <a:pt x="266265" y="174737"/>
                    <a:pt x="246850" y="200446"/>
                    <a:pt x="229746" y="223097"/>
                  </a:cubicBezTo>
                  <a:cubicBezTo>
                    <a:pt x="217692" y="239027"/>
                    <a:pt x="207415" y="252646"/>
                    <a:pt x="204819" y="270177"/>
                  </a:cubicBezTo>
                  <a:cubicBezTo>
                    <a:pt x="201157" y="295352"/>
                    <a:pt x="182310" y="311603"/>
                    <a:pt x="156850" y="311603"/>
                  </a:cubicBezTo>
                  <a:close/>
                  <a:moveTo>
                    <a:pt x="133097" y="12446"/>
                  </a:moveTo>
                  <a:cubicBezTo>
                    <a:pt x="66602" y="12446"/>
                    <a:pt x="12481" y="66602"/>
                    <a:pt x="12481" y="133133"/>
                  </a:cubicBezTo>
                  <a:cubicBezTo>
                    <a:pt x="12481" y="170541"/>
                    <a:pt x="30510" y="194436"/>
                    <a:pt x="46440" y="215523"/>
                  </a:cubicBezTo>
                  <a:cubicBezTo>
                    <a:pt x="58886" y="231951"/>
                    <a:pt x="70620" y="247490"/>
                    <a:pt x="73678" y="268328"/>
                  </a:cubicBezTo>
                  <a:cubicBezTo>
                    <a:pt x="76452" y="287316"/>
                    <a:pt x="90106" y="299086"/>
                    <a:pt x="109344" y="299086"/>
                  </a:cubicBezTo>
                  <a:lnTo>
                    <a:pt x="156886" y="299086"/>
                  </a:lnTo>
                  <a:cubicBezTo>
                    <a:pt x="176088" y="299086"/>
                    <a:pt x="189742" y="287281"/>
                    <a:pt x="192516" y="268328"/>
                  </a:cubicBezTo>
                  <a:cubicBezTo>
                    <a:pt x="195574" y="247597"/>
                    <a:pt x="207273" y="232129"/>
                    <a:pt x="219647" y="215736"/>
                  </a:cubicBezTo>
                  <a:cubicBezTo>
                    <a:pt x="235756" y="194436"/>
                    <a:pt x="253784" y="170505"/>
                    <a:pt x="253784" y="133133"/>
                  </a:cubicBezTo>
                  <a:cubicBezTo>
                    <a:pt x="253784" y="66566"/>
                    <a:pt x="199628" y="12446"/>
                    <a:pt x="133097" y="12446"/>
                  </a:cubicBezTo>
                  <a:close/>
                  <a:moveTo>
                    <a:pt x="153259" y="288632"/>
                  </a:moveTo>
                  <a:lnTo>
                    <a:pt x="113006" y="288632"/>
                  </a:lnTo>
                  <a:cubicBezTo>
                    <a:pt x="91280" y="288632"/>
                    <a:pt x="74567" y="274230"/>
                    <a:pt x="71438" y="252753"/>
                  </a:cubicBezTo>
                  <a:cubicBezTo>
                    <a:pt x="69269" y="238031"/>
                    <a:pt x="60592" y="226581"/>
                    <a:pt x="50565" y="213318"/>
                  </a:cubicBezTo>
                  <a:cubicBezTo>
                    <a:pt x="35950" y="193974"/>
                    <a:pt x="19451" y="172105"/>
                    <a:pt x="19451" y="136546"/>
                  </a:cubicBezTo>
                  <a:cubicBezTo>
                    <a:pt x="19451" y="73891"/>
                    <a:pt x="70442" y="22900"/>
                    <a:pt x="133097" y="22900"/>
                  </a:cubicBezTo>
                  <a:cubicBezTo>
                    <a:pt x="195752" y="22900"/>
                    <a:pt x="246779" y="73891"/>
                    <a:pt x="246779" y="136546"/>
                  </a:cubicBezTo>
                  <a:cubicBezTo>
                    <a:pt x="246779" y="172141"/>
                    <a:pt x="229533" y="194970"/>
                    <a:pt x="215665" y="213318"/>
                  </a:cubicBezTo>
                  <a:lnTo>
                    <a:pt x="215665" y="213318"/>
                  </a:lnTo>
                  <a:cubicBezTo>
                    <a:pt x="205637" y="226581"/>
                    <a:pt x="196961" y="237996"/>
                    <a:pt x="194792" y="252717"/>
                  </a:cubicBezTo>
                  <a:cubicBezTo>
                    <a:pt x="191663" y="274159"/>
                    <a:pt x="174950" y="288596"/>
                    <a:pt x="153223" y="288596"/>
                  </a:cubicBezTo>
                  <a:close/>
                  <a:moveTo>
                    <a:pt x="133097" y="35417"/>
                  </a:moveTo>
                  <a:cubicBezTo>
                    <a:pt x="77305" y="35417"/>
                    <a:pt x="31932" y="80790"/>
                    <a:pt x="31932" y="136582"/>
                  </a:cubicBezTo>
                  <a:cubicBezTo>
                    <a:pt x="31932" y="167945"/>
                    <a:pt x="46440" y="187182"/>
                    <a:pt x="60486" y="205744"/>
                  </a:cubicBezTo>
                  <a:cubicBezTo>
                    <a:pt x="71118" y="219790"/>
                    <a:pt x="81110" y="233018"/>
                    <a:pt x="83777" y="250939"/>
                  </a:cubicBezTo>
                  <a:cubicBezTo>
                    <a:pt x="86053" y="266514"/>
                    <a:pt x="97254" y="276151"/>
                    <a:pt x="113006" y="276151"/>
                  </a:cubicBezTo>
                  <a:lnTo>
                    <a:pt x="153259" y="276151"/>
                  </a:lnTo>
                  <a:cubicBezTo>
                    <a:pt x="169047" y="276151"/>
                    <a:pt x="180248" y="266479"/>
                    <a:pt x="182488" y="250939"/>
                  </a:cubicBezTo>
                  <a:cubicBezTo>
                    <a:pt x="185120" y="233053"/>
                    <a:pt x="195147" y="219825"/>
                    <a:pt x="205744" y="205815"/>
                  </a:cubicBezTo>
                  <a:cubicBezTo>
                    <a:pt x="219790" y="187218"/>
                    <a:pt x="234333" y="167980"/>
                    <a:pt x="234333" y="136546"/>
                  </a:cubicBezTo>
                  <a:cubicBezTo>
                    <a:pt x="234333" y="80754"/>
                    <a:pt x="188924" y="35381"/>
                    <a:pt x="133133" y="35381"/>
                  </a:cubicBezTo>
                  <a:close/>
                </a:path>
              </a:pathLst>
            </a:custGeom>
            <a:grpFill/>
            <a:ln w="3503" cap="flat">
              <a:noFill/>
              <a:prstDash val="solid"/>
              <a:miter/>
            </a:ln>
          </p:spPr>
          <p:txBody>
            <a:bodyPr rtlCol="0" anchor="ctr"/>
            <a:lstStyle/>
            <a:p>
              <a:endParaRPr lang="es-CO"/>
            </a:p>
          </p:txBody>
        </p:sp>
        <p:sp>
          <p:nvSpPr>
            <p:cNvPr id="192" name="Freeform: Shape 191">
              <a:extLst>
                <a:ext uri="{FF2B5EF4-FFF2-40B4-BE49-F238E27FC236}">
                  <a16:creationId xmlns:a16="http://schemas.microsoft.com/office/drawing/2014/main" id="{8FE2B7AE-7BA4-60F2-F271-DF2069D02EE7}"/>
                </a:ext>
              </a:extLst>
            </p:cNvPr>
            <p:cNvSpPr/>
            <p:nvPr/>
          </p:nvSpPr>
          <p:spPr>
            <a:xfrm>
              <a:off x="2729294" y="3352923"/>
              <a:ext cx="65331" cy="237327"/>
            </a:xfrm>
            <a:custGeom>
              <a:avLst/>
              <a:gdLst>
                <a:gd name="connsiteX0" fmla="*/ 44850 w 65331"/>
                <a:gd name="connsiteY0" fmla="*/ 9739 h 237327"/>
                <a:gd name="connsiteX1" fmla="*/ 17968 w 65331"/>
                <a:gd name="connsiteY1" fmla="*/ 129110 h 237327"/>
                <a:gd name="connsiteX2" fmla="*/ 651 w 65331"/>
                <a:gd name="connsiteY2" fmla="*/ 180599 h 237327"/>
                <a:gd name="connsiteX3" fmla="*/ 7371 w 65331"/>
                <a:gd name="connsiteY3" fmla="*/ 230133 h 237327"/>
                <a:gd name="connsiteX4" fmla="*/ 27107 w 65331"/>
                <a:gd name="connsiteY4" fmla="*/ 224692 h 237327"/>
                <a:gd name="connsiteX5" fmla="*/ 27533 w 65331"/>
                <a:gd name="connsiteY5" fmla="*/ 161291 h 237327"/>
                <a:gd name="connsiteX6" fmla="*/ 44530 w 65331"/>
                <a:gd name="connsiteY6" fmla="*/ 113535 h 237327"/>
                <a:gd name="connsiteX7" fmla="*/ 65261 w 65331"/>
                <a:gd name="connsiteY7" fmla="*/ 9774 h 237327"/>
                <a:gd name="connsiteX8" fmla="*/ 44779 w 65331"/>
                <a:gd name="connsiteY8" fmla="*/ 9774 h 237327"/>
                <a:gd name="connsiteX9" fmla="*/ 44779 w 65331"/>
                <a:gd name="connsiteY9" fmla="*/ 9774 h 237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331" h="237327">
                  <a:moveTo>
                    <a:pt x="44850" y="9739"/>
                  </a:moveTo>
                  <a:cubicBezTo>
                    <a:pt x="40370" y="50418"/>
                    <a:pt x="31480" y="90458"/>
                    <a:pt x="17968" y="129110"/>
                  </a:cubicBezTo>
                  <a:cubicBezTo>
                    <a:pt x="12065" y="146001"/>
                    <a:pt x="3140" y="162713"/>
                    <a:pt x="651" y="180599"/>
                  </a:cubicBezTo>
                  <a:cubicBezTo>
                    <a:pt x="-1696" y="197525"/>
                    <a:pt x="2713" y="213989"/>
                    <a:pt x="7371" y="230133"/>
                  </a:cubicBezTo>
                  <a:cubicBezTo>
                    <a:pt x="11034" y="242756"/>
                    <a:pt x="30769" y="237387"/>
                    <a:pt x="27107" y="224692"/>
                  </a:cubicBezTo>
                  <a:cubicBezTo>
                    <a:pt x="20564" y="201970"/>
                    <a:pt x="19035" y="183622"/>
                    <a:pt x="27533" y="161291"/>
                  </a:cubicBezTo>
                  <a:cubicBezTo>
                    <a:pt x="33543" y="145467"/>
                    <a:pt x="39623" y="129750"/>
                    <a:pt x="44530" y="113535"/>
                  </a:cubicBezTo>
                  <a:cubicBezTo>
                    <a:pt x="54842" y="79648"/>
                    <a:pt x="61421" y="44942"/>
                    <a:pt x="65261" y="9774"/>
                  </a:cubicBezTo>
                  <a:cubicBezTo>
                    <a:pt x="66684" y="-3311"/>
                    <a:pt x="46202" y="-3205"/>
                    <a:pt x="44779" y="9774"/>
                  </a:cubicBezTo>
                  <a:lnTo>
                    <a:pt x="44779" y="9774"/>
                  </a:lnTo>
                  <a:close/>
                </a:path>
              </a:pathLst>
            </a:custGeom>
            <a:grpFill/>
            <a:ln w="3503" cap="flat">
              <a:noFill/>
              <a:prstDash val="solid"/>
              <a:miter/>
            </a:ln>
          </p:spPr>
          <p:txBody>
            <a:bodyPr rtlCol="0" anchor="ctr"/>
            <a:lstStyle/>
            <a:p>
              <a:endParaRPr lang="es-CO"/>
            </a:p>
          </p:txBody>
        </p:sp>
        <p:sp>
          <p:nvSpPr>
            <p:cNvPr id="193" name="Freeform: Shape 192">
              <a:extLst>
                <a:ext uri="{FF2B5EF4-FFF2-40B4-BE49-F238E27FC236}">
                  <a16:creationId xmlns:a16="http://schemas.microsoft.com/office/drawing/2014/main" id="{172F9C66-9F05-D130-A6C8-47303AFBBCFC}"/>
                </a:ext>
              </a:extLst>
            </p:cNvPr>
            <p:cNvSpPr/>
            <p:nvPr/>
          </p:nvSpPr>
          <p:spPr>
            <a:xfrm>
              <a:off x="2723066" y="3346636"/>
              <a:ext cx="77882" cy="249825"/>
            </a:xfrm>
            <a:custGeom>
              <a:avLst/>
              <a:gdLst>
                <a:gd name="connsiteX0" fmla="*/ 23164 w 77882"/>
                <a:gd name="connsiteY0" fmla="*/ 249825 h 249825"/>
                <a:gd name="connsiteX1" fmla="*/ 19040 w 77882"/>
                <a:gd name="connsiteY1" fmla="*/ 249328 h 249825"/>
                <a:gd name="connsiteX2" fmla="*/ 7625 w 77882"/>
                <a:gd name="connsiteY2" fmla="*/ 238126 h 249825"/>
                <a:gd name="connsiteX3" fmla="*/ 727 w 77882"/>
                <a:gd name="connsiteY3" fmla="*/ 185997 h 249825"/>
                <a:gd name="connsiteX4" fmla="*/ 12390 w 77882"/>
                <a:gd name="connsiteY4" fmla="*/ 148625 h 249825"/>
                <a:gd name="connsiteX5" fmla="*/ 18328 w 77882"/>
                <a:gd name="connsiteY5" fmla="*/ 133299 h 249825"/>
                <a:gd name="connsiteX6" fmla="*/ 44891 w 77882"/>
                <a:gd name="connsiteY6" fmla="*/ 15314 h 249825"/>
                <a:gd name="connsiteX7" fmla="*/ 44891 w 77882"/>
                <a:gd name="connsiteY7" fmla="*/ 15314 h 249825"/>
                <a:gd name="connsiteX8" fmla="*/ 64413 w 77882"/>
                <a:gd name="connsiteY8" fmla="*/ 95 h 249825"/>
                <a:gd name="connsiteX9" fmla="*/ 77783 w 77882"/>
                <a:gd name="connsiteY9" fmla="*/ 16665 h 249825"/>
                <a:gd name="connsiteX10" fmla="*/ 56803 w 77882"/>
                <a:gd name="connsiteY10" fmla="*/ 121564 h 249825"/>
                <a:gd name="connsiteX11" fmla="*/ 40624 w 77882"/>
                <a:gd name="connsiteY11" fmla="*/ 167258 h 249825"/>
                <a:gd name="connsiteX12" fmla="*/ 39664 w 77882"/>
                <a:gd name="connsiteY12" fmla="*/ 169747 h 249825"/>
                <a:gd name="connsiteX13" fmla="*/ 39379 w 77882"/>
                <a:gd name="connsiteY13" fmla="*/ 229201 h 249825"/>
                <a:gd name="connsiteX14" fmla="*/ 35823 w 77882"/>
                <a:gd name="connsiteY14" fmla="*/ 244527 h 249825"/>
                <a:gd name="connsiteX15" fmla="*/ 23200 w 77882"/>
                <a:gd name="connsiteY15" fmla="*/ 249790 h 249825"/>
                <a:gd name="connsiteX16" fmla="*/ 57301 w 77882"/>
                <a:gd name="connsiteY16" fmla="*/ 16701 h 249825"/>
                <a:gd name="connsiteX17" fmla="*/ 30098 w 77882"/>
                <a:gd name="connsiteY17" fmla="*/ 137424 h 249825"/>
                <a:gd name="connsiteX18" fmla="*/ 23947 w 77882"/>
                <a:gd name="connsiteY18" fmla="*/ 153318 h 249825"/>
                <a:gd name="connsiteX19" fmla="*/ 13101 w 77882"/>
                <a:gd name="connsiteY19" fmla="*/ 187704 h 249825"/>
                <a:gd name="connsiteX20" fmla="*/ 19644 w 77882"/>
                <a:gd name="connsiteY20" fmla="*/ 234677 h 249825"/>
                <a:gd name="connsiteX21" fmla="*/ 22062 w 77882"/>
                <a:gd name="connsiteY21" fmla="*/ 237237 h 249825"/>
                <a:gd name="connsiteX22" fmla="*/ 26827 w 77882"/>
                <a:gd name="connsiteY22" fmla="*/ 235922 h 249825"/>
                <a:gd name="connsiteX23" fmla="*/ 27396 w 77882"/>
                <a:gd name="connsiteY23" fmla="*/ 232686 h 249825"/>
                <a:gd name="connsiteX24" fmla="*/ 28000 w 77882"/>
                <a:gd name="connsiteY24" fmla="*/ 165337 h 249825"/>
                <a:gd name="connsiteX25" fmla="*/ 28961 w 77882"/>
                <a:gd name="connsiteY25" fmla="*/ 162848 h 249825"/>
                <a:gd name="connsiteX26" fmla="*/ 44891 w 77882"/>
                <a:gd name="connsiteY26" fmla="*/ 117973 h 249825"/>
                <a:gd name="connsiteX27" fmla="*/ 65408 w 77882"/>
                <a:gd name="connsiteY27" fmla="*/ 15350 h 249825"/>
                <a:gd name="connsiteX28" fmla="*/ 63097 w 77882"/>
                <a:gd name="connsiteY28" fmla="*/ 12541 h 249825"/>
                <a:gd name="connsiteX29" fmla="*/ 57372 w 77882"/>
                <a:gd name="connsiteY29" fmla="*/ 16737 h 249825"/>
                <a:gd name="connsiteX30" fmla="*/ 57372 w 77882"/>
                <a:gd name="connsiteY30" fmla="*/ 16737 h 24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7882" h="249825">
                  <a:moveTo>
                    <a:pt x="23164" y="249825"/>
                  </a:moveTo>
                  <a:cubicBezTo>
                    <a:pt x="21778" y="249825"/>
                    <a:pt x="20391" y="249648"/>
                    <a:pt x="19040" y="249328"/>
                  </a:cubicBezTo>
                  <a:cubicBezTo>
                    <a:pt x="13457" y="247941"/>
                    <a:pt x="9296" y="243851"/>
                    <a:pt x="7625" y="238126"/>
                  </a:cubicBezTo>
                  <a:cubicBezTo>
                    <a:pt x="2398" y="220027"/>
                    <a:pt x="-1727" y="203634"/>
                    <a:pt x="727" y="185997"/>
                  </a:cubicBezTo>
                  <a:cubicBezTo>
                    <a:pt x="2540" y="172840"/>
                    <a:pt x="7554" y="160537"/>
                    <a:pt x="12390" y="148625"/>
                  </a:cubicBezTo>
                  <a:cubicBezTo>
                    <a:pt x="14453" y="143504"/>
                    <a:pt x="16550" y="138419"/>
                    <a:pt x="18328" y="133299"/>
                  </a:cubicBezTo>
                  <a:cubicBezTo>
                    <a:pt x="31485" y="95677"/>
                    <a:pt x="40446" y="55994"/>
                    <a:pt x="44891" y="15314"/>
                  </a:cubicBezTo>
                  <a:lnTo>
                    <a:pt x="44891" y="15314"/>
                  </a:lnTo>
                  <a:cubicBezTo>
                    <a:pt x="46064" y="4575"/>
                    <a:pt x="55772" y="-794"/>
                    <a:pt x="64413" y="95"/>
                  </a:cubicBezTo>
                  <a:cubicBezTo>
                    <a:pt x="73089" y="1055"/>
                    <a:pt x="78707" y="8025"/>
                    <a:pt x="77783" y="16665"/>
                  </a:cubicBezTo>
                  <a:cubicBezTo>
                    <a:pt x="73623" y="54536"/>
                    <a:pt x="66760" y="88850"/>
                    <a:pt x="56803" y="121564"/>
                  </a:cubicBezTo>
                  <a:cubicBezTo>
                    <a:pt x="52074" y="137139"/>
                    <a:pt x="46242" y="152429"/>
                    <a:pt x="40624" y="167258"/>
                  </a:cubicBezTo>
                  <a:lnTo>
                    <a:pt x="39664" y="169747"/>
                  </a:lnTo>
                  <a:cubicBezTo>
                    <a:pt x="31414" y="191473"/>
                    <a:pt x="33441" y="208577"/>
                    <a:pt x="39379" y="229201"/>
                  </a:cubicBezTo>
                  <a:cubicBezTo>
                    <a:pt x="41015" y="234891"/>
                    <a:pt x="39735" y="240473"/>
                    <a:pt x="35823" y="244527"/>
                  </a:cubicBezTo>
                  <a:cubicBezTo>
                    <a:pt x="32552" y="247905"/>
                    <a:pt x="27894" y="249790"/>
                    <a:pt x="23200" y="249790"/>
                  </a:cubicBezTo>
                  <a:close/>
                  <a:moveTo>
                    <a:pt x="57301" y="16701"/>
                  </a:moveTo>
                  <a:cubicBezTo>
                    <a:pt x="52749" y="58305"/>
                    <a:pt x="43575" y="98913"/>
                    <a:pt x="30098" y="137424"/>
                  </a:cubicBezTo>
                  <a:cubicBezTo>
                    <a:pt x="28214" y="142793"/>
                    <a:pt x="26045" y="148127"/>
                    <a:pt x="23947" y="153318"/>
                  </a:cubicBezTo>
                  <a:cubicBezTo>
                    <a:pt x="19395" y="164519"/>
                    <a:pt x="14701" y="176112"/>
                    <a:pt x="13101" y="187704"/>
                  </a:cubicBezTo>
                  <a:cubicBezTo>
                    <a:pt x="11003" y="202888"/>
                    <a:pt x="14808" y="217965"/>
                    <a:pt x="19644" y="234677"/>
                  </a:cubicBezTo>
                  <a:cubicBezTo>
                    <a:pt x="20071" y="236135"/>
                    <a:pt x="20818" y="236917"/>
                    <a:pt x="22062" y="237237"/>
                  </a:cubicBezTo>
                  <a:cubicBezTo>
                    <a:pt x="23662" y="237629"/>
                    <a:pt x="25725" y="237060"/>
                    <a:pt x="26827" y="235922"/>
                  </a:cubicBezTo>
                  <a:cubicBezTo>
                    <a:pt x="27360" y="235353"/>
                    <a:pt x="27929" y="234499"/>
                    <a:pt x="27396" y="232686"/>
                  </a:cubicBezTo>
                  <a:cubicBezTo>
                    <a:pt x="20924" y="210248"/>
                    <a:pt x="18542" y="190193"/>
                    <a:pt x="28000" y="165337"/>
                  </a:cubicBezTo>
                  <a:lnTo>
                    <a:pt x="28961" y="162848"/>
                  </a:lnTo>
                  <a:cubicBezTo>
                    <a:pt x="34508" y="148233"/>
                    <a:pt x="40268" y="133156"/>
                    <a:pt x="44891" y="117973"/>
                  </a:cubicBezTo>
                  <a:cubicBezTo>
                    <a:pt x="54599" y="86005"/>
                    <a:pt x="61319" y="52402"/>
                    <a:pt x="65408" y="15350"/>
                  </a:cubicBezTo>
                  <a:cubicBezTo>
                    <a:pt x="65515" y="14354"/>
                    <a:pt x="65693" y="12825"/>
                    <a:pt x="63097" y="12541"/>
                  </a:cubicBezTo>
                  <a:cubicBezTo>
                    <a:pt x="61675" y="12398"/>
                    <a:pt x="57799" y="12825"/>
                    <a:pt x="57372" y="16737"/>
                  </a:cubicBezTo>
                  <a:lnTo>
                    <a:pt x="57372" y="16737"/>
                  </a:lnTo>
                  <a:close/>
                </a:path>
              </a:pathLst>
            </a:custGeom>
            <a:grpFill/>
            <a:ln w="3503" cap="flat">
              <a:noFill/>
              <a:prstDash val="solid"/>
              <a:miter/>
            </a:ln>
          </p:spPr>
          <p:txBody>
            <a:bodyPr rtlCol="0" anchor="ctr"/>
            <a:lstStyle/>
            <a:p>
              <a:endParaRPr lang="es-CO"/>
            </a:p>
          </p:txBody>
        </p:sp>
        <p:sp>
          <p:nvSpPr>
            <p:cNvPr id="194" name="Freeform: Shape 193">
              <a:extLst>
                <a:ext uri="{FF2B5EF4-FFF2-40B4-BE49-F238E27FC236}">
                  <a16:creationId xmlns:a16="http://schemas.microsoft.com/office/drawing/2014/main" id="{0537D6B1-2912-ACF6-E01B-D8F29B04EDEF}"/>
                </a:ext>
              </a:extLst>
            </p:cNvPr>
            <p:cNvSpPr/>
            <p:nvPr/>
          </p:nvSpPr>
          <p:spPr>
            <a:xfrm>
              <a:off x="2756498" y="3622135"/>
              <a:ext cx="19775" cy="20481"/>
            </a:xfrm>
            <a:custGeom>
              <a:avLst/>
              <a:gdLst>
                <a:gd name="connsiteX0" fmla="*/ 9894 w 19775"/>
                <a:gd name="connsiteY0" fmla="*/ 20482 h 20481"/>
                <a:gd name="connsiteX1" fmla="*/ 9894 w 19775"/>
                <a:gd name="connsiteY1" fmla="*/ 0 h 20481"/>
                <a:gd name="connsiteX2" fmla="*/ 9894 w 19775"/>
                <a:gd name="connsiteY2" fmla="*/ 20482 h 20481"/>
                <a:gd name="connsiteX3" fmla="*/ 9894 w 19775"/>
                <a:gd name="connsiteY3" fmla="*/ 20482 h 20481"/>
              </a:gdLst>
              <a:ahLst/>
              <a:cxnLst>
                <a:cxn ang="0">
                  <a:pos x="connsiteX0" y="connsiteY0"/>
                </a:cxn>
                <a:cxn ang="0">
                  <a:pos x="connsiteX1" y="connsiteY1"/>
                </a:cxn>
                <a:cxn ang="0">
                  <a:pos x="connsiteX2" y="connsiteY2"/>
                </a:cxn>
                <a:cxn ang="0">
                  <a:pos x="connsiteX3" y="connsiteY3"/>
                </a:cxn>
              </a:cxnLst>
              <a:rect l="l" t="t" r="r" b="b"/>
              <a:pathLst>
                <a:path w="19775" h="20481">
                  <a:moveTo>
                    <a:pt x="9894" y="20482"/>
                  </a:moveTo>
                  <a:cubicBezTo>
                    <a:pt x="23051" y="20482"/>
                    <a:pt x="23087" y="0"/>
                    <a:pt x="9894" y="0"/>
                  </a:cubicBezTo>
                  <a:cubicBezTo>
                    <a:pt x="-3298" y="0"/>
                    <a:pt x="-3298" y="20482"/>
                    <a:pt x="9894" y="20482"/>
                  </a:cubicBezTo>
                  <a:lnTo>
                    <a:pt x="9894" y="20482"/>
                  </a:lnTo>
                  <a:close/>
                </a:path>
              </a:pathLst>
            </a:custGeom>
            <a:grpFill/>
            <a:ln w="3503" cap="flat">
              <a:noFill/>
              <a:prstDash val="solid"/>
              <a:miter/>
            </a:ln>
          </p:spPr>
          <p:txBody>
            <a:bodyPr rtlCol="0" anchor="ctr"/>
            <a:lstStyle/>
            <a:p>
              <a:endParaRPr lang="es-CO"/>
            </a:p>
          </p:txBody>
        </p:sp>
        <p:sp>
          <p:nvSpPr>
            <p:cNvPr id="195" name="Freeform: Shape 194">
              <a:extLst>
                <a:ext uri="{FF2B5EF4-FFF2-40B4-BE49-F238E27FC236}">
                  <a16:creationId xmlns:a16="http://schemas.microsoft.com/office/drawing/2014/main" id="{8AA8FC25-3E98-4554-3B6A-C147C13F9968}"/>
                </a:ext>
              </a:extLst>
            </p:cNvPr>
            <p:cNvSpPr/>
            <p:nvPr/>
          </p:nvSpPr>
          <p:spPr>
            <a:xfrm>
              <a:off x="2750285" y="3615912"/>
              <a:ext cx="32216" cy="32927"/>
            </a:xfrm>
            <a:custGeom>
              <a:avLst/>
              <a:gdLst>
                <a:gd name="connsiteX0" fmla="*/ 16108 w 32216"/>
                <a:gd name="connsiteY0" fmla="*/ 32928 h 32927"/>
                <a:gd name="connsiteX1" fmla="*/ 0 w 32216"/>
                <a:gd name="connsiteY1" fmla="*/ 16464 h 32927"/>
                <a:gd name="connsiteX2" fmla="*/ 16108 w 32216"/>
                <a:gd name="connsiteY2" fmla="*/ 0 h 32927"/>
                <a:gd name="connsiteX3" fmla="*/ 32216 w 32216"/>
                <a:gd name="connsiteY3" fmla="*/ 16464 h 32927"/>
                <a:gd name="connsiteX4" fmla="*/ 16108 w 32216"/>
                <a:gd name="connsiteY4" fmla="*/ 32928 h 32927"/>
                <a:gd name="connsiteX5" fmla="*/ 16108 w 32216"/>
                <a:gd name="connsiteY5" fmla="*/ 12446 h 32927"/>
                <a:gd name="connsiteX6" fmla="*/ 12446 w 32216"/>
                <a:gd name="connsiteY6" fmla="*/ 16464 h 32927"/>
                <a:gd name="connsiteX7" fmla="*/ 16108 w 32216"/>
                <a:gd name="connsiteY7" fmla="*/ 20446 h 32927"/>
                <a:gd name="connsiteX8" fmla="*/ 19771 w 32216"/>
                <a:gd name="connsiteY8" fmla="*/ 16428 h 32927"/>
                <a:gd name="connsiteX9" fmla="*/ 16108 w 32216"/>
                <a:gd name="connsiteY9" fmla="*/ 12446 h 32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216" h="32927">
                  <a:moveTo>
                    <a:pt x="16108" y="32928"/>
                  </a:moveTo>
                  <a:cubicBezTo>
                    <a:pt x="6898" y="32928"/>
                    <a:pt x="0" y="25851"/>
                    <a:pt x="0" y="16464"/>
                  </a:cubicBezTo>
                  <a:cubicBezTo>
                    <a:pt x="0" y="7076"/>
                    <a:pt x="6934" y="0"/>
                    <a:pt x="16108" y="0"/>
                  </a:cubicBezTo>
                  <a:cubicBezTo>
                    <a:pt x="25282" y="0"/>
                    <a:pt x="32216" y="7076"/>
                    <a:pt x="32216" y="16464"/>
                  </a:cubicBezTo>
                  <a:cubicBezTo>
                    <a:pt x="32216" y="25851"/>
                    <a:pt x="25282" y="32928"/>
                    <a:pt x="16108" y="32928"/>
                  </a:cubicBezTo>
                  <a:close/>
                  <a:moveTo>
                    <a:pt x="16108" y="12446"/>
                  </a:moveTo>
                  <a:cubicBezTo>
                    <a:pt x="12801" y="12446"/>
                    <a:pt x="12446" y="15255"/>
                    <a:pt x="12446" y="16464"/>
                  </a:cubicBezTo>
                  <a:cubicBezTo>
                    <a:pt x="12446" y="17673"/>
                    <a:pt x="12801" y="20446"/>
                    <a:pt x="16108" y="20446"/>
                  </a:cubicBezTo>
                  <a:cubicBezTo>
                    <a:pt x="19415" y="20446"/>
                    <a:pt x="19771" y="17637"/>
                    <a:pt x="19771" y="16428"/>
                  </a:cubicBezTo>
                  <a:cubicBezTo>
                    <a:pt x="19771" y="15219"/>
                    <a:pt x="19415" y="12446"/>
                    <a:pt x="16108" y="12446"/>
                  </a:cubicBezTo>
                  <a:close/>
                </a:path>
              </a:pathLst>
            </a:custGeom>
            <a:grpFill/>
            <a:ln w="3503" cap="flat">
              <a:noFill/>
              <a:prstDash val="solid"/>
              <a:miter/>
            </a:ln>
          </p:spPr>
          <p:txBody>
            <a:bodyPr rtlCol="0" anchor="ctr"/>
            <a:lstStyle/>
            <a:p>
              <a:endParaRPr lang="es-CO"/>
            </a:p>
          </p:txBody>
        </p:sp>
        <p:sp>
          <p:nvSpPr>
            <p:cNvPr id="196" name="Freeform: Shape 195">
              <a:extLst>
                <a:ext uri="{FF2B5EF4-FFF2-40B4-BE49-F238E27FC236}">
                  <a16:creationId xmlns:a16="http://schemas.microsoft.com/office/drawing/2014/main" id="{A346F4C2-A34D-C211-6A93-82063BFF7BD9}"/>
                </a:ext>
              </a:extLst>
            </p:cNvPr>
            <p:cNvSpPr/>
            <p:nvPr/>
          </p:nvSpPr>
          <p:spPr>
            <a:xfrm>
              <a:off x="2343010" y="3199442"/>
              <a:ext cx="211006" cy="534188"/>
            </a:xfrm>
            <a:custGeom>
              <a:avLst/>
              <a:gdLst>
                <a:gd name="connsiteX0" fmla="*/ 126004 w 211006"/>
                <a:gd name="connsiteY0" fmla="*/ 1818 h 534188"/>
                <a:gd name="connsiteX1" fmla="*/ 31488 w 211006"/>
                <a:gd name="connsiteY1" fmla="*/ 135377 h 534188"/>
                <a:gd name="connsiteX2" fmla="*/ 40485 w 211006"/>
                <a:gd name="connsiteY2" fmla="*/ 178155 h 534188"/>
                <a:gd name="connsiteX3" fmla="*/ 44610 w 211006"/>
                <a:gd name="connsiteY3" fmla="*/ 211367 h 534188"/>
                <a:gd name="connsiteX4" fmla="*/ 31737 w 211006"/>
                <a:gd name="connsiteY4" fmla="*/ 232062 h 534188"/>
                <a:gd name="connsiteX5" fmla="*/ 3539 w 211006"/>
                <a:gd name="connsiteY5" fmla="*/ 304958 h 534188"/>
                <a:gd name="connsiteX6" fmla="*/ 29177 w 211006"/>
                <a:gd name="connsiteY6" fmla="*/ 320888 h 534188"/>
                <a:gd name="connsiteX7" fmla="*/ 45499 w 211006"/>
                <a:gd name="connsiteY7" fmla="*/ 321671 h 534188"/>
                <a:gd name="connsiteX8" fmla="*/ 54495 w 211006"/>
                <a:gd name="connsiteY8" fmla="*/ 329814 h 534188"/>
                <a:gd name="connsiteX9" fmla="*/ 54566 w 211006"/>
                <a:gd name="connsiteY9" fmla="*/ 342508 h 534188"/>
                <a:gd name="connsiteX10" fmla="*/ 77608 w 211006"/>
                <a:gd name="connsiteY10" fmla="*/ 403812 h 534188"/>
                <a:gd name="connsiteX11" fmla="*/ 164976 w 211006"/>
                <a:gd name="connsiteY11" fmla="*/ 420062 h 534188"/>
                <a:gd name="connsiteX12" fmla="*/ 186027 w 211006"/>
                <a:gd name="connsiteY12" fmla="*/ 521405 h 534188"/>
                <a:gd name="connsiteX13" fmla="*/ 205763 w 211006"/>
                <a:gd name="connsiteY13" fmla="*/ 526846 h 534188"/>
                <a:gd name="connsiteX14" fmla="*/ 165190 w 211006"/>
                <a:gd name="connsiteY14" fmla="*/ 396842 h 534188"/>
                <a:gd name="connsiteX15" fmla="*/ 81200 w 211006"/>
                <a:gd name="connsiteY15" fmla="*/ 381410 h 534188"/>
                <a:gd name="connsiteX16" fmla="*/ 65803 w 211006"/>
                <a:gd name="connsiteY16" fmla="*/ 304958 h 534188"/>
                <a:gd name="connsiteX17" fmla="*/ 38671 w 211006"/>
                <a:gd name="connsiteY17" fmla="*/ 301260 h 534188"/>
                <a:gd name="connsiteX18" fmla="*/ 27968 w 211006"/>
                <a:gd name="connsiteY18" fmla="*/ 276902 h 534188"/>
                <a:gd name="connsiteX19" fmla="*/ 42974 w 211006"/>
                <a:gd name="connsiteY19" fmla="*/ 252722 h 534188"/>
                <a:gd name="connsiteX20" fmla="*/ 64878 w 211006"/>
                <a:gd name="connsiteY20" fmla="*/ 183098 h 534188"/>
                <a:gd name="connsiteX21" fmla="*/ 63314 w 211006"/>
                <a:gd name="connsiteY21" fmla="*/ 83568 h 534188"/>
                <a:gd name="connsiteX22" fmla="*/ 136352 w 211006"/>
                <a:gd name="connsiteY22" fmla="*/ 19455 h 534188"/>
                <a:gd name="connsiteX23" fmla="*/ 126004 w 211006"/>
                <a:gd name="connsiteY23" fmla="*/ 1783 h 534188"/>
                <a:gd name="connsiteX24" fmla="*/ 126004 w 211006"/>
                <a:gd name="connsiteY24" fmla="*/ 1783 h 534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11006" h="534188">
                  <a:moveTo>
                    <a:pt x="126004" y="1818"/>
                  </a:moveTo>
                  <a:cubicBezTo>
                    <a:pt x="77750" y="34710"/>
                    <a:pt x="28324" y="70838"/>
                    <a:pt x="31488" y="135377"/>
                  </a:cubicBezTo>
                  <a:cubicBezTo>
                    <a:pt x="32199" y="149992"/>
                    <a:pt x="35222" y="164500"/>
                    <a:pt x="40485" y="178155"/>
                  </a:cubicBezTo>
                  <a:cubicBezTo>
                    <a:pt x="45570" y="191276"/>
                    <a:pt x="50797" y="195828"/>
                    <a:pt x="44610" y="211367"/>
                  </a:cubicBezTo>
                  <a:cubicBezTo>
                    <a:pt x="41765" y="218550"/>
                    <a:pt x="35791" y="225555"/>
                    <a:pt x="31737" y="232062"/>
                  </a:cubicBezTo>
                  <a:cubicBezTo>
                    <a:pt x="20252" y="250553"/>
                    <a:pt x="-10329" y="281667"/>
                    <a:pt x="3539" y="304958"/>
                  </a:cubicBezTo>
                  <a:cubicBezTo>
                    <a:pt x="8980" y="314097"/>
                    <a:pt x="19078" y="319075"/>
                    <a:pt x="29177" y="320888"/>
                  </a:cubicBezTo>
                  <a:cubicBezTo>
                    <a:pt x="34155" y="321777"/>
                    <a:pt x="40840" y="320142"/>
                    <a:pt x="45499" y="321671"/>
                  </a:cubicBezTo>
                  <a:cubicBezTo>
                    <a:pt x="52361" y="319288"/>
                    <a:pt x="55348" y="321991"/>
                    <a:pt x="54495" y="329814"/>
                  </a:cubicBezTo>
                  <a:cubicBezTo>
                    <a:pt x="54779" y="334045"/>
                    <a:pt x="54779" y="338277"/>
                    <a:pt x="54566" y="342508"/>
                  </a:cubicBezTo>
                  <a:cubicBezTo>
                    <a:pt x="53997" y="366582"/>
                    <a:pt x="53535" y="390833"/>
                    <a:pt x="77608" y="403812"/>
                  </a:cubicBezTo>
                  <a:cubicBezTo>
                    <a:pt x="104882" y="418533"/>
                    <a:pt x="139481" y="402140"/>
                    <a:pt x="164976" y="420062"/>
                  </a:cubicBezTo>
                  <a:cubicBezTo>
                    <a:pt x="197442" y="442855"/>
                    <a:pt x="193424" y="487766"/>
                    <a:pt x="186027" y="521405"/>
                  </a:cubicBezTo>
                  <a:cubicBezTo>
                    <a:pt x="183218" y="534242"/>
                    <a:pt x="202918" y="539718"/>
                    <a:pt x="205763" y="526846"/>
                  </a:cubicBezTo>
                  <a:cubicBezTo>
                    <a:pt x="215861" y="480939"/>
                    <a:pt x="215719" y="419315"/>
                    <a:pt x="165190" y="396842"/>
                  </a:cubicBezTo>
                  <a:cubicBezTo>
                    <a:pt x="140796" y="385997"/>
                    <a:pt x="100401" y="401536"/>
                    <a:pt x="81200" y="381410"/>
                  </a:cubicBezTo>
                  <a:cubicBezTo>
                    <a:pt x="62567" y="361888"/>
                    <a:pt x="88240" y="322809"/>
                    <a:pt x="65803" y="304958"/>
                  </a:cubicBezTo>
                  <a:cubicBezTo>
                    <a:pt x="58015" y="298771"/>
                    <a:pt x="47632" y="302149"/>
                    <a:pt x="38671" y="301260"/>
                  </a:cubicBezTo>
                  <a:cubicBezTo>
                    <a:pt x="20038" y="299446"/>
                    <a:pt x="22385" y="290237"/>
                    <a:pt x="27968" y="276902"/>
                  </a:cubicBezTo>
                  <a:cubicBezTo>
                    <a:pt x="31453" y="268546"/>
                    <a:pt x="38209" y="260438"/>
                    <a:pt x="42974" y="252722"/>
                  </a:cubicBezTo>
                  <a:cubicBezTo>
                    <a:pt x="57589" y="229217"/>
                    <a:pt x="75261" y="211154"/>
                    <a:pt x="64878" y="183098"/>
                  </a:cubicBezTo>
                  <a:cubicBezTo>
                    <a:pt x="52824" y="150490"/>
                    <a:pt x="43934" y="115891"/>
                    <a:pt x="63314" y="83568"/>
                  </a:cubicBezTo>
                  <a:cubicBezTo>
                    <a:pt x="79528" y="56543"/>
                    <a:pt x="110927" y="36808"/>
                    <a:pt x="136352" y="19455"/>
                  </a:cubicBezTo>
                  <a:cubicBezTo>
                    <a:pt x="147161" y="12095"/>
                    <a:pt x="136956" y="-5649"/>
                    <a:pt x="126004" y="1783"/>
                  </a:cubicBezTo>
                  <a:lnTo>
                    <a:pt x="126004" y="1783"/>
                  </a:lnTo>
                  <a:close/>
                </a:path>
              </a:pathLst>
            </a:custGeom>
            <a:grpFill/>
            <a:ln w="3503" cap="flat">
              <a:noFill/>
              <a:prstDash val="solid"/>
              <a:miter/>
            </a:ln>
          </p:spPr>
          <p:txBody>
            <a:bodyPr rtlCol="0" anchor="ctr"/>
            <a:lstStyle/>
            <a:p>
              <a:endParaRPr lang="es-CO"/>
            </a:p>
          </p:txBody>
        </p:sp>
        <p:sp>
          <p:nvSpPr>
            <p:cNvPr id="197" name="Freeform: Shape 196">
              <a:extLst>
                <a:ext uri="{FF2B5EF4-FFF2-40B4-BE49-F238E27FC236}">
                  <a16:creationId xmlns:a16="http://schemas.microsoft.com/office/drawing/2014/main" id="{A5984BE5-0B61-3625-8E12-8784AC41D842}"/>
                </a:ext>
              </a:extLst>
            </p:cNvPr>
            <p:cNvSpPr/>
            <p:nvPr/>
          </p:nvSpPr>
          <p:spPr>
            <a:xfrm>
              <a:off x="2336710" y="3193171"/>
              <a:ext cx="223433" cy="546699"/>
            </a:xfrm>
            <a:custGeom>
              <a:avLst/>
              <a:gdLst>
                <a:gd name="connsiteX0" fmla="*/ 203173 w 223433"/>
                <a:gd name="connsiteY0" fmla="*/ 546699 h 546699"/>
                <a:gd name="connsiteX1" fmla="*/ 199332 w 223433"/>
                <a:gd name="connsiteY1" fmla="*/ 546273 h 546699"/>
                <a:gd name="connsiteX2" fmla="*/ 186211 w 223433"/>
                <a:gd name="connsiteY2" fmla="*/ 526324 h 546699"/>
                <a:gd name="connsiteX3" fmla="*/ 167685 w 223433"/>
                <a:gd name="connsiteY3" fmla="*/ 431417 h 546699"/>
                <a:gd name="connsiteX4" fmla="*/ 126045 w 223433"/>
                <a:gd name="connsiteY4" fmla="*/ 423239 h 546699"/>
                <a:gd name="connsiteX5" fmla="*/ 80957 w 223433"/>
                <a:gd name="connsiteY5" fmla="*/ 415558 h 546699"/>
                <a:gd name="connsiteX6" fmla="*/ 54643 w 223433"/>
                <a:gd name="connsiteY6" fmla="*/ 348601 h 546699"/>
                <a:gd name="connsiteX7" fmla="*/ 54572 w 223433"/>
                <a:gd name="connsiteY7" fmla="*/ 336475 h 546699"/>
                <a:gd name="connsiteX8" fmla="*/ 54572 w 223433"/>
                <a:gd name="connsiteY8" fmla="*/ 335942 h 546699"/>
                <a:gd name="connsiteX9" fmla="*/ 54572 w 223433"/>
                <a:gd name="connsiteY9" fmla="*/ 335408 h 546699"/>
                <a:gd name="connsiteX10" fmla="*/ 54679 w 223433"/>
                <a:gd name="connsiteY10" fmla="*/ 333559 h 546699"/>
                <a:gd name="connsiteX11" fmla="*/ 53861 w 223433"/>
                <a:gd name="connsiteY11" fmla="*/ 333808 h 546699"/>
                <a:gd name="connsiteX12" fmla="*/ 51869 w 223433"/>
                <a:gd name="connsiteY12" fmla="*/ 334484 h 546699"/>
                <a:gd name="connsiteX13" fmla="*/ 49878 w 223433"/>
                <a:gd name="connsiteY13" fmla="*/ 333844 h 546699"/>
                <a:gd name="connsiteX14" fmla="*/ 43051 w 223433"/>
                <a:gd name="connsiteY14" fmla="*/ 333559 h 546699"/>
                <a:gd name="connsiteX15" fmla="*/ 34339 w 223433"/>
                <a:gd name="connsiteY15" fmla="*/ 333275 h 546699"/>
                <a:gd name="connsiteX16" fmla="*/ 4434 w 223433"/>
                <a:gd name="connsiteY16" fmla="*/ 314393 h 546699"/>
                <a:gd name="connsiteX17" fmla="*/ 24134 w 223433"/>
                <a:gd name="connsiteY17" fmla="*/ 247258 h 546699"/>
                <a:gd name="connsiteX18" fmla="*/ 32703 w 223433"/>
                <a:gd name="connsiteY18" fmla="*/ 234990 h 546699"/>
                <a:gd name="connsiteX19" fmla="*/ 37290 w 223433"/>
                <a:gd name="connsiteY19" fmla="*/ 228163 h 546699"/>
                <a:gd name="connsiteX20" fmla="*/ 45078 w 223433"/>
                <a:gd name="connsiteY20" fmla="*/ 215255 h 546699"/>
                <a:gd name="connsiteX21" fmla="*/ 43975 w 223433"/>
                <a:gd name="connsiteY21" fmla="*/ 193777 h 546699"/>
                <a:gd name="connsiteX22" fmla="*/ 40953 w 223433"/>
                <a:gd name="connsiteY22" fmla="*/ 186594 h 546699"/>
                <a:gd name="connsiteX23" fmla="*/ 31565 w 223433"/>
                <a:gd name="connsiteY23" fmla="*/ 141861 h 546699"/>
                <a:gd name="connsiteX24" fmla="*/ 128819 w 223433"/>
                <a:gd name="connsiteY24" fmla="*/ 2861 h 546699"/>
                <a:gd name="connsiteX25" fmla="*/ 128819 w 223433"/>
                <a:gd name="connsiteY25" fmla="*/ 2861 h 546699"/>
                <a:gd name="connsiteX26" fmla="*/ 150332 w 223433"/>
                <a:gd name="connsiteY26" fmla="*/ 7057 h 546699"/>
                <a:gd name="connsiteX27" fmla="*/ 146172 w 223433"/>
                <a:gd name="connsiteY27" fmla="*/ 30846 h 546699"/>
                <a:gd name="connsiteX28" fmla="*/ 139522 w 223433"/>
                <a:gd name="connsiteY28" fmla="*/ 35362 h 546699"/>
                <a:gd name="connsiteX29" fmla="*/ 74947 w 223433"/>
                <a:gd name="connsiteY29" fmla="*/ 93003 h 546699"/>
                <a:gd name="connsiteX30" fmla="*/ 77010 w 223433"/>
                <a:gd name="connsiteY30" fmla="*/ 187163 h 546699"/>
                <a:gd name="connsiteX31" fmla="*/ 61613 w 223433"/>
                <a:gd name="connsiteY31" fmla="*/ 251383 h 546699"/>
                <a:gd name="connsiteX32" fmla="*/ 54536 w 223433"/>
                <a:gd name="connsiteY32" fmla="*/ 262228 h 546699"/>
                <a:gd name="connsiteX33" fmla="*/ 49203 w 223433"/>
                <a:gd name="connsiteY33" fmla="*/ 270193 h 546699"/>
                <a:gd name="connsiteX34" fmla="*/ 39993 w 223433"/>
                <a:gd name="connsiteY34" fmla="*/ 285484 h 546699"/>
                <a:gd name="connsiteX35" fmla="*/ 36757 w 223433"/>
                <a:gd name="connsiteY35" fmla="*/ 298498 h 546699"/>
                <a:gd name="connsiteX36" fmla="*/ 45576 w 223433"/>
                <a:gd name="connsiteY36" fmla="*/ 301236 h 546699"/>
                <a:gd name="connsiteX37" fmla="*/ 53185 w 223433"/>
                <a:gd name="connsiteY37" fmla="*/ 301236 h 546699"/>
                <a:gd name="connsiteX38" fmla="*/ 75978 w 223433"/>
                <a:gd name="connsiteY38" fmla="*/ 306285 h 546699"/>
                <a:gd name="connsiteX39" fmla="*/ 87286 w 223433"/>
                <a:gd name="connsiteY39" fmla="*/ 351125 h 546699"/>
                <a:gd name="connsiteX40" fmla="*/ 92015 w 223433"/>
                <a:gd name="connsiteY40" fmla="*/ 383306 h 546699"/>
                <a:gd name="connsiteX41" fmla="*/ 134473 w 223433"/>
                <a:gd name="connsiteY41" fmla="*/ 392516 h 546699"/>
                <a:gd name="connsiteX42" fmla="*/ 174014 w 223433"/>
                <a:gd name="connsiteY42" fmla="*/ 397352 h 546699"/>
                <a:gd name="connsiteX43" fmla="*/ 218143 w 223433"/>
                <a:gd name="connsiteY43" fmla="*/ 534396 h 546699"/>
                <a:gd name="connsiteX44" fmla="*/ 203208 w 223433"/>
                <a:gd name="connsiteY44" fmla="*/ 546664 h 546699"/>
                <a:gd name="connsiteX45" fmla="*/ 129139 w 223433"/>
                <a:gd name="connsiteY45" fmla="*/ 410758 h 546699"/>
                <a:gd name="connsiteX46" fmla="*/ 174832 w 223433"/>
                <a:gd name="connsiteY46" fmla="*/ 421212 h 546699"/>
                <a:gd name="connsiteX47" fmla="*/ 198372 w 223433"/>
                <a:gd name="connsiteY47" fmla="*/ 528991 h 546699"/>
                <a:gd name="connsiteX48" fmla="*/ 201999 w 223433"/>
                <a:gd name="connsiteY48" fmla="*/ 534076 h 546699"/>
                <a:gd name="connsiteX49" fmla="*/ 205946 w 223433"/>
                <a:gd name="connsiteY49" fmla="*/ 531765 h 546699"/>
                <a:gd name="connsiteX50" fmla="*/ 168929 w 223433"/>
                <a:gd name="connsiteY50" fmla="*/ 408802 h 546699"/>
                <a:gd name="connsiteX51" fmla="*/ 134615 w 223433"/>
                <a:gd name="connsiteY51" fmla="*/ 405033 h 546699"/>
                <a:gd name="connsiteX52" fmla="*/ 82983 w 223433"/>
                <a:gd name="connsiteY52" fmla="*/ 391947 h 546699"/>
                <a:gd name="connsiteX53" fmla="*/ 74841 w 223433"/>
                <a:gd name="connsiteY53" fmla="*/ 350023 h 546699"/>
                <a:gd name="connsiteX54" fmla="*/ 68191 w 223433"/>
                <a:gd name="connsiteY54" fmla="*/ 316064 h 546699"/>
                <a:gd name="connsiteX55" fmla="*/ 53754 w 223433"/>
                <a:gd name="connsiteY55" fmla="*/ 313717 h 546699"/>
                <a:gd name="connsiteX56" fmla="*/ 44367 w 223433"/>
                <a:gd name="connsiteY56" fmla="*/ 313717 h 546699"/>
                <a:gd name="connsiteX57" fmla="*/ 26054 w 223433"/>
                <a:gd name="connsiteY57" fmla="*/ 304970 h 546699"/>
                <a:gd name="connsiteX58" fmla="*/ 28507 w 223433"/>
                <a:gd name="connsiteY58" fmla="*/ 280754 h 546699"/>
                <a:gd name="connsiteX59" fmla="*/ 38997 w 223433"/>
                <a:gd name="connsiteY59" fmla="*/ 263153 h 546699"/>
                <a:gd name="connsiteX60" fmla="*/ 44011 w 223433"/>
                <a:gd name="connsiteY60" fmla="*/ 255685 h 546699"/>
                <a:gd name="connsiteX61" fmla="*/ 51301 w 223433"/>
                <a:gd name="connsiteY61" fmla="*/ 244484 h 546699"/>
                <a:gd name="connsiteX62" fmla="*/ 65382 w 223433"/>
                <a:gd name="connsiteY62" fmla="*/ 191501 h 546699"/>
                <a:gd name="connsiteX63" fmla="*/ 64315 w 223433"/>
                <a:gd name="connsiteY63" fmla="*/ 86602 h 546699"/>
                <a:gd name="connsiteX64" fmla="*/ 132588 w 223433"/>
                <a:gd name="connsiteY64" fmla="*/ 25050 h 546699"/>
                <a:gd name="connsiteX65" fmla="*/ 139202 w 223433"/>
                <a:gd name="connsiteY65" fmla="*/ 20570 h 546699"/>
                <a:gd name="connsiteX66" fmla="*/ 140091 w 223433"/>
                <a:gd name="connsiteY66" fmla="*/ 14098 h 546699"/>
                <a:gd name="connsiteX67" fmla="*/ 135895 w 223433"/>
                <a:gd name="connsiteY67" fmla="*/ 13173 h 546699"/>
                <a:gd name="connsiteX68" fmla="*/ 44082 w 223433"/>
                <a:gd name="connsiteY68" fmla="*/ 141257 h 546699"/>
                <a:gd name="connsiteX69" fmla="*/ 52652 w 223433"/>
                <a:gd name="connsiteY69" fmla="*/ 182078 h 546699"/>
                <a:gd name="connsiteX70" fmla="*/ 55461 w 223433"/>
                <a:gd name="connsiteY70" fmla="*/ 188657 h 546699"/>
                <a:gd name="connsiteX71" fmla="*/ 56777 w 223433"/>
                <a:gd name="connsiteY71" fmla="*/ 219842 h 546699"/>
                <a:gd name="connsiteX72" fmla="*/ 47638 w 223433"/>
                <a:gd name="connsiteY72" fmla="*/ 235274 h 546699"/>
                <a:gd name="connsiteX73" fmla="*/ 43406 w 223433"/>
                <a:gd name="connsiteY73" fmla="*/ 241533 h 546699"/>
                <a:gd name="connsiteX74" fmla="*/ 34339 w 223433"/>
                <a:gd name="connsiteY74" fmla="*/ 254547 h 546699"/>
                <a:gd name="connsiteX75" fmla="*/ 15279 w 223433"/>
                <a:gd name="connsiteY75" fmla="*/ 307957 h 546699"/>
                <a:gd name="connsiteX76" fmla="*/ 36650 w 223433"/>
                <a:gd name="connsiteY76" fmla="*/ 320936 h 546699"/>
                <a:gd name="connsiteX77" fmla="*/ 42624 w 223433"/>
                <a:gd name="connsiteY77" fmla="*/ 321042 h 546699"/>
                <a:gd name="connsiteX78" fmla="*/ 51692 w 223433"/>
                <a:gd name="connsiteY78" fmla="*/ 321398 h 546699"/>
                <a:gd name="connsiteX79" fmla="*/ 62928 w 223433"/>
                <a:gd name="connsiteY79" fmla="*/ 323069 h 546699"/>
                <a:gd name="connsiteX80" fmla="*/ 67089 w 223433"/>
                <a:gd name="connsiteY80" fmla="*/ 336119 h 546699"/>
                <a:gd name="connsiteX81" fmla="*/ 67124 w 223433"/>
                <a:gd name="connsiteY81" fmla="*/ 348992 h 546699"/>
                <a:gd name="connsiteX82" fmla="*/ 86895 w 223433"/>
                <a:gd name="connsiteY82" fmla="*/ 404499 h 546699"/>
                <a:gd name="connsiteX83" fmla="*/ 126045 w 223433"/>
                <a:gd name="connsiteY83" fmla="*/ 410686 h 546699"/>
                <a:gd name="connsiteX84" fmla="*/ 129210 w 223433"/>
                <a:gd name="connsiteY84" fmla="*/ 410686 h 546699"/>
                <a:gd name="connsiteX85" fmla="*/ 54536 w 223433"/>
                <a:gd name="connsiteY85" fmla="*/ 332208 h 546699"/>
                <a:gd name="connsiteX86" fmla="*/ 54536 w 223433"/>
                <a:gd name="connsiteY86" fmla="*/ 332208 h 546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223433" h="546699">
                  <a:moveTo>
                    <a:pt x="203173" y="546699"/>
                  </a:moveTo>
                  <a:cubicBezTo>
                    <a:pt x="201928" y="546699"/>
                    <a:pt x="200612" y="546557"/>
                    <a:pt x="199332" y="546273"/>
                  </a:cubicBezTo>
                  <a:cubicBezTo>
                    <a:pt x="191225" y="544495"/>
                    <a:pt x="183900" y="536885"/>
                    <a:pt x="186211" y="526324"/>
                  </a:cubicBezTo>
                  <a:cubicBezTo>
                    <a:pt x="196701" y="478568"/>
                    <a:pt x="190656" y="447525"/>
                    <a:pt x="167685" y="431417"/>
                  </a:cubicBezTo>
                  <a:cubicBezTo>
                    <a:pt x="155915" y="423168"/>
                    <a:pt x="141442" y="423203"/>
                    <a:pt x="126045" y="423239"/>
                  </a:cubicBezTo>
                  <a:cubicBezTo>
                    <a:pt x="110933" y="423239"/>
                    <a:pt x="95322" y="423310"/>
                    <a:pt x="80957" y="415558"/>
                  </a:cubicBezTo>
                  <a:cubicBezTo>
                    <a:pt x="53363" y="400694"/>
                    <a:pt x="54039" y="372994"/>
                    <a:pt x="54643" y="348601"/>
                  </a:cubicBezTo>
                  <a:cubicBezTo>
                    <a:pt x="54856" y="344440"/>
                    <a:pt x="54821" y="340422"/>
                    <a:pt x="54572" y="336475"/>
                  </a:cubicBezTo>
                  <a:lnTo>
                    <a:pt x="54572" y="335942"/>
                  </a:lnTo>
                  <a:cubicBezTo>
                    <a:pt x="54572" y="335942"/>
                    <a:pt x="54572" y="335408"/>
                    <a:pt x="54572" y="335408"/>
                  </a:cubicBezTo>
                  <a:cubicBezTo>
                    <a:pt x="54643" y="334626"/>
                    <a:pt x="54679" y="334057"/>
                    <a:pt x="54679" y="333559"/>
                  </a:cubicBezTo>
                  <a:cubicBezTo>
                    <a:pt x="54430" y="333630"/>
                    <a:pt x="54145" y="333701"/>
                    <a:pt x="53861" y="333808"/>
                  </a:cubicBezTo>
                  <a:lnTo>
                    <a:pt x="51869" y="334484"/>
                  </a:lnTo>
                  <a:lnTo>
                    <a:pt x="49878" y="333844"/>
                  </a:lnTo>
                  <a:cubicBezTo>
                    <a:pt x="48349" y="333346"/>
                    <a:pt x="45682" y="333453"/>
                    <a:pt x="43051" y="333559"/>
                  </a:cubicBezTo>
                  <a:cubicBezTo>
                    <a:pt x="40206" y="333666"/>
                    <a:pt x="37255" y="333808"/>
                    <a:pt x="34339" y="333275"/>
                  </a:cubicBezTo>
                  <a:cubicBezTo>
                    <a:pt x="20862" y="330857"/>
                    <a:pt x="10230" y="324136"/>
                    <a:pt x="4434" y="314393"/>
                  </a:cubicBezTo>
                  <a:cubicBezTo>
                    <a:pt x="-8723" y="292275"/>
                    <a:pt x="10266" y="266246"/>
                    <a:pt x="24134" y="247258"/>
                  </a:cubicBezTo>
                  <a:cubicBezTo>
                    <a:pt x="27405" y="242777"/>
                    <a:pt x="30499" y="238546"/>
                    <a:pt x="32703" y="234990"/>
                  </a:cubicBezTo>
                  <a:cubicBezTo>
                    <a:pt x="34090" y="232750"/>
                    <a:pt x="35690" y="230474"/>
                    <a:pt x="37290" y="228163"/>
                  </a:cubicBezTo>
                  <a:cubicBezTo>
                    <a:pt x="40313" y="223860"/>
                    <a:pt x="43406" y="219415"/>
                    <a:pt x="45078" y="215255"/>
                  </a:cubicBezTo>
                  <a:cubicBezTo>
                    <a:pt x="49060" y="205227"/>
                    <a:pt x="47567" y="201849"/>
                    <a:pt x="43975" y="193777"/>
                  </a:cubicBezTo>
                  <a:cubicBezTo>
                    <a:pt x="43015" y="191644"/>
                    <a:pt x="41984" y="189297"/>
                    <a:pt x="40953" y="186594"/>
                  </a:cubicBezTo>
                  <a:cubicBezTo>
                    <a:pt x="35477" y="172406"/>
                    <a:pt x="32312" y="157365"/>
                    <a:pt x="31565" y="141861"/>
                  </a:cubicBezTo>
                  <a:cubicBezTo>
                    <a:pt x="28152" y="71490"/>
                    <a:pt x="83944" y="33442"/>
                    <a:pt x="128819" y="2861"/>
                  </a:cubicBezTo>
                  <a:lnTo>
                    <a:pt x="128819" y="2861"/>
                  </a:lnTo>
                  <a:cubicBezTo>
                    <a:pt x="136215" y="-2188"/>
                    <a:pt x="145283" y="-410"/>
                    <a:pt x="150332" y="7057"/>
                  </a:cubicBezTo>
                  <a:cubicBezTo>
                    <a:pt x="155133" y="14098"/>
                    <a:pt x="154884" y="24908"/>
                    <a:pt x="146172" y="30846"/>
                  </a:cubicBezTo>
                  <a:lnTo>
                    <a:pt x="139522" y="35362"/>
                  </a:lnTo>
                  <a:cubicBezTo>
                    <a:pt x="115875" y="51364"/>
                    <a:pt x="89064" y="69463"/>
                    <a:pt x="74947" y="93003"/>
                  </a:cubicBezTo>
                  <a:cubicBezTo>
                    <a:pt x="58128" y="121023"/>
                    <a:pt x="63604" y="150929"/>
                    <a:pt x="77010" y="187163"/>
                  </a:cubicBezTo>
                  <a:cubicBezTo>
                    <a:pt x="86788" y="213654"/>
                    <a:pt x="73987" y="232821"/>
                    <a:pt x="61613" y="251383"/>
                  </a:cubicBezTo>
                  <a:cubicBezTo>
                    <a:pt x="59266" y="254903"/>
                    <a:pt x="56848" y="258494"/>
                    <a:pt x="54536" y="262228"/>
                  </a:cubicBezTo>
                  <a:cubicBezTo>
                    <a:pt x="52901" y="264859"/>
                    <a:pt x="51052" y="267526"/>
                    <a:pt x="49203" y="270193"/>
                  </a:cubicBezTo>
                  <a:cubicBezTo>
                    <a:pt x="45682" y="275243"/>
                    <a:pt x="42055" y="280470"/>
                    <a:pt x="39993" y="285484"/>
                  </a:cubicBezTo>
                  <a:cubicBezTo>
                    <a:pt x="38748" y="288470"/>
                    <a:pt x="35477" y="296365"/>
                    <a:pt x="36757" y="298498"/>
                  </a:cubicBezTo>
                  <a:cubicBezTo>
                    <a:pt x="36899" y="298711"/>
                    <a:pt x="38179" y="300525"/>
                    <a:pt x="45576" y="301236"/>
                  </a:cubicBezTo>
                  <a:cubicBezTo>
                    <a:pt x="47851" y="301449"/>
                    <a:pt x="50447" y="301343"/>
                    <a:pt x="53185" y="301236"/>
                  </a:cubicBezTo>
                  <a:cubicBezTo>
                    <a:pt x="60119" y="300916"/>
                    <a:pt x="68724" y="300525"/>
                    <a:pt x="75978" y="306285"/>
                  </a:cubicBezTo>
                  <a:cubicBezTo>
                    <a:pt x="90309" y="317664"/>
                    <a:pt x="88708" y="335444"/>
                    <a:pt x="87286" y="351125"/>
                  </a:cubicBezTo>
                  <a:cubicBezTo>
                    <a:pt x="86148" y="363926"/>
                    <a:pt x="85046" y="376016"/>
                    <a:pt x="92015" y="383306"/>
                  </a:cubicBezTo>
                  <a:cubicBezTo>
                    <a:pt x="101190" y="392907"/>
                    <a:pt x="117369" y="392729"/>
                    <a:pt x="134473" y="392516"/>
                  </a:cubicBezTo>
                  <a:cubicBezTo>
                    <a:pt x="148199" y="392374"/>
                    <a:pt x="162387" y="392196"/>
                    <a:pt x="174014" y="397352"/>
                  </a:cubicBezTo>
                  <a:cubicBezTo>
                    <a:pt x="235069" y="424483"/>
                    <a:pt x="225219" y="502215"/>
                    <a:pt x="218143" y="534396"/>
                  </a:cubicBezTo>
                  <a:cubicBezTo>
                    <a:pt x="216472" y="541934"/>
                    <a:pt x="210498" y="546664"/>
                    <a:pt x="203208" y="546664"/>
                  </a:cubicBezTo>
                  <a:close/>
                  <a:moveTo>
                    <a:pt x="129139" y="410758"/>
                  </a:moveTo>
                  <a:cubicBezTo>
                    <a:pt x="144785" y="410758"/>
                    <a:pt x="160786" y="411327"/>
                    <a:pt x="174832" y="421212"/>
                  </a:cubicBezTo>
                  <a:cubicBezTo>
                    <a:pt x="202390" y="440556"/>
                    <a:pt x="210071" y="475795"/>
                    <a:pt x="198372" y="528991"/>
                  </a:cubicBezTo>
                  <a:cubicBezTo>
                    <a:pt x="197483" y="532974"/>
                    <a:pt x="201537" y="533969"/>
                    <a:pt x="201999" y="534076"/>
                  </a:cubicBezTo>
                  <a:cubicBezTo>
                    <a:pt x="205235" y="534787"/>
                    <a:pt x="205768" y="532582"/>
                    <a:pt x="205946" y="531765"/>
                  </a:cubicBezTo>
                  <a:cubicBezTo>
                    <a:pt x="212347" y="502606"/>
                    <a:pt x="221592" y="432200"/>
                    <a:pt x="168929" y="408802"/>
                  </a:cubicBezTo>
                  <a:cubicBezTo>
                    <a:pt x="159791" y="404748"/>
                    <a:pt x="147558" y="404890"/>
                    <a:pt x="134615" y="405033"/>
                  </a:cubicBezTo>
                  <a:cubicBezTo>
                    <a:pt x="115591" y="405246"/>
                    <a:pt x="95891" y="405495"/>
                    <a:pt x="82983" y="391947"/>
                  </a:cubicBezTo>
                  <a:cubicBezTo>
                    <a:pt x="72102" y="380532"/>
                    <a:pt x="73560" y="364318"/>
                    <a:pt x="74841" y="350023"/>
                  </a:cubicBezTo>
                  <a:cubicBezTo>
                    <a:pt x="76121" y="335657"/>
                    <a:pt x="77259" y="323283"/>
                    <a:pt x="68191" y="316064"/>
                  </a:cubicBezTo>
                  <a:cubicBezTo>
                    <a:pt x="64635" y="313219"/>
                    <a:pt x="59586" y="313468"/>
                    <a:pt x="53754" y="313717"/>
                  </a:cubicBezTo>
                  <a:cubicBezTo>
                    <a:pt x="50696" y="313860"/>
                    <a:pt x="47531" y="314002"/>
                    <a:pt x="44367" y="313717"/>
                  </a:cubicBezTo>
                  <a:cubicBezTo>
                    <a:pt x="38393" y="313148"/>
                    <a:pt x="30036" y="311619"/>
                    <a:pt x="26054" y="304970"/>
                  </a:cubicBezTo>
                  <a:cubicBezTo>
                    <a:pt x="21893" y="298000"/>
                    <a:pt x="24845" y="289537"/>
                    <a:pt x="28507" y="280754"/>
                  </a:cubicBezTo>
                  <a:cubicBezTo>
                    <a:pt x="31103" y="274531"/>
                    <a:pt x="35121" y="268735"/>
                    <a:pt x="38997" y="263153"/>
                  </a:cubicBezTo>
                  <a:cubicBezTo>
                    <a:pt x="40740" y="260628"/>
                    <a:pt x="42482" y="258139"/>
                    <a:pt x="44011" y="255685"/>
                  </a:cubicBezTo>
                  <a:cubicBezTo>
                    <a:pt x="46393" y="251845"/>
                    <a:pt x="48883" y="248111"/>
                    <a:pt x="51301" y="244484"/>
                  </a:cubicBezTo>
                  <a:cubicBezTo>
                    <a:pt x="63391" y="226349"/>
                    <a:pt x="72956" y="212054"/>
                    <a:pt x="65382" y="191501"/>
                  </a:cubicBezTo>
                  <a:cubicBezTo>
                    <a:pt x="52723" y="157222"/>
                    <a:pt x="43833" y="120810"/>
                    <a:pt x="64315" y="86602"/>
                  </a:cubicBezTo>
                  <a:cubicBezTo>
                    <a:pt x="79854" y="60716"/>
                    <a:pt x="107875" y="41763"/>
                    <a:pt x="132588" y="25050"/>
                  </a:cubicBezTo>
                  <a:lnTo>
                    <a:pt x="139202" y="20570"/>
                  </a:lnTo>
                  <a:cubicBezTo>
                    <a:pt x="142758" y="18152"/>
                    <a:pt x="140198" y="14276"/>
                    <a:pt x="140091" y="14098"/>
                  </a:cubicBezTo>
                  <a:cubicBezTo>
                    <a:pt x="138349" y="11538"/>
                    <a:pt x="136642" y="12675"/>
                    <a:pt x="135895" y="13173"/>
                  </a:cubicBezTo>
                  <a:cubicBezTo>
                    <a:pt x="83979" y="48554"/>
                    <a:pt x="41237" y="82620"/>
                    <a:pt x="44082" y="141257"/>
                  </a:cubicBezTo>
                  <a:cubicBezTo>
                    <a:pt x="44758" y="155409"/>
                    <a:pt x="47638" y="169135"/>
                    <a:pt x="52652" y="182078"/>
                  </a:cubicBezTo>
                  <a:cubicBezTo>
                    <a:pt x="53612" y="184532"/>
                    <a:pt x="54572" y="186701"/>
                    <a:pt x="55461" y="188657"/>
                  </a:cubicBezTo>
                  <a:cubicBezTo>
                    <a:pt x="59337" y="197369"/>
                    <a:pt x="62715" y="204907"/>
                    <a:pt x="56777" y="219842"/>
                  </a:cubicBezTo>
                  <a:cubicBezTo>
                    <a:pt x="54572" y="225353"/>
                    <a:pt x="51052" y="230403"/>
                    <a:pt x="47638" y="235274"/>
                  </a:cubicBezTo>
                  <a:cubicBezTo>
                    <a:pt x="46144" y="237408"/>
                    <a:pt x="44687" y="239506"/>
                    <a:pt x="43406" y="241533"/>
                  </a:cubicBezTo>
                  <a:cubicBezTo>
                    <a:pt x="40953" y="245480"/>
                    <a:pt x="37753" y="249889"/>
                    <a:pt x="34339" y="254547"/>
                  </a:cubicBezTo>
                  <a:cubicBezTo>
                    <a:pt x="21858" y="271651"/>
                    <a:pt x="6354" y="292915"/>
                    <a:pt x="15279" y="307957"/>
                  </a:cubicBezTo>
                  <a:cubicBezTo>
                    <a:pt x="20578" y="316846"/>
                    <a:pt x="30961" y="319905"/>
                    <a:pt x="36650" y="320936"/>
                  </a:cubicBezTo>
                  <a:cubicBezTo>
                    <a:pt x="38215" y="321220"/>
                    <a:pt x="40348" y="321114"/>
                    <a:pt x="42624" y="321042"/>
                  </a:cubicBezTo>
                  <a:cubicBezTo>
                    <a:pt x="45504" y="320936"/>
                    <a:pt x="48669" y="320793"/>
                    <a:pt x="51692" y="321398"/>
                  </a:cubicBezTo>
                  <a:cubicBezTo>
                    <a:pt x="56279" y="320189"/>
                    <a:pt x="60048" y="320758"/>
                    <a:pt x="62928" y="323069"/>
                  </a:cubicBezTo>
                  <a:cubicBezTo>
                    <a:pt x="66235" y="325701"/>
                    <a:pt x="67622" y="330110"/>
                    <a:pt x="67089" y="336119"/>
                  </a:cubicBezTo>
                  <a:cubicBezTo>
                    <a:pt x="67338" y="340386"/>
                    <a:pt x="67373" y="344725"/>
                    <a:pt x="67124" y="348992"/>
                  </a:cubicBezTo>
                  <a:cubicBezTo>
                    <a:pt x="66591" y="371678"/>
                    <a:pt x="66057" y="393263"/>
                    <a:pt x="86895" y="404499"/>
                  </a:cubicBezTo>
                  <a:cubicBezTo>
                    <a:pt x="98487" y="410758"/>
                    <a:pt x="111893" y="410686"/>
                    <a:pt x="126045" y="410686"/>
                  </a:cubicBezTo>
                  <a:cubicBezTo>
                    <a:pt x="127112" y="410686"/>
                    <a:pt x="128143" y="410686"/>
                    <a:pt x="129210" y="410686"/>
                  </a:cubicBezTo>
                  <a:close/>
                  <a:moveTo>
                    <a:pt x="54536" y="332208"/>
                  </a:moveTo>
                  <a:lnTo>
                    <a:pt x="54536" y="332208"/>
                  </a:lnTo>
                  <a:close/>
                </a:path>
              </a:pathLst>
            </a:custGeom>
            <a:grpFill/>
            <a:ln w="3503" cap="flat">
              <a:noFill/>
              <a:prstDash val="solid"/>
              <a:miter/>
            </a:ln>
          </p:spPr>
          <p:txBody>
            <a:bodyPr rtlCol="0" anchor="ctr"/>
            <a:lstStyle/>
            <a:p>
              <a:endParaRPr lang="es-CO"/>
            </a:p>
          </p:txBody>
        </p:sp>
        <p:sp>
          <p:nvSpPr>
            <p:cNvPr id="198" name="Freeform: Shape 197">
              <a:extLst>
                <a:ext uri="{FF2B5EF4-FFF2-40B4-BE49-F238E27FC236}">
                  <a16:creationId xmlns:a16="http://schemas.microsoft.com/office/drawing/2014/main" id="{796B4BC2-075C-D9D8-30FD-EA6EDAA1E200}"/>
                </a:ext>
              </a:extLst>
            </p:cNvPr>
            <p:cNvSpPr/>
            <p:nvPr/>
          </p:nvSpPr>
          <p:spPr>
            <a:xfrm>
              <a:off x="2607728" y="3389721"/>
              <a:ext cx="89574" cy="20697"/>
            </a:xfrm>
            <a:custGeom>
              <a:avLst/>
              <a:gdLst>
                <a:gd name="connsiteX0" fmla="*/ 9851 w 89574"/>
                <a:gd name="connsiteY0" fmla="*/ 748 h 20697"/>
                <a:gd name="connsiteX1" fmla="*/ 2846 w 89574"/>
                <a:gd name="connsiteY1" fmla="*/ 3735 h 20697"/>
                <a:gd name="connsiteX2" fmla="*/ 1 w 89574"/>
                <a:gd name="connsiteY2" fmla="*/ 10811 h 20697"/>
                <a:gd name="connsiteX3" fmla="*/ 2988 w 89574"/>
                <a:gd name="connsiteY3" fmla="*/ 17851 h 20697"/>
                <a:gd name="connsiteX4" fmla="*/ 10064 w 89574"/>
                <a:gd name="connsiteY4" fmla="*/ 20696 h 20697"/>
                <a:gd name="connsiteX5" fmla="*/ 79688 w 89574"/>
                <a:gd name="connsiteY5" fmla="*/ 19949 h 20697"/>
                <a:gd name="connsiteX6" fmla="*/ 86729 w 89574"/>
                <a:gd name="connsiteY6" fmla="*/ 16963 h 20697"/>
                <a:gd name="connsiteX7" fmla="*/ 89574 w 89574"/>
                <a:gd name="connsiteY7" fmla="*/ 9886 h 20697"/>
                <a:gd name="connsiteX8" fmla="*/ 86587 w 89574"/>
                <a:gd name="connsiteY8" fmla="*/ 2846 h 20697"/>
                <a:gd name="connsiteX9" fmla="*/ 79511 w 89574"/>
                <a:gd name="connsiteY9" fmla="*/ 1 h 20697"/>
                <a:gd name="connsiteX10" fmla="*/ 9886 w 89574"/>
                <a:gd name="connsiteY10" fmla="*/ 748 h 20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9574" h="20697">
                  <a:moveTo>
                    <a:pt x="9851" y="748"/>
                  </a:moveTo>
                  <a:cubicBezTo>
                    <a:pt x="7184" y="748"/>
                    <a:pt x="4695" y="1850"/>
                    <a:pt x="2846" y="3735"/>
                  </a:cubicBezTo>
                  <a:cubicBezTo>
                    <a:pt x="997" y="5619"/>
                    <a:pt x="-35" y="8144"/>
                    <a:pt x="1" y="10811"/>
                  </a:cubicBezTo>
                  <a:cubicBezTo>
                    <a:pt x="1" y="13478"/>
                    <a:pt x="1103" y="15967"/>
                    <a:pt x="2988" y="17851"/>
                  </a:cubicBezTo>
                  <a:cubicBezTo>
                    <a:pt x="4872" y="19701"/>
                    <a:pt x="7397" y="20732"/>
                    <a:pt x="10064" y="20696"/>
                  </a:cubicBezTo>
                  <a:lnTo>
                    <a:pt x="79688" y="19949"/>
                  </a:lnTo>
                  <a:cubicBezTo>
                    <a:pt x="82320" y="19949"/>
                    <a:pt x="84880" y="18847"/>
                    <a:pt x="86729" y="16963"/>
                  </a:cubicBezTo>
                  <a:cubicBezTo>
                    <a:pt x="88578" y="15078"/>
                    <a:pt x="89609" y="12553"/>
                    <a:pt x="89574" y="9886"/>
                  </a:cubicBezTo>
                  <a:cubicBezTo>
                    <a:pt x="89574" y="7219"/>
                    <a:pt x="88507" y="4730"/>
                    <a:pt x="86587" y="2846"/>
                  </a:cubicBezTo>
                  <a:cubicBezTo>
                    <a:pt x="84667" y="961"/>
                    <a:pt x="82142" y="-35"/>
                    <a:pt x="79511" y="1"/>
                  </a:cubicBezTo>
                  <a:lnTo>
                    <a:pt x="9886" y="748"/>
                  </a:lnTo>
                  <a:close/>
                </a:path>
              </a:pathLst>
            </a:custGeom>
            <a:grpFill/>
            <a:ln w="3503" cap="flat">
              <a:noFill/>
              <a:prstDash val="solid"/>
              <a:miter/>
            </a:ln>
          </p:spPr>
          <p:txBody>
            <a:bodyPr rtlCol="0" anchor="ctr"/>
            <a:lstStyle/>
            <a:p>
              <a:endParaRPr lang="es-CO"/>
            </a:p>
          </p:txBody>
        </p:sp>
        <p:sp>
          <p:nvSpPr>
            <p:cNvPr id="199" name="Freeform: Shape 198">
              <a:extLst>
                <a:ext uri="{FF2B5EF4-FFF2-40B4-BE49-F238E27FC236}">
                  <a16:creationId xmlns:a16="http://schemas.microsoft.com/office/drawing/2014/main" id="{F1AC2E22-42E5-AEEF-3B9D-BCA50945902A}"/>
                </a:ext>
              </a:extLst>
            </p:cNvPr>
            <p:cNvSpPr/>
            <p:nvPr/>
          </p:nvSpPr>
          <p:spPr>
            <a:xfrm>
              <a:off x="2601506" y="3383499"/>
              <a:ext cx="102021" cy="33176"/>
            </a:xfrm>
            <a:custGeom>
              <a:avLst/>
              <a:gdLst>
                <a:gd name="connsiteX0" fmla="*/ 16215 w 102021"/>
                <a:gd name="connsiteY0" fmla="*/ 33141 h 33176"/>
                <a:gd name="connsiteX1" fmla="*/ 4872 w 102021"/>
                <a:gd name="connsiteY1" fmla="*/ 28518 h 33176"/>
                <a:gd name="connsiteX2" fmla="*/ 1 w 102021"/>
                <a:gd name="connsiteY2" fmla="*/ 17104 h 33176"/>
                <a:gd name="connsiteX3" fmla="*/ 4623 w 102021"/>
                <a:gd name="connsiteY3" fmla="*/ 5618 h 33176"/>
                <a:gd name="connsiteX4" fmla="*/ 16002 w 102021"/>
                <a:gd name="connsiteY4" fmla="*/ 747 h 33176"/>
                <a:gd name="connsiteX5" fmla="*/ 16002 w 102021"/>
                <a:gd name="connsiteY5" fmla="*/ 747 h 33176"/>
                <a:gd name="connsiteX6" fmla="*/ 85626 w 102021"/>
                <a:gd name="connsiteY6" fmla="*/ 0 h 33176"/>
                <a:gd name="connsiteX7" fmla="*/ 97147 w 102021"/>
                <a:gd name="connsiteY7" fmla="*/ 4623 h 33176"/>
                <a:gd name="connsiteX8" fmla="*/ 102019 w 102021"/>
                <a:gd name="connsiteY8" fmla="*/ 16073 h 33176"/>
                <a:gd name="connsiteX9" fmla="*/ 97396 w 102021"/>
                <a:gd name="connsiteY9" fmla="*/ 27558 h 33176"/>
                <a:gd name="connsiteX10" fmla="*/ 85982 w 102021"/>
                <a:gd name="connsiteY10" fmla="*/ 32430 h 33176"/>
                <a:gd name="connsiteX11" fmla="*/ 16393 w 102021"/>
                <a:gd name="connsiteY11" fmla="*/ 33176 h 33176"/>
                <a:gd name="connsiteX12" fmla="*/ 16215 w 102021"/>
                <a:gd name="connsiteY12" fmla="*/ 33176 h 33176"/>
                <a:gd name="connsiteX13" fmla="*/ 16144 w 102021"/>
                <a:gd name="connsiteY13" fmla="*/ 13192 h 33176"/>
                <a:gd name="connsiteX14" fmla="*/ 13513 w 102021"/>
                <a:gd name="connsiteY14" fmla="*/ 14330 h 33176"/>
                <a:gd name="connsiteX15" fmla="*/ 12446 w 102021"/>
                <a:gd name="connsiteY15" fmla="*/ 16962 h 33176"/>
                <a:gd name="connsiteX16" fmla="*/ 13584 w 102021"/>
                <a:gd name="connsiteY16" fmla="*/ 19593 h 33176"/>
                <a:gd name="connsiteX17" fmla="*/ 16251 w 102021"/>
                <a:gd name="connsiteY17" fmla="*/ 20660 h 33176"/>
                <a:gd name="connsiteX18" fmla="*/ 85875 w 102021"/>
                <a:gd name="connsiteY18" fmla="*/ 19913 h 33176"/>
                <a:gd name="connsiteX19" fmla="*/ 88507 w 102021"/>
                <a:gd name="connsiteY19" fmla="*/ 18811 h 33176"/>
                <a:gd name="connsiteX20" fmla="*/ 89573 w 102021"/>
                <a:gd name="connsiteY20" fmla="*/ 16179 h 33176"/>
                <a:gd name="connsiteX21" fmla="*/ 88471 w 102021"/>
                <a:gd name="connsiteY21" fmla="*/ 13512 h 33176"/>
                <a:gd name="connsiteX22" fmla="*/ 85840 w 102021"/>
                <a:gd name="connsiteY22" fmla="*/ 12446 h 33176"/>
                <a:gd name="connsiteX23" fmla="*/ 16180 w 102021"/>
                <a:gd name="connsiteY23" fmla="*/ 13192 h 33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2021" h="33176">
                  <a:moveTo>
                    <a:pt x="16215" y="33141"/>
                  </a:moveTo>
                  <a:cubicBezTo>
                    <a:pt x="11948" y="33141"/>
                    <a:pt x="7930" y="31505"/>
                    <a:pt x="4872" y="28518"/>
                  </a:cubicBezTo>
                  <a:cubicBezTo>
                    <a:pt x="1779" y="25496"/>
                    <a:pt x="36" y="21442"/>
                    <a:pt x="1" y="17104"/>
                  </a:cubicBezTo>
                  <a:cubicBezTo>
                    <a:pt x="-35" y="12801"/>
                    <a:pt x="1601" y="8712"/>
                    <a:pt x="4623" y="5618"/>
                  </a:cubicBezTo>
                  <a:cubicBezTo>
                    <a:pt x="7646" y="2525"/>
                    <a:pt x="11699" y="782"/>
                    <a:pt x="16002" y="747"/>
                  </a:cubicBezTo>
                  <a:lnTo>
                    <a:pt x="16002" y="747"/>
                  </a:lnTo>
                  <a:lnTo>
                    <a:pt x="85626" y="0"/>
                  </a:lnTo>
                  <a:cubicBezTo>
                    <a:pt x="89822" y="0"/>
                    <a:pt x="94018" y="1565"/>
                    <a:pt x="97147" y="4623"/>
                  </a:cubicBezTo>
                  <a:cubicBezTo>
                    <a:pt x="100241" y="7645"/>
                    <a:pt x="101984" y="11734"/>
                    <a:pt x="102019" y="16073"/>
                  </a:cubicBezTo>
                  <a:cubicBezTo>
                    <a:pt x="102090" y="20375"/>
                    <a:pt x="100419" y="24465"/>
                    <a:pt x="97396" y="27558"/>
                  </a:cubicBezTo>
                  <a:cubicBezTo>
                    <a:pt x="94409" y="30616"/>
                    <a:pt x="90249" y="32394"/>
                    <a:pt x="85982" y="32430"/>
                  </a:cubicBezTo>
                  <a:lnTo>
                    <a:pt x="16393" y="33176"/>
                  </a:lnTo>
                  <a:lnTo>
                    <a:pt x="16215" y="33176"/>
                  </a:lnTo>
                  <a:close/>
                  <a:moveTo>
                    <a:pt x="16144" y="13192"/>
                  </a:moveTo>
                  <a:cubicBezTo>
                    <a:pt x="15149" y="13192"/>
                    <a:pt x="14224" y="13584"/>
                    <a:pt x="13513" y="14330"/>
                  </a:cubicBezTo>
                  <a:cubicBezTo>
                    <a:pt x="12802" y="15041"/>
                    <a:pt x="12446" y="15966"/>
                    <a:pt x="12446" y="16962"/>
                  </a:cubicBezTo>
                  <a:cubicBezTo>
                    <a:pt x="12446" y="17993"/>
                    <a:pt x="12837" y="18882"/>
                    <a:pt x="13584" y="19593"/>
                  </a:cubicBezTo>
                  <a:cubicBezTo>
                    <a:pt x="14295" y="20304"/>
                    <a:pt x="15291" y="20589"/>
                    <a:pt x="16251" y="20660"/>
                  </a:cubicBezTo>
                  <a:lnTo>
                    <a:pt x="85875" y="19913"/>
                  </a:lnTo>
                  <a:cubicBezTo>
                    <a:pt x="86871" y="19913"/>
                    <a:pt x="87831" y="19486"/>
                    <a:pt x="88507" y="18811"/>
                  </a:cubicBezTo>
                  <a:cubicBezTo>
                    <a:pt x="89218" y="18100"/>
                    <a:pt x="89573" y="17175"/>
                    <a:pt x="89573" y="16179"/>
                  </a:cubicBezTo>
                  <a:cubicBezTo>
                    <a:pt x="89573" y="15148"/>
                    <a:pt x="89182" y="14224"/>
                    <a:pt x="88471" y="13512"/>
                  </a:cubicBezTo>
                  <a:cubicBezTo>
                    <a:pt x="87760" y="12801"/>
                    <a:pt x="86942" y="12517"/>
                    <a:pt x="85840" y="12446"/>
                  </a:cubicBezTo>
                  <a:lnTo>
                    <a:pt x="16180" y="13192"/>
                  </a:lnTo>
                  <a:close/>
                </a:path>
              </a:pathLst>
            </a:custGeom>
            <a:grpFill/>
            <a:ln w="3503" cap="flat">
              <a:noFill/>
              <a:prstDash val="solid"/>
              <a:miter/>
            </a:ln>
          </p:spPr>
          <p:txBody>
            <a:bodyPr rtlCol="0" anchor="ctr"/>
            <a:lstStyle/>
            <a:p>
              <a:endParaRPr lang="es-CO"/>
            </a:p>
          </p:txBody>
        </p:sp>
        <p:sp>
          <p:nvSpPr>
            <p:cNvPr id="200" name="Freeform: Shape 199">
              <a:extLst>
                <a:ext uri="{FF2B5EF4-FFF2-40B4-BE49-F238E27FC236}">
                  <a16:creationId xmlns:a16="http://schemas.microsoft.com/office/drawing/2014/main" id="{7DB96202-EA12-D954-163B-4BEC85073DCB}"/>
                </a:ext>
              </a:extLst>
            </p:cNvPr>
            <p:cNvSpPr/>
            <p:nvPr/>
          </p:nvSpPr>
          <p:spPr>
            <a:xfrm>
              <a:off x="2604333" y="3200192"/>
              <a:ext cx="96284" cy="58709"/>
            </a:xfrm>
            <a:custGeom>
              <a:avLst/>
              <a:gdLst>
                <a:gd name="connsiteX0" fmla="*/ 79456 w 96284"/>
                <a:gd name="connsiteY0" fmla="*/ 4055 h 58709"/>
                <a:gd name="connsiteX1" fmla="*/ 47809 w 96284"/>
                <a:gd name="connsiteY1" fmla="*/ 34671 h 58709"/>
                <a:gd name="connsiteX2" fmla="*/ 17157 w 96284"/>
                <a:gd name="connsiteY2" fmla="*/ 3023 h 58709"/>
                <a:gd name="connsiteX3" fmla="*/ 10152 w 96284"/>
                <a:gd name="connsiteY3" fmla="*/ 1 h 58709"/>
                <a:gd name="connsiteX4" fmla="*/ 3111 w 96284"/>
                <a:gd name="connsiteY4" fmla="*/ 2739 h 58709"/>
                <a:gd name="connsiteX5" fmla="*/ 2756 w 96284"/>
                <a:gd name="connsiteY5" fmla="*/ 3059 h 58709"/>
                <a:gd name="connsiteX6" fmla="*/ 2791 w 96284"/>
                <a:gd name="connsiteY6" fmla="*/ 16891 h 58709"/>
                <a:gd name="connsiteX7" fmla="*/ 40377 w 96284"/>
                <a:gd name="connsiteY7" fmla="*/ 55686 h 58709"/>
                <a:gd name="connsiteX8" fmla="*/ 47382 w 96284"/>
                <a:gd name="connsiteY8" fmla="*/ 58709 h 58709"/>
                <a:gd name="connsiteX9" fmla="*/ 54459 w 96284"/>
                <a:gd name="connsiteY9" fmla="*/ 55900 h 58709"/>
                <a:gd name="connsiteX10" fmla="*/ 93467 w 96284"/>
                <a:gd name="connsiteY10" fmla="*/ 18172 h 58709"/>
                <a:gd name="connsiteX11" fmla="*/ 93502 w 96284"/>
                <a:gd name="connsiteY11" fmla="*/ 4268 h 58709"/>
                <a:gd name="connsiteX12" fmla="*/ 79385 w 96284"/>
                <a:gd name="connsiteY12" fmla="*/ 4019 h 58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6284" h="58709">
                  <a:moveTo>
                    <a:pt x="79456" y="4055"/>
                  </a:moveTo>
                  <a:lnTo>
                    <a:pt x="47809" y="34671"/>
                  </a:lnTo>
                  <a:lnTo>
                    <a:pt x="17157" y="3023"/>
                  </a:lnTo>
                  <a:cubicBezTo>
                    <a:pt x="15308" y="1103"/>
                    <a:pt x="12819" y="36"/>
                    <a:pt x="10152" y="1"/>
                  </a:cubicBezTo>
                  <a:cubicBezTo>
                    <a:pt x="7485" y="-35"/>
                    <a:pt x="4961" y="961"/>
                    <a:pt x="3111" y="2739"/>
                  </a:cubicBezTo>
                  <a:lnTo>
                    <a:pt x="2756" y="3059"/>
                  </a:lnTo>
                  <a:cubicBezTo>
                    <a:pt x="-942" y="6828"/>
                    <a:pt x="-907" y="13051"/>
                    <a:pt x="2791" y="16891"/>
                  </a:cubicBezTo>
                  <a:lnTo>
                    <a:pt x="40377" y="55686"/>
                  </a:lnTo>
                  <a:cubicBezTo>
                    <a:pt x="42226" y="57606"/>
                    <a:pt x="44715" y="58673"/>
                    <a:pt x="47382" y="58709"/>
                  </a:cubicBezTo>
                  <a:cubicBezTo>
                    <a:pt x="50049" y="58744"/>
                    <a:pt x="52574" y="57749"/>
                    <a:pt x="54459" y="55900"/>
                  </a:cubicBezTo>
                  <a:lnTo>
                    <a:pt x="93467" y="18172"/>
                  </a:lnTo>
                  <a:cubicBezTo>
                    <a:pt x="97200" y="14331"/>
                    <a:pt x="97236" y="8108"/>
                    <a:pt x="93502" y="4268"/>
                  </a:cubicBezTo>
                  <a:cubicBezTo>
                    <a:pt x="89697" y="321"/>
                    <a:pt x="83368" y="214"/>
                    <a:pt x="79385" y="4019"/>
                  </a:cubicBezTo>
                  <a:close/>
                </a:path>
              </a:pathLst>
            </a:custGeom>
            <a:grpFill/>
            <a:ln w="3503" cap="flat">
              <a:noFill/>
              <a:prstDash val="solid"/>
              <a:miter/>
            </a:ln>
          </p:spPr>
          <p:txBody>
            <a:bodyPr rtlCol="0" anchor="ctr"/>
            <a:lstStyle/>
            <a:p>
              <a:endParaRPr lang="es-CO"/>
            </a:p>
          </p:txBody>
        </p:sp>
        <p:sp>
          <p:nvSpPr>
            <p:cNvPr id="201" name="Freeform: Shape 200">
              <a:extLst>
                <a:ext uri="{FF2B5EF4-FFF2-40B4-BE49-F238E27FC236}">
                  <a16:creationId xmlns:a16="http://schemas.microsoft.com/office/drawing/2014/main" id="{E91DC9F2-BF61-1919-DB58-ADAF868E2E64}"/>
                </a:ext>
              </a:extLst>
            </p:cNvPr>
            <p:cNvSpPr/>
            <p:nvPr/>
          </p:nvSpPr>
          <p:spPr>
            <a:xfrm>
              <a:off x="2598132" y="3194006"/>
              <a:ext cx="108730" cy="71224"/>
            </a:xfrm>
            <a:custGeom>
              <a:avLst/>
              <a:gdLst>
                <a:gd name="connsiteX0" fmla="*/ 53761 w 108730"/>
                <a:gd name="connsiteY0" fmla="*/ 71189 h 71224"/>
                <a:gd name="connsiteX1" fmla="*/ 53512 w 108730"/>
                <a:gd name="connsiteY1" fmla="*/ 71189 h 71224"/>
                <a:gd name="connsiteX2" fmla="*/ 42133 w 108730"/>
                <a:gd name="connsiteY2" fmla="*/ 66282 h 71224"/>
                <a:gd name="connsiteX3" fmla="*/ 4547 w 108730"/>
                <a:gd name="connsiteY3" fmla="*/ 27487 h 71224"/>
                <a:gd name="connsiteX4" fmla="*/ 4547 w 108730"/>
                <a:gd name="connsiteY4" fmla="*/ 4943 h 71224"/>
                <a:gd name="connsiteX5" fmla="*/ 5009 w 108730"/>
                <a:gd name="connsiteY5" fmla="*/ 4480 h 71224"/>
                <a:gd name="connsiteX6" fmla="*/ 16459 w 108730"/>
                <a:gd name="connsiteY6" fmla="*/ 0 h 71224"/>
                <a:gd name="connsiteX7" fmla="*/ 27838 w 108730"/>
                <a:gd name="connsiteY7" fmla="*/ 4943 h 71224"/>
                <a:gd name="connsiteX8" fmla="*/ 54152 w 108730"/>
                <a:gd name="connsiteY8" fmla="*/ 32110 h 71224"/>
                <a:gd name="connsiteX9" fmla="*/ 81319 w 108730"/>
                <a:gd name="connsiteY9" fmla="*/ 5796 h 71224"/>
                <a:gd name="connsiteX10" fmla="*/ 104219 w 108730"/>
                <a:gd name="connsiteY10" fmla="*/ 6187 h 71224"/>
                <a:gd name="connsiteX11" fmla="*/ 104148 w 108730"/>
                <a:gd name="connsiteY11" fmla="*/ 28803 h 71224"/>
                <a:gd name="connsiteX12" fmla="*/ 65033 w 108730"/>
                <a:gd name="connsiteY12" fmla="*/ 66673 h 71224"/>
                <a:gd name="connsiteX13" fmla="*/ 53761 w 108730"/>
                <a:gd name="connsiteY13" fmla="*/ 71225 h 71224"/>
                <a:gd name="connsiteX14" fmla="*/ 16210 w 108730"/>
                <a:gd name="connsiteY14" fmla="*/ 12446 h 71224"/>
                <a:gd name="connsiteX15" fmla="*/ 13686 w 108730"/>
                <a:gd name="connsiteY15" fmla="*/ 13441 h 71224"/>
                <a:gd name="connsiteX16" fmla="*/ 13544 w 108730"/>
                <a:gd name="connsiteY16" fmla="*/ 18775 h 71224"/>
                <a:gd name="connsiteX17" fmla="*/ 51129 w 108730"/>
                <a:gd name="connsiteY17" fmla="*/ 57570 h 71224"/>
                <a:gd name="connsiteX18" fmla="*/ 53761 w 108730"/>
                <a:gd name="connsiteY18" fmla="*/ 58708 h 71224"/>
                <a:gd name="connsiteX19" fmla="*/ 56428 w 108730"/>
                <a:gd name="connsiteY19" fmla="*/ 57641 h 71224"/>
                <a:gd name="connsiteX20" fmla="*/ 95436 w 108730"/>
                <a:gd name="connsiteY20" fmla="*/ 19913 h 71224"/>
                <a:gd name="connsiteX21" fmla="*/ 95329 w 108730"/>
                <a:gd name="connsiteY21" fmla="*/ 14828 h 71224"/>
                <a:gd name="connsiteX22" fmla="*/ 90031 w 108730"/>
                <a:gd name="connsiteY22" fmla="*/ 14757 h 71224"/>
                <a:gd name="connsiteX23" fmla="*/ 53938 w 108730"/>
                <a:gd name="connsiteY23" fmla="*/ 49711 h 71224"/>
                <a:gd name="connsiteX24" fmla="*/ 18948 w 108730"/>
                <a:gd name="connsiteY24" fmla="*/ 13584 h 71224"/>
                <a:gd name="connsiteX25" fmla="*/ 16317 w 108730"/>
                <a:gd name="connsiteY25" fmla="*/ 12446 h 71224"/>
                <a:gd name="connsiteX26" fmla="*/ 16246 w 108730"/>
                <a:gd name="connsiteY26" fmla="*/ 12446 h 71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8730" h="71224">
                  <a:moveTo>
                    <a:pt x="53761" y="71189"/>
                  </a:moveTo>
                  <a:lnTo>
                    <a:pt x="53512" y="71189"/>
                  </a:lnTo>
                  <a:cubicBezTo>
                    <a:pt x="49174" y="71118"/>
                    <a:pt x="45120" y="69375"/>
                    <a:pt x="42133" y="66282"/>
                  </a:cubicBezTo>
                  <a:lnTo>
                    <a:pt x="4547" y="27487"/>
                  </a:lnTo>
                  <a:cubicBezTo>
                    <a:pt x="-1498" y="21229"/>
                    <a:pt x="-1533" y="11130"/>
                    <a:pt x="4547" y="4943"/>
                  </a:cubicBezTo>
                  <a:lnTo>
                    <a:pt x="5009" y="4480"/>
                  </a:lnTo>
                  <a:cubicBezTo>
                    <a:pt x="8067" y="1529"/>
                    <a:pt x="12086" y="0"/>
                    <a:pt x="16459" y="0"/>
                  </a:cubicBezTo>
                  <a:cubicBezTo>
                    <a:pt x="20798" y="71"/>
                    <a:pt x="24816" y="1814"/>
                    <a:pt x="27838" y="4943"/>
                  </a:cubicBezTo>
                  <a:lnTo>
                    <a:pt x="54152" y="32110"/>
                  </a:lnTo>
                  <a:lnTo>
                    <a:pt x="81319" y="5796"/>
                  </a:lnTo>
                  <a:cubicBezTo>
                    <a:pt x="87755" y="-391"/>
                    <a:pt x="98031" y="-178"/>
                    <a:pt x="104219" y="6187"/>
                  </a:cubicBezTo>
                  <a:cubicBezTo>
                    <a:pt x="110264" y="12446"/>
                    <a:pt x="110228" y="22580"/>
                    <a:pt x="104148" y="28803"/>
                  </a:cubicBezTo>
                  <a:lnTo>
                    <a:pt x="65033" y="66673"/>
                  </a:lnTo>
                  <a:cubicBezTo>
                    <a:pt x="61975" y="69624"/>
                    <a:pt x="57992" y="71225"/>
                    <a:pt x="53761" y="71225"/>
                  </a:cubicBezTo>
                  <a:close/>
                  <a:moveTo>
                    <a:pt x="16210" y="12446"/>
                  </a:moveTo>
                  <a:cubicBezTo>
                    <a:pt x="15250" y="12446"/>
                    <a:pt x="14326" y="12801"/>
                    <a:pt x="13686" y="13441"/>
                  </a:cubicBezTo>
                  <a:cubicBezTo>
                    <a:pt x="12121" y="15006"/>
                    <a:pt x="12157" y="17353"/>
                    <a:pt x="13544" y="18775"/>
                  </a:cubicBezTo>
                  <a:lnTo>
                    <a:pt x="51129" y="57570"/>
                  </a:lnTo>
                  <a:cubicBezTo>
                    <a:pt x="51840" y="58281"/>
                    <a:pt x="52729" y="58672"/>
                    <a:pt x="53761" y="58708"/>
                  </a:cubicBezTo>
                  <a:cubicBezTo>
                    <a:pt x="54721" y="58708"/>
                    <a:pt x="55681" y="58352"/>
                    <a:pt x="56428" y="57641"/>
                  </a:cubicBezTo>
                  <a:lnTo>
                    <a:pt x="95436" y="19913"/>
                  </a:lnTo>
                  <a:cubicBezTo>
                    <a:pt x="96680" y="18633"/>
                    <a:pt x="96716" y="16250"/>
                    <a:pt x="95329" y="14828"/>
                  </a:cubicBezTo>
                  <a:cubicBezTo>
                    <a:pt x="93907" y="13335"/>
                    <a:pt x="91524" y="13299"/>
                    <a:pt x="90031" y="14757"/>
                  </a:cubicBezTo>
                  <a:lnTo>
                    <a:pt x="53938" y="49711"/>
                  </a:lnTo>
                  <a:lnTo>
                    <a:pt x="18948" y="13584"/>
                  </a:lnTo>
                  <a:cubicBezTo>
                    <a:pt x="18237" y="12872"/>
                    <a:pt x="17348" y="12446"/>
                    <a:pt x="16317" y="12446"/>
                  </a:cubicBezTo>
                  <a:lnTo>
                    <a:pt x="16246" y="12446"/>
                  </a:lnTo>
                  <a:close/>
                </a:path>
              </a:pathLst>
            </a:custGeom>
            <a:grpFill/>
            <a:ln w="3503" cap="flat">
              <a:noFill/>
              <a:prstDash val="solid"/>
              <a:miter/>
            </a:ln>
          </p:spPr>
          <p:txBody>
            <a:bodyPr rtlCol="0" anchor="ctr"/>
            <a:lstStyle/>
            <a:p>
              <a:endParaRPr lang="es-CO"/>
            </a:p>
          </p:txBody>
        </p:sp>
        <p:sp>
          <p:nvSpPr>
            <p:cNvPr id="202" name="Freeform: Shape 201">
              <a:extLst>
                <a:ext uri="{FF2B5EF4-FFF2-40B4-BE49-F238E27FC236}">
                  <a16:creationId xmlns:a16="http://schemas.microsoft.com/office/drawing/2014/main" id="{FB283AB3-09CA-2ABE-E4D4-E769FE4536F2}"/>
                </a:ext>
              </a:extLst>
            </p:cNvPr>
            <p:cNvSpPr/>
            <p:nvPr/>
          </p:nvSpPr>
          <p:spPr>
            <a:xfrm>
              <a:off x="2816352" y="3126870"/>
              <a:ext cx="63830" cy="20412"/>
            </a:xfrm>
            <a:custGeom>
              <a:avLst/>
              <a:gdLst>
                <a:gd name="connsiteX0" fmla="*/ 9851 w 63830"/>
                <a:gd name="connsiteY0" fmla="*/ 463 h 20412"/>
                <a:gd name="connsiteX1" fmla="*/ 2846 w 63830"/>
                <a:gd name="connsiteY1" fmla="*/ 3450 h 20412"/>
                <a:gd name="connsiteX2" fmla="*/ 1 w 63830"/>
                <a:gd name="connsiteY2" fmla="*/ 10562 h 20412"/>
                <a:gd name="connsiteX3" fmla="*/ 10064 w 63830"/>
                <a:gd name="connsiteY3" fmla="*/ 20412 h 20412"/>
                <a:gd name="connsiteX4" fmla="*/ 53979 w 63830"/>
                <a:gd name="connsiteY4" fmla="*/ 19914 h 20412"/>
                <a:gd name="connsiteX5" fmla="*/ 60984 w 63830"/>
                <a:gd name="connsiteY5" fmla="*/ 16927 h 20412"/>
                <a:gd name="connsiteX6" fmla="*/ 63829 w 63830"/>
                <a:gd name="connsiteY6" fmla="*/ 9851 h 20412"/>
                <a:gd name="connsiteX7" fmla="*/ 53730 w 63830"/>
                <a:gd name="connsiteY7" fmla="*/ 1 h 20412"/>
                <a:gd name="connsiteX8" fmla="*/ 9815 w 63830"/>
                <a:gd name="connsiteY8" fmla="*/ 499 h 20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30" h="20412">
                  <a:moveTo>
                    <a:pt x="9851" y="463"/>
                  </a:moveTo>
                  <a:cubicBezTo>
                    <a:pt x="7184" y="499"/>
                    <a:pt x="4695" y="1565"/>
                    <a:pt x="2846" y="3450"/>
                  </a:cubicBezTo>
                  <a:cubicBezTo>
                    <a:pt x="997" y="5370"/>
                    <a:pt x="-35" y="7859"/>
                    <a:pt x="1" y="10562"/>
                  </a:cubicBezTo>
                  <a:cubicBezTo>
                    <a:pt x="72" y="16038"/>
                    <a:pt x="4588" y="20483"/>
                    <a:pt x="10064" y="20412"/>
                  </a:cubicBezTo>
                  <a:lnTo>
                    <a:pt x="53979" y="19914"/>
                  </a:lnTo>
                  <a:cubicBezTo>
                    <a:pt x="56646" y="19914"/>
                    <a:pt x="59135" y="18812"/>
                    <a:pt x="60984" y="16927"/>
                  </a:cubicBezTo>
                  <a:cubicBezTo>
                    <a:pt x="62833" y="15042"/>
                    <a:pt x="63865" y="12518"/>
                    <a:pt x="63829" y="9851"/>
                  </a:cubicBezTo>
                  <a:cubicBezTo>
                    <a:pt x="63758" y="4375"/>
                    <a:pt x="59206" y="-70"/>
                    <a:pt x="53730" y="1"/>
                  </a:cubicBezTo>
                  <a:lnTo>
                    <a:pt x="9815" y="499"/>
                  </a:lnTo>
                  <a:close/>
                </a:path>
              </a:pathLst>
            </a:custGeom>
            <a:grpFill/>
            <a:ln w="3503" cap="flat">
              <a:noFill/>
              <a:prstDash val="solid"/>
              <a:miter/>
            </a:ln>
          </p:spPr>
          <p:txBody>
            <a:bodyPr rtlCol="0" anchor="ctr"/>
            <a:lstStyle/>
            <a:p>
              <a:endParaRPr lang="es-CO"/>
            </a:p>
          </p:txBody>
        </p:sp>
        <p:sp>
          <p:nvSpPr>
            <p:cNvPr id="203" name="Freeform: Shape 202">
              <a:extLst>
                <a:ext uri="{FF2B5EF4-FFF2-40B4-BE49-F238E27FC236}">
                  <a16:creationId xmlns:a16="http://schemas.microsoft.com/office/drawing/2014/main" id="{CBBA3E4F-AA11-F04A-08A6-A9CAED76C667}"/>
                </a:ext>
              </a:extLst>
            </p:cNvPr>
            <p:cNvSpPr/>
            <p:nvPr/>
          </p:nvSpPr>
          <p:spPr>
            <a:xfrm>
              <a:off x="2810092" y="3120609"/>
              <a:ext cx="76311" cy="32930"/>
            </a:xfrm>
            <a:custGeom>
              <a:avLst/>
              <a:gdLst>
                <a:gd name="connsiteX0" fmla="*/ 16253 w 76311"/>
                <a:gd name="connsiteY0" fmla="*/ 32931 h 32930"/>
                <a:gd name="connsiteX1" fmla="*/ 2 w 76311"/>
                <a:gd name="connsiteY1" fmla="*/ 16929 h 32930"/>
                <a:gd name="connsiteX2" fmla="*/ 4625 w 76311"/>
                <a:gd name="connsiteY2" fmla="*/ 5373 h 32930"/>
                <a:gd name="connsiteX3" fmla="*/ 16004 w 76311"/>
                <a:gd name="connsiteY3" fmla="*/ 501 h 32930"/>
                <a:gd name="connsiteX4" fmla="*/ 16004 w 76311"/>
                <a:gd name="connsiteY4" fmla="*/ 501 h 32930"/>
                <a:gd name="connsiteX5" fmla="*/ 59919 w 76311"/>
                <a:gd name="connsiteY5" fmla="*/ 3 h 32930"/>
                <a:gd name="connsiteX6" fmla="*/ 76312 w 76311"/>
                <a:gd name="connsiteY6" fmla="*/ 16005 h 32930"/>
                <a:gd name="connsiteX7" fmla="*/ 71689 w 76311"/>
                <a:gd name="connsiteY7" fmla="*/ 27526 h 32930"/>
                <a:gd name="connsiteX8" fmla="*/ 60239 w 76311"/>
                <a:gd name="connsiteY8" fmla="*/ 32397 h 32930"/>
                <a:gd name="connsiteX9" fmla="*/ 16359 w 76311"/>
                <a:gd name="connsiteY9" fmla="*/ 32895 h 32930"/>
                <a:gd name="connsiteX10" fmla="*/ 16217 w 76311"/>
                <a:gd name="connsiteY10" fmla="*/ 32895 h 32930"/>
                <a:gd name="connsiteX11" fmla="*/ 16181 w 76311"/>
                <a:gd name="connsiteY11" fmla="*/ 12982 h 32930"/>
                <a:gd name="connsiteX12" fmla="*/ 13550 w 76311"/>
                <a:gd name="connsiteY12" fmla="*/ 14120 h 32930"/>
                <a:gd name="connsiteX13" fmla="*/ 12483 w 76311"/>
                <a:gd name="connsiteY13" fmla="*/ 16787 h 32930"/>
                <a:gd name="connsiteX14" fmla="*/ 16253 w 76311"/>
                <a:gd name="connsiteY14" fmla="*/ 20485 h 32930"/>
                <a:gd name="connsiteX15" fmla="*/ 60168 w 76311"/>
                <a:gd name="connsiteY15" fmla="*/ 19987 h 32930"/>
                <a:gd name="connsiteX16" fmla="*/ 62799 w 76311"/>
                <a:gd name="connsiteY16" fmla="*/ 18849 h 32930"/>
                <a:gd name="connsiteX17" fmla="*/ 63866 w 76311"/>
                <a:gd name="connsiteY17" fmla="*/ 16147 h 32930"/>
                <a:gd name="connsiteX18" fmla="*/ 60061 w 76311"/>
                <a:gd name="connsiteY18" fmla="*/ 12520 h 32930"/>
                <a:gd name="connsiteX19" fmla="*/ 16146 w 76311"/>
                <a:gd name="connsiteY19" fmla="*/ 13018 h 32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311" h="32930">
                  <a:moveTo>
                    <a:pt x="16253" y="32931"/>
                  </a:moveTo>
                  <a:cubicBezTo>
                    <a:pt x="7398" y="32931"/>
                    <a:pt x="144" y="25783"/>
                    <a:pt x="2" y="16929"/>
                  </a:cubicBezTo>
                  <a:cubicBezTo>
                    <a:pt x="-69" y="12591"/>
                    <a:pt x="1602" y="8466"/>
                    <a:pt x="4625" y="5373"/>
                  </a:cubicBezTo>
                  <a:cubicBezTo>
                    <a:pt x="7647" y="2279"/>
                    <a:pt x="11665" y="572"/>
                    <a:pt x="16004" y="501"/>
                  </a:cubicBezTo>
                  <a:lnTo>
                    <a:pt x="16004" y="501"/>
                  </a:lnTo>
                  <a:lnTo>
                    <a:pt x="59919" y="3"/>
                  </a:lnTo>
                  <a:cubicBezTo>
                    <a:pt x="68773" y="-175"/>
                    <a:pt x="76205" y="7079"/>
                    <a:pt x="76312" y="16005"/>
                  </a:cubicBezTo>
                  <a:cubicBezTo>
                    <a:pt x="76312" y="20378"/>
                    <a:pt x="74676" y="24468"/>
                    <a:pt x="71689" y="27526"/>
                  </a:cubicBezTo>
                  <a:cubicBezTo>
                    <a:pt x="68631" y="30655"/>
                    <a:pt x="64577" y="32362"/>
                    <a:pt x="60239" y="32397"/>
                  </a:cubicBezTo>
                  <a:lnTo>
                    <a:pt x="16359" y="32895"/>
                  </a:lnTo>
                  <a:lnTo>
                    <a:pt x="16217" y="32895"/>
                  </a:lnTo>
                  <a:close/>
                  <a:moveTo>
                    <a:pt x="16181" y="12982"/>
                  </a:moveTo>
                  <a:cubicBezTo>
                    <a:pt x="15150" y="12982"/>
                    <a:pt x="14261" y="13373"/>
                    <a:pt x="13550" y="14120"/>
                  </a:cubicBezTo>
                  <a:cubicBezTo>
                    <a:pt x="12839" y="14831"/>
                    <a:pt x="12483" y="15756"/>
                    <a:pt x="12483" y="16787"/>
                  </a:cubicBezTo>
                  <a:cubicBezTo>
                    <a:pt x="12483" y="18849"/>
                    <a:pt x="14439" y="20343"/>
                    <a:pt x="16253" y="20485"/>
                  </a:cubicBezTo>
                  <a:lnTo>
                    <a:pt x="60168" y="19987"/>
                  </a:lnTo>
                  <a:cubicBezTo>
                    <a:pt x="61199" y="19987"/>
                    <a:pt x="62088" y="19596"/>
                    <a:pt x="62799" y="18849"/>
                  </a:cubicBezTo>
                  <a:cubicBezTo>
                    <a:pt x="63510" y="18138"/>
                    <a:pt x="63866" y="17178"/>
                    <a:pt x="63866" y="16147"/>
                  </a:cubicBezTo>
                  <a:cubicBezTo>
                    <a:pt x="63866" y="14156"/>
                    <a:pt x="61981" y="12591"/>
                    <a:pt x="60061" y="12520"/>
                  </a:cubicBezTo>
                  <a:lnTo>
                    <a:pt x="16146" y="13018"/>
                  </a:lnTo>
                  <a:close/>
                </a:path>
              </a:pathLst>
            </a:custGeom>
            <a:grpFill/>
            <a:ln w="3503" cap="flat">
              <a:noFill/>
              <a:prstDash val="solid"/>
              <a:miter/>
            </a:ln>
          </p:spPr>
          <p:txBody>
            <a:bodyPr rtlCol="0" anchor="ctr"/>
            <a:lstStyle/>
            <a:p>
              <a:endParaRPr lang="es-CO"/>
            </a:p>
          </p:txBody>
        </p:sp>
        <p:sp>
          <p:nvSpPr>
            <p:cNvPr id="204" name="Freeform: Shape 203">
              <a:extLst>
                <a:ext uri="{FF2B5EF4-FFF2-40B4-BE49-F238E27FC236}">
                  <a16:creationId xmlns:a16="http://schemas.microsoft.com/office/drawing/2014/main" id="{30DEB42E-73EA-008A-3BF5-49686AF3F131}"/>
                </a:ext>
              </a:extLst>
            </p:cNvPr>
            <p:cNvSpPr/>
            <p:nvPr/>
          </p:nvSpPr>
          <p:spPr>
            <a:xfrm>
              <a:off x="2419118" y="3117215"/>
              <a:ext cx="59218" cy="39723"/>
            </a:xfrm>
            <a:custGeom>
              <a:avLst/>
              <a:gdLst>
                <a:gd name="connsiteX0" fmla="*/ 58145 w 59218"/>
                <a:gd name="connsiteY0" fmla="*/ 34227 h 39723"/>
                <a:gd name="connsiteX1" fmla="*/ 58145 w 59218"/>
                <a:gd name="connsiteY1" fmla="*/ 34227 h 39723"/>
                <a:gd name="connsiteX2" fmla="*/ 53736 w 59218"/>
                <a:gd name="connsiteY2" fmla="*/ 20821 h 39723"/>
                <a:gd name="connsiteX3" fmla="*/ 14444 w 59218"/>
                <a:gd name="connsiteY3" fmla="*/ 1050 h 39723"/>
                <a:gd name="connsiteX4" fmla="*/ 1073 w 59218"/>
                <a:gd name="connsiteY4" fmla="*/ 5495 h 39723"/>
                <a:gd name="connsiteX5" fmla="*/ 5483 w 59218"/>
                <a:gd name="connsiteY5" fmla="*/ 18901 h 39723"/>
                <a:gd name="connsiteX6" fmla="*/ 44740 w 59218"/>
                <a:gd name="connsiteY6" fmla="*/ 38672 h 39723"/>
                <a:gd name="connsiteX7" fmla="*/ 58110 w 59218"/>
                <a:gd name="connsiteY7" fmla="*/ 34262 h 39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218" h="39723">
                  <a:moveTo>
                    <a:pt x="58145" y="34227"/>
                  </a:moveTo>
                  <a:lnTo>
                    <a:pt x="58145" y="34227"/>
                  </a:lnTo>
                  <a:cubicBezTo>
                    <a:pt x="60635" y="29320"/>
                    <a:pt x="58643" y="23310"/>
                    <a:pt x="53736" y="20821"/>
                  </a:cubicBezTo>
                  <a:lnTo>
                    <a:pt x="14444" y="1050"/>
                  </a:lnTo>
                  <a:cubicBezTo>
                    <a:pt x="9536" y="-1403"/>
                    <a:pt x="3527" y="588"/>
                    <a:pt x="1073" y="5495"/>
                  </a:cubicBezTo>
                  <a:cubicBezTo>
                    <a:pt x="-1416" y="10402"/>
                    <a:pt x="576" y="16412"/>
                    <a:pt x="5483" y="18901"/>
                  </a:cubicBezTo>
                  <a:lnTo>
                    <a:pt x="44740" y="38672"/>
                  </a:lnTo>
                  <a:cubicBezTo>
                    <a:pt x="49647" y="41125"/>
                    <a:pt x="55656" y="39134"/>
                    <a:pt x="58110" y="34262"/>
                  </a:cubicBezTo>
                  <a:close/>
                </a:path>
              </a:pathLst>
            </a:custGeom>
            <a:grpFill/>
            <a:ln w="3503" cap="flat">
              <a:noFill/>
              <a:prstDash val="solid"/>
              <a:miter/>
            </a:ln>
          </p:spPr>
          <p:txBody>
            <a:bodyPr rtlCol="0" anchor="ctr"/>
            <a:lstStyle/>
            <a:p>
              <a:endParaRPr lang="es-CO"/>
            </a:p>
          </p:txBody>
        </p:sp>
        <p:sp>
          <p:nvSpPr>
            <p:cNvPr id="205" name="Freeform: Shape 204">
              <a:extLst>
                <a:ext uri="{FF2B5EF4-FFF2-40B4-BE49-F238E27FC236}">
                  <a16:creationId xmlns:a16="http://schemas.microsoft.com/office/drawing/2014/main" id="{18D797E1-3190-69F8-0CE6-52DFBE4565F3}"/>
                </a:ext>
              </a:extLst>
            </p:cNvPr>
            <p:cNvSpPr/>
            <p:nvPr/>
          </p:nvSpPr>
          <p:spPr>
            <a:xfrm>
              <a:off x="2412898" y="3111000"/>
              <a:ext cx="71694" cy="52176"/>
            </a:xfrm>
            <a:custGeom>
              <a:avLst/>
              <a:gdLst>
                <a:gd name="connsiteX0" fmla="*/ 55440 w 71694"/>
                <a:gd name="connsiteY0" fmla="*/ 52141 h 52176"/>
                <a:gd name="connsiteX1" fmla="*/ 48222 w 71694"/>
                <a:gd name="connsiteY1" fmla="*/ 50434 h 52176"/>
                <a:gd name="connsiteX2" fmla="*/ 8929 w 71694"/>
                <a:gd name="connsiteY2" fmla="*/ 30663 h 52176"/>
                <a:gd name="connsiteX3" fmla="*/ 822 w 71694"/>
                <a:gd name="connsiteY3" fmla="*/ 21275 h 52176"/>
                <a:gd name="connsiteX4" fmla="*/ 1746 w 71694"/>
                <a:gd name="connsiteY4" fmla="*/ 8901 h 52176"/>
                <a:gd name="connsiteX5" fmla="*/ 23473 w 71694"/>
                <a:gd name="connsiteY5" fmla="*/ 1682 h 52176"/>
                <a:gd name="connsiteX6" fmla="*/ 62765 w 71694"/>
                <a:gd name="connsiteY6" fmla="*/ 21453 h 52176"/>
                <a:gd name="connsiteX7" fmla="*/ 70873 w 71694"/>
                <a:gd name="connsiteY7" fmla="*/ 30876 h 52176"/>
                <a:gd name="connsiteX8" fmla="*/ 69948 w 71694"/>
                <a:gd name="connsiteY8" fmla="*/ 43251 h 52176"/>
                <a:gd name="connsiteX9" fmla="*/ 69948 w 71694"/>
                <a:gd name="connsiteY9" fmla="*/ 43251 h 52176"/>
                <a:gd name="connsiteX10" fmla="*/ 55440 w 71694"/>
                <a:gd name="connsiteY10" fmla="*/ 52176 h 52176"/>
                <a:gd name="connsiteX11" fmla="*/ 16254 w 71694"/>
                <a:gd name="connsiteY11" fmla="*/ 12457 h 52176"/>
                <a:gd name="connsiteX12" fmla="*/ 12912 w 71694"/>
                <a:gd name="connsiteY12" fmla="*/ 14519 h 52176"/>
                <a:gd name="connsiteX13" fmla="*/ 12698 w 71694"/>
                <a:gd name="connsiteY13" fmla="*/ 17364 h 52176"/>
                <a:gd name="connsiteX14" fmla="*/ 14547 w 71694"/>
                <a:gd name="connsiteY14" fmla="*/ 19533 h 52176"/>
                <a:gd name="connsiteX15" fmla="*/ 53804 w 71694"/>
                <a:gd name="connsiteY15" fmla="*/ 39304 h 52176"/>
                <a:gd name="connsiteX16" fmla="*/ 58818 w 71694"/>
                <a:gd name="connsiteY16" fmla="*/ 37668 h 52176"/>
                <a:gd name="connsiteX17" fmla="*/ 58818 w 71694"/>
                <a:gd name="connsiteY17" fmla="*/ 37668 h 52176"/>
                <a:gd name="connsiteX18" fmla="*/ 59032 w 71694"/>
                <a:gd name="connsiteY18" fmla="*/ 34788 h 52176"/>
                <a:gd name="connsiteX19" fmla="*/ 57183 w 71694"/>
                <a:gd name="connsiteY19" fmla="*/ 32619 h 52176"/>
                <a:gd name="connsiteX20" fmla="*/ 17890 w 71694"/>
                <a:gd name="connsiteY20" fmla="*/ 12848 h 52176"/>
                <a:gd name="connsiteX21" fmla="*/ 16254 w 71694"/>
                <a:gd name="connsiteY21" fmla="*/ 12457 h 52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1694" h="52176">
                  <a:moveTo>
                    <a:pt x="55440" y="52141"/>
                  </a:moveTo>
                  <a:cubicBezTo>
                    <a:pt x="53022" y="52141"/>
                    <a:pt x="50533" y="51607"/>
                    <a:pt x="48222" y="50434"/>
                  </a:cubicBezTo>
                  <a:lnTo>
                    <a:pt x="8929" y="30663"/>
                  </a:lnTo>
                  <a:cubicBezTo>
                    <a:pt x="5053" y="28707"/>
                    <a:pt x="2173" y="25365"/>
                    <a:pt x="822" y="21275"/>
                  </a:cubicBezTo>
                  <a:cubicBezTo>
                    <a:pt x="-530" y="17151"/>
                    <a:pt x="-209" y="12777"/>
                    <a:pt x="1746" y="8901"/>
                  </a:cubicBezTo>
                  <a:cubicBezTo>
                    <a:pt x="5764" y="971"/>
                    <a:pt x="15508" y="-2265"/>
                    <a:pt x="23473" y="1682"/>
                  </a:cubicBezTo>
                  <a:lnTo>
                    <a:pt x="62765" y="21453"/>
                  </a:lnTo>
                  <a:cubicBezTo>
                    <a:pt x="66641" y="23409"/>
                    <a:pt x="69522" y="26751"/>
                    <a:pt x="70873" y="30876"/>
                  </a:cubicBezTo>
                  <a:cubicBezTo>
                    <a:pt x="72224" y="35001"/>
                    <a:pt x="71904" y="39375"/>
                    <a:pt x="69948" y="43251"/>
                  </a:cubicBezTo>
                  <a:lnTo>
                    <a:pt x="69948" y="43251"/>
                  </a:lnTo>
                  <a:cubicBezTo>
                    <a:pt x="67104" y="48905"/>
                    <a:pt x="61379" y="52176"/>
                    <a:pt x="55440" y="52176"/>
                  </a:cubicBezTo>
                  <a:close/>
                  <a:moveTo>
                    <a:pt x="16254" y="12457"/>
                  </a:moveTo>
                  <a:cubicBezTo>
                    <a:pt x="14903" y="12457"/>
                    <a:pt x="13552" y="13203"/>
                    <a:pt x="12912" y="14519"/>
                  </a:cubicBezTo>
                  <a:cubicBezTo>
                    <a:pt x="12449" y="15408"/>
                    <a:pt x="12378" y="16404"/>
                    <a:pt x="12698" y="17364"/>
                  </a:cubicBezTo>
                  <a:cubicBezTo>
                    <a:pt x="13018" y="18324"/>
                    <a:pt x="13658" y="19071"/>
                    <a:pt x="14547" y="19533"/>
                  </a:cubicBezTo>
                  <a:lnTo>
                    <a:pt x="53804" y="39304"/>
                  </a:lnTo>
                  <a:cubicBezTo>
                    <a:pt x="55654" y="40228"/>
                    <a:pt x="57894" y="39482"/>
                    <a:pt x="58818" y="37668"/>
                  </a:cubicBezTo>
                  <a:lnTo>
                    <a:pt x="58818" y="37668"/>
                  </a:lnTo>
                  <a:cubicBezTo>
                    <a:pt x="59281" y="36743"/>
                    <a:pt x="59352" y="35748"/>
                    <a:pt x="59032" y="34788"/>
                  </a:cubicBezTo>
                  <a:cubicBezTo>
                    <a:pt x="58712" y="33828"/>
                    <a:pt x="58072" y="33081"/>
                    <a:pt x="57183" y="32619"/>
                  </a:cubicBezTo>
                  <a:lnTo>
                    <a:pt x="17890" y="12848"/>
                  </a:lnTo>
                  <a:cubicBezTo>
                    <a:pt x="17357" y="12599"/>
                    <a:pt x="16823" y="12457"/>
                    <a:pt x="16254" y="12457"/>
                  </a:cubicBezTo>
                  <a:close/>
                </a:path>
              </a:pathLst>
            </a:custGeom>
            <a:grpFill/>
            <a:ln w="3503" cap="flat">
              <a:noFill/>
              <a:prstDash val="solid"/>
              <a:miter/>
            </a:ln>
          </p:spPr>
          <p:txBody>
            <a:bodyPr rtlCol="0" anchor="ctr"/>
            <a:lstStyle/>
            <a:p>
              <a:endParaRPr lang="es-CO"/>
            </a:p>
          </p:txBody>
        </p:sp>
        <p:sp>
          <p:nvSpPr>
            <p:cNvPr id="206" name="Freeform: Shape 205">
              <a:extLst>
                <a:ext uri="{FF2B5EF4-FFF2-40B4-BE49-F238E27FC236}">
                  <a16:creationId xmlns:a16="http://schemas.microsoft.com/office/drawing/2014/main" id="{E5474355-822F-6D7A-3DC8-9D23757B7904}"/>
                </a:ext>
              </a:extLst>
            </p:cNvPr>
            <p:cNvSpPr/>
            <p:nvPr/>
          </p:nvSpPr>
          <p:spPr>
            <a:xfrm>
              <a:off x="2482854" y="3009210"/>
              <a:ext cx="51365" cy="50628"/>
            </a:xfrm>
            <a:custGeom>
              <a:avLst/>
              <a:gdLst>
                <a:gd name="connsiteX0" fmla="*/ 48530 w 51365"/>
                <a:gd name="connsiteY0" fmla="*/ 47645 h 50628"/>
                <a:gd name="connsiteX1" fmla="*/ 48530 w 51365"/>
                <a:gd name="connsiteY1" fmla="*/ 47645 h 50628"/>
                <a:gd name="connsiteX2" fmla="*/ 48387 w 51365"/>
                <a:gd name="connsiteY2" fmla="*/ 33528 h 50628"/>
                <a:gd name="connsiteX3" fmla="*/ 16918 w 51365"/>
                <a:gd name="connsiteY3" fmla="*/ 2805 h 50628"/>
                <a:gd name="connsiteX4" fmla="*/ 2836 w 51365"/>
                <a:gd name="connsiteY4" fmla="*/ 2983 h 50628"/>
                <a:gd name="connsiteX5" fmla="*/ 2979 w 51365"/>
                <a:gd name="connsiteY5" fmla="*/ 17100 h 50628"/>
                <a:gd name="connsiteX6" fmla="*/ 34413 w 51365"/>
                <a:gd name="connsiteY6" fmla="*/ 47823 h 50628"/>
                <a:gd name="connsiteX7" fmla="*/ 48494 w 51365"/>
                <a:gd name="connsiteY7" fmla="*/ 47645 h 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365" h="50628">
                  <a:moveTo>
                    <a:pt x="48530" y="47645"/>
                  </a:moveTo>
                  <a:lnTo>
                    <a:pt x="48530" y="47645"/>
                  </a:lnTo>
                  <a:cubicBezTo>
                    <a:pt x="52370" y="43698"/>
                    <a:pt x="52299" y="37369"/>
                    <a:pt x="48387" y="33528"/>
                  </a:cubicBezTo>
                  <a:lnTo>
                    <a:pt x="16918" y="2805"/>
                  </a:lnTo>
                  <a:cubicBezTo>
                    <a:pt x="12971" y="-999"/>
                    <a:pt x="6677" y="-928"/>
                    <a:pt x="2836" y="2983"/>
                  </a:cubicBezTo>
                  <a:cubicBezTo>
                    <a:pt x="-1004" y="6930"/>
                    <a:pt x="-933" y="13224"/>
                    <a:pt x="2979" y="17100"/>
                  </a:cubicBezTo>
                  <a:lnTo>
                    <a:pt x="34413" y="47823"/>
                  </a:lnTo>
                  <a:cubicBezTo>
                    <a:pt x="38360" y="51628"/>
                    <a:pt x="44689" y="51557"/>
                    <a:pt x="48494" y="47645"/>
                  </a:cubicBezTo>
                  <a:close/>
                </a:path>
              </a:pathLst>
            </a:custGeom>
            <a:grpFill/>
            <a:ln w="3503" cap="flat">
              <a:noFill/>
              <a:prstDash val="solid"/>
              <a:miter/>
            </a:ln>
          </p:spPr>
          <p:txBody>
            <a:bodyPr rtlCol="0" anchor="ctr"/>
            <a:lstStyle/>
            <a:p>
              <a:endParaRPr lang="es-CO"/>
            </a:p>
          </p:txBody>
        </p:sp>
        <p:sp>
          <p:nvSpPr>
            <p:cNvPr id="207" name="Freeform: Shape 206">
              <a:extLst>
                <a:ext uri="{FF2B5EF4-FFF2-40B4-BE49-F238E27FC236}">
                  <a16:creationId xmlns:a16="http://schemas.microsoft.com/office/drawing/2014/main" id="{978B1DE3-5F53-13BD-7D2A-D232BDB23B7C}"/>
                </a:ext>
              </a:extLst>
            </p:cNvPr>
            <p:cNvSpPr/>
            <p:nvPr/>
          </p:nvSpPr>
          <p:spPr>
            <a:xfrm>
              <a:off x="2476587" y="3002955"/>
              <a:ext cx="63865" cy="63145"/>
            </a:xfrm>
            <a:custGeom>
              <a:avLst/>
              <a:gdLst>
                <a:gd name="connsiteX0" fmla="*/ 47650 w 63865"/>
                <a:gd name="connsiteY0" fmla="*/ 63110 h 63145"/>
                <a:gd name="connsiteX1" fmla="*/ 36342 w 63865"/>
                <a:gd name="connsiteY1" fmla="*/ 58522 h 63145"/>
                <a:gd name="connsiteX2" fmla="*/ 4873 w 63865"/>
                <a:gd name="connsiteY2" fmla="*/ 27800 h 63145"/>
                <a:gd name="connsiteX3" fmla="*/ 4624 w 63865"/>
                <a:gd name="connsiteY3" fmla="*/ 4864 h 63145"/>
                <a:gd name="connsiteX4" fmla="*/ 27524 w 63865"/>
                <a:gd name="connsiteY4" fmla="*/ 4580 h 63145"/>
                <a:gd name="connsiteX5" fmla="*/ 58993 w 63865"/>
                <a:gd name="connsiteY5" fmla="*/ 35338 h 63145"/>
                <a:gd name="connsiteX6" fmla="*/ 59242 w 63865"/>
                <a:gd name="connsiteY6" fmla="*/ 58274 h 63145"/>
                <a:gd name="connsiteX7" fmla="*/ 58851 w 63865"/>
                <a:gd name="connsiteY7" fmla="*/ 58665 h 63145"/>
                <a:gd name="connsiteX8" fmla="*/ 47650 w 63865"/>
                <a:gd name="connsiteY8" fmla="*/ 63145 h 63145"/>
                <a:gd name="connsiteX9" fmla="*/ 16251 w 63865"/>
                <a:gd name="connsiteY9" fmla="*/ 12474 h 63145"/>
                <a:gd name="connsiteX10" fmla="*/ 13549 w 63865"/>
                <a:gd name="connsiteY10" fmla="*/ 13612 h 63145"/>
                <a:gd name="connsiteX11" fmla="*/ 12482 w 63865"/>
                <a:gd name="connsiteY11" fmla="*/ 16278 h 63145"/>
                <a:gd name="connsiteX12" fmla="*/ 13620 w 63865"/>
                <a:gd name="connsiteY12" fmla="*/ 18910 h 63145"/>
                <a:gd name="connsiteX13" fmla="*/ 45054 w 63865"/>
                <a:gd name="connsiteY13" fmla="*/ 49633 h 63145"/>
                <a:gd name="connsiteX14" fmla="*/ 50317 w 63865"/>
                <a:gd name="connsiteY14" fmla="*/ 49562 h 63145"/>
                <a:gd name="connsiteX15" fmla="*/ 50423 w 63865"/>
                <a:gd name="connsiteY15" fmla="*/ 49455 h 63145"/>
                <a:gd name="connsiteX16" fmla="*/ 51384 w 63865"/>
                <a:gd name="connsiteY16" fmla="*/ 46895 h 63145"/>
                <a:gd name="connsiteX17" fmla="*/ 50246 w 63865"/>
                <a:gd name="connsiteY17" fmla="*/ 44263 h 63145"/>
                <a:gd name="connsiteX18" fmla="*/ 18812 w 63865"/>
                <a:gd name="connsiteY18" fmla="*/ 13540 h 63145"/>
                <a:gd name="connsiteX19" fmla="*/ 16216 w 63865"/>
                <a:gd name="connsiteY19" fmla="*/ 12509 h 63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865" h="63145">
                  <a:moveTo>
                    <a:pt x="47650" y="63110"/>
                  </a:moveTo>
                  <a:cubicBezTo>
                    <a:pt x="43561" y="63110"/>
                    <a:pt x="39507" y="61581"/>
                    <a:pt x="36342" y="58522"/>
                  </a:cubicBezTo>
                  <a:lnTo>
                    <a:pt x="4873" y="27800"/>
                  </a:lnTo>
                  <a:cubicBezTo>
                    <a:pt x="-1528" y="21541"/>
                    <a:pt x="-1635" y="11265"/>
                    <a:pt x="4624" y="4864"/>
                  </a:cubicBezTo>
                  <a:cubicBezTo>
                    <a:pt x="10846" y="-1501"/>
                    <a:pt x="21123" y="-1643"/>
                    <a:pt x="27524" y="4580"/>
                  </a:cubicBezTo>
                  <a:lnTo>
                    <a:pt x="58993" y="35338"/>
                  </a:lnTo>
                  <a:cubicBezTo>
                    <a:pt x="65394" y="41596"/>
                    <a:pt x="65500" y="51873"/>
                    <a:pt x="59242" y="58274"/>
                  </a:cubicBezTo>
                  <a:lnTo>
                    <a:pt x="58851" y="58665"/>
                  </a:lnTo>
                  <a:cubicBezTo>
                    <a:pt x="55722" y="61652"/>
                    <a:pt x="51704" y="63145"/>
                    <a:pt x="47650" y="63145"/>
                  </a:cubicBezTo>
                  <a:close/>
                  <a:moveTo>
                    <a:pt x="16251" y="12474"/>
                  </a:moveTo>
                  <a:cubicBezTo>
                    <a:pt x="15291" y="12474"/>
                    <a:pt x="14296" y="12865"/>
                    <a:pt x="13549" y="13612"/>
                  </a:cubicBezTo>
                  <a:cubicBezTo>
                    <a:pt x="12838" y="14323"/>
                    <a:pt x="12482" y="15247"/>
                    <a:pt x="12482" y="16278"/>
                  </a:cubicBezTo>
                  <a:cubicBezTo>
                    <a:pt x="12482" y="17274"/>
                    <a:pt x="12909" y="18199"/>
                    <a:pt x="13620" y="18910"/>
                  </a:cubicBezTo>
                  <a:lnTo>
                    <a:pt x="45054" y="49633"/>
                  </a:lnTo>
                  <a:cubicBezTo>
                    <a:pt x="46512" y="51055"/>
                    <a:pt x="48894" y="51020"/>
                    <a:pt x="50317" y="49562"/>
                  </a:cubicBezTo>
                  <a:lnTo>
                    <a:pt x="50423" y="49455"/>
                  </a:lnTo>
                  <a:cubicBezTo>
                    <a:pt x="51064" y="48744"/>
                    <a:pt x="51384" y="47855"/>
                    <a:pt x="51384" y="46895"/>
                  </a:cubicBezTo>
                  <a:cubicBezTo>
                    <a:pt x="51384" y="45899"/>
                    <a:pt x="50957" y="44975"/>
                    <a:pt x="50246" y="44263"/>
                  </a:cubicBezTo>
                  <a:lnTo>
                    <a:pt x="18812" y="13540"/>
                  </a:lnTo>
                  <a:cubicBezTo>
                    <a:pt x="18100" y="12829"/>
                    <a:pt x="17176" y="12509"/>
                    <a:pt x="16216" y="12509"/>
                  </a:cubicBezTo>
                  <a:close/>
                </a:path>
              </a:pathLst>
            </a:custGeom>
            <a:grpFill/>
            <a:ln w="3503" cap="flat">
              <a:noFill/>
              <a:prstDash val="solid"/>
              <a:miter/>
            </a:ln>
          </p:spPr>
          <p:txBody>
            <a:bodyPr rtlCol="0" anchor="ctr"/>
            <a:lstStyle/>
            <a:p>
              <a:endParaRPr lang="es-CO"/>
            </a:p>
          </p:txBody>
        </p:sp>
        <p:sp>
          <p:nvSpPr>
            <p:cNvPr id="208" name="Freeform: Shape 207">
              <a:extLst>
                <a:ext uri="{FF2B5EF4-FFF2-40B4-BE49-F238E27FC236}">
                  <a16:creationId xmlns:a16="http://schemas.microsoft.com/office/drawing/2014/main" id="{BD1674B2-0C06-4F21-86D9-F12B36ED4F28}"/>
                </a:ext>
              </a:extLst>
            </p:cNvPr>
            <p:cNvSpPr/>
            <p:nvPr/>
          </p:nvSpPr>
          <p:spPr>
            <a:xfrm>
              <a:off x="2796915" y="3280204"/>
              <a:ext cx="51361" cy="50655"/>
            </a:xfrm>
            <a:custGeom>
              <a:avLst/>
              <a:gdLst>
                <a:gd name="connsiteX0" fmla="*/ 2832 w 51361"/>
                <a:gd name="connsiteY0" fmla="*/ 2983 h 50655"/>
                <a:gd name="connsiteX1" fmla="*/ 3010 w 51361"/>
                <a:gd name="connsiteY1" fmla="*/ 17100 h 50655"/>
                <a:gd name="connsiteX2" fmla="*/ 34444 w 51361"/>
                <a:gd name="connsiteY2" fmla="*/ 47823 h 50655"/>
                <a:gd name="connsiteX3" fmla="*/ 48525 w 51361"/>
                <a:gd name="connsiteY3" fmla="*/ 47645 h 50655"/>
                <a:gd name="connsiteX4" fmla="*/ 48383 w 51361"/>
                <a:gd name="connsiteY4" fmla="*/ 33528 h 50655"/>
                <a:gd name="connsiteX5" fmla="*/ 16949 w 51361"/>
                <a:gd name="connsiteY5" fmla="*/ 2805 h 50655"/>
                <a:gd name="connsiteX6" fmla="*/ 2832 w 51361"/>
                <a:gd name="connsiteY6" fmla="*/ 2983 h 50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361" h="50655">
                  <a:moveTo>
                    <a:pt x="2832" y="2983"/>
                  </a:moveTo>
                  <a:cubicBezTo>
                    <a:pt x="-1008" y="6930"/>
                    <a:pt x="-937" y="13260"/>
                    <a:pt x="3010" y="17100"/>
                  </a:cubicBezTo>
                  <a:lnTo>
                    <a:pt x="34444" y="47823"/>
                  </a:lnTo>
                  <a:cubicBezTo>
                    <a:pt x="38355" y="51663"/>
                    <a:pt x="44685" y="51592"/>
                    <a:pt x="48525" y="47645"/>
                  </a:cubicBezTo>
                  <a:cubicBezTo>
                    <a:pt x="52366" y="43734"/>
                    <a:pt x="52295" y="37404"/>
                    <a:pt x="48383" y="33528"/>
                  </a:cubicBezTo>
                  <a:lnTo>
                    <a:pt x="16949" y="2805"/>
                  </a:lnTo>
                  <a:cubicBezTo>
                    <a:pt x="13002" y="-999"/>
                    <a:pt x="6672" y="-928"/>
                    <a:pt x="2832" y="2983"/>
                  </a:cubicBezTo>
                  <a:close/>
                </a:path>
              </a:pathLst>
            </a:custGeom>
            <a:grpFill/>
            <a:ln w="3503" cap="flat">
              <a:noFill/>
              <a:prstDash val="solid"/>
              <a:miter/>
            </a:ln>
          </p:spPr>
          <p:txBody>
            <a:bodyPr rtlCol="0" anchor="ctr"/>
            <a:lstStyle/>
            <a:p>
              <a:endParaRPr lang="es-CO"/>
            </a:p>
          </p:txBody>
        </p:sp>
        <p:sp>
          <p:nvSpPr>
            <p:cNvPr id="209" name="Freeform: Shape 208">
              <a:extLst>
                <a:ext uri="{FF2B5EF4-FFF2-40B4-BE49-F238E27FC236}">
                  <a16:creationId xmlns:a16="http://schemas.microsoft.com/office/drawing/2014/main" id="{9958FEBA-C87F-096E-D928-E5C3B50D01E3}"/>
                </a:ext>
              </a:extLst>
            </p:cNvPr>
            <p:cNvSpPr/>
            <p:nvPr/>
          </p:nvSpPr>
          <p:spPr>
            <a:xfrm>
              <a:off x="2790723" y="3273945"/>
              <a:ext cx="63821" cy="63114"/>
            </a:xfrm>
            <a:custGeom>
              <a:avLst/>
              <a:gdLst>
                <a:gd name="connsiteX0" fmla="*/ 47606 w 63821"/>
                <a:gd name="connsiteY0" fmla="*/ 63114 h 63114"/>
                <a:gd name="connsiteX1" fmla="*/ 36298 w 63821"/>
                <a:gd name="connsiteY1" fmla="*/ 58492 h 63114"/>
                <a:gd name="connsiteX2" fmla="*/ 4864 w 63821"/>
                <a:gd name="connsiteY2" fmla="*/ 27769 h 63114"/>
                <a:gd name="connsiteX3" fmla="*/ 4580 w 63821"/>
                <a:gd name="connsiteY3" fmla="*/ 4869 h 63114"/>
                <a:gd name="connsiteX4" fmla="*/ 4580 w 63821"/>
                <a:gd name="connsiteY4" fmla="*/ 4869 h 63114"/>
                <a:gd name="connsiteX5" fmla="*/ 27479 w 63821"/>
                <a:gd name="connsiteY5" fmla="*/ 4549 h 63114"/>
                <a:gd name="connsiteX6" fmla="*/ 58949 w 63821"/>
                <a:gd name="connsiteY6" fmla="*/ 35307 h 63114"/>
                <a:gd name="connsiteX7" fmla="*/ 63821 w 63821"/>
                <a:gd name="connsiteY7" fmla="*/ 46722 h 63114"/>
                <a:gd name="connsiteX8" fmla="*/ 59198 w 63821"/>
                <a:gd name="connsiteY8" fmla="*/ 58243 h 63114"/>
                <a:gd name="connsiteX9" fmla="*/ 47606 w 63821"/>
                <a:gd name="connsiteY9" fmla="*/ 63114 h 63114"/>
                <a:gd name="connsiteX10" fmla="*/ 13505 w 63821"/>
                <a:gd name="connsiteY10" fmla="*/ 13616 h 63114"/>
                <a:gd name="connsiteX11" fmla="*/ 13576 w 63821"/>
                <a:gd name="connsiteY11" fmla="*/ 18915 h 63114"/>
                <a:gd name="connsiteX12" fmla="*/ 45010 w 63821"/>
                <a:gd name="connsiteY12" fmla="*/ 49637 h 63114"/>
                <a:gd name="connsiteX13" fmla="*/ 50273 w 63821"/>
                <a:gd name="connsiteY13" fmla="*/ 49566 h 63114"/>
                <a:gd name="connsiteX14" fmla="*/ 50202 w 63821"/>
                <a:gd name="connsiteY14" fmla="*/ 44268 h 63114"/>
                <a:gd name="connsiteX15" fmla="*/ 18768 w 63821"/>
                <a:gd name="connsiteY15" fmla="*/ 13545 h 63114"/>
                <a:gd name="connsiteX16" fmla="*/ 13505 w 63821"/>
                <a:gd name="connsiteY16" fmla="*/ 13616 h 63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821" h="63114">
                  <a:moveTo>
                    <a:pt x="47606" y="63114"/>
                  </a:moveTo>
                  <a:cubicBezTo>
                    <a:pt x="43517" y="63114"/>
                    <a:pt x="39427" y="61585"/>
                    <a:pt x="36298" y="58492"/>
                  </a:cubicBezTo>
                  <a:lnTo>
                    <a:pt x="4864" y="27769"/>
                  </a:lnTo>
                  <a:cubicBezTo>
                    <a:pt x="-1501" y="21546"/>
                    <a:pt x="-1643" y="11269"/>
                    <a:pt x="4580" y="4869"/>
                  </a:cubicBezTo>
                  <a:lnTo>
                    <a:pt x="4580" y="4869"/>
                  </a:lnTo>
                  <a:cubicBezTo>
                    <a:pt x="10802" y="-1496"/>
                    <a:pt x="21079" y="-1639"/>
                    <a:pt x="27479" y="4549"/>
                  </a:cubicBezTo>
                  <a:lnTo>
                    <a:pt x="58949" y="35307"/>
                  </a:lnTo>
                  <a:cubicBezTo>
                    <a:pt x="62043" y="38330"/>
                    <a:pt x="63785" y="42383"/>
                    <a:pt x="63821" y="46722"/>
                  </a:cubicBezTo>
                  <a:cubicBezTo>
                    <a:pt x="63856" y="51060"/>
                    <a:pt x="62221" y="55149"/>
                    <a:pt x="59198" y="58243"/>
                  </a:cubicBezTo>
                  <a:cubicBezTo>
                    <a:pt x="56033" y="61479"/>
                    <a:pt x="51837" y="63114"/>
                    <a:pt x="47606" y="63114"/>
                  </a:cubicBezTo>
                  <a:close/>
                  <a:moveTo>
                    <a:pt x="13505" y="13616"/>
                  </a:moveTo>
                  <a:cubicBezTo>
                    <a:pt x="12083" y="15110"/>
                    <a:pt x="12118" y="17457"/>
                    <a:pt x="13576" y="18915"/>
                  </a:cubicBezTo>
                  <a:lnTo>
                    <a:pt x="45010" y="49637"/>
                  </a:lnTo>
                  <a:cubicBezTo>
                    <a:pt x="46504" y="51095"/>
                    <a:pt x="48850" y="51060"/>
                    <a:pt x="50273" y="49566"/>
                  </a:cubicBezTo>
                  <a:cubicBezTo>
                    <a:pt x="51695" y="48108"/>
                    <a:pt x="51695" y="45726"/>
                    <a:pt x="50202" y="44268"/>
                  </a:cubicBezTo>
                  <a:lnTo>
                    <a:pt x="18768" y="13545"/>
                  </a:lnTo>
                  <a:cubicBezTo>
                    <a:pt x="17310" y="12123"/>
                    <a:pt x="14927" y="12158"/>
                    <a:pt x="13505" y="13616"/>
                  </a:cubicBezTo>
                  <a:close/>
                </a:path>
              </a:pathLst>
            </a:custGeom>
            <a:grpFill/>
            <a:ln w="3503" cap="flat">
              <a:noFill/>
              <a:prstDash val="solid"/>
              <a:miter/>
            </a:ln>
          </p:spPr>
          <p:txBody>
            <a:bodyPr rtlCol="0" anchor="ctr"/>
            <a:lstStyle/>
            <a:p>
              <a:endParaRPr lang="es-CO"/>
            </a:p>
          </p:txBody>
        </p:sp>
        <p:sp>
          <p:nvSpPr>
            <p:cNvPr id="210" name="Freeform: Shape 209">
              <a:extLst>
                <a:ext uri="{FF2B5EF4-FFF2-40B4-BE49-F238E27FC236}">
                  <a16:creationId xmlns:a16="http://schemas.microsoft.com/office/drawing/2014/main" id="{CCAD629B-A5FA-2389-FEC3-0A5B5D2F68B7}"/>
                </a:ext>
              </a:extLst>
            </p:cNvPr>
            <p:cNvSpPr/>
            <p:nvPr/>
          </p:nvSpPr>
          <p:spPr>
            <a:xfrm>
              <a:off x="2759080" y="3008823"/>
              <a:ext cx="50659" cy="51370"/>
            </a:xfrm>
            <a:custGeom>
              <a:avLst/>
              <a:gdLst>
                <a:gd name="connsiteX0" fmla="*/ 33519 w 50659"/>
                <a:gd name="connsiteY0" fmla="*/ 3014 h 51370"/>
                <a:gd name="connsiteX1" fmla="*/ 2832 w 50659"/>
                <a:gd name="connsiteY1" fmla="*/ 34448 h 51370"/>
                <a:gd name="connsiteX2" fmla="*/ 3010 w 50659"/>
                <a:gd name="connsiteY2" fmla="*/ 48565 h 51370"/>
                <a:gd name="connsiteX3" fmla="*/ 17091 w 50659"/>
                <a:gd name="connsiteY3" fmla="*/ 48387 h 51370"/>
                <a:gd name="connsiteX4" fmla="*/ 17091 w 50659"/>
                <a:gd name="connsiteY4" fmla="*/ 48387 h 51370"/>
                <a:gd name="connsiteX5" fmla="*/ 47814 w 50659"/>
                <a:gd name="connsiteY5" fmla="*/ 16953 h 51370"/>
                <a:gd name="connsiteX6" fmla="*/ 50659 w 50659"/>
                <a:gd name="connsiteY6" fmla="*/ 9841 h 51370"/>
                <a:gd name="connsiteX7" fmla="*/ 47672 w 50659"/>
                <a:gd name="connsiteY7" fmla="*/ 2836 h 51370"/>
                <a:gd name="connsiteX8" fmla="*/ 33555 w 50659"/>
                <a:gd name="connsiteY8" fmla="*/ 2979 h 51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59" h="51370">
                  <a:moveTo>
                    <a:pt x="33519" y="3014"/>
                  </a:moveTo>
                  <a:lnTo>
                    <a:pt x="2832" y="34448"/>
                  </a:lnTo>
                  <a:cubicBezTo>
                    <a:pt x="-1008" y="38395"/>
                    <a:pt x="-937" y="44689"/>
                    <a:pt x="3010" y="48565"/>
                  </a:cubicBezTo>
                  <a:cubicBezTo>
                    <a:pt x="6957" y="52370"/>
                    <a:pt x="13286" y="52299"/>
                    <a:pt x="17091" y="48387"/>
                  </a:cubicBezTo>
                  <a:lnTo>
                    <a:pt x="17091" y="48387"/>
                  </a:lnTo>
                  <a:cubicBezTo>
                    <a:pt x="17091" y="48387"/>
                    <a:pt x="47814" y="16953"/>
                    <a:pt x="47814" y="16953"/>
                  </a:cubicBezTo>
                  <a:cubicBezTo>
                    <a:pt x="49699" y="15033"/>
                    <a:pt x="50694" y="12508"/>
                    <a:pt x="50659" y="9841"/>
                  </a:cubicBezTo>
                  <a:cubicBezTo>
                    <a:pt x="50659" y="7175"/>
                    <a:pt x="49557" y="4685"/>
                    <a:pt x="47672" y="2836"/>
                  </a:cubicBezTo>
                  <a:cubicBezTo>
                    <a:pt x="43760" y="-1004"/>
                    <a:pt x="37431" y="-933"/>
                    <a:pt x="33555" y="2979"/>
                  </a:cubicBezTo>
                  <a:close/>
                </a:path>
              </a:pathLst>
            </a:custGeom>
            <a:grpFill/>
            <a:ln w="3503" cap="flat">
              <a:noFill/>
              <a:prstDash val="solid"/>
              <a:miter/>
            </a:ln>
          </p:spPr>
          <p:txBody>
            <a:bodyPr rtlCol="0" anchor="ctr"/>
            <a:lstStyle/>
            <a:p>
              <a:endParaRPr lang="es-CO"/>
            </a:p>
          </p:txBody>
        </p:sp>
        <p:sp>
          <p:nvSpPr>
            <p:cNvPr id="211" name="Freeform: Shape 210">
              <a:extLst>
                <a:ext uri="{FF2B5EF4-FFF2-40B4-BE49-F238E27FC236}">
                  <a16:creationId xmlns:a16="http://schemas.microsoft.com/office/drawing/2014/main" id="{96271741-AB6D-5218-1EDD-3DE3E4CA7A5E}"/>
                </a:ext>
              </a:extLst>
            </p:cNvPr>
            <p:cNvSpPr/>
            <p:nvPr/>
          </p:nvSpPr>
          <p:spPr>
            <a:xfrm>
              <a:off x="2752826" y="3002591"/>
              <a:ext cx="63138" cy="63829"/>
            </a:xfrm>
            <a:custGeom>
              <a:avLst/>
              <a:gdLst>
                <a:gd name="connsiteX0" fmla="*/ 16198 w 63138"/>
                <a:gd name="connsiteY0" fmla="*/ 63829 h 63829"/>
                <a:gd name="connsiteX1" fmla="*/ 4891 w 63138"/>
                <a:gd name="connsiteY1" fmla="*/ 59242 h 63829"/>
                <a:gd name="connsiteX2" fmla="*/ 4606 w 63138"/>
                <a:gd name="connsiteY2" fmla="*/ 36307 h 63829"/>
                <a:gd name="connsiteX3" fmla="*/ 35329 w 63138"/>
                <a:gd name="connsiteY3" fmla="*/ 4873 h 63829"/>
                <a:gd name="connsiteX4" fmla="*/ 58265 w 63138"/>
                <a:gd name="connsiteY4" fmla="*/ 4624 h 63829"/>
                <a:gd name="connsiteX5" fmla="*/ 63136 w 63138"/>
                <a:gd name="connsiteY5" fmla="*/ 16002 h 63829"/>
                <a:gd name="connsiteX6" fmla="*/ 58514 w 63138"/>
                <a:gd name="connsiteY6" fmla="*/ 27524 h 63829"/>
                <a:gd name="connsiteX7" fmla="*/ 27826 w 63138"/>
                <a:gd name="connsiteY7" fmla="*/ 58958 h 63829"/>
                <a:gd name="connsiteX8" fmla="*/ 16234 w 63138"/>
                <a:gd name="connsiteY8" fmla="*/ 63829 h 63829"/>
                <a:gd name="connsiteX9" fmla="*/ 44254 w 63138"/>
                <a:gd name="connsiteY9" fmla="*/ 13584 h 63829"/>
                <a:gd name="connsiteX10" fmla="*/ 13567 w 63138"/>
                <a:gd name="connsiteY10" fmla="*/ 45019 h 63829"/>
                <a:gd name="connsiteX11" fmla="*/ 13638 w 63138"/>
                <a:gd name="connsiteY11" fmla="*/ 50317 h 63829"/>
                <a:gd name="connsiteX12" fmla="*/ 18901 w 63138"/>
                <a:gd name="connsiteY12" fmla="*/ 50246 h 63829"/>
                <a:gd name="connsiteX13" fmla="*/ 49624 w 63138"/>
                <a:gd name="connsiteY13" fmla="*/ 18812 h 63829"/>
                <a:gd name="connsiteX14" fmla="*/ 50691 w 63138"/>
                <a:gd name="connsiteY14" fmla="*/ 16145 h 63829"/>
                <a:gd name="connsiteX15" fmla="*/ 49588 w 63138"/>
                <a:gd name="connsiteY15" fmla="*/ 13549 h 63829"/>
                <a:gd name="connsiteX16" fmla="*/ 44290 w 63138"/>
                <a:gd name="connsiteY16" fmla="*/ 13584 h 63829"/>
                <a:gd name="connsiteX17" fmla="*/ 44290 w 63138"/>
                <a:gd name="connsiteY17" fmla="*/ 13584 h 63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3138" h="63829">
                  <a:moveTo>
                    <a:pt x="16198" y="63829"/>
                  </a:moveTo>
                  <a:cubicBezTo>
                    <a:pt x="12109" y="63829"/>
                    <a:pt x="8055" y="62300"/>
                    <a:pt x="4891" y="59242"/>
                  </a:cubicBezTo>
                  <a:cubicBezTo>
                    <a:pt x="-1510" y="52948"/>
                    <a:pt x="-1652" y="42672"/>
                    <a:pt x="4606" y="36307"/>
                  </a:cubicBezTo>
                  <a:lnTo>
                    <a:pt x="35329" y="4873"/>
                  </a:lnTo>
                  <a:cubicBezTo>
                    <a:pt x="41588" y="-1528"/>
                    <a:pt x="51864" y="-1635"/>
                    <a:pt x="58265" y="4624"/>
                  </a:cubicBezTo>
                  <a:cubicBezTo>
                    <a:pt x="61358" y="7611"/>
                    <a:pt x="63101" y="11664"/>
                    <a:pt x="63136" y="16002"/>
                  </a:cubicBezTo>
                  <a:cubicBezTo>
                    <a:pt x="63207" y="20341"/>
                    <a:pt x="61572" y="24430"/>
                    <a:pt x="58514" y="27524"/>
                  </a:cubicBezTo>
                  <a:lnTo>
                    <a:pt x="27826" y="58958"/>
                  </a:lnTo>
                  <a:cubicBezTo>
                    <a:pt x="24661" y="62193"/>
                    <a:pt x="20430" y="63829"/>
                    <a:pt x="16234" y="63829"/>
                  </a:cubicBezTo>
                  <a:close/>
                  <a:moveTo>
                    <a:pt x="44254" y="13584"/>
                  </a:moveTo>
                  <a:lnTo>
                    <a:pt x="13567" y="45019"/>
                  </a:lnTo>
                  <a:cubicBezTo>
                    <a:pt x="12109" y="46512"/>
                    <a:pt x="12145" y="48859"/>
                    <a:pt x="13638" y="50317"/>
                  </a:cubicBezTo>
                  <a:cubicBezTo>
                    <a:pt x="15096" y="51739"/>
                    <a:pt x="17479" y="51704"/>
                    <a:pt x="18901" y="50246"/>
                  </a:cubicBezTo>
                  <a:lnTo>
                    <a:pt x="49624" y="18812"/>
                  </a:lnTo>
                  <a:cubicBezTo>
                    <a:pt x="50335" y="18100"/>
                    <a:pt x="50691" y="17176"/>
                    <a:pt x="50691" y="16145"/>
                  </a:cubicBezTo>
                  <a:cubicBezTo>
                    <a:pt x="50691" y="15149"/>
                    <a:pt x="50299" y="14225"/>
                    <a:pt x="49588" y="13549"/>
                  </a:cubicBezTo>
                  <a:cubicBezTo>
                    <a:pt x="48095" y="12091"/>
                    <a:pt x="45748" y="12127"/>
                    <a:pt x="44290" y="13584"/>
                  </a:cubicBezTo>
                  <a:lnTo>
                    <a:pt x="44290" y="13584"/>
                  </a:lnTo>
                  <a:close/>
                </a:path>
              </a:pathLst>
            </a:custGeom>
            <a:grpFill/>
            <a:ln w="3503" cap="flat">
              <a:noFill/>
              <a:prstDash val="solid"/>
              <a:miter/>
            </a:ln>
          </p:spPr>
          <p:txBody>
            <a:bodyPr rtlCol="0" anchor="ctr"/>
            <a:lstStyle/>
            <a:p>
              <a:endParaRPr lang="es-CO"/>
            </a:p>
          </p:txBody>
        </p:sp>
        <p:sp>
          <p:nvSpPr>
            <p:cNvPr id="212" name="Freeform: Shape 211">
              <a:extLst>
                <a:ext uri="{FF2B5EF4-FFF2-40B4-BE49-F238E27FC236}">
                  <a16:creationId xmlns:a16="http://schemas.microsoft.com/office/drawing/2014/main" id="{547C90BD-1B43-2350-9FBC-66EA51503C40}"/>
                </a:ext>
              </a:extLst>
            </p:cNvPr>
            <p:cNvSpPr/>
            <p:nvPr/>
          </p:nvSpPr>
          <p:spPr>
            <a:xfrm>
              <a:off x="2457999" y="3268194"/>
              <a:ext cx="50650" cy="51361"/>
            </a:xfrm>
            <a:custGeom>
              <a:avLst/>
              <a:gdLst>
                <a:gd name="connsiteX0" fmla="*/ 33559 w 50650"/>
                <a:gd name="connsiteY0" fmla="*/ 3010 h 51361"/>
                <a:gd name="connsiteX1" fmla="*/ 2836 w 50650"/>
                <a:gd name="connsiteY1" fmla="*/ 34444 h 51361"/>
                <a:gd name="connsiteX2" fmla="*/ 2979 w 50650"/>
                <a:gd name="connsiteY2" fmla="*/ 48525 h 51361"/>
                <a:gd name="connsiteX3" fmla="*/ 17095 w 50650"/>
                <a:gd name="connsiteY3" fmla="*/ 48383 h 51361"/>
                <a:gd name="connsiteX4" fmla="*/ 47818 w 50650"/>
                <a:gd name="connsiteY4" fmla="*/ 16949 h 51361"/>
                <a:gd name="connsiteX5" fmla="*/ 47641 w 50650"/>
                <a:gd name="connsiteY5" fmla="*/ 2832 h 51361"/>
                <a:gd name="connsiteX6" fmla="*/ 33559 w 50650"/>
                <a:gd name="connsiteY6" fmla="*/ 3010 h 5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650" h="51361">
                  <a:moveTo>
                    <a:pt x="33559" y="3010"/>
                  </a:moveTo>
                  <a:lnTo>
                    <a:pt x="2836" y="34444"/>
                  </a:lnTo>
                  <a:cubicBezTo>
                    <a:pt x="-1004" y="38355"/>
                    <a:pt x="-933" y="44685"/>
                    <a:pt x="2979" y="48525"/>
                  </a:cubicBezTo>
                  <a:cubicBezTo>
                    <a:pt x="6890" y="52366"/>
                    <a:pt x="13220" y="52295"/>
                    <a:pt x="17095" y="48383"/>
                  </a:cubicBezTo>
                  <a:lnTo>
                    <a:pt x="47818" y="16949"/>
                  </a:lnTo>
                  <a:cubicBezTo>
                    <a:pt x="51659" y="13002"/>
                    <a:pt x="51588" y="6672"/>
                    <a:pt x="47641" y="2832"/>
                  </a:cubicBezTo>
                  <a:cubicBezTo>
                    <a:pt x="43729" y="-1008"/>
                    <a:pt x="37400" y="-937"/>
                    <a:pt x="33559" y="3010"/>
                  </a:cubicBezTo>
                  <a:close/>
                </a:path>
              </a:pathLst>
            </a:custGeom>
            <a:grpFill/>
            <a:ln w="3503" cap="flat">
              <a:noFill/>
              <a:prstDash val="solid"/>
              <a:miter/>
            </a:ln>
          </p:spPr>
          <p:txBody>
            <a:bodyPr rtlCol="0" anchor="ctr"/>
            <a:lstStyle/>
            <a:p>
              <a:endParaRPr lang="es-CO"/>
            </a:p>
          </p:txBody>
        </p:sp>
        <p:sp>
          <p:nvSpPr>
            <p:cNvPr id="213" name="Freeform: Shape 212">
              <a:extLst>
                <a:ext uri="{FF2B5EF4-FFF2-40B4-BE49-F238E27FC236}">
                  <a16:creationId xmlns:a16="http://schemas.microsoft.com/office/drawing/2014/main" id="{0F924335-058C-771C-D45A-25B0CD1300D7}"/>
                </a:ext>
              </a:extLst>
            </p:cNvPr>
            <p:cNvSpPr/>
            <p:nvPr/>
          </p:nvSpPr>
          <p:spPr>
            <a:xfrm>
              <a:off x="2451780" y="3261993"/>
              <a:ext cx="63097" cy="63864"/>
            </a:xfrm>
            <a:custGeom>
              <a:avLst/>
              <a:gdLst>
                <a:gd name="connsiteX0" fmla="*/ 16203 w 63097"/>
                <a:gd name="connsiteY0" fmla="*/ 63829 h 63864"/>
                <a:gd name="connsiteX1" fmla="*/ 4859 w 63097"/>
                <a:gd name="connsiteY1" fmla="*/ 59207 h 63864"/>
                <a:gd name="connsiteX2" fmla="*/ 4610 w 63097"/>
                <a:gd name="connsiteY2" fmla="*/ 36307 h 63864"/>
                <a:gd name="connsiteX3" fmla="*/ 35333 w 63097"/>
                <a:gd name="connsiteY3" fmla="*/ 4872 h 63864"/>
                <a:gd name="connsiteX4" fmla="*/ 58233 w 63097"/>
                <a:gd name="connsiteY4" fmla="*/ 4624 h 63864"/>
                <a:gd name="connsiteX5" fmla="*/ 58518 w 63097"/>
                <a:gd name="connsiteY5" fmla="*/ 27524 h 63864"/>
                <a:gd name="connsiteX6" fmla="*/ 27795 w 63097"/>
                <a:gd name="connsiteY6" fmla="*/ 58993 h 63864"/>
                <a:gd name="connsiteX7" fmla="*/ 16380 w 63097"/>
                <a:gd name="connsiteY7" fmla="*/ 63865 h 63864"/>
                <a:gd name="connsiteX8" fmla="*/ 16203 w 63097"/>
                <a:gd name="connsiteY8" fmla="*/ 63865 h 63864"/>
                <a:gd name="connsiteX9" fmla="*/ 44223 w 63097"/>
                <a:gd name="connsiteY9" fmla="*/ 13584 h 63864"/>
                <a:gd name="connsiteX10" fmla="*/ 13500 w 63097"/>
                <a:gd name="connsiteY10" fmla="*/ 45019 h 63864"/>
                <a:gd name="connsiteX11" fmla="*/ 13571 w 63097"/>
                <a:gd name="connsiteY11" fmla="*/ 50281 h 63864"/>
                <a:gd name="connsiteX12" fmla="*/ 16238 w 63097"/>
                <a:gd name="connsiteY12" fmla="*/ 51348 h 63864"/>
                <a:gd name="connsiteX13" fmla="*/ 18870 w 63097"/>
                <a:gd name="connsiteY13" fmla="*/ 50246 h 63864"/>
                <a:gd name="connsiteX14" fmla="*/ 49592 w 63097"/>
                <a:gd name="connsiteY14" fmla="*/ 18812 h 63864"/>
                <a:gd name="connsiteX15" fmla="*/ 49557 w 63097"/>
                <a:gd name="connsiteY15" fmla="*/ 13549 h 63864"/>
                <a:gd name="connsiteX16" fmla="*/ 44259 w 63097"/>
                <a:gd name="connsiteY16" fmla="*/ 13584 h 63864"/>
                <a:gd name="connsiteX17" fmla="*/ 44259 w 63097"/>
                <a:gd name="connsiteY17" fmla="*/ 13584 h 63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3097" h="63864">
                  <a:moveTo>
                    <a:pt x="16203" y="63829"/>
                  </a:moveTo>
                  <a:cubicBezTo>
                    <a:pt x="11936" y="63829"/>
                    <a:pt x="7917" y="62193"/>
                    <a:pt x="4859" y="59207"/>
                  </a:cubicBezTo>
                  <a:cubicBezTo>
                    <a:pt x="-1506" y="52948"/>
                    <a:pt x="-1648" y="42672"/>
                    <a:pt x="4610" y="36307"/>
                  </a:cubicBezTo>
                  <a:lnTo>
                    <a:pt x="35333" y="4872"/>
                  </a:lnTo>
                  <a:cubicBezTo>
                    <a:pt x="41592" y="-1528"/>
                    <a:pt x="51868" y="-1635"/>
                    <a:pt x="58233" y="4624"/>
                  </a:cubicBezTo>
                  <a:cubicBezTo>
                    <a:pt x="64598" y="10811"/>
                    <a:pt x="64741" y="21087"/>
                    <a:pt x="58518" y="27524"/>
                  </a:cubicBezTo>
                  <a:lnTo>
                    <a:pt x="27795" y="58993"/>
                  </a:lnTo>
                  <a:cubicBezTo>
                    <a:pt x="24772" y="62087"/>
                    <a:pt x="20719" y="63829"/>
                    <a:pt x="16380" y="63865"/>
                  </a:cubicBezTo>
                  <a:lnTo>
                    <a:pt x="16203" y="63865"/>
                  </a:lnTo>
                  <a:close/>
                  <a:moveTo>
                    <a:pt x="44223" y="13584"/>
                  </a:moveTo>
                  <a:lnTo>
                    <a:pt x="13500" y="45019"/>
                  </a:lnTo>
                  <a:cubicBezTo>
                    <a:pt x="12078" y="46476"/>
                    <a:pt x="12078" y="48859"/>
                    <a:pt x="13571" y="50281"/>
                  </a:cubicBezTo>
                  <a:cubicBezTo>
                    <a:pt x="14282" y="50957"/>
                    <a:pt x="15136" y="51348"/>
                    <a:pt x="16238" y="51348"/>
                  </a:cubicBezTo>
                  <a:cubicBezTo>
                    <a:pt x="17234" y="51348"/>
                    <a:pt x="18158" y="50957"/>
                    <a:pt x="18870" y="50246"/>
                  </a:cubicBezTo>
                  <a:lnTo>
                    <a:pt x="49592" y="18812"/>
                  </a:lnTo>
                  <a:cubicBezTo>
                    <a:pt x="51015" y="17354"/>
                    <a:pt x="51015" y="14971"/>
                    <a:pt x="49557" y="13549"/>
                  </a:cubicBezTo>
                  <a:cubicBezTo>
                    <a:pt x="48063" y="12091"/>
                    <a:pt x="45717" y="12127"/>
                    <a:pt x="44259" y="13584"/>
                  </a:cubicBezTo>
                  <a:lnTo>
                    <a:pt x="44259" y="13584"/>
                  </a:lnTo>
                  <a:close/>
                </a:path>
              </a:pathLst>
            </a:custGeom>
            <a:grpFill/>
            <a:ln w="3503" cap="flat">
              <a:noFill/>
              <a:prstDash val="solid"/>
              <a:miter/>
            </a:ln>
          </p:spPr>
          <p:txBody>
            <a:bodyPr rtlCol="0" anchor="ctr"/>
            <a:lstStyle/>
            <a:p>
              <a:endParaRPr lang="es-CO"/>
            </a:p>
          </p:txBody>
        </p:sp>
        <p:sp>
          <p:nvSpPr>
            <p:cNvPr id="214" name="Freeform: Shape 213">
              <a:extLst>
                <a:ext uri="{FF2B5EF4-FFF2-40B4-BE49-F238E27FC236}">
                  <a16:creationId xmlns:a16="http://schemas.microsoft.com/office/drawing/2014/main" id="{1FA9552F-4891-CE8A-52AD-B474A7FBE889}"/>
                </a:ext>
              </a:extLst>
            </p:cNvPr>
            <p:cNvSpPr/>
            <p:nvPr/>
          </p:nvSpPr>
          <p:spPr>
            <a:xfrm>
              <a:off x="2631552" y="2956578"/>
              <a:ext cx="20483" cy="63864"/>
            </a:xfrm>
            <a:custGeom>
              <a:avLst/>
              <a:gdLst>
                <a:gd name="connsiteX0" fmla="*/ 17638 w 20483"/>
                <a:gd name="connsiteY0" fmla="*/ 60842 h 63864"/>
                <a:gd name="connsiteX1" fmla="*/ 20483 w 20483"/>
                <a:gd name="connsiteY1" fmla="*/ 53766 h 63864"/>
                <a:gd name="connsiteX2" fmla="*/ 19985 w 20483"/>
                <a:gd name="connsiteY2" fmla="*/ 9851 h 63864"/>
                <a:gd name="connsiteX3" fmla="*/ 16962 w 20483"/>
                <a:gd name="connsiteY3" fmla="*/ 2846 h 63864"/>
                <a:gd name="connsiteX4" fmla="*/ 9886 w 20483"/>
                <a:gd name="connsiteY4" fmla="*/ 1 h 63864"/>
                <a:gd name="connsiteX5" fmla="*/ 2846 w 20483"/>
                <a:gd name="connsiteY5" fmla="*/ 2988 h 63864"/>
                <a:gd name="connsiteX6" fmla="*/ 1 w 20483"/>
                <a:gd name="connsiteY6" fmla="*/ 10064 h 63864"/>
                <a:gd name="connsiteX7" fmla="*/ 499 w 20483"/>
                <a:gd name="connsiteY7" fmla="*/ 53979 h 63864"/>
                <a:gd name="connsiteX8" fmla="*/ 10597 w 20483"/>
                <a:gd name="connsiteY8" fmla="*/ 63865 h 63864"/>
                <a:gd name="connsiteX9" fmla="*/ 17603 w 20483"/>
                <a:gd name="connsiteY9" fmla="*/ 60842 h 63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483" h="63864">
                  <a:moveTo>
                    <a:pt x="17638" y="60842"/>
                  </a:moveTo>
                  <a:cubicBezTo>
                    <a:pt x="19523" y="58922"/>
                    <a:pt x="20518" y="56397"/>
                    <a:pt x="20483" y="53766"/>
                  </a:cubicBezTo>
                  <a:lnTo>
                    <a:pt x="19985" y="9851"/>
                  </a:lnTo>
                  <a:cubicBezTo>
                    <a:pt x="19985" y="7184"/>
                    <a:pt x="18883" y="4695"/>
                    <a:pt x="16962" y="2846"/>
                  </a:cubicBezTo>
                  <a:cubicBezTo>
                    <a:pt x="15042" y="997"/>
                    <a:pt x="12518" y="-35"/>
                    <a:pt x="9886" y="1"/>
                  </a:cubicBezTo>
                  <a:cubicBezTo>
                    <a:pt x="7219" y="1"/>
                    <a:pt x="4730" y="1103"/>
                    <a:pt x="2846" y="2988"/>
                  </a:cubicBezTo>
                  <a:cubicBezTo>
                    <a:pt x="997" y="4908"/>
                    <a:pt x="-35" y="7397"/>
                    <a:pt x="1" y="10064"/>
                  </a:cubicBezTo>
                  <a:lnTo>
                    <a:pt x="499" y="53979"/>
                  </a:lnTo>
                  <a:cubicBezTo>
                    <a:pt x="570" y="59455"/>
                    <a:pt x="5086" y="63900"/>
                    <a:pt x="10597" y="63865"/>
                  </a:cubicBezTo>
                  <a:cubicBezTo>
                    <a:pt x="13264" y="63829"/>
                    <a:pt x="15753" y="62762"/>
                    <a:pt x="17603" y="60842"/>
                  </a:cubicBezTo>
                  <a:close/>
                </a:path>
              </a:pathLst>
            </a:custGeom>
            <a:grpFill/>
            <a:ln w="3503" cap="flat">
              <a:noFill/>
              <a:prstDash val="solid"/>
              <a:miter/>
            </a:ln>
          </p:spPr>
          <p:txBody>
            <a:bodyPr rtlCol="0" anchor="ctr"/>
            <a:lstStyle/>
            <a:p>
              <a:endParaRPr lang="es-CO"/>
            </a:p>
          </p:txBody>
        </p:sp>
        <p:sp>
          <p:nvSpPr>
            <p:cNvPr id="215" name="Freeform: Shape 214">
              <a:extLst>
                <a:ext uri="{FF2B5EF4-FFF2-40B4-BE49-F238E27FC236}">
                  <a16:creationId xmlns:a16="http://schemas.microsoft.com/office/drawing/2014/main" id="{CB80B2D1-6B5C-C008-EAD9-34294EE97E61}"/>
                </a:ext>
              </a:extLst>
            </p:cNvPr>
            <p:cNvSpPr/>
            <p:nvPr/>
          </p:nvSpPr>
          <p:spPr>
            <a:xfrm>
              <a:off x="2625364" y="2950321"/>
              <a:ext cx="32932" cy="76344"/>
            </a:xfrm>
            <a:custGeom>
              <a:avLst/>
              <a:gdLst>
                <a:gd name="connsiteX0" fmla="*/ 16822 w 32932"/>
                <a:gd name="connsiteY0" fmla="*/ 76345 h 76344"/>
                <a:gd name="connsiteX1" fmla="*/ 500 w 32932"/>
                <a:gd name="connsiteY1" fmla="*/ 60308 h 76344"/>
                <a:gd name="connsiteX2" fmla="*/ 2 w 32932"/>
                <a:gd name="connsiteY2" fmla="*/ 16393 h 76344"/>
                <a:gd name="connsiteX3" fmla="*/ 4625 w 32932"/>
                <a:gd name="connsiteY3" fmla="*/ 4872 h 76344"/>
                <a:gd name="connsiteX4" fmla="*/ 16039 w 32932"/>
                <a:gd name="connsiteY4" fmla="*/ 0 h 76344"/>
                <a:gd name="connsiteX5" fmla="*/ 27560 w 32932"/>
                <a:gd name="connsiteY5" fmla="*/ 4623 h 76344"/>
                <a:gd name="connsiteX6" fmla="*/ 32432 w 32932"/>
                <a:gd name="connsiteY6" fmla="*/ 16037 h 76344"/>
                <a:gd name="connsiteX7" fmla="*/ 32930 w 32932"/>
                <a:gd name="connsiteY7" fmla="*/ 59952 h 76344"/>
                <a:gd name="connsiteX8" fmla="*/ 28307 w 32932"/>
                <a:gd name="connsiteY8" fmla="*/ 71473 h 76344"/>
                <a:gd name="connsiteX9" fmla="*/ 28307 w 32932"/>
                <a:gd name="connsiteY9" fmla="*/ 71473 h 76344"/>
                <a:gd name="connsiteX10" fmla="*/ 16964 w 32932"/>
                <a:gd name="connsiteY10" fmla="*/ 76345 h 76344"/>
                <a:gd name="connsiteX11" fmla="*/ 16822 w 32932"/>
                <a:gd name="connsiteY11" fmla="*/ 76345 h 76344"/>
                <a:gd name="connsiteX12" fmla="*/ 16253 w 32932"/>
                <a:gd name="connsiteY12" fmla="*/ 12481 h 76344"/>
                <a:gd name="connsiteX13" fmla="*/ 16182 w 32932"/>
                <a:gd name="connsiteY13" fmla="*/ 12481 h 76344"/>
                <a:gd name="connsiteX14" fmla="*/ 13515 w 32932"/>
                <a:gd name="connsiteY14" fmla="*/ 13619 h 76344"/>
                <a:gd name="connsiteX15" fmla="*/ 12448 w 32932"/>
                <a:gd name="connsiteY15" fmla="*/ 16250 h 76344"/>
                <a:gd name="connsiteX16" fmla="*/ 12946 w 32932"/>
                <a:gd name="connsiteY16" fmla="*/ 60201 h 76344"/>
                <a:gd name="connsiteX17" fmla="*/ 16750 w 32932"/>
                <a:gd name="connsiteY17" fmla="*/ 63899 h 76344"/>
                <a:gd name="connsiteX18" fmla="*/ 16750 w 32932"/>
                <a:gd name="connsiteY18" fmla="*/ 63899 h 76344"/>
                <a:gd name="connsiteX19" fmla="*/ 19346 w 32932"/>
                <a:gd name="connsiteY19" fmla="*/ 62761 h 76344"/>
                <a:gd name="connsiteX20" fmla="*/ 20413 w 32932"/>
                <a:gd name="connsiteY20" fmla="*/ 60130 h 76344"/>
                <a:gd name="connsiteX21" fmla="*/ 19915 w 32932"/>
                <a:gd name="connsiteY21" fmla="*/ 16179 h 76344"/>
                <a:gd name="connsiteX22" fmla="*/ 18777 w 32932"/>
                <a:gd name="connsiteY22" fmla="*/ 13548 h 76344"/>
                <a:gd name="connsiteX23" fmla="*/ 16182 w 32932"/>
                <a:gd name="connsiteY23" fmla="*/ 12481 h 7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2932" h="76344">
                  <a:moveTo>
                    <a:pt x="16822" y="76345"/>
                  </a:moveTo>
                  <a:cubicBezTo>
                    <a:pt x="7861" y="76345"/>
                    <a:pt x="571" y="69162"/>
                    <a:pt x="500" y="60308"/>
                  </a:cubicBezTo>
                  <a:lnTo>
                    <a:pt x="2" y="16393"/>
                  </a:lnTo>
                  <a:cubicBezTo>
                    <a:pt x="-69" y="12090"/>
                    <a:pt x="1567" y="7965"/>
                    <a:pt x="4625" y="4872"/>
                  </a:cubicBezTo>
                  <a:cubicBezTo>
                    <a:pt x="7647" y="1778"/>
                    <a:pt x="11701" y="36"/>
                    <a:pt x="16039" y="0"/>
                  </a:cubicBezTo>
                  <a:cubicBezTo>
                    <a:pt x="20200" y="0"/>
                    <a:pt x="24431" y="1565"/>
                    <a:pt x="27560" y="4623"/>
                  </a:cubicBezTo>
                  <a:cubicBezTo>
                    <a:pt x="30654" y="7645"/>
                    <a:pt x="32396" y="11699"/>
                    <a:pt x="32432" y="16037"/>
                  </a:cubicBezTo>
                  <a:lnTo>
                    <a:pt x="32930" y="59952"/>
                  </a:lnTo>
                  <a:cubicBezTo>
                    <a:pt x="33001" y="64255"/>
                    <a:pt x="31365" y="68344"/>
                    <a:pt x="28307" y="71473"/>
                  </a:cubicBezTo>
                  <a:lnTo>
                    <a:pt x="28307" y="71473"/>
                  </a:lnTo>
                  <a:cubicBezTo>
                    <a:pt x="25285" y="74531"/>
                    <a:pt x="21266" y="76274"/>
                    <a:pt x="16964" y="76345"/>
                  </a:cubicBezTo>
                  <a:lnTo>
                    <a:pt x="16822" y="76345"/>
                  </a:lnTo>
                  <a:close/>
                  <a:moveTo>
                    <a:pt x="16253" y="12481"/>
                  </a:moveTo>
                  <a:lnTo>
                    <a:pt x="16182" y="12481"/>
                  </a:lnTo>
                  <a:cubicBezTo>
                    <a:pt x="15150" y="12481"/>
                    <a:pt x="14226" y="12872"/>
                    <a:pt x="13515" y="13619"/>
                  </a:cubicBezTo>
                  <a:cubicBezTo>
                    <a:pt x="12803" y="14330"/>
                    <a:pt x="12448" y="15255"/>
                    <a:pt x="12448" y="16250"/>
                  </a:cubicBezTo>
                  <a:lnTo>
                    <a:pt x="12946" y="60201"/>
                  </a:lnTo>
                  <a:cubicBezTo>
                    <a:pt x="12946" y="62264"/>
                    <a:pt x="14653" y="63899"/>
                    <a:pt x="16750" y="63899"/>
                  </a:cubicBezTo>
                  <a:lnTo>
                    <a:pt x="16750" y="63899"/>
                  </a:lnTo>
                  <a:cubicBezTo>
                    <a:pt x="17711" y="63899"/>
                    <a:pt x="18635" y="63508"/>
                    <a:pt x="19346" y="62761"/>
                  </a:cubicBezTo>
                  <a:cubicBezTo>
                    <a:pt x="20057" y="62015"/>
                    <a:pt x="20413" y="61126"/>
                    <a:pt x="20413" y="60130"/>
                  </a:cubicBezTo>
                  <a:lnTo>
                    <a:pt x="19915" y="16179"/>
                  </a:lnTo>
                  <a:cubicBezTo>
                    <a:pt x="19915" y="15184"/>
                    <a:pt x="19524" y="14259"/>
                    <a:pt x="18777" y="13548"/>
                  </a:cubicBezTo>
                  <a:cubicBezTo>
                    <a:pt x="18066" y="12837"/>
                    <a:pt x="17177" y="12481"/>
                    <a:pt x="16182" y="12481"/>
                  </a:cubicBezTo>
                  <a:close/>
                </a:path>
              </a:pathLst>
            </a:custGeom>
            <a:grpFill/>
            <a:ln w="3503" cap="flat">
              <a:noFill/>
              <a:prstDash val="solid"/>
              <a:miter/>
            </a:ln>
          </p:spPr>
          <p:txBody>
            <a:bodyPr rtlCol="0" anchor="ctr"/>
            <a:lstStyle/>
            <a:p>
              <a:endParaRPr lang="es-CO"/>
            </a:p>
          </p:txBody>
        </p:sp>
      </p:grpSp>
      <p:grpSp>
        <p:nvGrpSpPr>
          <p:cNvPr id="225" name="Group 224">
            <a:extLst>
              <a:ext uri="{FF2B5EF4-FFF2-40B4-BE49-F238E27FC236}">
                <a16:creationId xmlns:a16="http://schemas.microsoft.com/office/drawing/2014/main" id="{0E60C3C7-5FAC-BEA3-3FED-9E7F33B64CDE}"/>
              </a:ext>
            </a:extLst>
          </p:cNvPr>
          <p:cNvGrpSpPr/>
          <p:nvPr/>
        </p:nvGrpSpPr>
        <p:grpSpPr>
          <a:xfrm>
            <a:off x="3760788" y="3907714"/>
            <a:ext cx="587775" cy="541065"/>
            <a:chOff x="3760788" y="3907714"/>
            <a:chExt cx="587775" cy="541065"/>
          </a:xfrm>
          <a:solidFill>
            <a:schemeClr val="accent4"/>
          </a:solidFill>
        </p:grpSpPr>
        <p:sp>
          <p:nvSpPr>
            <p:cNvPr id="218" name="Freeform: Shape 217">
              <a:extLst>
                <a:ext uri="{FF2B5EF4-FFF2-40B4-BE49-F238E27FC236}">
                  <a16:creationId xmlns:a16="http://schemas.microsoft.com/office/drawing/2014/main" id="{2E45EE89-5D3D-F9AC-FB3F-1CCC31E39DEC}"/>
                </a:ext>
              </a:extLst>
            </p:cNvPr>
            <p:cNvSpPr/>
            <p:nvPr/>
          </p:nvSpPr>
          <p:spPr>
            <a:xfrm>
              <a:off x="3980435" y="4288124"/>
              <a:ext cx="36483" cy="32109"/>
            </a:xfrm>
            <a:custGeom>
              <a:avLst/>
              <a:gdLst>
                <a:gd name="connsiteX0" fmla="*/ 20411 w 36483"/>
                <a:gd name="connsiteY0" fmla="*/ 32110 h 32109"/>
                <a:gd name="connsiteX1" fmla="*/ 16002 w 36483"/>
                <a:gd name="connsiteY1" fmla="*/ 32110 h 32109"/>
                <a:gd name="connsiteX2" fmla="*/ 0 w 36483"/>
                <a:gd name="connsiteY2" fmla="*/ 16037 h 32109"/>
                <a:gd name="connsiteX3" fmla="*/ 16002 w 36483"/>
                <a:gd name="connsiteY3" fmla="*/ 0 h 32109"/>
                <a:gd name="connsiteX4" fmla="*/ 20411 w 36483"/>
                <a:gd name="connsiteY4" fmla="*/ 0 h 32109"/>
                <a:gd name="connsiteX5" fmla="*/ 36483 w 36483"/>
                <a:gd name="connsiteY5" fmla="*/ 16037 h 32109"/>
                <a:gd name="connsiteX6" fmla="*/ 20411 w 36483"/>
                <a:gd name="connsiteY6" fmla="*/ 32110 h 32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83" h="32109">
                  <a:moveTo>
                    <a:pt x="20411" y="32110"/>
                  </a:moveTo>
                  <a:lnTo>
                    <a:pt x="16002" y="32110"/>
                  </a:lnTo>
                  <a:cubicBezTo>
                    <a:pt x="7147" y="32110"/>
                    <a:pt x="0" y="24927"/>
                    <a:pt x="0" y="16037"/>
                  </a:cubicBezTo>
                  <a:cubicBezTo>
                    <a:pt x="0" y="7147"/>
                    <a:pt x="7183" y="0"/>
                    <a:pt x="16002" y="0"/>
                  </a:cubicBezTo>
                  <a:lnTo>
                    <a:pt x="20411" y="0"/>
                  </a:lnTo>
                  <a:cubicBezTo>
                    <a:pt x="29265" y="0"/>
                    <a:pt x="36483" y="7183"/>
                    <a:pt x="36483" y="16037"/>
                  </a:cubicBezTo>
                  <a:cubicBezTo>
                    <a:pt x="36483" y="24891"/>
                    <a:pt x="29265" y="32110"/>
                    <a:pt x="20411" y="32110"/>
                  </a:cubicBezTo>
                </a:path>
              </a:pathLst>
            </a:custGeom>
            <a:grpFill/>
            <a:ln w="3521" cap="flat">
              <a:noFill/>
              <a:prstDash val="solid"/>
              <a:miter/>
            </a:ln>
          </p:spPr>
          <p:txBody>
            <a:bodyPr rtlCol="0" anchor="ctr"/>
            <a:lstStyle/>
            <a:p>
              <a:endParaRPr lang="es-CO"/>
            </a:p>
          </p:txBody>
        </p:sp>
        <p:sp>
          <p:nvSpPr>
            <p:cNvPr id="219" name="Freeform: Shape 218">
              <a:extLst>
                <a:ext uri="{FF2B5EF4-FFF2-40B4-BE49-F238E27FC236}">
                  <a16:creationId xmlns:a16="http://schemas.microsoft.com/office/drawing/2014/main" id="{F4D33C3B-92D1-A926-FBF4-2F7A712434F5}"/>
                </a:ext>
              </a:extLst>
            </p:cNvPr>
            <p:cNvSpPr/>
            <p:nvPr/>
          </p:nvSpPr>
          <p:spPr>
            <a:xfrm>
              <a:off x="3760788" y="3979152"/>
              <a:ext cx="492100" cy="469627"/>
            </a:xfrm>
            <a:custGeom>
              <a:avLst/>
              <a:gdLst>
                <a:gd name="connsiteX0" fmla="*/ 396731 w 492100"/>
                <a:gd name="connsiteY0" fmla="*/ 437553 h 469627"/>
                <a:gd name="connsiteX1" fmla="*/ 460026 w 492100"/>
                <a:gd name="connsiteY1" fmla="*/ 373831 h 469627"/>
                <a:gd name="connsiteX2" fmla="*/ 460026 w 492100"/>
                <a:gd name="connsiteY2" fmla="*/ 239632 h 469627"/>
                <a:gd name="connsiteX3" fmla="*/ 476064 w 492100"/>
                <a:gd name="connsiteY3" fmla="*/ 223559 h 469627"/>
                <a:gd name="connsiteX4" fmla="*/ 492101 w 492100"/>
                <a:gd name="connsiteY4" fmla="*/ 239632 h 469627"/>
                <a:gd name="connsiteX5" fmla="*/ 492101 w 492100"/>
                <a:gd name="connsiteY5" fmla="*/ 374222 h 469627"/>
                <a:gd name="connsiteX6" fmla="*/ 395096 w 492100"/>
                <a:gd name="connsiteY6" fmla="*/ 469627 h 469627"/>
                <a:gd name="connsiteX7" fmla="*/ 95440 w 492100"/>
                <a:gd name="connsiteY7" fmla="*/ 469627 h 469627"/>
                <a:gd name="connsiteX8" fmla="*/ 0 w 492100"/>
                <a:gd name="connsiteY8" fmla="*/ 374222 h 469627"/>
                <a:gd name="connsiteX9" fmla="*/ 0 w 492100"/>
                <a:gd name="connsiteY9" fmla="*/ 324973 h 469627"/>
                <a:gd name="connsiteX10" fmla="*/ 16073 w 492100"/>
                <a:gd name="connsiteY10" fmla="*/ 308901 h 469627"/>
                <a:gd name="connsiteX11" fmla="*/ 95369 w 492100"/>
                <a:gd name="connsiteY11" fmla="*/ 308901 h 469627"/>
                <a:gd name="connsiteX12" fmla="*/ 95369 w 492100"/>
                <a:gd name="connsiteY12" fmla="*/ 16073 h 469627"/>
                <a:gd name="connsiteX13" fmla="*/ 111442 w 492100"/>
                <a:gd name="connsiteY13" fmla="*/ 0 h 469627"/>
                <a:gd name="connsiteX14" fmla="*/ 247490 w 492100"/>
                <a:gd name="connsiteY14" fmla="*/ 0 h 469627"/>
                <a:gd name="connsiteX15" fmla="*/ 263528 w 492100"/>
                <a:gd name="connsiteY15" fmla="*/ 16073 h 469627"/>
                <a:gd name="connsiteX16" fmla="*/ 247490 w 492100"/>
                <a:gd name="connsiteY16" fmla="*/ 32145 h 469627"/>
                <a:gd name="connsiteX17" fmla="*/ 127479 w 492100"/>
                <a:gd name="connsiteY17" fmla="*/ 32145 h 469627"/>
                <a:gd name="connsiteX18" fmla="*/ 127479 w 492100"/>
                <a:gd name="connsiteY18" fmla="*/ 308901 h 469627"/>
                <a:gd name="connsiteX19" fmla="*/ 187005 w 492100"/>
                <a:gd name="connsiteY19" fmla="*/ 308901 h 469627"/>
                <a:gd name="connsiteX20" fmla="*/ 203042 w 492100"/>
                <a:gd name="connsiteY20" fmla="*/ 324973 h 469627"/>
                <a:gd name="connsiteX21" fmla="*/ 187005 w 492100"/>
                <a:gd name="connsiteY21" fmla="*/ 341046 h 469627"/>
                <a:gd name="connsiteX22" fmla="*/ 32110 w 492100"/>
                <a:gd name="connsiteY22" fmla="*/ 341046 h 469627"/>
                <a:gd name="connsiteX23" fmla="*/ 32110 w 492100"/>
                <a:gd name="connsiteY23" fmla="*/ 374222 h 469627"/>
                <a:gd name="connsiteX24" fmla="*/ 95440 w 492100"/>
                <a:gd name="connsiteY24" fmla="*/ 437553 h 469627"/>
                <a:gd name="connsiteX25" fmla="*/ 325400 w 492100"/>
                <a:gd name="connsiteY25" fmla="*/ 437553 h 469627"/>
                <a:gd name="connsiteX26" fmla="*/ 301256 w 492100"/>
                <a:gd name="connsiteY26" fmla="*/ 374222 h 469627"/>
                <a:gd name="connsiteX27" fmla="*/ 301256 w 492100"/>
                <a:gd name="connsiteY27" fmla="*/ 341046 h 469627"/>
                <a:gd name="connsiteX28" fmla="*/ 286499 w 492100"/>
                <a:gd name="connsiteY28" fmla="*/ 341046 h 469627"/>
                <a:gd name="connsiteX29" fmla="*/ 270462 w 492100"/>
                <a:gd name="connsiteY29" fmla="*/ 324973 h 469627"/>
                <a:gd name="connsiteX30" fmla="*/ 286499 w 492100"/>
                <a:gd name="connsiteY30" fmla="*/ 308901 h 469627"/>
                <a:gd name="connsiteX31" fmla="*/ 317328 w 492100"/>
                <a:gd name="connsiteY31" fmla="*/ 308901 h 469627"/>
                <a:gd name="connsiteX32" fmla="*/ 333401 w 492100"/>
                <a:gd name="connsiteY32" fmla="*/ 324973 h 469627"/>
                <a:gd name="connsiteX33" fmla="*/ 333401 w 492100"/>
                <a:gd name="connsiteY33" fmla="*/ 374222 h 469627"/>
                <a:gd name="connsiteX34" fmla="*/ 396696 w 492100"/>
                <a:gd name="connsiteY34" fmla="*/ 437553 h 46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492100" h="469627">
                  <a:moveTo>
                    <a:pt x="396731" y="437553"/>
                  </a:moveTo>
                  <a:cubicBezTo>
                    <a:pt x="431970" y="437553"/>
                    <a:pt x="460026" y="408963"/>
                    <a:pt x="460026" y="373831"/>
                  </a:cubicBezTo>
                  <a:lnTo>
                    <a:pt x="460026" y="239632"/>
                  </a:lnTo>
                  <a:cubicBezTo>
                    <a:pt x="460026" y="230778"/>
                    <a:pt x="467209" y="223559"/>
                    <a:pt x="476064" y="223559"/>
                  </a:cubicBezTo>
                  <a:cubicBezTo>
                    <a:pt x="484918" y="223559"/>
                    <a:pt x="492101" y="230742"/>
                    <a:pt x="492101" y="239632"/>
                  </a:cubicBezTo>
                  <a:lnTo>
                    <a:pt x="492101" y="374222"/>
                  </a:lnTo>
                  <a:cubicBezTo>
                    <a:pt x="492136" y="428201"/>
                    <a:pt x="448612" y="469627"/>
                    <a:pt x="395096" y="469627"/>
                  </a:cubicBezTo>
                  <a:lnTo>
                    <a:pt x="95440" y="469627"/>
                  </a:lnTo>
                  <a:cubicBezTo>
                    <a:pt x="42813" y="469627"/>
                    <a:pt x="0" y="426814"/>
                    <a:pt x="0" y="374222"/>
                  </a:cubicBezTo>
                  <a:lnTo>
                    <a:pt x="0" y="324973"/>
                  </a:lnTo>
                  <a:cubicBezTo>
                    <a:pt x="0" y="316119"/>
                    <a:pt x="7183" y="308901"/>
                    <a:pt x="16073" y="308901"/>
                  </a:cubicBezTo>
                  <a:lnTo>
                    <a:pt x="95369" y="308901"/>
                  </a:lnTo>
                  <a:lnTo>
                    <a:pt x="95369" y="16073"/>
                  </a:lnTo>
                  <a:cubicBezTo>
                    <a:pt x="95369" y="7218"/>
                    <a:pt x="102623" y="0"/>
                    <a:pt x="111442" y="0"/>
                  </a:cubicBezTo>
                  <a:lnTo>
                    <a:pt x="247490" y="0"/>
                  </a:lnTo>
                  <a:cubicBezTo>
                    <a:pt x="256345" y="0"/>
                    <a:pt x="263528" y="7218"/>
                    <a:pt x="263528" y="16073"/>
                  </a:cubicBezTo>
                  <a:cubicBezTo>
                    <a:pt x="263528" y="24927"/>
                    <a:pt x="256345" y="32145"/>
                    <a:pt x="247490" y="32145"/>
                  </a:cubicBezTo>
                  <a:lnTo>
                    <a:pt x="127479" y="32145"/>
                  </a:lnTo>
                  <a:lnTo>
                    <a:pt x="127479" y="308901"/>
                  </a:lnTo>
                  <a:lnTo>
                    <a:pt x="187005" y="308901"/>
                  </a:lnTo>
                  <a:cubicBezTo>
                    <a:pt x="195859" y="308901"/>
                    <a:pt x="203042" y="316119"/>
                    <a:pt x="203042" y="324973"/>
                  </a:cubicBezTo>
                  <a:cubicBezTo>
                    <a:pt x="203042" y="333827"/>
                    <a:pt x="195859" y="341046"/>
                    <a:pt x="187005" y="341046"/>
                  </a:cubicBezTo>
                  <a:lnTo>
                    <a:pt x="32110" y="341046"/>
                  </a:lnTo>
                  <a:lnTo>
                    <a:pt x="32110" y="374222"/>
                  </a:lnTo>
                  <a:cubicBezTo>
                    <a:pt x="32110" y="409106"/>
                    <a:pt x="60486" y="437553"/>
                    <a:pt x="95440" y="437553"/>
                  </a:cubicBezTo>
                  <a:lnTo>
                    <a:pt x="325400" y="437553"/>
                  </a:lnTo>
                  <a:cubicBezTo>
                    <a:pt x="310394" y="420698"/>
                    <a:pt x="301256" y="398509"/>
                    <a:pt x="301256" y="374222"/>
                  </a:cubicBezTo>
                  <a:lnTo>
                    <a:pt x="301256" y="341046"/>
                  </a:lnTo>
                  <a:lnTo>
                    <a:pt x="286499" y="341046"/>
                  </a:lnTo>
                  <a:cubicBezTo>
                    <a:pt x="277609" y="341046"/>
                    <a:pt x="270462" y="333863"/>
                    <a:pt x="270462" y="324973"/>
                  </a:cubicBezTo>
                  <a:cubicBezTo>
                    <a:pt x="270462" y="316083"/>
                    <a:pt x="277644" y="308901"/>
                    <a:pt x="286499" y="308901"/>
                  </a:cubicBezTo>
                  <a:lnTo>
                    <a:pt x="317328" y="308901"/>
                  </a:lnTo>
                  <a:cubicBezTo>
                    <a:pt x="326218" y="308901"/>
                    <a:pt x="333401" y="316119"/>
                    <a:pt x="333401" y="324973"/>
                  </a:cubicBezTo>
                  <a:lnTo>
                    <a:pt x="333401" y="374222"/>
                  </a:lnTo>
                  <a:cubicBezTo>
                    <a:pt x="333401" y="409106"/>
                    <a:pt x="361777" y="437553"/>
                    <a:pt x="396696" y="437553"/>
                  </a:cubicBezTo>
                  <a:close/>
                </a:path>
              </a:pathLst>
            </a:custGeom>
            <a:grpFill/>
            <a:ln w="3521" cap="flat">
              <a:noFill/>
              <a:prstDash val="solid"/>
              <a:miter/>
            </a:ln>
          </p:spPr>
          <p:txBody>
            <a:bodyPr rtlCol="0" anchor="ctr"/>
            <a:lstStyle/>
            <a:p>
              <a:endParaRPr lang="es-CO"/>
            </a:p>
          </p:txBody>
        </p:sp>
        <p:sp>
          <p:nvSpPr>
            <p:cNvPr id="220" name="Freeform: Shape 219">
              <a:extLst>
                <a:ext uri="{FF2B5EF4-FFF2-40B4-BE49-F238E27FC236}">
                  <a16:creationId xmlns:a16="http://schemas.microsoft.com/office/drawing/2014/main" id="{D4EE1430-62D5-157F-3C91-C0EDDA9479F6}"/>
                </a:ext>
              </a:extLst>
            </p:cNvPr>
            <p:cNvSpPr/>
            <p:nvPr/>
          </p:nvSpPr>
          <p:spPr>
            <a:xfrm>
              <a:off x="3929444" y="4206623"/>
              <a:ext cx="250228" cy="24322"/>
            </a:xfrm>
            <a:custGeom>
              <a:avLst/>
              <a:gdLst>
                <a:gd name="connsiteX0" fmla="*/ 238103 w 250228"/>
                <a:gd name="connsiteY0" fmla="*/ 24322 h 24322"/>
                <a:gd name="connsiteX1" fmla="*/ 12161 w 250228"/>
                <a:gd name="connsiteY1" fmla="*/ 24322 h 24322"/>
                <a:gd name="connsiteX2" fmla="*/ 0 w 250228"/>
                <a:gd name="connsiteY2" fmla="*/ 12161 h 24322"/>
                <a:gd name="connsiteX3" fmla="*/ 12161 w 250228"/>
                <a:gd name="connsiteY3" fmla="*/ 0 h 24322"/>
                <a:gd name="connsiteX4" fmla="*/ 238103 w 250228"/>
                <a:gd name="connsiteY4" fmla="*/ 0 h 24322"/>
                <a:gd name="connsiteX5" fmla="*/ 250228 w 250228"/>
                <a:gd name="connsiteY5" fmla="*/ 12161 h 24322"/>
                <a:gd name="connsiteX6" fmla="*/ 238103 w 250228"/>
                <a:gd name="connsiteY6" fmla="*/ 24322 h 2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228" h="24322">
                  <a:moveTo>
                    <a:pt x="238103" y="24322"/>
                  </a:moveTo>
                  <a:lnTo>
                    <a:pt x="12161" y="24322"/>
                  </a:lnTo>
                  <a:cubicBezTo>
                    <a:pt x="5441" y="24322"/>
                    <a:pt x="0" y="18882"/>
                    <a:pt x="0" y="12161"/>
                  </a:cubicBezTo>
                  <a:cubicBezTo>
                    <a:pt x="0" y="5441"/>
                    <a:pt x="5441" y="0"/>
                    <a:pt x="12161" y="0"/>
                  </a:cubicBezTo>
                  <a:lnTo>
                    <a:pt x="238103" y="0"/>
                  </a:lnTo>
                  <a:cubicBezTo>
                    <a:pt x="244788" y="0"/>
                    <a:pt x="250228" y="5476"/>
                    <a:pt x="250228" y="12161"/>
                  </a:cubicBezTo>
                  <a:cubicBezTo>
                    <a:pt x="250228" y="18846"/>
                    <a:pt x="244788" y="24322"/>
                    <a:pt x="238103" y="24322"/>
                  </a:cubicBezTo>
                  <a:close/>
                </a:path>
              </a:pathLst>
            </a:custGeom>
            <a:grpFill/>
            <a:ln w="3521" cap="flat">
              <a:noFill/>
              <a:prstDash val="solid"/>
              <a:miter/>
            </a:ln>
          </p:spPr>
          <p:txBody>
            <a:bodyPr rtlCol="0" anchor="ctr"/>
            <a:lstStyle/>
            <a:p>
              <a:endParaRPr lang="es-CO"/>
            </a:p>
          </p:txBody>
        </p:sp>
        <p:sp>
          <p:nvSpPr>
            <p:cNvPr id="221" name="Freeform: Shape 220">
              <a:extLst>
                <a:ext uri="{FF2B5EF4-FFF2-40B4-BE49-F238E27FC236}">
                  <a16:creationId xmlns:a16="http://schemas.microsoft.com/office/drawing/2014/main" id="{F2CC256A-F734-E9B7-7CEA-15793CC8436A}"/>
                </a:ext>
              </a:extLst>
            </p:cNvPr>
            <p:cNvSpPr/>
            <p:nvPr/>
          </p:nvSpPr>
          <p:spPr>
            <a:xfrm>
              <a:off x="3929444" y="4138314"/>
              <a:ext cx="154041" cy="24286"/>
            </a:xfrm>
            <a:custGeom>
              <a:avLst/>
              <a:gdLst>
                <a:gd name="connsiteX0" fmla="*/ 141916 w 154041"/>
                <a:gd name="connsiteY0" fmla="*/ 24287 h 24286"/>
                <a:gd name="connsiteX1" fmla="*/ 12126 w 154041"/>
                <a:gd name="connsiteY1" fmla="*/ 24287 h 24286"/>
                <a:gd name="connsiteX2" fmla="*/ 0 w 154041"/>
                <a:gd name="connsiteY2" fmla="*/ 12161 h 24286"/>
                <a:gd name="connsiteX3" fmla="*/ 12126 w 154041"/>
                <a:gd name="connsiteY3" fmla="*/ 0 h 24286"/>
                <a:gd name="connsiteX4" fmla="*/ 141916 w 154041"/>
                <a:gd name="connsiteY4" fmla="*/ 0 h 24286"/>
                <a:gd name="connsiteX5" fmla="*/ 154041 w 154041"/>
                <a:gd name="connsiteY5" fmla="*/ 12161 h 24286"/>
                <a:gd name="connsiteX6" fmla="*/ 141916 w 154041"/>
                <a:gd name="connsiteY6" fmla="*/ 24287 h 2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4041" h="24286">
                  <a:moveTo>
                    <a:pt x="141916" y="24287"/>
                  </a:moveTo>
                  <a:lnTo>
                    <a:pt x="12126" y="24287"/>
                  </a:lnTo>
                  <a:cubicBezTo>
                    <a:pt x="5405" y="24287"/>
                    <a:pt x="0" y="18811"/>
                    <a:pt x="0" y="12161"/>
                  </a:cubicBezTo>
                  <a:cubicBezTo>
                    <a:pt x="0" y="5512"/>
                    <a:pt x="5441" y="0"/>
                    <a:pt x="12126" y="0"/>
                  </a:cubicBezTo>
                  <a:lnTo>
                    <a:pt x="141916" y="0"/>
                  </a:lnTo>
                  <a:cubicBezTo>
                    <a:pt x="148601" y="0"/>
                    <a:pt x="154041" y="5441"/>
                    <a:pt x="154041" y="12161"/>
                  </a:cubicBezTo>
                  <a:cubicBezTo>
                    <a:pt x="154041" y="18882"/>
                    <a:pt x="148601" y="24287"/>
                    <a:pt x="141916" y="24287"/>
                  </a:cubicBezTo>
                  <a:close/>
                </a:path>
              </a:pathLst>
            </a:custGeom>
            <a:grpFill/>
            <a:ln w="3521" cap="flat">
              <a:noFill/>
              <a:prstDash val="solid"/>
              <a:miter/>
            </a:ln>
          </p:spPr>
          <p:txBody>
            <a:bodyPr rtlCol="0" anchor="ctr"/>
            <a:lstStyle/>
            <a:p>
              <a:endParaRPr lang="es-CO"/>
            </a:p>
          </p:txBody>
        </p:sp>
        <p:sp>
          <p:nvSpPr>
            <p:cNvPr id="222" name="Freeform: Shape 221">
              <a:extLst>
                <a:ext uri="{FF2B5EF4-FFF2-40B4-BE49-F238E27FC236}">
                  <a16:creationId xmlns:a16="http://schemas.microsoft.com/office/drawing/2014/main" id="{78EA958D-31C2-6EDC-3959-FC8965CEFDF4}"/>
                </a:ext>
              </a:extLst>
            </p:cNvPr>
            <p:cNvSpPr/>
            <p:nvPr/>
          </p:nvSpPr>
          <p:spPr>
            <a:xfrm>
              <a:off x="3929444" y="4069970"/>
              <a:ext cx="108881" cy="24251"/>
            </a:xfrm>
            <a:custGeom>
              <a:avLst/>
              <a:gdLst>
                <a:gd name="connsiteX0" fmla="*/ 96720 w 108881"/>
                <a:gd name="connsiteY0" fmla="*/ 24251 h 24251"/>
                <a:gd name="connsiteX1" fmla="*/ 12161 w 108881"/>
                <a:gd name="connsiteY1" fmla="*/ 24251 h 24251"/>
                <a:gd name="connsiteX2" fmla="*/ 0 w 108881"/>
                <a:gd name="connsiteY2" fmla="*/ 12126 h 24251"/>
                <a:gd name="connsiteX3" fmla="*/ 12161 w 108881"/>
                <a:gd name="connsiteY3" fmla="*/ 0 h 24251"/>
                <a:gd name="connsiteX4" fmla="*/ 96720 w 108881"/>
                <a:gd name="connsiteY4" fmla="*/ 0 h 24251"/>
                <a:gd name="connsiteX5" fmla="*/ 108882 w 108881"/>
                <a:gd name="connsiteY5" fmla="*/ 12126 h 24251"/>
                <a:gd name="connsiteX6" fmla="*/ 96720 w 108881"/>
                <a:gd name="connsiteY6" fmla="*/ 24251 h 24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881" h="24251">
                  <a:moveTo>
                    <a:pt x="96720" y="24251"/>
                  </a:moveTo>
                  <a:lnTo>
                    <a:pt x="12161" y="24251"/>
                  </a:lnTo>
                  <a:cubicBezTo>
                    <a:pt x="5441" y="24251"/>
                    <a:pt x="0" y="18811"/>
                    <a:pt x="0" y="12126"/>
                  </a:cubicBezTo>
                  <a:cubicBezTo>
                    <a:pt x="0" y="5441"/>
                    <a:pt x="5441" y="0"/>
                    <a:pt x="12161" y="0"/>
                  </a:cubicBezTo>
                  <a:lnTo>
                    <a:pt x="96720" y="0"/>
                  </a:lnTo>
                  <a:cubicBezTo>
                    <a:pt x="103441" y="0"/>
                    <a:pt x="108882" y="5441"/>
                    <a:pt x="108882" y="12126"/>
                  </a:cubicBezTo>
                  <a:cubicBezTo>
                    <a:pt x="108882" y="18811"/>
                    <a:pt x="103441" y="24251"/>
                    <a:pt x="96720" y="24251"/>
                  </a:cubicBezTo>
                  <a:close/>
                </a:path>
              </a:pathLst>
            </a:custGeom>
            <a:grpFill/>
            <a:ln w="3521" cap="flat">
              <a:noFill/>
              <a:prstDash val="solid"/>
              <a:miter/>
            </a:ln>
          </p:spPr>
          <p:txBody>
            <a:bodyPr rtlCol="0" anchor="ctr"/>
            <a:lstStyle/>
            <a:p>
              <a:endParaRPr lang="es-CO"/>
            </a:p>
          </p:txBody>
        </p:sp>
        <p:sp>
          <p:nvSpPr>
            <p:cNvPr id="223" name="Freeform: Shape 222">
              <a:extLst>
                <a:ext uri="{FF2B5EF4-FFF2-40B4-BE49-F238E27FC236}">
                  <a16:creationId xmlns:a16="http://schemas.microsoft.com/office/drawing/2014/main" id="{B3442D2E-6948-8D04-A76B-65B96ED2BE0E}"/>
                </a:ext>
              </a:extLst>
            </p:cNvPr>
            <p:cNvSpPr/>
            <p:nvPr/>
          </p:nvSpPr>
          <p:spPr>
            <a:xfrm>
              <a:off x="4083521" y="3907714"/>
              <a:ext cx="265042" cy="265447"/>
            </a:xfrm>
            <a:custGeom>
              <a:avLst/>
              <a:gdLst>
                <a:gd name="connsiteX0" fmla="*/ 250122 w 265042"/>
                <a:gd name="connsiteY0" fmla="*/ 241979 h 265447"/>
                <a:gd name="connsiteX1" fmla="*/ 246957 w 265042"/>
                <a:gd name="connsiteY1" fmla="*/ 234333 h 265447"/>
                <a:gd name="connsiteX2" fmla="*/ 232698 w 265042"/>
                <a:gd name="connsiteY2" fmla="*/ 220074 h 265447"/>
                <a:gd name="connsiteX3" fmla="*/ 226653 w 265042"/>
                <a:gd name="connsiteY3" fmla="*/ 38866 h 265447"/>
                <a:gd name="connsiteX4" fmla="*/ 132777 w 265042"/>
                <a:gd name="connsiteY4" fmla="*/ 0 h 265447"/>
                <a:gd name="connsiteX5" fmla="*/ 38901 w 265042"/>
                <a:gd name="connsiteY5" fmla="*/ 38866 h 265447"/>
                <a:gd name="connsiteX6" fmla="*/ 0 w 265042"/>
                <a:gd name="connsiteY6" fmla="*/ 132742 h 265447"/>
                <a:gd name="connsiteX7" fmla="*/ 38901 w 265042"/>
                <a:gd name="connsiteY7" fmla="*/ 226617 h 265447"/>
                <a:gd name="connsiteX8" fmla="*/ 132777 w 265042"/>
                <a:gd name="connsiteY8" fmla="*/ 265448 h 265447"/>
                <a:gd name="connsiteX9" fmla="*/ 217159 w 265042"/>
                <a:gd name="connsiteY9" fmla="*/ 235222 h 265447"/>
                <a:gd name="connsiteX10" fmla="*/ 231631 w 265042"/>
                <a:gd name="connsiteY10" fmla="*/ 249695 h 265447"/>
                <a:gd name="connsiteX11" fmla="*/ 239276 w 265042"/>
                <a:gd name="connsiteY11" fmla="*/ 252860 h 265447"/>
                <a:gd name="connsiteX12" fmla="*/ 246921 w 265042"/>
                <a:gd name="connsiteY12" fmla="*/ 249695 h 265447"/>
                <a:gd name="connsiteX13" fmla="*/ 250086 w 265042"/>
                <a:gd name="connsiteY13" fmla="*/ 242014 h 265447"/>
                <a:gd name="connsiteX14" fmla="*/ 132742 w 265042"/>
                <a:gd name="connsiteY14" fmla="*/ 21620 h 265447"/>
                <a:gd name="connsiteX15" fmla="*/ 211291 w 265042"/>
                <a:gd name="connsiteY15" fmla="*/ 54156 h 265447"/>
                <a:gd name="connsiteX16" fmla="*/ 211291 w 265042"/>
                <a:gd name="connsiteY16" fmla="*/ 211256 h 265447"/>
                <a:gd name="connsiteX17" fmla="*/ 132742 w 265042"/>
                <a:gd name="connsiteY17" fmla="*/ 243721 h 265447"/>
                <a:gd name="connsiteX18" fmla="*/ 54192 w 265042"/>
                <a:gd name="connsiteY18" fmla="*/ 211256 h 265447"/>
                <a:gd name="connsiteX19" fmla="*/ 21655 w 265042"/>
                <a:gd name="connsiteY19" fmla="*/ 132706 h 265447"/>
                <a:gd name="connsiteX20" fmla="*/ 54192 w 265042"/>
                <a:gd name="connsiteY20" fmla="*/ 54156 h 265447"/>
                <a:gd name="connsiteX21" fmla="*/ 132742 w 265042"/>
                <a:gd name="connsiteY21" fmla="*/ 21620 h 265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5042" h="265447">
                  <a:moveTo>
                    <a:pt x="250122" y="241979"/>
                  </a:moveTo>
                  <a:cubicBezTo>
                    <a:pt x="250122" y="239098"/>
                    <a:pt x="248984" y="236360"/>
                    <a:pt x="246957" y="234333"/>
                  </a:cubicBezTo>
                  <a:lnTo>
                    <a:pt x="232698" y="220074"/>
                  </a:lnTo>
                  <a:cubicBezTo>
                    <a:pt x="277929" y="168265"/>
                    <a:pt x="275546" y="87759"/>
                    <a:pt x="226653" y="38866"/>
                  </a:cubicBezTo>
                  <a:cubicBezTo>
                    <a:pt x="201584" y="13797"/>
                    <a:pt x="168230" y="0"/>
                    <a:pt x="132777" y="0"/>
                  </a:cubicBezTo>
                  <a:cubicBezTo>
                    <a:pt x="97325" y="0"/>
                    <a:pt x="63971" y="13797"/>
                    <a:pt x="38901" y="38866"/>
                  </a:cubicBezTo>
                  <a:cubicBezTo>
                    <a:pt x="13832" y="63935"/>
                    <a:pt x="0" y="97289"/>
                    <a:pt x="0" y="132742"/>
                  </a:cubicBezTo>
                  <a:cubicBezTo>
                    <a:pt x="0" y="168194"/>
                    <a:pt x="13797" y="201548"/>
                    <a:pt x="38901" y="226617"/>
                  </a:cubicBezTo>
                  <a:cubicBezTo>
                    <a:pt x="63935" y="251651"/>
                    <a:pt x="97254" y="265448"/>
                    <a:pt x="132777" y="265448"/>
                  </a:cubicBezTo>
                  <a:cubicBezTo>
                    <a:pt x="163642" y="265448"/>
                    <a:pt x="193476" y="254744"/>
                    <a:pt x="217159" y="235222"/>
                  </a:cubicBezTo>
                  <a:lnTo>
                    <a:pt x="231631" y="249695"/>
                  </a:lnTo>
                  <a:cubicBezTo>
                    <a:pt x="233694" y="251757"/>
                    <a:pt x="236396" y="252860"/>
                    <a:pt x="239276" y="252860"/>
                  </a:cubicBezTo>
                  <a:cubicBezTo>
                    <a:pt x="242157" y="252860"/>
                    <a:pt x="244895" y="251722"/>
                    <a:pt x="246921" y="249695"/>
                  </a:cubicBezTo>
                  <a:cubicBezTo>
                    <a:pt x="248948" y="247668"/>
                    <a:pt x="250086" y="244930"/>
                    <a:pt x="250086" y="242014"/>
                  </a:cubicBezTo>
                  <a:close/>
                  <a:moveTo>
                    <a:pt x="132742" y="21620"/>
                  </a:moveTo>
                  <a:cubicBezTo>
                    <a:pt x="162398" y="21620"/>
                    <a:pt x="190312" y="33177"/>
                    <a:pt x="211291" y="54156"/>
                  </a:cubicBezTo>
                  <a:cubicBezTo>
                    <a:pt x="254602" y="97467"/>
                    <a:pt x="254602" y="167945"/>
                    <a:pt x="211291" y="211256"/>
                  </a:cubicBezTo>
                  <a:cubicBezTo>
                    <a:pt x="190347" y="232200"/>
                    <a:pt x="162433" y="243721"/>
                    <a:pt x="132742" y="243721"/>
                  </a:cubicBezTo>
                  <a:cubicBezTo>
                    <a:pt x="103050" y="243721"/>
                    <a:pt x="75136" y="232200"/>
                    <a:pt x="54192" y="211256"/>
                  </a:cubicBezTo>
                  <a:cubicBezTo>
                    <a:pt x="33212" y="190276"/>
                    <a:pt x="21655" y="162362"/>
                    <a:pt x="21655" y="132706"/>
                  </a:cubicBezTo>
                  <a:cubicBezTo>
                    <a:pt x="21655" y="103050"/>
                    <a:pt x="33212" y="75136"/>
                    <a:pt x="54192" y="54156"/>
                  </a:cubicBezTo>
                  <a:cubicBezTo>
                    <a:pt x="75172" y="33177"/>
                    <a:pt x="103085" y="21620"/>
                    <a:pt x="132742" y="21620"/>
                  </a:cubicBezTo>
                  <a:close/>
                </a:path>
              </a:pathLst>
            </a:custGeom>
            <a:grpFill/>
            <a:ln w="3521" cap="flat">
              <a:noFill/>
              <a:prstDash val="solid"/>
              <a:miter/>
            </a:ln>
          </p:spPr>
          <p:txBody>
            <a:bodyPr rtlCol="0" anchor="ctr"/>
            <a:lstStyle/>
            <a:p>
              <a:endParaRPr lang="es-CO"/>
            </a:p>
          </p:txBody>
        </p:sp>
        <p:sp>
          <p:nvSpPr>
            <p:cNvPr id="224" name="Freeform: Shape 223">
              <a:extLst>
                <a:ext uri="{FF2B5EF4-FFF2-40B4-BE49-F238E27FC236}">
                  <a16:creationId xmlns:a16="http://schemas.microsoft.com/office/drawing/2014/main" id="{C66625CC-E278-E4EF-1500-314A6842DDF5}"/>
                </a:ext>
              </a:extLst>
            </p:cNvPr>
            <p:cNvSpPr/>
            <p:nvPr/>
          </p:nvSpPr>
          <p:spPr>
            <a:xfrm>
              <a:off x="4124891" y="4011062"/>
              <a:ext cx="32262" cy="78179"/>
            </a:xfrm>
            <a:custGeom>
              <a:avLst/>
              <a:gdLst>
                <a:gd name="connsiteX0" fmla="*/ 22494 w 32262"/>
                <a:gd name="connsiteY0" fmla="*/ 7987 h 78179"/>
                <a:gd name="connsiteX1" fmla="*/ 22707 w 32262"/>
                <a:gd name="connsiteY1" fmla="*/ 12646 h 78179"/>
                <a:gd name="connsiteX2" fmla="*/ 24308 w 32262"/>
                <a:gd name="connsiteY2" fmla="*/ 45609 h 78179"/>
                <a:gd name="connsiteX3" fmla="*/ 30957 w 32262"/>
                <a:gd name="connsiteY3" fmla="*/ 62179 h 78179"/>
                <a:gd name="connsiteX4" fmla="*/ 31882 w 32262"/>
                <a:gd name="connsiteY4" fmla="*/ 64491 h 78179"/>
                <a:gd name="connsiteX5" fmla="*/ 26619 w 32262"/>
                <a:gd name="connsiteY5" fmla="*/ 76865 h 78179"/>
                <a:gd name="connsiteX6" fmla="*/ 11933 w 32262"/>
                <a:gd name="connsiteY6" fmla="*/ 72527 h 78179"/>
                <a:gd name="connsiteX7" fmla="*/ 3434 w 32262"/>
                <a:gd name="connsiteY7" fmla="*/ 51298 h 78179"/>
                <a:gd name="connsiteX8" fmla="*/ 1408 w 32262"/>
                <a:gd name="connsiteY8" fmla="*/ 8983 h 78179"/>
                <a:gd name="connsiteX9" fmla="*/ 5852 w 32262"/>
                <a:gd name="connsiteY9" fmla="*/ 1978 h 78179"/>
                <a:gd name="connsiteX10" fmla="*/ 13960 w 32262"/>
                <a:gd name="connsiteY10" fmla="*/ 164 h 78179"/>
                <a:gd name="connsiteX11" fmla="*/ 22565 w 32262"/>
                <a:gd name="connsiteY11" fmla="*/ 8023 h 78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262" h="78179">
                  <a:moveTo>
                    <a:pt x="22494" y="7987"/>
                  </a:moveTo>
                  <a:cubicBezTo>
                    <a:pt x="22921" y="9516"/>
                    <a:pt x="22992" y="11081"/>
                    <a:pt x="22707" y="12646"/>
                  </a:cubicBezTo>
                  <a:cubicBezTo>
                    <a:pt x="20858" y="23491"/>
                    <a:pt x="21392" y="34870"/>
                    <a:pt x="24308" y="45609"/>
                  </a:cubicBezTo>
                  <a:cubicBezTo>
                    <a:pt x="25872" y="51369"/>
                    <a:pt x="28112" y="56952"/>
                    <a:pt x="30957" y="62179"/>
                  </a:cubicBezTo>
                  <a:cubicBezTo>
                    <a:pt x="31348" y="62926"/>
                    <a:pt x="31668" y="63708"/>
                    <a:pt x="31882" y="64491"/>
                  </a:cubicBezTo>
                  <a:cubicBezTo>
                    <a:pt x="33197" y="69362"/>
                    <a:pt x="31028" y="74447"/>
                    <a:pt x="26619" y="76865"/>
                  </a:cubicBezTo>
                  <a:cubicBezTo>
                    <a:pt x="21356" y="79710"/>
                    <a:pt x="14778" y="77790"/>
                    <a:pt x="11933" y="72527"/>
                  </a:cubicBezTo>
                  <a:cubicBezTo>
                    <a:pt x="8306" y="65842"/>
                    <a:pt x="5426" y="58695"/>
                    <a:pt x="3434" y="51298"/>
                  </a:cubicBezTo>
                  <a:cubicBezTo>
                    <a:pt x="-299" y="37537"/>
                    <a:pt x="-1010" y="22887"/>
                    <a:pt x="1408" y="8983"/>
                  </a:cubicBezTo>
                  <a:cubicBezTo>
                    <a:pt x="1905" y="6138"/>
                    <a:pt x="3470" y="3649"/>
                    <a:pt x="5852" y="1978"/>
                  </a:cubicBezTo>
                  <a:cubicBezTo>
                    <a:pt x="8199" y="307"/>
                    <a:pt x="11080" y="-333"/>
                    <a:pt x="13960" y="164"/>
                  </a:cubicBezTo>
                  <a:cubicBezTo>
                    <a:pt x="18085" y="876"/>
                    <a:pt x="21498" y="3969"/>
                    <a:pt x="22565" y="8023"/>
                  </a:cubicBezTo>
                  <a:close/>
                </a:path>
              </a:pathLst>
            </a:custGeom>
            <a:grpFill/>
            <a:ln w="3521" cap="flat">
              <a:noFill/>
              <a:prstDash val="solid"/>
              <a:miter/>
            </a:ln>
          </p:spPr>
          <p:txBody>
            <a:bodyPr rtlCol="0" anchor="ctr"/>
            <a:lstStyle/>
            <a:p>
              <a:endParaRPr lang="es-CO"/>
            </a:p>
          </p:txBody>
        </p:sp>
      </p:grpSp>
      <p:grpSp>
        <p:nvGrpSpPr>
          <p:cNvPr id="240" name="Group 239">
            <a:extLst>
              <a:ext uri="{FF2B5EF4-FFF2-40B4-BE49-F238E27FC236}">
                <a16:creationId xmlns:a16="http://schemas.microsoft.com/office/drawing/2014/main" id="{BDAC42B4-DC70-F7CE-824B-4DC7DB72458F}"/>
              </a:ext>
            </a:extLst>
          </p:cNvPr>
          <p:cNvGrpSpPr/>
          <p:nvPr/>
        </p:nvGrpSpPr>
        <p:grpSpPr>
          <a:xfrm>
            <a:off x="5136261" y="2950249"/>
            <a:ext cx="610475" cy="582269"/>
            <a:chOff x="5136261" y="2950249"/>
            <a:chExt cx="610475" cy="582269"/>
          </a:xfrm>
          <a:solidFill>
            <a:schemeClr val="accent5"/>
          </a:solidFill>
        </p:grpSpPr>
        <p:sp>
          <p:nvSpPr>
            <p:cNvPr id="227" name="Freeform: Shape 226">
              <a:extLst>
                <a:ext uri="{FF2B5EF4-FFF2-40B4-BE49-F238E27FC236}">
                  <a16:creationId xmlns:a16="http://schemas.microsoft.com/office/drawing/2014/main" id="{69F23EBC-B900-2723-1565-241D1B674167}"/>
                </a:ext>
              </a:extLst>
            </p:cNvPr>
            <p:cNvSpPr/>
            <p:nvPr/>
          </p:nvSpPr>
          <p:spPr>
            <a:xfrm>
              <a:off x="5209334" y="3258083"/>
              <a:ext cx="165277" cy="89039"/>
            </a:xfrm>
            <a:custGeom>
              <a:avLst/>
              <a:gdLst>
                <a:gd name="connsiteX0" fmla="*/ 40573 w 165277"/>
                <a:gd name="connsiteY0" fmla="*/ 56788 h 89039"/>
                <a:gd name="connsiteX1" fmla="*/ 12232 w 165277"/>
                <a:gd name="connsiteY1" fmla="*/ 56788 h 89039"/>
                <a:gd name="connsiteX2" fmla="*/ 0 w 165277"/>
                <a:gd name="connsiteY2" fmla="*/ 44555 h 89039"/>
                <a:gd name="connsiteX3" fmla="*/ 12232 w 165277"/>
                <a:gd name="connsiteY3" fmla="*/ 32323 h 89039"/>
                <a:gd name="connsiteX4" fmla="*/ 40573 w 165277"/>
                <a:gd name="connsiteY4" fmla="*/ 32323 h 89039"/>
                <a:gd name="connsiteX5" fmla="*/ 83386 w 165277"/>
                <a:gd name="connsiteY5" fmla="*/ 0 h 89039"/>
                <a:gd name="connsiteX6" fmla="*/ 121363 w 165277"/>
                <a:gd name="connsiteY6" fmla="*/ 0 h 89039"/>
                <a:gd name="connsiteX7" fmla="*/ 133595 w 165277"/>
                <a:gd name="connsiteY7" fmla="*/ 12232 h 89039"/>
                <a:gd name="connsiteX8" fmla="*/ 133595 w 165277"/>
                <a:gd name="connsiteY8" fmla="*/ 19629 h 89039"/>
                <a:gd name="connsiteX9" fmla="*/ 156744 w 165277"/>
                <a:gd name="connsiteY9" fmla="*/ 19629 h 89039"/>
                <a:gd name="connsiteX10" fmla="*/ 165278 w 165277"/>
                <a:gd name="connsiteY10" fmla="*/ 28163 h 89039"/>
                <a:gd name="connsiteX11" fmla="*/ 156744 w 165277"/>
                <a:gd name="connsiteY11" fmla="*/ 36732 h 89039"/>
                <a:gd name="connsiteX12" fmla="*/ 133595 w 165277"/>
                <a:gd name="connsiteY12" fmla="*/ 36732 h 89039"/>
                <a:gd name="connsiteX13" fmla="*/ 133595 w 165277"/>
                <a:gd name="connsiteY13" fmla="*/ 52307 h 89039"/>
                <a:gd name="connsiteX14" fmla="*/ 156744 w 165277"/>
                <a:gd name="connsiteY14" fmla="*/ 52307 h 89039"/>
                <a:gd name="connsiteX15" fmla="*/ 165278 w 165277"/>
                <a:gd name="connsiteY15" fmla="*/ 60877 h 89039"/>
                <a:gd name="connsiteX16" fmla="*/ 156744 w 165277"/>
                <a:gd name="connsiteY16" fmla="*/ 69411 h 89039"/>
                <a:gd name="connsiteX17" fmla="*/ 133595 w 165277"/>
                <a:gd name="connsiteY17" fmla="*/ 69411 h 89039"/>
                <a:gd name="connsiteX18" fmla="*/ 133595 w 165277"/>
                <a:gd name="connsiteY18" fmla="*/ 76843 h 89039"/>
                <a:gd name="connsiteX19" fmla="*/ 121363 w 165277"/>
                <a:gd name="connsiteY19" fmla="*/ 89039 h 89039"/>
                <a:gd name="connsiteX20" fmla="*/ 83386 w 165277"/>
                <a:gd name="connsiteY20" fmla="*/ 89039 h 89039"/>
                <a:gd name="connsiteX21" fmla="*/ 40573 w 165277"/>
                <a:gd name="connsiteY21" fmla="*/ 56716 h 8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5277" h="89039">
                  <a:moveTo>
                    <a:pt x="40573" y="56788"/>
                  </a:moveTo>
                  <a:lnTo>
                    <a:pt x="12232" y="56788"/>
                  </a:lnTo>
                  <a:cubicBezTo>
                    <a:pt x="5476" y="56788"/>
                    <a:pt x="0" y="51311"/>
                    <a:pt x="0" y="44555"/>
                  </a:cubicBezTo>
                  <a:cubicBezTo>
                    <a:pt x="0" y="37799"/>
                    <a:pt x="5476" y="32323"/>
                    <a:pt x="12232" y="32323"/>
                  </a:cubicBezTo>
                  <a:lnTo>
                    <a:pt x="40573" y="32323"/>
                  </a:lnTo>
                  <a:cubicBezTo>
                    <a:pt x="45907" y="13690"/>
                    <a:pt x="63081" y="0"/>
                    <a:pt x="83386" y="0"/>
                  </a:cubicBezTo>
                  <a:lnTo>
                    <a:pt x="121363" y="0"/>
                  </a:lnTo>
                  <a:cubicBezTo>
                    <a:pt x="128119" y="0"/>
                    <a:pt x="133595" y="5476"/>
                    <a:pt x="133595" y="12232"/>
                  </a:cubicBezTo>
                  <a:lnTo>
                    <a:pt x="133595" y="19629"/>
                  </a:lnTo>
                  <a:lnTo>
                    <a:pt x="156744" y="19629"/>
                  </a:lnTo>
                  <a:cubicBezTo>
                    <a:pt x="161473" y="19629"/>
                    <a:pt x="165278" y="23469"/>
                    <a:pt x="165278" y="28163"/>
                  </a:cubicBezTo>
                  <a:cubicBezTo>
                    <a:pt x="165278" y="32856"/>
                    <a:pt x="161437" y="36732"/>
                    <a:pt x="156744" y="36732"/>
                  </a:cubicBezTo>
                  <a:lnTo>
                    <a:pt x="133595" y="36732"/>
                  </a:lnTo>
                  <a:lnTo>
                    <a:pt x="133595" y="52307"/>
                  </a:lnTo>
                  <a:lnTo>
                    <a:pt x="156744" y="52307"/>
                  </a:lnTo>
                  <a:cubicBezTo>
                    <a:pt x="161473" y="52307"/>
                    <a:pt x="165278" y="56147"/>
                    <a:pt x="165278" y="60877"/>
                  </a:cubicBezTo>
                  <a:cubicBezTo>
                    <a:pt x="165278" y="65606"/>
                    <a:pt x="161437" y="69411"/>
                    <a:pt x="156744" y="69411"/>
                  </a:cubicBezTo>
                  <a:lnTo>
                    <a:pt x="133595" y="69411"/>
                  </a:lnTo>
                  <a:lnTo>
                    <a:pt x="133595" y="76843"/>
                  </a:lnTo>
                  <a:cubicBezTo>
                    <a:pt x="133595" y="83563"/>
                    <a:pt x="128119" y="89039"/>
                    <a:pt x="121363" y="89039"/>
                  </a:cubicBezTo>
                  <a:lnTo>
                    <a:pt x="83386" y="89039"/>
                  </a:lnTo>
                  <a:cubicBezTo>
                    <a:pt x="63081" y="89039"/>
                    <a:pt x="45871" y="75385"/>
                    <a:pt x="40573" y="56716"/>
                  </a:cubicBezTo>
                  <a:close/>
                </a:path>
              </a:pathLst>
            </a:custGeom>
            <a:grpFill/>
            <a:ln w="3544" cap="flat">
              <a:noFill/>
              <a:prstDash val="solid"/>
              <a:miter/>
            </a:ln>
          </p:spPr>
          <p:txBody>
            <a:bodyPr rtlCol="0" anchor="ctr"/>
            <a:lstStyle/>
            <a:p>
              <a:endParaRPr lang="es-CO"/>
            </a:p>
          </p:txBody>
        </p:sp>
        <p:sp>
          <p:nvSpPr>
            <p:cNvPr id="228" name="Freeform: Shape 227">
              <a:extLst>
                <a:ext uri="{FF2B5EF4-FFF2-40B4-BE49-F238E27FC236}">
                  <a16:creationId xmlns:a16="http://schemas.microsoft.com/office/drawing/2014/main" id="{A6399D6B-3CC0-2AB6-3AA2-B7ED7BA985A2}"/>
                </a:ext>
              </a:extLst>
            </p:cNvPr>
            <p:cNvSpPr/>
            <p:nvPr/>
          </p:nvSpPr>
          <p:spPr>
            <a:xfrm>
              <a:off x="5392960" y="3258083"/>
              <a:ext cx="133594" cy="89110"/>
            </a:xfrm>
            <a:custGeom>
              <a:avLst/>
              <a:gdLst>
                <a:gd name="connsiteX0" fmla="*/ 121398 w 133594"/>
                <a:gd name="connsiteY0" fmla="*/ 56788 h 89110"/>
                <a:gd name="connsiteX1" fmla="*/ 93058 w 133594"/>
                <a:gd name="connsiteY1" fmla="*/ 56788 h 89110"/>
                <a:gd name="connsiteX2" fmla="*/ 50209 w 133594"/>
                <a:gd name="connsiteY2" fmla="*/ 89111 h 89110"/>
                <a:gd name="connsiteX3" fmla="*/ 12232 w 133594"/>
                <a:gd name="connsiteY3" fmla="*/ 89111 h 89110"/>
                <a:gd name="connsiteX4" fmla="*/ 0 w 133594"/>
                <a:gd name="connsiteY4" fmla="*/ 76878 h 89110"/>
                <a:gd name="connsiteX5" fmla="*/ 0 w 133594"/>
                <a:gd name="connsiteY5" fmla="*/ 12232 h 89110"/>
                <a:gd name="connsiteX6" fmla="*/ 12232 w 133594"/>
                <a:gd name="connsiteY6" fmla="*/ 0 h 89110"/>
                <a:gd name="connsiteX7" fmla="*/ 50209 w 133594"/>
                <a:gd name="connsiteY7" fmla="*/ 0 h 89110"/>
                <a:gd name="connsiteX8" fmla="*/ 93022 w 133594"/>
                <a:gd name="connsiteY8" fmla="*/ 32323 h 89110"/>
                <a:gd name="connsiteX9" fmla="*/ 121398 w 133594"/>
                <a:gd name="connsiteY9" fmla="*/ 32323 h 89110"/>
                <a:gd name="connsiteX10" fmla="*/ 133595 w 133594"/>
                <a:gd name="connsiteY10" fmla="*/ 44555 h 89110"/>
                <a:gd name="connsiteX11" fmla="*/ 121398 w 133594"/>
                <a:gd name="connsiteY11" fmla="*/ 56788 h 8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594" h="89110">
                  <a:moveTo>
                    <a:pt x="121398" y="56788"/>
                  </a:moveTo>
                  <a:lnTo>
                    <a:pt x="93058" y="56788"/>
                  </a:lnTo>
                  <a:cubicBezTo>
                    <a:pt x="87724" y="75420"/>
                    <a:pt x="70513" y="89111"/>
                    <a:pt x="50209" y="89111"/>
                  </a:cubicBezTo>
                  <a:lnTo>
                    <a:pt x="12232" y="89111"/>
                  </a:lnTo>
                  <a:cubicBezTo>
                    <a:pt x="5512" y="89111"/>
                    <a:pt x="0" y="83635"/>
                    <a:pt x="0" y="76878"/>
                  </a:cubicBezTo>
                  <a:lnTo>
                    <a:pt x="0" y="12232"/>
                  </a:lnTo>
                  <a:cubicBezTo>
                    <a:pt x="0" y="5512"/>
                    <a:pt x="5476" y="0"/>
                    <a:pt x="12232" y="0"/>
                  </a:cubicBezTo>
                  <a:lnTo>
                    <a:pt x="50209" y="0"/>
                  </a:lnTo>
                  <a:cubicBezTo>
                    <a:pt x="70513" y="0"/>
                    <a:pt x="87724" y="13655"/>
                    <a:pt x="93022" y="32323"/>
                  </a:cubicBezTo>
                  <a:lnTo>
                    <a:pt x="121398" y="32323"/>
                  </a:lnTo>
                  <a:cubicBezTo>
                    <a:pt x="128119" y="32323"/>
                    <a:pt x="133595" y="37835"/>
                    <a:pt x="133595" y="44555"/>
                  </a:cubicBezTo>
                  <a:cubicBezTo>
                    <a:pt x="133595" y="51276"/>
                    <a:pt x="128119" y="56788"/>
                    <a:pt x="121398" y="56788"/>
                  </a:cubicBezTo>
                  <a:close/>
                </a:path>
              </a:pathLst>
            </a:custGeom>
            <a:grpFill/>
            <a:ln w="3544" cap="flat">
              <a:noFill/>
              <a:prstDash val="solid"/>
              <a:miter/>
            </a:ln>
          </p:spPr>
          <p:txBody>
            <a:bodyPr rtlCol="0" anchor="ctr"/>
            <a:lstStyle/>
            <a:p>
              <a:endParaRPr lang="es-CO"/>
            </a:p>
          </p:txBody>
        </p:sp>
        <p:sp>
          <p:nvSpPr>
            <p:cNvPr id="229" name="Freeform: Shape 228">
              <a:extLst>
                <a:ext uri="{FF2B5EF4-FFF2-40B4-BE49-F238E27FC236}">
                  <a16:creationId xmlns:a16="http://schemas.microsoft.com/office/drawing/2014/main" id="{6B54B140-11C7-8FE2-21C0-C286ED9BE270}"/>
                </a:ext>
              </a:extLst>
            </p:cNvPr>
            <p:cNvSpPr/>
            <p:nvPr/>
          </p:nvSpPr>
          <p:spPr>
            <a:xfrm>
              <a:off x="5213494" y="3132560"/>
              <a:ext cx="308900" cy="21975"/>
            </a:xfrm>
            <a:custGeom>
              <a:avLst/>
              <a:gdLst>
                <a:gd name="connsiteX0" fmla="*/ 297877 w 308900"/>
                <a:gd name="connsiteY0" fmla="*/ 21975 h 21975"/>
                <a:gd name="connsiteX1" fmla="*/ 11023 w 308900"/>
                <a:gd name="connsiteY1" fmla="*/ 21975 h 21975"/>
                <a:gd name="connsiteX2" fmla="*/ 0 w 308900"/>
                <a:gd name="connsiteY2" fmla="*/ 10988 h 21975"/>
                <a:gd name="connsiteX3" fmla="*/ 11023 w 308900"/>
                <a:gd name="connsiteY3" fmla="*/ 0 h 21975"/>
                <a:gd name="connsiteX4" fmla="*/ 297877 w 308900"/>
                <a:gd name="connsiteY4" fmla="*/ 0 h 21975"/>
                <a:gd name="connsiteX5" fmla="*/ 308900 w 308900"/>
                <a:gd name="connsiteY5" fmla="*/ 10988 h 21975"/>
                <a:gd name="connsiteX6" fmla="*/ 297877 w 308900"/>
                <a:gd name="connsiteY6" fmla="*/ 21975 h 2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8900" h="21975">
                  <a:moveTo>
                    <a:pt x="297877" y="21975"/>
                  </a:moveTo>
                  <a:lnTo>
                    <a:pt x="11023" y="21975"/>
                  </a:lnTo>
                  <a:cubicBezTo>
                    <a:pt x="4943" y="21975"/>
                    <a:pt x="0" y="17033"/>
                    <a:pt x="0" y="10988"/>
                  </a:cubicBezTo>
                  <a:cubicBezTo>
                    <a:pt x="0" y="4943"/>
                    <a:pt x="4907" y="0"/>
                    <a:pt x="11023" y="0"/>
                  </a:cubicBezTo>
                  <a:lnTo>
                    <a:pt x="297877" y="0"/>
                  </a:lnTo>
                  <a:cubicBezTo>
                    <a:pt x="303957" y="0"/>
                    <a:pt x="308900" y="4907"/>
                    <a:pt x="308900" y="10988"/>
                  </a:cubicBezTo>
                  <a:cubicBezTo>
                    <a:pt x="308900" y="17068"/>
                    <a:pt x="303957" y="21975"/>
                    <a:pt x="297877" y="21975"/>
                  </a:cubicBezTo>
                  <a:close/>
                </a:path>
              </a:pathLst>
            </a:custGeom>
            <a:grpFill/>
            <a:ln w="3544" cap="flat">
              <a:noFill/>
              <a:prstDash val="solid"/>
              <a:miter/>
            </a:ln>
          </p:spPr>
          <p:txBody>
            <a:bodyPr rtlCol="0" anchor="ctr"/>
            <a:lstStyle/>
            <a:p>
              <a:endParaRPr lang="es-CO"/>
            </a:p>
          </p:txBody>
        </p:sp>
        <p:sp>
          <p:nvSpPr>
            <p:cNvPr id="230" name="Freeform: Shape 229">
              <a:extLst>
                <a:ext uri="{FF2B5EF4-FFF2-40B4-BE49-F238E27FC236}">
                  <a16:creationId xmlns:a16="http://schemas.microsoft.com/office/drawing/2014/main" id="{13203F85-A6FB-DB2F-1286-D13B3C2C3A2C}"/>
                </a:ext>
              </a:extLst>
            </p:cNvPr>
            <p:cNvSpPr/>
            <p:nvPr/>
          </p:nvSpPr>
          <p:spPr>
            <a:xfrm>
              <a:off x="5213494" y="3193152"/>
              <a:ext cx="172069" cy="21975"/>
            </a:xfrm>
            <a:custGeom>
              <a:avLst/>
              <a:gdLst>
                <a:gd name="connsiteX0" fmla="*/ 161117 w 172069"/>
                <a:gd name="connsiteY0" fmla="*/ 21975 h 21975"/>
                <a:gd name="connsiteX1" fmla="*/ 10988 w 172069"/>
                <a:gd name="connsiteY1" fmla="*/ 21975 h 21975"/>
                <a:gd name="connsiteX2" fmla="*/ 0 w 172069"/>
                <a:gd name="connsiteY2" fmla="*/ 10988 h 21975"/>
                <a:gd name="connsiteX3" fmla="*/ 10988 w 172069"/>
                <a:gd name="connsiteY3" fmla="*/ 0 h 21975"/>
                <a:gd name="connsiteX4" fmla="*/ 161117 w 172069"/>
                <a:gd name="connsiteY4" fmla="*/ 0 h 21975"/>
                <a:gd name="connsiteX5" fmla="*/ 172070 w 172069"/>
                <a:gd name="connsiteY5" fmla="*/ 10988 h 21975"/>
                <a:gd name="connsiteX6" fmla="*/ 161117 w 172069"/>
                <a:gd name="connsiteY6" fmla="*/ 21975 h 2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2069" h="21975">
                  <a:moveTo>
                    <a:pt x="161117" y="21975"/>
                  </a:moveTo>
                  <a:lnTo>
                    <a:pt x="10988" y="21975"/>
                  </a:lnTo>
                  <a:cubicBezTo>
                    <a:pt x="4907" y="21975"/>
                    <a:pt x="0" y="17068"/>
                    <a:pt x="0" y="10988"/>
                  </a:cubicBezTo>
                  <a:cubicBezTo>
                    <a:pt x="0" y="4907"/>
                    <a:pt x="4907" y="0"/>
                    <a:pt x="10988" y="0"/>
                  </a:cubicBezTo>
                  <a:lnTo>
                    <a:pt x="161117" y="0"/>
                  </a:lnTo>
                  <a:cubicBezTo>
                    <a:pt x="167162" y="0"/>
                    <a:pt x="172070" y="4907"/>
                    <a:pt x="172070" y="10988"/>
                  </a:cubicBezTo>
                  <a:cubicBezTo>
                    <a:pt x="172070" y="17068"/>
                    <a:pt x="167162" y="21975"/>
                    <a:pt x="161117" y="21975"/>
                  </a:cubicBezTo>
                  <a:close/>
                </a:path>
              </a:pathLst>
            </a:custGeom>
            <a:grpFill/>
            <a:ln w="3544" cap="flat">
              <a:noFill/>
              <a:prstDash val="solid"/>
              <a:miter/>
            </a:ln>
          </p:spPr>
          <p:txBody>
            <a:bodyPr rtlCol="0" anchor="ctr"/>
            <a:lstStyle/>
            <a:p>
              <a:endParaRPr lang="es-CO"/>
            </a:p>
          </p:txBody>
        </p:sp>
        <p:sp>
          <p:nvSpPr>
            <p:cNvPr id="231" name="Freeform: Shape 230">
              <a:extLst>
                <a:ext uri="{FF2B5EF4-FFF2-40B4-BE49-F238E27FC236}">
                  <a16:creationId xmlns:a16="http://schemas.microsoft.com/office/drawing/2014/main" id="{16D17562-E533-57B5-85C3-8CBACBEC13EE}"/>
                </a:ext>
              </a:extLst>
            </p:cNvPr>
            <p:cNvSpPr/>
            <p:nvPr/>
          </p:nvSpPr>
          <p:spPr>
            <a:xfrm>
              <a:off x="5489218" y="3193152"/>
              <a:ext cx="33176" cy="21975"/>
            </a:xfrm>
            <a:custGeom>
              <a:avLst/>
              <a:gdLst>
                <a:gd name="connsiteX0" fmla="*/ 22153 w 33176"/>
                <a:gd name="connsiteY0" fmla="*/ 21975 h 21975"/>
                <a:gd name="connsiteX1" fmla="*/ 11023 w 33176"/>
                <a:gd name="connsiteY1" fmla="*/ 21975 h 21975"/>
                <a:gd name="connsiteX2" fmla="*/ 0 w 33176"/>
                <a:gd name="connsiteY2" fmla="*/ 10988 h 21975"/>
                <a:gd name="connsiteX3" fmla="*/ 11023 w 33176"/>
                <a:gd name="connsiteY3" fmla="*/ 0 h 21975"/>
                <a:gd name="connsiteX4" fmla="*/ 22153 w 33176"/>
                <a:gd name="connsiteY4" fmla="*/ 0 h 21975"/>
                <a:gd name="connsiteX5" fmla="*/ 33176 w 33176"/>
                <a:gd name="connsiteY5" fmla="*/ 10988 h 21975"/>
                <a:gd name="connsiteX6" fmla="*/ 22153 w 33176"/>
                <a:gd name="connsiteY6" fmla="*/ 21975 h 2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176" h="21975">
                  <a:moveTo>
                    <a:pt x="22153" y="21975"/>
                  </a:moveTo>
                  <a:lnTo>
                    <a:pt x="11023" y="21975"/>
                  </a:lnTo>
                  <a:cubicBezTo>
                    <a:pt x="4943" y="21975"/>
                    <a:pt x="0" y="17068"/>
                    <a:pt x="0" y="10988"/>
                  </a:cubicBezTo>
                  <a:cubicBezTo>
                    <a:pt x="0" y="4907"/>
                    <a:pt x="4943" y="0"/>
                    <a:pt x="11023" y="0"/>
                  </a:cubicBezTo>
                  <a:lnTo>
                    <a:pt x="22153" y="0"/>
                  </a:lnTo>
                  <a:cubicBezTo>
                    <a:pt x="28234" y="0"/>
                    <a:pt x="33176" y="4907"/>
                    <a:pt x="33176" y="10988"/>
                  </a:cubicBezTo>
                  <a:cubicBezTo>
                    <a:pt x="33176" y="17068"/>
                    <a:pt x="28234" y="21975"/>
                    <a:pt x="22153" y="21975"/>
                  </a:cubicBezTo>
                  <a:close/>
                </a:path>
              </a:pathLst>
            </a:custGeom>
            <a:grpFill/>
            <a:ln w="3544" cap="flat">
              <a:noFill/>
              <a:prstDash val="solid"/>
              <a:miter/>
            </a:ln>
          </p:spPr>
          <p:txBody>
            <a:bodyPr rtlCol="0" anchor="ctr"/>
            <a:lstStyle/>
            <a:p>
              <a:endParaRPr lang="es-CO"/>
            </a:p>
          </p:txBody>
        </p:sp>
        <p:sp>
          <p:nvSpPr>
            <p:cNvPr id="232" name="Freeform: Shape 231">
              <a:extLst>
                <a:ext uri="{FF2B5EF4-FFF2-40B4-BE49-F238E27FC236}">
                  <a16:creationId xmlns:a16="http://schemas.microsoft.com/office/drawing/2014/main" id="{52A81470-EBD1-B30F-ACC0-B56945790969}"/>
                </a:ext>
              </a:extLst>
            </p:cNvPr>
            <p:cNvSpPr/>
            <p:nvPr/>
          </p:nvSpPr>
          <p:spPr>
            <a:xfrm>
              <a:off x="5403166" y="3193152"/>
              <a:ext cx="69055" cy="21975"/>
            </a:xfrm>
            <a:custGeom>
              <a:avLst/>
              <a:gdLst>
                <a:gd name="connsiteX0" fmla="*/ 58068 w 69055"/>
                <a:gd name="connsiteY0" fmla="*/ 21975 h 21975"/>
                <a:gd name="connsiteX1" fmla="*/ 10952 w 69055"/>
                <a:gd name="connsiteY1" fmla="*/ 21975 h 21975"/>
                <a:gd name="connsiteX2" fmla="*/ 0 w 69055"/>
                <a:gd name="connsiteY2" fmla="*/ 10988 h 21975"/>
                <a:gd name="connsiteX3" fmla="*/ 10952 w 69055"/>
                <a:gd name="connsiteY3" fmla="*/ 0 h 21975"/>
                <a:gd name="connsiteX4" fmla="*/ 58068 w 69055"/>
                <a:gd name="connsiteY4" fmla="*/ 0 h 21975"/>
                <a:gd name="connsiteX5" fmla="*/ 69055 w 69055"/>
                <a:gd name="connsiteY5" fmla="*/ 10988 h 21975"/>
                <a:gd name="connsiteX6" fmla="*/ 58068 w 69055"/>
                <a:gd name="connsiteY6" fmla="*/ 21975 h 2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055" h="21975">
                  <a:moveTo>
                    <a:pt x="58068" y="21975"/>
                  </a:moveTo>
                  <a:lnTo>
                    <a:pt x="10952" y="21975"/>
                  </a:lnTo>
                  <a:cubicBezTo>
                    <a:pt x="4872" y="21975"/>
                    <a:pt x="0" y="17068"/>
                    <a:pt x="0" y="10988"/>
                  </a:cubicBezTo>
                  <a:cubicBezTo>
                    <a:pt x="0" y="4907"/>
                    <a:pt x="4872" y="0"/>
                    <a:pt x="10952" y="0"/>
                  </a:cubicBezTo>
                  <a:lnTo>
                    <a:pt x="58068" y="0"/>
                  </a:lnTo>
                  <a:cubicBezTo>
                    <a:pt x="64148" y="0"/>
                    <a:pt x="69055" y="4907"/>
                    <a:pt x="69055" y="10988"/>
                  </a:cubicBezTo>
                  <a:cubicBezTo>
                    <a:pt x="69055" y="17068"/>
                    <a:pt x="64148" y="21975"/>
                    <a:pt x="58068" y="21975"/>
                  </a:cubicBezTo>
                  <a:close/>
                </a:path>
              </a:pathLst>
            </a:custGeom>
            <a:grpFill/>
            <a:ln w="3544" cap="flat">
              <a:noFill/>
              <a:prstDash val="solid"/>
              <a:miter/>
            </a:ln>
          </p:spPr>
          <p:txBody>
            <a:bodyPr rtlCol="0" anchor="ctr"/>
            <a:lstStyle/>
            <a:p>
              <a:endParaRPr lang="es-CO"/>
            </a:p>
          </p:txBody>
        </p:sp>
        <p:sp>
          <p:nvSpPr>
            <p:cNvPr id="233" name="Freeform: Shape 232">
              <a:extLst>
                <a:ext uri="{FF2B5EF4-FFF2-40B4-BE49-F238E27FC236}">
                  <a16:creationId xmlns:a16="http://schemas.microsoft.com/office/drawing/2014/main" id="{F69011B7-C022-22FA-D714-E862C9FFC8D0}"/>
                </a:ext>
              </a:extLst>
            </p:cNvPr>
            <p:cNvSpPr/>
            <p:nvPr/>
          </p:nvSpPr>
          <p:spPr>
            <a:xfrm>
              <a:off x="5625231" y="3198486"/>
              <a:ext cx="52342" cy="22188"/>
            </a:xfrm>
            <a:custGeom>
              <a:avLst/>
              <a:gdLst>
                <a:gd name="connsiteX0" fmla="*/ 41248 w 52342"/>
                <a:gd name="connsiteY0" fmla="*/ 22189 h 22188"/>
                <a:gd name="connsiteX1" fmla="*/ 11094 w 52342"/>
                <a:gd name="connsiteY1" fmla="*/ 22189 h 22188"/>
                <a:gd name="connsiteX2" fmla="*/ 0 w 52342"/>
                <a:gd name="connsiteY2" fmla="*/ 11094 h 22188"/>
                <a:gd name="connsiteX3" fmla="*/ 11094 w 52342"/>
                <a:gd name="connsiteY3" fmla="*/ 0 h 22188"/>
                <a:gd name="connsiteX4" fmla="*/ 41248 w 52342"/>
                <a:gd name="connsiteY4" fmla="*/ 0 h 22188"/>
                <a:gd name="connsiteX5" fmla="*/ 52343 w 52342"/>
                <a:gd name="connsiteY5" fmla="*/ 11094 h 22188"/>
                <a:gd name="connsiteX6" fmla="*/ 41248 w 52342"/>
                <a:gd name="connsiteY6" fmla="*/ 22189 h 2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42" h="22188">
                  <a:moveTo>
                    <a:pt x="41248" y="22189"/>
                  </a:moveTo>
                  <a:lnTo>
                    <a:pt x="11094" y="22189"/>
                  </a:lnTo>
                  <a:cubicBezTo>
                    <a:pt x="4978" y="22189"/>
                    <a:pt x="0" y="17246"/>
                    <a:pt x="0" y="11094"/>
                  </a:cubicBezTo>
                  <a:cubicBezTo>
                    <a:pt x="0" y="4943"/>
                    <a:pt x="4943" y="0"/>
                    <a:pt x="11094" y="0"/>
                  </a:cubicBezTo>
                  <a:lnTo>
                    <a:pt x="41248" y="0"/>
                  </a:lnTo>
                  <a:cubicBezTo>
                    <a:pt x="47364" y="0"/>
                    <a:pt x="52343" y="4978"/>
                    <a:pt x="52343" y="11094"/>
                  </a:cubicBezTo>
                  <a:cubicBezTo>
                    <a:pt x="52343" y="17210"/>
                    <a:pt x="47364" y="22189"/>
                    <a:pt x="41248" y="22189"/>
                  </a:cubicBezTo>
                  <a:close/>
                </a:path>
              </a:pathLst>
            </a:custGeom>
            <a:grpFill/>
            <a:ln w="3544" cap="flat">
              <a:noFill/>
              <a:prstDash val="solid"/>
              <a:miter/>
            </a:ln>
          </p:spPr>
          <p:txBody>
            <a:bodyPr rtlCol="0" anchor="ctr"/>
            <a:lstStyle/>
            <a:p>
              <a:endParaRPr lang="es-CO"/>
            </a:p>
          </p:txBody>
        </p:sp>
        <p:sp>
          <p:nvSpPr>
            <p:cNvPr id="234" name="Freeform: Shape 233">
              <a:extLst>
                <a:ext uri="{FF2B5EF4-FFF2-40B4-BE49-F238E27FC236}">
                  <a16:creationId xmlns:a16="http://schemas.microsoft.com/office/drawing/2014/main" id="{883F3C3E-6EF5-1BBC-CCEA-FBFC88ACB118}"/>
                </a:ext>
              </a:extLst>
            </p:cNvPr>
            <p:cNvSpPr/>
            <p:nvPr/>
          </p:nvSpPr>
          <p:spPr>
            <a:xfrm>
              <a:off x="5625231" y="3141307"/>
              <a:ext cx="52342" cy="22224"/>
            </a:xfrm>
            <a:custGeom>
              <a:avLst/>
              <a:gdLst>
                <a:gd name="connsiteX0" fmla="*/ 41248 w 52342"/>
                <a:gd name="connsiteY0" fmla="*/ 22224 h 22224"/>
                <a:gd name="connsiteX1" fmla="*/ 11094 w 52342"/>
                <a:gd name="connsiteY1" fmla="*/ 22224 h 22224"/>
                <a:gd name="connsiteX2" fmla="*/ 0 w 52342"/>
                <a:gd name="connsiteY2" fmla="*/ 11130 h 22224"/>
                <a:gd name="connsiteX3" fmla="*/ 11094 w 52342"/>
                <a:gd name="connsiteY3" fmla="*/ 0 h 22224"/>
                <a:gd name="connsiteX4" fmla="*/ 41248 w 52342"/>
                <a:gd name="connsiteY4" fmla="*/ 0 h 22224"/>
                <a:gd name="connsiteX5" fmla="*/ 52343 w 52342"/>
                <a:gd name="connsiteY5" fmla="*/ 11130 h 22224"/>
                <a:gd name="connsiteX6" fmla="*/ 41248 w 52342"/>
                <a:gd name="connsiteY6" fmla="*/ 22224 h 2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42" h="22224">
                  <a:moveTo>
                    <a:pt x="41248" y="22224"/>
                  </a:moveTo>
                  <a:lnTo>
                    <a:pt x="11094" y="22224"/>
                  </a:lnTo>
                  <a:cubicBezTo>
                    <a:pt x="4978" y="22224"/>
                    <a:pt x="0" y="17246"/>
                    <a:pt x="0" y="11130"/>
                  </a:cubicBezTo>
                  <a:cubicBezTo>
                    <a:pt x="0" y="5014"/>
                    <a:pt x="4943" y="0"/>
                    <a:pt x="11094" y="0"/>
                  </a:cubicBezTo>
                  <a:lnTo>
                    <a:pt x="41248" y="0"/>
                  </a:lnTo>
                  <a:cubicBezTo>
                    <a:pt x="47364" y="0"/>
                    <a:pt x="52343" y="4978"/>
                    <a:pt x="52343" y="11130"/>
                  </a:cubicBezTo>
                  <a:cubicBezTo>
                    <a:pt x="52343" y="17282"/>
                    <a:pt x="47364" y="22224"/>
                    <a:pt x="41248" y="22224"/>
                  </a:cubicBezTo>
                  <a:close/>
                </a:path>
              </a:pathLst>
            </a:custGeom>
            <a:grpFill/>
            <a:ln w="3544" cap="flat">
              <a:noFill/>
              <a:prstDash val="solid"/>
              <a:miter/>
            </a:ln>
          </p:spPr>
          <p:txBody>
            <a:bodyPr rtlCol="0" anchor="ctr"/>
            <a:lstStyle/>
            <a:p>
              <a:endParaRPr lang="es-CO"/>
            </a:p>
          </p:txBody>
        </p:sp>
        <p:sp>
          <p:nvSpPr>
            <p:cNvPr id="235" name="Freeform: Shape 234">
              <a:extLst>
                <a:ext uri="{FF2B5EF4-FFF2-40B4-BE49-F238E27FC236}">
                  <a16:creationId xmlns:a16="http://schemas.microsoft.com/office/drawing/2014/main" id="{C7B7369E-3588-2E9D-FAA2-9812189E9D97}"/>
                </a:ext>
              </a:extLst>
            </p:cNvPr>
            <p:cNvSpPr/>
            <p:nvPr/>
          </p:nvSpPr>
          <p:spPr>
            <a:xfrm>
              <a:off x="5625231" y="3084200"/>
              <a:ext cx="52342" cy="22188"/>
            </a:xfrm>
            <a:custGeom>
              <a:avLst/>
              <a:gdLst>
                <a:gd name="connsiteX0" fmla="*/ 41248 w 52342"/>
                <a:gd name="connsiteY0" fmla="*/ 22189 h 22188"/>
                <a:gd name="connsiteX1" fmla="*/ 11094 w 52342"/>
                <a:gd name="connsiteY1" fmla="*/ 22189 h 22188"/>
                <a:gd name="connsiteX2" fmla="*/ 0 w 52342"/>
                <a:gd name="connsiteY2" fmla="*/ 11094 h 22188"/>
                <a:gd name="connsiteX3" fmla="*/ 11094 w 52342"/>
                <a:gd name="connsiteY3" fmla="*/ 0 h 22188"/>
                <a:gd name="connsiteX4" fmla="*/ 41248 w 52342"/>
                <a:gd name="connsiteY4" fmla="*/ 0 h 22188"/>
                <a:gd name="connsiteX5" fmla="*/ 52343 w 52342"/>
                <a:gd name="connsiteY5" fmla="*/ 11094 h 22188"/>
                <a:gd name="connsiteX6" fmla="*/ 41248 w 52342"/>
                <a:gd name="connsiteY6" fmla="*/ 22189 h 2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42" h="22188">
                  <a:moveTo>
                    <a:pt x="41248" y="22189"/>
                  </a:moveTo>
                  <a:lnTo>
                    <a:pt x="11094" y="22189"/>
                  </a:lnTo>
                  <a:cubicBezTo>
                    <a:pt x="4978" y="22189"/>
                    <a:pt x="0" y="17246"/>
                    <a:pt x="0" y="11094"/>
                  </a:cubicBezTo>
                  <a:cubicBezTo>
                    <a:pt x="0" y="4943"/>
                    <a:pt x="4943" y="0"/>
                    <a:pt x="11094" y="0"/>
                  </a:cubicBezTo>
                  <a:lnTo>
                    <a:pt x="41248" y="0"/>
                  </a:lnTo>
                  <a:cubicBezTo>
                    <a:pt x="47364" y="0"/>
                    <a:pt x="52343" y="4978"/>
                    <a:pt x="52343" y="11094"/>
                  </a:cubicBezTo>
                  <a:cubicBezTo>
                    <a:pt x="52343" y="17211"/>
                    <a:pt x="47364" y="22189"/>
                    <a:pt x="41248" y="22189"/>
                  </a:cubicBezTo>
                  <a:close/>
                </a:path>
              </a:pathLst>
            </a:custGeom>
            <a:grpFill/>
            <a:ln w="3544" cap="flat">
              <a:noFill/>
              <a:prstDash val="solid"/>
              <a:miter/>
            </a:ln>
          </p:spPr>
          <p:txBody>
            <a:bodyPr rtlCol="0" anchor="ctr"/>
            <a:lstStyle/>
            <a:p>
              <a:endParaRPr lang="es-CO"/>
            </a:p>
          </p:txBody>
        </p:sp>
        <p:sp>
          <p:nvSpPr>
            <p:cNvPr id="236" name="Freeform: Shape 235">
              <a:extLst>
                <a:ext uri="{FF2B5EF4-FFF2-40B4-BE49-F238E27FC236}">
                  <a16:creationId xmlns:a16="http://schemas.microsoft.com/office/drawing/2014/main" id="{D04450D4-65C8-CCB3-A16D-40FD9AECF533}"/>
                </a:ext>
              </a:extLst>
            </p:cNvPr>
            <p:cNvSpPr/>
            <p:nvPr/>
          </p:nvSpPr>
          <p:spPr>
            <a:xfrm>
              <a:off x="5613176" y="3027057"/>
              <a:ext cx="64397" cy="22188"/>
            </a:xfrm>
            <a:custGeom>
              <a:avLst/>
              <a:gdLst>
                <a:gd name="connsiteX0" fmla="*/ 53303 w 64397"/>
                <a:gd name="connsiteY0" fmla="*/ 22189 h 22188"/>
                <a:gd name="connsiteX1" fmla="*/ 11059 w 64397"/>
                <a:gd name="connsiteY1" fmla="*/ 22189 h 22188"/>
                <a:gd name="connsiteX2" fmla="*/ 0 w 64397"/>
                <a:gd name="connsiteY2" fmla="*/ 11094 h 22188"/>
                <a:gd name="connsiteX3" fmla="*/ 11059 w 64397"/>
                <a:gd name="connsiteY3" fmla="*/ 0 h 22188"/>
                <a:gd name="connsiteX4" fmla="*/ 53303 w 64397"/>
                <a:gd name="connsiteY4" fmla="*/ 0 h 22188"/>
                <a:gd name="connsiteX5" fmla="*/ 64397 w 64397"/>
                <a:gd name="connsiteY5" fmla="*/ 11094 h 22188"/>
                <a:gd name="connsiteX6" fmla="*/ 53303 w 64397"/>
                <a:gd name="connsiteY6" fmla="*/ 22189 h 2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397" h="22188">
                  <a:moveTo>
                    <a:pt x="53303" y="22189"/>
                  </a:moveTo>
                  <a:lnTo>
                    <a:pt x="11059" y="22189"/>
                  </a:lnTo>
                  <a:cubicBezTo>
                    <a:pt x="4943" y="22189"/>
                    <a:pt x="0" y="17246"/>
                    <a:pt x="0" y="11094"/>
                  </a:cubicBezTo>
                  <a:cubicBezTo>
                    <a:pt x="0" y="4943"/>
                    <a:pt x="4943" y="0"/>
                    <a:pt x="11059" y="0"/>
                  </a:cubicBezTo>
                  <a:lnTo>
                    <a:pt x="53303" y="0"/>
                  </a:lnTo>
                  <a:cubicBezTo>
                    <a:pt x="59419" y="0"/>
                    <a:pt x="64397" y="4978"/>
                    <a:pt x="64397" y="11094"/>
                  </a:cubicBezTo>
                  <a:cubicBezTo>
                    <a:pt x="64397" y="17211"/>
                    <a:pt x="59419" y="22189"/>
                    <a:pt x="53303" y="22189"/>
                  </a:cubicBezTo>
                  <a:close/>
                </a:path>
              </a:pathLst>
            </a:custGeom>
            <a:grpFill/>
            <a:ln w="3544" cap="flat">
              <a:noFill/>
              <a:prstDash val="solid"/>
              <a:miter/>
            </a:ln>
          </p:spPr>
          <p:txBody>
            <a:bodyPr rtlCol="0" anchor="ctr"/>
            <a:lstStyle/>
            <a:p>
              <a:endParaRPr lang="es-CO"/>
            </a:p>
          </p:txBody>
        </p:sp>
        <p:sp>
          <p:nvSpPr>
            <p:cNvPr id="237" name="Freeform: Shape 236">
              <a:extLst>
                <a:ext uri="{FF2B5EF4-FFF2-40B4-BE49-F238E27FC236}">
                  <a16:creationId xmlns:a16="http://schemas.microsoft.com/office/drawing/2014/main" id="{5FD94EAF-3435-B7DC-09C7-FECE0755963D}"/>
                </a:ext>
              </a:extLst>
            </p:cNvPr>
            <p:cNvSpPr/>
            <p:nvPr/>
          </p:nvSpPr>
          <p:spPr>
            <a:xfrm>
              <a:off x="5136261" y="3272200"/>
              <a:ext cx="179333" cy="260318"/>
            </a:xfrm>
            <a:custGeom>
              <a:avLst/>
              <a:gdLst>
                <a:gd name="connsiteX0" fmla="*/ 147036 w 179333"/>
                <a:gd name="connsiteY0" fmla="*/ 149952 h 260318"/>
                <a:gd name="connsiteX1" fmla="*/ 88648 w 179333"/>
                <a:gd name="connsiteY1" fmla="*/ 196605 h 260318"/>
                <a:gd name="connsiteX2" fmla="*/ 87297 w 179333"/>
                <a:gd name="connsiteY2" fmla="*/ 130146 h 260318"/>
                <a:gd name="connsiteX3" fmla="*/ 77447 w 179333"/>
                <a:gd name="connsiteY3" fmla="*/ 120509 h 260318"/>
                <a:gd name="connsiteX4" fmla="*/ 39755 w 179333"/>
                <a:gd name="connsiteY4" fmla="*/ 82817 h 260318"/>
                <a:gd name="connsiteX5" fmla="*/ 39755 w 179333"/>
                <a:gd name="connsiteY5" fmla="*/ 19877 h 260318"/>
                <a:gd name="connsiteX6" fmla="*/ 19877 w 179333"/>
                <a:gd name="connsiteY6" fmla="*/ 0 h 260318"/>
                <a:gd name="connsiteX7" fmla="*/ 0 w 179333"/>
                <a:gd name="connsiteY7" fmla="*/ 19877 h 260318"/>
                <a:gd name="connsiteX8" fmla="*/ 0 w 179333"/>
                <a:gd name="connsiteY8" fmla="*/ 92667 h 260318"/>
                <a:gd name="connsiteX9" fmla="*/ 42102 w 179333"/>
                <a:gd name="connsiteY9" fmla="*/ 155286 h 260318"/>
                <a:gd name="connsiteX10" fmla="*/ 48218 w 179333"/>
                <a:gd name="connsiteY10" fmla="*/ 164175 h 260318"/>
                <a:gd name="connsiteX11" fmla="*/ 49818 w 179333"/>
                <a:gd name="connsiteY11" fmla="*/ 243685 h 260318"/>
                <a:gd name="connsiteX12" fmla="*/ 77341 w 179333"/>
                <a:gd name="connsiteY12" fmla="*/ 256593 h 260318"/>
                <a:gd name="connsiteX13" fmla="*/ 171856 w 179333"/>
                <a:gd name="connsiteY13" fmla="*/ 181066 h 260318"/>
                <a:gd name="connsiteX14" fmla="*/ 174985 w 179333"/>
                <a:gd name="connsiteY14" fmla="*/ 153117 h 260318"/>
                <a:gd name="connsiteX15" fmla="*/ 147036 w 179333"/>
                <a:gd name="connsiteY15" fmla="*/ 149987 h 260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9333" h="260318">
                  <a:moveTo>
                    <a:pt x="147036" y="149952"/>
                  </a:moveTo>
                  <a:lnTo>
                    <a:pt x="88648" y="196605"/>
                  </a:lnTo>
                  <a:lnTo>
                    <a:pt x="87297" y="130146"/>
                  </a:lnTo>
                  <a:cubicBezTo>
                    <a:pt x="87190" y="124776"/>
                    <a:pt x="82817" y="120509"/>
                    <a:pt x="77447" y="120509"/>
                  </a:cubicBezTo>
                  <a:cubicBezTo>
                    <a:pt x="56645" y="120509"/>
                    <a:pt x="39755" y="103654"/>
                    <a:pt x="39755" y="82817"/>
                  </a:cubicBezTo>
                  <a:lnTo>
                    <a:pt x="39755" y="19877"/>
                  </a:lnTo>
                  <a:cubicBezTo>
                    <a:pt x="39755" y="8890"/>
                    <a:pt x="30865" y="0"/>
                    <a:pt x="19877" y="0"/>
                  </a:cubicBezTo>
                  <a:cubicBezTo>
                    <a:pt x="8890" y="0"/>
                    <a:pt x="0" y="8890"/>
                    <a:pt x="0" y="19877"/>
                  </a:cubicBezTo>
                  <a:lnTo>
                    <a:pt x="0" y="92667"/>
                  </a:lnTo>
                  <a:cubicBezTo>
                    <a:pt x="0" y="120936"/>
                    <a:pt x="17424" y="145187"/>
                    <a:pt x="42102" y="155286"/>
                  </a:cubicBezTo>
                  <a:cubicBezTo>
                    <a:pt x="45729" y="156779"/>
                    <a:pt x="48147" y="160228"/>
                    <a:pt x="48218" y="164175"/>
                  </a:cubicBezTo>
                  <a:lnTo>
                    <a:pt x="49818" y="243685"/>
                  </a:lnTo>
                  <a:cubicBezTo>
                    <a:pt x="50102" y="257731"/>
                    <a:pt x="66353" y="265341"/>
                    <a:pt x="77341" y="256593"/>
                  </a:cubicBezTo>
                  <a:lnTo>
                    <a:pt x="171856" y="181066"/>
                  </a:lnTo>
                  <a:cubicBezTo>
                    <a:pt x="180426" y="174203"/>
                    <a:pt x="181848" y="161686"/>
                    <a:pt x="174985" y="153117"/>
                  </a:cubicBezTo>
                  <a:cubicBezTo>
                    <a:pt x="168122" y="144547"/>
                    <a:pt x="155606" y="143125"/>
                    <a:pt x="147036" y="149987"/>
                  </a:cubicBezTo>
                  <a:close/>
                </a:path>
              </a:pathLst>
            </a:custGeom>
            <a:grpFill/>
            <a:ln w="3544" cap="flat">
              <a:noFill/>
              <a:prstDash val="solid"/>
              <a:miter/>
            </a:ln>
          </p:spPr>
          <p:txBody>
            <a:bodyPr rtlCol="0" anchor="ctr"/>
            <a:lstStyle/>
            <a:p>
              <a:endParaRPr lang="es-CO"/>
            </a:p>
          </p:txBody>
        </p:sp>
        <p:sp>
          <p:nvSpPr>
            <p:cNvPr id="238" name="Freeform: Shape 237">
              <a:extLst>
                <a:ext uri="{FF2B5EF4-FFF2-40B4-BE49-F238E27FC236}">
                  <a16:creationId xmlns:a16="http://schemas.microsoft.com/office/drawing/2014/main" id="{59DA0C2B-F19A-FBE6-D890-EF83B86C28AD}"/>
                </a:ext>
              </a:extLst>
            </p:cNvPr>
            <p:cNvSpPr/>
            <p:nvPr/>
          </p:nvSpPr>
          <p:spPr>
            <a:xfrm>
              <a:off x="5335141" y="3393136"/>
              <a:ext cx="49355" cy="39754"/>
            </a:xfrm>
            <a:custGeom>
              <a:avLst/>
              <a:gdLst>
                <a:gd name="connsiteX0" fmla="*/ 29478 w 49355"/>
                <a:gd name="connsiteY0" fmla="*/ 0 h 39754"/>
                <a:gd name="connsiteX1" fmla="*/ 19877 w 49355"/>
                <a:gd name="connsiteY1" fmla="*/ 0 h 39754"/>
                <a:gd name="connsiteX2" fmla="*/ 0 w 49355"/>
                <a:gd name="connsiteY2" fmla="*/ 19877 h 39754"/>
                <a:gd name="connsiteX3" fmla="*/ 19877 w 49355"/>
                <a:gd name="connsiteY3" fmla="*/ 39755 h 39754"/>
                <a:gd name="connsiteX4" fmla="*/ 29478 w 49355"/>
                <a:gd name="connsiteY4" fmla="*/ 39755 h 39754"/>
                <a:gd name="connsiteX5" fmla="*/ 49356 w 49355"/>
                <a:gd name="connsiteY5" fmla="*/ 19877 h 39754"/>
                <a:gd name="connsiteX6" fmla="*/ 29478 w 49355"/>
                <a:gd name="connsiteY6" fmla="*/ 0 h 3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55" h="39754">
                  <a:moveTo>
                    <a:pt x="29478" y="0"/>
                  </a:moveTo>
                  <a:lnTo>
                    <a:pt x="19877" y="0"/>
                  </a:lnTo>
                  <a:cubicBezTo>
                    <a:pt x="8890" y="0"/>
                    <a:pt x="0" y="8890"/>
                    <a:pt x="0" y="19877"/>
                  </a:cubicBezTo>
                  <a:cubicBezTo>
                    <a:pt x="0" y="30865"/>
                    <a:pt x="8890" y="39755"/>
                    <a:pt x="19877" y="39755"/>
                  </a:cubicBezTo>
                  <a:lnTo>
                    <a:pt x="29478" y="39755"/>
                  </a:lnTo>
                  <a:cubicBezTo>
                    <a:pt x="40466" y="39755"/>
                    <a:pt x="49356" y="30865"/>
                    <a:pt x="49356" y="19877"/>
                  </a:cubicBezTo>
                  <a:cubicBezTo>
                    <a:pt x="49356" y="8890"/>
                    <a:pt x="40466" y="0"/>
                    <a:pt x="29478" y="0"/>
                  </a:cubicBezTo>
                  <a:close/>
                </a:path>
              </a:pathLst>
            </a:custGeom>
            <a:grpFill/>
            <a:ln w="3544" cap="flat">
              <a:noFill/>
              <a:prstDash val="solid"/>
              <a:miter/>
            </a:ln>
          </p:spPr>
          <p:txBody>
            <a:bodyPr rtlCol="0" anchor="ctr"/>
            <a:lstStyle/>
            <a:p>
              <a:endParaRPr lang="es-CO"/>
            </a:p>
          </p:txBody>
        </p:sp>
        <p:sp>
          <p:nvSpPr>
            <p:cNvPr id="239" name="Freeform: Shape 238">
              <a:extLst>
                <a:ext uri="{FF2B5EF4-FFF2-40B4-BE49-F238E27FC236}">
                  <a16:creationId xmlns:a16="http://schemas.microsoft.com/office/drawing/2014/main" id="{C09CA28D-FDFA-7958-C5B8-09404F95A545}"/>
                </a:ext>
              </a:extLst>
            </p:cNvPr>
            <p:cNvSpPr/>
            <p:nvPr/>
          </p:nvSpPr>
          <p:spPr>
            <a:xfrm>
              <a:off x="5136261" y="2950249"/>
              <a:ext cx="610475" cy="485706"/>
            </a:xfrm>
            <a:custGeom>
              <a:avLst/>
              <a:gdLst>
                <a:gd name="connsiteX0" fmla="*/ 523036 w 610475"/>
                <a:gd name="connsiteY0" fmla="*/ 71 h 485706"/>
                <a:gd name="connsiteX1" fmla="*/ 234653 w 610475"/>
                <a:gd name="connsiteY1" fmla="*/ 71 h 485706"/>
                <a:gd name="connsiteX2" fmla="*/ 147143 w 610475"/>
                <a:gd name="connsiteY2" fmla="*/ 87582 h 485706"/>
                <a:gd name="connsiteX3" fmla="*/ 147143 w 610475"/>
                <a:gd name="connsiteY3" fmla="*/ 96578 h 485706"/>
                <a:gd name="connsiteX4" fmla="*/ 87475 w 610475"/>
                <a:gd name="connsiteY4" fmla="*/ 96578 h 485706"/>
                <a:gd name="connsiteX5" fmla="*/ 0 w 610475"/>
                <a:gd name="connsiteY5" fmla="*/ 184053 h 485706"/>
                <a:gd name="connsiteX6" fmla="*/ 0 w 610475"/>
                <a:gd name="connsiteY6" fmla="*/ 250228 h 485706"/>
                <a:gd name="connsiteX7" fmla="*/ 5796 w 610475"/>
                <a:gd name="connsiteY7" fmla="*/ 264274 h 485706"/>
                <a:gd name="connsiteX8" fmla="*/ 19877 w 610475"/>
                <a:gd name="connsiteY8" fmla="*/ 270105 h 485706"/>
                <a:gd name="connsiteX9" fmla="*/ 39755 w 610475"/>
                <a:gd name="connsiteY9" fmla="*/ 250228 h 485706"/>
                <a:gd name="connsiteX10" fmla="*/ 39755 w 610475"/>
                <a:gd name="connsiteY10" fmla="*/ 184053 h 485706"/>
                <a:gd name="connsiteX11" fmla="*/ 87475 w 610475"/>
                <a:gd name="connsiteY11" fmla="*/ 136333 h 485706"/>
                <a:gd name="connsiteX12" fmla="*/ 375858 w 610475"/>
                <a:gd name="connsiteY12" fmla="*/ 136333 h 485706"/>
                <a:gd name="connsiteX13" fmla="*/ 423578 w 610475"/>
                <a:gd name="connsiteY13" fmla="*/ 184053 h 485706"/>
                <a:gd name="connsiteX14" fmla="*/ 423578 w 610475"/>
                <a:gd name="connsiteY14" fmla="*/ 415008 h 485706"/>
                <a:gd name="connsiteX15" fmla="*/ 395735 w 610475"/>
                <a:gd name="connsiteY15" fmla="*/ 442851 h 485706"/>
                <a:gd name="connsiteX16" fmla="*/ 294321 w 610475"/>
                <a:gd name="connsiteY16" fmla="*/ 442851 h 485706"/>
                <a:gd name="connsiteX17" fmla="*/ 280275 w 610475"/>
                <a:gd name="connsiteY17" fmla="*/ 448647 h 485706"/>
                <a:gd name="connsiteX18" fmla="*/ 274444 w 610475"/>
                <a:gd name="connsiteY18" fmla="*/ 462728 h 485706"/>
                <a:gd name="connsiteX19" fmla="*/ 294321 w 610475"/>
                <a:gd name="connsiteY19" fmla="*/ 482605 h 485706"/>
                <a:gd name="connsiteX20" fmla="*/ 395735 w 610475"/>
                <a:gd name="connsiteY20" fmla="*/ 482605 h 485706"/>
                <a:gd name="connsiteX21" fmla="*/ 462443 w 610475"/>
                <a:gd name="connsiteY21" fmla="*/ 425462 h 485706"/>
                <a:gd name="connsiteX22" fmla="*/ 533135 w 610475"/>
                <a:gd name="connsiteY22" fmla="*/ 481965 h 485706"/>
                <a:gd name="connsiteX23" fmla="*/ 560657 w 610475"/>
                <a:gd name="connsiteY23" fmla="*/ 469057 h 485706"/>
                <a:gd name="connsiteX24" fmla="*/ 562257 w 610475"/>
                <a:gd name="connsiteY24" fmla="*/ 389548 h 485706"/>
                <a:gd name="connsiteX25" fmla="*/ 568373 w 610475"/>
                <a:gd name="connsiteY25" fmla="*/ 380658 h 485706"/>
                <a:gd name="connsiteX26" fmla="*/ 610475 w 610475"/>
                <a:gd name="connsiteY26" fmla="*/ 318039 h 485706"/>
                <a:gd name="connsiteX27" fmla="*/ 610475 w 610475"/>
                <a:gd name="connsiteY27" fmla="*/ 153828 h 485706"/>
                <a:gd name="connsiteX28" fmla="*/ 610475 w 610475"/>
                <a:gd name="connsiteY28" fmla="*/ 153650 h 485706"/>
                <a:gd name="connsiteX29" fmla="*/ 610475 w 610475"/>
                <a:gd name="connsiteY29" fmla="*/ 87510 h 485706"/>
                <a:gd name="connsiteX30" fmla="*/ 522965 w 610475"/>
                <a:gd name="connsiteY30" fmla="*/ 0 h 485706"/>
                <a:gd name="connsiteX31" fmla="*/ 570791 w 610475"/>
                <a:gd name="connsiteY31" fmla="*/ 153721 h 485706"/>
                <a:gd name="connsiteX32" fmla="*/ 570791 w 610475"/>
                <a:gd name="connsiteY32" fmla="*/ 245321 h 485706"/>
                <a:gd name="connsiteX33" fmla="*/ 570791 w 610475"/>
                <a:gd name="connsiteY33" fmla="*/ 308260 h 485706"/>
                <a:gd name="connsiteX34" fmla="*/ 533099 w 610475"/>
                <a:gd name="connsiteY34" fmla="*/ 345953 h 485706"/>
                <a:gd name="connsiteX35" fmla="*/ 523249 w 610475"/>
                <a:gd name="connsiteY35" fmla="*/ 355589 h 485706"/>
                <a:gd name="connsiteX36" fmla="*/ 521898 w 610475"/>
                <a:gd name="connsiteY36" fmla="*/ 422049 h 485706"/>
                <a:gd name="connsiteX37" fmla="*/ 463510 w 610475"/>
                <a:gd name="connsiteY37" fmla="*/ 375395 h 485706"/>
                <a:gd name="connsiteX38" fmla="*/ 463404 w 610475"/>
                <a:gd name="connsiteY38" fmla="*/ 375324 h 485706"/>
                <a:gd name="connsiteX39" fmla="*/ 463404 w 610475"/>
                <a:gd name="connsiteY39" fmla="*/ 184088 h 485706"/>
                <a:gd name="connsiteX40" fmla="*/ 375893 w 610475"/>
                <a:gd name="connsiteY40" fmla="*/ 96578 h 485706"/>
                <a:gd name="connsiteX41" fmla="*/ 186969 w 610475"/>
                <a:gd name="connsiteY41" fmla="*/ 96578 h 485706"/>
                <a:gd name="connsiteX42" fmla="*/ 186969 w 610475"/>
                <a:gd name="connsiteY42" fmla="*/ 87582 h 485706"/>
                <a:gd name="connsiteX43" fmla="*/ 234689 w 610475"/>
                <a:gd name="connsiteY43" fmla="*/ 39862 h 485706"/>
                <a:gd name="connsiteX44" fmla="*/ 523071 w 610475"/>
                <a:gd name="connsiteY44" fmla="*/ 39862 h 485706"/>
                <a:gd name="connsiteX45" fmla="*/ 570791 w 610475"/>
                <a:gd name="connsiteY45" fmla="*/ 87582 h 485706"/>
                <a:gd name="connsiteX46" fmla="*/ 570791 w 610475"/>
                <a:gd name="connsiteY46" fmla="*/ 153721 h 485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610475" h="485706">
                  <a:moveTo>
                    <a:pt x="523036" y="71"/>
                  </a:moveTo>
                  <a:lnTo>
                    <a:pt x="234653" y="71"/>
                  </a:lnTo>
                  <a:cubicBezTo>
                    <a:pt x="186329" y="71"/>
                    <a:pt x="147143" y="39257"/>
                    <a:pt x="147143" y="87582"/>
                  </a:cubicBezTo>
                  <a:lnTo>
                    <a:pt x="147143" y="96578"/>
                  </a:lnTo>
                  <a:lnTo>
                    <a:pt x="87475" y="96578"/>
                  </a:lnTo>
                  <a:cubicBezTo>
                    <a:pt x="39186" y="96578"/>
                    <a:pt x="0" y="135728"/>
                    <a:pt x="0" y="184053"/>
                  </a:cubicBezTo>
                  <a:lnTo>
                    <a:pt x="0" y="250228"/>
                  </a:lnTo>
                  <a:cubicBezTo>
                    <a:pt x="0" y="255704"/>
                    <a:pt x="2240" y="260682"/>
                    <a:pt x="5796" y="264274"/>
                  </a:cubicBezTo>
                  <a:cubicBezTo>
                    <a:pt x="9423" y="267901"/>
                    <a:pt x="14330" y="270105"/>
                    <a:pt x="19877" y="270105"/>
                  </a:cubicBezTo>
                  <a:cubicBezTo>
                    <a:pt x="30865" y="270105"/>
                    <a:pt x="39755" y="261180"/>
                    <a:pt x="39755" y="250228"/>
                  </a:cubicBezTo>
                  <a:lnTo>
                    <a:pt x="39755" y="184053"/>
                  </a:lnTo>
                  <a:cubicBezTo>
                    <a:pt x="39755" y="157739"/>
                    <a:pt x="61126" y="136333"/>
                    <a:pt x="87475" y="136333"/>
                  </a:cubicBezTo>
                  <a:lnTo>
                    <a:pt x="375858" y="136333"/>
                  </a:lnTo>
                  <a:cubicBezTo>
                    <a:pt x="402171" y="136333"/>
                    <a:pt x="423578" y="157739"/>
                    <a:pt x="423578" y="184053"/>
                  </a:cubicBezTo>
                  <a:lnTo>
                    <a:pt x="423578" y="415008"/>
                  </a:lnTo>
                  <a:cubicBezTo>
                    <a:pt x="423578" y="430369"/>
                    <a:pt x="411096" y="442851"/>
                    <a:pt x="395735" y="442851"/>
                  </a:cubicBezTo>
                  <a:lnTo>
                    <a:pt x="294321" y="442851"/>
                  </a:lnTo>
                  <a:cubicBezTo>
                    <a:pt x="288845" y="442851"/>
                    <a:pt x="283867" y="445091"/>
                    <a:pt x="280275" y="448647"/>
                  </a:cubicBezTo>
                  <a:cubicBezTo>
                    <a:pt x="276648" y="452238"/>
                    <a:pt x="274444" y="457252"/>
                    <a:pt x="274444" y="462728"/>
                  </a:cubicBezTo>
                  <a:cubicBezTo>
                    <a:pt x="274444" y="473716"/>
                    <a:pt x="283298" y="482605"/>
                    <a:pt x="294321" y="482605"/>
                  </a:cubicBezTo>
                  <a:lnTo>
                    <a:pt x="395735" y="482605"/>
                  </a:lnTo>
                  <a:cubicBezTo>
                    <a:pt x="429445" y="482605"/>
                    <a:pt x="457394" y="457750"/>
                    <a:pt x="462443" y="425462"/>
                  </a:cubicBezTo>
                  <a:lnTo>
                    <a:pt x="533135" y="481965"/>
                  </a:lnTo>
                  <a:cubicBezTo>
                    <a:pt x="544122" y="490748"/>
                    <a:pt x="560373" y="483103"/>
                    <a:pt x="560657" y="469057"/>
                  </a:cubicBezTo>
                  <a:lnTo>
                    <a:pt x="562257" y="389548"/>
                  </a:lnTo>
                  <a:cubicBezTo>
                    <a:pt x="562328" y="385636"/>
                    <a:pt x="564746" y="382152"/>
                    <a:pt x="568373" y="380658"/>
                  </a:cubicBezTo>
                  <a:cubicBezTo>
                    <a:pt x="593051" y="370559"/>
                    <a:pt x="610475" y="346308"/>
                    <a:pt x="610475" y="318039"/>
                  </a:cubicBezTo>
                  <a:lnTo>
                    <a:pt x="610475" y="153828"/>
                  </a:lnTo>
                  <a:cubicBezTo>
                    <a:pt x="610475" y="153828"/>
                    <a:pt x="610475" y="153721"/>
                    <a:pt x="610475" y="153650"/>
                  </a:cubicBezTo>
                  <a:lnTo>
                    <a:pt x="610475" y="87510"/>
                  </a:lnTo>
                  <a:cubicBezTo>
                    <a:pt x="610475" y="39186"/>
                    <a:pt x="571289" y="0"/>
                    <a:pt x="522965" y="0"/>
                  </a:cubicBezTo>
                  <a:close/>
                  <a:moveTo>
                    <a:pt x="570791" y="153721"/>
                  </a:moveTo>
                  <a:lnTo>
                    <a:pt x="570791" y="245321"/>
                  </a:lnTo>
                  <a:cubicBezTo>
                    <a:pt x="570791" y="245321"/>
                    <a:pt x="570791" y="308260"/>
                    <a:pt x="570791" y="308260"/>
                  </a:cubicBezTo>
                  <a:cubicBezTo>
                    <a:pt x="570791" y="329062"/>
                    <a:pt x="553936" y="345953"/>
                    <a:pt x="533099" y="345953"/>
                  </a:cubicBezTo>
                  <a:cubicBezTo>
                    <a:pt x="527730" y="345953"/>
                    <a:pt x="523356" y="350255"/>
                    <a:pt x="523249" y="355589"/>
                  </a:cubicBezTo>
                  <a:lnTo>
                    <a:pt x="521898" y="422049"/>
                  </a:lnTo>
                  <a:lnTo>
                    <a:pt x="463510" y="375395"/>
                  </a:lnTo>
                  <a:cubicBezTo>
                    <a:pt x="463510" y="375395"/>
                    <a:pt x="463439" y="375360"/>
                    <a:pt x="463404" y="375324"/>
                  </a:cubicBezTo>
                  <a:lnTo>
                    <a:pt x="463404" y="184088"/>
                  </a:lnTo>
                  <a:cubicBezTo>
                    <a:pt x="463404" y="135764"/>
                    <a:pt x="424218" y="96578"/>
                    <a:pt x="375893" y="96578"/>
                  </a:cubicBezTo>
                  <a:lnTo>
                    <a:pt x="186969" y="96578"/>
                  </a:lnTo>
                  <a:lnTo>
                    <a:pt x="186969" y="87582"/>
                  </a:lnTo>
                  <a:cubicBezTo>
                    <a:pt x="186969" y="61197"/>
                    <a:pt x="208340" y="39862"/>
                    <a:pt x="234689" y="39862"/>
                  </a:cubicBezTo>
                  <a:lnTo>
                    <a:pt x="523071" y="39862"/>
                  </a:lnTo>
                  <a:cubicBezTo>
                    <a:pt x="549385" y="39862"/>
                    <a:pt x="570791" y="61232"/>
                    <a:pt x="570791" y="87582"/>
                  </a:cubicBezTo>
                  <a:lnTo>
                    <a:pt x="570791" y="153721"/>
                  </a:lnTo>
                  <a:close/>
                </a:path>
              </a:pathLst>
            </a:custGeom>
            <a:grpFill/>
            <a:ln w="3544" cap="flat">
              <a:noFill/>
              <a:prstDash val="solid"/>
              <a:miter/>
            </a:ln>
          </p:spPr>
          <p:txBody>
            <a:bodyPr rtlCol="0" anchor="ctr"/>
            <a:lstStyle/>
            <a:p>
              <a:endParaRPr lang="es-CO"/>
            </a:p>
          </p:txBody>
        </p:sp>
      </p:grpSp>
      <p:grpSp>
        <p:nvGrpSpPr>
          <p:cNvPr id="249" name="Group 248">
            <a:extLst>
              <a:ext uri="{FF2B5EF4-FFF2-40B4-BE49-F238E27FC236}">
                <a16:creationId xmlns:a16="http://schemas.microsoft.com/office/drawing/2014/main" id="{6ED866D5-DA40-6C8A-2380-AC53384BC92A}"/>
              </a:ext>
            </a:extLst>
          </p:cNvPr>
          <p:cNvGrpSpPr/>
          <p:nvPr/>
        </p:nvGrpSpPr>
        <p:grpSpPr>
          <a:xfrm>
            <a:off x="6443666" y="3907679"/>
            <a:ext cx="654285" cy="540140"/>
            <a:chOff x="6443666" y="3907679"/>
            <a:chExt cx="654285" cy="540140"/>
          </a:xfrm>
          <a:solidFill>
            <a:schemeClr val="accent6"/>
          </a:solidFill>
        </p:grpSpPr>
        <p:sp>
          <p:nvSpPr>
            <p:cNvPr id="242" name="Freeform: Shape 241">
              <a:extLst>
                <a:ext uri="{FF2B5EF4-FFF2-40B4-BE49-F238E27FC236}">
                  <a16:creationId xmlns:a16="http://schemas.microsoft.com/office/drawing/2014/main" id="{29032C2F-AB9A-60FA-DCCA-7DE4C7637155}"/>
                </a:ext>
              </a:extLst>
            </p:cNvPr>
            <p:cNvSpPr/>
            <p:nvPr/>
          </p:nvSpPr>
          <p:spPr>
            <a:xfrm>
              <a:off x="6607201" y="3907679"/>
              <a:ext cx="30722" cy="30118"/>
            </a:xfrm>
            <a:custGeom>
              <a:avLst/>
              <a:gdLst>
                <a:gd name="connsiteX0" fmla="*/ 16322 w 30722"/>
                <a:gd name="connsiteY0" fmla="*/ 30118 h 30118"/>
                <a:gd name="connsiteX1" fmla="*/ 15006 w 30722"/>
                <a:gd name="connsiteY1" fmla="*/ 30118 h 30118"/>
                <a:gd name="connsiteX2" fmla="*/ 0 w 30722"/>
                <a:gd name="connsiteY2" fmla="*/ 15077 h 30118"/>
                <a:gd name="connsiteX3" fmla="*/ 15006 w 30722"/>
                <a:gd name="connsiteY3" fmla="*/ 0 h 30118"/>
                <a:gd name="connsiteX4" fmla="*/ 30723 w 30722"/>
                <a:gd name="connsiteY4" fmla="*/ 15077 h 30118"/>
                <a:gd name="connsiteX5" fmla="*/ 16322 w 30722"/>
                <a:gd name="connsiteY5" fmla="*/ 30118 h 30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22" h="30118">
                  <a:moveTo>
                    <a:pt x="16322" y="30118"/>
                  </a:moveTo>
                  <a:lnTo>
                    <a:pt x="15006" y="30118"/>
                  </a:lnTo>
                  <a:cubicBezTo>
                    <a:pt x="6685" y="30118"/>
                    <a:pt x="0" y="23398"/>
                    <a:pt x="0" y="15077"/>
                  </a:cubicBezTo>
                  <a:cubicBezTo>
                    <a:pt x="0" y="6756"/>
                    <a:pt x="6721" y="0"/>
                    <a:pt x="15006" y="0"/>
                  </a:cubicBezTo>
                  <a:cubicBezTo>
                    <a:pt x="23291" y="0"/>
                    <a:pt x="30723" y="6756"/>
                    <a:pt x="30723" y="15077"/>
                  </a:cubicBezTo>
                  <a:cubicBezTo>
                    <a:pt x="30723" y="23398"/>
                    <a:pt x="24642" y="30118"/>
                    <a:pt x="16322" y="30118"/>
                  </a:cubicBezTo>
                </a:path>
              </a:pathLst>
            </a:custGeom>
            <a:grpFill/>
            <a:ln w="3520" cap="flat">
              <a:noFill/>
              <a:prstDash val="solid"/>
              <a:miter/>
            </a:ln>
          </p:spPr>
          <p:txBody>
            <a:bodyPr rtlCol="0" anchor="ctr"/>
            <a:lstStyle/>
            <a:p>
              <a:endParaRPr lang="es-CO"/>
            </a:p>
          </p:txBody>
        </p:sp>
        <p:sp>
          <p:nvSpPr>
            <p:cNvPr id="243" name="Freeform: Shape 242">
              <a:extLst>
                <a:ext uri="{FF2B5EF4-FFF2-40B4-BE49-F238E27FC236}">
                  <a16:creationId xmlns:a16="http://schemas.microsoft.com/office/drawing/2014/main" id="{7AAD7957-D4C5-2D54-1C7B-E17A1D5750D9}"/>
                </a:ext>
              </a:extLst>
            </p:cNvPr>
            <p:cNvSpPr/>
            <p:nvPr/>
          </p:nvSpPr>
          <p:spPr>
            <a:xfrm>
              <a:off x="6742076" y="4127931"/>
              <a:ext cx="38261" cy="24535"/>
            </a:xfrm>
            <a:custGeom>
              <a:avLst/>
              <a:gdLst>
                <a:gd name="connsiteX0" fmla="*/ 26029 w 38261"/>
                <a:gd name="connsiteY0" fmla="*/ 24536 h 24535"/>
                <a:gd name="connsiteX1" fmla="*/ 12268 w 38261"/>
                <a:gd name="connsiteY1" fmla="*/ 24536 h 24535"/>
                <a:gd name="connsiteX2" fmla="*/ 0 w 38261"/>
                <a:gd name="connsiteY2" fmla="*/ 12232 h 24535"/>
                <a:gd name="connsiteX3" fmla="*/ 12303 w 38261"/>
                <a:gd name="connsiteY3" fmla="*/ 0 h 24535"/>
                <a:gd name="connsiteX4" fmla="*/ 26029 w 38261"/>
                <a:gd name="connsiteY4" fmla="*/ 0 h 24535"/>
                <a:gd name="connsiteX5" fmla="*/ 38261 w 38261"/>
                <a:gd name="connsiteY5" fmla="*/ 12303 h 24535"/>
                <a:gd name="connsiteX6" fmla="*/ 26029 w 38261"/>
                <a:gd name="connsiteY6" fmla="*/ 24536 h 2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261" h="24535">
                  <a:moveTo>
                    <a:pt x="26029" y="24536"/>
                  </a:moveTo>
                  <a:lnTo>
                    <a:pt x="12268" y="24536"/>
                  </a:lnTo>
                  <a:cubicBezTo>
                    <a:pt x="5512" y="24536"/>
                    <a:pt x="0" y="18988"/>
                    <a:pt x="0" y="12232"/>
                  </a:cubicBezTo>
                  <a:cubicBezTo>
                    <a:pt x="0" y="5476"/>
                    <a:pt x="5547" y="0"/>
                    <a:pt x="12303" y="0"/>
                  </a:cubicBezTo>
                  <a:lnTo>
                    <a:pt x="26029" y="0"/>
                  </a:lnTo>
                  <a:cubicBezTo>
                    <a:pt x="32785" y="0"/>
                    <a:pt x="38261" y="5547"/>
                    <a:pt x="38261" y="12303"/>
                  </a:cubicBezTo>
                  <a:cubicBezTo>
                    <a:pt x="38261" y="19060"/>
                    <a:pt x="32821" y="24536"/>
                    <a:pt x="26029" y="24536"/>
                  </a:cubicBezTo>
                  <a:close/>
                </a:path>
              </a:pathLst>
            </a:custGeom>
            <a:grpFill/>
            <a:ln w="3520" cap="flat">
              <a:noFill/>
              <a:prstDash val="solid"/>
              <a:miter/>
            </a:ln>
          </p:spPr>
          <p:txBody>
            <a:bodyPr rtlCol="0" anchor="ctr"/>
            <a:lstStyle/>
            <a:p>
              <a:endParaRPr lang="es-CO"/>
            </a:p>
          </p:txBody>
        </p:sp>
        <p:sp>
          <p:nvSpPr>
            <p:cNvPr id="244" name="Freeform: Shape 243">
              <a:extLst>
                <a:ext uri="{FF2B5EF4-FFF2-40B4-BE49-F238E27FC236}">
                  <a16:creationId xmlns:a16="http://schemas.microsoft.com/office/drawing/2014/main" id="{F7DE967D-647F-2982-F87E-1512EBD0905F}"/>
                </a:ext>
              </a:extLst>
            </p:cNvPr>
            <p:cNvSpPr/>
            <p:nvPr/>
          </p:nvSpPr>
          <p:spPr>
            <a:xfrm>
              <a:off x="6606597" y="4127931"/>
              <a:ext cx="122642" cy="24535"/>
            </a:xfrm>
            <a:custGeom>
              <a:avLst/>
              <a:gdLst>
                <a:gd name="connsiteX0" fmla="*/ 110375 w 122642"/>
                <a:gd name="connsiteY0" fmla="*/ 24536 h 24535"/>
                <a:gd name="connsiteX1" fmla="*/ 12303 w 122642"/>
                <a:gd name="connsiteY1" fmla="*/ 24536 h 24535"/>
                <a:gd name="connsiteX2" fmla="*/ 0 w 122642"/>
                <a:gd name="connsiteY2" fmla="*/ 12268 h 24535"/>
                <a:gd name="connsiteX3" fmla="*/ 12303 w 122642"/>
                <a:gd name="connsiteY3" fmla="*/ 0 h 24535"/>
                <a:gd name="connsiteX4" fmla="*/ 110375 w 122642"/>
                <a:gd name="connsiteY4" fmla="*/ 0 h 24535"/>
                <a:gd name="connsiteX5" fmla="*/ 122643 w 122642"/>
                <a:gd name="connsiteY5" fmla="*/ 12268 h 24535"/>
                <a:gd name="connsiteX6" fmla="*/ 110375 w 122642"/>
                <a:gd name="connsiteY6" fmla="*/ 24536 h 2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642" h="24535">
                  <a:moveTo>
                    <a:pt x="110375" y="24536"/>
                  </a:moveTo>
                  <a:lnTo>
                    <a:pt x="12303" y="24536"/>
                  </a:lnTo>
                  <a:cubicBezTo>
                    <a:pt x="5512" y="24536"/>
                    <a:pt x="0" y="19024"/>
                    <a:pt x="0" y="12268"/>
                  </a:cubicBezTo>
                  <a:cubicBezTo>
                    <a:pt x="0" y="5512"/>
                    <a:pt x="5512" y="0"/>
                    <a:pt x="12303" y="0"/>
                  </a:cubicBezTo>
                  <a:lnTo>
                    <a:pt x="110375" y="0"/>
                  </a:lnTo>
                  <a:cubicBezTo>
                    <a:pt x="117131" y="0"/>
                    <a:pt x="122643" y="5512"/>
                    <a:pt x="122643" y="12268"/>
                  </a:cubicBezTo>
                  <a:cubicBezTo>
                    <a:pt x="122643" y="19024"/>
                    <a:pt x="117167" y="24536"/>
                    <a:pt x="110375" y="24536"/>
                  </a:cubicBezTo>
                  <a:close/>
                </a:path>
              </a:pathLst>
            </a:custGeom>
            <a:grpFill/>
            <a:ln w="3520" cap="flat">
              <a:noFill/>
              <a:prstDash val="solid"/>
              <a:miter/>
            </a:ln>
          </p:spPr>
          <p:txBody>
            <a:bodyPr rtlCol="0" anchor="ctr"/>
            <a:lstStyle/>
            <a:p>
              <a:endParaRPr lang="es-CO"/>
            </a:p>
          </p:txBody>
        </p:sp>
        <p:sp>
          <p:nvSpPr>
            <p:cNvPr id="245" name="Freeform: Shape 244">
              <a:extLst>
                <a:ext uri="{FF2B5EF4-FFF2-40B4-BE49-F238E27FC236}">
                  <a16:creationId xmlns:a16="http://schemas.microsoft.com/office/drawing/2014/main" id="{D9C227E0-E5FC-4701-D330-C4684FB6DFF1}"/>
                </a:ext>
              </a:extLst>
            </p:cNvPr>
            <p:cNvSpPr/>
            <p:nvPr/>
          </p:nvSpPr>
          <p:spPr>
            <a:xfrm>
              <a:off x="6606597" y="3995047"/>
              <a:ext cx="244290" cy="24535"/>
            </a:xfrm>
            <a:custGeom>
              <a:avLst/>
              <a:gdLst>
                <a:gd name="connsiteX0" fmla="*/ 231987 w 244290"/>
                <a:gd name="connsiteY0" fmla="*/ 24536 h 24535"/>
                <a:gd name="connsiteX1" fmla="*/ 12303 w 244290"/>
                <a:gd name="connsiteY1" fmla="*/ 24536 h 24535"/>
                <a:gd name="connsiteX2" fmla="*/ 0 w 244290"/>
                <a:gd name="connsiteY2" fmla="*/ 12268 h 24535"/>
                <a:gd name="connsiteX3" fmla="*/ 12303 w 244290"/>
                <a:gd name="connsiteY3" fmla="*/ 0 h 24535"/>
                <a:gd name="connsiteX4" fmla="*/ 231987 w 244290"/>
                <a:gd name="connsiteY4" fmla="*/ 0 h 24535"/>
                <a:gd name="connsiteX5" fmla="*/ 244290 w 244290"/>
                <a:gd name="connsiteY5" fmla="*/ 12268 h 24535"/>
                <a:gd name="connsiteX6" fmla="*/ 231987 w 244290"/>
                <a:gd name="connsiteY6" fmla="*/ 24536 h 2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4290" h="24535">
                  <a:moveTo>
                    <a:pt x="231987" y="24536"/>
                  </a:moveTo>
                  <a:lnTo>
                    <a:pt x="12303" y="24536"/>
                  </a:lnTo>
                  <a:cubicBezTo>
                    <a:pt x="5512" y="24536"/>
                    <a:pt x="0" y="19024"/>
                    <a:pt x="0" y="12268"/>
                  </a:cubicBezTo>
                  <a:cubicBezTo>
                    <a:pt x="0" y="5512"/>
                    <a:pt x="5512" y="0"/>
                    <a:pt x="12303" y="0"/>
                  </a:cubicBezTo>
                  <a:lnTo>
                    <a:pt x="231987" y="0"/>
                  </a:lnTo>
                  <a:cubicBezTo>
                    <a:pt x="238743" y="0"/>
                    <a:pt x="244290" y="5512"/>
                    <a:pt x="244290" y="12268"/>
                  </a:cubicBezTo>
                  <a:cubicBezTo>
                    <a:pt x="244290" y="19024"/>
                    <a:pt x="238778" y="24536"/>
                    <a:pt x="231987" y="24536"/>
                  </a:cubicBezTo>
                  <a:close/>
                </a:path>
              </a:pathLst>
            </a:custGeom>
            <a:grpFill/>
            <a:ln w="3520" cap="flat">
              <a:noFill/>
              <a:prstDash val="solid"/>
              <a:miter/>
            </a:ln>
          </p:spPr>
          <p:txBody>
            <a:bodyPr rtlCol="0" anchor="ctr"/>
            <a:lstStyle/>
            <a:p>
              <a:endParaRPr lang="es-CO"/>
            </a:p>
          </p:txBody>
        </p:sp>
        <p:sp>
          <p:nvSpPr>
            <p:cNvPr id="246" name="Freeform: Shape 245">
              <a:extLst>
                <a:ext uri="{FF2B5EF4-FFF2-40B4-BE49-F238E27FC236}">
                  <a16:creationId xmlns:a16="http://schemas.microsoft.com/office/drawing/2014/main" id="{AAFF0762-C7A2-FF9E-39B3-72E8ACBBEDC8}"/>
                </a:ext>
              </a:extLst>
            </p:cNvPr>
            <p:cNvSpPr/>
            <p:nvPr/>
          </p:nvSpPr>
          <p:spPr>
            <a:xfrm>
              <a:off x="6606597" y="4061471"/>
              <a:ext cx="244290" cy="24535"/>
            </a:xfrm>
            <a:custGeom>
              <a:avLst/>
              <a:gdLst>
                <a:gd name="connsiteX0" fmla="*/ 232058 w 244290"/>
                <a:gd name="connsiteY0" fmla="*/ 24536 h 24535"/>
                <a:gd name="connsiteX1" fmla="*/ 12303 w 244290"/>
                <a:gd name="connsiteY1" fmla="*/ 24536 h 24535"/>
                <a:gd name="connsiteX2" fmla="*/ 0 w 244290"/>
                <a:gd name="connsiteY2" fmla="*/ 12268 h 24535"/>
                <a:gd name="connsiteX3" fmla="*/ 12303 w 244290"/>
                <a:gd name="connsiteY3" fmla="*/ 0 h 24535"/>
                <a:gd name="connsiteX4" fmla="*/ 232058 w 244290"/>
                <a:gd name="connsiteY4" fmla="*/ 0 h 24535"/>
                <a:gd name="connsiteX5" fmla="*/ 244290 w 244290"/>
                <a:gd name="connsiteY5" fmla="*/ 12268 h 24535"/>
                <a:gd name="connsiteX6" fmla="*/ 232058 w 244290"/>
                <a:gd name="connsiteY6" fmla="*/ 24536 h 2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4290" h="24535">
                  <a:moveTo>
                    <a:pt x="232058" y="24536"/>
                  </a:moveTo>
                  <a:lnTo>
                    <a:pt x="12303" y="24536"/>
                  </a:lnTo>
                  <a:cubicBezTo>
                    <a:pt x="5512" y="24536"/>
                    <a:pt x="0" y="19060"/>
                    <a:pt x="0" y="12268"/>
                  </a:cubicBezTo>
                  <a:cubicBezTo>
                    <a:pt x="0" y="5476"/>
                    <a:pt x="5512" y="0"/>
                    <a:pt x="12303" y="0"/>
                  </a:cubicBezTo>
                  <a:lnTo>
                    <a:pt x="232058" y="0"/>
                  </a:lnTo>
                  <a:cubicBezTo>
                    <a:pt x="238850" y="0"/>
                    <a:pt x="244290" y="5476"/>
                    <a:pt x="244290" y="12268"/>
                  </a:cubicBezTo>
                  <a:cubicBezTo>
                    <a:pt x="244290" y="19060"/>
                    <a:pt x="238850" y="24536"/>
                    <a:pt x="232058" y="24536"/>
                  </a:cubicBezTo>
                  <a:close/>
                </a:path>
              </a:pathLst>
            </a:custGeom>
            <a:grpFill/>
            <a:ln w="3520" cap="flat">
              <a:noFill/>
              <a:prstDash val="solid"/>
              <a:miter/>
            </a:ln>
          </p:spPr>
          <p:txBody>
            <a:bodyPr rtlCol="0" anchor="ctr"/>
            <a:lstStyle/>
            <a:p>
              <a:endParaRPr lang="es-CO"/>
            </a:p>
          </p:txBody>
        </p:sp>
        <p:sp>
          <p:nvSpPr>
            <p:cNvPr id="247" name="Freeform: Shape 246">
              <a:extLst>
                <a:ext uri="{FF2B5EF4-FFF2-40B4-BE49-F238E27FC236}">
                  <a16:creationId xmlns:a16="http://schemas.microsoft.com/office/drawing/2014/main" id="{48B23360-3CD9-0CCE-7D56-4FB7C358A5C7}"/>
                </a:ext>
              </a:extLst>
            </p:cNvPr>
            <p:cNvSpPr/>
            <p:nvPr/>
          </p:nvSpPr>
          <p:spPr>
            <a:xfrm>
              <a:off x="6443666" y="3907679"/>
              <a:ext cx="654285" cy="540140"/>
            </a:xfrm>
            <a:custGeom>
              <a:avLst/>
              <a:gdLst>
                <a:gd name="connsiteX0" fmla="*/ 514574 w 654285"/>
                <a:gd name="connsiteY0" fmla="*/ 455581 h 540140"/>
                <a:gd name="connsiteX1" fmla="*/ 442531 w 654285"/>
                <a:gd name="connsiteY1" fmla="*/ 435526 h 540140"/>
                <a:gd name="connsiteX2" fmla="*/ 397443 w 654285"/>
                <a:gd name="connsiteY2" fmla="*/ 454799 h 540140"/>
                <a:gd name="connsiteX3" fmla="*/ 378241 w 654285"/>
                <a:gd name="connsiteY3" fmla="*/ 455581 h 540140"/>
                <a:gd name="connsiteX4" fmla="*/ 123354 w 654285"/>
                <a:gd name="connsiteY4" fmla="*/ 455581 h 540140"/>
                <a:gd name="connsiteX5" fmla="*/ 184978 w 654285"/>
                <a:gd name="connsiteY5" fmla="*/ 510022 h 540140"/>
                <a:gd name="connsiteX6" fmla="*/ 477984 w 654285"/>
                <a:gd name="connsiteY6" fmla="*/ 510022 h 540140"/>
                <a:gd name="connsiteX7" fmla="*/ 523321 w 654285"/>
                <a:gd name="connsiteY7" fmla="*/ 490251 h 540140"/>
                <a:gd name="connsiteX8" fmla="*/ 544550 w 654285"/>
                <a:gd name="connsiteY8" fmla="*/ 489576 h 540140"/>
                <a:gd name="connsiteX9" fmla="*/ 545261 w 654285"/>
                <a:gd name="connsiteY9" fmla="*/ 510875 h 540140"/>
                <a:gd name="connsiteX10" fmla="*/ 477984 w 654285"/>
                <a:gd name="connsiteY10" fmla="*/ 540140 h 540140"/>
                <a:gd name="connsiteX11" fmla="*/ 184978 w 654285"/>
                <a:gd name="connsiteY11" fmla="*/ 540140 h 540140"/>
                <a:gd name="connsiteX12" fmla="*/ 93129 w 654285"/>
                <a:gd name="connsiteY12" fmla="*/ 455581 h 540140"/>
                <a:gd name="connsiteX13" fmla="*/ 92276 w 654285"/>
                <a:gd name="connsiteY13" fmla="*/ 455581 h 540140"/>
                <a:gd name="connsiteX14" fmla="*/ 0 w 654285"/>
                <a:gd name="connsiteY14" fmla="*/ 363341 h 540140"/>
                <a:gd name="connsiteX15" fmla="*/ 0 w 654285"/>
                <a:gd name="connsiteY15" fmla="*/ 315443 h 540140"/>
                <a:gd name="connsiteX16" fmla="*/ 15041 w 654285"/>
                <a:gd name="connsiteY16" fmla="*/ 300402 h 540140"/>
                <a:gd name="connsiteX17" fmla="*/ 92738 w 654285"/>
                <a:gd name="connsiteY17" fmla="*/ 300402 h 540140"/>
                <a:gd name="connsiteX18" fmla="*/ 92738 w 654285"/>
                <a:gd name="connsiteY18" fmla="*/ 15077 h 540140"/>
                <a:gd name="connsiteX19" fmla="*/ 107779 w 654285"/>
                <a:gd name="connsiteY19" fmla="*/ 0 h 540140"/>
                <a:gd name="connsiteX20" fmla="*/ 131497 w 654285"/>
                <a:gd name="connsiteY20" fmla="*/ 0 h 540140"/>
                <a:gd name="connsiteX21" fmla="*/ 146574 w 654285"/>
                <a:gd name="connsiteY21" fmla="*/ 15077 h 540140"/>
                <a:gd name="connsiteX22" fmla="*/ 131497 w 654285"/>
                <a:gd name="connsiteY22" fmla="*/ 30118 h 540140"/>
                <a:gd name="connsiteX23" fmla="*/ 122856 w 654285"/>
                <a:gd name="connsiteY23" fmla="*/ 30118 h 540140"/>
                <a:gd name="connsiteX24" fmla="*/ 122856 w 654285"/>
                <a:gd name="connsiteY24" fmla="*/ 300402 h 540140"/>
                <a:gd name="connsiteX25" fmla="*/ 308012 w 654285"/>
                <a:gd name="connsiteY25" fmla="*/ 300402 h 540140"/>
                <a:gd name="connsiteX26" fmla="*/ 323089 w 654285"/>
                <a:gd name="connsiteY26" fmla="*/ 315443 h 540140"/>
                <a:gd name="connsiteX27" fmla="*/ 323089 w 654285"/>
                <a:gd name="connsiteY27" fmla="*/ 363341 h 540140"/>
                <a:gd name="connsiteX28" fmla="*/ 417533 w 654285"/>
                <a:gd name="connsiteY28" fmla="*/ 416324 h 540140"/>
                <a:gd name="connsiteX29" fmla="*/ 374756 w 654285"/>
                <a:gd name="connsiteY29" fmla="*/ 315728 h 540140"/>
                <a:gd name="connsiteX30" fmla="*/ 447296 w 654285"/>
                <a:gd name="connsiteY30" fmla="*/ 193192 h 540140"/>
                <a:gd name="connsiteX31" fmla="*/ 447296 w 654285"/>
                <a:gd name="connsiteY31" fmla="*/ 30118 h 540140"/>
                <a:gd name="connsiteX32" fmla="*/ 222990 w 654285"/>
                <a:gd name="connsiteY32" fmla="*/ 30118 h 540140"/>
                <a:gd name="connsiteX33" fmla="*/ 207984 w 654285"/>
                <a:gd name="connsiteY33" fmla="*/ 15077 h 540140"/>
                <a:gd name="connsiteX34" fmla="*/ 222990 w 654285"/>
                <a:gd name="connsiteY34" fmla="*/ 0 h 540140"/>
                <a:gd name="connsiteX35" fmla="*/ 462373 w 654285"/>
                <a:gd name="connsiteY35" fmla="*/ 0 h 540140"/>
                <a:gd name="connsiteX36" fmla="*/ 477450 w 654285"/>
                <a:gd name="connsiteY36" fmla="*/ 15077 h 540140"/>
                <a:gd name="connsiteX37" fmla="*/ 477450 w 654285"/>
                <a:gd name="connsiteY37" fmla="*/ 84559 h 540140"/>
                <a:gd name="connsiteX38" fmla="*/ 555182 w 654285"/>
                <a:gd name="connsiteY38" fmla="*/ 84559 h 540140"/>
                <a:gd name="connsiteX39" fmla="*/ 570188 w 654285"/>
                <a:gd name="connsiteY39" fmla="*/ 99601 h 540140"/>
                <a:gd name="connsiteX40" fmla="*/ 570188 w 654285"/>
                <a:gd name="connsiteY40" fmla="*/ 197423 h 540140"/>
                <a:gd name="connsiteX41" fmla="*/ 549919 w 654285"/>
                <a:gd name="connsiteY41" fmla="*/ 211967 h 540140"/>
                <a:gd name="connsiteX42" fmla="*/ 514503 w 654285"/>
                <a:gd name="connsiteY42" fmla="*/ 206100 h 540140"/>
                <a:gd name="connsiteX43" fmla="*/ 404803 w 654285"/>
                <a:gd name="connsiteY43" fmla="*/ 315799 h 540140"/>
                <a:gd name="connsiteX44" fmla="*/ 514503 w 654285"/>
                <a:gd name="connsiteY44" fmla="*/ 425498 h 540140"/>
                <a:gd name="connsiteX45" fmla="*/ 624238 w 654285"/>
                <a:gd name="connsiteY45" fmla="*/ 315799 h 540140"/>
                <a:gd name="connsiteX46" fmla="*/ 639244 w 654285"/>
                <a:gd name="connsiteY46" fmla="*/ 300758 h 540140"/>
                <a:gd name="connsiteX47" fmla="*/ 654285 w 654285"/>
                <a:gd name="connsiteY47" fmla="*/ 315799 h 540140"/>
                <a:gd name="connsiteX48" fmla="*/ 514467 w 654285"/>
                <a:gd name="connsiteY48" fmla="*/ 455617 h 540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54285" h="540140">
                  <a:moveTo>
                    <a:pt x="514574" y="455581"/>
                  </a:moveTo>
                  <a:cubicBezTo>
                    <a:pt x="488225" y="455581"/>
                    <a:pt x="463582" y="448292"/>
                    <a:pt x="442531" y="435526"/>
                  </a:cubicBezTo>
                  <a:cubicBezTo>
                    <a:pt x="429446" y="446016"/>
                    <a:pt x="413942" y="452594"/>
                    <a:pt x="397443" y="454799"/>
                  </a:cubicBezTo>
                  <a:cubicBezTo>
                    <a:pt x="390793" y="455652"/>
                    <a:pt x="384819" y="455581"/>
                    <a:pt x="378241" y="455581"/>
                  </a:cubicBezTo>
                  <a:lnTo>
                    <a:pt x="123354" y="455581"/>
                  </a:lnTo>
                  <a:cubicBezTo>
                    <a:pt x="127123" y="486197"/>
                    <a:pt x="153401" y="510022"/>
                    <a:pt x="184978" y="510022"/>
                  </a:cubicBezTo>
                  <a:lnTo>
                    <a:pt x="477984" y="510022"/>
                  </a:lnTo>
                  <a:cubicBezTo>
                    <a:pt x="495016" y="510022"/>
                    <a:pt x="511551" y="502839"/>
                    <a:pt x="523321" y="490251"/>
                  </a:cubicBezTo>
                  <a:cubicBezTo>
                    <a:pt x="528975" y="484206"/>
                    <a:pt x="538505" y="483886"/>
                    <a:pt x="544550" y="489576"/>
                  </a:cubicBezTo>
                  <a:cubicBezTo>
                    <a:pt x="550631" y="495229"/>
                    <a:pt x="550951" y="504795"/>
                    <a:pt x="545261" y="510875"/>
                  </a:cubicBezTo>
                  <a:cubicBezTo>
                    <a:pt x="527873" y="529473"/>
                    <a:pt x="503337" y="540140"/>
                    <a:pt x="477984" y="540140"/>
                  </a:cubicBezTo>
                  <a:lnTo>
                    <a:pt x="184978" y="540140"/>
                  </a:lnTo>
                  <a:cubicBezTo>
                    <a:pt x="136724" y="540140"/>
                    <a:pt x="97040" y="502875"/>
                    <a:pt x="93129" y="455581"/>
                  </a:cubicBezTo>
                  <a:lnTo>
                    <a:pt x="92276" y="455581"/>
                  </a:lnTo>
                  <a:cubicBezTo>
                    <a:pt x="41355" y="455581"/>
                    <a:pt x="0" y="414191"/>
                    <a:pt x="0" y="363341"/>
                  </a:cubicBezTo>
                  <a:lnTo>
                    <a:pt x="0" y="315443"/>
                  </a:lnTo>
                  <a:cubicBezTo>
                    <a:pt x="0" y="307123"/>
                    <a:pt x="6721" y="300402"/>
                    <a:pt x="15041" y="300402"/>
                  </a:cubicBezTo>
                  <a:lnTo>
                    <a:pt x="92738" y="300402"/>
                  </a:lnTo>
                  <a:lnTo>
                    <a:pt x="92738" y="15077"/>
                  </a:lnTo>
                  <a:cubicBezTo>
                    <a:pt x="92738" y="6721"/>
                    <a:pt x="99458" y="0"/>
                    <a:pt x="107779" y="0"/>
                  </a:cubicBezTo>
                  <a:lnTo>
                    <a:pt x="131497" y="0"/>
                  </a:lnTo>
                  <a:cubicBezTo>
                    <a:pt x="139889" y="0"/>
                    <a:pt x="146574" y="6756"/>
                    <a:pt x="146574" y="15077"/>
                  </a:cubicBezTo>
                  <a:cubicBezTo>
                    <a:pt x="146574" y="23398"/>
                    <a:pt x="139853" y="30118"/>
                    <a:pt x="131497" y="30118"/>
                  </a:cubicBezTo>
                  <a:lnTo>
                    <a:pt x="122856" y="30118"/>
                  </a:lnTo>
                  <a:lnTo>
                    <a:pt x="122856" y="300402"/>
                  </a:lnTo>
                  <a:lnTo>
                    <a:pt x="308012" y="300402"/>
                  </a:lnTo>
                  <a:cubicBezTo>
                    <a:pt x="316368" y="300402"/>
                    <a:pt x="323089" y="307158"/>
                    <a:pt x="323089" y="315443"/>
                  </a:cubicBezTo>
                  <a:lnTo>
                    <a:pt x="323089" y="363341"/>
                  </a:lnTo>
                  <a:cubicBezTo>
                    <a:pt x="323089" y="412839"/>
                    <a:pt x="377423" y="441002"/>
                    <a:pt x="417533" y="416324"/>
                  </a:cubicBezTo>
                  <a:cubicBezTo>
                    <a:pt x="391184" y="390900"/>
                    <a:pt x="374756" y="355198"/>
                    <a:pt x="374756" y="315728"/>
                  </a:cubicBezTo>
                  <a:cubicBezTo>
                    <a:pt x="374756" y="262958"/>
                    <a:pt x="404092" y="217016"/>
                    <a:pt x="447296" y="193192"/>
                  </a:cubicBezTo>
                  <a:lnTo>
                    <a:pt x="447296" y="30118"/>
                  </a:lnTo>
                  <a:lnTo>
                    <a:pt x="222990" y="30118"/>
                  </a:lnTo>
                  <a:cubicBezTo>
                    <a:pt x="214669" y="30118"/>
                    <a:pt x="207984" y="23398"/>
                    <a:pt x="207984" y="15077"/>
                  </a:cubicBezTo>
                  <a:cubicBezTo>
                    <a:pt x="207984" y="6756"/>
                    <a:pt x="214705" y="0"/>
                    <a:pt x="222990" y="0"/>
                  </a:cubicBezTo>
                  <a:lnTo>
                    <a:pt x="462373" y="0"/>
                  </a:lnTo>
                  <a:cubicBezTo>
                    <a:pt x="470765" y="0"/>
                    <a:pt x="477450" y="6756"/>
                    <a:pt x="477450" y="15077"/>
                  </a:cubicBezTo>
                  <a:lnTo>
                    <a:pt x="477450" y="84559"/>
                  </a:lnTo>
                  <a:lnTo>
                    <a:pt x="555182" y="84559"/>
                  </a:lnTo>
                  <a:cubicBezTo>
                    <a:pt x="563432" y="84559"/>
                    <a:pt x="570188" y="91280"/>
                    <a:pt x="570188" y="99601"/>
                  </a:cubicBezTo>
                  <a:lnTo>
                    <a:pt x="570188" y="197423"/>
                  </a:lnTo>
                  <a:cubicBezTo>
                    <a:pt x="570366" y="208198"/>
                    <a:pt x="560089" y="215416"/>
                    <a:pt x="549919" y="211967"/>
                  </a:cubicBezTo>
                  <a:cubicBezTo>
                    <a:pt x="538541" y="208055"/>
                    <a:pt x="526593" y="206100"/>
                    <a:pt x="514503" y="206100"/>
                  </a:cubicBezTo>
                  <a:cubicBezTo>
                    <a:pt x="454017" y="206100"/>
                    <a:pt x="404803" y="255313"/>
                    <a:pt x="404803" y="315799"/>
                  </a:cubicBezTo>
                  <a:cubicBezTo>
                    <a:pt x="404803" y="376285"/>
                    <a:pt x="454017" y="425498"/>
                    <a:pt x="514503" y="425498"/>
                  </a:cubicBezTo>
                  <a:cubicBezTo>
                    <a:pt x="574989" y="425498"/>
                    <a:pt x="624238" y="376285"/>
                    <a:pt x="624238" y="315799"/>
                  </a:cubicBezTo>
                  <a:cubicBezTo>
                    <a:pt x="624238" y="307478"/>
                    <a:pt x="630958" y="300758"/>
                    <a:pt x="639244" y="300758"/>
                  </a:cubicBezTo>
                  <a:cubicBezTo>
                    <a:pt x="647529" y="300758"/>
                    <a:pt x="654285" y="307514"/>
                    <a:pt x="654285" y="315799"/>
                  </a:cubicBezTo>
                  <a:cubicBezTo>
                    <a:pt x="654285" y="392926"/>
                    <a:pt x="591595" y="455617"/>
                    <a:pt x="514467" y="455617"/>
                  </a:cubicBezTo>
                  <a:close/>
                </a:path>
              </a:pathLst>
            </a:custGeom>
            <a:grpFill/>
            <a:ln w="3520" cap="flat">
              <a:noFill/>
              <a:prstDash val="solid"/>
              <a:miter/>
            </a:ln>
          </p:spPr>
          <p:txBody>
            <a:bodyPr rtlCol="0" anchor="ctr"/>
            <a:lstStyle/>
            <a:p>
              <a:endParaRPr lang="es-CO"/>
            </a:p>
          </p:txBody>
        </p:sp>
        <p:sp>
          <p:nvSpPr>
            <p:cNvPr id="248" name="Freeform: Shape 247">
              <a:extLst>
                <a:ext uri="{FF2B5EF4-FFF2-40B4-BE49-F238E27FC236}">
                  <a16:creationId xmlns:a16="http://schemas.microsoft.com/office/drawing/2014/main" id="{664345D7-04CF-80B4-CF58-367ED2DA8DAB}"/>
                </a:ext>
              </a:extLst>
            </p:cNvPr>
            <p:cNvSpPr/>
            <p:nvPr/>
          </p:nvSpPr>
          <p:spPr>
            <a:xfrm>
              <a:off x="6890304" y="4133913"/>
              <a:ext cx="181884" cy="142973"/>
            </a:xfrm>
            <a:custGeom>
              <a:avLst/>
              <a:gdLst>
                <a:gd name="connsiteX0" fmla="*/ 53996 w 181884"/>
                <a:gd name="connsiteY0" fmla="*/ 142974 h 142973"/>
                <a:gd name="connsiteX1" fmla="*/ 43293 w 181884"/>
                <a:gd name="connsiteY1" fmla="*/ 138564 h 142973"/>
                <a:gd name="connsiteX2" fmla="*/ 4427 w 181884"/>
                <a:gd name="connsiteY2" fmla="*/ 99698 h 142973"/>
                <a:gd name="connsiteX3" fmla="*/ 4427 w 181884"/>
                <a:gd name="connsiteY3" fmla="*/ 78363 h 142973"/>
                <a:gd name="connsiteX4" fmla="*/ 25727 w 181884"/>
                <a:gd name="connsiteY4" fmla="*/ 78363 h 142973"/>
                <a:gd name="connsiteX5" fmla="*/ 53996 w 181884"/>
                <a:gd name="connsiteY5" fmla="*/ 106597 h 142973"/>
                <a:gd name="connsiteX6" fmla="*/ 156157 w 181884"/>
                <a:gd name="connsiteY6" fmla="*/ 4400 h 142973"/>
                <a:gd name="connsiteX7" fmla="*/ 177457 w 181884"/>
                <a:gd name="connsiteY7" fmla="*/ 4400 h 142973"/>
                <a:gd name="connsiteX8" fmla="*/ 177457 w 181884"/>
                <a:gd name="connsiteY8" fmla="*/ 25736 h 142973"/>
                <a:gd name="connsiteX9" fmla="*/ 64628 w 181884"/>
                <a:gd name="connsiteY9" fmla="*/ 138564 h 142973"/>
                <a:gd name="connsiteX10" fmla="*/ 54032 w 181884"/>
                <a:gd name="connsiteY10" fmla="*/ 142974 h 142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884" h="142973">
                  <a:moveTo>
                    <a:pt x="53996" y="142974"/>
                  </a:moveTo>
                  <a:cubicBezTo>
                    <a:pt x="49943" y="142974"/>
                    <a:pt x="46138" y="141373"/>
                    <a:pt x="43293" y="138564"/>
                  </a:cubicBezTo>
                  <a:lnTo>
                    <a:pt x="4427" y="99698"/>
                  </a:lnTo>
                  <a:cubicBezTo>
                    <a:pt x="-1476" y="93796"/>
                    <a:pt x="-1476" y="84266"/>
                    <a:pt x="4427" y="78363"/>
                  </a:cubicBezTo>
                  <a:cubicBezTo>
                    <a:pt x="10259" y="72460"/>
                    <a:pt x="19824" y="72460"/>
                    <a:pt x="25727" y="78363"/>
                  </a:cubicBezTo>
                  <a:lnTo>
                    <a:pt x="53996" y="106597"/>
                  </a:lnTo>
                  <a:lnTo>
                    <a:pt x="156157" y="4400"/>
                  </a:lnTo>
                  <a:cubicBezTo>
                    <a:pt x="162024" y="-1467"/>
                    <a:pt x="171590" y="-1467"/>
                    <a:pt x="177457" y="4400"/>
                  </a:cubicBezTo>
                  <a:cubicBezTo>
                    <a:pt x="183360" y="10303"/>
                    <a:pt x="183360" y="19833"/>
                    <a:pt x="177457" y="25736"/>
                  </a:cubicBezTo>
                  <a:lnTo>
                    <a:pt x="64628" y="138564"/>
                  </a:lnTo>
                  <a:cubicBezTo>
                    <a:pt x="61819" y="141409"/>
                    <a:pt x="57908" y="142974"/>
                    <a:pt x="54032" y="142974"/>
                  </a:cubicBezTo>
                  <a:close/>
                </a:path>
              </a:pathLst>
            </a:custGeom>
            <a:grpFill/>
            <a:ln w="3520" cap="flat">
              <a:noFill/>
              <a:prstDash val="solid"/>
              <a:miter/>
            </a:ln>
          </p:spPr>
          <p:txBody>
            <a:bodyPr rtlCol="0" anchor="ctr"/>
            <a:lstStyle/>
            <a:p>
              <a:endParaRPr lang="es-CO"/>
            </a:p>
          </p:txBody>
        </p:sp>
      </p:grpSp>
      <p:grpSp>
        <p:nvGrpSpPr>
          <p:cNvPr id="259" name="Group 258">
            <a:extLst>
              <a:ext uri="{FF2B5EF4-FFF2-40B4-BE49-F238E27FC236}">
                <a16:creationId xmlns:a16="http://schemas.microsoft.com/office/drawing/2014/main" id="{05323F52-29C8-F69D-4D4C-ED6C55C8BC16}"/>
              </a:ext>
            </a:extLst>
          </p:cNvPr>
          <p:cNvGrpSpPr/>
          <p:nvPr/>
        </p:nvGrpSpPr>
        <p:grpSpPr>
          <a:xfrm>
            <a:off x="7886144" y="2950285"/>
            <a:ext cx="538716" cy="532635"/>
            <a:chOff x="7886144" y="2950285"/>
            <a:chExt cx="538716" cy="532635"/>
          </a:xfrm>
          <a:solidFill>
            <a:schemeClr val="accent2"/>
          </a:solidFill>
        </p:grpSpPr>
        <p:sp>
          <p:nvSpPr>
            <p:cNvPr id="251" name="Freeform: Shape 250">
              <a:extLst>
                <a:ext uri="{FF2B5EF4-FFF2-40B4-BE49-F238E27FC236}">
                  <a16:creationId xmlns:a16="http://schemas.microsoft.com/office/drawing/2014/main" id="{15AE6D92-1B45-BC3A-FAE5-1B2DA2135168}"/>
                </a:ext>
              </a:extLst>
            </p:cNvPr>
            <p:cNvSpPr/>
            <p:nvPr/>
          </p:nvSpPr>
          <p:spPr>
            <a:xfrm>
              <a:off x="8236967" y="3020656"/>
              <a:ext cx="120509" cy="120544"/>
            </a:xfrm>
            <a:custGeom>
              <a:avLst/>
              <a:gdLst>
                <a:gd name="connsiteX0" fmla="*/ 102836 w 120509"/>
                <a:gd name="connsiteY0" fmla="*/ 17673 h 120544"/>
                <a:gd name="connsiteX1" fmla="*/ 60237 w 120509"/>
                <a:gd name="connsiteY1" fmla="*/ 0 h 120544"/>
                <a:gd name="connsiteX2" fmla="*/ 17637 w 120509"/>
                <a:gd name="connsiteY2" fmla="*/ 17673 h 120544"/>
                <a:gd name="connsiteX3" fmla="*/ 0 w 120509"/>
                <a:gd name="connsiteY3" fmla="*/ 60272 h 120544"/>
                <a:gd name="connsiteX4" fmla="*/ 17637 w 120509"/>
                <a:gd name="connsiteY4" fmla="*/ 102872 h 120544"/>
                <a:gd name="connsiteX5" fmla="*/ 60237 w 120509"/>
                <a:gd name="connsiteY5" fmla="*/ 120545 h 120544"/>
                <a:gd name="connsiteX6" fmla="*/ 102836 w 120509"/>
                <a:gd name="connsiteY6" fmla="*/ 102872 h 120544"/>
                <a:gd name="connsiteX7" fmla="*/ 120509 w 120509"/>
                <a:gd name="connsiteY7" fmla="*/ 60272 h 120544"/>
                <a:gd name="connsiteX8" fmla="*/ 102836 w 120509"/>
                <a:gd name="connsiteY8" fmla="*/ 17673 h 120544"/>
                <a:gd name="connsiteX9" fmla="*/ 85341 w 120509"/>
                <a:gd name="connsiteY9" fmla="*/ 85377 h 120544"/>
                <a:gd name="connsiteX10" fmla="*/ 60237 w 120509"/>
                <a:gd name="connsiteY10" fmla="*/ 95760 h 120544"/>
                <a:gd name="connsiteX11" fmla="*/ 35132 w 120509"/>
                <a:gd name="connsiteY11" fmla="*/ 85377 h 120544"/>
                <a:gd name="connsiteX12" fmla="*/ 35132 w 120509"/>
                <a:gd name="connsiteY12" fmla="*/ 35168 h 120544"/>
                <a:gd name="connsiteX13" fmla="*/ 60237 w 120509"/>
                <a:gd name="connsiteY13" fmla="*/ 24785 h 120544"/>
                <a:gd name="connsiteX14" fmla="*/ 85341 w 120509"/>
                <a:gd name="connsiteY14" fmla="*/ 35168 h 120544"/>
                <a:gd name="connsiteX15" fmla="*/ 95725 w 120509"/>
                <a:gd name="connsiteY15" fmla="*/ 60272 h 120544"/>
                <a:gd name="connsiteX16" fmla="*/ 85341 w 120509"/>
                <a:gd name="connsiteY16" fmla="*/ 85377 h 12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0509" h="120544">
                  <a:moveTo>
                    <a:pt x="102836" y="17673"/>
                  </a:moveTo>
                  <a:cubicBezTo>
                    <a:pt x="91493" y="6258"/>
                    <a:pt x="76345" y="0"/>
                    <a:pt x="60237" y="0"/>
                  </a:cubicBezTo>
                  <a:cubicBezTo>
                    <a:pt x="44129" y="0"/>
                    <a:pt x="29052" y="6294"/>
                    <a:pt x="17637" y="17673"/>
                  </a:cubicBezTo>
                  <a:cubicBezTo>
                    <a:pt x="6294" y="29016"/>
                    <a:pt x="0" y="44164"/>
                    <a:pt x="0" y="60272"/>
                  </a:cubicBezTo>
                  <a:cubicBezTo>
                    <a:pt x="0" y="76380"/>
                    <a:pt x="6294" y="91529"/>
                    <a:pt x="17637" y="102872"/>
                  </a:cubicBezTo>
                  <a:cubicBezTo>
                    <a:pt x="29052" y="114286"/>
                    <a:pt x="44164" y="120545"/>
                    <a:pt x="60237" y="120545"/>
                  </a:cubicBezTo>
                  <a:cubicBezTo>
                    <a:pt x="76309" y="120545"/>
                    <a:pt x="91493" y="114251"/>
                    <a:pt x="102836" y="102872"/>
                  </a:cubicBezTo>
                  <a:cubicBezTo>
                    <a:pt x="114251" y="91529"/>
                    <a:pt x="120509" y="76380"/>
                    <a:pt x="120509" y="60272"/>
                  </a:cubicBezTo>
                  <a:cubicBezTo>
                    <a:pt x="120509" y="44164"/>
                    <a:pt x="114215" y="29016"/>
                    <a:pt x="102836" y="17673"/>
                  </a:cubicBezTo>
                  <a:close/>
                  <a:moveTo>
                    <a:pt x="85341" y="85377"/>
                  </a:moveTo>
                  <a:cubicBezTo>
                    <a:pt x="78656" y="92062"/>
                    <a:pt x="69731" y="95760"/>
                    <a:pt x="60237" y="95760"/>
                  </a:cubicBezTo>
                  <a:cubicBezTo>
                    <a:pt x="50743" y="95760"/>
                    <a:pt x="41853" y="92062"/>
                    <a:pt x="35132" y="85377"/>
                  </a:cubicBezTo>
                  <a:cubicBezTo>
                    <a:pt x="21335" y="71544"/>
                    <a:pt x="21335" y="49000"/>
                    <a:pt x="35132" y="35168"/>
                  </a:cubicBezTo>
                  <a:cubicBezTo>
                    <a:pt x="41888" y="28483"/>
                    <a:pt x="50778" y="24785"/>
                    <a:pt x="60237" y="24785"/>
                  </a:cubicBezTo>
                  <a:cubicBezTo>
                    <a:pt x="69695" y="24785"/>
                    <a:pt x="78656" y="28483"/>
                    <a:pt x="85341" y="35168"/>
                  </a:cubicBezTo>
                  <a:cubicBezTo>
                    <a:pt x="92026" y="41853"/>
                    <a:pt x="95725" y="50778"/>
                    <a:pt x="95725" y="60272"/>
                  </a:cubicBezTo>
                  <a:cubicBezTo>
                    <a:pt x="95725" y="69767"/>
                    <a:pt x="92026" y="78656"/>
                    <a:pt x="85341" y="85377"/>
                  </a:cubicBezTo>
                  <a:close/>
                </a:path>
              </a:pathLst>
            </a:custGeom>
            <a:grpFill/>
            <a:ln w="3509" cap="flat">
              <a:noFill/>
              <a:prstDash val="solid"/>
              <a:miter/>
            </a:ln>
          </p:spPr>
          <p:txBody>
            <a:bodyPr rtlCol="0" anchor="ctr"/>
            <a:lstStyle/>
            <a:p>
              <a:endParaRPr lang="es-CO"/>
            </a:p>
          </p:txBody>
        </p:sp>
        <p:sp>
          <p:nvSpPr>
            <p:cNvPr id="252" name="Freeform: Shape 251">
              <a:extLst>
                <a:ext uri="{FF2B5EF4-FFF2-40B4-BE49-F238E27FC236}">
                  <a16:creationId xmlns:a16="http://schemas.microsoft.com/office/drawing/2014/main" id="{DECD3AC5-6DFF-994C-B46B-D8266B1FE1B3}"/>
                </a:ext>
              </a:extLst>
            </p:cNvPr>
            <p:cNvSpPr/>
            <p:nvPr/>
          </p:nvSpPr>
          <p:spPr>
            <a:xfrm>
              <a:off x="7957546" y="2950285"/>
              <a:ext cx="467314" cy="470301"/>
            </a:xfrm>
            <a:custGeom>
              <a:avLst/>
              <a:gdLst>
                <a:gd name="connsiteX0" fmla="*/ 467279 w 467314"/>
                <a:gd name="connsiteY0" fmla="*/ 13228 h 470301"/>
                <a:gd name="connsiteX1" fmla="*/ 463688 w 467314"/>
                <a:gd name="connsiteY1" fmla="*/ 3663 h 470301"/>
                <a:gd name="connsiteX2" fmla="*/ 454905 w 467314"/>
                <a:gd name="connsiteY2" fmla="*/ 0 h 470301"/>
                <a:gd name="connsiteX3" fmla="*/ 454087 w 467314"/>
                <a:gd name="connsiteY3" fmla="*/ 0 h 470301"/>
                <a:gd name="connsiteX4" fmla="*/ 181564 w 467314"/>
                <a:gd name="connsiteY4" fmla="*/ 108846 h 470301"/>
                <a:gd name="connsiteX5" fmla="*/ 121789 w 467314"/>
                <a:gd name="connsiteY5" fmla="*/ 87830 h 470301"/>
                <a:gd name="connsiteX6" fmla="*/ 53907 w 467314"/>
                <a:gd name="connsiteY6" fmla="*/ 115922 h 470301"/>
                <a:gd name="connsiteX7" fmla="*/ 9494 w 467314"/>
                <a:gd name="connsiteY7" fmla="*/ 160335 h 470301"/>
                <a:gd name="connsiteX8" fmla="*/ 0 w 467314"/>
                <a:gd name="connsiteY8" fmla="*/ 183270 h 470301"/>
                <a:gd name="connsiteX9" fmla="*/ 9494 w 467314"/>
                <a:gd name="connsiteY9" fmla="*/ 206170 h 470301"/>
                <a:gd name="connsiteX10" fmla="*/ 32394 w 467314"/>
                <a:gd name="connsiteY10" fmla="*/ 215629 h 470301"/>
                <a:gd name="connsiteX11" fmla="*/ 55330 w 467314"/>
                <a:gd name="connsiteY11" fmla="*/ 206170 h 470301"/>
                <a:gd name="connsiteX12" fmla="*/ 72825 w 467314"/>
                <a:gd name="connsiteY12" fmla="*/ 198916 h 470301"/>
                <a:gd name="connsiteX13" fmla="*/ 90355 w 467314"/>
                <a:gd name="connsiteY13" fmla="*/ 206170 h 470301"/>
                <a:gd name="connsiteX14" fmla="*/ 96400 w 467314"/>
                <a:gd name="connsiteY14" fmla="*/ 212215 h 470301"/>
                <a:gd name="connsiteX15" fmla="*/ 99316 w 467314"/>
                <a:gd name="connsiteY15" fmla="*/ 214278 h 470301"/>
                <a:gd name="connsiteX16" fmla="*/ 58459 w 467314"/>
                <a:gd name="connsiteY16" fmla="*/ 249125 h 470301"/>
                <a:gd name="connsiteX17" fmla="*/ 57036 w 467314"/>
                <a:gd name="connsiteY17" fmla="*/ 284933 h 470301"/>
                <a:gd name="connsiteX18" fmla="*/ 124314 w 467314"/>
                <a:gd name="connsiteY18" fmla="*/ 342219 h 470301"/>
                <a:gd name="connsiteX19" fmla="*/ 183626 w 467314"/>
                <a:gd name="connsiteY19" fmla="*/ 411594 h 470301"/>
                <a:gd name="connsiteX20" fmla="*/ 215736 w 467314"/>
                <a:gd name="connsiteY20" fmla="*/ 411594 h 470301"/>
                <a:gd name="connsiteX21" fmla="*/ 256131 w 467314"/>
                <a:gd name="connsiteY21" fmla="*/ 371199 h 470301"/>
                <a:gd name="connsiteX22" fmla="*/ 258122 w 467314"/>
                <a:gd name="connsiteY22" fmla="*/ 373937 h 470301"/>
                <a:gd name="connsiteX23" fmla="*/ 264167 w 467314"/>
                <a:gd name="connsiteY23" fmla="*/ 379982 h 470301"/>
                <a:gd name="connsiteX24" fmla="*/ 264167 w 467314"/>
                <a:gd name="connsiteY24" fmla="*/ 415008 h 470301"/>
                <a:gd name="connsiteX25" fmla="*/ 254708 w 467314"/>
                <a:gd name="connsiteY25" fmla="*/ 437943 h 470301"/>
                <a:gd name="connsiteX26" fmla="*/ 264167 w 467314"/>
                <a:gd name="connsiteY26" fmla="*/ 460843 h 470301"/>
                <a:gd name="connsiteX27" fmla="*/ 287102 w 467314"/>
                <a:gd name="connsiteY27" fmla="*/ 470302 h 470301"/>
                <a:gd name="connsiteX28" fmla="*/ 310002 w 467314"/>
                <a:gd name="connsiteY28" fmla="*/ 460843 h 470301"/>
                <a:gd name="connsiteX29" fmla="*/ 354415 w 467314"/>
                <a:gd name="connsiteY29" fmla="*/ 416430 h 470301"/>
                <a:gd name="connsiteX30" fmla="*/ 382507 w 467314"/>
                <a:gd name="connsiteY30" fmla="*/ 348548 h 470301"/>
                <a:gd name="connsiteX31" fmla="*/ 358754 w 467314"/>
                <a:gd name="connsiteY31" fmla="*/ 285395 h 470301"/>
                <a:gd name="connsiteX32" fmla="*/ 467315 w 467314"/>
                <a:gd name="connsiteY32" fmla="*/ 13192 h 470301"/>
                <a:gd name="connsiteX33" fmla="*/ 72753 w 467314"/>
                <a:gd name="connsiteY33" fmla="*/ 174203 h 470301"/>
                <a:gd name="connsiteX34" fmla="*/ 37764 w 467314"/>
                <a:gd name="connsiteY34" fmla="*/ 188640 h 470301"/>
                <a:gd name="connsiteX35" fmla="*/ 32359 w 467314"/>
                <a:gd name="connsiteY35" fmla="*/ 190916 h 470301"/>
                <a:gd name="connsiteX36" fmla="*/ 26954 w 467314"/>
                <a:gd name="connsiteY36" fmla="*/ 188640 h 470301"/>
                <a:gd name="connsiteX37" fmla="*/ 24749 w 467314"/>
                <a:gd name="connsiteY37" fmla="*/ 183270 h 470301"/>
                <a:gd name="connsiteX38" fmla="*/ 26954 w 467314"/>
                <a:gd name="connsiteY38" fmla="*/ 177865 h 470301"/>
                <a:gd name="connsiteX39" fmla="*/ 71402 w 467314"/>
                <a:gd name="connsiteY39" fmla="*/ 133452 h 470301"/>
                <a:gd name="connsiteX40" fmla="*/ 121754 w 467314"/>
                <a:gd name="connsiteY40" fmla="*/ 112544 h 470301"/>
                <a:gd name="connsiteX41" fmla="*/ 162753 w 467314"/>
                <a:gd name="connsiteY41" fmla="*/ 125558 h 470301"/>
                <a:gd name="connsiteX42" fmla="*/ 154432 w 467314"/>
                <a:gd name="connsiteY42" fmla="*/ 133630 h 470301"/>
                <a:gd name="connsiteX43" fmla="*/ 103334 w 467314"/>
                <a:gd name="connsiteY43" fmla="*/ 184693 h 470301"/>
                <a:gd name="connsiteX44" fmla="*/ 72718 w 467314"/>
                <a:gd name="connsiteY44" fmla="*/ 174167 h 470301"/>
                <a:gd name="connsiteX45" fmla="*/ 263740 w 467314"/>
                <a:gd name="connsiteY45" fmla="*/ 350788 h 470301"/>
                <a:gd name="connsiteX46" fmla="*/ 216589 w 467314"/>
                <a:gd name="connsiteY46" fmla="*/ 303602 h 470301"/>
                <a:gd name="connsiteX47" fmla="*/ 284649 w 467314"/>
                <a:gd name="connsiteY47" fmla="*/ 235542 h 470301"/>
                <a:gd name="connsiteX48" fmla="*/ 288240 w 467314"/>
                <a:gd name="connsiteY48" fmla="*/ 226759 h 470301"/>
                <a:gd name="connsiteX49" fmla="*/ 284649 w 467314"/>
                <a:gd name="connsiteY49" fmla="*/ 218047 h 470301"/>
                <a:gd name="connsiteX50" fmla="*/ 275866 w 467314"/>
                <a:gd name="connsiteY50" fmla="*/ 214384 h 470301"/>
                <a:gd name="connsiteX51" fmla="*/ 267083 w 467314"/>
                <a:gd name="connsiteY51" fmla="*/ 218047 h 470301"/>
                <a:gd name="connsiteX52" fmla="*/ 166060 w 467314"/>
                <a:gd name="connsiteY52" fmla="*/ 319141 h 470301"/>
                <a:gd name="connsiteX53" fmla="*/ 158628 w 467314"/>
                <a:gd name="connsiteY53" fmla="*/ 322057 h 470301"/>
                <a:gd name="connsiteX54" fmla="*/ 151196 w 467314"/>
                <a:gd name="connsiteY54" fmla="*/ 319141 h 470301"/>
                <a:gd name="connsiteX55" fmla="*/ 148138 w 467314"/>
                <a:gd name="connsiteY55" fmla="*/ 311709 h 470301"/>
                <a:gd name="connsiteX56" fmla="*/ 151196 w 467314"/>
                <a:gd name="connsiteY56" fmla="*/ 304277 h 470301"/>
                <a:gd name="connsiteX57" fmla="*/ 252290 w 467314"/>
                <a:gd name="connsiteY57" fmla="*/ 203254 h 470301"/>
                <a:gd name="connsiteX58" fmla="*/ 255953 w 467314"/>
                <a:gd name="connsiteY58" fmla="*/ 194471 h 470301"/>
                <a:gd name="connsiteX59" fmla="*/ 252290 w 467314"/>
                <a:gd name="connsiteY59" fmla="*/ 185688 h 470301"/>
                <a:gd name="connsiteX60" fmla="*/ 243507 w 467314"/>
                <a:gd name="connsiteY60" fmla="*/ 182097 h 470301"/>
                <a:gd name="connsiteX61" fmla="*/ 234795 w 467314"/>
                <a:gd name="connsiteY61" fmla="*/ 185688 h 470301"/>
                <a:gd name="connsiteX62" fmla="*/ 166736 w 467314"/>
                <a:gd name="connsiteY62" fmla="*/ 253748 h 470301"/>
                <a:gd name="connsiteX63" fmla="*/ 119549 w 467314"/>
                <a:gd name="connsiteY63" fmla="*/ 206561 h 470301"/>
                <a:gd name="connsiteX64" fmla="*/ 169900 w 467314"/>
                <a:gd name="connsiteY64" fmla="*/ 156175 h 470301"/>
                <a:gd name="connsiteX65" fmla="*/ 439294 w 467314"/>
                <a:gd name="connsiteY65" fmla="*/ 31007 h 470301"/>
                <a:gd name="connsiteX66" fmla="*/ 314092 w 467314"/>
                <a:gd name="connsiteY66" fmla="*/ 300401 h 470301"/>
                <a:gd name="connsiteX67" fmla="*/ 263740 w 467314"/>
                <a:gd name="connsiteY67" fmla="*/ 350753 h 470301"/>
                <a:gd name="connsiteX68" fmla="*/ 336849 w 467314"/>
                <a:gd name="connsiteY68" fmla="*/ 398971 h 470301"/>
                <a:gd name="connsiteX69" fmla="*/ 292436 w 467314"/>
                <a:gd name="connsiteY69" fmla="*/ 443384 h 470301"/>
                <a:gd name="connsiteX70" fmla="*/ 287067 w 467314"/>
                <a:gd name="connsiteY70" fmla="*/ 445588 h 470301"/>
                <a:gd name="connsiteX71" fmla="*/ 281662 w 467314"/>
                <a:gd name="connsiteY71" fmla="*/ 443384 h 470301"/>
                <a:gd name="connsiteX72" fmla="*/ 279386 w 467314"/>
                <a:gd name="connsiteY72" fmla="*/ 437979 h 470301"/>
                <a:gd name="connsiteX73" fmla="*/ 281662 w 467314"/>
                <a:gd name="connsiteY73" fmla="*/ 432574 h 470301"/>
                <a:gd name="connsiteX74" fmla="*/ 282800 w 467314"/>
                <a:gd name="connsiteY74" fmla="*/ 363696 h 470301"/>
                <a:gd name="connsiteX75" fmla="*/ 333613 w 467314"/>
                <a:gd name="connsiteY75" fmla="*/ 312882 h 470301"/>
                <a:gd name="connsiteX76" fmla="*/ 342076 w 467314"/>
                <a:gd name="connsiteY76" fmla="*/ 304171 h 470301"/>
                <a:gd name="connsiteX77" fmla="*/ 357687 w 467314"/>
                <a:gd name="connsiteY77" fmla="*/ 348584 h 470301"/>
                <a:gd name="connsiteX78" fmla="*/ 336814 w 467314"/>
                <a:gd name="connsiteY78" fmla="*/ 398971 h 470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467314" h="470301">
                  <a:moveTo>
                    <a:pt x="467279" y="13228"/>
                  </a:moveTo>
                  <a:cubicBezTo>
                    <a:pt x="467493" y="9672"/>
                    <a:pt x="466177" y="6152"/>
                    <a:pt x="463688" y="3663"/>
                  </a:cubicBezTo>
                  <a:cubicBezTo>
                    <a:pt x="461377" y="1351"/>
                    <a:pt x="458212" y="0"/>
                    <a:pt x="454905" y="0"/>
                  </a:cubicBezTo>
                  <a:lnTo>
                    <a:pt x="454087" y="0"/>
                  </a:lnTo>
                  <a:cubicBezTo>
                    <a:pt x="353100" y="6792"/>
                    <a:pt x="256486" y="45409"/>
                    <a:pt x="181564" y="108846"/>
                  </a:cubicBezTo>
                  <a:cubicBezTo>
                    <a:pt x="164638" y="95262"/>
                    <a:pt x="143516" y="87830"/>
                    <a:pt x="121789" y="87830"/>
                  </a:cubicBezTo>
                  <a:cubicBezTo>
                    <a:pt x="96116" y="87830"/>
                    <a:pt x="72042" y="97787"/>
                    <a:pt x="53907" y="115922"/>
                  </a:cubicBezTo>
                  <a:lnTo>
                    <a:pt x="9494" y="160335"/>
                  </a:lnTo>
                  <a:cubicBezTo>
                    <a:pt x="3343" y="166487"/>
                    <a:pt x="0" y="174594"/>
                    <a:pt x="0" y="183270"/>
                  </a:cubicBezTo>
                  <a:cubicBezTo>
                    <a:pt x="0" y="191947"/>
                    <a:pt x="3378" y="200019"/>
                    <a:pt x="9494" y="206170"/>
                  </a:cubicBezTo>
                  <a:cubicBezTo>
                    <a:pt x="15646" y="212251"/>
                    <a:pt x="23753" y="215629"/>
                    <a:pt x="32394" y="215629"/>
                  </a:cubicBezTo>
                  <a:cubicBezTo>
                    <a:pt x="41035" y="215629"/>
                    <a:pt x="49178" y="212251"/>
                    <a:pt x="55330" y="206170"/>
                  </a:cubicBezTo>
                  <a:cubicBezTo>
                    <a:pt x="59988" y="201512"/>
                    <a:pt x="66211" y="198916"/>
                    <a:pt x="72825" y="198916"/>
                  </a:cubicBezTo>
                  <a:cubicBezTo>
                    <a:pt x="79439" y="198916"/>
                    <a:pt x="85697" y="201512"/>
                    <a:pt x="90355" y="206170"/>
                  </a:cubicBezTo>
                  <a:lnTo>
                    <a:pt x="96400" y="212215"/>
                  </a:lnTo>
                  <a:cubicBezTo>
                    <a:pt x="97218" y="213033"/>
                    <a:pt x="98249" y="213744"/>
                    <a:pt x="99316" y="214278"/>
                  </a:cubicBezTo>
                  <a:lnTo>
                    <a:pt x="58459" y="249125"/>
                  </a:lnTo>
                  <a:cubicBezTo>
                    <a:pt x="47613" y="258371"/>
                    <a:pt x="46973" y="274870"/>
                    <a:pt x="57036" y="284933"/>
                  </a:cubicBezTo>
                  <a:cubicBezTo>
                    <a:pt x="57036" y="284933"/>
                    <a:pt x="109095" y="326964"/>
                    <a:pt x="124314" y="342219"/>
                  </a:cubicBezTo>
                  <a:cubicBezTo>
                    <a:pt x="140742" y="358647"/>
                    <a:pt x="183626" y="411594"/>
                    <a:pt x="183626" y="411594"/>
                  </a:cubicBezTo>
                  <a:cubicBezTo>
                    <a:pt x="192551" y="420448"/>
                    <a:pt x="206882" y="420448"/>
                    <a:pt x="215736" y="411594"/>
                  </a:cubicBezTo>
                  <a:lnTo>
                    <a:pt x="256131" y="371199"/>
                  </a:lnTo>
                  <a:cubicBezTo>
                    <a:pt x="256700" y="372159"/>
                    <a:pt x="257340" y="373155"/>
                    <a:pt x="258122" y="373937"/>
                  </a:cubicBezTo>
                  <a:lnTo>
                    <a:pt x="264167" y="379982"/>
                  </a:lnTo>
                  <a:cubicBezTo>
                    <a:pt x="273875" y="389619"/>
                    <a:pt x="273875" y="405371"/>
                    <a:pt x="264167" y="415008"/>
                  </a:cubicBezTo>
                  <a:cubicBezTo>
                    <a:pt x="258086" y="421159"/>
                    <a:pt x="254708" y="429267"/>
                    <a:pt x="254708" y="437943"/>
                  </a:cubicBezTo>
                  <a:cubicBezTo>
                    <a:pt x="254708" y="446619"/>
                    <a:pt x="258086" y="454691"/>
                    <a:pt x="264167" y="460843"/>
                  </a:cubicBezTo>
                  <a:cubicBezTo>
                    <a:pt x="270319" y="466924"/>
                    <a:pt x="278426" y="470302"/>
                    <a:pt x="287102" y="470302"/>
                  </a:cubicBezTo>
                  <a:cubicBezTo>
                    <a:pt x="295779" y="470302"/>
                    <a:pt x="303886" y="466924"/>
                    <a:pt x="310002" y="460843"/>
                  </a:cubicBezTo>
                  <a:lnTo>
                    <a:pt x="354415" y="416430"/>
                  </a:lnTo>
                  <a:cubicBezTo>
                    <a:pt x="372550" y="398295"/>
                    <a:pt x="382507" y="374186"/>
                    <a:pt x="382507" y="348548"/>
                  </a:cubicBezTo>
                  <a:cubicBezTo>
                    <a:pt x="382507" y="325186"/>
                    <a:pt x="374115" y="302962"/>
                    <a:pt x="358754" y="285395"/>
                  </a:cubicBezTo>
                  <a:cubicBezTo>
                    <a:pt x="422013" y="210544"/>
                    <a:pt x="460523" y="114073"/>
                    <a:pt x="467315" y="13192"/>
                  </a:cubicBezTo>
                  <a:close/>
                  <a:moveTo>
                    <a:pt x="72753" y="174203"/>
                  </a:moveTo>
                  <a:cubicBezTo>
                    <a:pt x="59561" y="174203"/>
                    <a:pt x="47080" y="179323"/>
                    <a:pt x="37764" y="188640"/>
                  </a:cubicBezTo>
                  <a:cubicBezTo>
                    <a:pt x="36341" y="190062"/>
                    <a:pt x="34457" y="190916"/>
                    <a:pt x="32359" y="190916"/>
                  </a:cubicBezTo>
                  <a:cubicBezTo>
                    <a:pt x="30261" y="190916"/>
                    <a:pt x="28447" y="190098"/>
                    <a:pt x="26954" y="188640"/>
                  </a:cubicBezTo>
                  <a:cubicBezTo>
                    <a:pt x="25531" y="187217"/>
                    <a:pt x="24749" y="185333"/>
                    <a:pt x="24749" y="183270"/>
                  </a:cubicBezTo>
                  <a:cubicBezTo>
                    <a:pt x="24749" y="181208"/>
                    <a:pt x="25531" y="179288"/>
                    <a:pt x="26954" y="177865"/>
                  </a:cubicBezTo>
                  <a:lnTo>
                    <a:pt x="71402" y="133452"/>
                  </a:lnTo>
                  <a:cubicBezTo>
                    <a:pt x="84843" y="119976"/>
                    <a:pt x="102730" y="112544"/>
                    <a:pt x="121754" y="112544"/>
                  </a:cubicBezTo>
                  <a:cubicBezTo>
                    <a:pt x="136724" y="112544"/>
                    <a:pt x="150734" y="117024"/>
                    <a:pt x="162753" y="125558"/>
                  </a:cubicBezTo>
                  <a:cubicBezTo>
                    <a:pt x="160157" y="128012"/>
                    <a:pt x="157277" y="130786"/>
                    <a:pt x="154432" y="133630"/>
                  </a:cubicBezTo>
                  <a:lnTo>
                    <a:pt x="103334" y="184693"/>
                  </a:lnTo>
                  <a:cubicBezTo>
                    <a:pt x="94658" y="177865"/>
                    <a:pt x="83990" y="174167"/>
                    <a:pt x="72718" y="174167"/>
                  </a:cubicBezTo>
                  <a:close/>
                  <a:moveTo>
                    <a:pt x="263740" y="350788"/>
                  </a:moveTo>
                  <a:lnTo>
                    <a:pt x="216589" y="303602"/>
                  </a:lnTo>
                  <a:lnTo>
                    <a:pt x="284649" y="235542"/>
                  </a:lnTo>
                  <a:cubicBezTo>
                    <a:pt x="286996" y="233231"/>
                    <a:pt x="288240" y="230101"/>
                    <a:pt x="288240" y="226759"/>
                  </a:cubicBezTo>
                  <a:cubicBezTo>
                    <a:pt x="288240" y="223416"/>
                    <a:pt x="286996" y="220358"/>
                    <a:pt x="284649" y="218047"/>
                  </a:cubicBezTo>
                  <a:cubicBezTo>
                    <a:pt x="282302" y="215700"/>
                    <a:pt x="279208" y="214384"/>
                    <a:pt x="275866" y="214384"/>
                  </a:cubicBezTo>
                  <a:cubicBezTo>
                    <a:pt x="272523" y="214384"/>
                    <a:pt x="269465" y="215665"/>
                    <a:pt x="267083" y="218047"/>
                  </a:cubicBezTo>
                  <a:lnTo>
                    <a:pt x="166060" y="319141"/>
                  </a:lnTo>
                  <a:cubicBezTo>
                    <a:pt x="164175" y="320990"/>
                    <a:pt x="161508" y="322057"/>
                    <a:pt x="158628" y="322057"/>
                  </a:cubicBezTo>
                  <a:cubicBezTo>
                    <a:pt x="155748" y="322057"/>
                    <a:pt x="153081" y="320990"/>
                    <a:pt x="151196" y="319141"/>
                  </a:cubicBezTo>
                  <a:cubicBezTo>
                    <a:pt x="149205" y="317150"/>
                    <a:pt x="148138" y="314518"/>
                    <a:pt x="148138" y="311709"/>
                  </a:cubicBezTo>
                  <a:cubicBezTo>
                    <a:pt x="148138" y="308900"/>
                    <a:pt x="149205" y="306269"/>
                    <a:pt x="151196" y="304277"/>
                  </a:cubicBezTo>
                  <a:lnTo>
                    <a:pt x="252290" y="203254"/>
                  </a:lnTo>
                  <a:cubicBezTo>
                    <a:pt x="254637" y="200908"/>
                    <a:pt x="255953" y="197814"/>
                    <a:pt x="255953" y="194471"/>
                  </a:cubicBezTo>
                  <a:cubicBezTo>
                    <a:pt x="255953" y="191129"/>
                    <a:pt x="254673" y="188071"/>
                    <a:pt x="252290" y="185688"/>
                  </a:cubicBezTo>
                  <a:cubicBezTo>
                    <a:pt x="249943" y="183342"/>
                    <a:pt x="246850" y="182097"/>
                    <a:pt x="243507" y="182097"/>
                  </a:cubicBezTo>
                  <a:cubicBezTo>
                    <a:pt x="240165" y="182097"/>
                    <a:pt x="237107" y="183342"/>
                    <a:pt x="234795" y="185688"/>
                  </a:cubicBezTo>
                  <a:lnTo>
                    <a:pt x="166736" y="253748"/>
                  </a:lnTo>
                  <a:lnTo>
                    <a:pt x="119549" y="206561"/>
                  </a:lnTo>
                  <a:lnTo>
                    <a:pt x="169900" y="156175"/>
                  </a:lnTo>
                  <a:cubicBezTo>
                    <a:pt x="240698" y="85412"/>
                    <a:pt x="336138" y="41106"/>
                    <a:pt x="439294" y="31007"/>
                  </a:cubicBezTo>
                  <a:cubicBezTo>
                    <a:pt x="429196" y="134164"/>
                    <a:pt x="384889" y="229604"/>
                    <a:pt x="314092" y="300401"/>
                  </a:cubicBezTo>
                  <a:lnTo>
                    <a:pt x="263740" y="350753"/>
                  </a:lnTo>
                  <a:close/>
                  <a:moveTo>
                    <a:pt x="336849" y="398971"/>
                  </a:moveTo>
                  <a:lnTo>
                    <a:pt x="292436" y="443384"/>
                  </a:lnTo>
                  <a:cubicBezTo>
                    <a:pt x="291014" y="444806"/>
                    <a:pt x="289129" y="445588"/>
                    <a:pt x="287067" y="445588"/>
                  </a:cubicBezTo>
                  <a:cubicBezTo>
                    <a:pt x="285004" y="445588"/>
                    <a:pt x="283084" y="444806"/>
                    <a:pt x="281662" y="443384"/>
                  </a:cubicBezTo>
                  <a:cubicBezTo>
                    <a:pt x="280168" y="441890"/>
                    <a:pt x="279386" y="440005"/>
                    <a:pt x="279386" y="437979"/>
                  </a:cubicBezTo>
                  <a:cubicBezTo>
                    <a:pt x="279386" y="435952"/>
                    <a:pt x="280168" y="433996"/>
                    <a:pt x="281662" y="432574"/>
                  </a:cubicBezTo>
                  <a:cubicBezTo>
                    <a:pt x="300579" y="413656"/>
                    <a:pt x="300970" y="383111"/>
                    <a:pt x="282800" y="363696"/>
                  </a:cubicBezTo>
                  <a:lnTo>
                    <a:pt x="333613" y="312882"/>
                  </a:lnTo>
                  <a:cubicBezTo>
                    <a:pt x="336245" y="310216"/>
                    <a:pt x="338912" y="307442"/>
                    <a:pt x="342076" y="304171"/>
                  </a:cubicBezTo>
                  <a:cubicBezTo>
                    <a:pt x="352175" y="316758"/>
                    <a:pt x="357687" y="332333"/>
                    <a:pt x="357687" y="348584"/>
                  </a:cubicBezTo>
                  <a:cubicBezTo>
                    <a:pt x="357687" y="367608"/>
                    <a:pt x="350291" y="385494"/>
                    <a:pt x="336814" y="398971"/>
                  </a:cubicBezTo>
                  <a:close/>
                </a:path>
              </a:pathLst>
            </a:custGeom>
            <a:grpFill/>
            <a:ln w="3509" cap="flat">
              <a:noFill/>
              <a:prstDash val="solid"/>
              <a:miter/>
            </a:ln>
          </p:spPr>
          <p:txBody>
            <a:bodyPr rtlCol="0" anchor="ctr"/>
            <a:lstStyle/>
            <a:p>
              <a:endParaRPr lang="es-CO"/>
            </a:p>
          </p:txBody>
        </p:sp>
        <p:sp>
          <p:nvSpPr>
            <p:cNvPr id="253" name="Freeform: Shape 252">
              <a:extLst>
                <a:ext uri="{FF2B5EF4-FFF2-40B4-BE49-F238E27FC236}">
                  <a16:creationId xmlns:a16="http://schemas.microsoft.com/office/drawing/2014/main" id="{8F00EF9A-B9EE-0973-FAA7-6F54BB48ABAC}"/>
                </a:ext>
              </a:extLst>
            </p:cNvPr>
            <p:cNvSpPr/>
            <p:nvPr/>
          </p:nvSpPr>
          <p:spPr>
            <a:xfrm>
              <a:off x="8236967" y="3020656"/>
              <a:ext cx="120509" cy="120544"/>
            </a:xfrm>
            <a:custGeom>
              <a:avLst/>
              <a:gdLst>
                <a:gd name="connsiteX0" fmla="*/ 102836 w 120509"/>
                <a:gd name="connsiteY0" fmla="*/ 17673 h 120544"/>
                <a:gd name="connsiteX1" fmla="*/ 60237 w 120509"/>
                <a:gd name="connsiteY1" fmla="*/ 0 h 120544"/>
                <a:gd name="connsiteX2" fmla="*/ 17637 w 120509"/>
                <a:gd name="connsiteY2" fmla="*/ 17673 h 120544"/>
                <a:gd name="connsiteX3" fmla="*/ 0 w 120509"/>
                <a:gd name="connsiteY3" fmla="*/ 60272 h 120544"/>
                <a:gd name="connsiteX4" fmla="*/ 17637 w 120509"/>
                <a:gd name="connsiteY4" fmla="*/ 102872 h 120544"/>
                <a:gd name="connsiteX5" fmla="*/ 60237 w 120509"/>
                <a:gd name="connsiteY5" fmla="*/ 120545 h 120544"/>
                <a:gd name="connsiteX6" fmla="*/ 102836 w 120509"/>
                <a:gd name="connsiteY6" fmla="*/ 102872 h 120544"/>
                <a:gd name="connsiteX7" fmla="*/ 120509 w 120509"/>
                <a:gd name="connsiteY7" fmla="*/ 60272 h 120544"/>
                <a:gd name="connsiteX8" fmla="*/ 102836 w 120509"/>
                <a:gd name="connsiteY8" fmla="*/ 17673 h 120544"/>
                <a:gd name="connsiteX9" fmla="*/ 85341 w 120509"/>
                <a:gd name="connsiteY9" fmla="*/ 85377 h 120544"/>
                <a:gd name="connsiteX10" fmla="*/ 60237 w 120509"/>
                <a:gd name="connsiteY10" fmla="*/ 95760 h 120544"/>
                <a:gd name="connsiteX11" fmla="*/ 35132 w 120509"/>
                <a:gd name="connsiteY11" fmla="*/ 85377 h 120544"/>
                <a:gd name="connsiteX12" fmla="*/ 35132 w 120509"/>
                <a:gd name="connsiteY12" fmla="*/ 35168 h 120544"/>
                <a:gd name="connsiteX13" fmla="*/ 60237 w 120509"/>
                <a:gd name="connsiteY13" fmla="*/ 24785 h 120544"/>
                <a:gd name="connsiteX14" fmla="*/ 85341 w 120509"/>
                <a:gd name="connsiteY14" fmla="*/ 35168 h 120544"/>
                <a:gd name="connsiteX15" fmla="*/ 95725 w 120509"/>
                <a:gd name="connsiteY15" fmla="*/ 60272 h 120544"/>
                <a:gd name="connsiteX16" fmla="*/ 85341 w 120509"/>
                <a:gd name="connsiteY16" fmla="*/ 85377 h 12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0509" h="120544">
                  <a:moveTo>
                    <a:pt x="102836" y="17673"/>
                  </a:moveTo>
                  <a:cubicBezTo>
                    <a:pt x="91493" y="6258"/>
                    <a:pt x="76345" y="0"/>
                    <a:pt x="60237" y="0"/>
                  </a:cubicBezTo>
                  <a:cubicBezTo>
                    <a:pt x="44129" y="0"/>
                    <a:pt x="29052" y="6294"/>
                    <a:pt x="17637" y="17673"/>
                  </a:cubicBezTo>
                  <a:cubicBezTo>
                    <a:pt x="6294" y="29016"/>
                    <a:pt x="0" y="44164"/>
                    <a:pt x="0" y="60272"/>
                  </a:cubicBezTo>
                  <a:cubicBezTo>
                    <a:pt x="0" y="76380"/>
                    <a:pt x="6294" y="91529"/>
                    <a:pt x="17637" y="102872"/>
                  </a:cubicBezTo>
                  <a:cubicBezTo>
                    <a:pt x="29052" y="114286"/>
                    <a:pt x="44164" y="120545"/>
                    <a:pt x="60237" y="120545"/>
                  </a:cubicBezTo>
                  <a:cubicBezTo>
                    <a:pt x="76309" y="120545"/>
                    <a:pt x="91493" y="114251"/>
                    <a:pt x="102836" y="102872"/>
                  </a:cubicBezTo>
                  <a:cubicBezTo>
                    <a:pt x="114251" y="91529"/>
                    <a:pt x="120509" y="76380"/>
                    <a:pt x="120509" y="60272"/>
                  </a:cubicBezTo>
                  <a:cubicBezTo>
                    <a:pt x="120509" y="44164"/>
                    <a:pt x="114215" y="29016"/>
                    <a:pt x="102836" y="17673"/>
                  </a:cubicBezTo>
                  <a:close/>
                  <a:moveTo>
                    <a:pt x="85341" y="85377"/>
                  </a:moveTo>
                  <a:cubicBezTo>
                    <a:pt x="78656" y="92062"/>
                    <a:pt x="69731" y="95760"/>
                    <a:pt x="60237" y="95760"/>
                  </a:cubicBezTo>
                  <a:cubicBezTo>
                    <a:pt x="50743" y="95760"/>
                    <a:pt x="41853" y="92062"/>
                    <a:pt x="35132" y="85377"/>
                  </a:cubicBezTo>
                  <a:cubicBezTo>
                    <a:pt x="21335" y="71544"/>
                    <a:pt x="21335" y="49000"/>
                    <a:pt x="35132" y="35168"/>
                  </a:cubicBezTo>
                  <a:cubicBezTo>
                    <a:pt x="41888" y="28483"/>
                    <a:pt x="50778" y="24785"/>
                    <a:pt x="60237" y="24785"/>
                  </a:cubicBezTo>
                  <a:cubicBezTo>
                    <a:pt x="69695" y="24785"/>
                    <a:pt x="78656" y="28483"/>
                    <a:pt x="85341" y="35168"/>
                  </a:cubicBezTo>
                  <a:cubicBezTo>
                    <a:pt x="92026" y="41853"/>
                    <a:pt x="95725" y="50778"/>
                    <a:pt x="95725" y="60272"/>
                  </a:cubicBezTo>
                  <a:cubicBezTo>
                    <a:pt x="95725" y="69767"/>
                    <a:pt x="92026" y="78656"/>
                    <a:pt x="85341" y="85377"/>
                  </a:cubicBezTo>
                  <a:close/>
                </a:path>
              </a:pathLst>
            </a:custGeom>
            <a:grpFill/>
            <a:ln w="3509" cap="flat">
              <a:noFill/>
              <a:prstDash val="solid"/>
              <a:miter/>
            </a:ln>
          </p:spPr>
          <p:txBody>
            <a:bodyPr rtlCol="0" anchor="ctr"/>
            <a:lstStyle/>
            <a:p>
              <a:endParaRPr lang="es-CO"/>
            </a:p>
          </p:txBody>
        </p:sp>
        <p:sp>
          <p:nvSpPr>
            <p:cNvPr id="254" name="Freeform: Shape 253">
              <a:extLst>
                <a:ext uri="{FF2B5EF4-FFF2-40B4-BE49-F238E27FC236}">
                  <a16:creationId xmlns:a16="http://schemas.microsoft.com/office/drawing/2014/main" id="{10078CF3-CE60-6402-3444-ED52D1C4555A}"/>
                </a:ext>
              </a:extLst>
            </p:cNvPr>
            <p:cNvSpPr/>
            <p:nvPr/>
          </p:nvSpPr>
          <p:spPr>
            <a:xfrm>
              <a:off x="8236967" y="3020656"/>
              <a:ext cx="120509" cy="120544"/>
            </a:xfrm>
            <a:custGeom>
              <a:avLst/>
              <a:gdLst>
                <a:gd name="connsiteX0" fmla="*/ 102836 w 120509"/>
                <a:gd name="connsiteY0" fmla="*/ 17673 h 120544"/>
                <a:gd name="connsiteX1" fmla="*/ 60237 w 120509"/>
                <a:gd name="connsiteY1" fmla="*/ 0 h 120544"/>
                <a:gd name="connsiteX2" fmla="*/ 17637 w 120509"/>
                <a:gd name="connsiteY2" fmla="*/ 17673 h 120544"/>
                <a:gd name="connsiteX3" fmla="*/ 0 w 120509"/>
                <a:gd name="connsiteY3" fmla="*/ 60272 h 120544"/>
                <a:gd name="connsiteX4" fmla="*/ 17637 w 120509"/>
                <a:gd name="connsiteY4" fmla="*/ 102872 h 120544"/>
                <a:gd name="connsiteX5" fmla="*/ 60237 w 120509"/>
                <a:gd name="connsiteY5" fmla="*/ 120545 h 120544"/>
                <a:gd name="connsiteX6" fmla="*/ 102836 w 120509"/>
                <a:gd name="connsiteY6" fmla="*/ 102872 h 120544"/>
                <a:gd name="connsiteX7" fmla="*/ 120509 w 120509"/>
                <a:gd name="connsiteY7" fmla="*/ 60272 h 120544"/>
                <a:gd name="connsiteX8" fmla="*/ 102836 w 120509"/>
                <a:gd name="connsiteY8" fmla="*/ 17673 h 120544"/>
                <a:gd name="connsiteX9" fmla="*/ 85341 w 120509"/>
                <a:gd name="connsiteY9" fmla="*/ 85377 h 120544"/>
                <a:gd name="connsiteX10" fmla="*/ 60237 w 120509"/>
                <a:gd name="connsiteY10" fmla="*/ 95760 h 120544"/>
                <a:gd name="connsiteX11" fmla="*/ 35132 w 120509"/>
                <a:gd name="connsiteY11" fmla="*/ 85377 h 120544"/>
                <a:gd name="connsiteX12" fmla="*/ 35132 w 120509"/>
                <a:gd name="connsiteY12" fmla="*/ 35168 h 120544"/>
                <a:gd name="connsiteX13" fmla="*/ 60237 w 120509"/>
                <a:gd name="connsiteY13" fmla="*/ 24785 h 120544"/>
                <a:gd name="connsiteX14" fmla="*/ 85341 w 120509"/>
                <a:gd name="connsiteY14" fmla="*/ 35168 h 120544"/>
                <a:gd name="connsiteX15" fmla="*/ 95725 w 120509"/>
                <a:gd name="connsiteY15" fmla="*/ 60272 h 120544"/>
                <a:gd name="connsiteX16" fmla="*/ 85341 w 120509"/>
                <a:gd name="connsiteY16" fmla="*/ 85377 h 12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0509" h="120544">
                  <a:moveTo>
                    <a:pt x="102836" y="17673"/>
                  </a:moveTo>
                  <a:cubicBezTo>
                    <a:pt x="91493" y="6258"/>
                    <a:pt x="76345" y="0"/>
                    <a:pt x="60237" y="0"/>
                  </a:cubicBezTo>
                  <a:cubicBezTo>
                    <a:pt x="44129" y="0"/>
                    <a:pt x="29052" y="6294"/>
                    <a:pt x="17637" y="17673"/>
                  </a:cubicBezTo>
                  <a:cubicBezTo>
                    <a:pt x="6294" y="29016"/>
                    <a:pt x="0" y="44164"/>
                    <a:pt x="0" y="60272"/>
                  </a:cubicBezTo>
                  <a:cubicBezTo>
                    <a:pt x="0" y="76380"/>
                    <a:pt x="6294" y="91529"/>
                    <a:pt x="17637" y="102872"/>
                  </a:cubicBezTo>
                  <a:cubicBezTo>
                    <a:pt x="29052" y="114286"/>
                    <a:pt x="44164" y="120545"/>
                    <a:pt x="60237" y="120545"/>
                  </a:cubicBezTo>
                  <a:cubicBezTo>
                    <a:pt x="76309" y="120545"/>
                    <a:pt x="91493" y="114251"/>
                    <a:pt x="102836" y="102872"/>
                  </a:cubicBezTo>
                  <a:cubicBezTo>
                    <a:pt x="114251" y="91529"/>
                    <a:pt x="120509" y="76380"/>
                    <a:pt x="120509" y="60272"/>
                  </a:cubicBezTo>
                  <a:cubicBezTo>
                    <a:pt x="120509" y="44164"/>
                    <a:pt x="114215" y="29016"/>
                    <a:pt x="102836" y="17673"/>
                  </a:cubicBezTo>
                  <a:close/>
                  <a:moveTo>
                    <a:pt x="85341" y="85377"/>
                  </a:moveTo>
                  <a:cubicBezTo>
                    <a:pt x="78656" y="92062"/>
                    <a:pt x="69731" y="95760"/>
                    <a:pt x="60237" y="95760"/>
                  </a:cubicBezTo>
                  <a:cubicBezTo>
                    <a:pt x="50743" y="95760"/>
                    <a:pt x="41853" y="92062"/>
                    <a:pt x="35132" y="85377"/>
                  </a:cubicBezTo>
                  <a:cubicBezTo>
                    <a:pt x="21335" y="71544"/>
                    <a:pt x="21335" y="49000"/>
                    <a:pt x="35132" y="35168"/>
                  </a:cubicBezTo>
                  <a:cubicBezTo>
                    <a:pt x="41888" y="28483"/>
                    <a:pt x="50778" y="24785"/>
                    <a:pt x="60237" y="24785"/>
                  </a:cubicBezTo>
                  <a:cubicBezTo>
                    <a:pt x="69695" y="24785"/>
                    <a:pt x="78656" y="28483"/>
                    <a:pt x="85341" y="35168"/>
                  </a:cubicBezTo>
                  <a:cubicBezTo>
                    <a:pt x="92026" y="41853"/>
                    <a:pt x="95725" y="50778"/>
                    <a:pt x="95725" y="60272"/>
                  </a:cubicBezTo>
                  <a:cubicBezTo>
                    <a:pt x="95725" y="69767"/>
                    <a:pt x="92026" y="78656"/>
                    <a:pt x="85341" y="85377"/>
                  </a:cubicBezTo>
                  <a:close/>
                </a:path>
              </a:pathLst>
            </a:custGeom>
            <a:grpFill/>
            <a:ln w="3509" cap="flat">
              <a:noFill/>
              <a:prstDash val="solid"/>
              <a:miter/>
            </a:ln>
          </p:spPr>
          <p:txBody>
            <a:bodyPr rtlCol="0" anchor="ctr"/>
            <a:lstStyle/>
            <a:p>
              <a:endParaRPr lang="es-CO"/>
            </a:p>
          </p:txBody>
        </p:sp>
        <p:sp>
          <p:nvSpPr>
            <p:cNvPr id="255" name="Freeform: Shape 254">
              <a:extLst>
                <a:ext uri="{FF2B5EF4-FFF2-40B4-BE49-F238E27FC236}">
                  <a16:creationId xmlns:a16="http://schemas.microsoft.com/office/drawing/2014/main" id="{A5D9F381-8972-852B-038D-654CB1F5DAD9}"/>
                </a:ext>
              </a:extLst>
            </p:cNvPr>
            <p:cNvSpPr/>
            <p:nvPr/>
          </p:nvSpPr>
          <p:spPr>
            <a:xfrm>
              <a:off x="7969849" y="3276644"/>
              <a:ext cx="129972" cy="129754"/>
            </a:xfrm>
            <a:custGeom>
              <a:avLst/>
              <a:gdLst>
                <a:gd name="connsiteX0" fmla="*/ 122287 w 129972"/>
                <a:gd name="connsiteY0" fmla="*/ 61410 h 129754"/>
                <a:gd name="connsiteX1" fmla="*/ 116349 w 129972"/>
                <a:gd name="connsiteY1" fmla="*/ 64184 h 129754"/>
                <a:gd name="connsiteX2" fmla="*/ 104756 w 129972"/>
                <a:gd name="connsiteY2" fmla="*/ 77021 h 129754"/>
                <a:gd name="connsiteX3" fmla="*/ 16037 w 129972"/>
                <a:gd name="connsiteY3" fmla="*/ 113753 h 129754"/>
                <a:gd name="connsiteX4" fmla="*/ 52769 w 129972"/>
                <a:gd name="connsiteY4" fmla="*/ 25033 h 129754"/>
                <a:gd name="connsiteX5" fmla="*/ 65073 w 129972"/>
                <a:gd name="connsiteY5" fmla="*/ 13619 h 129754"/>
                <a:gd name="connsiteX6" fmla="*/ 67775 w 129972"/>
                <a:gd name="connsiteY6" fmla="*/ 8321 h 129754"/>
                <a:gd name="connsiteX7" fmla="*/ 65926 w 129972"/>
                <a:gd name="connsiteY7" fmla="*/ 2702 h 129754"/>
                <a:gd name="connsiteX8" fmla="*/ 60023 w 129972"/>
                <a:gd name="connsiteY8" fmla="*/ 0 h 129754"/>
                <a:gd name="connsiteX9" fmla="*/ 54974 w 129972"/>
                <a:gd name="connsiteY9" fmla="*/ 1849 h 129754"/>
                <a:gd name="connsiteX10" fmla="*/ 41782 w 129972"/>
                <a:gd name="connsiteY10" fmla="*/ 14046 h 129754"/>
                <a:gd name="connsiteX11" fmla="*/ 0 w 129972"/>
                <a:gd name="connsiteY11" fmla="*/ 121931 h 129754"/>
                <a:gd name="connsiteX12" fmla="*/ 0 w 129972"/>
                <a:gd name="connsiteY12" fmla="*/ 129754 h 129754"/>
                <a:gd name="connsiteX13" fmla="*/ 7787 w 129972"/>
                <a:gd name="connsiteY13" fmla="*/ 129719 h 129754"/>
                <a:gd name="connsiteX14" fmla="*/ 115673 w 129972"/>
                <a:gd name="connsiteY14" fmla="*/ 87937 h 129754"/>
                <a:gd name="connsiteX15" fmla="*/ 128190 w 129972"/>
                <a:gd name="connsiteY15" fmla="*/ 74069 h 129754"/>
                <a:gd name="connsiteX16" fmla="*/ 129932 w 129972"/>
                <a:gd name="connsiteY16" fmla="*/ 68415 h 129754"/>
                <a:gd name="connsiteX17" fmla="*/ 127194 w 129972"/>
                <a:gd name="connsiteY17" fmla="*/ 63188 h 129754"/>
                <a:gd name="connsiteX18" fmla="*/ 122251 w 129972"/>
                <a:gd name="connsiteY18" fmla="*/ 61375 h 1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972" h="129754">
                  <a:moveTo>
                    <a:pt x="122287" y="61410"/>
                  </a:moveTo>
                  <a:cubicBezTo>
                    <a:pt x="119976" y="61410"/>
                    <a:pt x="117807" y="62441"/>
                    <a:pt x="116349" y="64184"/>
                  </a:cubicBezTo>
                  <a:cubicBezTo>
                    <a:pt x="112082" y="69340"/>
                    <a:pt x="109379" y="72398"/>
                    <a:pt x="104756" y="77021"/>
                  </a:cubicBezTo>
                  <a:cubicBezTo>
                    <a:pt x="76416" y="105361"/>
                    <a:pt x="33425" y="112153"/>
                    <a:pt x="16037" y="113753"/>
                  </a:cubicBezTo>
                  <a:cubicBezTo>
                    <a:pt x="17637" y="96365"/>
                    <a:pt x="24429" y="53374"/>
                    <a:pt x="52769" y="25033"/>
                  </a:cubicBezTo>
                  <a:cubicBezTo>
                    <a:pt x="56716" y="21086"/>
                    <a:pt x="60877" y="17246"/>
                    <a:pt x="65073" y="13619"/>
                  </a:cubicBezTo>
                  <a:cubicBezTo>
                    <a:pt x="66637" y="12268"/>
                    <a:pt x="67597" y="10383"/>
                    <a:pt x="67775" y="8321"/>
                  </a:cubicBezTo>
                  <a:cubicBezTo>
                    <a:pt x="67917" y="6258"/>
                    <a:pt x="67277" y="4267"/>
                    <a:pt x="65926" y="2702"/>
                  </a:cubicBezTo>
                  <a:cubicBezTo>
                    <a:pt x="64468" y="960"/>
                    <a:pt x="62299" y="0"/>
                    <a:pt x="60023" y="0"/>
                  </a:cubicBezTo>
                  <a:cubicBezTo>
                    <a:pt x="58174" y="0"/>
                    <a:pt x="56396" y="676"/>
                    <a:pt x="54974" y="1849"/>
                  </a:cubicBezTo>
                  <a:cubicBezTo>
                    <a:pt x="50494" y="5689"/>
                    <a:pt x="46049" y="9814"/>
                    <a:pt x="41782" y="14046"/>
                  </a:cubicBezTo>
                  <a:cubicBezTo>
                    <a:pt x="782" y="55045"/>
                    <a:pt x="0" y="119193"/>
                    <a:pt x="0" y="121931"/>
                  </a:cubicBezTo>
                  <a:lnTo>
                    <a:pt x="0" y="129754"/>
                  </a:lnTo>
                  <a:cubicBezTo>
                    <a:pt x="0" y="129754"/>
                    <a:pt x="7787" y="129719"/>
                    <a:pt x="7787" y="129719"/>
                  </a:cubicBezTo>
                  <a:cubicBezTo>
                    <a:pt x="10490" y="129719"/>
                    <a:pt x="74674" y="128936"/>
                    <a:pt x="115673" y="87937"/>
                  </a:cubicBezTo>
                  <a:cubicBezTo>
                    <a:pt x="120687" y="82923"/>
                    <a:pt x="123709" y="79474"/>
                    <a:pt x="128190" y="74069"/>
                  </a:cubicBezTo>
                  <a:cubicBezTo>
                    <a:pt x="129505" y="72469"/>
                    <a:pt x="130146" y="70478"/>
                    <a:pt x="129932" y="68415"/>
                  </a:cubicBezTo>
                  <a:cubicBezTo>
                    <a:pt x="129754" y="66353"/>
                    <a:pt x="128759" y="64504"/>
                    <a:pt x="127194" y="63188"/>
                  </a:cubicBezTo>
                  <a:cubicBezTo>
                    <a:pt x="125807" y="62015"/>
                    <a:pt x="124029" y="61375"/>
                    <a:pt x="122251" y="61375"/>
                  </a:cubicBezTo>
                  <a:close/>
                </a:path>
              </a:pathLst>
            </a:custGeom>
            <a:grpFill/>
            <a:ln w="3509" cap="flat">
              <a:noFill/>
              <a:prstDash val="solid"/>
              <a:miter/>
            </a:ln>
          </p:spPr>
          <p:txBody>
            <a:bodyPr rtlCol="0" anchor="ctr"/>
            <a:lstStyle/>
            <a:p>
              <a:endParaRPr lang="es-CO"/>
            </a:p>
          </p:txBody>
        </p:sp>
        <p:sp>
          <p:nvSpPr>
            <p:cNvPr id="256" name="Freeform: Shape 255">
              <a:extLst>
                <a:ext uri="{FF2B5EF4-FFF2-40B4-BE49-F238E27FC236}">
                  <a16:creationId xmlns:a16="http://schemas.microsoft.com/office/drawing/2014/main" id="{D6B7AD2A-3832-3897-0DA8-1C6120439A61}"/>
                </a:ext>
              </a:extLst>
            </p:cNvPr>
            <p:cNvSpPr/>
            <p:nvPr/>
          </p:nvSpPr>
          <p:spPr>
            <a:xfrm>
              <a:off x="8031224" y="3431005"/>
              <a:ext cx="51951" cy="51915"/>
            </a:xfrm>
            <a:custGeom>
              <a:avLst/>
              <a:gdLst>
                <a:gd name="connsiteX0" fmla="*/ 38901 w 51951"/>
                <a:gd name="connsiteY0" fmla="*/ 0 h 51915"/>
                <a:gd name="connsiteX1" fmla="*/ 29692 w 51951"/>
                <a:gd name="connsiteY1" fmla="*/ 3840 h 51915"/>
                <a:gd name="connsiteX2" fmla="*/ 3840 w 51951"/>
                <a:gd name="connsiteY2" fmla="*/ 29656 h 51915"/>
                <a:gd name="connsiteX3" fmla="*/ 0 w 51951"/>
                <a:gd name="connsiteY3" fmla="*/ 38866 h 51915"/>
                <a:gd name="connsiteX4" fmla="*/ 3840 w 51951"/>
                <a:gd name="connsiteY4" fmla="*/ 48076 h 51915"/>
                <a:gd name="connsiteX5" fmla="*/ 13050 w 51951"/>
                <a:gd name="connsiteY5" fmla="*/ 51916 h 51915"/>
                <a:gd name="connsiteX6" fmla="*/ 22260 w 51951"/>
                <a:gd name="connsiteY6" fmla="*/ 48076 h 51915"/>
                <a:gd name="connsiteX7" fmla="*/ 48111 w 51951"/>
                <a:gd name="connsiteY7" fmla="*/ 22260 h 51915"/>
                <a:gd name="connsiteX8" fmla="*/ 51952 w 51951"/>
                <a:gd name="connsiteY8" fmla="*/ 13050 h 51915"/>
                <a:gd name="connsiteX9" fmla="*/ 48111 w 51951"/>
                <a:gd name="connsiteY9" fmla="*/ 3840 h 51915"/>
                <a:gd name="connsiteX10" fmla="*/ 38901 w 51951"/>
                <a:gd name="connsiteY10" fmla="*/ 0 h 51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1" h="51915">
                  <a:moveTo>
                    <a:pt x="38901" y="0"/>
                  </a:moveTo>
                  <a:cubicBezTo>
                    <a:pt x="35417" y="0"/>
                    <a:pt x="32145" y="1351"/>
                    <a:pt x="29692" y="3840"/>
                  </a:cubicBezTo>
                  <a:lnTo>
                    <a:pt x="3840" y="29656"/>
                  </a:lnTo>
                  <a:cubicBezTo>
                    <a:pt x="1387" y="32110"/>
                    <a:pt x="0" y="35381"/>
                    <a:pt x="0" y="38866"/>
                  </a:cubicBezTo>
                  <a:cubicBezTo>
                    <a:pt x="0" y="42351"/>
                    <a:pt x="1351" y="45622"/>
                    <a:pt x="3840" y="48076"/>
                  </a:cubicBezTo>
                  <a:cubicBezTo>
                    <a:pt x="6294" y="50529"/>
                    <a:pt x="9565" y="51916"/>
                    <a:pt x="13050" y="51916"/>
                  </a:cubicBezTo>
                  <a:cubicBezTo>
                    <a:pt x="16535" y="51916"/>
                    <a:pt x="19806" y="50565"/>
                    <a:pt x="22260" y="48076"/>
                  </a:cubicBezTo>
                  <a:lnTo>
                    <a:pt x="48111" y="22260"/>
                  </a:lnTo>
                  <a:cubicBezTo>
                    <a:pt x="50565" y="19806"/>
                    <a:pt x="51952" y="16535"/>
                    <a:pt x="51952" y="13050"/>
                  </a:cubicBezTo>
                  <a:cubicBezTo>
                    <a:pt x="51952" y="9565"/>
                    <a:pt x="50600" y="6294"/>
                    <a:pt x="48111" y="3840"/>
                  </a:cubicBezTo>
                  <a:cubicBezTo>
                    <a:pt x="45658" y="1387"/>
                    <a:pt x="42386" y="0"/>
                    <a:pt x="38901" y="0"/>
                  </a:cubicBezTo>
                  <a:close/>
                </a:path>
              </a:pathLst>
            </a:custGeom>
            <a:grpFill/>
            <a:ln w="3509" cap="flat">
              <a:noFill/>
              <a:prstDash val="solid"/>
              <a:miter/>
            </a:ln>
          </p:spPr>
          <p:txBody>
            <a:bodyPr rtlCol="0" anchor="ctr"/>
            <a:lstStyle/>
            <a:p>
              <a:endParaRPr lang="es-CO"/>
            </a:p>
          </p:txBody>
        </p:sp>
        <p:sp>
          <p:nvSpPr>
            <p:cNvPr id="257" name="Freeform: Shape 256">
              <a:extLst>
                <a:ext uri="{FF2B5EF4-FFF2-40B4-BE49-F238E27FC236}">
                  <a16:creationId xmlns:a16="http://schemas.microsoft.com/office/drawing/2014/main" id="{79A5D339-B95A-F6D0-3B93-B28BE1D97FCF}"/>
                </a:ext>
              </a:extLst>
            </p:cNvPr>
            <p:cNvSpPr/>
            <p:nvPr/>
          </p:nvSpPr>
          <p:spPr>
            <a:xfrm>
              <a:off x="7886144" y="3431005"/>
              <a:ext cx="51951" cy="51915"/>
            </a:xfrm>
            <a:custGeom>
              <a:avLst/>
              <a:gdLst>
                <a:gd name="connsiteX0" fmla="*/ 48111 w 51951"/>
                <a:gd name="connsiteY0" fmla="*/ 3840 h 51915"/>
                <a:gd name="connsiteX1" fmla="*/ 38901 w 51951"/>
                <a:gd name="connsiteY1" fmla="*/ 0 h 51915"/>
                <a:gd name="connsiteX2" fmla="*/ 29692 w 51951"/>
                <a:gd name="connsiteY2" fmla="*/ 3840 h 51915"/>
                <a:gd name="connsiteX3" fmla="*/ 3840 w 51951"/>
                <a:gd name="connsiteY3" fmla="*/ 29656 h 51915"/>
                <a:gd name="connsiteX4" fmla="*/ 0 w 51951"/>
                <a:gd name="connsiteY4" fmla="*/ 38866 h 51915"/>
                <a:gd name="connsiteX5" fmla="*/ 3840 w 51951"/>
                <a:gd name="connsiteY5" fmla="*/ 48076 h 51915"/>
                <a:gd name="connsiteX6" fmla="*/ 13050 w 51951"/>
                <a:gd name="connsiteY6" fmla="*/ 51916 h 51915"/>
                <a:gd name="connsiteX7" fmla="*/ 22260 w 51951"/>
                <a:gd name="connsiteY7" fmla="*/ 48076 h 51915"/>
                <a:gd name="connsiteX8" fmla="*/ 48111 w 51951"/>
                <a:gd name="connsiteY8" fmla="*/ 22260 h 51915"/>
                <a:gd name="connsiteX9" fmla="*/ 51952 w 51951"/>
                <a:gd name="connsiteY9" fmla="*/ 13050 h 51915"/>
                <a:gd name="connsiteX10" fmla="*/ 48111 w 51951"/>
                <a:gd name="connsiteY10" fmla="*/ 3840 h 51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1" h="51915">
                  <a:moveTo>
                    <a:pt x="48111" y="3840"/>
                  </a:moveTo>
                  <a:cubicBezTo>
                    <a:pt x="45658" y="1387"/>
                    <a:pt x="42386" y="0"/>
                    <a:pt x="38901" y="0"/>
                  </a:cubicBezTo>
                  <a:cubicBezTo>
                    <a:pt x="35417" y="0"/>
                    <a:pt x="32145" y="1351"/>
                    <a:pt x="29692" y="3840"/>
                  </a:cubicBezTo>
                  <a:lnTo>
                    <a:pt x="3840" y="29656"/>
                  </a:lnTo>
                  <a:cubicBezTo>
                    <a:pt x="1387" y="32110"/>
                    <a:pt x="0" y="35381"/>
                    <a:pt x="0" y="38866"/>
                  </a:cubicBezTo>
                  <a:cubicBezTo>
                    <a:pt x="0" y="42351"/>
                    <a:pt x="1351" y="45622"/>
                    <a:pt x="3840" y="48076"/>
                  </a:cubicBezTo>
                  <a:cubicBezTo>
                    <a:pt x="6294" y="50529"/>
                    <a:pt x="9565" y="51916"/>
                    <a:pt x="13050" y="51916"/>
                  </a:cubicBezTo>
                  <a:cubicBezTo>
                    <a:pt x="16535" y="51916"/>
                    <a:pt x="19806" y="50565"/>
                    <a:pt x="22260" y="48076"/>
                  </a:cubicBezTo>
                  <a:lnTo>
                    <a:pt x="48111" y="22260"/>
                  </a:lnTo>
                  <a:cubicBezTo>
                    <a:pt x="50565" y="19806"/>
                    <a:pt x="51952" y="16535"/>
                    <a:pt x="51952" y="13050"/>
                  </a:cubicBezTo>
                  <a:cubicBezTo>
                    <a:pt x="51952" y="9565"/>
                    <a:pt x="50600" y="6294"/>
                    <a:pt x="48111" y="3840"/>
                  </a:cubicBezTo>
                  <a:close/>
                </a:path>
              </a:pathLst>
            </a:custGeom>
            <a:grpFill/>
            <a:ln w="3509" cap="flat">
              <a:noFill/>
              <a:prstDash val="solid"/>
              <a:miter/>
            </a:ln>
          </p:spPr>
          <p:txBody>
            <a:bodyPr rtlCol="0" anchor="ctr"/>
            <a:lstStyle/>
            <a:p>
              <a:endParaRPr lang="es-CO"/>
            </a:p>
          </p:txBody>
        </p:sp>
        <p:sp>
          <p:nvSpPr>
            <p:cNvPr id="258" name="Freeform: Shape 257">
              <a:extLst>
                <a:ext uri="{FF2B5EF4-FFF2-40B4-BE49-F238E27FC236}">
                  <a16:creationId xmlns:a16="http://schemas.microsoft.com/office/drawing/2014/main" id="{59EDBF3C-557D-CDE8-FF54-B5A41CEBE562}"/>
                </a:ext>
              </a:extLst>
            </p:cNvPr>
            <p:cNvSpPr/>
            <p:nvPr/>
          </p:nvSpPr>
          <p:spPr>
            <a:xfrm>
              <a:off x="7886144" y="3297304"/>
              <a:ext cx="51951" cy="51915"/>
            </a:xfrm>
            <a:custGeom>
              <a:avLst/>
              <a:gdLst>
                <a:gd name="connsiteX0" fmla="*/ 38901 w 51951"/>
                <a:gd name="connsiteY0" fmla="*/ 0 h 51915"/>
                <a:gd name="connsiteX1" fmla="*/ 29692 w 51951"/>
                <a:gd name="connsiteY1" fmla="*/ 3840 h 51915"/>
                <a:gd name="connsiteX2" fmla="*/ 3840 w 51951"/>
                <a:gd name="connsiteY2" fmla="*/ 29656 h 51915"/>
                <a:gd name="connsiteX3" fmla="*/ 0 w 51951"/>
                <a:gd name="connsiteY3" fmla="*/ 38866 h 51915"/>
                <a:gd name="connsiteX4" fmla="*/ 3840 w 51951"/>
                <a:gd name="connsiteY4" fmla="*/ 48076 h 51915"/>
                <a:gd name="connsiteX5" fmla="*/ 13050 w 51951"/>
                <a:gd name="connsiteY5" fmla="*/ 51916 h 51915"/>
                <a:gd name="connsiteX6" fmla="*/ 22260 w 51951"/>
                <a:gd name="connsiteY6" fmla="*/ 48076 h 51915"/>
                <a:gd name="connsiteX7" fmla="*/ 48111 w 51951"/>
                <a:gd name="connsiteY7" fmla="*/ 22260 h 51915"/>
                <a:gd name="connsiteX8" fmla="*/ 51952 w 51951"/>
                <a:gd name="connsiteY8" fmla="*/ 13050 h 51915"/>
                <a:gd name="connsiteX9" fmla="*/ 48111 w 51951"/>
                <a:gd name="connsiteY9" fmla="*/ 3840 h 51915"/>
                <a:gd name="connsiteX10" fmla="*/ 38901 w 51951"/>
                <a:gd name="connsiteY10" fmla="*/ 0 h 51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1" h="51915">
                  <a:moveTo>
                    <a:pt x="38901" y="0"/>
                  </a:moveTo>
                  <a:cubicBezTo>
                    <a:pt x="35417" y="0"/>
                    <a:pt x="32145" y="1351"/>
                    <a:pt x="29692" y="3840"/>
                  </a:cubicBezTo>
                  <a:lnTo>
                    <a:pt x="3840" y="29656"/>
                  </a:lnTo>
                  <a:cubicBezTo>
                    <a:pt x="1387" y="32110"/>
                    <a:pt x="0" y="35381"/>
                    <a:pt x="0" y="38866"/>
                  </a:cubicBezTo>
                  <a:cubicBezTo>
                    <a:pt x="0" y="42351"/>
                    <a:pt x="1351" y="45622"/>
                    <a:pt x="3840" y="48076"/>
                  </a:cubicBezTo>
                  <a:cubicBezTo>
                    <a:pt x="6294" y="50529"/>
                    <a:pt x="9565" y="51916"/>
                    <a:pt x="13050" y="51916"/>
                  </a:cubicBezTo>
                  <a:cubicBezTo>
                    <a:pt x="16535" y="51916"/>
                    <a:pt x="19806" y="50565"/>
                    <a:pt x="22260" y="48076"/>
                  </a:cubicBezTo>
                  <a:lnTo>
                    <a:pt x="48111" y="22260"/>
                  </a:lnTo>
                  <a:cubicBezTo>
                    <a:pt x="50565" y="19806"/>
                    <a:pt x="51952" y="16535"/>
                    <a:pt x="51952" y="13050"/>
                  </a:cubicBezTo>
                  <a:cubicBezTo>
                    <a:pt x="51952" y="9565"/>
                    <a:pt x="50600" y="6294"/>
                    <a:pt x="48111" y="3840"/>
                  </a:cubicBezTo>
                  <a:cubicBezTo>
                    <a:pt x="45658" y="1387"/>
                    <a:pt x="42386" y="0"/>
                    <a:pt x="38901" y="0"/>
                  </a:cubicBezTo>
                  <a:close/>
                </a:path>
              </a:pathLst>
            </a:custGeom>
            <a:grpFill/>
            <a:ln w="3509" cap="flat">
              <a:noFill/>
              <a:prstDash val="solid"/>
              <a:miter/>
            </a:ln>
          </p:spPr>
          <p:txBody>
            <a:bodyPr rtlCol="0" anchor="ctr"/>
            <a:lstStyle/>
            <a:p>
              <a:endParaRPr lang="es-CO"/>
            </a:p>
          </p:txBody>
        </p:sp>
      </p:grpSp>
      <p:grpSp>
        <p:nvGrpSpPr>
          <p:cNvPr id="265" name="Group 264">
            <a:extLst>
              <a:ext uri="{FF2B5EF4-FFF2-40B4-BE49-F238E27FC236}">
                <a16:creationId xmlns:a16="http://schemas.microsoft.com/office/drawing/2014/main" id="{C257D343-D0B0-D1D3-020B-08C9841B41C2}"/>
              </a:ext>
            </a:extLst>
          </p:cNvPr>
          <p:cNvGrpSpPr/>
          <p:nvPr/>
        </p:nvGrpSpPr>
        <p:grpSpPr>
          <a:xfrm>
            <a:off x="9275988" y="3825822"/>
            <a:ext cx="623952" cy="624023"/>
            <a:chOff x="9275988" y="3825822"/>
            <a:chExt cx="623952" cy="624023"/>
          </a:xfrm>
          <a:solidFill>
            <a:schemeClr val="accent1"/>
          </a:solidFill>
        </p:grpSpPr>
        <p:sp>
          <p:nvSpPr>
            <p:cNvPr id="261" name="Freeform: Shape 260">
              <a:extLst>
                <a:ext uri="{FF2B5EF4-FFF2-40B4-BE49-F238E27FC236}">
                  <a16:creationId xmlns:a16="http://schemas.microsoft.com/office/drawing/2014/main" id="{629DD722-5D2D-C6FA-5F8C-191BE989F2C9}"/>
                </a:ext>
              </a:extLst>
            </p:cNvPr>
            <p:cNvSpPr/>
            <p:nvPr/>
          </p:nvSpPr>
          <p:spPr>
            <a:xfrm>
              <a:off x="9275988" y="3825822"/>
              <a:ext cx="623952" cy="624023"/>
            </a:xfrm>
            <a:custGeom>
              <a:avLst/>
              <a:gdLst>
                <a:gd name="connsiteX0" fmla="*/ 287672 w 623952"/>
                <a:gd name="connsiteY0" fmla="*/ 624023 h 624023"/>
                <a:gd name="connsiteX1" fmla="*/ 237605 w 623952"/>
                <a:gd name="connsiteY1" fmla="*/ 573956 h 624023"/>
                <a:gd name="connsiteX2" fmla="*/ 237605 w 623952"/>
                <a:gd name="connsiteY2" fmla="*/ 536513 h 624023"/>
                <a:gd name="connsiteX3" fmla="*/ 226119 w 623952"/>
                <a:gd name="connsiteY3" fmla="*/ 519516 h 624023"/>
                <a:gd name="connsiteX4" fmla="*/ 218652 w 623952"/>
                <a:gd name="connsiteY4" fmla="*/ 518022 h 624023"/>
                <a:gd name="connsiteX5" fmla="*/ 205779 w 623952"/>
                <a:gd name="connsiteY5" fmla="*/ 523356 h 624023"/>
                <a:gd name="connsiteX6" fmla="*/ 179324 w 623952"/>
                <a:gd name="connsiteY6" fmla="*/ 549812 h 624023"/>
                <a:gd name="connsiteX7" fmla="*/ 143907 w 623952"/>
                <a:gd name="connsiteY7" fmla="*/ 564462 h 624023"/>
                <a:gd name="connsiteX8" fmla="*/ 108490 w 623952"/>
                <a:gd name="connsiteY8" fmla="*/ 549812 h 624023"/>
                <a:gd name="connsiteX9" fmla="*/ 74176 w 623952"/>
                <a:gd name="connsiteY9" fmla="*/ 515498 h 624023"/>
                <a:gd name="connsiteX10" fmla="*/ 59526 w 623952"/>
                <a:gd name="connsiteY10" fmla="*/ 480081 h 624023"/>
                <a:gd name="connsiteX11" fmla="*/ 74176 w 623952"/>
                <a:gd name="connsiteY11" fmla="*/ 444664 h 624023"/>
                <a:gd name="connsiteX12" fmla="*/ 99174 w 623952"/>
                <a:gd name="connsiteY12" fmla="*/ 419666 h 624023"/>
                <a:gd name="connsiteX13" fmla="*/ 103014 w 623952"/>
                <a:gd name="connsiteY13" fmla="*/ 399362 h 624023"/>
                <a:gd name="connsiteX14" fmla="*/ 102161 w 623952"/>
                <a:gd name="connsiteY14" fmla="*/ 397371 h 624023"/>
                <a:gd name="connsiteX15" fmla="*/ 85341 w 623952"/>
                <a:gd name="connsiteY15" fmla="*/ 386348 h 624023"/>
                <a:gd name="connsiteX16" fmla="*/ 50067 w 623952"/>
                <a:gd name="connsiteY16" fmla="*/ 386348 h 624023"/>
                <a:gd name="connsiteX17" fmla="*/ 0 w 623952"/>
                <a:gd name="connsiteY17" fmla="*/ 336281 h 624023"/>
                <a:gd name="connsiteX18" fmla="*/ 0 w 623952"/>
                <a:gd name="connsiteY18" fmla="*/ 287743 h 624023"/>
                <a:gd name="connsiteX19" fmla="*/ 50067 w 623952"/>
                <a:gd name="connsiteY19" fmla="*/ 237676 h 624023"/>
                <a:gd name="connsiteX20" fmla="*/ 82390 w 623952"/>
                <a:gd name="connsiteY20" fmla="*/ 237676 h 624023"/>
                <a:gd name="connsiteX21" fmla="*/ 99387 w 623952"/>
                <a:gd name="connsiteY21" fmla="*/ 226155 h 624023"/>
                <a:gd name="connsiteX22" fmla="*/ 101130 w 623952"/>
                <a:gd name="connsiteY22" fmla="*/ 221781 h 624023"/>
                <a:gd name="connsiteX23" fmla="*/ 97005 w 623952"/>
                <a:gd name="connsiteY23" fmla="*/ 202152 h 624023"/>
                <a:gd name="connsiteX24" fmla="*/ 74211 w 623952"/>
                <a:gd name="connsiteY24" fmla="*/ 179359 h 624023"/>
                <a:gd name="connsiteX25" fmla="*/ 59561 w 623952"/>
                <a:gd name="connsiteY25" fmla="*/ 143942 h 624023"/>
                <a:gd name="connsiteX26" fmla="*/ 74211 w 623952"/>
                <a:gd name="connsiteY26" fmla="*/ 108526 h 624023"/>
                <a:gd name="connsiteX27" fmla="*/ 108526 w 623952"/>
                <a:gd name="connsiteY27" fmla="*/ 74211 h 624023"/>
                <a:gd name="connsiteX28" fmla="*/ 143942 w 623952"/>
                <a:gd name="connsiteY28" fmla="*/ 59526 h 624023"/>
                <a:gd name="connsiteX29" fmla="*/ 179359 w 623952"/>
                <a:gd name="connsiteY29" fmla="*/ 74211 h 624023"/>
                <a:gd name="connsiteX30" fmla="*/ 200695 w 623952"/>
                <a:gd name="connsiteY30" fmla="*/ 95547 h 624023"/>
                <a:gd name="connsiteX31" fmla="*/ 213745 w 623952"/>
                <a:gd name="connsiteY31" fmla="*/ 100952 h 624023"/>
                <a:gd name="connsiteX32" fmla="*/ 220679 w 623952"/>
                <a:gd name="connsiteY32" fmla="*/ 99529 h 624023"/>
                <a:gd name="connsiteX33" fmla="*/ 226653 w 623952"/>
                <a:gd name="connsiteY33" fmla="*/ 97005 h 624023"/>
                <a:gd name="connsiteX34" fmla="*/ 237640 w 623952"/>
                <a:gd name="connsiteY34" fmla="*/ 80185 h 624023"/>
                <a:gd name="connsiteX35" fmla="*/ 237640 w 623952"/>
                <a:gd name="connsiteY35" fmla="*/ 50067 h 624023"/>
                <a:gd name="connsiteX36" fmla="*/ 287707 w 623952"/>
                <a:gd name="connsiteY36" fmla="*/ 0 h 624023"/>
                <a:gd name="connsiteX37" fmla="*/ 336210 w 623952"/>
                <a:gd name="connsiteY37" fmla="*/ 0 h 624023"/>
                <a:gd name="connsiteX38" fmla="*/ 386276 w 623952"/>
                <a:gd name="connsiteY38" fmla="*/ 50067 h 624023"/>
                <a:gd name="connsiteX39" fmla="*/ 386276 w 623952"/>
                <a:gd name="connsiteY39" fmla="*/ 80185 h 624023"/>
                <a:gd name="connsiteX40" fmla="*/ 397300 w 623952"/>
                <a:gd name="connsiteY40" fmla="*/ 97005 h 624023"/>
                <a:gd name="connsiteX41" fmla="*/ 403274 w 623952"/>
                <a:gd name="connsiteY41" fmla="*/ 99494 h 624023"/>
                <a:gd name="connsiteX42" fmla="*/ 410208 w 623952"/>
                <a:gd name="connsiteY42" fmla="*/ 100916 h 624023"/>
                <a:gd name="connsiteX43" fmla="*/ 423258 w 623952"/>
                <a:gd name="connsiteY43" fmla="*/ 95511 h 624023"/>
                <a:gd name="connsiteX44" fmla="*/ 444593 w 623952"/>
                <a:gd name="connsiteY44" fmla="*/ 74176 h 624023"/>
                <a:gd name="connsiteX45" fmla="*/ 480010 w 623952"/>
                <a:gd name="connsiteY45" fmla="*/ 59526 h 624023"/>
                <a:gd name="connsiteX46" fmla="*/ 515427 w 623952"/>
                <a:gd name="connsiteY46" fmla="*/ 74176 h 624023"/>
                <a:gd name="connsiteX47" fmla="*/ 549741 w 623952"/>
                <a:gd name="connsiteY47" fmla="*/ 108490 h 624023"/>
                <a:gd name="connsiteX48" fmla="*/ 564391 w 623952"/>
                <a:gd name="connsiteY48" fmla="*/ 143907 h 624023"/>
                <a:gd name="connsiteX49" fmla="*/ 549741 w 623952"/>
                <a:gd name="connsiteY49" fmla="*/ 179324 h 624023"/>
                <a:gd name="connsiteX50" fmla="*/ 526948 w 623952"/>
                <a:gd name="connsiteY50" fmla="*/ 202117 h 624023"/>
                <a:gd name="connsiteX51" fmla="*/ 522823 w 623952"/>
                <a:gd name="connsiteY51" fmla="*/ 221710 h 624023"/>
                <a:gd name="connsiteX52" fmla="*/ 524565 w 623952"/>
                <a:gd name="connsiteY52" fmla="*/ 226119 h 624023"/>
                <a:gd name="connsiteX53" fmla="*/ 541562 w 623952"/>
                <a:gd name="connsiteY53" fmla="*/ 237605 h 624023"/>
                <a:gd name="connsiteX54" fmla="*/ 573885 w 623952"/>
                <a:gd name="connsiteY54" fmla="*/ 237605 h 624023"/>
                <a:gd name="connsiteX55" fmla="*/ 623952 w 623952"/>
                <a:gd name="connsiteY55" fmla="*/ 287672 h 624023"/>
                <a:gd name="connsiteX56" fmla="*/ 623952 w 623952"/>
                <a:gd name="connsiteY56" fmla="*/ 336210 h 624023"/>
                <a:gd name="connsiteX57" fmla="*/ 573885 w 623952"/>
                <a:gd name="connsiteY57" fmla="*/ 386277 h 624023"/>
                <a:gd name="connsiteX58" fmla="*/ 538575 w 623952"/>
                <a:gd name="connsiteY58" fmla="*/ 386277 h 624023"/>
                <a:gd name="connsiteX59" fmla="*/ 521792 w 623952"/>
                <a:gd name="connsiteY59" fmla="*/ 397264 h 624023"/>
                <a:gd name="connsiteX60" fmla="*/ 520903 w 623952"/>
                <a:gd name="connsiteY60" fmla="*/ 399291 h 624023"/>
                <a:gd name="connsiteX61" fmla="*/ 524743 w 623952"/>
                <a:gd name="connsiteY61" fmla="*/ 419595 h 624023"/>
                <a:gd name="connsiteX62" fmla="*/ 549741 w 623952"/>
                <a:gd name="connsiteY62" fmla="*/ 444593 h 624023"/>
                <a:gd name="connsiteX63" fmla="*/ 564391 w 623952"/>
                <a:gd name="connsiteY63" fmla="*/ 480010 h 624023"/>
                <a:gd name="connsiteX64" fmla="*/ 549741 w 623952"/>
                <a:gd name="connsiteY64" fmla="*/ 515426 h 624023"/>
                <a:gd name="connsiteX65" fmla="*/ 515427 w 623952"/>
                <a:gd name="connsiteY65" fmla="*/ 549741 h 624023"/>
                <a:gd name="connsiteX66" fmla="*/ 480010 w 623952"/>
                <a:gd name="connsiteY66" fmla="*/ 564391 h 624023"/>
                <a:gd name="connsiteX67" fmla="*/ 444593 w 623952"/>
                <a:gd name="connsiteY67" fmla="*/ 549741 h 624023"/>
                <a:gd name="connsiteX68" fmla="*/ 418137 w 623952"/>
                <a:gd name="connsiteY68" fmla="*/ 523285 h 624023"/>
                <a:gd name="connsiteX69" fmla="*/ 405194 w 623952"/>
                <a:gd name="connsiteY69" fmla="*/ 517916 h 624023"/>
                <a:gd name="connsiteX70" fmla="*/ 398260 w 623952"/>
                <a:gd name="connsiteY70" fmla="*/ 519302 h 624023"/>
                <a:gd name="connsiteX71" fmla="*/ 386312 w 623952"/>
                <a:gd name="connsiteY71" fmla="*/ 536477 h 624023"/>
                <a:gd name="connsiteX72" fmla="*/ 386312 w 623952"/>
                <a:gd name="connsiteY72" fmla="*/ 573921 h 624023"/>
                <a:gd name="connsiteX73" fmla="*/ 336245 w 623952"/>
                <a:gd name="connsiteY73" fmla="*/ 623988 h 624023"/>
                <a:gd name="connsiteX74" fmla="*/ 287743 w 623952"/>
                <a:gd name="connsiteY74" fmla="*/ 623988 h 624023"/>
                <a:gd name="connsiteX75" fmla="*/ 218687 w 623952"/>
                <a:gd name="connsiteY75" fmla="*/ 486304 h 624023"/>
                <a:gd name="connsiteX76" fmla="*/ 237605 w 623952"/>
                <a:gd name="connsiteY76" fmla="*/ 490037 h 624023"/>
                <a:gd name="connsiteX77" fmla="*/ 269252 w 623952"/>
                <a:gd name="connsiteY77" fmla="*/ 536548 h 624023"/>
                <a:gd name="connsiteX78" fmla="*/ 269252 w 623952"/>
                <a:gd name="connsiteY78" fmla="*/ 573992 h 624023"/>
                <a:gd name="connsiteX79" fmla="*/ 287636 w 623952"/>
                <a:gd name="connsiteY79" fmla="*/ 592376 h 624023"/>
                <a:gd name="connsiteX80" fmla="*/ 336138 w 623952"/>
                <a:gd name="connsiteY80" fmla="*/ 592376 h 624023"/>
                <a:gd name="connsiteX81" fmla="*/ 354522 w 623952"/>
                <a:gd name="connsiteY81" fmla="*/ 573992 h 624023"/>
                <a:gd name="connsiteX82" fmla="*/ 354522 w 623952"/>
                <a:gd name="connsiteY82" fmla="*/ 536548 h 624023"/>
                <a:gd name="connsiteX83" fmla="*/ 385814 w 623952"/>
                <a:gd name="connsiteY83" fmla="*/ 490180 h 624023"/>
                <a:gd name="connsiteX84" fmla="*/ 405194 w 623952"/>
                <a:gd name="connsiteY84" fmla="*/ 486339 h 624023"/>
                <a:gd name="connsiteX85" fmla="*/ 440433 w 623952"/>
                <a:gd name="connsiteY85" fmla="*/ 500954 h 624023"/>
                <a:gd name="connsiteX86" fmla="*/ 466889 w 623952"/>
                <a:gd name="connsiteY86" fmla="*/ 527410 h 624023"/>
                <a:gd name="connsiteX87" fmla="*/ 479903 w 623952"/>
                <a:gd name="connsiteY87" fmla="*/ 532779 h 624023"/>
                <a:gd name="connsiteX88" fmla="*/ 492918 w 623952"/>
                <a:gd name="connsiteY88" fmla="*/ 527410 h 624023"/>
                <a:gd name="connsiteX89" fmla="*/ 527232 w 623952"/>
                <a:gd name="connsiteY89" fmla="*/ 493095 h 624023"/>
                <a:gd name="connsiteX90" fmla="*/ 527232 w 623952"/>
                <a:gd name="connsiteY90" fmla="*/ 467066 h 624023"/>
                <a:gd name="connsiteX91" fmla="*/ 502234 w 623952"/>
                <a:gd name="connsiteY91" fmla="*/ 442068 h 624023"/>
                <a:gd name="connsiteX92" fmla="*/ 491780 w 623952"/>
                <a:gd name="connsiteY92" fmla="*/ 386703 h 624023"/>
                <a:gd name="connsiteX93" fmla="*/ 492562 w 623952"/>
                <a:gd name="connsiteY93" fmla="*/ 384890 h 624023"/>
                <a:gd name="connsiteX94" fmla="*/ 538469 w 623952"/>
                <a:gd name="connsiteY94" fmla="*/ 354700 h 624023"/>
                <a:gd name="connsiteX95" fmla="*/ 573779 w 623952"/>
                <a:gd name="connsiteY95" fmla="*/ 354700 h 624023"/>
                <a:gd name="connsiteX96" fmla="*/ 592163 w 623952"/>
                <a:gd name="connsiteY96" fmla="*/ 336316 h 624023"/>
                <a:gd name="connsiteX97" fmla="*/ 592163 w 623952"/>
                <a:gd name="connsiteY97" fmla="*/ 287778 h 624023"/>
                <a:gd name="connsiteX98" fmla="*/ 573779 w 623952"/>
                <a:gd name="connsiteY98" fmla="*/ 269394 h 624023"/>
                <a:gd name="connsiteX99" fmla="*/ 541456 w 623952"/>
                <a:gd name="connsiteY99" fmla="*/ 269394 h 624023"/>
                <a:gd name="connsiteX100" fmla="*/ 494909 w 623952"/>
                <a:gd name="connsiteY100" fmla="*/ 237640 h 624023"/>
                <a:gd name="connsiteX101" fmla="*/ 493416 w 623952"/>
                <a:gd name="connsiteY101" fmla="*/ 233835 h 624023"/>
                <a:gd name="connsiteX102" fmla="*/ 504439 w 623952"/>
                <a:gd name="connsiteY102" fmla="*/ 179821 h 624023"/>
                <a:gd name="connsiteX103" fmla="*/ 527232 w 623952"/>
                <a:gd name="connsiteY103" fmla="*/ 157028 h 624023"/>
                <a:gd name="connsiteX104" fmla="*/ 527232 w 623952"/>
                <a:gd name="connsiteY104" fmla="*/ 130999 h 624023"/>
                <a:gd name="connsiteX105" fmla="*/ 492918 w 623952"/>
                <a:gd name="connsiteY105" fmla="*/ 96685 h 624023"/>
                <a:gd name="connsiteX106" fmla="*/ 479903 w 623952"/>
                <a:gd name="connsiteY106" fmla="*/ 91315 h 624023"/>
                <a:gd name="connsiteX107" fmla="*/ 466889 w 623952"/>
                <a:gd name="connsiteY107" fmla="*/ 96685 h 624023"/>
                <a:gd name="connsiteX108" fmla="*/ 445553 w 623952"/>
                <a:gd name="connsiteY108" fmla="*/ 118020 h 624023"/>
                <a:gd name="connsiteX109" fmla="*/ 410065 w 623952"/>
                <a:gd name="connsiteY109" fmla="*/ 132670 h 624023"/>
                <a:gd name="connsiteX110" fmla="*/ 390508 w 623952"/>
                <a:gd name="connsiteY110" fmla="*/ 128617 h 624023"/>
                <a:gd name="connsiteX111" fmla="*/ 385388 w 623952"/>
                <a:gd name="connsiteY111" fmla="*/ 126483 h 624023"/>
                <a:gd name="connsiteX112" fmla="*/ 354558 w 623952"/>
                <a:gd name="connsiteY112" fmla="*/ 80292 h 624023"/>
                <a:gd name="connsiteX113" fmla="*/ 354558 w 623952"/>
                <a:gd name="connsiteY113" fmla="*/ 50174 h 624023"/>
                <a:gd name="connsiteX114" fmla="*/ 336174 w 623952"/>
                <a:gd name="connsiteY114" fmla="*/ 31754 h 624023"/>
                <a:gd name="connsiteX115" fmla="*/ 287672 w 623952"/>
                <a:gd name="connsiteY115" fmla="*/ 31754 h 624023"/>
                <a:gd name="connsiteX116" fmla="*/ 269288 w 623952"/>
                <a:gd name="connsiteY116" fmla="*/ 50174 h 624023"/>
                <a:gd name="connsiteX117" fmla="*/ 269288 w 623952"/>
                <a:gd name="connsiteY117" fmla="*/ 80292 h 624023"/>
                <a:gd name="connsiteX118" fmla="*/ 238458 w 623952"/>
                <a:gd name="connsiteY118" fmla="*/ 126483 h 624023"/>
                <a:gd name="connsiteX119" fmla="*/ 233338 w 623952"/>
                <a:gd name="connsiteY119" fmla="*/ 128652 h 624023"/>
                <a:gd name="connsiteX120" fmla="*/ 213745 w 623952"/>
                <a:gd name="connsiteY120" fmla="*/ 132706 h 624023"/>
                <a:gd name="connsiteX121" fmla="*/ 178257 w 623952"/>
                <a:gd name="connsiteY121" fmla="*/ 118056 h 624023"/>
                <a:gd name="connsiteX122" fmla="*/ 156921 w 623952"/>
                <a:gd name="connsiteY122" fmla="*/ 96720 h 624023"/>
                <a:gd name="connsiteX123" fmla="*/ 143907 w 623952"/>
                <a:gd name="connsiteY123" fmla="*/ 91351 h 624023"/>
                <a:gd name="connsiteX124" fmla="*/ 130892 w 623952"/>
                <a:gd name="connsiteY124" fmla="*/ 96720 h 624023"/>
                <a:gd name="connsiteX125" fmla="*/ 96578 w 623952"/>
                <a:gd name="connsiteY125" fmla="*/ 131035 h 624023"/>
                <a:gd name="connsiteX126" fmla="*/ 96578 w 623952"/>
                <a:gd name="connsiteY126" fmla="*/ 157064 h 624023"/>
                <a:gd name="connsiteX127" fmla="*/ 119371 w 623952"/>
                <a:gd name="connsiteY127" fmla="*/ 179857 h 624023"/>
                <a:gd name="connsiteX128" fmla="*/ 130395 w 623952"/>
                <a:gd name="connsiteY128" fmla="*/ 233871 h 624023"/>
                <a:gd name="connsiteX129" fmla="*/ 128866 w 623952"/>
                <a:gd name="connsiteY129" fmla="*/ 237676 h 624023"/>
                <a:gd name="connsiteX130" fmla="*/ 82319 w 623952"/>
                <a:gd name="connsiteY130" fmla="*/ 269430 h 624023"/>
                <a:gd name="connsiteX131" fmla="*/ 49996 w 623952"/>
                <a:gd name="connsiteY131" fmla="*/ 269430 h 624023"/>
                <a:gd name="connsiteX132" fmla="*/ 31612 w 623952"/>
                <a:gd name="connsiteY132" fmla="*/ 287814 h 624023"/>
                <a:gd name="connsiteX133" fmla="*/ 31612 w 623952"/>
                <a:gd name="connsiteY133" fmla="*/ 336352 h 624023"/>
                <a:gd name="connsiteX134" fmla="*/ 49996 w 623952"/>
                <a:gd name="connsiteY134" fmla="*/ 354736 h 624023"/>
                <a:gd name="connsiteX135" fmla="*/ 85270 w 623952"/>
                <a:gd name="connsiteY135" fmla="*/ 354736 h 624023"/>
                <a:gd name="connsiteX136" fmla="*/ 131212 w 623952"/>
                <a:gd name="connsiteY136" fmla="*/ 384996 h 624023"/>
                <a:gd name="connsiteX137" fmla="*/ 131995 w 623952"/>
                <a:gd name="connsiteY137" fmla="*/ 386774 h 624023"/>
                <a:gd name="connsiteX138" fmla="*/ 121540 w 623952"/>
                <a:gd name="connsiteY138" fmla="*/ 442140 h 624023"/>
                <a:gd name="connsiteX139" fmla="*/ 96542 w 623952"/>
                <a:gd name="connsiteY139" fmla="*/ 467137 h 624023"/>
                <a:gd name="connsiteX140" fmla="*/ 91137 w 623952"/>
                <a:gd name="connsiteY140" fmla="*/ 480152 h 624023"/>
                <a:gd name="connsiteX141" fmla="*/ 96542 w 623952"/>
                <a:gd name="connsiteY141" fmla="*/ 493167 h 624023"/>
                <a:gd name="connsiteX142" fmla="*/ 130857 w 623952"/>
                <a:gd name="connsiteY142" fmla="*/ 527481 h 624023"/>
                <a:gd name="connsiteX143" fmla="*/ 143871 w 623952"/>
                <a:gd name="connsiteY143" fmla="*/ 532850 h 624023"/>
                <a:gd name="connsiteX144" fmla="*/ 156886 w 623952"/>
                <a:gd name="connsiteY144" fmla="*/ 527481 h 624023"/>
                <a:gd name="connsiteX145" fmla="*/ 183342 w 623952"/>
                <a:gd name="connsiteY145" fmla="*/ 501025 h 624023"/>
                <a:gd name="connsiteX146" fmla="*/ 218652 w 623952"/>
                <a:gd name="connsiteY146" fmla="*/ 486375 h 624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Lst>
              <a:rect l="l" t="t" r="r" b="b"/>
              <a:pathLst>
                <a:path w="623952" h="624023">
                  <a:moveTo>
                    <a:pt x="287672" y="624023"/>
                  </a:moveTo>
                  <a:cubicBezTo>
                    <a:pt x="260042" y="624023"/>
                    <a:pt x="237605" y="601550"/>
                    <a:pt x="237605" y="573956"/>
                  </a:cubicBezTo>
                  <a:lnTo>
                    <a:pt x="237605" y="536513"/>
                  </a:lnTo>
                  <a:cubicBezTo>
                    <a:pt x="237605" y="529010"/>
                    <a:pt x="233089" y="522325"/>
                    <a:pt x="226119" y="519516"/>
                  </a:cubicBezTo>
                  <a:cubicBezTo>
                    <a:pt x="223666" y="518520"/>
                    <a:pt x="221176" y="518022"/>
                    <a:pt x="218652" y="518022"/>
                  </a:cubicBezTo>
                  <a:cubicBezTo>
                    <a:pt x="213780" y="518022"/>
                    <a:pt x="209229" y="519907"/>
                    <a:pt x="205779" y="523356"/>
                  </a:cubicBezTo>
                  <a:lnTo>
                    <a:pt x="179324" y="549812"/>
                  </a:lnTo>
                  <a:cubicBezTo>
                    <a:pt x="169865" y="559271"/>
                    <a:pt x="157313" y="564462"/>
                    <a:pt x="143907" y="564462"/>
                  </a:cubicBezTo>
                  <a:cubicBezTo>
                    <a:pt x="130501" y="564462"/>
                    <a:pt x="117949" y="559271"/>
                    <a:pt x="108490" y="549812"/>
                  </a:cubicBezTo>
                  <a:lnTo>
                    <a:pt x="74176" y="515498"/>
                  </a:lnTo>
                  <a:cubicBezTo>
                    <a:pt x="64717" y="506074"/>
                    <a:pt x="59526" y="493487"/>
                    <a:pt x="59526" y="480081"/>
                  </a:cubicBezTo>
                  <a:cubicBezTo>
                    <a:pt x="59526" y="466675"/>
                    <a:pt x="64717" y="454123"/>
                    <a:pt x="74176" y="444664"/>
                  </a:cubicBezTo>
                  <a:lnTo>
                    <a:pt x="99174" y="419666"/>
                  </a:lnTo>
                  <a:cubicBezTo>
                    <a:pt x="104543" y="414297"/>
                    <a:pt x="106037" y="406332"/>
                    <a:pt x="103014" y="399362"/>
                  </a:cubicBezTo>
                  <a:lnTo>
                    <a:pt x="102161" y="397371"/>
                  </a:lnTo>
                  <a:cubicBezTo>
                    <a:pt x="99316" y="390650"/>
                    <a:pt x="92702" y="386348"/>
                    <a:pt x="85341" y="386348"/>
                  </a:cubicBezTo>
                  <a:lnTo>
                    <a:pt x="50067" y="386348"/>
                  </a:lnTo>
                  <a:cubicBezTo>
                    <a:pt x="22438" y="386348"/>
                    <a:pt x="0" y="363874"/>
                    <a:pt x="0" y="336281"/>
                  </a:cubicBezTo>
                  <a:lnTo>
                    <a:pt x="0" y="287743"/>
                  </a:lnTo>
                  <a:cubicBezTo>
                    <a:pt x="0" y="260149"/>
                    <a:pt x="22473" y="237676"/>
                    <a:pt x="50067" y="237676"/>
                  </a:cubicBezTo>
                  <a:lnTo>
                    <a:pt x="82390" y="237676"/>
                  </a:lnTo>
                  <a:cubicBezTo>
                    <a:pt x="89893" y="237676"/>
                    <a:pt x="96756" y="233053"/>
                    <a:pt x="99387" y="226155"/>
                  </a:cubicBezTo>
                  <a:cubicBezTo>
                    <a:pt x="99956" y="224697"/>
                    <a:pt x="100525" y="223239"/>
                    <a:pt x="101130" y="221781"/>
                  </a:cubicBezTo>
                  <a:cubicBezTo>
                    <a:pt x="103868" y="215096"/>
                    <a:pt x="102267" y="207415"/>
                    <a:pt x="97005" y="202152"/>
                  </a:cubicBezTo>
                  <a:lnTo>
                    <a:pt x="74211" y="179359"/>
                  </a:lnTo>
                  <a:cubicBezTo>
                    <a:pt x="64753" y="169900"/>
                    <a:pt x="59561" y="157348"/>
                    <a:pt x="59561" y="143942"/>
                  </a:cubicBezTo>
                  <a:cubicBezTo>
                    <a:pt x="59561" y="130537"/>
                    <a:pt x="64753" y="117984"/>
                    <a:pt x="74211" y="108526"/>
                  </a:cubicBezTo>
                  <a:lnTo>
                    <a:pt x="108526" y="74211"/>
                  </a:lnTo>
                  <a:cubicBezTo>
                    <a:pt x="117984" y="64753"/>
                    <a:pt x="130537" y="59526"/>
                    <a:pt x="143942" y="59526"/>
                  </a:cubicBezTo>
                  <a:cubicBezTo>
                    <a:pt x="157348" y="59526"/>
                    <a:pt x="169901" y="64717"/>
                    <a:pt x="179359" y="74211"/>
                  </a:cubicBezTo>
                  <a:lnTo>
                    <a:pt x="200695" y="95547"/>
                  </a:lnTo>
                  <a:cubicBezTo>
                    <a:pt x="204144" y="98996"/>
                    <a:pt x="208873" y="100952"/>
                    <a:pt x="213745" y="100952"/>
                  </a:cubicBezTo>
                  <a:cubicBezTo>
                    <a:pt x="216163" y="100952"/>
                    <a:pt x="218510" y="100454"/>
                    <a:pt x="220679" y="99529"/>
                  </a:cubicBezTo>
                  <a:cubicBezTo>
                    <a:pt x="222670" y="98676"/>
                    <a:pt x="224661" y="97823"/>
                    <a:pt x="226653" y="97005"/>
                  </a:cubicBezTo>
                  <a:cubicBezTo>
                    <a:pt x="233338" y="94302"/>
                    <a:pt x="237640" y="87688"/>
                    <a:pt x="237640" y="80185"/>
                  </a:cubicBezTo>
                  <a:lnTo>
                    <a:pt x="237640" y="50067"/>
                  </a:lnTo>
                  <a:cubicBezTo>
                    <a:pt x="237640" y="22438"/>
                    <a:pt x="260113" y="0"/>
                    <a:pt x="287707" y="0"/>
                  </a:cubicBezTo>
                  <a:lnTo>
                    <a:pt x="336210" y="0"/>
                  </a:lnTo>
                  <a:cubicBezTo>
                    <a:pt x="363839" y="0"/>
                    <a:pt x="386276" y="22473"/>
                    <a:pt x="386276" y="50067"/>
                  </a:cubicBezTo>
                  <a:lnTo>
                    <a:pt x="386276" y="80185"/>
                  </a:lnTo>
                  <a:cubicBezTo>
                    <a:pt x="386276" y="87688"/>
                    <a:pt x="390615" y="94302"/>
                    <a:pt x="397300" y="97005"/>
                  </a:cubicBezTo>
                  <a:cubicBezTo>
                    <a:pt x="399291" y="97787"/>
                    <a:pt x="401282" y="98640"/>
                    <a:pt x="403274" y="99494"/>
                  </a:cubicBezTo>
                  <a:cubicBezTo>
                    <a:pt x="405443" y="100454"/>
                    <a:pt x="407790" y="100916"/>
                    <a:pt x="410208" y="100916"/>
                  </a:cubicBezTo>
                  <a:cubicBezTo>
                    <a:pt x="415044" y="100916"/>
                    <a:pt x="419809" y="98925"/>
                    <a:pt x="423258" y="95511"/>
                  </a:cubicBezTo>
                  <a:lnTo>
                    <a:pt x="444593" y="74176"/>
                  </a:lnTo>
                  <a:cubicBezTo>
                    <a:pt x="454052" y="64717"/>
                    <a:pt x="466604" y="59526"/>
                    <a:pt x="480010" y="59526"/>
                  </a:cubicBezTo>
                  <a:cubicBezTo>
                    <a:pt x="493416" y="59526"/>
                    <a:pt x="505968" y="64717"/>
                    <a:pt x="515427" y="74176"/>
                  </a:cubicBezTo>
                  <a:lnTo>
                    <a:pt x="549741" y="108490"/>
                  </a:lnTo>
                  <a:cubicBezTo>
                    <a:pt x="559200" y="117913"/>
                    <a:pt x="564391" y="130501"/>
                    <a:pt x="564391" y="143907"/>
                  </a:cubicBezTo>
                  <a:cubicBezTo>
                    <a:pt x="564391" y="157313"/>
                    <a:pt x="559200" y="169865"/>
                    <a:pt x="549741" y="179324"/>
                  </a:cubicBezTo>
                  <a:lnTo>
                    <a:pt x="526948" y="202117"/>
                  </a:lnTo>
                  <a:cubicBezTo>
                    <a:pt x="521720" y="207344"/>
                    <a:pt x="520085" y="215060"/>
                    <a:pt x="522823" y="221710"/>
                  </a:cubicBezTo>
                  <a:cubicBezTo>
                    <a:pt x="523427" y="223168"/>
                    <a:pt x="523996" y="224626"/>
                    <a:pt x="524565" y="226119"/>
                  </a:cubicBezTo>
                  <a:cubicBezTo>
                    <a:pt x="527232" y="232982"/>
                    <a:pt x="534059" y="237605"/>
                    <a:pt x="541562" y="237605"/>
                  </a:cubicBezTo>
                  <a:lnTo>
                    <a:pt x="573885" y="237605"/>
                  </a:lnTo>
                  <a:cubicBezTo>
                    <a:pt x="601515" y="237605"/>
                    <a:pt x="623952" y="260078"/>
                    <a:pt x="623952" y="287672"/>
                  </a:cubicBezTo>
                  <a:lnTo>
                    <a:pt x="623952" y="336210"/>
                  </a:lnTo>
                  <a:cubicBezTo>
                    <a:pt x="623952" y="363803"/>
                    <a:pt x="601479" y="386277"/>
                    <a:pt x="573885" y="386277"/>
                  </a:cubicBezTo>
                  <a:lnTo>
                    <a:pt x="538575" y="386277"/>
                  </a:lnTo>
                  <a:cubicBezTo>
                    <a:pt x="531215" y="386277"/>
                    <a:pt x="524636" y="390579"/>
                    <a:pt x="521792" y="397264"/>
                  </a:cubicBezTo>
                  <a:lnTo>
                    <a:pt x="520903" y="399291"/>
                  </a:lnTo>
                  <a:cubicBezTo>
                    <a:pt x="517844" y="406261"/>
                    <a:pt x="519374" y="414226"/>
                    <a:pt x="524743" y="419595"/>
                  </a:cubicBezTo>
                  <a:lnTo>
                    <a:pt x="549741" y="444593"/>
                  </a:lnTo>
                  <a:cubicBezTo>
                    <a:pt x="559200" y="454052"/>
                    <a:pt x="564391" y="466604"/>
                    <a:pt x="564391" y="480010"/>
                  </a:cubicBezTo>
                  <a:cubicBezTo>
                    <a:pt x="564391" y="493416"/>
                    <a:pt x="559200" y="505968"/>
                    <a:pt x="549741" y="515426"/>
                  </a:cubicBezTo>
                  <a:lnTo>
                    <a:pt x="515427" y="549741"/>
                  </a:lnTo>
                  <a:cubicBezTo>
                    <a:pt x="505968" y="559200"/>
                    <a:pt x="493416" y="564391"/>
                    <a:pt x="480010" y="564391"/>
                  </a:cubicBezTo>
                  <a:cubicBezTo>
                    <a:pt x="466604" y="564391"/>
                    <a:pt x="454052" y="559200"/>
                    <a:pt x="444593" y="549741"/>
                  </a:cubicBezTo>
                  <a:lnTo>
                    <a:pt x="418137" y="523285"/>
                  </a:lnTo>
                  <a:cubicBezTo>
                    <a:pt x="414653" y="519836"/>
                    <a:pt x="410065" y="517916"/>
                    <a:pt x="405194" y="517916"/>
                  </a:cubicBezTo>
                  <a:cubicBezTo>
                    <a:pt x="402811" y="517916"/>
                    <a:pt x="400464" y="518378"/>
                    <a:pt x="398260" y="519302"/>
                  </a:cubicBezTo>
                  <a:cubicBezTo>
                    <a:pt x="390864" y="522289"/>
                    <a:pt x="386312" y="528868"/>
                    <a:pt x="386312" y="536477"/>
                  </a:cubicBezTo>
                  <a:lnTo>
                    <a:pt x="386312" y="573921"/>
                  </a:lnTo>
                  <a:cubicBezTo>
                    <a:pt x="386312" y="601515"/>
                    <a:pt x="363839" y="623988"/>
                    <a:pt x="336245" y="623988"/>
                  </a:cubicBezTo>
                  <a:lnTo>
                    <a:pt x="287743" y="623988"/>
                  </a:lnTo>
                  <a:close/>
                  <a:moveTo>
                    <a:pt x="218687" y="486304"/>
                  </a:moveTo>
                  <a:cubicBezTo>
                    <a:pt x="225195" y="486304"/>
                    <a:pt x="231560" y="487548"/>
                    <a:pt x="237605" y="490037"/>
                  </a:cubicBezTo>
                  <a:cubicBezTo>
                    <a:pt x="256842" y="497825"/>
                    <a:pt x="269252" y="516102"/>
                    <a:pt x="269252" y="536548"/>
                  </a:cubicBezTo>
                  <a:lnTo>
                    <a:pt x="269252" y="573992"/>
                  </a:lnTo>
                  <a:cubicBezTo>
                    <a:pt x="269252" y="584126"/>
                    <a:pt x="277502" y="592376"/>
                    <a:pt x="287636" y="592376"/>
                  </a:cubicBezTo>
                  <a:lnTo>
                    <a:pt x="336138" y="592376"/>
                  </a:lnTo>
                  <a:cubicBezTo>
                    <a:pt x="346273" y="592376"/>
                    <a:pt x="354522" y="584126"/>
                    <a:pt x="354522" y="573992"/>
                  </a:cubicBezTo>
                  <a:lnTo>
                    <a:pt x="354522" y="536548"/>
                  </a:lnTo>
                  <a:cubicBezTo>
                    <a:pt x="354522" y="516067"/>
                    <a:pt x="366790" y="497896"/>
                    <a:pt x="385814" y="490180"/>
                  </a:cubicBezTo>
                  <a:cubicBezTo>
                    <a:pt x="392037" y="487655"/>
                    <a:pt x="398580" y="486339"/>
                    <a:pt x="405194" y="486339"/>
                  </a:cubicBezTo>
                  <a:cubicBezTo>
                    <a:pt x="418528" y="486339"/>
                    <a:pt x="431045" y="491531"/>
                    <a:pt x="440433" y="500954"/>
                  </a:cubicBezTo>
                  <a:lnTo>
                    <a:pt x="466889" y="527410"/>
                  </a:lnTo>
                  <a:cubicBezTo>
                    <a:pt x="470338" y="530859"/>
                    <a:pt x="474960" y="532779"/>
                    <a:pt x="479903" y="532779"/>
                  </a:cubicBezTo>
                  <a:cubicBezTo>
                    <a:pt x="484846" y="532779"/>
                    <a:pt x="489433" y="530859"/>
                    <a:pt x="492918" y="527410"/>
                  </a:cubicBezTo>
                  <a:lnTo>
                    <a:pt x="527232" y="493095"/>
                  </a:lnTo>
                  <a:cubicBezTo>
                    <a:pt x="534415" y="485913"/>
                    <a:pt x="534415" y="474249"/>
                    <a:pt x="527232" y="467066"/>
                  </a:cubicBezTo>
                  <a:lnTo>
                    <a:pt x="502234" y="442068"/>
                  </a:lnTo>
                  <a:cubicBezTo>
                    <a:pt x="487584" y="427418"/>
                    <a:pt x="483459" y="405692"/>
                    <a:pt x="491780" y="386703"/>
                  </a:cubicBezTo>
                  <a:lnTo>
                    <a:pt x="492562" y="384890"/>
                  </a:lnTo>
                  <a:cubicBezTo>
                    <a:pt x="500350" y="366541"/>
                    <a:pt x="518378" y="354700"/>
                    <a:pt x="538469" y="354700"/>
                  </a:cubicBezTo>
                  <a:lnTo>
                    <a:pt x="573779" y="354700"/>
                  </a:lnTo>
                  <a:cubicBezTo>
                    <a:pt x="583913" y="354700"/>
                    <a:pt x="592163" y="346451"/>
                    <a:pt x="592163" y="336316"/>
                  </a:cubicBezTo>
                  <a:lnTo>
                    <a:pt x="592163" y="287778"/>
                  </a:lnTo>
                  <a:cubicBezTo>
                    <a:pt x="592163" y="277644"/>
                    <a:pt x="583913" y="269394"/>
                    <a:pt x="573779" y="269394"/>
                  </a:cubicBezTo>
                  <a:lnTo>
                    <a:pt x="541456" y="269394"/>
                  </a:lnTo>
                  <a:cubicBezTo>
                    <a:pt x="520938" y="269394"/>
                    <a:pt x="502234" y="256629"/>
                    <a:pt x="494909" y="237640"/>
                  </a:cubicBezTo>
                  <a:cubicBezTo>
                    <a:pt x="494411" y="236360"/>
                    <a:pt x="493913" y="235116"/>
                    <a:pt x="493416" y="233835"/>
                  </a:cubicBezTo>
                  <a:cubicBezTo>
                    <a:pt x="485806" y="215309"/>
                    <a:pt x="490144" y="194116"/>
                    <a:pt x="504439" y="179821"/>
                  </a:cubicBezTo>
                  <a:lnTo>
                    <a:pt x="527232" y="157028"/>
                  </a:lnTo>
                  <a:cubicBezTo>
                    <a:pt x="534415" y="149845"/>
                    <a:pt x="534415" y="138182"/>
                    <a:pt x="527232" y="130999"/>
                  </a:cubicBezTo>
                  <a:lnTo>
                    <a:pt x="492918" y="96685"/>
                  </a:lnTo>
                  <a:cubicBezTo>
                    <a:pt x="489433" y="93200"/>
                    <a:pt x="484810" y="91315"/>
                    <a:pt x="479903" y="91315"/>
                  </a:cubicBezTo>
                  <a:cubicBezTo>
                    <a:pt x="474996" y="91315"/>
                    <a:pt x="470373" y="93235"/>
                    <a:pt x="466889" y="96685"/>
                  </a:cubicBezTo>
                  <a:lnTo>
                    <a:pt x="445553" y="118020"/>
                  </a:lnTo>
                  <a:cubicBezTo>
                    <a:pt x="436237" y="127336"/>
                    <a:pt x="423293" y="132670"/>
                    <a:pt x="410065" y="132670"/>
                  </a:cubicBezTo>
                  <a:cubicBezTo>
                    <a:pt x="403238" y="132670"/>
                    <a:pt x="396660" y="131319"/>
                    <a:pt x="390508" y="128617"/>
                  </a:cubicBezTo>
                  <a:cubicBezTo>
                    <a:pt x="388801" y="127870"/>
                    <a:pt x="387094" y="127159"/>
                    <a:pt x="385388" y="126483"/>
                  </a:cubicBezTo>
                  <a:cubicBezTo>
                    <a:pt x="366648" y="118909"/>
                    <a:pt x="354558" y="100774"/>
                    <a:pt x="354558" y="80292"/>
                  </a:cubicBezTo>
                  <a:lnTo>
                    <a:pt x="354558" y="50174"/>
                  </a:lnTo>
                  <a:cubicBezTo>
                    <a:pt x="354558" y="40039"/>
                    <a:pt x="346308" y="31754"/>
                    <a:pt x="336174" y="31754"/>
                  </a:cubicBezTo>
                  <a:lnTo>
                    <a:pt x="287672" y="31754"/>
                  </a:lnTo>
                  <a:cubicBezTo>
                    <a:pt x="277537" y="31754"/>
                    <a:pt x="269288" y="40004"/>
                    <a:pt x="269288" y="50174"/>
                  </a:cubicBezTo>
                  <a:lnTo>
                    <a:pt x="269288" y="80292"/>
                  </a:lnTo>
                  <a:cubicBezTo>
                    <a:pt x="269288" y="100774"/>
                    <a:pt x="257198" y="118909"/>
                    <a:pt x="238458" y="126483"/>
                  </a:cubicBezTo>
                  <a:cubicBezTo>
                    <a:pt x="236716" y="127194"/>
                    <a:pt x="235009" y="127905"/>
                    <a:pt x="233338" y="128652"/>
                  </a:cubicBezTo>
                  <a:cubicBezTo>
                    <a:pt x="227150" y="131355"/>
                    <a:pt x="220572" y="132706"/>
                    <a:pt x="213745" y="132706"/>
                  </a:cubicBezTo>
                  <a:cubicBezTo>
                    <a:pt x="200517" y="132706"/>
                    <a:pt x="187573" y="127372"/>
                    <a:pt x="178257" y="118056"/>
                  </a:cubicBezTo>
                  <a:lnTo>
                    <a:pt x="156921" y="96720"/>
                  </a:lnTo>
                  <a:cubicBezTo>
                    <a:pt x="153437" y="93235"/>
                    <a:pt x="148814" y="91351"/>
                    <a:pt x="143907" y="91351"/>
                  </a:cubicBezTo>
                  <a:cubicBezTo>
                    <a:pt x="139000" y="91351"/>
                    <a:pt x="134377" y="93271"/>
                    <a:pt x="130892" y="96720"/>
                  </a:cubicBezTo>
                  <a:lnTo>
                    <a:pt x="96578" y="131035"/>
                  </a:lnTo>
                  <a:cubicBezTo>
                    <a:pt x="89395" y="138218"/>
                    <a:pt x="89395" y="149881"/>
                    <a:pt x="96578" y="157064"/>
                  </a:cubicBezTo>
                  <a:lnTo>
                    <a:pt x="119371" y="179857"/>
                  </a:lnTo>
                  <a:cubicBezTo>
                    <a:pt x="133666" y="194152"/>
                    <a:pt x="138004" y="215345"/>
                    <a:pt x="130395" y="233871"/>
                  </a:cubicBezTo>
                  <a:cubicBezTo>
                    <a:pt x="129897" y="235116"/>
                    <a:pt x="129363" y="236396"/>
                    <a:pt x="128866" y="237676"/>
                  </a:cubicBezTo>
                  <a:cubicBezTo>
                    <a:pt x="121540" y="256664"/>
                    <a:pt x="102836" y="269430"/>
                    <a:pt x="82319" y="269430"/>
                  </a:cubicBezTo>
                  <a:lnTo>
                    <a:pt x="49996" y="269430"/>
                  </a:lnTo>
                  <a:cubicBezTo>
                    <a:pt x="39862" y="269430"/>
                    <a:pt x="31612" y="277680"/>
                    <a:pt x="31612" y="287814"/>
                  </a:cubicBezTo>
                  <a:lnTo>
                    <a:pt x="31612" y="336352"/>
                  </a:lnTo>
                  <a:cubicBezTo>
                    <a:pt x="31612" y="346486"/>
                    <a:pt x="39862" y="354736"/>
                    <a:pt x="49996" y="354736"/>
                  </a:cubicBezTo>
                  <a:lnTo>
                    <a:pt x="85270" y="354736"/>
                  </a:lnTo>
                  <a:cubicBezTo>
                    <a:pt x="105361" y="354736"/>
                    <a:pt x="123389" y="366612"/>
                    <a:pt x="131212" y="384996"/>
                  </a:cubicBezTo>
                  <a:lnTo>
                    <a:pt x="131995" y="386774"/>
                  </a:lnTo>
                  <a:cubicBezTo>
                    <a:pt x="140280" y="405727"/>
                    <a:pt x="136191" y="427489"/>
                    <a:pt x="121540" y="442140"/>
                  </a:cubicBezTo>
                  <a:lnTo>
                    <a:pt x="96542" y="467137"/>
                  </a:lnTo>
                  <a:cubicBezTo>
                    <a:pt x="93058" y="470622"/>
                    <a:pt x="91137" y="475245"/>
                    <a:pt x="91137" y="480152"/>
                  </a:cubicBezTo>
                  <a:cubicBezTo>
                    <a:pt x="91137" y="485059"/>
                    <a:pt x="93058" y="489682"/>
                    <a:pt x="96542" y="493167"/>
                  </a:cubicBezTo>
                  <a:lnTo>
                    <a:pt x="130857" y="527481"/>
                  </a:lnTo>
                  <a:cubicBezTo>
                    <a:pt x="134306" y="530930"/>
                    <a:pt x="138929" y="532850"/>
                    <a:pt x="143871" y="532850"/>
                  </a:cubicBezTo>
                  <a:cubicBezTo>
                    <a:pt x="148814" y="532850"/>
                    <a:pt x="153401" y="530930"/>
                    <a:pt x="156886" y="527481"/>
                  </a:cubicBezTo>
                  <a:lnTo>
                    <a:pt x="183342" y="501025"/>
                  </a:lnTo>
                  <a:cubicBezTo>
                    <a:pt x="192800" y="491566"/>
                    <a:pt x="205317" y="486375"/>
                    <a:pt x="218652" y="486375"/>
                  </a:cubicBezTo>
                  <a:close/>
                </a:path>
              </a:pathLst>
            </a:custGeom>
            <a:grpFill/>
            <a:ln w="3538" cap="flat">
              <a:noFill/>
              <a:prstDash val="solid"/>
              <a:miter/>
            </a:ln>
          </p:spPr>
          <p:txBody>
            <a:bodyPr rtlCol="0" anchor="ctr"/>
            <a:lstStyle/>
            <a:p>
              <a:endParaRPr lang="es-CO"/>
            </a:p>
          </p:txBody>
        </p:sp>
        <p:sp>
          <p:nvSpPr>
            <p:cNvPr id="262" name="Freeform: Shape 261">
              <a:extLst>
                <a:ext uri="{FF2B5EF4-FFF2-40B4-BE49-F238E27FC236}">
                  <a16:creationId xmlns:a16="http://schemas.microsoft.com/office/drawing/2014/main" id="{F86F93E0-93CE-D445-D886-AD38C3468394}"/>
                </a:ext>
              </a:extLst>
            </p:cNvPr>
            <p:cNvSpPr/>
            <p:nvPr/>
          </p:nvSpPr>
          <p:spPr>
            <a:xfrm>
              <a:off x="9433845" y="3980824"/>
              <a:ext cx="162386" cy="293752"/>
            </a:xfrm>
            <a:custGeom>
              <a:avLst/>
              <a:gdLst>
                <a:gd name="connsiteX0" fmla="*/ 153213 w 162386"/>
                <a:gd name="connsiteY0" fmla="*/ 18348 h 293752"/>
                <a:gd name="connsiteX1" fmla="*/ 162387 w 162386"/>
                <a:gd name="connsiteY1" fmla="*/ 9174 h 293752"/>
                <a:gd name="connsiteX2" fmla="*/ 153213 w 162386"/>
                <a:gd name="connsiteY2" fmla="*/ 0 h 293752"/>
                <a:gd name="connsiteX3" fmla="*/ 45042 w 162386"/>
                <a:gd name="connsiteY3" fmla="*/ 44804 h 293752"/>
                <a:gd name="connsiteX4" fmla="*/ 18231 w 162386"/>
                <a:gd name="connsiteY4" fmla="*/ 225088 h 293752"/>
                <a:gd name="connsiteX5" fmla="*/ 20934 w 162386"/>
                <a:gd name="connsiteY5" fmla="*/ 228075 h 293752"/>
                <a:gd name="connsiteX6" fmla="*/ 12470 w 162386"/>
                <a:gd name="connsiteY6" fmla="*/ 252931 h 293752"/>
                <a:gd name="connsiteX7" fmla="*/ 24418 w 162386"/>
                <a:gd name="connsiteY7" fmla="*/ 281804 h 293752"/>
                <a:gd name="connsiteX8" fmla="*/ 53292 w 162386"/>
                <a:gd name="connsiteY8" fmla="*/ 293752 h 293752"/>
                <a:gd name="connsiteX9" fmla="*/ 82166 w 162386"/>
                <a:gd name="connsiteY9" fmla="*/ 281804 h 293752"/>
                <a:gd name="connsiteX10" fmla="*/ 82166 w 162386"/>
                <a:gd name="connsiteY10" fmla="*/ 224092 h 293752"/>
                <a:gd name="connsiteX11" fmla="*/ 34588 w 162386"/>
                <a:gd name="connsiteY11" fmla="*/ 216909 h 293752"/>
                <a:gd name="connsiteX12" fmla="*/ 34410 w 162386"/>
                <a:gd name="connsiteY12" fmla="*/ 216483 h 293752"/>
                <a:gd name="connsiteX13" fmla="*/ 58021 w 162386"/>
                <a:gd name="connsiteY13" fmla="*/ 57783 h 293752"/>
                <a:gd name="connsiteX14" fmla="*/ 153248 w 162386"/>
                <a:gd name="connsiteY14" fmla="*/ 18348 h 293752"/>
                <a:gd name="connsiteX15" fmla="*/ 53257 w 162386"/>
                <a:gd name="connsiteY15" fmla="*/ 230493 h 293752"/>
                <a:gd name="connsiteX16" fmla="*/ 69151 w 162386"/>
                <a:gd name="connsiteY16" fmla="*/ 237071 h 293752"/>
                <a:gd name="connsiteX17" fmla="*/ 69151 w 162386"/>
                <a:gd name="connsiteY17" fmla="*/ 268897 h 293752"/>
                <a:gd name="connsiteX18" fmla="*/ 37326 w 162386"/>
                <a:gd name="connsiteY18" fmla="*/ 268897 h 293752"/>
                <a:gd name="connsiteX19" fmla="*/ 30748 w 162386"/>
                <a:gd name="connsiteY19" fmla="*/ 253002 h 293752"/>
                <a:gd name="connsiteX20" fmla="*/ 37326 w 162386"/>
                <a:gd name="connsiteY20" fmla="*/ 237107 h 293752"/>
                <a:gd name="connsiteX21" fmla="*/ 53221 w 162386"/>
                <a:gd name="connsiteY21" fmla="*/ 230528 h 293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2386" h="293752">
                  <a:moveTo>
                    <a:pt x="153213" y="18348"/>
                  </a:moveTo>
                  <a:cubicBezTo>
                    <a:pt x="158262" y="18348"/>
                    <a:pt x="162387" y="14259"/>
                    <a:pt x="162387" y="9174"/>
                  </a:cubicBezTo>
                  <a:cubicBezTo>
                    <a:pt x="162387" y="4089"/>
                    <a:pt x="158298" y="0"/>
                    <a:pt x="153213" y="0"/>
                  </a:cubicBezTo>
                  <a:cubicBezTo>
                    <a:pt x="112355" y="0"/>
                    <a:pt x="73916" y="15930"/>
                    <a:pt x="45042" y="44804"/>
                  </a:cubicBezTo>
                  <a:cubicBezTo>
                    <a:pt x="-2962" y="92809"/>
                    <a:pt x="-13736" y="165278"/>
                    <a:pt x="18231" y="225088"/>
                  </a:cubicBezTo>
                  <a:cubicBezTo>
                    <a:pt x="18907" y="226333"/>
                    <a:pt x="19867" y="227293"/>
                    <a:pt x="20934" y="228075"/>
                  </a:cubicBezTo>
                  <a:cubicBezTo>
                    <a:pt x="15457" y="235187"/>
                    <a:pt x="12470" y="243792"/>
                    <a:pt x="12470" y="252931"/>
                  </a:cubicBezTo>
                  <a:cubicBezTo>
                    <a:pt x="12470" y="263847"/>
                    <a:pt x="16702" y="274088"/>
                    <a:pt x="24418" y="281804"/>
                  </a:cubicBezTo>
                  <a:cubicBezTo>
                    <a:pt x="32383" y="289770"/>
                    <a:pt x="42838" y="293752"/>
                    <a:pt x="53292" y="293752"/>
                  </a:cubicBezTo>
                  <a:cubicBezTo>
                    <a:pt x="63746" y="293752"/>
                    <a:pt x="74201" y="289770"/>
                    <a:pt x="82166" y="281804"/>
                  </a:cubicBezTo>
                  <a:cubicBezTo>
                    <a:pt x="98096" y="265874"/>
                    <a:pt x="98096" y="239987"/>
                    <a:pt x="82166" y="224092"/>
                  </a:cubicBezTo>
                  <a:cubicBezTo>
                    <a:pt x="69294" y="211220"/>
                    <a:pt x="49950" y="208944"/>
                    <a:pt x="34588" y="216909"/>
                  </a:cubicBezTo>
                  <a:cubicBezTo>
                    <a:pt x="34517" y="216767"/>
                    <a:pt x="34481" y="216625"/>
                    <a:pt x="34410" y="216483"/>
                  </a:cubicBezTo>
                  <a:cubicBezTo>
                    <a:pt x="6248" y="163820"/>
                    <a:pt x="15742" y="100063"/>
                    <a:pt x="58021" y="57783"/>
                  </a:cubicBezTo>
                  <a:cubicBezTo>
                    <a:pt x="83446" y="32359"/>
                    <a:pt x="117263" y="18348"/>
                    <a:pt x="153248" y="18348"/>
                  </a:cubicBezTo>
                  <a:close/>
                  <a:moveTo>
                    <a:pt x="53257" y="230493"/>
                  </a:moveTo>
                  <a:cubicBezTo>
                    <a:pt x="59017" y="230493"/>
                    <a:pt x="64778" y="232698"/>
                    <a:pt x="69151" y="237071"/>
                  </a:cubicBezTo>
                  <a:cubicBezTo>
                    <a:pt x="77934" y="245854"/>
                    <a:pt x="77934" y="260113"/>
                    <a:pt x="69151" y="268897"/>
                  </a:cubicBezTo>
                  <a:cubicBezTo>
                    <a:pt x="60368" y="277680"/>
                    <a:pt x="46109" y="277680"/>
                    <a:pt x="37326" y="268897"/>
                  </a:cubicBezTo>
                  <a:cubicBezTo>
                    <a:pt x="33059" y="264629"/>
                    <a:pt x="30748" y="259011"/>
                    <a:pt x="30748" y="253002"/>
                  </a:cubicBezTo>
                  <a:cubicBezTo>
                    <a:pt x="30748" y="246992"/>
                    <a:pt x="33095" y="241338"/>
                    <a:pt x="37326" y="237107"/>
                  </a:cubicBezTo>
                  <a:cubicBezTo>
                    <a:pt x="41700" y="232733"/>
                    <a:pt x="47460" y="230528"/>
                    <a:pt x="53221" y="230528"/>
                  </a:cubicBezTo>
                  <a:close/>
                </a:path>
              </a:pathLst>
            </a:custGeom>
            <a:grpFill/>
            <a:ln w="3538" cap="flat">
              <a:noFill/>
              <a:prstDash val="solid"/>
              <a:miter/>
            </a:ln>
          </p:spPr>
          <p:txBody>
            <a:bodyPr rtlCol="0" anchor="ctr"/>
            <a:lstStyle/>
            <a:p>
              <a:endParaRPr lang="es-CO"/>
            </a:p>
          </p:txBody>
        </p:sp>
        <p:sp>
          <p:nvSpPr>
            <p:cNvPr id="263" name="Freeform: Shape 262">
              <a:extLst>
                <a:ext uri="{FF2B5EF4-FFF2-40B4-BE49-F238E27FC236}">
                  <a16:creationId xmlns:a16="http://schemas.microsoft.com/office/drawing/2014/main" id="{592B2D6A-37AF-0EEE-D859-1C67A3829579}"/>
                </a:ext>
              </a:extLst>
            </p:cNvPr>
            <p:cNvSpPr/>
            <p:nvPr/>
          </p:nvSpPr>
          <p:spPr>
            <a:xfrm>
              <a:off x="9577919" y="3991349"/>
              <a:ext cx="162386" cy="295530"/>
            </a:xfrm>
            <a:custGeom>
              <a:avLst/>
              <a:gdLst>
                <a:gd name="connsiteX0" fmla="*/ 141524 w 162386"/>
                <a:gd name="connsiteY0" fmla="*/ 67420 h 295530"/>
                <a:gd name="connsiteX1" fmla="*/ 139711 w 162386"/>
                <a:gd name="connsiteY1" fmla="*/ 11948 h 295530"/>
                <a:gd name="connsiteX2" fmla="*/ 81999 w 162386"/>
                <a:gd name="connsiteY2" fmla="*/ 11948 h 295530"/>
                <a:gd name="connsiteX3" fmla="*/ 81999 w 162386"/>
                <a:gd name="connsiteY3" fmla="*/ 69660 h 295530"/>
                <a:gd name="connsiteX4" fmla="*/ 110873 w 162386"/>
                <a:gd name="connsiteY4" fmla="*/ 81608 h 295530"/>
                <a:gd name="connsiteX5" fmla="*/ 127550 w 162386"/>
                <a:gd name="connsiteY5" fmla="*/ 77945 h 295530"/>
                <a:gd name="connsiteX6" fmla="*/ 128012 w 162386"/>
                <a:gd name="connsiteY6" fmla="*/ 79047 h 295530"/>
                <a:gd name="connsiteX7" fmla="*/ 104401 w 162386"/>
                <a:gd name="connsiteY7" fmla="*/ 237747 h 295530"/>
                <a:gd name="connsiteX8" fmla="*/ 9174 w 162386"/>
                <a:gd name="connsiteY8" fmla="*/ 277182 h 295530"/>
                <a:gd name="connsiteX9" fmla="*/ 0 w 162386"/>
                <a:gd name="connsiteY9" fmla="*/ 286356 h 295530"/>
                <a:gd name="connsiteX10" fmla="*/ 9174 w 162386"/>
                <a:gd name="connsiteY10" fmla="*/ 295530 h 295530"/>
                <a:gd name="connsiteX11" fmla="*/ 117344 w 162386"/>
                <a:gd name="connsiteY11" fmla="*/ 250726 h 295530"/>
                <a:gd name="connsiteX12" fmla="*/ 144156 w 162386"/>
                <a:gd name="connsiteY12" fmla="*/ 70442 h 295530"/>
                <a:gd name="connsiteX13" fmla="*/ 141560 w 162386"/>
                <a:gd name="connsiteY13" fmla="*/ 67455 h 295530"/>
                <a:gd name="connsiteX14" fmla="*/ 94942 w 162386"/>
                <a:gd name="connsiteY14" fmla="*/ 56716 h 295530"/>
                <a:gd name="connsiteX15" fmla="*/ 94942 w 162386"/>
                <a:gd name="connsiteY15" fmla="*/ 24891 h 295530"/>
                <a:gd name="connsiteX16" fmla="*/ 126768 w 162386"/>
                <a:gd name="connsiteY16" fmla="*/ 24891 h 295530"/>
                <a:gd name="connsiteX17" fmla="*/ 126768 w 162386"/>
                <a:gd name="connsiteY17" fmla="*/ 24891 h 295530"/>
                <a:gd name="connsiteX18" fmla="*/ 126768 w 162386"/>
                <a:gd name="connsiteY18" fmla="*/ 56716 h 295530"/>
                <a:gd name="connsiteX19" fmla="*/ 94942 w 162386"/>
                <a:gd name="connsiteY19" fmla="*/ 56716 h 295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2386" h="295530">
                  <a:moveTo>
                    <a:pt x="141524" y="67420"/>
                  </a:moveTo>
                  <a:cubicBezTo>
                    <a:pt x="155428" y="51418"/>
                    <a:pt x="154930" y="27167"/>
                    <a:pt x="139711" y="11948"/>
                  </a:cubicBezTo>
                  <a:cubicBezTo>
                    <a:pt x="123781" y="-3983"/>
                    <a:pt x="97894" y="-3983"/>
                    <a:pt x="81999" y="11948"/>
                  </a:cubicBezTo>
                  <a:cubicBezTo>
                    <a:pt x="66068" y="27878"/>
                    <a:pt x="66068" y="53765"/>
                    <a:pt x="81999" y="69660"/>
                  </a:cubicBezTo>
                  <a:cubicBezTo>
                    <a:pt x="89964" y="77625"/>
                    <a:pt x="100418" y="81608"/>
                    <a:pt x="110873" y="81608"/>
                  </a:cubicBezTo>
                  <a:cubicBezTo>
                    <a:pt x="116562" y="81608"/>
                    <a:pt x="122252" y="80328"/>
                    <a:pt x="127550" y="77945"/>
                  </a:cubicBezTo>
                  <a:cubicBezTo>
                    <a:pt x="127692" y="78301"/>
                    <a:pt x="127799" y="78692"/>
                    <a:pt x="128012" y="79047"/>
                  </a:cubicBezTo>
                  <a:cubicBezTo>
                    <a:pt x="156175" y="131710"/>
                    <a:pt x="146681" y="195467"/>
                    <a:pt x="104401" y="237747"/>
                  </a:cubicBezTo>
                  <a:cubicBezTo>
                    <a:pt x="78976" y="263172"/>
                    <a:pt x="45160" y="277182"/>
                    <a:pt x="9174" y="277182"/>
                  </a:cubicBezTo>
                  <a:cubicBezTo>
                    <a:pt x="4125" y="277182"/>
                    <a:pt x="0" y="281271"/>
                    <a:pt x="0" y="286356"/>
                  </a:cubicBezTo>
                  <a:cubicBezTo>
                    <a:pt x="0" y="291441"/>
                    <a:pt x="4089" y="295530"/>
                    <a:pt x="9174" y="295530"/>
                  </a:cubicBezTo>
                  <a:cubicBezTo>
                    <a:pt x="50031" y="295530"/>
                    <a:pt x="88471" y="279600"/>
                    <a:pt x="117344" y="250726"/>
                  </a:cubicBezTo>
                  <a:cubicBezTo>
                    <a:pt x="165349" y="202721"/>
                    <a:pt x="176123" y="130252"/>
                    <a:pt x="144156" y="70442"/>
                  </a:cubicBezTo>
                  <a:cubicBezTo>
                    <a:pt x="143516" y="69233"/>
                    <a:pt x="142591" y="68238"/>
                    <a:pt x="141560" y="67455"/>
                  </a:cubicBezTo>
                  <a:close/>
                  <a:moveTo>
                    <a:pt x="94942" y="56716"/>
                  </a:moveTo>
                  <a:cubicBezTo>
                    <a:pt x="86159" y="47933"/>
                    <a:pt x="86159" y="33674"/>
                    <a:pt x="94942" y="24891"/>
                  </a:cubicBezTo>
                  <a:cubicBezTo>
                    <a:pt x="103725" y="16108"/>
                    <a:pt x="117984" y="16108"/>
                    <a:pt x="126768" y="24891"/>
                  </a:cubicBezTo>
                  <a:lnTo>
                    <a:pt x="126768" y="24891"/>
                  </a:lnTo>
                  <a:cubicBezTo>
                    <a:pt x="135551" y="33674"/>
                    <a:pt x="135515" y="47933"/>
                    <a:pt x="126768" y="56716"/>
                  </a:cubicBezTo>
                  <a:cubicBezTo>
                    <a:pt x="117984" y="65500"/>
                    <a:pt x="103725" y="65500"/>
                    <a:pt x="94942" y="56716"/>
                  </a:cubicBezTo>
                  <a:close/>
                </a:path>
              </a:pathLst>
            </a:custGeom>
            <a:grpFill/>
            <a:ln w="3538" cap="flat">
              <a:noFill/>
              <a:prstDash val="solid"/>
              <a:miter/>
            </a:ln>
          </p:spPr>
          <p:txBody>
            <a:bodyPr rtlCol="0" anchor="ctr"/>
            <a:lstStyle/>
            <a:p>
              <a:endParaRPr lang="es-CO"/>
            </a:p>
          </p:txBody>
        </p:sp>
        <p:sp>
          <p:nvSpPr>
            <p:cNvPr id="264" name="Freeform: Shape 263">
              <a:extLst>
                <a:ext uri="{FF2B5EF4-FFF2-40B4-BE49-F238E27FC236}">
                  <a16:creationId xmlns:a16="http://schemas.microsoft.com/office/drawing/2014/main" id="{195764A6-8316-DEE2-F429-5D3FB68BF55B}"/>
                </a:ext>
              </a:extLst>
            </p:cNvPr>
            <p:cNvSpPr/>
            <p:nvPr/>
          </p:nvSpPr>
          <p:spPr>
            <a:xfrm rot="18900000">
              <a:off x="9511010" y="4062184"/>
              <a:ext cx="153827" cy="153827"/>
            </a:xfrm>
            <a:custGeom>
              <a:avLst/>
              <a:gdLst>
                <a:gd name="connsiteX0" fmla="*/ 153828 w 153827"/>
                <a:gd name="connsiteY0" fmla="*/ 76914 h 153827"/>
                <a:gd name="connsiteX1" fmla="*/ 76914 w 153827"/>
                <a:gd name="connsiteY1" fmla="*/ 153828 h 153827"/>
                <a:gd name="connsiteX2" fmla="*/ 0 w 153827"/>
                <a:gd name="connsiteY2" fmla="*/ 76914 h 153827"/>
                <a:gd name="connsiteX3" fmla="*/ 76914 w 153827"/>
                <a:gd name="connsiteY3" fmla="*/ 0 h 153827"/>
                <a:gd name="connsiteX4" fmla="*/ 153828 w 153827"/>
                <a:gd name="connsiteY4" fmla="*/ 76914 h 1538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827" h="153827">
                  <a:moveTo>
                    <a:pt x="153828" y="76914"/>
                  </a:moveTo>
                  <a:cubicBezTo>
                    <a:pt x="153828" y="119392"/>
                    <a:pt x="119392" y="153828"/>
                    <a:pt x="76914" y="153828"/>
                  </a:cubicBezTo>
                  <a:cubicBezTo>
                    <a:pt x="34436" y="153828"/>
                    <a:pt x="0" y="119392"/>
                    <a:pt x="0" y="76914"/>
                  </a:cubicBezTo>
                  <a:cubicBezTo>
                    <a:pt x="0" y="34436"/>
                    <a:pt x="34436" y="0"/>
                    <a:pt x="76914" y="0"/>
                  </a:cubicBezTo>
                  <a:cubicBezTo>
                    <a:pt x="119392" y="0"/>
                    <a:pt x="153828" y="34436"/>
                    <a:pt x="153828" y="76914"/>
                  </a:cubicBezTo>
                  <a:close/>
                </a:path>
              </a:pathLst>
            </a:custGeom>
            <a:grpFill/>
            <a:ln w="3538" cap="flat">
              <a:noFill/>
              <a:prstDash val="solid"/>
              <a:miter/>
            </a:ln>
          </p:spPr>
          <p:txBody>
            <a:bodyPr rtlCol="0" anchor="ctr"/>
            <a:lstStyle/>
            <a:p>
              <a:endParaRPr lang="es-CO"/>
            </a:p>
          </p:txBody>
        </p:sp>
      </p:grpSp>
      <p:sp>
        <p:nvSpPr>
          <p:cNvPr id="266" name="TextBox 265">
            <a:extLst>
              <a:ext uri="{FF2B5EF4-FFF2-40B4-BE49-F238E27FC236}">
                <a16:creationId xmlns:a16="http://schemas.microsoft.com/office/drawing/2014/main" id="{F1DC1604-1EAD-72D7-DBE9-2E368D692215}"/>
              </a:ext>
            </a:extLst>
          </p:cNvPr>
          <p:cNvSpPr txBox="1"/>
          <p:nvPr/>
        </p:nvSpPr>
        <p:spPr>
          <a:xfrm>
            <a:off x="2096055" y="3954502"/>
            <a:ext cx="1078946" cy="178510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267" name="TextBox 266">
            <a:extLst>
              <a:ext uri="{FF2B5EF4-FFF2-40B4-BE49-F238E27FC236}">
                <a16:creationId xmlns:a16="http://schemas.microsoft.com/office/drawing/2014/main" id="{320DBBBD-B2EA-1786-1DFC-4FE683EFCE37}"/>
              </a:ext>
            </a:extLst>
          </p:cNvPr>
          <p:cNvSpPr txBox="1"/>
          <p:nvPr/>
        </p:nvSpPr>
        <p:spPr>
          <a:xfrm>
            <a:off x="3518455" y="2036802"/>
            <a:ext cx="1078946" cy="178510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268" name="TextBox 267">
            <a:extLst>
              <a:ext uri="{FF2B5EF4-FFF2-40B4-BE49-F238E27FC236}">
                <a16:creationId xmlns:a16="http://schemas.microsoft.com/office/drawing/2014/main" id="{87DDC324-AA50-8AC4-C326-B5C072CF815E}"/>
              </a:ext>
            </a:extLst>
          </p:cNvPr>
          <p:cNvSpPr txBox="1"/>
          <p:nvPr/>
        </p:nvSpPr>
        <p:spPr>
          <a:xfrm>
            <a:off x="5017054" y="3954502"/>
            <a:ext cx="1078946" cy="178510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269" name="TextBox 268">
            <a:extLst>
              <a:ext uri="{FF2B5EF4-FFF2-40B4-BE49-F238E27FC236}">
                <a16:creationId xmlns:a16="http://schemas.microsoft.com/office/drawing/2014/main" id="{B2F1A4EE-FA58-ECF6-46A2-13FD89D0316A}"/>
              </a:ext>
            </a:extLst>
          </p:cNvPr>
          <p:cNvSpPr txBox="1"/>
          <p:nvPr/>
        </p:nvSpPr>
        <p:spPr>
          <a:xfrm>
            <a:off x="7734854" y="3954502"/>
            <a:ext cx="1078946" cy="178510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270" name="TextBox 269">
            <a:extLst>
              <a:ext uri="{FF2B5EF4-FFF2-40B4-BE49-F238E27FC236}">
                <a16:creationId xmlns:a16="http://schemas.microsoft.com/office/drawing/2014/main" id="{46B771BF-A5A1-E1F5-8C16-E5CFEDEBA70F}"/>
              </a:ext>
            </a:extLst>
          </p:cNvPr>
          <p:cNvSpPr txBox="1"/>
          <p:nvPr/>
        </p:nvSpPr>
        <p:spPr>
          <a:xfrm>
            <a:off x="6236255" y="2036802"/>
            <a:ext cx="1078946" cy="178510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271" name="TextBox 270">
            <a:extLst>
              <a:ext uri="{FF2B5EF4-FFF2-40B4-BE49-F238E27FC236}">
                <a16:creationId xmlns:a16="http://schemas.microsoft.com/office/drawing/2014/main" id="{BBE3A901-9D82-1E43-B82D-D3B21981A0E5}"/>
              </a:ext>
            </a:extLst>
          </p:cNvPr>
          <p:cNvSpPr txBox="1"/>
          <p:nvPr/>
        </p:nvSpPr>
        <p:spPr>
          <a:xfrm>
            <a:off x="8954055" y="2036802"/>
            <a:ext cx="1078946" cy="1785104"/>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grpSp>
        <p:nvGrpSpPr>
          <p:cNvPr id="280" name="Group 279">
            <a:extLst>
              <a:ext uri="{FF2B5EF4-FFF2-40B4-BE49-F238E27FC236}">
                <a16:creationId xmlns:a16="http://schemas.microsoft.com/office/drawing/2014/main" id="{8CABFBFA-0D6F-27A0-5B9A-BBA6AD3B2CA2}"/>
              </a:ext>
            </a:extLst>
          </p:cNvPr>
          <p:cNvGrpSpPr/>
          <p:nvPr/>
        </p:nvGrpSpPr>
        <p:grpSpPr>
          <a:xfrm>
            <a:off x="9258300" y="451644"/>
            <a:ext cx="855042" cy="492409"/>
            <a:chOff x="7792005" y="451644"/>
            <a:chExt cx="2321337" cy="1336833"/>
          </a:xfrm>
          <a:solidFill>
            <a:schemeClr val="tx2">
              <a:lumMod val="40000"/>
              <a:lumOff val="60000"/>
            </a:schemeClr>
          </a:solidFill>
        </p:grpSpPr>
        <p:sp>
          <p:nvSpPr>
            <p:cNvPr id="275" name="Freeform: Shape 274">
              <a:extLst>
                <a:ext uri="{FF2B5EF4-FFF2-40B4-BE49-F238E27FC236}">
                  <a16:creationId xmlns:a16="http://schemas.microsoft.com/office/drawing/2014/main" id="{695C361B-D158-8C13-0C74-C75DF0C6DCF3}"/>
                </a:ext>
              </a:extLst>
            </p:cNvPr>
            <p:cNvSpPr/>
            <p:nvPr/>
          </p:nvSpPr>
          <p:spPr>
            <a:xfrm>
              <a:off x="7941642" y="481552"/>
              <a:ext cx="2171700" cy="133350"/>
            </a:xfrm>
            <a:custGeom>
              <a:avLst/>
              <a:gdLst>
                <a:gd name="connsiteX0" fmla="*/ 0 w 2171700"/>
                <a:gd name="connsiteY0" fmla="*/ 0 h 133350"/>
                <a:gd name="connsiteX1" fmla="*/ 2171700 w 2171700"/>
                <a:gd name="connsiteY1" fmla="*/ 0 h 133350"/>
                <a:gd name="connsiteX2" fmla="*/ 2171700 w 2171700"/>
                <a:gd name="connsiteY2" fmla="*/ 133350 h 133350"/>
                <a:gd name="connsiteX3" fmla="*/ 0 w 217170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2171700" h="133350">
                  <a:moveTo>
                    <a:pt x="0" y="0"/>
                  </a:moveTo>
                  <a:lnTo>
                    <a:pt x="2171700" y="0"/>
                  </a:lnTo>
                  <a:lnTo>
                    <a:pt x="2171700" y="133350"/>
                  </a:lnTo>
                  <a:lnTo>
                    <a:pt x="0" y="133350"/>
                  </a:lnTo>
                  <a:close/>
                </a:path>
              </a:pathLst>
            </a:custGeom>
            <a:grpFill/>
            <a:ln w="9525" cap="flat">
              <a:noFill/>
              <a:prstDash val="solid"/>
              <a:miter/>
            </a:ln>
          </p:spPr>
          <p:txBody>
            <a:bodyPr rtlCol="0" anchor="ctr"/>
            <a:lstStyle/>
            <a:p>
              <a:endParaRPr lang="es-CO"/>
            </a:p>
          </p:txBody>
        </p:sp>
        <p:sp>
          <p:nvSpPr>
            <p:cNvPr id="276" name="Freeform: Shape 275">
              <a:extLst>
                <a:ext uri="{FF2B5EF4-FFF2-40B4-BE49-F238E27FC236}">
                  <a16:creationId xmlns:a16="http://schemas.microsoft.com/office/drawing/2014/main" id="{FE069479-C242-5EA8-334C-89B04231A764}"/>
                </a:ext>
              </a:extLst>
            </p:cNvPr>
            <p:cNvSpPr/>
            <p:nvPr/>
          </p:nvSpPr>
          <p:spPr>
            <a:xfrm>
              <a:off x="7979266" y="585660"/>
              <a:ext cx="647890" cy="1119949"/>
            </a:xfrm>
            <a:custGeom>
              <a:avLst/>
              <a:gdLst>
                <a:gd name="connsiteX0" fmla="*/ 647891 w 647890"/>
                <a:gd name="connsiteY0" fmla="*/ 1119950 h 1119949"/>
                <a:gd name="connsiteX1" fmla="*/ 647891 w 647890"/>
                <a:gd name="connsiteY1" fmla="*/ 0 h 1119949"/>
                <a:gd name="connsiteX2" fmla="*/ 0 w 647890"/>
                <a:gd name="connsiteY2" fmla="*/ 0 h 1119949"/>
                <a:gd name="connsiteX3" fmla="*/ 0 w 647890"/>
                <a:gd name="connsiteY3" fmla="*/ 1119950 h 1119949"/>
                <a:gd name="connsiteX4" fmla="*/ 323945 w 647890"/>
                <a:gd name="connsiteY4" fmla="*/ 798290 h 1119949"/>
                <a:gd name="connsiteX5" fmla="*/ 647891 w 647890"/>
                <a:gd name="connsiteY5" fmla="*/ 1119950 h 1119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7890" h="1119949">
                  <a:moveTo>
                    <a:pt x="647891" y="1119950"/>
                  </a:moveTo>
                  <a:lnTo>
                    <a:pt x="647891" y="0"/>
                  </a:lnTo>
                  <a:lnTo>
                    <a:pt x="0" y="0"/>
                  </a:lnTo>
                  <a:lnTo>
                    <a:pt x="0" y="1119950"/>
                  </a:lnTo>
                  <a:lnTo>
                    <a:pt x="323945" y="798290"/>
                  </a:lnTo>
                  <a:lnTo>
                    <a:pt x="647891" y="1119950"/>
                  </a:lnTo>
                  <a:close/>
                </a:path>
              </a:pathLst>
            </a:custGeom>
            <a:grpFill/>
            <a:ln w="9525" cap="flat">
              <a:noFill/>
              <a:prstDash val="solid"/>
              <a:miter/>
            </a:ln>
          </p:spPr>
          <p:txBody>
            <a:bodyPr rtlCol="0" anchor="ctr"/>
            <a:lstStyle/>
            <a:p>
              <a:endParaRPr lang="es-CO"/>
            </a:p>
          </p:txBody>
        </p:sp>
        <p:sp>
          <p:nvSpPr>
            <p:cNvPr id="277" name="Freeform: Shape 276">
              <a:extLst>
                <a:ext uri="{FF2B5EF4-FFF2-40B4-BE49-F238E27FC236}">
                  <a16:creationId xmlns:a16="http://schemas.microsoft.com/office/drawing/2014/main" id="{4295B224-9B97-D560-7E04-4D02B3F491DA}"/>
                </a:ext>
              </a:extLst>
            </p:cNvPr>
            <p:cNvSpPr/>
            <p:nvPr/>
          </p:nvSpPr>
          <p:spPr>
            <a:xfrm>
              <a:off x="7944690" y="551180"/>
              <a:ext cx="716851" cy="1237297"/>
            </a:xfrm>
            <a:custGeom>
              <a:avLst/>
              <a:gdLst>
                <a:gd name="connsiteX0" fmla="*/ 716852 w 716851"/>
                <a:gd name="connsiteY0" fmla="*/ 0 h 1237297"/>
                <a:gd name="connsiteX1" fmla="*/ 716852 w 716851"/>
                <a:gd name="connsiteY1" fmla="*/ 1237298 h 1237297"/>
                <a:gd name="connsiteX2" fmla="*/ 358426 w 716851"/>
                <a:gd name="connsiteY2" fmla="*/ 881444 h 1237297"/>
                <a:gd name="connsiteX3" fmla="*/ 0 w 716851"/>
                <a:gd name="connsiteY3" fmla="*/ 1237298 h 1237297"/>
                <a:gd name="connsiteX4" fmla="*/ 0 w 716851"/>
                <a:gd name="connsiteY4" fmla="*/ 0 h 1237297"/>
                <a:gd name="connsiteX5" fmla="*/ 716852 w 716851"/>
                <a:gd name="connsiteY5" fmla="*/ 0 h 1237297"/>
                <a:gd name="connsiteX6" fmla="*/ 647986 w 716851"/>
                <a:gd name="connsiteY6" fmla="*/ 1071658 h 1237297"/>
                <a:gd name="connsiteX7" fmla="*/ 647986 w 716851"/>
                <a:gd name="connsiteY7" fmla="*/ 68961 h 1237297"/>
                <a:gd name="connsiteX8" fmla="*/ 69056 w 716851"/>
                <a:gd name="connsiteY8" fmla="*/ 68961 h 1237297"/>
                <a:gd name="connsiteX9" fmla="*/ 69056 w 716851"/>
                <a:gd name="connsiteY9" fmla="*/ 1071753 h 1237297"/>
                <a:gd name="connsiteX10" fmla="*/ 358521 w 716851"/>
                <a:gd name="connsiteY10" fmla="*/ 784289 h 1237297"/>
                <a:gd name="connsiteX11" fmla="*/ 647986 w 716851"/>
                <a:gd name="connsiteY11" fmla="*/ 1071753 h 1237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16851" h="1237297">
                  <a:moveTo>
                    <a:pt x="716852" y="0"/>
                  </a:moveTo>
                  <a:lnTo>
                    <a:pt x="716852" y="1237298"/>
                  </a:lnTo>
                  <a:lnTo>
                    <a:pt x="358426" y="881444"/>
                  </a:lnTo>
                  <a:lnTo>
                    <a:pt x="0" y="1237298"/>
                  </a:lnTo>
                  <a:lnTo>
                    <a:pt x="0" y="0"/>
                  </a:lnTo>
                  <a:lnTo>
                    <a:pt x="716852" y="0"/>
                  </a:lnTo>
                  <a:close/>
                  <a:moveTo>
                    <a:pt x="647986" y="1071658"/>
                  </a:moveTo>
                  <a:lnTo>
                    <a:pt x="647986" y="68961"/>
                  </a:lnTo>
                  <a:lnTo>
                    <a:pt x="69056" y="68961"/>
                  </a:lnTo>
                  <a:lnTo>
                    <a:pt x="69056" y="1071753"/>
                  </a:lnTo>
                  <a:lnTo>
                    <a:pt x="358521" y="784289"/>
                  </a:lnTo>
                  <a:lnTo>
                    <a:pt x="647986" y="1071753"/>
                  </a:lnTo>
                  <a:close/>
                </a:path>
              </a:pathLst>
            </a:custGeom>
            <a:grpFill/>
            <a:ln w="9525" cap="flat">
              <a:noFill/>
              <a:prstDash val="solid"/>
              <a:miter/>
            </a:ln>
          </p:spPr>
          <p:txBody>
            <a:bodyPr rtlCol="0" anchor="ctr"/>
            <a:lstStyle/>
            <a:p>
              <a:endParaRPr lang="es-CO"/>
            </a:p>
          </p:txBody>
        </p:sp>
        <p:sp>
          <p:nvSpPr>
            <p:cNvPr id="278" name="Freeform: Shape 277">
              <a:extLst>
                <a:ext uri="{FF2B5EF4-FFF2-40B4-BE49-F238E27FC236}">
                  <a16:creationId xmlns:a16="http://schemas.microsoft.com/office/drawing/2014/main" id="{DFF5394C-5992-8C88-6AD0-842EA2E0385D}"/>
                </a:ext>
              </a:extLst>
            </p:cNvPr>
            <p:cNvSpPr/>
            <p:nvPr/>
          </p:nvSpPr>
          <p:spPr>
            <a:xfrm rot="16996800">
              <a:off x="7795406" y="455079"/>
              <a:ext cx="179641" cy="179641"/>
            </a:xfrm>
            <a:custGeom>
              <a:avLst/>
              <a:gdLst>
                <a:gd name="connsiteX0" fmla="*/ 179641 w 179641"/>
                <a:gd name="connsiteY0" fmla="*/ 89821 h 179641"/>
                <a:gd name="connsiteX1" fmla="*/ 89821 w 179641"/>
                <a:gd name="connsiteY1" fmla="*/ 179641 h 179641"/>
                <a:gd name="connsiteX2" fmla="*/ 0 w 179641"/>
                <a:gd name="connsiteY2" fmla="*/ 89821 h 179641"/>
                <a:gd name="connsiteX3" fmla="*/ 89821 w 179641"/>
                <a:gd name="connsiteY3" fmla="*/ 0 h 179641"/>
                <a:gd name="connsiteX4" fmla="*/ 179641 w 179641"/>
                <a:gd name="connsiteY4" fmla="*/ 89821 h 1796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641" h="179641">
                  <a:moveTo>
                    <a:pt x="179641" y="89821"/>
                  </a:moveTo>
                  <a:cubicBezTo>
                    <a:pt x="179641" y="139427"/>
                    <a:pt x="139427" y="179641"/>
                    <a:pt x="89821" y="179641"/>
                  </a:cubicBezTo>
                  <a:cubicBezTo>
                    <a:pt x="40214" y="179641"/>
                    <a:pt x="0" y="139427"/>
                    <a:pt x="0" y="89821"/>
                  </a:cubicBezTo>
                  <a:cubicBezTo>
                    <a:pt x="0" y="40214"/>
                    <a:pt x="40214" y="0"/>
                    <a:pt x="89821" y="0"/>
                  </a:cubicBezTo>
                  <a:cubicBezTo>
                    <a:pt x="139427" y="0"/>
                    <a:pt x="179641" y="40214"/>
                    <a:pt x="179641" y="89821"/>
                  </a:cubicBezTo>
                  <a:close/>
                </a:path>
              </a:pathLst>
            </a:custGeom>
            <a:grpFill/>
            <a:ln w="9525" cap="flat">
              <a:noFill/>
              <a:prstDash val="solid"/>
              <a:miter/>
            </a:ln>
          </p:spPr>
          <p:txBody>
            <a:bodyPr rtlCol="0" anchor="ctr"/>
            <a:lstStyle/>
            <a:p>
              <a:endParaRPr lang="es-CO"/>
            </a:p>
          </p:txBody>
        </p:sp>
        <p:sp>
          <p:nvSpPr>
            <p:cNvPr id="279" name="Freeform: Shape 278">
              <a:extLst>
                <a:ext uri="{FF2B5EF4-FFF2-40B4-BE49-F238E27FC236}">
                  <a16:creationId xmlns:a16="http://schemas.microsoft.com/office/drawing/2014/main" id="{B5AFBAFB-A056-21FF-9D33-7E2FD70839F6}"/>
                </a:ext>
              </a:extLst>
            </p:cNvPr>
            <p:cNvSpPr/>
            <p:nvPr/>
          </p:nvSpPr>
          <p:spPr>
            <a:xfrm>
              <a:off x="7792005" y="451644"/>
              <a:ext cx="186499" cy="186499"/>
            </a:xfrm>
            <a:custGeom>
              <a:avLst/>
              <a:gdLst>
                <a:gd name="connsiteX0" fmla="*/ 186500 w 186499"/>
                <a:gd name="connsiteY0" fmla="*/ 93250 h 186499"/>
                <a:gd name="connsiteX1" fmla="*/ 93250 w 186499"/>
                <a:gd name="connsiteY1" fmla="*/ 186500 h 186499"/>
                <a:gd name="connsiteX2" fmla="*/ 0 w 186499"/>
                <a:gd name="connsiteY2" fmla="*/ 93250 h 186499"/>
                <a:gd name="connsiteX3" fmla="*/ 93250 w 186499"/>
                <a:gd name="connsiteY3" fmla="*/ 0 h 186499"/>
                <a:gd name="connsiteX4" fmla="*/ 186500 w 186499"/>
                <a:gd name="connsiteY4" fmla="*/ 93250 h 186499"/>
                <a:gd name="connsiteX5" fmla="*/ 6858 w 186499"/>
                <a:gd name="connsiteY5" fmla="*/ 93250 h 186499"/>
                <a:gd name="connsiteX6" fmla="*/ 93250 w 186499"/>
                <a:gd name="connsiteY6" fmla="*/ 179642 h 186499"/>
                <a:gd name="connsiteX7" fmla="*/ 179642 w 186499"/>
                <a:gd name="connsiteY7" fmla="*/ 93250 h 186499"/>
                <a:gd name="connsiteX8" fmla="*/ 93250 w 186499"/>
                <a:gd name="connsiteY8" fmla="*/ 6858 h 186499"/>
                <a:gd name="connsiteX9" fmla="*/ 6858 w 186499"/>
                <a:gd name="connsiteY9" fmla="*/ 93250 h 186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6499" h="186499">
                  <a:moveTo>
                    <a:pt x="186500" y="93250"/>
                  </a:moveTo>
                  <a:cubicBezTo>
                    <a:pt x="186500" y="144685"/>
                    <a:pt x="144685" y="186500"/>
                    <a:pt x="93250" y="186500"/>
                  </a:cubicBezTo>
                  <a:cubicBezTo>
                    <a:pt x="41815" y="186500"/>
                    <a:pt x="0" y="144685"/>
                    <a:pt x="0" y="93250"/>
                  </a:cubicBezTo>
                  <a:cubicBezTo>
                    <a:pt x="0" y="41815"/>
                    <a:pt x="41815" y="0"/>
                    <a:pt x="93250" y="0"/>
                  </a:cubicBezTo>
                  <a:cubicBezTo>
                    <a:pt x="144685" y="0"/>
                    <a:pt x="186500" y="41815"/>
                    <a:pt x="186500" y="93250"/>
                  </a:cubicBezTo>
                  <a:close/>
                  <a:moveTo>
                    <a:pt x="6858" y="93250"/>
                  </a:moveTo>
                  <a:cubicBezTo>
                    <a:pt x="6858" y="140875"/>
                    <a:pt x="45625" y="179642"/>
                    <a:pt x="93250" y="179642"/>
                  </a:cubicBezTo>
                  <a:cubicBezTo>
                    <a:pt x="140875" y="179642"/>
                    <a:pt x="179642" y="140875"/>
                    <a:pt x="179642" y="93250"/>
                  </a:cubicBezTo>
                  <a:cubicBezTo>
                    <a:pt x="179642" y="45625"/>
                    <a:pt x="140875" y="6858"/>
                    <a:pt x="93250" y="6858"/>
                  </a:cubicBezTo>
                  <a:cubicBezTo>
                    <a:pt x="45625" y="6858"/>
                    <a:pt x="6858" y="45625"/>
                    <a:pt x="6858" y="93250"/>
                  </a:cubicBezTo>
                  <a:close/>
                </a:path>
              </a:pathLst>
            </a:custGeom>
            <a:grpFill/>
            <a:ln w="9525" cap="flat">
              <a:noFill/>
              <a:prstDash val="solid"/>
              <a:miter/>
            </a:ln>
          </p:spPr>
          <p:txBody>
            <a:bodyPr rtlCol="0" anchor="ctr"/>
            <a:lstStyle/>
            <a:p>
              <a:endParaRPr lang="es-CO"/>
            </a:p>
          </p:txBody>
        </p:sp>
      </p:grpSp>
      <p:sp>
        <p:nvSpPr>
          <p:cNvPr id="281" name="TextBox 280">
            <a:extLst>
              <a:ext uri="{FF2B5EF4-FFF2-40B4-BE49-F238E27FC236}">
                <a16:creationId xmlns:a16="http://schemas.microsoft.com/office/drawing/2014/main" id="{64851AD5-7C13-FC53-117E-07EE0E196392}"/>
              </a:ext>
            </a:extLst>
          </p:cNvPr>
          <p:cNvSpPr txBox="1"/>
          <p:nvPr/>
        </p:nvSpPr>
        <p:spPr>
          <a:xfrm>
            <a:off x="4008701" y="513311"/>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282" name="Group 281">
            <a:extLst>
              <a:ext uri="{FF2B5EF4-FFF2-40B4-BE49-F238E27FC236}">
                <a16:creationId xmlns:a16="http://schemas.microsoft.com/office/drawing/2014/main" id="{40050AD8-F35B-7299-D271-F0EA29A1D425}"/>
              </a:ext>
            </a:extLst>
          </p:cNvPr>
          <p:cNvGrpSpPr/>
          <p:nvPr/>
        </p:nvGrpSpPr>
        <p:grpSpPr>
          <a:xfrm>
            <a:off x="5875842" y="122046"/>
            <a:ext cx="1038498" cy="414281"/>
            <a:chOff x="5879348" y="122046"/>
            <a:chExt cx="1038498" cy="414281"/>
          </a:xfrm>
        </p:grpSpPr>
        <p:sp>
          <p:nvSpPr>
            <p:cNvPr id="283" name="Freeform: Shape 282">
              <a:extLst>
                <a:ext uri="{FF2B5EF4-FFF2-40B4-BE49-F238E27FC236}">
                  <a16:creationId xmlns:a16="http://schemas.microsoft.com/office/drawing/2014/main" id="{F8F1ED8B-0BBB-A49B-6373-9F3E88234482}"/>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84" name="Freeform: Shape 283">
              <a:extLst>
                <a:ext uri="{FF2B5EF4-FFF2-40B4-BE49-F238E27FC236}">
                  <a16:creationId xmlns:a16="http://schemas.microsoft.com/office/drawing/2014/main" id="{2D2004FF-5354-BEF7-2998-72E81CC7DD46}"/>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85" name="Freeform: Shape 284">
              <a:extLst>
                <a:ext uri="{FF2B5EF4-FFF2-40B4-BE49-F238E27FC236}">
                  <a16:creationId xmlns:a16="http://schemas.microsoft.com/office/drawing/2014/main" id="{6E76A703-BFCE-E067-A890-9217F72F8D84}"/>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86" name="Freeform: Shape 285">
              <a:extLst>
                <a:ext uri="{FF2B5EF4-FFF2-40B4-BE49-F238E27FC236}">
                  <a16:creationId xmlns:a16="http://schemas.microsoft.com/office/drawing/2014/main" id="{E198E169-FCB8-8B0B-C88A-AD16B7B46015}"/>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287" name="Freeform: Shape 286">
              <a:extLst>
                <a:ext uri="{FF2B5EF4-FFF2-40B4-BE49-F238E27FC236}">
                  <a16:creationId xmlns:a16="http://schemas.microsoft.com/office/drawing/2014/main" id="{45202EFF-5414-7EA0-4E3A-2BE297920533}"/>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88" name="Freeform: Shape 287">
              <a:extLst>
                <a:ext uri="{FF2B5EF4-FFF2-40B4-BE49-F238E27FC236}">
                  <a16:creationId xmlns:a16="http://schemas.microsoft.com/office/drawing/2014/main" id="{58F5244B-6715-D4BA-45F1-71E700980555}"/>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289" name="Freeform: Shape 288">
              <a:extLst>
                <a:ext uri="{FF2B5EF4-FFF2-40B4-BE49-F238E27FC236}">
                  <a16:creationId xmlns:a16="http://schemas.microsoft.com/office/drawing/2014/main" id="{7D520086-508D-B541-5CAD-7B113995F555}"/>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290" name="Freeform: Shape 289">
              <a:extLst>
                <a:ext uri="{FF2B5EF4-FFF2-40B4-BE49-F238E27FC236}">
                  <a16:creationId xmlns:a16="http://schemas.microsoft.com/office/drawing/2014/main" id="{6E05F8AC-E5E1-3250-DA8B-B8F3A8071226}"/>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291" name="Freeform: Shape 290">
              <a:extLst>
                <a:ext uri="{FF2B5EF4-FFF2-40B4-BE49-F238E27FC236}">
                  <a16:creationId xmlns:a16="http://schemas.microsoft.com/office/drawing/2014/main" id="{34C836A3-7686-D31C-5C49-3C7119237598}"/>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292" name="Freeform: Shape 291">
              <a:extLst>
                <a:ext uri="{FF2B5EF4-FFF2-40B4-BE49-F238E27FC236}">
                  <a16:creationId xmlns:a16="http://schemas.microsoft.com/office/drawing/2014/main" id="{05E2EA5A-BEA2-D58C-D624-66EDDF4FF30B}"/>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293" name="TextBox 292">
            <a:extLst>
              <a:ext uri="{FF2B5EF4-FFF2-40B4-BE49-F238E27FC236}">
                <a16:creationId xmlns:a16="http://schemas.microsoft.com/office/drawing/2014/main" id="{7B1142BE-0E62-3298-8C0C-66049646049A}"/>
              </a:ext>
            </a:extLst>
          </p:cNvPr>
          <p:cNvSpPr txBox="1"/>
          <p:nvPr/>
        </p:nvSpPr>
        <p:spPr>
          <a:xfrm>
            <a:off x="5872192" y="990692"/>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2084677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28EA943-F3D0-174B-2FD0-F922EBE4D165}"/>
              </a:ext>
            </a:extLst>
          </p:cNvPr>
          <p:cNvGrpSpPr/>
          <p:nvPr/>
        </p:nvGrpSpPr>
        <p:grpSpPr>
          <a:xfrm>
            <a:off x="-1" y="1035049"/>
            <a:ext cx="12286536" cy="4652091"/>
            <a:chOff x="-1" y="1035049"/>
            <a:chExt cx="12286536" cy="4652091"/>
          </a:xfrm>
        </p:grpSpPr>
        <p:sp>
          <p:nvSpPr>
            <p:cNvPr id="11" name="Freeform: Shape 10">
              <a:extLst>
                <a:ext uri="{FF2B5EF4-FFF2-40B4-BE49-F238E27FC236}">
                  <a16:creationId xmlns:a16="http://schemas.microsoft.com/office/drawing/2014/main" id="{40DA929C-6B37-A249-BD0A-0B8B7AB9516F}"/>
                </a:ext>
              </a:extLst>
            </p:cNvPr>
            <p:cNvSpPr/>
            <p:nvPr/>
          </p:nvSpPr>
          <p:spPr>
            <a:xfrm>
              <a:off x="-1" y="1035049"/>
              <a:ext cx="12286536" cy="4652091"/>
            </a:xfrm>
            <a:custGeom>
              <a:avLst/>
              <a:gdLst>
                <a:gd name="connsiteX0" fmla="*/ 12286536 w 12286536"/>
                <a:gd name="connsiteY0" fmla="*/ 2757165 h 4652091"/>
                <a:gd name="connsiteX1" fmla="*/ 12286536 w 12286536"/>
                <a:gd name="connsiteY1" fmla="*/ 3713151 h 4652091"/>
                <a:gd name="connsiteX2" fmla="*/ 12154112 w 12286536"/>
                <a:gd name="connsiteY2" fmla="*/ 3713151 h 4652091"/>
                <a:gd name="connsiteX3" fmla="*/ 10948026 w 12286536"/>
                <a:gd name="connsiteY3" fmla="*/ 2506902 h 4652091"/>
                <a:gd name="connsiteX4" fmla="*/ 10948026 w 12286536"/>
                <a:gd name="connsiteY4" fmla="*/ 2362840 h 4652091"/>
                <a:gd name="connsiteX5" fmla="*/ 10832318 w 12286536"/>
                <a:gd name="connsiteY5" fmla="*/ 2083895 h 4652091"/>
                <a:gd name="connsiteX6" fmla="*/ 10556650 w 12286536"/>
                <a:gd name="connsiteY6" fmla="*/ 1968350 h 4652091"/>
                <a:gd name="connsiteX7" fmla="*/ 10553864 w 12286536"/>
                <a:gd name="connsiteY7" fmla="*/ 1968350 h 4652091"/>
                <a:gd name="connsiteX8" fmla="*/ 10283605 w 12286536"/>
                <a:gd name="connsiteY8" fmla="*/ 2083239 h 4652091"/>
                <a:gd name="connsiteX9" fmla="*/ 10159211 w 12286536"/>
                <a:gd name="connsiteY9" fmla="*/ 2378082 h 4652091"/>
                <a:gd name="connsiteX10" fmla="*/ 10159211 w 12286536"/>
                <a:gd name="connsiteY10" fmla="*/ 3301781 h 4652091"/>
                <a:gd name="connsiteX11" fmla="*/ 9763902 w 12286536"/>
                <a:gd name="connsiteY11" fmla="*/ 4256291 h 4652091"/>
                <a:gd name="connsiteX12" fmla="*/ 8820372 w 12286536"/>
                <a:gd name="connsiteY12" fmla="*/ 4652092 h 4652091"/>
                <a:gd name="connsiteX13" fmla="*/ 8809391 w 12286536"/>
                <a:gd name="connsiteY13" fmla="*/ 4652092 h 4652091"/>
                <a:gd name="connsiteX14" fmla="*/ 7866517 w 12286536"/>
                <a:gd name="connsiteY14" fmla="*/ 4260061 h 4652091"/>
                <a:gd name="connsiteX15" fmla="*/ 7458753 w 12286536"/>
                <a:gd name="connsiteY15" fmla="*/ 3285555 h 4652091"/>
                <a:gd name="connsiteX16" fmla="*/ 7458753 w 12286536"/>
                <a:gd name="connsiteY16" fmla="*/ 1350147 h 4652091"/>
                <a:gd name="connsiteX17" fmla="*/ 7343044 w 12286536"/>
                <a:gd name="connsiteY17" fmla="*/ 1071038 h 4652091"/>
                <a:gd name="connsiteX18" fmla="*/ 7067377 w 12286536"/>
                <a:gd name="connsiteY18" fmla="*/ 955822 h 4652091"/>
                <a:gd name="connsiteX19" fmla="*/ 7065410 w 12286536"/>
                <a:gd name="connsiteY19" fmla="*/ 955822 h 4652091"/>
                <a:gd name="connsiteX20" fmla="*/ 6794659 w 12286536"/>
                <a:gd name="connsiteY20" fmla="*/ 1070710 h 4652091"/>
                <a:gd name="connsiteX21" fmla="*/ 6670101 w 12286536"/>
                <a:gd name="connsiteY21" fmla="*/ 1365553 h 4652091"/>
                <a:gd name="connsiteX22" fmla="*/ 6670101 w 12286536"/>
                <a:gd name="connsiteY22" fmla="*/ 2670138 h 4652091"/>
                <a:gd name="connsiteX23" fmla="*/ 5511708 w 12286536"/>
                <a:gd name="connsiteY23" fmla="*/ 3828531 h 4652091"/>
                <a:gd name="connsiteX24" fmla="*/ 5127872 w 12286536"/>
                <a:gd name="connsiteY24" fmla="*/ 3828531 h 4652091"/>
                <a:gd name="connsiteX25" fmla="*/ 3969479 w 12286536"/>
                <a:gd name="connsiteY25" fmla="*/ 2670138 h 4652091"/>
                <a:gd name="connsiteX26" fmla="*/ 3969479 w 12286536"/>
                <a:gd name="connsiteY26" fmla="*/ 2362840 h 4652091"/>
                <a:gd name="connsiteX27" fmla="*/ 3853935 w 12286536"/>
                <a:gd name="connsiteY27" fmla="*/ 2083731 h 4652091"/>
                <a:gd name="connsiteX28" fmla="*/ 3578431 w 12286536"/>
                <a:gd name="connsiteY28" fmla="*/ 1968350 h 4652091"/>
                <a:gd name="connsiteX29" fmla="*/ 3575645 w 12286536"/>
                <a:gd name="connsiteY29" fmla="*/ 1968350 h 4652091"/>
                <a:gd name="connsiteX30" fmla="*/ 3305386 w 12286536"/>
                <a:gd name="connsiteY30" fmla="*/ 2083239 h 4652091"/>
                <a:gd name="connsiteX31" fmla="*/ 3180828 w 12286536"/>
                <a:gd name="connsiteY31" fmla="*/ 2378082 h 4652091"/>
                <a:gd name="connsiteX32" fmla="*/ 3180828 w 12286536"/>
                <a:gd name="connsiteY32" fmla="*/ 3241304 h 4652091"/>
                <a:gd name="connsiteX33" fmla="*/ 3135921 w 12286536"/>
                <a:gd name="connsiteY33" fmla="*/ 3588593 h 4652091"/>
                <a:gd name="connsiteX34" fmla="*/ 2785519 w 12286536"/>
                <a:gd name="connsiteY34" fmla="*/ 4196143 h 4652091"/>
                <a:gd name="connsiteX35" fmla="*/ 2377918 w 12286536"/>
                <a:gd name="connsiteY35" fmla="*/ 4476399 h 4652091"/>
                <a:gd name="connsiteX36" fmla="*/ 1840514 w 12286536"/>
                <a:gd name="connsiteY36" fmla="*/ 4591451 h 4652091"/>
                <a:gd name="connsiteX37" fmla="*/ 1830680 w 12286536"/>
                <a:gd name="connsiteY37" fmla="*/ 4591451 h 4652091"/>
                <a:gd name="connsiteX38" fmla="*/ 887315 w 12286536"/>
                <a:gd name="connsiteY38" fmla="*/ 4199257 h 4652091"/>
                <a:gd name="connsiteX39" fmla="*/ 480205 w 12286536"/>
                <a:gd name="connsiteY39" fmla="*/ 3225735 h 4652091"/>
                <a:gd name="connsiteX40" fmla="*/ 480205 w 12286536"/>
                <a:gd name="connsiteY40" fmla="*/ 2236315 h 4652091"/>
                <a:gd name="connsiteX41" fmla="*/ 212241 w 12286536"/>
                <a:gd name="connsiteY41" fmla="*/ 1968350 h 4652091"/>
                <a:gd name="connsiteX42" fmla="*/ 0 w 12286536"/>
                <a:gd name="connsiteY42" fmla="*/ 1968350 h 4652091"/>
                <a:gd name="connsiteX43" fmla="*/ 0 w 12286536"/>
                <a:gd name="connsiteY43" fmla="*/ 1012365 h 4652091"/>
                <a:gd name="connsiteX44" fmla="*/ 212241 w 12286536"/>
                <a:gd name="connsiteY44" fmla="*/ 1012365 h 4652091"/>
                <a:gd name="connsiteX45" fmla="*/ 1436027 w 12286536"/>
                <a:gd name="connsiteY45" fmla="*/ 2236315 h 4652091"/>
                <a:gd name="connsiteX46" fmla="*/ 1436027 w 12286536"/>
                <a:gd name="connsiteY46" fmla="*/ 3225735 h 4652091"/>
                <a:gd name="connsiteX47" fmla="*/ 1560749 w 12286536"/>
                <a:gd name="connsiteY47" fmla="*/ 3520741 h 4652091"/>
                <a:gd name="connsiteX48" fmla="*/ 1833630 w 12286536"/>
                <a:gd name="connsiteY48" fmla="*/ 3635630 h 4652091"/>
                <a:gd name="connsiteX49" fmla="*/ 1876734 w 12286536"/>
                <a:gd name="connsiteY49" fmla="*/ 3633007 h 4652091"/>
                <a:gd name="connsiteX50" fmla="*/ 2109462 w 12286536"/>
                <a:gd name="connsiteY50" fmla="*/ 3520249 h 4652091"/>
                <a:gd name="connsiteX51" fmla="*/ 2224842 w 12286536"/>
                <a:gd name="connsiteY51" fmla="*/ 3241304 h 4652091"/>
                <a:gd name="connsiteX52" fmla="*/ 2224842 w 12286536"/>
                <a:gd name="connsiteY52" fmla="*/ 2378082 h 4652091"/>
                <a:gd name="connsiteX53" fmla="*/ 2631951 w 12286536"/>
                <a:gd name="connsiteY53" fmla="*/ 1404724 h 4652091"/>
                <a:gd name="connsiteX54" fmla="*/ 3575317 w 12286536"/>
                <a:gd name="connsiteY54" fmla="*/ 1012365 h 4652091"/>
                <a:gd name="connsiteX55" fmla="*/ 3585642 w 12286536"/>
                <a:gd name="connsiteY55" fmla="*/ 1012365 h 4652091"/>
                <a:gd name="connsiteX56" fmla="*/ 4530320 w 12286536"/>
                <a:gd name="connsiteY56" fmla="*/ 1408165 h 4652091"/>
                <a:gd name="connsiteX57" fmla="*/ 4925465 w 12286536"/>
                <a:gd name="connsiteY57" fmla="*/ 2362840 h 4652091"/>
                <a:gd name="connsiteX58" fmla="*/ 4925465 w 12286536"/>
                <a:gd name="connsiteY58" fmla="*/ 2670138 h 4652091"/>
                <a:gd name="connsiteX59" fmla="*/ 5127872 w 12286536"/>
                <a:gd name="connsiteY59" fmla="*/ 2872546 h 4652091"/>
                <a:gd name="connsiteX60" fmla="*/ 5511708 w 12286536"/>
                <a:gd name="connsiteY60" fmla="*/ 2872546 h 4652091"/>
                <a:gd name="connsiteX61" fmla="*/ 5714116 w 12286536"/>
                <a:gd name="connsiteY61" fmla="*/ 2670138 h 4652091"/>
                <a:gd name="connsiteX62" fmla="*/ 5714116 w 12286536"/>
                <a:gd name="connsiteY62" fmla="*/ 1365553 h 4652091"/>
                <a:gd name="connsiteX63" fmla="*/ 6121061 w 12286536"/>
                <a:gd name="connsiteY63" fmla="*/ 392195 h 4652091"/>
                <a:gd name="connsiteX64" fmla="*/ 7061805 w 12286536"/>
                <a:gd name="connsiteY64" fmla="*/ 0 h 4652091"/>
                <a:gd name="connsiteX65" fmla="*/ 7074752 w 12286536"/>
                <a:gd name="connsiteY65" fmla="*/ 0 h 4652091"/>
                <a:gd name="connsiteX66" fmla="*/ 8019101 w 12286536"/>
                <a:gd name="connsiteY66" fmla="*/ 395145 h 4652091"/>
                <a:gd name="connsiteX67" fmla="*/ 8414574 w 12286536"/>
                <a:gd name="connsiteY67" fmla="*/ 1350147 h 4652091"/>
                <a:gd name="connsiteX68" fmla="*/ 8414574 w 12286536"/>
                <a:gd name="connsiteY68" fmla="*/ 3285555 h 4652091"/>
                <a:gd name="connsiteX69" fmla="*/ 8539624 w 12286536"/>
                <a:gd name="connsiteY69" fmla="*/ 3581381 h 4652091"/>
                <a:gd name="connsiteX70" fmla="*/ 8809391 w 12286536"/>
                <a:gd name="connsiteY70" fmla="*/ 3696106 h 4652091"/>
                <a:gd name="connsiteX71" fmla="*/ 8813489 w 12286536"/>
                <a:gd name="connsiteY71" fmla="*/ 3696106 h 4652091"/>
                <a:gd name="connsiteX72" fmla="*/ 9087845 w 12286536"/>
                <a:gd name="connsiteY72" fmla="*/ 3580398 h 4652091"/>
                <a:gd name="connsiteX73" fmla="*/ 9203225 w 12286536"/>
                <a:gd name="connsiteY73" fmla="*/ 3301781 h 4652091"/>
                <a:gd name="connsiteX74" fmla="*/ 9203225 w 12286536"/>
                <a:gd name="connsiteY74" fmla="*/ 2378082 h 4652091"/>
                <a:gd name="connsiteX75" fmla="*/ 9610170 w 12286536"/>
                <a:gd name="connsiteY75" fmla="*/ 1404724 h 4652091"/>
                <a:gd name="connsiteX76" fmla="*/ 10553536 w 12286536"/>
                <a:gd name="connsiteY76" fmla="*/ 1012365 h 4652091"/>
                <a:gd name="connsiteX77" fmla="*/ 10563697 w 12286536"/>
                <a:gd name="connsiteY77" fmla="*/ 1012365 h 4652091"/>
                <a:gd name="connsiteX78" fmla="*/ 11508375 w 12286536"/>
                <a:gd name="connsiteY78" fmla="*/ 1408165 h 4652091"/>
                <a:gd name="connsiteX79" fmla="*/ 11904011 w 12286536"/>
                <a:gd name="connsiteY79" fmla="*/ 2362840 h 4652091"/>
                <a:gd name="connsiteX80" fmla="*/ 11904011 w 12286536"/>
                <a:gd name="connsiteY80" fmla="*/ 2506902 h 4652091"/>
                <a:gd name="connsiteX81" fmla="*/ 12154112 w 12286536"/>
                <a:gd name="connsiteY81" fmla="*/ 2757165 h 4652091"/>
                <a:gd name="connsiteX82" fmla="*/ 12286536 w 12286536"/>
                <a:gd name="connsiteY82" fmla="*/ 2757165 h 4652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286536" h="4652091">
                  <a:moveTo>
                    <a:pt x="12286536" y="2757165"/>
                  </a:moveTo>
                  <a:lnTo>
                    <a:pt x="12286536" y="3713151"/>
                  </a:lnTo>
                  <a:lnTo>
                    <a:pt x="12154112" y="3713151"/>
                  </a:lnTo>
                  <a:cubicBezTo>
                    <a:pt x="11489035" y="3713151"/>
                    <a:pt x="10948026" y="3171978"/>
                    <a:pt x="10948026" y="2506902"/>
                  </a:cubicBezTo>
                  <a:lnTo>
                    <a:pt x="10948026" y="2362840"/>
                  </a:lnTo>
                  <a:cubicBezTo>
                    <a:pt x="10948026" y="2257457"/>
                    <a:pt x="10906888" y="2158466"/>
                    <a:pt x="10832318" y="2083895"/>
                  </a:cubicBezTo>
                  <a:cubicBezTo>
                    <a:pt x="10758566" y="2010143"/>
                    <a:pt x="10660721" y="1969006"/>
                    <a:pt x="10556650" y="1968350"/>
                  </a:cubicBezTo>
                  <a:lnTo>
                    <a:pt x="10553864" y="1968350"/>
                  </a:lnTo>
                  <a:cubicBezTo>
                    <a:pt x="10454217" y="1968350"/>
                    <a:pt x="10358340" y="2009159"/>
                    <a:pt x="10283605" y="2083239"/>
                  </a:cubicBezTo>
                  <a:cubicBezTo>
                    <a:pt x="10204609" y="2161743"/>
                    <a:pt x="10159211" y="2269093"/>
                    <a:pt x="10159211" y="2378082"/>
                  </a:cubicBezTo>
                  <a:lnTo>
                    <a:pt x="10159211" y="3301781"/>
                  </a:lnTo>
                  <a:cubicBezTo>
                    <a:pt x="10159211" y="3662508"/>
                    <a:pt x="10018754" y="4001438"/>
                    <a:pt x="9763902" y="4256291"/>
                  </a:cubicBezTo>
                  <a:cubicBezTo>
                    <a:pt x="9511671" y="4508522"/>
                    <a:pt x="9176674" y="4648978"/>
                    <a:pt x="8820372" y="4652092"/>
                  </a:cubicBezTo>
                  <a:lnTo>
                    <a:pt x="8809391" y="4652092"/>
                  </a:lnTo>
                  <a:cubicBezTo>
                    <a:pt x="8456039" y="4652092"/>
                    <a:pt x="8121206" y="4512947"/>
                    <a:pt x="7866517" y="4260061"/>
                  </a:cubicBezTo>
                  <a:cubicBezTo>
                    <a:pt x="7607403" y="4003077"/>
                    <a:pt x="7458753" y="3647758"/>
                    <a:pt x="7458753" y="3285555"/>
                  </a:cubicBezTo>
                  <a:lnTo>
                    <a:pt x="7458753" y="1350147"/>
                  </a:lnTo>
                  <a:cubicBezTo>
                    <a:pt x="7458753" y="1244928"/>
                    <a:pt x="7417779" y="1145773"/>
                    <a:pt x="7343044" y="1071038"/>
                  </a:cubicBezTo>
                  <a:cubicBezTo>
                    <a:pt x="7269620" y="997614"/>
                    <a:pt x="7171612" y="956641"/>
                    <a:pt x="7067377" y="955822"/>
                  </a:cubicBezTo>
                  <a:lnTo>
                    <a:pt x="7065410" y="955822"/>
                  </a:lnTo>
                  <a:cubicBezTo>
                    <a:pt x="6965272" y="955822"/>
                    <a:pt x="6869067" y="996631"/>
                    <a:pt x="6794659" y="1070710"/>
                  </a:cubicBezTo>
                  <a:cubicBezTo>
                    <a:pt x="6715500" y="1149379"/>
                    <a:pt x="6670101" y="1256729"/>
                    <a:pt x="6670101" y="1365553"/>
                  </a:cubicBezTo>
                  <a:lnTo>
                    <a:pt x="6670101" y="2670138"/>
                  </a:lnTo>
                  <a:cubicBezTo>
                    <a:pt x="6670101" y="3308828"/>
                    <a:pt x="6150398" y="3828531"/>
                    <a:pt x="5511708" y="3828531"/>
                  </a:cubicBezTo>
                  <a:lnTo>
                    <a:pt x="5127872" y="3828531"/>
                  </a:lnTo>
                  <a:cubicBezTo>
                    <a:pt x="4489183" y="3828531"/>
                    <a:pt x="3969479" y="3308828"/>
                    <a:pt x="3969479" y="2670138"/>
                  </a:cubicBezTo>
                  <a:lnTo>
                    <a:pt x="3969479" y="2362840"/>
                  </a:lnTo>
                  <a:cubicBezTo>
                    <a:pt x="3969479" y="2257457"/>
                    <a:pt x="3928506" y="2158302"/>
                    <a:pt x="3853935" y="2083731"/>
                  </a:cubicBezTo>
                  <a:cubicBezTo>
                    <a:pt x="3780347" y="2009979"/>
                    <a:pt x="3682503" y="1969006"/>
                    <a:pt x="3578431" y="1968350"/>
                  </a:cubicBezTo>
                  <a:lnTo>
                    <a:pt x="3575645" y="1968350"/>
                  </a:lnTo>
                  <a:cubicBezTo>
                    <a:pt x="3475998" y="1968350"/>
                    <a:pt x="3380121" y="2009159"/>
                    <a:pt x="3305386" y="2083239"/>
                  </a:cubicBezTo>
                  <a:cubicBezTo>
                    <a:pt x="3226226" y="2161743"/>
                    <a:pt x="3180828" y="2269093"/>
                    <a:pt x="3180828" y="2378082"/>
                  </a:cubicBezTo>
                  <a:lnTo>
                    <a:pt x="3180828" y="3241304"/>
                  </a:lnTo>
                  <a:cubicBezTo>
                    <a:pt x="3180828" y="3360126"/>
                    <a:pt x="3165586" y="3476654"/>
                    <a:pt x="3135921" y="3588593"/>
                  </a:cubicBezTo>
                  <a:cubicBezTo>
                    <a:pt x="3075936" y="3816403"/>
                    <a:pt x="2956459" y="4025203"/>
                    <a:pt x="2785519" y="4196143"/>
                  </a:cubicBezTo>
                  <a:cubicBezTo>
                    <a:pt x="2666041" y="4315620"/>
                    <a:pt x="2528043" y="4409859"/>
                    <a:pt x="2377918" y="4476399"/>
                  </a:cubicBezTo>
                  <a:cubicBezTo>
                    <a:pt x="2210747" y="4550642"/>
                    <a:pt x="2028663" y="4590141"/>
                    <a:pt x="1840514" y="4591451"/>
                  </a:cubicBezTo>
                  <a:lnTo>
                    <a:pt x="1830680" y="4591451"/>
                  </a:lnTo>
                  <a:cubicBezTo>
                    <a:pt x="1477164" y="4591451"/>
                    <a:pt x="1142168" y="4452307"/>
                    <a:pt x="887315" y="4199257"/>
                  </a:cubicBezTo>
                  <a:cubicBezTo>
                    <a:pt x="628528" y="3942273"/>
                    <a:pt x="480205" y="3587609"/>
                    <a:pt x="480205" y="3225735"/>
                  </a:cubicBezTo>
                  <a:lnTo>
                    <a:pt x="480205" y="2236315"/>
                  </a:lnTo>
                  <a:cubicBezTo>
                    <a:pt x="480205" y="2088484"/>
                    <a:pt x="360072" y="1968350"/>
                    <a:pt x="212241" y="1968350"/>
                  </a:cubicBezTo>
                  <a:lnTo>
                    <a:pt x="0" y="1968350"/>
                  </a:lnTo>
                  <a:lnTo>
                    <a:pt x="0" y="1012365"/>
                  </a:lnTo>
                  <a:lnTo>
                    <a:pt x="212241" y="1012365"/>
                  </a:lnTo>
                  <a:cubicBezTo>
                    <a:pt x="887151" y="1012365"/>
                    <a:pt x="1436027" y="1561405"/>
                    <a:pt x="1436027" y="2236315"/>
                  </a:cubicBezTo>
                  <a:lnTo>
                    <a:pt x="1436027" y="3225735"/>
                  </a:lnTo>
                  <a:cubicBezTo>
                    <a:pt x="1436027" y="3334723"/>
                    <a:pt x="1481589" y="3442237"/>
                    <a:pt x="1560749" y="3520741"/>
                  </a:cubicBezTo>
                  <a:cubicBezTo>
                    <a:pt x="1635320" y="3594820"/>
                    <a:pt x="1732345" y="3635630"/>
                    <a:pt x="1833630" y="3635630"/>
                  </a:cubicBezTo>
                  <a:cubicBezTo>
                    <a:pt x="1848053" y="3635466"/>
                    <a:pt x="1862476" y="3634647"/>
                    <a:pt x="1876734" y="3633007"/>
                  </a:cubicBezTo>
                  <a:cubicBezTo>
                    <a:pt x="1964745" y="3623010"/>
                    <a:pt x="2046199" y="3583676"/>
                    <a:pt x="2109462" y="3520249"/>
                  </a:cubicBezTo>
                  <a:cubicBezTo>
                    <a:pt x="2184033" y="3445842"/>
                    <a:pt x="2224842" y="3346687"/>
                    <a:pt x="2224842" y="3241304"/>
                  </a:cubicBezTo>
                  <a:lnTo>
                    <a:pt x="2224842" y="2378082"/>
                  </a:lnTo>
                  <a:cubicBezTo>
                    <a:pt x="2224842" y="2016371"/>
                    <a:pt x="2373329" y="1661379"/>
                    <a:pt x="2631951" y="1404724"/>
                  </a:cubicBezTo>
                  <a:cubicBezTo>
                    <a:pt x="2886968" y="1151673"/>
                    <a:pt x="3221801" y="1012365"/>
                    <a:pt x="3575317" y="1012365"/>
                  </a:cubicBezTo>
                  <a:lnTo>
                    <a:pt x="3585642" y="1012365"/>
                  </a:lnTo>
                  <a:cubicBezTo>
                    <a:pt x="3942437" y="1014987"/>
                    <a:pt x="4277925" y="1155443"/>
                    <a:pt x="4530320" y="1408165"/>
                  </a:cubicBezTo>
                  <a:cubicBezTo>
                    <a:pt x="4785173" y="1663346"/>
                    <a:pt x="4925465" y="2002276"/>
                    <a:pt x="4925465" y="2362840"/>
                  </a:cubicBezTo>
                  <a:lnTo>
                    <a:pt x="4925465" y="2670138"/>
                  </a:lnTo>
                  <a:cubicBezTo>
                    <a:pt x="4925465" y="2781749"/>
                    <a:pt x="5016261" y="2872546"/>
                    <a:pt x="5127872" y="2872546"/>
                  </a:cubicBezTo>
                  <a:lnTo>
                    <a:pt x="5511708" y="2872546"/>
                  </a:lnTo>
                  <a:cubicBezTo>
                    <a:pt x="5623319" y="2872546"/>
                    <a:pt x="5714116" y="2781749"/>
                    <a:pt x="5714116" y="2670138"/>
                  </a:cubicBezTo>
                  <a:lnTo>
                    <a:pt x="5714116" y="1365553"/>
                  </a:lnTo>
                  <a:cubicBezTo>
                    <a:pt x="5714116" y="1003678"/>
                    <a:pt x="5862439" y="649015"/>
                    <a:pt x="6121061" y="392195"/>
                  </a:cubicBezTo>
                  <a:cubicBezTo>
                    <a:pt x="6376078" y="139309"/>
                    <a:pt x="6709927" y="0"/>
                    <a:pt x="7061805" y="0"/>
                  </a:cubicBezTo>
                  <a:lnTo>
                    <a:pt x="7074752" y="0"/>
                  </a:lnTo>
                  <a:cubicBezTo>
                    <a:pt x="7431055" y="2458"/>
                    <a:pt x="7766379" y="142914"/>
                    <a:pt x="8019101" y="395145"/>
                  </a:cubicBezTo>
                  <a:cubicBezTo>
                    <a:pt x="8274118" y="650490"/>
                    <a:pt x="8414574" y="989747"/>
                    <a:pt x="8414574" y="1350147"/>
                  </a:cubicBezTo>
                  <a:lnTo>
                    <a:pt x="8414574" y="3285555"/>
                  </a:lnTo>
                  <a:cubicBezTo>
                    <a:pt x="8414574" y="3394872"/>
                    <a:pt x="8460136" y="3502549"/>
                    <a:pt x="8539624" y="3581381"/>
                  </a:cubicBezTo>
                  <a:cubicBezTo>
                    <a:pt x="8614195" y="3655297"/>
                    <a:pt x="8710072" y="3696106"/>
                    <a:pt x="8809391" y="3696106"/>
                  </a:cubicBezTo>
                  <a:lnTo>
                    <a:pt x="8813489" y="3696106"/>
                  </a:lnTo>
                  <a:cubicBezTo>
                    <a:pt x="8916250" y="3695287"/>
                    <a:pt x="9014093" y="3654150"/>
                    <a:pt x="9087845" y="3580398"/>
                  </a:cubicBezTo>
                  <a:cubicBezTo>
                    <a:pt x="9161596" y="3506646"/>
                    <a:pt x="9203225" y="3407163"/>
                    <a:pt x="9203225" y="3301781"/>
                  </a:cubicBezTo>
                  <a:lnTo>
                    <a:pt x="9203225" y="2378082"/>
                  </a:lnTo>
                  <a:cubicBezTo>
                    <a:pt x="9203225" y="2016371"/>
                    <a:pt x="9351548" y="1661379"/>
                    <a:pt x="9610170" y="1404724"/>
                  </a:cubicBezTo>
                  <a:cubicBezTo>
                    <a:pt x="9865023" y="1151673"/>
                    <a:pt x="10200184" y="1012365"/>
                    <a:pt x="10553536" y="1012365"/>
                  </a:cubicBezTo>
                  <a:lnTo>
                    <a:pt x="10563697" y="1012365"/>
                  </a:lnTo>
                  <a:cubicBezTo>
                    <a:pt x="10920492" y="1014987"/>
                    <a:pt x="11256144" y="1155443"/>
                    <a:pt x="11508375" y="1408165"/>
                  </a:cubicBezTo>
                  <a:cubicBezTo>
                    <a:pt x="11763555" y="1663182"/>
                    <a:pt x="11904011" y="2002276"/>
                    <a:pt x="11904011" y="2362840"/>
                  </a:cubicBezTo>
                  <a:lnTo>
                    <a:pt x="11904011" y="2506902"/>
                  </a:lnTo>
                  <a:cubicBezTo>
                    <a:pt x="11904011" y="2644899"/>
                    <a:pt x="12016113" y="2757165"/>
                    <a:pt x="12154112" y="2757165"/>
                  </a:cubicBezTo>
                  <a:lnTo>
                    <a:pt x="12286536" y="2757165"/>
                  </a:lnTo>
                  <a:close/>
                </a:path>
              </a:pathLst>
            </a:custGeom>
            <a:solidFill>
              <a:schemeClr val="tx2">
                <a:lumMod val="40000"/>
                <a:lumOff val="60000"/>
              </a:schemeClr>
            </a:solidFill>
            <a:ln w="16383"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526542D0-F298-B611-FC1C-D50B5D0E4F91}"/>
                </a:ext>
              </a:extLst>
            </p:cNvPr>
            <p:cNvSpPr/>
            <p:nvPr/>
          </p:nvSpPr>
          <p:spPr>
            <a:xfrm>
              <a:off x="-1" y="1172007"/>
              <a:ext cx="12286536" cy="4378611"/>
            </a:xfrm>
            <a:custGeom>
              <a:avLst/>
              <a:gdLst>
                <a:gd name="connsiteX0" fmla="*/ 12286536 w 12286536"/>
                <a:gd name="connsiteY0" fmla="*/ 2756730 h 4378611"/>
                <a:gd name="connsiteX1" fmla="*/ 12286536 w 12286536"/>
                <a:gd name="connsiteY1" fmla="*/ 3439507 h 4378611"/>
                <a:gd name="connsiteX2" fmla="*/ 12154112 w 12286536"/>
                <a:gd name="connsiteY2" fmla="*/ 3439507 h 4378611"/>
                <a:gd name="connsiteX3" fmla="*/ 11084713 w 12286536"/>
                <a:gd name="connsiteY3" fmla="*/ 2369944 h 4378611"/>
                <a:gd name="connsiteX4" fmla="*/ 11084713 w 12286536"/>
                <a:gd name="connsiteY4" fmla="*/ 2225882 h 4378611"/>
                <a:gd name="connsiteX5" fmla="*/ 10929015 w 12286536"/>
                <a:gd name="connsiteY5" fmla="*/ 1850404 h 4378611"/>
                <a:gd name="connsiteX6" fmla="*/ 10557797 w 12286536"/>
                <a:gd name="connsiteY6" fmla="*/ 1694870 h 4378611"/>
                <a:gd name="connsiteX7" fmla="*/ 10554028 w 12286536"/>
                <a:gd name="connsiteY7" fmla="*/ 1694870 h 4378611"/>
                <a:gd name="connsiteX8" fmla="*/ 10187728 w 12286536"/>
                <a:gd name="connsiteY8" fmla="*/ 1849421 h 4378611"/>
                <a:gd name="connsiteX9" fmla="*/ 10022852 w 12286536"/>
                <a:gd name="connsiteY9" fmla="*/ 2241124 h 4378611"/>
                <a:gd name="connsiteX10" fmla="*/ 10022852 w 12286536"/>
                <a:gd name="connsiteY10" fmla="*/ 3164823 h 4378611"/>
                <a:gd name="connsiteX11" fmla="*/ 9667369 w 12286536"/>
                <a:gd name="connsiteY11" fmla="*/ 4022800 h 4378611"/>
                <a:gd name="connsiteX12" fmla="*/ 8819389 w 12286536"/>
                <a:gd name="connsiteY12" fmla="*/ 4378611 h 4378611"/>
                <a:gd name="connsiteX13" fmla="*/ 8809719 w 12286536"/>
                <a:gd name="connsiteY13" fmla="*/ 4378611 h 4378611"/>
                <a:gd name="connsiteX14" fmla="*/ 7962886 w 12286536"/>
                <a:gd name="connsiteY14" fmla="*/ 4026242 h 4378611"/>
                <a:gd name="connsiteX15" fmla="*/ 7595603 w 12286536"/>
                <a:gd name="connsiteY15" fmla="*/ 3148597 h 4378611"/>
                <a:gd name="connsiteX16" fmla="*/ 7595603 w 12286536"/>
                <a:gd name="connsiteY16" fmla="*/ 1213189 h 4378611"/>
                <a:gd name="connsiteX17" fmla="*/ 7440069 w 12286536"/>
                <a:gd name="connsiteY17" fmla="*/ 837548 h 4378611"/>
                <a:gd name="connsiteX18" fmla="*/ 7068852 w 12286536"/>
                <a:gd name="connsiteY18" fmla="*/ 682341 h 4378611"/>
                <a:gd name="connsiteX19" fmla="*/ 6698783 w 12286536"/>
                <a:gd name="connsiteY19" fmla="*/ 836892 h 4378611"/>
                <a:gd name="connsiteX20" fmla="*/ 6533907 w 12286536"/>
                <a:gd name="connsiteY20" fmla="*/ 1228595 h 4378611"/>
                <a:gd name="connsiteX21" fmla="*/ 6533907 w 12286536"/>
                <a:gd name="connsiteY21" fmla="*/ 2533181 h 4378611"/>
                <a:gd name="connsiteX22" fmla="*/ 5512036 w 12286536"/>
                <a:gd name="connsiteY22" fmla="*/ 3555051 h 4378611"/>
                <a:gd name="connsiteX23" fmla="*/ 5128364 w 12286536"/>
                <a:gd name="connsiteY23" fmla="*/ 3555051 h 4378611"/>
                <a:gd name="connsiteX24" fmla="*/ 4106493 w 12286536"/>
                <a:gd name="connsiteY24" fmla="*/ 2533181 h 4378611"/>
                <a:gd name="connsiteX25" fmla="*/ 4106493 w 12286536"/>
                <a:gd name="connsiteY25" fmla="*/ 2225882 h 4378611"/>
                <a:gd name="connsiteX26" fmla="*/ 3950959 w 12286536"/>
                <a:gd name="connsiteY26" fmla="*/ 1850240 h 4378611"/>
                <a:gd name="connsiteX27" fmla="*/ 3579906 w 12286536"/>
                <a:gd name="connsiteY27" fmla="*/ 1694870 h 4378611"/>
                <a:gd name="connsiteX28" fmla="*/ 3576137 w 12286536"/>
                <a:gd name="connsiteY28" fmla="*/ 1694870 h 4378611"/>
                <a:gd name="connsiteX29" fmla="*/ 3209673 w 12286536"/>
                <a:gd name="connsiteY29" fmla="*/ 1849421 h 4378611"/>
                <a:gd name="connsiteX30" fmla="*/ 3044797 w 12286536"/>
                <a:gd name="connsiteY30" fmla="*/ 2241124 h 4378611"/>
                <a:gd name="connsiteX31" fmla="*/ 3044797 w 12286536"/>
                <a:gd name="connsiteY31" fmla="*/ 3104346 h 4378611"/>
                <a:gd name="connsiteX32" fmla="*/ 2689314 w 12286536"/>
                <a:gd name="connsiteY32" fmla="*/ 3962652 h 4378611"/>
                <a:gd name="connsiteX33" fmla="*/ 1839858 w 12286536"/>
                <a:gd name="connsiteY33" fmla="*/ 4318135 h 4378611"/>
                <a:gd name="connsiteX34" fmla="*/ 1831008 w 12286536"/>
                <a:gd name="connsiteY34" fmla="*/ 4318135 h 4378611"/>
                <a:gd name="connsiteX35" fmla="*/ 983847 w 12286536"/>
                <a:gd name="connsiteY35" fmla="*/ 3965438 h 4378611"/>
                <a:gd name="connsiteX36" fmla="*/ 617220 w 12286536"/>
                <a:gd name="connsiteY36" fmla="*/ 3088940 h 4378611"/>
                <a:gd name="connsiteX37" fmla="*/ 617220 w 12286536"/>
                <a:gd name="connsiteY37" fmla="*/ 2099521 h 4378611"/>
                <a:gd name="connsiteX38" fmla="*/ 212733 w 12286536"/>
                <a:gd name="connsiteY38" fmla="*/ 1695034 h 4378611"/>
                <a:gd name="connsiteX39" fmla="*/ 0 w 12286536"/>
                <a:gd name="connsiteY39" fmla="*/ 1695034 h 4378611"/>
                <a:gd name="connsiteX40" fmla="*/ 0 w 12286536"/>
                <a:gd name="connsiteY40" fmla="*/ 1012257 h 4378611"/>
                <a:gd name="connsiteX41" fmla="*/ 212077 w 12286536"/>
                <a:gd name="connsiteY41" fmla="*/ 1012257 h 4378611"/>
                <a:gd name="connsiteX42" fmla="*/ 1299505 w 12286536"/>
                <a:gd name="connsiteY42" fmla="*/ 2099685 h 4378611"/>
                <a:gd name="connsiteX43" fmla="*/ 1299505 w 12286536"/>
                <a:gd name="connsiteY43" fmla="*/ 3089104 h 4378611"/>
                <a:gd name="connsiteX44" fmla="*/ 1464380 w 12286536"/>
                <a:gd name="connsiteY44" fmla="*/ 3480972 h 4378611"/>
                <a:gd name="connsiteX45" fmla="*/ 1834450 w 12286536"/>
                <a:gd name="connsiteY45" fmla="*/ 3635522 h 4378611"/>
                <a:gd name="connsiteX46" fmla="*/ 2205995 w 12286536"/>
                <a:gd name="connsiteY46" fmla="*/ 3480152 h 4378611"/>
                <a:gd name="connsiteX47" fmla="*/ 2361365 w 12286536"/>
                <a:gd name="connsiteY47" fmla="*/ 3104674 h 4378611"/>
                <a:gd name="connsiteX48" fmla="*/ 2361365 w 12286536"/>
                <a:gd name="connsiteY48" fmla="*/ 2241452 h 4378611"/>
                <a:gd name="connsiteX49" fmla="*/ 2727992 w 12286536"/>
                <a:gd name="connsiteY49" fmla="*/ 1365118 h 4378611"/>
                <a:gd name="connsiteX50" fmla="*/ 3575153 w 12286536"/>
                <a:gd name="connsiteY50" fmla="*/ 1012421 h 4378611"/>
                <a:gd name="connsiteX51" fmla="*/ 3584167 w 12286536"/>
                <a:gd name="connsiteY51" fmla="*/ 1012421 h 4378611"/>
                <a:gd name="connsiteX52" fmla="*/ 4433459 w 12286536"/>
                <a:gd name="connsiteY52" fmla="*/ 1368232 h 4378611"/>
                <a:gd name="connsiteX53" fmla="*/ 4788614 w 12286536"/>
                <a:gd name="connsiteY53" fmla="*/ 2226374 h 4378611"/>
                <a:gd name="connsiteX54" fmla="*/ 4788614 w 12286536"/>
                <a:gd name="connsiteY54" fmla="*/ 2533672 h 4378611"/>
                <a:gd name="connsiteX55" fmla="*/ 5127708 w 12286536"/>
                <a:gd name="connsiteY55" fmla="*/ 2872766 h 4378611"/>
                <a:gd name="connsiteX56" fmla="*/ 5511381 w 12286536"/>
                <a:gd name="connsiteY56" fmla="*/ 2872766 h 4378611"/>
                <a:gd name="connsiteX57" fmla="*/ 5850474 w 12286536"/>
                <a:gd name="connsiteY57" fmla="*/ 2533672 h 4378611"/>
                <a:gd name="connsiteX58" fmla="*/ 5850474 w 12286536"/>
                <a:gd name="connsiteY58" fmla="*/ 1229087 h 4378611"/>
                <a:gd name="connsiteX59" fmla="*/ 6217102 w 12286536"/>
                <a:gd name="connsiteY59" fmla="*/ 352753 h 4378611"/>
                <a:gd name="connsiteX60" fmla="*/ 7073113 w 12286536"/>
                <a:gd name="connsiteY60" fmla="*/ 56 h 4378611"/>
                <a:gd name="connsiteX61" fmla="*/ 7922405 w 12286536"/>
                <a:gd name="connsiteY61" fmla="*/ 355212 h 4378611"/>
                <a:gd name="connsiteX62" fmla="*/ 8277887 w 12286536"/>
                <a:gd name="connsiteY62" fmla="*/ 1213681 h 4378611"/>
                <a:gd name="connsiteX63" fmla="*/ 8277887 w 12286536"/>
                <a:gd name="connsiteY63" fmla="*/ 3149089 h 4378611"/>
                <a:gd name="connsiteX64" fmla="*/ 8443255 w 12286536"/>
                <a:gd name="connsiteY64" fmla="*/ 3541940 h 4378611"/>
                <a:gd name="connsiteX65" fmla="*/ 8809227 w 12286536"/>
                <a:gd name="connsiteY65" fmla="*/ 3696326 h 4378611"/>
                <a:gd name="connsiteX66" fmla="*/ 8813325 w 12286536"/>
                <a:gd name="connsiteY66" fmla="*/ 3696326 h 4378611"/>
                <a:gd name="connsiteX67" fmla="*/ 9184214 w 12286536"/>
                <a:gd name="connsiteY67" fmla="*/ 3540628 h 4378611"/>
                <a:gd name="connsiteX68" fmla="*/ 9339583 w 12286536"/>
                <a:gd name="connsiteY68" fmla="*/ 3165478 h 4378611"/>
                <a:gd name="connsiteX69" fmla="*/ 9339583 w 12286536"/>
                <a:gd name="connsiteY69" fmla="*/ 2241780 h 4378611"/>
                <a:gd name="connsiteX70" fmla="*/ 9706211 w 12286536"/>
                <a:gd name="connsiteY70" fmla="*/ 1365446 h 4378611"/>
                <a:gd name="connsiteX71" fmla="*/ 10553208 w 12286536"/>
                <a:gd name="connsiteY71" fmla="*/ 1012749 h 4378611"/>
                <a:gd name="connsiteX72" fmla="*/ 10562223 w 12286536"/>
                <a:gd name="connsiteY72" fmla="*/ 1012749 h 4378611"/>
                <a:gd name="connsiteX73" fmla="*/ 11411514 w 12286536"/>
                <a:gd name="connsiteY73" fmla="*/ 1368560 h 4378611"/>
                <a:gd name="connsiteX74" fmla="*/ 11767161 w 12286536"/>
                <a:gd name="connsiteY74" fmla="*/ 2226701 h 4378611"/>
                <a:gd name="connsiteX75" fmla="*/ 11767161 w 12286536"/>
                <a:gd name="connsiteY75" fmla="*/ 2370763 h 4378611"/>
                <a:gd name="connsiteX76" fmla="*/ 12153784 w 12286536"/>
                <a:gd name="connsiteY76" fmla="*/ 2757550 h 4378611"/>
                <a:gd name="connsiteX77" fmla="*/ 12286209 w 12286536"/>
                <a:gd name="connsiteY77" fmla="*/ 2757550 h 437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2286536" h="4378611">
                  <a:moveTo>
                    <a:pt x="12286536" y="2756730"/>
                  </a:moveTo>
                  <a:lnTo>
                    <a:pt x="12286536" y="3439507"/>
                  </a:lnTo>
                  <a:lnTo>
                    <a:pt x="12154112" y="3439507"/>
                  </a:lnTo>
                  <a:cubicBezTo>
                    <a:pt x="11564261" y="3439507"/>
                    <a:pt x="11084713" y="2959629"/>
                    <a:pt x="11084713" y="2369944"/>
                  </a:cubicBezTo>
                  <a:lnTo>
                    <a:pt x="11084713" y="2225882"/>
                  </a:lnTo>
                  <a:cubicBezTo>
                    <a:pt x="11084713" y="2084115"/>
                    <a:pt x="11029480" y="1950706"/>
                    <a:pt x="10929015" y="1850404"/>
                  </a:cubicBezTo>
                  <a:cubicBezTo>
                    <a:pt x="10829696" y="1751085"/>
                    <a:pt x="10697925" y="1695853"/>
                    <a:pt x="10557797" y="1694870"/>
                  </a:cubicBezTo>
                  <a:lnTo>
                    <a:pt x="10554028" y="1694870"/>
                  </a:lnTo>
                  <a:cubicBezTo>
                    <a:pt x="10417997" y="1694870"/>
                    <a:pt x="10288030" y="1749610"/>
                    <a:pt x="10187728" y="1849421"/>
                  </a:cubicBezTo>
                  <a:cubicBezTo>
                    <a:pt x="10082837" y="1953329"/>
                    <a:pt x="10022852" y="2096243"/>
                    <a:pt x="10022852" y="2241124"/>
                  </a:cubicBezTo>
                  <a:lnTo>
                    <a:pt x="10022852" y="3164823"/>
                  </a:lnTo>
                  <a:cubicBezTo>
                    <a:pt x="10022852" y="3489002"/>
                    <a:pt x="9896654" y="3793679"/>
                    <a:pt x="9667369" y="4022800"/>
                  </a:cubicBezTo>
                  <a:cubicBezTo>
                    <a:pt x="9440869" y="4249464"/>
                    <a:pt x="9139634" y="4375825"/>
                    <a:pt x="8819389" y="4378611"/>
                  </a:cubicBezTo>
                  <a:lnTo>
                    <a:pt x="8809719" y="4378611"/>
                  </a:lnTo>
                  <a:cubicBezTo>
                    <a:pt x="8492587" y="4378611"/>
                    <a:pt x="8192172" y="4253725"/>
                    <a:pt x="7962886" y="4026242"/>
                  </a:cubicBezTo>
                  <a:cubicBezTo>
                    <a:pt x="7729339" y="3794662"/>
                    <a:pt x="7595603" y="3474744"/>
                    <a:pt x="7595603" y="3148597"/>
                  </a:cubicBezTo>
                  <a:lnTo>
                    <a:pt x="7595603" y="1213189"/>
                  </a:lnTo>
                  <a:cubicBezTo>
                    <a:pt x="7595603" y="1071259"/>
                    <a:pt x="7540371" y="938014"/>
                    <a:pt x="7440069" y="837548"/>
                  </a:cubicBezTo>
                  <a:cubicBezTo>
                    <a:pt x="7340914" y="738556"/>
                    <a:pt x="7208980" y="683325"/>
                    <a:pt x="7068852" y="682341"/>
                  </a:cubicBezTo>
                  <a:cubicBezTo>
                    <a:pt x="6930855" y="681522"/>
                    <a:pt x="6800232" y="736098"/>
                    <a:pt x="6698783" y="836892"/>
                  </a:cubicBezTo>
                  <a:cubicBezTo>
                    <a:pt x="6593891" y="940800"/>
                    <a:pt x="6533907" y="1083714"/>
                    <a:pt x="6533907" y="1228595"/>
                  </a:cubicBezTo>
                  <a:lnTo>
                    <a:pt x="6533907" y="2533181"/>
                  </a:lnTo>
                  <a:cubicBezTo>
                    <a:pt x="6533907" y="3096643"/>
                    <a:pt x="6075499" y="3555051"/>
                    <a:pt x="5512036" y="3555051"/>
                  </a:cubicBezTo>
                  <a:lnTo>
                    <a:pt x="5128364" y="3555051"/>
                  </a:lnTo>
                  <a:cubicBezTo>
                    <a:pt x="4564901" y="3555051"/>
                    <a:pt x="4106493" y="3096643"/>
                    <a:pt x="4106493" y="2533181"/>
                  </a:cubicBezTo>
                  <a:lnTo>
                    <a:pt x="4106493" y="2225882"/>
                  </a:lnTo>
                  <a:cubicBezTo>
                    <a:pt x="4106493" y="2083951"/>
                    <a:pt x="4051261" y="1950706"/>
                    <a:pt x="3950959" y="1850240"/>
                  </a:cubicBezTo>
                  <a:cubicBezTo>
                    <a:pt x="3851804" y="1751085"/>
                    <a:pt x="3720034" y="1695853"/>
                    <a:pt x="3579906" y="1694870"/>
                  </a:cubicBezTo>
                  <a:lnTo>
                    <a:pt x="3576137" y="1694870"/>
                  </a:lnTo>
                  <a:cubicBezTo>
                    <a:pt x="3440106" y="1694870"/>
                    <a:pt x="3309975" y="1749610"/>
                    <a:pt x="3209673" y="1849421"/>
                  </a:cubicBezTo>
                  <a:cubicBezTo>
                    <a:pt x="3104782" y="1953329"/>
                    <a:pt x="3044797" y="2096243"/>
                    <a:pt x="3044797" y="2241124"/>
                  </a:cubicBezTo>
                  <a:lnTo>
                    <a:pt x="3044797" y="3104346"/>
                  </a:lnTo>
                  <a:cubicBezTo>
                    <a:pt x="3044797" y="3428690"/>
                    <a:pt x="2918600" y="3733530"/>
                    <a:pt x="2689314" y="3962652"/>
                  </a:cubicBezTo>
                  <a:cubicBezTo>
                    <a:pt x="2462486" y="4189479"/>
                    <a:pt x="2160760" y="4315677"/>
                    <a:pt x="1839858" y="4318135"/>
                  </a:cubicBezTo>
                  <a:lnTo>
                    <a:pt x="1831008" y="4318135"/>
                  </a:lnTo>
                  <a:cubicBezTo>
                    <a:pt x="1513876" y="4318135"/>
                    <a:pt x="1213297" y="4193249"/>
                    <a:pt x="983847" y="3965438"/>
                  </a:cubicBezTo>
                  <a:cubicBezTo>
                    <a:pt x="750792" y="3734186"/>
                    <a:pt x="617220" y="3414595"/>
                    <a:pt x="617220" y="3088940"/>
                  </a:cubicBezTo>
                  <a:lnTo>
                    <a:pt x="617220" y="2099521"/>
                  </a:lnTo>
                  <a:cubicBezTo>
                    <a:pt x="617220" y="1876463"/>
                    <a:pt x="435790" y="1695034"/>
                    <a:pt x="212733" y="1695034"/>
                  </a:cubicBezTo>
                  <a:lnTo>
                    <a:pt x="0" y="1695034"/>
                  </a:lnTo>
                  <a:lnTo>
                    <a:pt x="0" y="1012257"/>
                  </a:lnTo>
                  <a:lnTo>
                    <a:pt x="212077" y="1012257"/>
                  </a:lnTo>
                  <a:cubicBezTo>
                    <a:pt x="811596" y="1012257"/>
                    <a:pt x="1299505" y="1500165"/>
                    <a:pt x="1299505" y="2099685"/>
                  </a:cubicBezTo>
                  <a:lnTo>
                    <a:pt x="1299505" y="3089104"/>
                  </a:lnTo>
                  <a:cubicBezTo>
                    <a:pt x="1299505" y="3234149"/>
                    <a:pt x="1359653" y="3376900"/>
                    <a:pt x="1464380" y="3480972"/>
                  </a:cubicBezTo>
                  <a:cubicBezTo>
                    <a:pt x="1565830" y="3581765"/>
                    <a:pt x="1697763" y="3635850"/>
                    <a:pt x="1834450" y="3635522"/>
                  </a:cubicBezTo>
                  <a:cubicBezTo>
                    <a:pt x="1974906" y="3634539"/>
                    <a:pt x="2106840" y="3579307"/>
                    <a:pt x="2205995" y="3480152"/>
                  </a:cubicBezTo>
                  <a:cubicBezTo>
                    <a:pt x="2306133" y="3380014"/>
                    <a:pt x="2361365" y="3246605"/>
                    <a:pt x="2361365" y="3104674"/>
                  </a:cubicBezTo>
                  <a:lnTo>
                    <a:pt x="2361365" y="2241452"/>
                  </a:lnTo>
                  <a:cubicBezTo>
                    <a:pt x="2361365" y="1915797"/>
                    <a:pt x="2495101" y="1596370"/>
                    <a:pt x="2727992" y="1365118"/>
                  </a:cubicBezTo>
                  <a:cubicBezTo>
                    <a:pt x="2957278" y="1137471"/>
                    <a:pt x="3257857" y="1012421"/>
                    <a:pt x="3575153" y="1012421"/>
                  </a:cubicBezTo>
                  <a:lnTo>
                    <a:pt x="3584167" y="1012421"/>
                  </a:lnTo>
                  <a:cubicBezTo>
                    <a:pt x="3904905" y="1014879"/>
                    <a:pt x="4206632" y="1140913"/>
                    <a:pt x="4433459" y="1368232"/>
                  </a:cubicBezTo>
                  <a:cubicBezTo>
                    <a:pt x="4662581" y="1597518"/>
                    <a:pt x="4788614" y="1902194"/>
                    <a:pt x="4788614" y="2226374"/>
                  </a:cubicBezTo>
                  <a:lnTo>
                    <a:pt x="4788614" y="2533672"/>
                  </a:lnTo>
                  <a:cubicBezTo>
                    <a:pt x="4788614" y="2720510"/>
                    <a:pt x="4940706" y="2872766"/>
                    <a:pt x="5127708" y="2872766"/>
                  </a:cubicBezTo>
                  <a:lnTo>
                    <a:pt x="5511381" y="2872766"/>
                  </a:lnTo>
                  <a:cubicBezTo>
                    <a:pt x="5698382" y="2872766"/>
                    <a:pt x="5850474" y="2720674"/>
                    <a:pt x="5850474" y="2533672"/>
                  </a:cubicBezTo>
                  <a:lnTo>
                    <a:pt x="5850474" y="1229087"/>
                  </a:lnTo>
                  <a:cubicBezTo>
                    <a:pt x="5850474" y="903432"/>
                    <a:pt x="5984211" y="584006"/>
                    <a:pt x="6217102" y="352753"/>
                  </a:cubicBezTo>
                  <a:cubicBezTo>
                    <a:pt x="6448518" y="122976"/>
                    <a:pt x="6753031" y="-3058"/>
                    <a:pt x="7073113" y="56"/>
                  </a:cubicBezTo>
                  <a:cubicBezTo>
                    <a:pt x="7393687" y="2351"/>
                    <a:pt x="7695249" y="128548"/>
                    <a:pt x="7922405" y="355212"/>
                  </a:cubicBezTo>
                  <a:cubicBezTo>
                    <a:pt x="8151690" y="584825"/>
                    <a:pt x="8277887" y="889665"/>
                    <a:pt x="8277887" y="1213681"/>
                  </a:cubicBezTo>
                  <a:lnTo>
                    <a:pt x="8277887" y="3149089"/>
                  </a:lnTo>
                  <a:cubicBezTo>
                    <a:pt x="8277887" y="3294298"/>
                    <a:pt x="8338200" y="3437540"/>
                    <a:pt x="8443255" y="3541940"/>
                  </a:cubicBezTo>
                  <a:cubicBezTo>
                    <a:pt x="8543557" y="3641422"/>
                    <a:pt x="8673524" y="3696326"/>
                    <a:pt x="8809227" y="3696326"/>
                  </a:cubicBezTo>
                  <a:lnTo>
                    <a:pt x="8813325" y="3696326"/>
                  </a:lnTo>
                  <a:cubicBezTo>
                    <a:pt x="8953125" y="3695179"/>
                    <a:pt x="9085059" y="3639784"/>
                    <a:pt x="9184214" y="3540628"/>
                  </a:cubicBezTo>
                  <a:cubicBezTo>
                    <a:pt x="9284352" y="3440490"/>
                    <a:pt x="9339583" y="3307081"/>
                    <a:pt x="9339583" y="3165478"/>
                  </a:cubicBezTo>
                  <a:lnTo>
                    <a:pt x="9339583" y="2241780"/>
                  </a:lnTo>
                  <a:cubicBezTo>
                    <a:pt x="9339583" y="1916125"/>
                    <a:pt x="9473320" y="1596698"/>
                    <a:pt x="9706211" y="1365446"/>
                  </a:cubicBezTo>
                  <a:cubicBezTo>
                    <a:pt x="9935497" y="1137799"/>
                    <a:pt x="10236076" y="1012749"/>
                    <a:pt x="10553208" y="1012749"/>
                  </a:cubicBezTo>
                  <a:lnTo>
                    <a:pt x="10562223" y="1012749"/>
                  </a:lnTo>
                  <a:cubicBezTo>
                    <a:pt x="10882961" y="1015207"/>
                    <a:pt x="11184687" y="1141241"/>
                    <a:pt x="11411514" y="1368560"/>
                  </a:cubicBezTo>
                  <a:cubicBezTo>
                    <a:pt x="11640800" y="1597845"/>
                    <a:pt x="11767161" y="1902522"/>
                    <a:pt x="11767161" y="2226701"/>
                  </a:cubicBezTo>
                  <a:lnTo>
                    <a:pt x="11767161" y="2370763"/>
                  </a:lnTo>
                  <a:cubicBezTo>
                    <a:pt x="11767161" y="2584151"/>
                    <a:pt x="11940559" y="2757550"/>
                    <a:pt x="12153784" y="2757550"/>
                  </a:cubicBezTo>
                  <a:lnTo>
                    <a:pt x="12286209" y="2757550"/>
                  </a:lnTo>
                  <a:close/>
                </a:path>
              </a:pathLst>
            </a:custGeom>
            <a:solidFill>
              <a:schemeClr val="tx2">
                <a:lumMod val="20000"/>
                <a:lumOff val="80000"/>
              </a:schemeClr>
            </a:solidFill>
            <a:ln w="16383"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420180A5-E22E-14EF-445E-7F04195C6584}"/>
                </a:ext>
              </a:extLst>
            </p:cNvPr>
            <p:cNvSpPr/>
            <p:nvPr/>
          </p:nvSpPr>
          <p:spPr>
            <a:xfrm>
              <a:off x="24582" y="2481402"/>
              <a:ext cx="131605" cy="33270"/>
            </a:xfrm>
            <a:custGeom>
              <a:avLst/>
              <a:gdLst>
                <a:gd name="connsiteX0" fmla="*/ 130622 w 131605"/>
                <a:gd name="connsiteY0" fmla="*/ 33270 h 33270"/>
                <a:gd name="connsiteX1" fmla="*/ 101122 w 131605"/>
                <a:gd name="connsiteY1" fmla="*/ 32779 h 33270"/>
                <a:gd name="connsiteX2" fmla="*/ 0 w 131605"/>
                <a:gd name="connsiteY2" fmla="*/ 32779 h 33270"/>
                <a:gd name="connsiteX3" fmla="*/ 0 w 131605"/>
                <a:gd name="connsiteY3" fmla="*/ 0 h 33270"/>
                <a:gd name="connsiteX4" fmla="*/ 100958 w 131605"/>
                <a:gd name="connsiteY4" fmla="*/ 0 h 33270"/>
                <a:gd name="connsiteX5" fmla="*/ 131606 w 131605"/>
                <a:gd name="connsiteY5" fmla="*/ 492 h 33270"/>
                <a:gd name="connsiteX6" fmla="*/ 130459 w 131605"/>
                <a:gd name="connsiteY6" fmla="*/ 33270 h 33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1605" h="33270">
                  <a:moveTo>
                    <a:pt x="130622" y="33270"/>
                  </a:moveTo>
                  <a:cubicBezTo>
                    <a:pt x="120789" y="32942"/>
                    <a:pt x="110955" y="32779"/>
                    <a:pt x="101122" y="32779"/>
                  </a:cubicBezTo>
                  <a:lnTo>
                    <a:pt x="0" y="32779"/>
                  </a:lnTo>
                  <a:lnTo>
                    <a:pt x="0" y="0"/>
                  </a:lnTo>
                  <a:lnTo>
                    <a:pt x="100958" y="0"/>
                  </a:lnTo>
                  <a:cubicBezTo>
                    <a:pt x="111283" y="0"/>
                    <a:pt x="121444" y="164"/>
                    <a:pt x="131606" y="492"/>
                  </a:cubicBezTo>
                  <a:lnTo>
                    <a:pt x="130459" y="33270"/>
                  </a:lnTo>
                  <a:close/>
                </a:path>
              </a:pathLst>
            </a:custGeom>
            <a:solidFill>
              <a:srgbClr val="FFFFFF"/>
            </a:solidFill>
            <a:ln w="16383"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B114E76D-652A-745D-9551-D89A1DBFE8F8}"/>
                </a:ext>
              </a:extLst>
            </p:cNvPr>
            <p:cNvSpPr/>
            <p:nvPr/>
          </p:nvSpPr>
          <p:spPr>
            <a:xfrm>
              <a:off x="409074" y="1446256"/>
              <a:ext cx="11459207" cy="3804930"/>
            </a:xfrm>
            <a:custGeom>
              <a:avLst/>
              <a:gdLst>
                <a:gd name="connsiteX0" fmla="*/ 8257893 w 11459207"/>
                <a:gd name="connsiteY0" fmla="*/ 3804931 h 3804930"/>
                <a:gd name="connsiteX1" fmla="*/ 8001237 w 11459207"/>
                <a:gd name="connsiteY1" fmla="*/ 3726754 h 3804930"/>
                <a:gd name="connsiteX2" fmla="*/ 8015496 w 11459207"/>
                <a:gd name="connsiteY2" fmla="*/ 3697253 h 3804930"/>
                <a:gd name="connsiteX3" fmla="*/ 8262645 w 11459207"/>
                <a:gd name="connsiteY3" fmla="*/ 3772480 h 3804930"/>
                <a:gd name="connsiteX4" fmla="*/ 8257893 w 11459207"/>
                <a:gd name="connsiteY4" fmla="*/ 3804931 h 3804930"/>
                <a:gd name="connsiteX5" fmla="*/ 8526021 w 11459207"/>
                <a:gd name="connsiteY5" fmla="*/ 3802964 h 3804930"/>
                <a:gd name="connsiteX6" fmla="*/ 8520940 w 11459207"/>
                <a:gd name="connsiteY6" fmla="*/ 3770677 h 3804930"/>
                <a:gd name="connsiteX7" fmla="*/ 8766943 w 11459207"/>
                <a:gd name="connsiteY7" fmla="*/ 3692009 h 3804930"/>
                <a:gd name="connsiteX8" fmla="*/ 8781530 w 11459207"/>
                <a:gd name="connsiteY8" fmla="*/ 3721346 h 3804930"/>
                <a:gd name="connsiteX9" fmla="*/ 8526021 w 11459207"/>
                <a:gd name="connsiteY9" fmla="*/ 3803128 h 3804930"/>
                <a:gd name="connsiteX10" fmla="*/ 1431602 w 11459207"/>
                <a:gd name="connsiteY10" fmla="*/ 3707415 h 3804930"/>
                <a:gd name="connsiteX11" fmla="*/ 1277051 w 11459207"/>
                <a:gd name="connsiteY11" fmla="*/ 3693648 h 3804930"/>
                <a:gd name="connsiteX12" fmla="*/ 1282951 w 11459207"/>
                <a:gd name="connsiteY12" fmla="*/ 3661361 h 3804930"/>
                <a:gd name="connsiteX13" fmla="*/ 1541082 w 11459207"/>
                <a:gd name="connsiteY13" fmla="*/ 3667589 h 3804930"/>
                <a:gd name="connsiteX14" fmla="*/ 1545343 w 11459207"/>
                <a:gd name="connsiteY14" fmla="*/ 3700040 h 3804930"/>
                <a:gd name="connsiteX15" fmla="*/ 1431766 w 11459207"/>
                <a:gd name="connsiteY15" fmla="*/ 3707415 h 3804930"/>
                <a:gd name="connsiteX16" fmla="*/ 1802655 w 11459207"/>
                <a:gd name="connsiteY16" fmla="*/ 3623994 h 3804930"/>
                <a:gd name="connsiteX17" fmla="*/ 1788560 w 11459207"/>
                <a:gd name="connsiteY17" fmla="*/ 3594329 h 3804930"/>
                <a:gd name="connsiteX18" fmla="*/ 2001620 w 11459207"/>
                <a:gd name="connsiteY18" fmla="*/ 3448628 h 3804930"/>
                <a:gd name="connsiteX19" fmla="*/ 2024074 w 11459207"/>
                <a:gd name="connsiteY19" fmla="*/ 3472557 h 3804930"/>
                <a:gd name="connsiteX20" fmla="*/ 1802655 w 11459207"/>
                <a:gd name="connsiteY20" fmla="*/ 3623994 h 3804930"/>
                <a:gd name="connsiteX21" fmla="*/ 1023673 w 11459207"/>
                <a:gd name="connsiteY21" fmla="*/ 3605310 h 3804930"/>
                <a:gd name="connsiteX22" fmla="*/ 809793 w 11459207"/>
                <a:gd name="connsiteY22" fmla="*/ 3443384 h 3804930"/>
                <a:gd name="connsiteX23" fmla="*/ 833394 w 11459207"/>
                <a:gd name="connsiteY23" fmla="*/ 3420603 h 3804930"/>
                <a:gd name="connsiteX24" fmla="*/ 1039243 w 11459207"/>
                <a:gd name="connsiteY24" fmla="*/ 3576301 h 3804930"/>
                <a:gd name="connsiteX25" fmla="*/ 1023673 w 11459207"/>
                <a:gd name="connsiteY25" fmla="*/ 3605146 h 3804930"/>
                <a:gd name="connsiteX26" fmla="*/ 7779818 w 11459207"/>
                <a:gd name="connsiteY26" fmla="*/ 3575317 h 3804930"/>
                <a:gd name="connsiteX27" fmla="*/ 7613303 w 11459207"/>
                <a:gd name="connsiteY27" fmla="*/ 3365043 h 3804930"/>
                <a:gd name="connsiteX28" fmla="*/ 7641821 w 11459207"/>
                <a:gd name="connsiteY28" fmla="*/ 3348818 h 3804930"/>
                <a:gd name="connsiteX29" fmla="*/ 7802271 w 11459207"/>
                <a:gd name="connsiteY29" fmla="*/ 3551389 h 3804930"/>
                <a:gd name="connsiteX30" fmla="*/ 7779818 w 11459207"/>
                <a:gd name="connsiteY30" fmla="*/ 3575317 h 3804930"/>
                <a:gd name="connsiteX31" fmla="*/ 9000981 w 11459207"/>
                <a:gd name="connsiteY31" fmla="*/ 3566795 h 3804930"/>
                <a:gd name="connsiteX32" fmla="*/ 8978365 w 11459207"/>
                <a:gd name="connsiteY32" fmla="*/ 3543194 h 3804930"/>
                <a:gd name="connsiteX33" fmla="*/ 9135865 w 11459207"/>
                <a:gd name="connsiteY33" fmla="*/ 3338329 h 3804930"/>
                <a:gd name="connsiteX34" fmla="*/ 9164547 w 11459207"/>
                <a:gd name="connsiteY34" fmla="*/ 3354226 h 3804930"/>
                <a:gd name="connsiteX35" fmla="*/ 9001145 w 11459207"/>
                <a:gd name="connsiteY35" fmla="*/ 3566795 h 3804930"/>
                <a:gd name="connsiteX36" fmla="*/ 2188786 w 11459207"/>
                <a:gd name="connsiteY36" fmla="*/ 3260807 h 3804930"/>
                <a:gd name="connsiteX37" fmla="*/ 2160105 w 11459207"/>
                <a:gd name="connsiteY37" fmla="*/ 3244910 h 3804930"/>
                <a:gd name="connsiteX38" fmla="*/ 2248279 w 11459207"/>
                <a:gd name="connsiteY38" fmla="*/ 3002349 h 3804930"/>
                <a:gd name="connsiteX39" fmla="*/ 2280402 w 11459207"/>
                <a:gd name="connsiteY39" fmla="*/ 3008577 h 3804930"/>
                <a:gd name="connsiteX40" fmla="*/ 2188786 w 11459207"/>
                <a:gd name="connsiteY40" fmla="*/ 3260807 h 3804930"/>
                <a:gd name="connsiteX41" fmla="*/ 655407 w 11459207"/>
                <a:gd name="connsiteY41" fmla="*/ 3223932 h 3804930"/>
                <a:gd name="connsiteX42" fmla="*/ 576083 w 11459207"/>
                <a:gd name="connsiteY42" fmla="*/ 2967604 h 3804930"/>
                <a:gd name="connsiteX43" fmla="*/ 608533 w 11459207"/>
                <a:gd name="connsiteY43" fmla="*/ 2962851 h 3804930"/>
                <a:gd name="connsiteX44" fmla="*/ 684907 w 11459207"/>
                <a:gd name="connsiteY44" fmla="*/ 3209345 h 3804930"/>
                <a:gd name="connsiteX45" fmla="*/ 655570 w 11459207"/>
                <a:gd name="connsiteY45" fmla="*/ 3223768 h 3804930"/>
                <a:gd name="connsiteX46" fmla="*/ 7517426 w 11459207"/>
                <a:gd name="connsiteY46" fmla="*/ 3114615 h 3804930"/>
                <a:gd name="connsiteX47" fmla="*/ 7497267 w 11459207"/>
                <a:gd name="connsiteY47" fmla="*/ 2925319 h 3804930"/>
                <a:gd name="connsiteX48" fmla="*/ 7497267 w 11459207"/>
                <a:gd name="connsiteY48" fmla="*/ 2848126 h 3804930"/>
                <a:gd name="connsiteX49" fmla="*/ 7530046 w 11459207"/>
                <a:gd name="connsiteY49" fmla="*/ 2848126 h 3804930"/>
                <a:gd name="connsiteX50" fmla="*/ 7530046 w 11459207"/>
                <a:gd name="connsiteY50" fmla="*/ 2925319 h 3804930"/>
                <a:gd name="connsiteX51" fmla="*/ 7549549 w 11459207"/>
                <a:gd name="connsiteY51" fmla="*/ 3107568 h 3804930"/>
                <a:gd name="connsiteX52" fmla="*/ 7517426 w 11459207"/>
                <a:gd name="connsiteY52" fmla="*/ 3114451 h 3804930"/>
                <a:gd name="connsiteX53" fmla="*/ 9256982 w 11459207"/>
                <a:gd name="connsiteY53" fmla="*/ 3102323 h 3804930"/>
                <a:gd name="connsiteX54" fmla="*/ 9224859 w 11459207"/>
                <a:gd name="connsiteY54" fmla="*/ 3095767 h 3804930"/>
                <a:gd name="connsiteX55" fmla="*/ 9241903 w 11459207"/>
                <a:gd name="connsiteY55" fmla="*/ 2925155 h 3804930"/>
                <a:gd name="connsiteX56" fmla="*/ 9241903 w 11459207"/>
                <a:gd name="connsiteY56" fmla="*/ 2835834 h 3804930"/>
                <a:gd name="connsiteX57" fmla="*/ 9274682 w 11459207"/>
                <a:gd name="connsiteY57" fmla="*/ 2835834 h 3804930"/>
                <a:gd name="connsiteX58" fmla="*/ 9274682 w 11459207"/>
                <a:gd name="connsiteY58" fmla="*/ 2925155 h 3804930"/>
                <a:gd name="connsiteX59" fmla="*/ 9256982 w 11459207"/>
                <a:gd name="connsiteY59" fmla="*/ 3102159 h 3804930"/>
                <a:gd name="connsiteX60" fmla="*/ 5102469 w 11459207"/>
                <a:gd name="connsiteY60" fmla="*/ 3004807 h 3804930"/>
                <a:gd name="connsiteX61" fmla="*/ 4894489 w 11459207"/>
                <a:gd name="connsiteY61" fmla="*/ 3004807 h 3804930"/>
                <a:gd name="connsiteX62" fmla="*/ 4894489 w 11459207"/>
                <a:gd name="connsiteY62" fmla="*/ 2972029 h 3804930"/>
                <a:gd name="connsiteX63" fmla="*/ 5102469 w 11459207"/>
                <a:gd name="connsiteY63" fmla="*/ 2972029 h 3804930"/>
                <a:gd name="connsiteX64" fmla="*/ 5157373 w 11459207"/>
                <a:gd name="connsiteY64" fmla="*/ 2969734 h 3804930"/>
                <a:gd name="connsiteX65" fmla="*/ 5159995 w 11459207"/>
                <a:gd name="connsiteY65" fmla="*/ 3002349 h 3804930"/>
                <a:gd name="connsiteX66" fmla="*/ 5102469 w 11459207"/>
                <a:gd name="connsiteY66" fmla="*/ 3004643 h 3804930"/>
                <a:gd name="connsiteX67" fmla="*/ 4628491 w 11459207"/>
                <a:gd name="connsiteY67" fmla="*/ 3000710 h 3804930"/>
                <a:gd name="connsiteX68" fmla="*/ 4371835 w 11459207"/>
                <a:gd name="connsiteY68" fmla="*/ 2920402 h 3804930"/>
                <a:gd name="connsiteX69" fmla="*/ 4387569 w 11459207"/>
                <a:gd name="connsiteY69" fmla="*/ 2891557 h 3804930"/>
                <a:gd name="connsiteX70" fmla="*/ 4632097 w 11459207"/>
                <a:gd name="connsiteY70" fmla="*/ 2968095 h 3804930"/>
                <a:gd name="connsiteX71" fmla="*/ 4628655 w 11459207"/>
                <a:gd name="connsiteY71" fmla="*/ 3000710 h 3804930"/>
                <a:gd name="connsiteX72" fmla="*/ 5418781 w 11459207"/>
                <a:gd name="connsiteY72" fmla="*/ 2928925 h 3804930"/>
                <a:gd name="connsiteX73" fmla="*/ 5403867 w 11459207"/>
                <a:gd name="connsiteY73" fmla="*/ 2899752 h 3804930"/>
                <a:gd name="connsiteX74" fmla="*/ 5605291 w 11459207"/>
                <a:gd name="connsiteY74" fmla="*/ 2741268 h 3804930"/>
                <a:gd name="connsiteX75" fmla="*/ 5630203 w 11459207"/>
                <a:gd name="connsiteY75" fmla="*/ 2762574 h 3804930"/>
                <a:gd name="connsiteX76" fmla="*/ 5418781 w 11459207"/>
                <a:gd name="connsiteY76" fmla="*/ 2928925 h 3804930"/>
                <a:gd name="connsiteX77" fmla="*/ 11452159 w 11459207"/>
                <a:gd name="connsiteY77" fmla="*/ 2816003 h 3804930"/>
                <a:gd name="connsiteX78" fmla="*/ 11209107 w 11459207"/>
                <a:gd name="connsiteY78" fmla="*/ 2699639 h 3804930"/>
                <a:gd name="connsiteX79" fmla="*/ 11229593 w 11459207"/>
                <a:gd name="connsiteY79" fmla="*/ 2674072 h 3804930"/>
                <a:gd name="connsiteX80" fmla="*/ 11459207 w 11459207"/>
                <a:gd name="connsiteY80" fmla="*/ 2784044 h 3804930"/>
                <a:gd name="connsiteX81" fmla="*/ 11452159 w 11459207"/>
                <a:gd name="connsiteY81" fmla="*/ 2816003 h 3804930"/>
                <a:gd name="connsiteX82" fmla="*/ 4164839 w 11459207"/>
                <a:gd name="connsiteY82" fmla="*/ 2748643 h 3804930"/>
                <a:gd name="connsiteX83" fmla="*/ 4038150 w 11459207"/>
                <a:gd name="connsiteY83" fmla="*/ 2511327 h 3804930"/>
                <a:gd name="connsiteX84" fmla="*/ 4069454 w 11459207"/>
                <a:gd name="connsiteY84" fmla="*/ 2501821 h 3804930"/>
                <a:gd name="connsiteX85" fmla="*/ 4190078 w 11459207"/>
                <a:gd name="connsiteY85" fmla="*/ 2727992 h 3804930"/>
                <a:gd name="connsiteX86" fmla="*/ 4164675 w 11459207"/>
                <a:gd name="connsiteY86" fmla="*/ 2748807 h 3804930"/>
                <a:gd name="connsiteX87" fmla="*/ 2296135 w 11459207"/>
                <a:gd name="connsiteY87" fmla="*/ 2742087 h 3804930"/>
                <a:gd name="connsiteX88" fmla="*/ 2263357 w 11459207"/>
                <a:gd name="connsiteY88" fmla="*/ 2742087 h 3804930"/>
                <a:gd name="connsiteX89" fmla="*/ 2263357 w 11459207"/>
                <a:gd name="connsiteY89" fmla="*/ 2477729 h 3804930"/>
                <a:gd name="connsiteX90" fmla="*/ 2296135 w 11459207"/>
                <a:gd name="connsiteY90" fmla="*/ 2477729 h 3804930"/>
                <a:gd name="connsiteX91" fmla="*/ 2296135 w 11459207"/>
                <a:gd name="connsiteY91" fmla="*/ 2742087 h 3804930"/>
                <a:gd name="connsiteX92" fmla="*/ 599847 w 11459207"/>
                <a:gd name="connsiteY92" fmla="*/ 2701442 h 3804930"/>
                <a:gd name="connsiteX93" fmla="*/ 567068 w 11459207"/>
                <a:gd name="connsiteY93" fmla="*/ 2701442 h 3804930"/>
                <a:gd name="connsiteX94" fmla="*/ 567068 w 11459207"/>
                <a:gd name="connsiteY94" fmla="*/ 2437083 h 3804930"/>
                <a:gd name="connsiteX95" fmla="*/ 599847 w 11459207"/>
                <a:gd name="connsiteY95" fmla="*/ 2437083 h 3804930"/>
                <a:gd name="connsiteX96" fmla="*/ 599847 w 11459207"/>
                <a:gd name="connsiteY96" fmla="*/ 2701442 h 3804930"/>
                <a:gd name="connsiteX97" fmla="*/ 7530046 w 11459207"/>
                <a:gd name="connsiteY97" fmla="*/ 2583767 h 3804930"/>
                <a:gd name="connsiteX98" fmla="*/ 7497267 w 11459207"/>
                <a:gd name="connsiteY98" fmla="*/ 2583767 h 3804930"/>
                <a:gd name="connsiteX99" fmla="*/ 7497267 w 11459207"/>
                <a:gd name="connsiteY99" fmla="*/ 2319408 h 3804930"/>
                <a:gd name="connsiteX100" fmla="*/ 7530046 w 11459207"/>
                <a:gd name="connsiteY100" fmla="*/ 2319408 h 3804930"/>
                <a:gd name="connsiteX101" fmla="*/ 7530046 w 11459207"/>
                <a:gd name="connsiteY101" fmla="*/ 2583767 h 3804930"/>
                <a:gd name="connsiteX102" fmla="*/ 9274518 w 11459207"/>
                <a:gd name="connsiteY102" fmla="*/ 2571639 h 3804930"/>
                <a:gd name="connsiteX103" fmla="*/ 9241739 w 11459207"/>
                <a:gd name="connsiteY103" fmla="*/ 2571639 h 3804930"/>
                <a:gd name="connsiteX104" fmla="*/ 9241739 w 11459207"/>
                <a:gd name="connsiteY104" fmla="*/ 2307280 h 3804930"/>
                <a:gd name="connsiteX105" fmla="*/ 9274518 w 11459207"/>
                <a:gd name="connsiteY105" fmla="*/ 2307280 h 3804930"/>
                <a:gd name="connsiteX106" fmla="*/ 9274518 w 11459207"/>
                <a:gd name="connsiteY106" fmla="*/ 2571639 h 3804930"/>
                <a:gd name="connsiteX107" fmla="*/ 5762956 w 11459207"/>
                <a:gd name="connsiteY107" fmla="*/ 2528699 h 3804930"/>
                <a:gd name="connsiteX108" fmla="*/ 5731816 w 11459207"/>
                <a:gd name="connsiteY108" fmla="*/ 2518374 h 3804930"/>
                <a:gd name="connsiteX109" fmla="*/ 5765578 w 11459207"/>
                <a:gd name="connsiteY109" fmla="*/ 2308755 h 3804930"/>
                <a:gd name="connsiteX110" fmla="*/ 5765578 w 11459207"/>
                <a:gd name="connsiteY110" fmla="*/ 2263029 h 3804930"/>
                <a:gd name="connsiteX111" fmla="*/ 5798357 w 11459207"/>
                <a:gd name="connsiteY111" fmla="*/ 2263029 h 3804930"/>
                <a:gd name="connsiteX112" fmla="*/ 5798357 w 11459207"/>
                <a:gd name="connsiteY112" fmla="*/ 2308755 h 3804930"/>
                <a:gd name="connsiteX113" fmla="*/ 5762956 w 11459207"/>
                <a:gd name="connsiteY113" fmla="*/ 2528699 h 3804930"/>
                <a:gd name="connsiteX114" fmla="*/ 11042427 w 11459207"/>
                <a:gd name="connsiteY114" fmla="*/ 2488054 h 3804930"/>
                <a:gd name="connsiteX115" fmla="*/ 10986376 w 11459207"/>
                <a:gd name="connsiteY115" fmla="*/ 2235987 h 3804930"/>
                <a:gd name="connsiteX116" fmla="*/ 10986376 w 11459207"/>
                <a:gd name="connsiteY116" fmla="*/ 2224678 h 3804930"/>
                <a:gd name="connsiteX117" fmla="*/ 11019155 w 11459207"/>
                <a:gd name="connsiteY117" fmla="*/ 2224678 h 3804930"/>
                <a:gd name="connsiteX118" fmla="*/ 11019155 w 11459207"/>
                <a:gd name="connsiteY118" fmla="*/ 2235987 h 3804930"/>
                <a:gd name="connsiteX119" fmla="*/ 11072093 w 11459207"/>
                <a:gd name="connsiteY119" fmla="*/ 2474123 h 3804930"/>
                <a:gd name="connsiteX120" fmla="*/ 11042427 w 11459207"/>
                <a:gd name="connsiteY120" fmla="*/ 2488054 h 3804930"/>
                <a:gd name="connsiteX121" fmla="*/ 4040936 w 11459207"/>
                <a:gd name="connsiteY121" fmla="*/ 2245165 h 3804930"/>
                <a:gd name="connsiteX122" fmla="*/ 4008157 w 11459207"/>
                <a:gd name="connsiteY122" fmla="*/ 2245165 h 3804930"/>
                <a:gd name="connsiteX123" fmla="*/ 4008157 w 11459207"/>
                <a:gd name="connsiteY123" fmla="*/ 1980806 h 3804930"/>
                <a:gd name="connsiteX124" fmla="*/ 4040936 w 11459207"/>
                <a:gd name="connsiteY124" fmla="*/ 1980806 h 3804930"/>
                <a:gd name="connsiteX125" fmla="*/ 4040936 w 11459207"/>
                <a:gd name="connsiteY125" fmla="*/ 2245165 h 3804930"/>
                <a:gd name="connsiteX126" fmla="*/ 2296135 w 11459207"/>
                <a:gd name="connsiteY126" fmla="*/ 2213370 h 3804930"/>
                <a:gd name="connsiteX127" fmla="*/ 2263357 w 11459207"/>
                <a:gd name="connsiteY127" fmla="*/ 2213370 h 3804930"/>
                <a:gd name="connsiteX128" fmla="*/ 2263357 w 11459207"/>
                <a:gd name="connsiteY128" fmla="*/ 1949011 h 3804930"/>
                <a:gd name="connsiteX129" fmla="*/ 2296135 w 11459207"/>
                <a:gd name="connsiteY129" fmla="*/ 1949011 h 3804930"/>
                <a:gd name="connsiteX130" fmla="*/ 2296135 w 11459207"/>
                <a:gd name="connsiteY130" fmla="*/ 2213370 h 3804930"/>
                <a:gd name="connsiteX131" fmla="*/ 599847 w 11459207"/>
                <a:gd name="connsiteY131" fmla="*/ 2172724 h 3804930"/>
                <a:gd name="connsiteX132" fmla="*/ 567068 w 11459207"/>
                <a:gd name="connsiteY132" fmla="*/ 2172724 h 3804930"/>
                <a:gd name="connsiteX133" fmla="*/ 567068 w 11459207"/>
                <a:gd name="connsiteY133" fmla="*/ 1908529 h 3804930"/>
                <a:gd name="connsiteX134" fmla="*/ 599847 w 11459207"/>
                <a:gd name="connsiteY134" fmla="*/ 1908202 h 3804930"/>
                <a:gd name="connsiteX135" fmla="*/ 599847 w 11459207"/>
                <a:gd name="connsiteY135" fmla="*/ 1918527 h 3804930"/>
                <a:gd name="connsiteX136" fmla="*/ 599847 w 11459207"/>
                <a:gd name="connsiteY136" fmla="*/ 2172724 h 3804930"/>
                <a:gd name="connsiteX137" fmla="*/ 7530046 w 11459207"/>
                <a:gd name="connsiteY137" fmla="*/ 2055049 h 3804930"/>
                <a:gd name="connsiteX138" fmla="*/ 7497267 w 11459207"/>
                <a:gd name="connsiteY138" fmla="*/ 2055049 h 3804930"/>
                <a:gd name="connsiteX139" fmla="*/ 7497267 w 11459207"/>
                <a:gd name="connsiteY139" fmla="*/ 1790691 h 3804930"/>
                <a:gd name="connsiteX140" fmla="*/ 7530046 w 11459207"/>
                <a:gd name="connsiteY140" fmla="*/ 1790691 h 3804930"/>
                <a:gd name="connsiteX141" fmla="*/ 7530046 w 11459207"/>
                <a:gd name="connsiteY141" fmla="*/ 2055049 h 3804930"/>
                <a:gd name="connsiteX142" fmla="*/ 9274518 w 11459207"/>
                <a:gd name="connsiteY142" fmla="*/ 2042921 h 3804930"/>
                <a:gd name="connsiteX143" fmla="*/ 9241739 w 11459207"/>
                <a:gd name="connsiteY143" fmla="*/ 2042921 h 3804930"/>
                <a:gd name="connsiteX144" fmla="*/ 9241739 w 11459207"/>
                <a:gd name="connsiteY144" fmla="*/ 1918363 h 3804930"/>
                <a:gd name="connsiteX145" fmla="*/ 9253048 w 11459207"/>
                <a:gd name="connsiteY145" fmla="*/ 1776596 h 3804930"/>
                <a:gd name="connsiteX146" fmla="*/ 9285335 w 11459207"/>
                <a:gd name="connsiteY146" fmla="*/ 1781840 h 3804930"/>
                <a:gd name="connsiteX147" fmla="*/ 9274518 w 11459207"/>
                <a:gd name="connsiteY147" fmla="*/ 1918363 h 3804930"/>
                <a:gd name="connsiteX148" fmla="*/ 9274518 w 11459207"/>
                <a:gd name="connsiteY148" fmla="*/ 2042921 h 3804930"/>
                <a:gd name="connsiteX149" fmla="*/ 5798521 w 11459207"/>
                <a:gd name="connsiteY149" fmla="*/ 1998670 h 3804930"/>
                <a:gd name="connsiteX150" fmla="*/ 5765742 w 11459207"/>
                <a:gd name="connsiteY150" fmla="*/ 1998670 h 3804930"/>
                <a:gd name="connsiteX151" fmla="*/ 5765742 w 11459207"/>
                <a:gd name="connsiteY151" fmla="*/ 1734312 h 3804930"/>
                <a:gd name="connsiteX152" fmla="*/ 5798521 w 11459207"/>
                <a:gd name="connsiteY152" fmla="*/ 1734312 h 3804930"/>
                <a:gd name="connsiteX153" fmla="*/ 5798521 w 11459207"/>
                <a:gd name="connsiteY153" fmla="*/ 1998670 h 3804930"/>
                <a:gd name="connsiteX154" fmla="*/ 11019155 w 11459207"/>
                <a:gd name="connsiteY154" fmla="*/ 1960319 h 3804930"/>
                <a:gd name="connsiteX155" fmla="*/ 10986376 w 11459207"/>
                <a:gd name="connsiteY155" fmla="*/ 1960319 h 3804930"/>
                <a:gd name="connsiteX156" fmla="*/ 10986376 w 11459207"/>
                <a:gd name="connsiteY156" fmla="*/ 1918363 h 3804930"/>
                <a:gd name="connsiteX157" fmla="*/ 10959007 w 11459207"/>
                <a:gd name="connsiteY157" fmla="*/ 1702516 h 3804930"/>
                <a:gd name="connsiteX158" fmla="*/ 10990802 w 11459207"/>
                <a:gd name="connsiteY158" fmla="*/ 1694322 h 3804930"/>
                <a:gd name="connsiteX159" fmla="*/ 11019319 w 11459207"/>
                <a:gd name="connsiteY159" fmla="*/ 1918363 h 3804930"/>
                <a:gd name="connsiteX160" fmla="*/ 11019319 w 11459207"/>
                <a:gd name="connsiteY160" fmla="*/ 1960319 h 3804930"/>
                <a:gd name="connsiteX161" fmla="*/ 3998324 w 11459207"/>
                <a:gd name="connsiteY161" fmla="*/ 1719725 h 3804930"/>
                <a:gd name="connsiteX162" fmla="*/ 3916541 w 11459207"/>
                <a:gd name="connsiteY162" fmla="*/ 1475361 h 3804930"/>
                <a:gd name="connsiteX163" fmla="*/ 3945551 w 11459207"/>
                <a:gd name="connsiteY163" fmla="*/ 1459955 h 3804930"/>
                <a:gd name="connsiteX164" fmla="*/ 4030611 w 11459207"/>
                <a:gd name="connsiteY164" fmla="*/ 1714645 h 3804930"/>
                <a:gd name="connsiteX165" fmla="*/ 3998160 w 11459207"/>
                <a:gd name="connsiteY165" fmla="*/ 1719725 h 3804930"/>
                <a:gd name="connsiteX166" fmla="*/ 2311705 w 11459207"/>
                <a:gd name="connsiteY166" fmla="*/ 1688913 h 3804930"/>
                <a:gd name="connsiteX167" fmla="*/ 2279582 w 11459207"/>
                <a:gd name="connsiteY167" fmla="*/ 1682522 h 3804930"/>
                <a:gd name="connsiteX168" fmla="*/ 2374804 w 11459207"/>
                <a:gd name="connsiteY168" fmla="*/ 1431438 h 3804930"/>
                <a:gd name="connsiteX169" fmla="*/ 2403157 w 11459207"/>
                <a:gd name="connsiteY169" fmla="*/ 1447827 h 3804930"/>
                <a:gd name="connsiteX170" fmla="*/ 2311869 w 11459207"/>
                <a:gd name="connsiteY170" fmla="*/ 1688913 h 3804930"/>
                <a:gd name="connsiteX171" fmla="*/ 525112 w 11459207"/>
                <a:gd name="connsiteY171" fmla="*/ 1653676 h 3804930"/>
                <a:gd name="connsiteX172" fmla="*/ 408256 w 11459207"/>
                <a:gd name="connsiteY172" fmla="*/ 1423407 h 3804930"/>
                <a:gd name="connsiteX173" fmla="*/ 434807 w 11459207"/>
                <a:gd name="connsiteY173" fmla="*/ 1404232 h 3804930"/>
                <a:gd name="connsiteX174" fmla="*/ 556252 w 11459207"/>
                <a:gd name="connsiteY174" fmla="*/ 1643515 h 3804930"/>
                <a:gd name="connsiteX175" fmla="*/ 525112 w 11459207"/>
                <a:gd name="connsiteY175" fmla="*/ 1653676 h 3804930"/>
                <a:gd name="connsiteX176" fmla="*/ 9364496 w 11459207"/>
                <a:gd name="connsiteY176" fmla="*/ 1535838 h 3804930"/>
                <a:gd name="connsiteX177" fmla="*/ 9335158 w 11459207"/>
                <a:gd name="connsiteY177" fmla="*/ 1521087 h 3804930"/>
                <a:gd name="connsiteX178" fmla="*/ 9490037 w 11459207"/>
                <a:gd name="connsiteY178" fmla="*/ 1301963 h 3804930"/>
                <a:gd name="connsiteX179" fmla="*/ 9513638 w 11459207"/>
                <a:gd name="connsiteY179" fmla="*/ 1324744 h 3804930"/>
                <a:gd name="connsiteX180" fmla="*/ 9364496 w 11459207"/>
                <a:gd name="connsiteY180" fmla="*/ 1535674 h 3804930"/>
                <a:gd name="connsiteX181" fmla="*/ 7530046 w 11459207"/>
                <a:gd name="connsiteY181" fmla="*/ 1526332 h 3804930"/>
                <a:gd name="connsiteX182" fmla="*/ 7497267 w 11459207"/>
                <a:gd name="connsiteY182" fmla="*/ 1526332 h 3804930"/>
                <a:gd name="connsiteX183" fmla="*/ 7497267 w 11459207"/>
                <a:gd name="connsiteY183" fmla="*/ 1261973 h 3804930"/>
                <a:gd name="connsiteX184" fmla="*/ 7530046 w 11459207"/>
                <a:gd name="connsiteY184" fmla="*/ 1261973 h 3804930"/>
                <a:gd name="connsiteX185" fmla="*/ 7530046 w 11459207"/>
                <a:gd name="connsiteY185" fmla="*/ 1526332 h 3804930"/>
                <a:gd name="connsiteX186" fmla="*/ 5798521 w 11459207"/>
                <a:gd name="connsiteY186" fmla="*/ 1469953 h 3804930"/>
                <a:gd name="connsiteX187" fmla="*/ 5765742 w 11459207"/>
                <a:gd name="connsiteY187" fmla="*/ 1469953 h 3804930"/>
                <a:gd name="connsiteX188" fmla="*/ 5765742 w 11459207"/>
                <a:gd name="connsiteY188" fmla="*/ 1205594 h 3804930"/>
                <a:gd name="connsiteX189" fmla="*/ 5798521 w 11459207"/>
                <a:gd name="connsiteY189" fmla="*/ 1205594 h 3804930"/>
                <a:gd name="connsiteX190" fmla="*/ 5798521 w 11459207"/>
                <a:gd name="connsiteY190" fmla="*/ 1469953 h 3804930"/>
                <a:gd name="connsiteX191" fmla="*/ 10856738 w 11459207"/>
                <a:gd name="connsiteY191" fmla="*/ 1465364 h 3804930"/>
                <a:gd name="connsiteX192" fmla="*/ 10688420 w 11459207"/>
                <a:gd name="connsiteY192" fmla="*/ 1269348 h 3804930"/>
                <a:gd name="connsiteX193" fmla="*/ 10709726 w 11459207"/>
                <a:gd name="connsiteY193" fmla="*/ 1244437 h 3804930"/>
                <a:gd name="connsiteX194" fmla="*/ 10884436 w 11459207"/>
                <a:gd name="connsiteY194" fmla="*/ 1447991 h 3804930"/>
                <a:gd name="connsiteX195" fmla="*/ 10856574 w 11459207"/>
                <a:gd name="connsiteY195" fmla="*/ 1465364 h 3804930"/>
                <a:gd name="connsiteX196" fmla="*/ 3760516 w 11459207"/>
                <a:gd name="connsiteY196" fmla="*/ 1270004 h 3804930"/>
                <a:gd name="connsiteX197" fmla="*/ 3546964 w 11459207"/>
                <a:gd name="connsiteY197" fmla="*/ 1125451 h 3804930"/>
                <a:gd name="connsiteX198" fmla="*/ 3560731 w 11459207"/>
                <a:gd name="connsiteY198" fmla="*/ 1095622 h 3804930"/>
                <a:gd name="connsiteX199" fmla="*/ 3782969 w 11459207"/>
                <a:gd name="connsiteY199" fmla="*/ 1246239 h 3804930"/>
                <a:gd name="connsiteX200" fmla="*/ 3760516 w 11459207"/>
                <a:gd name="connsiteY200" fmla="*/ 1270004 h 3804930"/>
                <a:gd name="connsiteX201" fmla="*/ 2567050 w 11459207"/>
                <a:gd name="connsiteY201" fmla="*/ 1248862 h 3804930"/>
                <a:gd name="connsiteX202" fmla="*/ 2545416 w 11459207"/>
                <a:gd name="connsiteY202" fmla="*/ 1224278 h 3804930"/>
                <a:gd name="connsiteX203" fmla="*/ 2773391 w 11459207"/>
                <a:gd name="connsiteY203" fmla="*/ 1082675 h 3804930"/>
                <a:gd name="connsiteX204" fmla="*/ 2785847 w 11459207"/>
                <a:gd name="connsiteY204" fmla="*/ 1112995 h 3804930"/>
                <a:gd name="connsiteX205" fmla="*/ 2566886 w 11459207"/>
                <a:gd name="connsiteY205" fmla="*/ 1249026 h 3804930"/>
                <a:gd name="connsiteX206" fmla="*/ 227647 w 11459207"/>
                <a:gd name="connsiteY206" fmla="*/ 1238537 h 3804930"/>
                <a:gd name="connsiteX207" fmla="*/ 0 w 11459207"/>
                <a:gd name="connsiteY207" fmla="*/ 1116273 h 3804930"/>
                <a:gd name="connsiteX208" fmla="*/ 10981 w 11459207"/>
                <a:gd name="connsiteY208" fmla="*/ 1085297 h 3804930"/>
                <a:gd name="connsiteX209" fmla="*/ 247314 w 11459207"/>
                <a:gd name="connsiteY209" fmla="*/ 1212150 h 3804930"/>
                <a:gd name="connsiteX210" fmla="*/ 227647 w 11459207"/>
                <a:gd name="connsiteY210" fmla="*/ 1238373 h 3804930"/>
                <a:gd name="connsiteX211" fmla="*/ 9718832 w 11459207"/>
                <a:gd name="connsiteY211" fmla="*/ 1167735 h 3804930"/>
                <a:gd name="connsiteX212" fmla="*/ 9703098 w 11459207"/>
                <a:gd name="connsiteY212" fmla="*/ 1139054 h 3804930"/>
                <a:gd name="connsiteX213" fmla="*/ 9955000 w 11459207"/>
                <a:gd name="connsiteY213" fmla="*/ 1046946 h 3804930"/>
                <a:gd name="connsiteX214" fmla="*/ 9961392 w 11459207"/>
                <a:gd name="connsiteY214" fmla="*/ 1079069 h 3804930"/>
                <a:gd name="connsiteX215" fmla="*/ 9718832 w 11459207"/>
                <a:gd name="connsiteY215" fmla="*/ 1167735 h 3804930"/>
                <a:gd name="connsiteX216" fmla="*/ 10469459 w 11459207"/>
                <a:gd name="connsiteY216" fmla="*/ 1132170 h 3804930"/>
                <a:gd name="connsiteX217" fmla="*/ 10219523 w 11459207"/>
                <a:gd name="connsiteY217" fmla="*/ 1066941 h 3804930"/>
                <a:gd name="connsiteX218" fmla="*/ 10222964 w 11459207"/>
                <a:gd name="connsiteY218" fmla="*/ 1034326 h 3804930"/>
                <a:gd name="connsiteX219" fmla="*/ 10482571 w 11459207"/>
                <a:gd name="connsiteY219" fmla="*/ 1102014 h 3804930"/>
                <a:gd name="connsiteX220" fmla="*/ 10469624 w 11459207"/>
                <a:gd name="connsiteY220" fmla="*/ 1132170 h 3804930"/>
                <a:gd name="connsiteX221" fmla="*/ 7530046 w 11459207"/>
                <a:gd name="connsiteY221" fmla="*/ 997614 h 3804930"/>
                <a:gd name="connsiteX222" fmla="*/ 7497267 w 11459207"/>
                <a:gd name="connsiteY222" fmla="*/ 997614 h 3804930"/>
                <a:gd name="connsiteX223" fmla="*/ 7497267 w 11459207"/>
                <a:gd name="connsiteY223" fmla="*/ 875842 h 3804930"/>
                <a:gd name="connsiteX224" fmla="*/ 7485959 w 11459207"/>
                <a:gd name="connsiteY224" fmla="*/ 736533 h 3804930"/>
                <a:gd name="connsiteX225" fmla="*/ 7518246 w 11459207"/>
                <a:gd name="connsiteY225" fmla="*/ 731125 h 3804930"/>
                <a:gd name="connsiteX226" fmla="*/ 7530046 w 11459207"/>
                <a:gd name="connsiteY226" fmla="*/ 875678 h 3804930"/>
                <a:gd name="connsiteX227" fmla="*/ 7530046 w 11459207"/>
                <a:gd name="connsiteY227" fmla="*/ 997450 h 3804930"/>
                <a:gd name="connsiteX228" fmla="*/ 5798521 w 11459207"/>
                <a:gd name="connsiteY228" fmla="*/ 941235 h 3804930"/>
                <a:gd name="connsiteX229" fmla="*/ 5765742 w 11459207"/>
                <a:gd name="connsiteY229" fmla="*/ 941235 h 3804930"/>
                <a:gd name="connsiteX230" fmla="*/ 5765742 w 11459207"/>
                <a:gd name="connsiteY230" fmla="*/ 875842 h 3804930"/>
                <a:gd name="connsiteX231" fmla="*/ 5788687 w 11459207"/>
                <a:gd name="connsiteY231" fmla="*/ 674910 h 3804930"/>
                <a:gd name="connsiteX232" fmla="*/ 5820646 w 11459207"/>
                <a:gd name="connsiteY232" fmla="*/ 682285 h 3804930"/>
                <a:gd name="connsiteX233" fmla="*/ 5798521 w 11459207"/>
                <a:gd name="connsiteY233" fmla="*/ 875842 h 3804930"/>
                <a:gd name="connsiteX234" fmla="*/ 5798521 w 11459207"/>
                <a:gd name="connsiteY234" fmla="*/ 941235 h 3804930"/>
                <a:gd name="connsiteX235" fmla="*/ 7405323 w 11459207"/>
                <a:gd name="connsiteY235" fmla="*/ 491186 h 3804930"/>
                <a:gd name="connsiteX236" fmla="*/ 7254542 w 11459207"/>
                <a:gd name="connsiteY236" fmla="*/ 281404 h 3804930"/>
                <a:gd name="connsiteX237" fmla="*/ 7277979 w 11459207"/>
                <a:gd name="connsiteY237" fmla="*/ 258459 h 3804930"/>
                <a:gd name="connsiteX238" fmla="*/ 7434496 w 11459207"/>
                <a:gd name="connsiteY238" fmla="*/ 476272 h 3804930"/>
                <a:gd name="connsiteX239" fmla="*/ 7405323 w 11459207"/>
                <a:gd name="connsiteY239" fmla="*/ 491186 h 3804930"/>
                <a:gd name="connsiteX240" fmla="*/ 5917015 w 11459207"/>
                <a:gd name="connsiteY240" fmla="*/ 442838 h 3804930"/>
                <a:gd name="connsiteX241" fmla="*/ 5888825 w 11459207"/>
                <a:gd name="connsiteY241" fmla="*/ 426121 h 3804930"/>
                <a:gd name="connsiteX242" fmla="*/ 6059274 w 11459207"/>
                <a:gd name="connsiteY242" fmla="*/ 218961 h 3804930"/>
                <a:gd name="connsiteX243" fmla="*/ 6081071 w 11459207"/>
                <a:gd name="connsiteY243" fmla="*/ 243381 h 3804930"/>
                <a:gd name="connsiteX244" fmla="*/ 5917015 w 11459207"/>
                <a:gd name="connsiteY244" fmla="*/ 443002 h 3804930"/>
                <a:gd name="connsiteX245" fmla="*/ 7047874 w 11459207"/>
                <a:gd name="connsiteY245" fmla="*/ 126525 h 3804930"/>
                <a:gd name="connsiteX246" fmla="*/ 6804165 w 11459207"/>
                <a:gd name="connsiteY246" fmla="*/ 40973 h 3804930"/>
                <a:gd name="connsiteX247" fmla="*/ 6810229 w 11459207"/>
                <a:gd name="connsiteY247" fmla="*/ 8686 h 3804930"/>
                <a:gd name="connsiteX248" fmla="*/ 7063444 w 11459207"/>
                <a:gd name="connsiteY248" fmla="*/ 97516 h 3804930"/>
                <a:gd name="connsiteX249" fmla="*/ 7048038 w 11459207"/>
                <a:gd name="connsiteY249" fmla="*/ 126361 h 3804930"/>
                <a:gd name="connsiteX250" fmla="*/ 6297410 w 11459207"/>
                <a:gd name="connsiteY250" fmla="*/ 101941 h 3804930"/>
                <a:gd name="connsiteX251" fmla="*/ 6283806 w 11459207"/>
                <a:gd name="connsiteY251" fmla="*/ 72113 h 3804930"/>
                <a:gd name="connsiteX252" fmla="*/ 6542265 w 11459207"/>
                <a:gd name="connsiteY252" fmla="*/ 0 h 3804930"/>
                <a:gd name="connsiteX253" fmla="*/ 6546199 w 11459207"/>
                <a:gd name="connsiteY253" fmla="*/ 32615 h 3804930"/>
                <a:gd name="connsiteX254" fmla="*/ 6297410 w 11459207"/>
                <a:gd name="connsiteY254" fmla="*/ 102105 h 3804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1459207" h="3804930">
                  <a:moveTo>
                    <a:pt x="8257893" y="3804931"/>
                  </a:moveTo>
                  <a:cubicBezTo>
                    <a:pt x="8168735" y="3792147"/>
                    <a:pt x="8082364" y="3765761"/>
                    <a:pt x="8001237" y="3726754"/>
                  </a:cubicBezTo>
                  <a:lnTo>
                    <a:pt x="8015496" y="3697253"/>
                  </a:lnTo>
                  <a:cubicBezTo>
                    <a:pt x="8093672" y="3734785"/>
                    <a:pt x="8176766" y="3760188"/>
                    <a:pt x="8262645" y="3772480"/>
                  </a:cubicBezTo>
                  <a:lnTo>
                    <a:pt x="8257893" y="3804931"/>
                  </a:lnTo>
                  <a:close/>
                  <a:moveTo>
                    <a:pt x="8526021" y="3802964"/>
                  </a:moveTo>
                  <a:lnTo>
                    <a:pt x="8520940" y="3770677"/>
                  </a:lnTo>
                  <a:cubicBezTo>
                    <a:pt x="8606493" y="3757074"/>
                    <a:pt x="8689258" y="3730688"/>
                    <a:pt x="8766943" y="3692009"/>
                  </a:cubicBezTo>
                  <a:lnTo>
                    <a:pt x="8781530" y="3721346"/>
                  </a:lnTo>
                  <a:cubicBezTo>
                    <a:pt x="8700894" y="3761499"/>
                    <a:pt x="8614850" y="3789033"/>
                    <a:pt x="8526021" y="3803128"/>
                  </a:cubicBezTo>
                  <a:close/>
                  <a:moveTo>
                    <a:pt x="1431602" y="3707415"/>
                  </a:moveTo>
                  <a:cubicBezTo>
                    <a:pt x="1379648" y="3707415"/>
                    <a:pt x="1327694" y="3702826"/>
                    <a:pt x="1277051" y="3693648"/>
                  </a:cubicBezTo>
                  <a:lnTo>
                    <a:pt x="1282951" y="3661361"/>
                  </a:lnTo>
                  <a:cubicBezTo>
                    <a:pt x="1367520" y="3676603"/>
                    <a:pt x="1456022" y="3678734"/>
                    <a:pt x="1541082" y="3667589"/>
                  </a:cubicBezTo>
                  <a:lnTo>
                    <a:pt x="1545343" y="3700040"/>
                  </a:lnTo>
                  <a:cubicBezTo>
                    <a:pt x="1507976" y="3704956"/>
                    <a:pt x="1469789" y="3707415"/>
                    <a:pt x="1431766" y="3707415"/>
                  </a:cubicBezTo>
                  <a:close/>
                  <a:moveTo>
                    <a:pt x="1802655" y="3623994"/>
                  </a:moveTo>
                  <a:lnTo>
                    <a:pt x="1788560" y="3594329"/>
                  </a:lnTo>
                  <a:cubicBezTo>
                    <a:pt x="1866737" y="3557125"/>
                    <a:pt x="1938358" y="3508121"/>
                    <a:pt x="2001620" y="3448628"/>
                  </a:cubicBezTo>
                  <a:lnTo>
                    <a:pt x="2024074" y="3472557"/>
                  </a:lnTo>
                  <a:cubicBezTo>
                    <a:pt x="1958353" y="3534344"/>
                    <a:pt x="1883782" y="3585315"/>
                    <a:pt x="1802655" y="3623994"/>
                  </a:cubicBezTo>
                  <a:close/>
                  <a:moveTo>
                    <a:pt x="1023673" y="3605310"/>
                  </a:moveTo>
                  <a:cubicBezTo>
                    <a:pt x="944349" y="3562861"/>
                    <a:pt x="872400" y="3508285"/>
                    <a:pt x="809793" y="3443384"/>
                  </a:cubicBezTo>
                  <a:lnTo>
                    <a:pt x="833394" y="3420603"/>
                  </a:lnTo>
                  <a:cubicBezTo>
                    <a:pt x="893706" y="3483046"/>
                    <a:pt x="963033" y="3535491"/>
                    <a:pt x="1039243" y="3576301"/>
                  </a:cubicBezTo>
                  <a:lnTo>
                    <a:pt x="1023673" y="3605146"/>
                  </a:lnTo>
                  <a:close/>
                  <a:moveTo>
                    <a:pt x="7779818" y="3575317"/>
                  </a:moveTo>
                  <a:cubicBezTo>
                    <a:pt x="7713933" y="3513858"/>
                    <a:pt x="7657882" y="3443056"/>
                    <a:pt x="7613303" y="3365043"/>
                  </a:cubicBezTo>
                  <a:lnTo>
                    <a:pt x="7641821" y="3348818"/>
                  </a:lnTo>
                  <a:cubicBezTo>
                    <a:pt x="7684760" y="3424044"/>
                    <a:pt x="7738681" y="3492224"/>
                    <a:pt x="7802271" y="3551389"/>
                  </a:cubicBezTo>
                  <a:lnTo>
                    <a:pt x="7779818" y="3575317"/>
                  </a:lnTo>
                  <a:close/>
                  <a:moveTo>
                    <a:pt x="9000981" y="3566795"/>
                  </a:moveTo>
                  <a:lnTo>
                    <a:pt x="8978365" y="3543194"/>
                  </a:lnTo>
                  <a:cubicBezTo>
                    <a:pt x="9040971" y="3483046"/>
                    <a:pt x="9094073" y="3414211"/>
                    <a:pt x="9135865" y="3338329"/>
                  </a:cubicBezTo>
                  <a:lnTo>
                    <a:pt x="9164547" y="3354226"/>
                  </a:lnTo>
                  <a:cubicBezTo>
                    <a:pt x="9121115" y="3432895"/>
                    <a:pt x="9066047" y="3504516"/>
                    <a:pt x="9001145" y="3566795"/>
                  </a:cubicBezTo>
                  <a:close/>
                  <a:moveTo>
                    <a:pt x="2188786" y="3260807"/>
                  </a:moveTo>
                  <a:lnTo>
                    <a:pt x="2160105" y="3244910"/>
                  </a:lnTo>
                  <a:cubicBezTo>
                    <a:pt x="2202061" y="3169027"/>
                    <a:pt x="2231726" y="3087409"/>
                    <a:pt x="2248279" y="3002349"/>
                  </a:cubicBezTo>
                  <a:lnTo>
                    <a:pt x="2280402" y="3008577"/>
                  </a:lnTo>
                  <a:cubicBezTo>
                    <a:pt x="2263193" y="3097079"/>
                    <a:pt x="2232381" y="3181811"/>
                    <a:pt x="2188786" y="3260807"/>
                  </a:cubicBezTo>
                  <a:close/>
                  <a:moveTo>
                    <a:pt x="655407" y="3223932"/>
                  </a:moveTo>
                  <a:cubicBezTo>
                    <a:pt x="615581" y="3143132"/>
                    <a:pt x="588866" y="3056761"/>
                    <a:pt x="576083" y="2967604"/>
                  </a:cubicBezTo>
                  <a:lnTo>
                    <a:pt x="608533" y="2962851"/>
                  </a:lnTo>
                  <a:cubicBezTo>
                    <a:pt x="620989" y="3048730"/>
                    <a:pt x="646556" y="3131660"/>
                    <a:pt x="684907" y="3209345"/>
                  </a:cubicBezTo>
                  <a:lnTo>
                    <a:pt x="655570" y="3223768"/>
                  </a:lnTo>
                  <a:close/>
                  <a:moveTo>
                    <a:pt x="7517426" y="3114615"/>
                  </a:moveTo>
                  <a:cubicBezTo>
                    <a:pt x="7503987" y="3052828"/>
                    <a:pt x="7497267" y="2989237"/>
                    <a:pt x="7497267" y="2925319"/>
                  </a:cubicBezTo>
                  <a:lnTo>
                    <a:pt x="7497267" y="2848126"/>
                  </a:lnTo>
                  <a:lnTo>
                    <a:pt x="7530046" y="2848126"/>
                  </a:lnTo>
                  <a:lnTo>
                    <a:pt x="7530046" y="2925319"/>
                  </a:lnTo>
                  <a:cubicBezTo>
                    <a:pt x="7530046" y="2986779"/>
                    <a:pt x="7536601" y="3048075"/>
                    <a:pt x="7549549" y="3107568"/>
                  </a:cubicBezTo>
                  <a:lnTo>
                    <a:pt x="7517426" y="3114451"/>
                  </a:lnTo>
                  <a:close/>
                  <a:moveTo>
                    <a:pt x="9256982" y="3102323"/>
                  </a:moveTo>
                  <a:lnTo>
                    <a:pt x="9224859" y="3095767"/>
                  </a:lnTo>
                  <a:cubicBezTo>
                    <a:pt x="9236168" y="3040044"/>
                    <a:pt x="9241903" y="2982682"/>
                    <a:pt x="9241903" y="2925155"/>
                  </a:cubicBezTo>
                  <a:lnTo>
                    <a:pt x="9241903" y="2835834"/>
                  </a:lnTo>
                  <a:lnTo>
                    <a:pt x="9274682" y="2835834"/>
                  </a:lnTo>
                  <a:lnTo>
                    <a:pt x="9274682" y="2925155"/>
                  </a:lnTo>
                  <a:cubicBezTo>
                    <a:pt x="9274682" y="2984812"/>
                    <a:pt x="9268782" y="3044305"/>
                    <a:pt x="9256982" y="3102159"/>
                  </a:cubicBezTo>
                  <a:close/>
                  <a:moveTo>
                    <a:pt x="5102469" y="3004807"/>
                  </a:moveTo>
                  <a:lnTo>
                    <a:pt x="4894489" y="3004807"/>
                  </a:lnTo>
                  <a:lnTo>
                    <a:pt x="4894489" y="2972029"/>
                  </a:lnTo>
                  <a:lnTo>
                    <a:pt x="5102469" y="2972029"/>
                  </a:lnTo>
                  <a:cubicBezTo>
                    <a:pt x="5120825" y="2972029"/>
                    <a:pt x="5139345" y="2971209"/>
                    <a:pt x="5157373" y="2969734"/>
                  </a:cubicBezTo>
                  <a:lnTo>
                    <a:pt x="5159995" y="3002349"/>
                  </a:lnTo>
                  <a:cubicBezTo>
                    <a:pt x="5140984" y="3003824"/>
                    <a:pt x="5121644" y="3004643"/>
                    <a:pt x="5102469" y="3004643"/>
                  </a:cubicBezTo>
                  <a:close/>
                  <a:moveTo>
                    <a:pt x="4628491" y="3000710"/>
                  </a:moveTo>
                  <a:cubicBezTo>
                    <a:pt x="4538023" y="2990876"/>
                    <a:pt x="4451651" y="2963834"/>
                    <a:pt x="4371835" y="2920402"/>
                  </a:cubicBezTo>
                  <a:lnTo>
                    <a:pt x="4387569" y="2891557"/>
                  </a:lnTo>
                  <a:cubicBezTo>
                    <a:pt x="4463615" y="2933022"/>
                    <a:pt x="4545889" y="2958753"/>
                    <a:pt x="4632097" y="2968095"/>
                  </a:cubicBezTo>
                  <a:lnTo>
                    <a:pt x="4628655" y="3000710"/>
                  </a:lnTo>
                  <a:close/>
                  <a:moveTo>
                    <a:pt x="5418781" y="2928925"/>
                  </a:moveTo>
                  <a:lnTo>
                    <a:pt x="5403867" y="2899752"/>
                  </a:lnTo>
                  <a:cubicBezTo>
                    <a:pt x="5480897" y="2860418"/>
                    <a:pt x="5548748" y="2806989"/>
                    <a:pt x="5605291" y="2741268"/>
                  </a:cubicBezTo>
                  <a:lnTo>
                    <a:pt x="5630203" y="2762574"/>
                  </a:lnTo>
                  <a:cubicBezTo>
                    <a:pt x="5570709" y="2831573"/>
                    <a:pt x="5499580" y="2887624"/>
                    <a:pt x="5418781" y="2928925"/>
                  </a:cubicBezTo>
                  <a:close/>
                  <a:moveTo>
                    <a:pt x="11452159" y="2816003"/>
                  </a:moveTo>
                  <a:cubicBezTo>
                    <a:pt x="11363986" y="2796663"/>
                    <a:pt x="11279909" y="2756346"/>
                    <a:pt x="11209107" y="2699639"/>
                  </a:cubicBezTo>
                  <a:lnTo>
                    <a:pt x="11229593" y="2674072"/>
                  </a:lnTo>
                  <a:cubicBezTo>
                    <a:pt x="11296461" y="2727665"/>
                    <a:pt x="11375949" y="2765688"/>
                    <a:pt x="11459207" y="2784044"/>
                  </a:cubicBezTo>
                  <a:lnTo>
                    <a:pt x="11452159" y="2816003"/>
                  </a:lnTo>
                  <a:close/>
                  <a:moveTo>
                    <a:pt x="4164839" y="2748643"/>
                  </a:moveTo>
                  <a:cubicBezTo>
                    <a:pt x="4107149" y="2678005"/>
                    <a:pt x="4064536" y="2598190"/>
                    <a:pt x="4038150" y="2511327"/>
                  </a:cubicBezTo>
                  <a:lnTo>
                    <a:pt x="4069454" y="2501821"/>
                  </a:lnTo>
                  <a:cubicBezTo>
                    <a:pt x="4094529" y="2584586"/>
                    <a:pt x="4135174" y="2660633"/>
                    <a:pt x="4190078" y="2727992"/>
                  </a:cubicBezTo>
                  <a:lnTo>
                    <a:pt x="4164675" y="2748807"/>
                  </a:lnTo>
                  <a:close/>
                  <a:moveTo>
                    <a:pt x="2296135" y="2742087"/>
                  </a:moveTo>
                  <a:lnTo>
                    <a:pt x="2263357" y="2742087"/>
                  </a:lnTo>
                  <a:lnTo>
                    <a:pt x="2263357" y="2477729"/>
                  </a:lnTo>
                  <a:lnTo>
                    <a:pt x="2296135" y="2477729"/>
                  </a:lnTo>
                  <a:lnTo>
                    <a:pt x="2296135" y="2742087"/>
                  </a:lnTo>
                  <a:close/>
                  <a:moveTo>
                    <a:pt x="599847" y="2701442"/>
                  </a:moveTo>
                  <a:lnTo>
                    <a:pt x="567068" y="2701442"/>
                  </a:lnTo>
                  <a:lnTo>
                    <a:pt x="567068" y="2437083"/>
                  </a:lnTo>
                  <a:lnTo>
                    <a:pt x="599847" y="2437083"/>
                  </a:lnTo>
                  <a:lnTo>
                    <a:pt x="599847" y="2701442"/>
                  </a:lnTo>
                  <a:close/>
                  <a:moveTo>
                    <a:pt x="7530046" y="2583767"/>
                  </a:moveTo>
                  <a:lnTo>
                    <a:pt x="7497267" y="2583767"/>
                  </a:lnTo>
                  <a:lnTo>
                    <a:pt x="7497267" y="2319408"/>
                  </a:lnTo>
                  <a:lnTo>
                    <a:pt x="7530046" y="2319408"/>
                  </a:lnTo>
                  <a:lnTo>
                    <a:pt x="7530046" y="2583767"/>
                  </a:lnTo>
                  <a:close/>
                  <a:moveTo>
                    <a:pt x="9274518" y="2571639"/>
                  </a:moveTo>
                  <a:lnTo>
                    <a:pt x="9241739" y="2571639"/>
                  </a:lnTo>
                  <a:lnTo>
                    <a:pt x="9241739" y="2307280"/>
                  </a:lnTo>
                  <a:lnTo>
                    <a:pt x="9274518" y="2307280"/>
                  </a:lnTo>
                  <a:lnTo>
                    <a:pt x="9274518" y="2571639"/>
                  </a:lnTo>
                  <a:close/>
                  <a:moveTo>
                    <a:pt x="5762956" y="2528699"/>
                  </a:moveTo>
                  <a:lnTo>
                    <a:pt x="5731816" y="2518374"/>
                  </a:lnTo>
                  <a:cubicBezTo>
                    <a:pt x="5754269" y="2451014"/>
                    <a:pt x="5765578" y="2380540"/>
                    <a:pt x="5765578" y="2308755"/>
                  </a:cubicBezTo>
                  <a:lnTo>
                    <a:pt x="5765578" y="2263029"/>
                  </a:lnTo>
                  <a:lnTo>
                    <a:pt x="5798357" y="2263029"/>
                  </a:lnTo>
                  <a:lnTo>
                    <a:pt x="5798357" y="2308755"/>
                  </a:lnTo>
                  <a:cubicBezTo>
                    <a:pt x="5798357" y="2383982"/>
                    <a:pt x="5786392" y="2458062"/>
                    <a:pt x="5762956" y="2528699"/>
                  </a:cubicBezTo>
                  <a:close/>
                  <a:moveTo>
                    <a:pt x="11042427" y="2488054"/>
                  </a:moveTo>
                  <a:cubicBezTo>
                    <a:pt x="11005224" y="2408894"/>
                    <a:pt x="10986376" y="2324161"/>
                    <a:pt x="10986376" y="2235987"/>
                  </a:cubicBezTo>
                  <a:lnTo>
                    <a:pt x="10986376" y="2224678"/>
                  </a:lnTo>
                  <a:lnTo>
                    <a:pt x="11019155" y="2224678"/>
                  </a:lnTo>
                  <a:lnTo>
                    <a:pt x="11019155" y="2235987"/>
                  </a:lnTo>
                  <a:cubicBezTo>
                    <a:pt x="11019155" y="2319244"/>
                    <a:pt x="11037020" y="2399388"/>
                    <a:pt x="11072093" y="2474123"/>
                  </a:cubicBezTo>
                  <a:lnTo>
                    <a:pt x="11042427" y="2488054"/>
                  </a:lnTo>
                  <a:close/>
                  <a:moveTo>
                    <a:pt x="4040936" y="2245165"/>
                  </a:moveTo>
                  <a:lnTo>
                    <a:pt x="4008157" y="2245165"/>
                  </a:lnTo>
                  <a:lnTo>
                    <a:pt x="4008157" y="1980806"/>
                  </a:lnTo>
                  <a:lnTo>
                    <a:pt x="4040936" y="1980806"/>
                  </a:lnTo>
                  <a:lnTo>
                    <a:pt x="4040936" y="2245165"/>
                  </a:lnTo>
                  <a:close/>
                  <a:moveTo>
                    <a:pt x="2296135" y="2213370"/>
                  </a:moveTo>
                  <a:lnTo>
                    <a:pt x="2263357" y="2213370"/>
                  </a:lnTo>
                  <a:lnTo>
                    <a:pt x="2263357" y="1949011"/>
                  </a:lnTo>
                  <a:lnTo>
                    <a:pt x="2296135" y="1949011"/>
                  </a:lnTo>
                  <a:lnTo>
                    <a:pt x="2296135" y="2213370"/>
                  </a:lnTo>
                  <a:close/>
                  <a:moveTo>
                    <a:pt x="599847" y="2172724"/>
                  </a:moveTo>
                  <a:lnTo>
                    <a:pt x="567068" y="2172724"/>
                  </a:lnTo>
                  <a:lnTo>
                    <a:pt x="567068" y="1908529"/>
                  </a:lnTo>
                  <a:cubicBezTo>
                    <a:pt x="567068" y="1908529"/>
                    <a:pt x="599847" y="1908202"/>
                    <a:pt x="599847" y="1908202"/>
                  </a:cubicBezTo>
                  <a:lnTo>
                    <a:pt x="599847" y="1918527"/>
                  </a:lnTo>
                  <a:cubicBezTo>
                    <a:pt x="599847" y="1918527"/>
                    <a:pt x="599847" y="2172724"/>
                    <a:pt x="599847" y="2172724"/>
                  </a:cubicBezTo>
                  <a:close/>
                  <a:moveTo>
                    <a:pt x="7530046" y="2055049"/>
                  </a:moveTo>
                  <a:lnTo>
                    <a:pt x="7497267" y="2055049"/>
                  </a:lnTo>
                  <a:lnTo>
                    <a:pt x="7497267" y="1790691"/>
                  </a:lnTo>
                  <a:lnTo>
                    <a:pt x="7530046" y="1790691"/>
                  </a:lnTo>
                  <a:lnTo>
                    <a:pt x="7530046" y="2055049"/>
                  </a:lnTo>
                  <a:close/>
                  <a:moveTo>
                    <a:pt x="9274518" y="2042921"/>
                  </a:moveTo>
                  <a:lnTo>
                    <a:pt x="9241739" y="2042921"/>
                  </a:lnTo>
                  <a:lnTo>
                    <a:pt x="9241739" y="1918363"/>
                  </a:lnTo>
                  <a:cubicBezTo>
                    <a:pt x="9241739" y="1870834"/>
                    <a:pt x="9245510" y="1823141"/>
                    <a:pt x="9253048" y="1776596"/>
                  </a:cubicBezTo>
                  <a:lnTo>
                    <a:pt x="9285335" y="1781840"/>
                  </a:lnTo>
                  <a:cubicBezTo>
                    <a:pt x="9278124" y="1826747"/>
                    <a:pt x="9274518" y="1872637"/>
                    <a:pt x="9274518" y="1918363"/>
                  </a:cubicBezTo>
                  <a:lnTo>
                    <a:pt x="9274518" y="2042921"/>
                  </a:lnTo>
                  <a:close/>
                  <a:moveTo>
                    <a:pt x="5798521" y="1998670"/>
                  </a:moveTo>
                  <a:lnTo>
                    <a:pt x="5765742" y="1998670"/>
                  </a:lnTo>
                  <a:lnTo>
                    <a:pt x="5765742" y="1734312"/>
                  </a:lnTo>
                  <a:lnTo>
                    <a:pt x="5798521" y="1734312"/>
                  </a:lnTo>
                  <a:lnTo>
                    <a:pt x="5798521" y="1998670"/>
                  </a:lnTo>
                  <a:close/>
                  <a:moveTo>
                    <a:pt x="11019155" y="1960319"/>
                  </a:moveTo>
                  <a:lnTo>
                    <a:pt x="10986376" y="1960319"/>
                  </a:lnTo>
                  <a:lnTo>
                    <a:pt x="10986376" y="1918363"/>
                  </a:lnTo>
                  <a:cubicBezTo>
                    <a:pt x="10986376" y="1845267"/>
                    <a:pt x="10977198" y="1772662"/>
                    <a:pt x="10959007" y="1702516"/>
                  </a:cubicBezTo>
                  <a:lnTo>
                    <a:pt x="10990802" y="1694322"/>
                  </a:lnTo>
                  <a:cubicBezTo>
                    <a:pt x="11009649" y="1767090"/>
                    <a:pt x="11019319" y="1842481"/>
                    <a:pt x="11019319" y="1918363"/>
                  </a:cubicBezTo>
                  <a:lnTo>
                    <a:pt x="11019319" y="1960319"/>
                  </a:lnTo>
                  <a:close/>
                  <a:moveTo>
                    <a:pt x="3998324" y="1719725"/>
                  </a:moveTo>
                  <a:cubicBezTo>
                    <a:pt x="3984721" y="1634173"/>
                    <a:pt x="3957187" y="1551899"/>
                    <a:pt x="3916541" y="1475361"/>
                  </a:cubicBezTo>
                  <a:lnTo>
                    <a:pt x="3945551" y="1459955"/>
                  </a:lnTo>
                  <a:cubicBezTo>
                    <a:pt x="3987835" y="1539771"/>
                    <a:pt x="4016516" y="1625487"/>
                    <a:pt x="4030611" y="1714645"/>
                  </a:cubicBezTo>
                  <a:lnTo>
                    <a:pt x="3998160" y="1719725"/>
                  </a:lnTo>
                  <a:close/>
                  <a:moveTo>
                    <a:pt x="2311705" y="1688913"/>
                  </a:moveTo>
                  <a:lnTo>
                    <a:pt x="2279582" y="1682522"/>
                  </a:lnTo>
                  <a:cubicBezTo>
                    <a:pt x="2297283" y="1594020"/>
                    <a:pt x="2329242" y="1509615"/>
                    <a:pt x="2374804" y="1431438"/>
                  </a:cubicBezTo>
                  <a:lnTo>
                    <a:pt x="2403157" y="1447827"/>
                  </a:lnTo>
                  <a:cubicBezTo>
                    <a:pt x="2359562" y="1522890"/>
                    <a:pt x="2328750" y="1604017"/>
                    <a:pt x="2311869" y="1688913"/>
                  </a:cubicBezTo>
                  <a:close/>
                  <a:moveTo>
                    <a:pt x="525112" y="1653676"/>
                  </a:moveTo>
                  <a:cubicBezTo>
                    <a:pt x="498234" y="1571402"/>
                    <a:pt x="458899" y="1493881"/>
                    <a:pt x="408256" y="1423407"/>
                  </a:cubicBezTo>
                  <a:lnTo>
                    <a:pt x="434807" y="1404232"/>
                  </a:lnTo>
                  <a:cubicBezTo>
                    <a:pt x="487417" y="1477492"/>
                    <a:pt x="528226" y="1558127"/>
                    <a:pt x="556252" y="1643515"/>
                  </a:cubicBezTo>
                  <a:lnTo>
                    <a:pt x="525112" y="1653676"/>
                  </a:lnTo>
                  <a:close/>
                  <a:moveTo>
                    <a:pt x="9364496" y="1535838"/>
                  </a:moveTo>
                  <a:lnTo>
                    <a:pt x="9335158" y="1521087"/>
                  </a:lnTo>
                  <a:cubicBezTo>
                    <a:pt x="9375312" y="1440780"/>
                    <a:pt x="9427430" y="1367028"/>
                    <a:pt x="9490037" y="1301963"/>
                  </a:cubicBezTo>
                  <a:lnTo>
                    <a:pt x="9513638" y="1324744"/>
                  </a:lnTo>
                  <a:cubicBezTo>
                    <a:pt x="9453325" y="1387351"/>
                    <a:pt x="9403174" y="1458316"/>
                    <a:pt x="9364496" y="1535674"/>
                  </a:cubicBezTo>
                  <a:close/>
                  <a:moveTo>
                    <a:pt x="7530046" y="1526332"/>
                  </a:moveTo>
                  <a:lnTo>
                    <a:pt x="7497267" y="1526332"/>
                  </a:lnTo>
                  <a:lnTo>
                    <a:pt x="7497267" y="1261973"/>
                  </a:lnTo>
                  <a:lnTo>
                    <a:pt x="7530046" y="1261973"/>
                  </a:lnTo>
                  <a:lnTo>
                    <a:pt x="7530046" y="1526332"/>
                  </a:lnTo>
                  <a:close/>
                  <a:moveTo>
                    <a:pt x="5798521" y="1469953"/>
                  </a:moveTo>
                  <a:lnTo>
                    <a:pt x="5765742" y="1469953"/>
                  </a:lnTo>
                  <a:lnTo>
                    <a:pt x="5765742" y="1205594"/>
                  </a:lnTo>
                  <a:lnTo>
                    <a:pt x="5798521" y="1205594"/>
                  </a:lnTo>
                  <a:lnTo>
                    <a:pt x="5798521" y="1469953"/>
                  </a:lnTo>
                  <a:close/>
                  <a:moveTo>
                    <a:pt x="10856738" y="1465364"/>
                  </a:moveTo>
                  <a:cubicBezTo>
                    <a:pt x="10810848" y="1391940"/>
                    <a:pt x="10754141" y="1326055"/>
                    <a:pt x="10688420" y="1269348"/>
                  </a:cubicBezTo>
                  <a:lnTo>
                    <a:pt x="10709726" y="1244437"/>
                  </a:lnTo>
                  <a:cubicBezTo>
                    <a:pt x="10778070" y="1303274"/>
                    <a:pt x="10836742" y="1371617"/>
                    <a:pt x="10884436" y="1447991"/>
                  </a:cubicBezTo>
                  <a:lnTo>
                    <a:pt x="10856574" y="1465364"/>
                  </a:lnTo>
                  <a:close/>
                  <a:moveTo>
                    <a:pt x="3760516" y="1270004"/>
                  </a:moveTo>
                  <a:cubicBezTo>
                    <a:pt x="3697417" y="1210347"/>
                    <a:pt x="3625632" y="1161671"/>
                    <a:pt x="3546964" y="1125451"/>
                  </a:cubicBezTo>
                  <a:lnTo>
                    <a:pt x="3560731" y="1095622"/>
                  </a:lnTo>
                  <a:cubicBezTo>
                    <a:pt x="3642513" y="1133317"/>
                    <a:pt x="3717412" y="1183960"/>
                    <a:pt x="3782969" y="1246239"/>
                  </a:cubicBezTo>
                  <a:lnTo>
                    <a:pt x="3760516" y="1270004"/>
                  </a:lnTo>
                  <a:close/>
                  <a:moveTo>
                    <a:pt x="2567050" y="1248862"/>
                  </a:moveTo>
                  <a:lnTo>
                    <a:pt x="2545416" y="1224278"/>
                  </a:lnTo>
                  <a:cubicBezTo>
                    <a:pt x="2613432" y="1164785"/>
                    <a:pt x="2690133" y="1117092"/>
                    <a:pt x="2773391" y="1082675"/>
                  </a:cubicBezTo>
                  <a:lnTo>
                    <a:pt x="2785847" y="1112995"/>
                  </a:lnTo>
                  <a:cubicBezTo>
                    <a:pt x="2705867" y="1146101"/>
                    <a:pt x="2632279" y="1191827"/>
                    <a:pt x="2566886" y="1249026"/>
                  </a:cubicBezTo>
                  <a:close/>
                  <a:moveTo>
                    <a:pt x="227647" y="1238537"/>
                  </a:moveTo>
                  <a:cubicBezTo>
                    <a:pt x="158320" y="1186255"/>
                    <a:pt x="81619" y="1145118"/>
                    <a:pt x="0" y="1116273"/>
                  </a:cubicBezTo>
                  <a:lnTo>
                    <a:pt x="10981" y="1085297"/>
                  </a:lnTo>
                  <a:cubicBezTo>
                    <a:pt x="95713" y="1115289"/>
                    <a:pt x="175201" y="1157901"/>
                    <a:pt x="247314" y="1212150"/>
                  </a:cubicBezTo>
                  <a:lnTo>
                    <a:pt x="227647" y="1238373"/>
                  </a:lnTo>
                  <a:close/>
                  <a:moveTo>
                    <a:pt x="9718832" y="1167735"/>
                  </a:moveTo>
                  <a:lnTo>
                    <a:pt x="9703098" y="1139054"/>
                  </a:lnTo>
                  <a:cubicBezTo>
                    <a:pt x="9782094" y="1095622"/>
                    <a:pt x="9866826" y="1064646"/>
                    <a:pt x="9955000" y="1046946"/>
                  </a:cubicBezTo>
                  <a:lnTo>
                    <a:pt x="9961392" y="1079069"/>
                  </a:lnTo>
                  <a:cubicBezTo>
                    <a:pt x="9876496" y="1096114"/>
                    <a:pt x="9794877" y="1125942"/>
                    <a:pt x="9718832" y="1167735"/>
                  </a:cubicBezTo>
                  <a:close/>
                  <a:moveTo>
                    <a:pt x="10469459" y="1132170"/>
                  </a:moveTo>
                  <a:cubicBezTo>
                    <a:pt x="10389971" y="1097917"/>
                    <a:pt x="10305895" y="1075955"/>
                    <a:pt x="10219523" y="1066941"/>
                  </a:cubicBezTo>
                  <a:lnTo>
                    <a:pt x="10222964" y="1034326"/>
                  </a:lnTo>
                  <a:cubicBezTo>
                    <a:pt x="10312614" y="1043668"/>
                    <a:pt x="10399969" y="1066285"/>
                    <a:pt x="10482571" y="1102014"/>
                  </a:cubicBezTo>
                  <a:lnTo>
                    <a:pt x="10469624" y="1132170"/>
                  </a:lnTo>
                  <a:close/>
                  <a:moveTo>
                    <a:pt x="7530046" y="997614"/>
                  </a:moveTo>
                  <a:lnTo>
                    <a:pt x="7497267" y="997614"/>
                  </a:lnTo>
                  <a:lnTo>
                    <a:pt x="7497267" y="875842"/>
                  </a:lnTo>
                  <a:cubicBezTo>
                    <a:pt x="7497267" y="829133"/>
                    <a:pt x="7493498" y="782259"/>
                    <a:pt x="7485959" y="736533"/>
                  </a:cubicBezTo>
                  <a:lnTo>
                    <a:pt x="7518246" y="731125"/>
                  </a:lnTo>
                  <a:cubicBezTo>
                    <a:pt x="7526113" y="778490"/>
                    <a:pt x="7530046" y="827166"/>
                    <a:pt x="7530046" y="875678"/>
                  </a:cubicBezTo>
                  <a:lnTo>
                    <a:pt x="7530046" y="997450"/>
                  </a:lnTo>
                  <a:close/>
                  <a:moveTo>
                    <a:pt x="5798521" y="941235"/>
                  </a:moveTo>
                  <a:lnTo>
                    <a:pt x="5765742" y="941235"/>
                  </a:lnTo>
                  <a:lnTo>
                    <a:pt x="5765742" y="875842"/>
                  </a:lnTo>
                  <a:cubicBezTo>
                    <a:pt x="5765742" y="807991"/>
                    <a:pt x="5773445" y="740467"/>
                    <a:pt x="5788687" y="674910"/>
                  </a:cubicBezTo>
                  <a:lnTo>
                    <a:pt x="5820646" y="682285"/>
                  </a:lnTo>
                  <a:cubicBezTo>
                    <a:pt x="5805895" y="745384"/>
                    <a:pt x="5798521" y="810449"/>
                    <a:pt x="5798521" y="875842"/>
                  </a:cubicBezTo>
                  <a:lnTo>
                    <a:pt x="5798521" y="941235"/>
                  </a:lnTo>
                  <a:close/>
                  <a:moveTo>
                    <a:pt x="7405323" y="491186"/>
                  </a:moveTo>
                  <a:cubicBezTo>
                    <a:pt x="7365989" y="413993"/>
                    <a:pt x="7315346" y="343519"/>
                    <a:pt x="7254542" y="281404"/>
                  </a:cubicBezTo>
                  <a:lnTo>
                    <a:pt x="7277979" y="258459"/>
                  </a:lnTo>
                  <a:cubicBezTo>
                    <a:pt x="7341078" y="322868"/>
                    <a:pt x="7393687" y="396128"/>
                    <a:pt x="7434496" y="476272"/>
                  </a:cubicBezTo>
                  <a:lnTo>
                    <a:pt x="7405323" y="491186"/>
                  </a:lnTo>
                  <a:close/>
                  <a:moveTo>
                    <a:pt x="5917015" y="442838"/>
                  </a:moveTo>
                  <a:lnTo>
                    <a:pt x="5888825" y="426121"/>
                  </a:lnTo>
                  <a:cubicBezTo>
                    <a:pt x="5934715" y="348763"/>
                    <a:pt x="5992078" y="279109"/>
                    <a:pt x="6059274" y="218961"/>
                  </a:cubicBezTo>
                  <a:lnTo>
                    <a:pt x="6081071" y="243381"/>
                  </a:lnTo>
                  <a:cubicBezTo>
                    <a:pt x="6016498" y="301399"/>
                    <a:pt x="5961266" y="368431"/>
                    <a:pt x="5917015" y="443002"/>
                  </a:cubicBezTo>
                  <a:close/>
                  <a:moveTo>
                    <a:pt x="7047874" y="126525"/>
                  </a:moveTo>
                  <a:cubicBezTo>
                    <a:pt x="6971336" y="85552"/>
                    <a:pt x="6889390" y="56871"/>
                    <a:pt x="6804165" y="40973"/>
                  </a:cubicBezTo>
                  <a:lnTo>
                    <a:pt x="6810229" y="8686"/>
                  </a:lnTo>
                  <a:cubicBezTo>
                    <a:pt x="6898732" y="25076"/>
                    <a:pt x="6983956" y="55068"/>
                    <a:pt x="7063444" y="97516"/>
                  </a:cubicBezTo>
                  <a:lnTo>
                    <a:pt x="7048038" y="126361"/>
                  </a:lnTo>
                  <a:close/>
                  <a:moveTo>
                    <a:pt x="6297410" y="101941"/>
                  </a:moveTo>
                  <a:lnTo>
                    <a:pt x="6283806" y="72113"/>
                  </a:lnTo>
                  <a:cubicBezTo>
                    <a:pt x="6365753" y="34909"/>
                    <a:pt x="6452616" y="10653"/>
                    <a:pt x="6542265" y="0"/>
                  </a:cubicBezTo>
                  <a:lnTo>
                    <a:pt x="6546199" y="32615"/>
                  </a:lnTo>
                  <a:cubicBezTo>
                    <a:pt x="6459991" y="42940"/>
                    <a:pt x="6376406" y="66213"/>
                    <a:pt x="6297410" y="102105"/>
                  </a:cubicBezTo>
                  <a:close/>
                </a:path>
              </a:pathLst>
            </a:custGeom>
            <a:solidFill>
              <a:srgbClr val="FFFFFF"/>
            </a:solidFill>
            <a:ln w="16383" cap="flat">
              <a:no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A203CF2D-6F8C-3FAD-839F-911354CEFEF2}"/>
                </a:ext>
              </a:extLst>
            </p:cNvPr>
            <p:cNvSpPr/>
            <p:nvPr/>
          </p:nvSpPr>
          <p:spPr>
            <a:xfrm>
              <a:off x="12139687" y="4243247"/>
              <a:ext cx="131114" cy="32778"/>
            </a:xfrm>
            <a:custGeom>
              <a:avLst/>
              <a:gdLst>
                <a:gd name="connsiteX0" fmla="*/ 0 w 131114"/>
                <a:gd name="connsiteY0" fmla="*/ 0 h 32778"/>
                <a:gd name="connsiteX1" fmla="*/ 131114 w 131114"/>
                <a:gd name="connsiteY1" fmla="*/ 0 h 32778"/>
                <a:gd name="connsiteX2" fmla="*/ 131114 w 131114"/>
                <a:gd name="connsiteY2" fmla="*/ 32779 h 32778"/>
                <a:gd name="connsiteX3" fmla="*/ 0 w 131114"/>
                <a:gd name="connsiteY3" fmla="*/ 32779 h 32778"/>
              </a:gdLst>
              <a:ahLst/>
              <a:cxnLst>
                <a:cxn ang="0">
                  <a:pos x="connsiteX0" y="connsiteY0"/>
                </a:cxn>
                <a:cxn ang="0">
                  <a:pos x="connsiteX1" y="connsiteY1"/>
                </a:cxn>
                <a:cxn ang="0">
                  <a:pos x="connsiteX2" y="connsiteY2"/>
                </a:cxn>
                <a:cxn ang="0">
                  <a:pos x="connsiteX3" y="connsiteY3"/>
                </a:cxn>
              </a:cxnLst>
              <a:rect l="l" t="t" r="r" b="b"/>
              <a:pathLst>
                <a:path w="131114" h="32778">
                  <a:moveTo>
                    <a:pt x="0" y="0"/>
                  </a:moveTo>
                  <a:lnTo>
                    <a:pt x="131114" y="0"/>
                  </a:lnTo>
                  <a:lnTo>
                    <a:pt x="131114" y="32779"/>
                  </a:lnTo>
                  <a:lnTo>
                    <a:pt x="0" y="32779"/>
                  </a:lnTo>
                  <a:close/>
                </a:path>
              </a:pathLst>
            </a:custGeom>
            <a:solidFill>
              <a:srgbClr val="FFFFFF"/>
            </a:solidFill>
            <a:ln w="16383" cap="flat">
              <a:noFill/>
              <a:prstDash val="solid"/>
              <a:miter/>
            </a:ln>
          </p:spPr>
          <p:txBody>
            <a:bodyPr rtlCol="0" anchor="ctr"/>
            <a:lstStyle/>
            <a:p>
              <a:endParaRPr lang="es-CO"/>
            </a:p>
          </p:txBody>
        </p:sp>
      </p:grpSp>
      <p:grpSp>
        <p:nvGrpSpPr>
          <p:cNvPr id="112" name="Group 111">
            <a:extLst>
              <a:ext uri="{FF2B5EF4-FFF2-40B4-BE49-F238E27FC236}">
                <a16:creationId xmlns:a16="http://schemas.microsoft.com/office/drawing/2014/main" id="{75A48890-9C08-DCDE-626B-69F1BE1D1B8A}"/>
              </a:ext>
            </a:extLst>
          </p:cNvPr>
          <p:cNvGrpSpPr/>
          <p:nvPr/>
        </p:nvGrpSpPr>
        <p:grpSpPr>
          <a:xfrm>
            <a:off x="1299596" y="3208328"/>
            <a:ext cx="1026886" cy="1960445"/>
            <a:chOff x="1299596" y="3208328"/>
            <a:chExt cx="1026886" cy="1960445"/>
          </a:xfrm>
        </p:grpSpPr>
        <p:sp>
          <p:nvSpPr>
            <p:cNvPr id="93" name="Freeform: Shape 92">
              <a:extLst>
                <a:ext uri="{FF2B5EF4-FFF2-40B4-BE49-F238E27FC236}">
                  <a16:creationId xmlns:a16="http://schemas.microsoft.com/office/drawing/2014/main" id="{7956D441-13C6-EBE6-8F5E-E29E369F92D2}"/>
                </a:ext>
              </a:extLst>
            </p:cNvPr>
            <p:cNvSpPr/>
            <p:nvPr/>
          </p:nvSpPr>
          <p:spPr>
            <a:xfrm>
              <a:off x="1590529" y="3208328"/>
              <a:ext cx="445029" cy="445029"/>
            </a:xfrm>
            <a:custGeom>
              <a:avLst/>
              <a:gdLst>
                <a:gd name="connsiteX0" fmla="*/ 445030 w 445029"/>
                <a:gd name="connsiteY0" fmla="*/ 222515 h 445029"/>
                <a:gd name="connsiteX1" fmla="*/ 222515 w 445029"/>
                <a:gd name="connsiteY1" fmla="*/ 445030 h 445029"/>
                <a:gd name="connsiteX2" fmla="*/ 0 w 445029"/>
                <a:gd name="connsiteY2" fmla="*/ 222515 h 445029"/>
                <a:gd name="connsiteX3" fmla="*/ 222515 w 445029"/>
                <a:gd name="connsiteY3" fmla="*/ 0 h 445029"/>
                <a:gd name="connsiteX4" fmla="*/ 445030 w 445029"/>
                <a:gd name="connsiteY4" fmla="*/ 222515 h 445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29" h="445029">
                  <a:moveTo>
                    <a:pt x="445030" y="222515"/>
                  </a:moveTo>
                  <a:cubicBezTo>
                    <a:pt x="445030" y="345406"/>
                    <a:pt x="345406" y="445030"/>
                    <a:pt x="222515" y="445030"/>
                  </a:cubicBezTo>
                  <a:cubicBezTo>
                    <a:pt x="99623" y="445030"/>
                    <a:pt x="0" y="345406"/>
                    <a:pt x="0" y="222515"/>
                  </a:cubicBezTo>
                  <a:cubicBezTo>
                    <a:pt x="0" y="99623"/>
                    <a:pt x="99623" y="0"/>
                    <a:pt x="222515" y="0"/>
                  </a:cubicBezTo>
                  <a:cubicBezTo>
                    <a:pt x="345406" y="0"/>
                    <a:pt x="445030" y="99623"/>
                    <a:pt x="445030" y="222515"/>
                  </a:cubicBezTo>
                  <a:close/>
                </a:path>
              </a:pathLst>
            </a:custGeom>
            <a:solidFill>
              <a:schemeClr val="accent1"/>
            </a:solidFill>
            <a:ln w="13264" cap="flat">
              <a:noFill/>
              <a:prstDash val="solid"/>
              <a:miter/>
            </a:ln>
          </p:spPr>
          <p:txBody>
            <a:bodyPr rtlCol="0" anchor="ctr"/>
            <a:lstStyle/>
            <a:p>
              <a:endParaRPr lang="es-CO"/>
            </a:p>
          </p:txBody>
        </p:sp>
        <p:sp>
          <p:nvSpPr>
            <p:cNvPr id="94" name="TextBox 93">
              <a:extLst>
                <a:ext uri="{FF2B5EF4-FFF2-40B4-BE49-F238E27FC236}">
                  <a16:creationId xmlns:a16="http://schemas.microsoft.com/office/drawing/2014/main" id="{98F6970B-A615-9BFE-7F8D-32F5D030F337}"/>
                </a:ext>
              </a:extLst>
            </p:cNvPr>
            <p:cNvSpPr txBox="1"/>
            <p:nvPr/>
          </p:nvSpPr>
          <p:spPr>
            <a:xfrm>
              <a:off x="1618864" y="3261488"/>
              <a:ext cx="302654"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0</a:t>
              </a:r>
            </a:p>
          </p:txBody>
        </p:sp>
        <p:sp>
          <p:nvSpPr>
            <p:cNvPr id="95" name="TextBox 94">
              <a:extLst>
                <a:ext uri="{FF2B5EF4-FFF2-40B4-BE49-F238E27FC236}">
                  <a16:creationId xmlns:a16="http://schemas.microsoft.com/office/drawing/2014/main" id="{B7988E17-C1FF-B858-CFAB-EFFD4158F9F7}"/>
                </a:ext>
              </a:extLst>
            </p:cNvPr>
            <p:cNvSpPr txBox="1"/>
            <p:nvPr/>
          </p:nvSpPr>
          <p:spPr>
            <a:xfrm>
              <a:off x="1730919" y="3261488"/>
              <a:ext cx="249421"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1</a:t>
              </a:r>
            </a:p>
          </p:txBody>
        </p:sp>
        <p:sp>
          <p:nvSpPr>
            <p:cNvPr id="96" name="Freeform: Shape 95">
              <a:extLst>
                <a:ext uri="{FF2B5EF4-FFF2-40B4-BE49-F238E27FC236}">
                  <a16:creationId xmlns:a16="http://schemas.microsoft.com/office/drawing/2014/main" id="{58B385EB-8303-9D68-B579-2957AC43F9B2}"/>
                </a:ext>
              </a:extLst>
            </p:cNvPr>
            <p:cNvSpPr/>
            <p:nvPr/>
          </p:nvSpPr>
          <p:spPr>
            <a:xfrm>
              <a:off x="1694201" y="4931087"/>
              <a:ext cx="237686" cy="237686"/>
            </a:xfrm>
            <a:custGeom>
              <a:avLst/>
              <a:gdLst>
                <a:gd name="connsiteX0" fmla="*/ 237686 w 237686"/>
                <a:gd name="connsiteY0" fmla="*/ 118843 h 237686"/>
                <a:gd name="connsiteX1" fmla="*/ 118843 w 237686"/>
                <a:gd name="connsiteY1" fmla="*/ 237686 h 237686"/>
                <a:gd name="connsiteX2" fmla="*/ 0 w 237686"/>
                <a:gd name="connsiteY2" fmla="*/ 118843 h 237686"/>
                <a:gd name="connsiteX3" fmla="*/ 118843 w 237686"/>
                <a:gd name="connsiteY3" fmla="*/ 0 h 237686"/>
                <a:gd name="connsiteX4" fmla="*/ 237686 w 237686"/>
                <a:gd name="connsiteY4" fmla="*/ 118843 h 237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6" h="237686">
                  <a:moveTo>
                    <a:pt x="237686" y="118843"/>
                  </a:moveTo>
                  <a:cubicBezTo>
                    <a:pt x="237686" y="184478"/>
                    <a:pt x="184478" y="237686"/>
                    <a:pt x="118843" y="237686"/>
                  </a:cubicBezTo>
                  <a:cubicBezTo>
                    <a:pt x="53208" y="237686"/>
                    <a:pt x="0" y="184478"/>
                    <a:pt x="0" y="118843"/>
                  </a:cubicBezTo>
                  <a:cubicBezTo>
                    <a:pt x="0" y="53208"/>
                    <a:pt x="53208" y="0"/>
                    <a:pt x="118843" y="0"/>
                  </a:cubicBezTo>
                  <a:cubicBezTo>
                    <a:pt x="184478" y="0"/>
                    <a:pt x="237686" y="53208"/>
                    <a:pt x="237686" y="118843"/>
                  </a:cubicBezTo>
                  <a:close/>
                </a:path>
              </a:pathLst>
            </a:custGeom>
            <a:solidFill>
              <a:srgbClr val="FFFFFF"/>
            </a:solidFill>
            <a:ln w="13264"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DEBF7BC3-676A-6168-B1B0-65CE933FED8D}"/>
                </a:ext>
              </a:extLst>
            </p:cNvPr>
            <p:cNvSpPr/>
            <p:nvPr/>
          </p:nvSpPr>
          <p:spPr>
            <a:xfrm>
              <a:off x="1765267" y="5002153"/>
              <a:ext cx="95553" cy="95553"/>
            </a:xfrm>
            <a:custGeom>
              <a:avLst/>
              <a:gdLst>
                <a:gd name="connsiteX0" fmla="*/ 95554 w 95553"/>
                <a:gd name="connsiteY0" fmla="*/ 47777 h 95553"/>
                <a:gd name="connsiteX1" fmla="*/ 47777 w 95553"/>
                <a:gd name="connsiteY1" fmla="*/ 95554 h 95553"/>
                <a:gd name="connsiteX2" fmla="*/ 0 w 95553"/>
                <a:gd name="connsiteY2" fmla="*/ 47777 h 95553"/>
                <a:gd name="connsiteX3" fmla="*/ 47777 w 95553"/>
                <a:gd name="connsiteY3" fmla="*/ 0 h 95553"/>
                <a:gd name="connsiteX4" fmla="*/ 95554 w 95553"/>
                <a:gd name="connsiteY4" fmla="*/ 47777 h 9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553" h="95553">
                  <a:moveTo>
                    <a:pt x="95554" y="47777"/>
                  </a:moveTo>
                  <a:cubicBezTo>
                    <a:pt x="95554" y="74163"/>
                    <a:pt x="74163" y="95554"/>
                    <a:pt x="47777" y="95554"/>
                  </a:cubicBezTo>
                  <a:cubicBezTo>
                    <a:pt x="21390" y="95554"/>
                    <a:pt x="0" y="74163"/>
                    <a:pt x="0" y="47777"/>
                  </a:cubicBezTo>
                  <a:cubicBezTo>
                    <a:pt x="0" y="21391"/>
                    <a:pt x="21390" y="0"/>
                    <a:pt x="47777" y="0"/>
                  </a:cubicBezTo>
                  <a:cubicBezTo>
                    <a:pt x="74163" y="0"/>
                    <a:pt x="95554" y="21391"/>
                    <a:pt x="95554" y="47777"/>
                  </a:cubicBezTo>
                  <a:close/>
                </a:path>
              </a:pathLst>
            </a:custGeom>
            <a:solidFill>
              <a:schemeClr val="accent1"/>
            </a:solidFill>
            <a:ln w="13264"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8A4CBC1-5EC2-42B1-2BD5-7EB223A17474}"/>
                </a:ext>
              </a:extLst>
            </p:cNvPr>
            <p:cNvSpPr/>
            <p:nvPr/>
          </p:nvSpPr>
          <p:spPr>
            <a:xfrm>
              <a:off x="1299596" y="3754101"/>
              <a:ext cx="1026886" cy="1124152"/>
            </a:xfrm>
            <a:custGeom>
              <a:avLst/>
              <a:gdLst>
                <a:gd name="connsiteX0" fmla="*/ 515577 w 1026886"/>
                <a:gd name="connsiteY0" fmla="*/ 133 h 1124152"/>
                <a:gd name="connsiteX1" fmla="*/ 888875 w 1026886"/>
                <a:gd name="connsiteY1" fmla="*/ 159700 h 1124152"/>
                <a:gd name="connsiteX2" fmla="*/ 897126 w 1026886"/>
                <a:gd name="connsiteY2" fmla="*/ 864108 h 1124152"/>
                <a:gd name="connsiteX3" fmla="*/ 642139 w 1026886"/>
                <a:gd name="connsiteY3" fmla="*/ 1016754 h 1124152"/>
                <a:gd name="connsiteX4" fmla="*/ 597290 w 1026886"/>
                <a:gd name="connsiteY4" fmla="*/ 1088220 h 1124152"/>
                <a:gd name="connsiteX5" fmla="*/ 531813 w 1026886"/>
                <a:gd name="connsiteY5" fmla="*/ 1124152 h 1124152"/>
                <a:gd name="connsiteX6" fmla="*/ 466336 w 1026886"/>
                <a:gd name="connsiteY6" fmla="*/ 1088220 h 1124152"/>
                <a:gd name="connsiteX7" fmla="*/ 426278 w 1026886"/>
                <a:gd name="connsiteY7" fmla="*/ 1025005 h 1124152"/>
                <a:gd name="connsiteX8" fmla="*/ 118856 w 1026886"/>
                <a:gd name="connsiteY8" fmla="*/ 846674 h 1124152"/>
                <a:gd name="connsiteX9" fmla="*/ 127773 w 1026886"/>
                <a:gd name="connsiteY9" fmla="*/ 175537 h 1124152"/>
                <a:gd name="connsiteX10" fmla="*/ 515710 w 1026886"/>
                <a:gd name="connsiteY10" fmla="*/ 0 h 1124152"/>
                <a:gd name="connsiteX11" fmla="*/ 515710 w 1026886"/>
                <a:gd name="connsiteY11" fmla="*/ 0 h 1124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6886" h="1124152">
                  <a:moveTo>
                    <a:pt x="515577" y="133"/>
                  </a:moveTo>
                  <a:cubicBezTo>
                    <a:pt x="657843" y="133"/>
                    <a:pt x="790393" y="56826"/>
                    <a:pt x="888875" y="159700"/>
                  </a:cubicBezTo>
                  <a:cubicBezTo>
                    <a:pt x="1069601" y="348678"/>
                    <a:pt x="1073328" y="671271"/>
                    <a:pt x="897126" y="864108"/>
                  </a:cubicBezTo>
                  <a:cubicBezTo>
                    <a:pt x="828455" y="939300"/>
                    <a:pt x="740221" y="992134"/>
                    <a:pt x="642139" y="1016754"/>
                  </a:cubicBezTo>
                  <a:lnTo>
                    <a:pt x="597290" y="1088220"/>
                  </a:lnTo>
                  <a:cubicBezTo>
                    <a:pt x="582917" y="1110711"/>
                    <a:pt x="558563" y="1124152"/>
                    <a:pt x="531813" y="1124152"/>
                  </a:cubicBezTo>
                  <a:cubicBezTo>
                    <a:pt x="505063" y="1124152"/>
                    <a:pt x="480709" y="1110711"/>
                    <a:pt x="466336" y="1088220"/>
                  </a:cubicBezTo>
                  <a:lnTo>
                    <a:pt x="426278" y="1025005"/>
                  </a:lnTo>
                  <a:cubicBezTo>
                    <a:pt x="306637" y="1003845"/>
                    <a:pt x="197375" y="940631"/>
                    <a:pt x="118856" y="846674"/>
                  </a:cubicBezTo>
                  <a:cubicBezTo>
                    <a:pt x="-42973" y="653305"/>
                    <a:pt x="-39113" y="364781"/>
                    <a:pt x="127773" y="175537"/>
                  </a:cubicBezTo>
                  <a:cubicBezTo>
                    <a:pt x="226121" y="64013"/>
                    <a:pt x="367455" y="0"/>
                    <a:pt x="515710" y="0"/>
                  </a:cubicBezTo>
                  <a:cubicBezTo>
                    <a:pt x="515710" y="0"/>
                    <a:pt x="515710" y="0"/>
                    <a:pt x="515710" y="0"/>
                  </a:cubicBezTo>
                  <a:close/>
                </a:path>
              </a:pathLst>
            </a:custGeom>
            <a:solidFill>
              <a:srgbClr val="FFFFFF"/>
            </a:solidFill>
            <a:ln w="13264"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AEE34E61-BA13-D688-2122-AD923E38904F}"/>
                </a:ext>
              </a:extLst>
            </p:cNvPr>
            <p:cNvSpPr/>
            <p:nvPr/>
          </p:nvSpPr>
          <p:spPr>
            <a:xfrm>
              <a:off x="1354631" y="3809728"/>
              <a:ext cx="916486" cy="1013329"/>
            </a:xfrm>
            <a:custGeom>
              <a:avLst/>
              <a:gdLst>
                <a:gd name="connsiteX0" fmla="*/ 573530 w 916486"/>
                <a:gd name="connsiteY0" fmla="*/ 907495 h 1013329"/>
                <a:gd name="connsiteX1" fmla="*/ 801102 w 916486"/>
                <a:gd name="connsiteY1" fmla="*/ 771218 h 1013329"/>
                <a:gd name="connsiteX2" fmla="*/ 793649 w 916486"/>
                <a:gd name="connsiteY2" fmla="*/ 142534 h 1013329"/>
                <a:gd name="connsiteX3" fmla="*/ 114127 w 916486"/>
                <a:gd name="connsiteY3" fmla="*/ 156774 h 1013329"/>
                <a:gd name="connsiteX4" fmla="*/ 106142 w 916486"/>
                <a:gd name="connsiteY4" fmla="*/ 755647 h 1013329"/>
                <a:gd name="connsiteX5" fmla="*/ 380826 w 916486"/>
                <a:gd name="connsiteY5" fmla="*/ 914682 h 1013329"/>
                <a:gd name="connsiteX6" fmla="*/ 417956 w 916486"/>
                <a:gd name="connsiteY6" fmla="*/ 939834 h 1013329"/>
                <a:gd name="connsiteX7" fmla="*/ 458014 w 916486"/>
                <a:gd name="connsiteY7" fmla="*/ 1003049 h 1013329"/>
                <a:gd name="connsiteX8" fmla="*/ 495277 w 916486"/>
                <a:gd name="connsiteY8" fmla="*/ 1003049 h 1013329"/>
                <a:gd name="connsiteX9" fmla="*/ 540525 w 916486"/>
                <a:gd name="connsiteY9" fmla="*/ 931849 h 1013329"/>
                <a:gd name="connsiteX10" fmla="*/ 573397 w 916486"/>
                <a:gd name="connsiteY10" fmla="*/ 907628 h 1013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6486" h="1013329">
                  <a:moveTo>
                    <a:pt x="573530" y="907495"/>
                  </a:moveTo>
                  <a:cubicBezTo>
                    <a:pt x="657904" y="886202"/>
                    <a:pt x="737488" y="840821"/>
                    <a:pt x="801102" y="771218"/>
                  </a:cubicBezTo>
                  <a:cubicBezTo>
                    <a:pt x="957873" y="599541"/>
                    <a:pt x="954413" y="310485"/>
                    <a:pt x="793649" y="142534"/>
                  </a:cubicBezTo>
                  <a:cubicBezTo>
                    <a:pt x="607466" y="-52167"/>
                    <a:pt x="294055" y="-47376"/>
                    <a:pt x="114127" y="156774"/>
                  </a:cubicBezTo>
                  <a:cubicBezTo>
                    <a:pt x="-34926" y="325789"/>
                    <a:pt x="-38386" y="582906"/>
                    <a:pt x="106142" y="755647"/>
                  </a:cubicBezTo>
                  <a:cubicBezTo>
                    <a:pt x="179870" y="843881"/>
                    <a:pt x="277952" y="896715"/>
                    <a:pt x="380826" y="914682"/>
                  </a:cubicBezTo>
                  <a:cubicBezTo>
                    <a:pt x="396130" y="917343"/>
                    <a:pt x="409571" y="926792"/>
                    <a:pt x="417956" y="939834"/>
                  </a:cubicBezTo>
                  <a:lnTo>
                    <a:pt x="458014" y="1003049"/>
                  </a:lnTo>
                  <a:cubicBezTo>
                    <a:pt x="466664" y="1016756"/>
                    <a:pt x="486627" y="1016756"/>
                    <a:pt x="495277" y="1003049"/>
                  </a:cubicBezTo>
                  <a:lnTo>
                    <a:pt x="540525" y="931849"/>
                  </a:lnTo>
                  <a:cubicBezTo>
                    <a:pt x="548111" y="920005"/>
                    <a:pt x="559689" y="911088"/>
                    <a:pt x="573397" y="907628"/>
                  </a:cubicBezTo>
                  <a:close/>
                </a:path>
              </a:pathLst>
            </a:custGeom>
            <a:solidFill>
              <a:schemeClr val="accent1"/>
            </a:solidFill>
            <a:ln w="13264" cap="flat">
              <a:noFill/>
              <a:prstDash val="solid"/>
              <a:miter/>
            </a:ln>
          </p:spPr>
          <p:txBody>
            <a:bodyPr rtlCol="0" anchor="ctr"/>
            <a:lstStyle/>
            <a:p>
              <a:endParaRPr lang="es-CO"/>
            </a:p>
          </p:txBody>
        </p:sp>
        <p:sp>
          <p:nvSpPr>
            <p:cNvPr id="100" name="Freeform: Shape 99">
              <a:extLst>
                <a:ext uri="{FF2B5EF4-FFF2-40B4-BE49-F238E27FC236}">
                  <a16:creationId xmlns:a16="http://schemas.microsoft.com/office/drawing/2014/main" id="{CC1CD87D-079F-1239-BF05-AC6C8EEAAD63}"/>
                </a:ext>
              </a:extLst>
            </p:cNvPr>
            <p:cNvSpPr/>
            <p:nvPr/>
          </p:nvSpPr>
          <p:spPr>
            <a:xfrm>
              <a:off x="1794545" y="4006693"/>
              <a:ext cx="44449" cy="44449"/>
            </a:xfrm>
            <a:custGeom>
              <a:avLst/>
              <a:gdLst>
                <a:gd name="connsiteX0" fmla="*/ 44450 w 44449"/>
                <a:gd name="connsiteY0" fmla="*/ 22225 h 44449"/>
                <a:gd name="connsiteX1" fmla="*/ 22225 w 44449"/>
                <a:gd name="connsiteY1" fmla="*/ 0 h 44449"/>
                <a:gd name="connsiteX2" fmla="*/ 0 w 44449"/>
                <a:gd name="connsiteY2" fmla="*/ 22225 h 44449"/>
                <a:gd name="connsiteX3" fmla="*/ 22225 w 44449"/>
                <a:gd name="connsiteY3" fmla="*/ 44450 h 44449"/>
                <a:gd name="connsiteX4" fmla="*/ 44450 w 44449"/>
                <a:gd name="connsiteY4" fmla="*/ 22225 h 444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49" h="44449">
                  <a:moveTo>
                    <a:pt x="44450" y="22225"/>
                  </a:moveTo>
                  <a:cubicBezTo>
                    <a:pt x="44450" y="9981"/>
                    <a:pt x="34468" y="0"/>
                    <a:pt x="22225" y="0"/>
                  </a:cubicBezTo>
                  <a:cubicBezTo>
                    <a:pt x="9981" y="0"/>
                    <a:pt x="0" y="9981"/>
                    <a:pt x="0" y="22225"/>
                  </a:cubicBezTo>
                  <a:cubicBezTo>
                    <a:pt x="0" y="34469"/>
                    <a:pt x="9981" y="44450"/>
                    <a:pt x="22225" y="44450"/>
                  </a:cubicBezTo>
                  <a:cubicBezTo>
                    <a:pt x="34468" y="44450"/>
                    <a:pt x="44450" y="34469"/>
                    <a:pt x="44450" y="22225"/>
                  </a:cubicBezTo>
                  <a:close/>
                </a:path>
              </a:pathLst>
            </a:custGeom>
            <a:solidFill>
              <a:srgbClr val="FFFFFF"/>
            </a:solidFill>
            <a:ln w="13264" cap="flat">
              <a:noFill/>
              <a:prstDash val="solid"/>
              <a:miter/>
            </a:ln>
          </p:spPr>
          <p:txBody>
            <a:bodyPr rtlCol="0" anchor="ctr"/>
            <a:lstStyle/>
            <a:p>
              <a:endParaRPr lang="es-CO"/>
            </a:p>
          </p:txBody>
        </p:sp>
        <p:sp>
          <p:nvSpPr>
            <p:cNvPr id="101" name="Freeform: Shape 100">
              <a:extLst>
                <a:ext uri="{FF2B5EF4-FFF2-40B4-BE49-F238E27FC236}">
                  <a16:creationId xmlns:a16="http://schemas.microsoft.com/office/drawing/2014/main" id="{C7D533D8-C259-618C-605E-DCAEC4A7A284}"/>
                </a:ext>
              </a:extLst>
            </p:cNvPr>
            <p:cNvSpPr/>
            <p:nvPr/>
          </p:nvSpPr>
          <p:spPr>
            <a:xfrm>
              <a:off x="1668860" y="4040441"/>
              <a:ext cx="44425" cy="44425"/>
            </a:xfrm>
            <a:custGeom>
              <a:avLst/>
              <a:gdLst>
                <a:gd name="connsiteX0" fmla="*/ 41443 w 44425"/>
                <a:gd name="connsiteY0" fmla="*/ 11100 h 44425"/>
                <a:gd name="connsiteX1" fmla="*/ 11100 w 44425"/>
                <a:gd name="connsiteY1" fmla="*/ 2982 h 44425"/>
                <a:gd name="connsiteX2" fmla="*/ 2982 w 44425"/>
                <a:gd name="connsiteY2" fmla="*/ 33325 h 44425"/>
                <a:gd name="connsiteX3" fmla="*/ 33325 w 44425"/>
                <a:gd name="connsiteY3" fmla="*/ 41443 h 44425"/>
                <a:gd name="connsiteX4" fmla="*/ 41443 w 44425"/>
                <a:gd name="connsiteY4" fmla="*/ 11100 h 44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25" h="44425">
                  <a:moveTo>
                    <a:pt x="41443" y="11100"/>
                  </a:moveTo>
                  <a:cubicBezTo>
                    <a:pt x="35322" y="454"/>
                    <a:pt x="21747" y="-3139"/>
                    <a:pt x="11100" y="2982"/>
                  </a:cubicBezTo>
                  <a:cubicBezTo>
                    <a:pt x="454" y="9104"/>
                    <a:pt x="-3139" y="22679"/>
                    <a:pt x="2982" y="33325"/>
                  </a:cubicBezTo>
                  <a:cubicBezTo>
                    <a:pt x="9104" y="43972"/>
                    <a:pt x="22679" y="47565"/>
                    <a:pt x="33325" y="41443"/>
                  </a:cubicBezTo>
                  <a:cubicBezTo>
                    <a:pt x="43972" y="35322"/>
                    <a:pt x="47565" y="21747"/>
                    <a:pt x="41443" y="11100"/>
                  </a:cubicBezTo>
                  <a:close/>
                </a:path>
              </a:pathLst>
            </a:custGeom>
            <a:solidFill>
              <a:srgbClr val="FFFFFF"/>
            </a:solidFill>
            <a:ln w="13264" cap="flat">
              <a:noFill/>
              <a:prstDash val="solid"/>
              <a:miter/>
            </a:ln>
          </p:spPr>
          <p:txBody>
            <a:bodyPr rtlCol="0" anchor="ctr"/>
            <a:lstStyle/>
            <a:p>
              <a:endParaRPr lang="es-CO"/>
            </a:p>
          </p:txBody>
        </p:sp>
        <p:sp>
          <p:nvSpPr>
            <p:cNvPr id="102" name="Freeform: Shape 101">
              <a:extLst>
                <a:ext uri="{FF2B5EF4-FFF2-40B4-BE49-F238E27FC236}">
                  <a16:creationId xmlns:a16="http://schemas.microsoft.com/office/drawing/2014/main" id="{7B89CDC4-0CD6-19B9-134F-D0196DD336E0}"/>
                </a:ext>
              </a:extLst>
            </p:cNvPr>
            <p:cNvSpPr/>
            <p:nvPr/>
          </p:nvSpPr>
          <p:spPr>
            <a:xfrm>
              <a:off x="1576900" y="4132401"/>
              <a:ext cx="44425" cy="44425"/>
            </a:xfrm>
            <a:custGeom>
              <a:avLst/>
              <a:gdLst>
                <a:gd name="connsiteX0" fmla="*/ 33325 w 44425"/>
                <a:gd name="connsiteY0" fmla="*/ 2982 h 44425"/>
                <a:gd name="connsiteX1" fmla="*/ 2982 w 44425"/>
                <a:gd name="connsiteY1" fmla="*/ 11100 h 44425"/>
                <a:gd name="connsiteX2" fmla="*/ 11100 w 44425"/>
                <a:gd name="connsiteY2" fmla="*/ 41443 h 44425"/>
                <a:gd name="connsiteX3" fmla="*/ 41443 w 44425"/>
                <a:gd name="connsiteY3" fmla="*/ 33325 h 44425"/>
                <a:gd name="connsiteX4" fmla="*/ 33325 w 44425"/>
                <a:gd name="connsiteY4" fmla="*/ 2982 h 44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25" h="44425">
                  <a:moveTo>
                    <a:pt x="33325" y="2982"/>
                  </a:moveTo>
                  <a:cubicBezTo>
                    <a:pt x="22679" y="-3140"/>
                    <a:pt x="9104" y="454"/>
                    <a:pt x="2982" y="11100"/>
                  </a:cubicBezTo>
                  <a:cubicBezTo>
                    <a:pt x="-3139" y="21747"/>
                    <a:pt x="454" y="35321"/>
                    <a:pt x="11100" y="41443"/>
                  </a:cubicBezTo>
                  <a:cubicBezTo>
                    <a:pt x="21747" y="47565"/>
                    <a:pt x="35322" y="43972"/>
                    <a:pt x="41443" y="33325"/>
                  </a:cubicBezTo>
                  <a:cubicBezTo>
                    <a:pt x="47565" y="22679"/>
                    <a:pt x="43972" y="9104"/>
                    <a:pt x="33325" y="2982"/>
                  </a:cubicBezTo>
                  <a:close/>
                </a:path>
              </a:pathLst>
            </a:custGeom>
            <a:solidFill>
              <a:srgbClr val="FFFFFF"/>
            </a:solidFill>
            <a:ln w="13264" cap="flat">
              <a:noFill/>
              <a:prstDash val="solid"/>
              <a:miter/>
            </a:ln>
          </p:spPr>
          <p:txBody>
            <a:bodyPr rtlCol="0" anchor="ctr"/>
            <a:lstStyle/>
            <a:p>
              <a:endParaRPr lang="es-CO"/>
            </a:p>
          </p:txBody>
        </p:sp>
        <p:sp>
          <p:nvSpPr>
            <p:cNvPr id="103" name="Freeform: Shape 102">
              <a:extLst>
                <a:ext uri="{FF2B5EF4-FFF2-40B4-BE49-F238E27FC236}">
                  <a16:creationId xmlns:a16="http://schemas.microsoft.com/office/drawing/2014/main" id="{39300DF2-6B3B-E370-72AE-2F82F5ABB31B}"/>
                </a:ext>
              </a:extLst>
            </p:cNvPr>
            <p:cNvSpPr/>
            <p:nvPr/>
          </p:nvSpPr>
          <p:spPr>
            <a:xfrm>
              <a:off x="2012081" y="4383529"/>
              <a:ext cx="44425" cy="44425"/>
            </a:xfrm>
            <a:custGeom>
              <a:avLst/>
              <a:gdLst>
                <a:gd name="connsiteX0" fmla="*/ 33325 w 44425"/>
                <a:gd name="connsiteY0" fmla="*/ 2982 h 44425"/>
                <a:gd name="connsiteX1" fmla="*/ 2982 w 44425"/>
                <a:gd name="connsiteY1" fmla="*/ 11100 h 44425"/>
                <a:gd name="connsiteX2" fmla="*/ 11100 w 44425"/>
                <a:gd name="connsiteY2" fmla="*/ 41443 h 44425"/>
                <a:gd name="connsiteX3" fmla="*/ 41443 w 44425"/>
                <a:gd name="connsiteY3" fmla="*/ 33325 h 44425"/>
                <a:gd name="connsiteX4" fmla="*/ 33325 w 44425"/>
                <a:gd name="connsiteY4" fmla="*/ 2982 h 44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25" h="44425">
                  <a:moveTo>
                    <a:pt x="33325" y="2982"/>
                  </a:moveTo>
                  <a:cubicBezTo>
                    <a:pt x="22679" y="-3139"/>
                    <a:pt x="9104" y="454"/>
                    <a:pt x="2982" y="11100"/>
                  </a:cubicBezTo>
                  <a:cubicBezTo>
                    <a:pt x="-3139" y="21747"/>
                    <a:pt x="454" y="35322"/>
                    <a:pt x="11100" y="41443"/>
                  </a:cubicBezTo>
                  <a:cubicBezTo>
                    <a:pt x="21747" y="47565"/>
                    <a:pt x="35322" y="43972"/>
                    <a:pt x="41443" y="33325"/>
                  </a:cubicBezTo>
                  <a:cubicBezTo>
                    <a:pt x="47565" y="22679"/>
                    <a:pt x="43972" y="9104"/>
                    <a:pt x="33325" y="2982"/>
                  </a:cubicBezTo>
                  <a:close/>
                </a:path>
              </a:pathLst>
            </a:custGeom>
            <a:solidFill>
              <a:srgbClr val="FFFFFF"/>
            </a:solidFill>
            <a:ln w="13264" cap="flat">
              <a:noFill/>
              <a:prstDash val="solid"/>
              <a:miter/>
            </a:ln>
          </p:spPr>
          <p:txBody>
            <a:bodyPr rtlCol="0" anchor="ctr"/>
            <a:lstStyle/>
            <a:p>
              <a:endParaRPr lang="es-CO"/>
            </a:p>
          </p:txBody>
        </p:sp>
        <p:sp>
          <p:nvSpPr>
            <p:cNvPr id="104" name="Freeform: Shape 103">
              <a:extLst>
                <a:ext uri="{FF2B5EF4-FFF2-40B4-BE49-F238E27FC236}">
                  <a16:creationId xmlns:a16="http://schemas.microsoft.com/office/drawing/2014/main" id="{ABECDAAA-A4B8-144E-A4D7-6850BD73BBA8}"/>
                </a:ext>
              </a:extLst>
            </p:cNvPr>
            <p:cNvSpPr/>
            <p:nvPr/>
          </p:nvSpPr>
          <p:spPr>
            <a:xfrm>
              <a:off x="1543284" y="4257953"/>
              <a:ext cx="44449" cy="44449"/>
            </a:xfrm>
            <a:custGeom>
              <a:avLst/>
              <a:gdLst>
                <a:gd name="connsiteX0" fmla="*/ 22225 w 44449"/>
                <a:gd name="connsiteY0" fmla="*/ 0 h 44449"/>
                <a:gd name="connsiteX1" fmla="*/ 0 w 44449"/>
                <a:gd name="connsiteY1" fmla="*/ 22225 h 44449"/>
                <a:gd name="connsiteX2" fmla="*/ 22225 w 44449"/>
                <a:gd name="connsiteY2" fmla="*/ 44450 h 44449"/>
                <a:gd name="connsiteX3" fmla="*/ 44450 w 44449"/>
                <a:gd name="connsiteY3" fmla="*/ 22225 h 44449"/>
                <a:gd name="connsiteX4" fmla="*/ 22225 w 44449"/>
                <a:gd name="connsiteY4" fmla="*/ 0 h 444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49" h="44449">
                  <a:moveTo>
                    <a:pt x="22225" y="0"/>
                  </a:moveTo>
                  <a:cubicBezTo>
                    <a:pt x="9981" y="0"/>
                    <a:pt x="0" y="9981"/>
                    <a:pt x="0" y="22225"/>
                  </a:cubicBezTo>
                  <a:cubicBezTo>
                    <a:pt x="0" y="34468"/>
                    <a:pt x="9981" y="44450"/>
                    <a:pt x="22225" y="44450"/>
                  </a:cubicBezTo>
                  <a:cubicBezTo>
                    <a:pt x="34468" y="44450"/>
                    <a:pt x="44450" y="34468"/>
                    <a:pt x="44450" y="22225"/>
                  </a:cubicBezTo>
                  <a:cubicBezTo>
                    <a:pt x="44450" y="9981"/>
                    <a:pt x="34468" y="0"/>
                    <a:pt x="22225" y="0"/>
                  </a:cubicBezTo>
                  <a:close/>
                </a:path>
              </a:pathLst>
            </a:custGeom>
            <a:solidFill>
              <a:srgbClr val="FFFFFF"/>
            </a:solidFill>
            <a:ln w="13264" cap="flat">
              <a:noFill/>
              <a:prstDash val="solid"/>
              <a:miter/>
            </a:ln>
          </p:spPr>
          <p:txBody>
            <a:bodyPr rtlCol="0" anchor="ctr"/>
            <a:lstStyle/>
            <a:p>
              <a:endParaRPr lang="es-CO"/>
            </a:p>
          </p:txBody>
        </p:sp>
        <p:sp>
          <p:nvSpPr>
            <p:cNvPr id="105" name="Freeform: Shape 104">
              <a:extLst>
                <a:ext uri="{FF2B5EF4-FFF2-40B4-BE49-F238E27FC236}">
                  <a16:creationId xmlns:a16="http://schemas.microsoft.com/office/drawing/2014/main" id="{F2D91AE2-F2DB-0E1E-055B-9C007D605397}"/>
                </a:ext>
              </a:extLst>
            </p:cNvPr>
            <p:cNvSpPr/>
            <p:nvPr/>
          </p:nvSpPr>
          <p:spPr>
            <a:xfrm>
              <a:off x="2045673" y="4257953"/>
              <a:ext cx="44449" cy="44449"/>
            </a:xfrm>
            <a:custGeom>
              <a:avLst/>
              <a:gdLst>
                <a:gd name="connsiteX0" fmla="*/ 22225 w 44449"/>
                <a:gd name="connsiteY0" fmla="*/ 0 h 44449"/>
                <a:gd name="connsiteX1" fmla="*/ 0 w 44449"/>
                <a:gd name="connsiteY1" fmla="*/ 22225 h 44449"/>
                <a:gd name="connsiteX2" fmla="*/ 22225 w 44449"/>
                <a:gd name="connsiteY2" fmla="*/ 44450 h 44449"/>
                <a:gd name="connsiteX3" fmla="*/ 44450 w 44449"/>
                <a:gd name="connsiteY3" fmla="*/ 22225 h 44449"/>
                <a:gd name="connsiteX4" fmla="*/ 22225 w 44449"/>
                <a:gd name="connsiteY4" fmla="*/ 0 h 444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49" h="44449">
                  <a:moveTo>
                    <a:pt x="22225" y="0"/>
                  </a:moveTo>
                  <a:cubicBezTo>
                    <a:pt x="9981" y="0"/>
                    <a:pt x="0" y="9981"/>
                    <a:pt x="0" y="22225"/>
                  </a:cubicBezTo>
                  <a:cubicBezTo>
                    <a:pt x="0" y="34468"/>
                    <a:pt x="9981" y="44450"/>
                    <a:pt x="22225" y="44450"/>
                  </a:cubicBezTo>
                  <a:cubicBezTo>
                    <a:pt x="34469" y="44450"/>
                    <a:pt x="44450" y="34468"/>
                    <a:pt x="44450" y="22225"/>
                  </a:cubicBezTo>
                  <a:cubicBezTo>
                    <a:pt x="44450" y="9981"/>
                    <a:pt x="34469" y="0"/>
                    <a:pt x="22225" y="0"/>
                  </a:cubicBezTo>
                  <a:close/>
                </a:path>
              </a:pathLst>
            </a:custGeom>
            <a:solidFill>
              <a:srgbClr val="FFFFFF"/>
            </a:solidFill>
            <a:ln w="13264" cap="flat">
              <a:noFill/>
              <a:prstDash val="solid"/>
              <a:miter/>
            </a:ln>
          </p:spPr>
          <p:txBody>
            <a:bodyPr rtlCol="0" anchor="ctr"/>
            <a:lstStyle/>
            <a:p>
              <a:endParaRPr lang="es-CO"/>
            </a:p>
          </p:txBody>
        </p:sp>
        <p:sp>
          <p:nvSpPr>
            <p:cNvPr id="106" name="Freeform: Shape 105">
              <a:extLst>
                <a:ext uri="{FF2B5EF4-FFF2-40B4-BE49-F238E27FC236}">
                  <a16:creationId xmlns:a16="http://schemas.microsoft.com/office/drawing/2014/main" id="{7451607F-9D68-61E3-FBC7-14303C38A955}"/>
                </a:ext>
              </a:extLst>
            </p:cNvPr>
            <p:cNvSpPr/>
            <p:nvPr/>
          </p:nvSpPr>
          <p:spPr>
            <a:xfrm>
              <a:off x="1576900" y="4383529"/>
              <a:ext cx="44425" cy="44425"/>
            </a:xfrm>
            <a:custGeom>
              <a:avLst/>
              <a:gdLst>
                <a:gd name="connsiteX0" fmla="*/ 11100 w 44425"/>
                <a:gd name="connsiteY0" fmla="*/ 2982 h 44425"/>
                <a:gd name="connsiteX1" fmla="*/ 2982 w 44425"/>
                <a:gd name="connsiteY1" fmla="*/ 33325 h 44425"/>
                <a:gd name="connsiteX2" fmla="*/ 33325 w 44425"/>
                <a:gd name="connsiteY2" fmla="*/ 41443 h 44425"/>
                <a:gd name="connsiteX3" fmla="*/ 41443 w 44425"/>
                <a:gd name="connsiteY3" fmla="*/ 11100 h 44425"/>
                <a:gd name="connsiteX4" fmla="*/ 11100 w 44425"/>
                <a:gd name="connsiteY4" fmla="*/ 2982 h 44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25" h="44425">
                  <a:moveTo>
                    <a:pt x="11100" y="2982"/>
                  </a:moveTo>
                  <a:cubicBezTo>
                    <a:pt x="454" y="9104"/>
                    <a:pt x="-3139" y="22679"/>
                    <a:pt x="2982" y="33325"/>
                  </a:cubicBezTo>
                  <a:cubicBezTo>
                    <a:pt x="9104" y="43972"/>
                    <a:pt x="22679" y="47565"/>
                    <a:pt x="33325" y="41443"/>
                  </a:cubicBezTo>
                  <a:cubicBezTo>
                    <a:pt x="43972" y="35322"/>
                    <a:pt x="47565" y="21747"/>
                    <a:pt x="41443" y="11100"/>
                  </a:cubicBezTo>
                  <a:cubicBezTo>
                    <a:pt x="35322" y="454"/>
                    <a:pt x="21747" y="-3139"/>
                    <a:pt x="11100" y="2982"/>
                  </a:cubicBezTo>
                  <a:close/>
                </a:path>
              </a:pathLst>
            </a:custGeom>
            <a:solidFill>
              <a:srgbClr val="FFFFFF"/>
            </a:solidFill>
            <a:ln w="13264" cap="flat">
              <a:noFill/>
              <a:prstDash val="solid"/>
              <a:miter/>
            </a:ln>
          </p:spPr>
          <p:txBody>
            <a:bodyPr rtlCol="0" anchor="ctr"/>
            <a:lstStyle/>
            <a:p>
              <a:endParaRPr lang="es-CO"/>
            </a:p>
          </p:txBody>
        </p:sp>
        <p:sp>
          <p:nvSpPr>
            <p:cNvPr id="107" name="Freeform: Shape 106">
              <a:extLst>
                <a:ext uri="{FF2B5EF4-FFF2-40B4-BE49-F238E27FC236}">
                  <a16:creationId xmlns:a16="http://schemas.microsoft.com/office/drawing/2014/main" id="{79A475C7-D478-91F4-8119-67DB53775016}"/>
                </a:ext>
              </a:extLst>
            </p:cNvPr>
            <p:cNvSpPr/>
            <p:nvPr/>
          </p:nvSpPr>
          <p:spPr>
            <a:xfrm>
              <a:off x="2012081" y="4132401"/>
              <a:ext cx="44425" cy="44425"/>
            </a:xfrm>
            <a:custGeom>
              <a:avLst/>
              <a:gdLst>
                <a:gd name="connsiteX0" fmla="*/ 11100 w 44425"/>
                <a:gd name="connsiteY0" fmla="*/ 2982 h 44425"/>
                <a:gd name="connsiteX1" fmla="*/ 2982 w 44425"/>
                <a:gd name="connsiteY1" fmla="*/ 33325 h 44425"/>
                <a:gd name="connsiteX2" fmla="*/ 33325 w 44425"/>
                <a:gd name="connsiteY2" fmla="*/ 41443 h 44425"/>
                <a:gd name="connsiteX3" fmla="*/ 41443 w 44425"/>
                <a:gd name="connsiteY3" fmla="*/ 11100 h 44425"/>
                <a:gd name="connsiteX4" fmla="*/ 11100 w 44425"/>
                <a:gd name="connsiteY4" fmla="*/ 2982 h 44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25" h="44425">
                  <a:moveTo>
                    <a:pt x="11100" y="2982"/>
                  </a:moveTo>
                  <a:cubicBezTo>
                    <a:pt x="454" y="9104"/>
                    <a:pt x="-3139" y="22679"/>
                    <a:pt x="2982" y="33325"/>
                  </a:cubicBezTo>
                  <a:cubicBezTo>
                    <a:pt x="9104" y="43972"/>
                    <a:pt x="22679" y="47565"/>
                    <a:pt x="33325" y="41443"/>
                  </a:cubicBezTo>
                  <a:cubicBezTo>
                    <a:pt x="43972" y="35321"/>
                    <a:pt x="47565" y="21747"/>
                    <a:pt x="41443" y="11100"/>
                  </a:cubicBezTo>
                  <a:cubicBezTo>
                    <a:pt x="35322" y="454"/>
                    <a:pt x="21747" y="-3140"/>
                    <a:pt x="11100" y="2982"/>
                  </a:cubicBezTo>
                  <a:close/>
                </a:path>
              </a:pathLst>
            </a:custGeom>
            <a:solidFill>
              <a:srgbClr val="FFFFFF"/>
            </a:solidFill>
            <a:ln w="13264" cap="flat">
              <a:noFill/>
              <a:prstDash val="solid"/>
              <a:miter/>
            </a:ln>
          </p:spPr>
          <p:txBody>
            <a:bodyPr rtlCol="0" anchor="ctr"/>
            <a:lstStyle/>
            <a:p>
              <a:endParaRPr lang="es-CO"/>
            </a:p>
          </p:txBody>
        </p:sp>
        <p:sp>
          <p:nvSpPr>
            <p:cNvPr id="108" name="Freeform: Shape 107">
              <a:extLst>
                <a:ext uri="{FF2B5EF4-FFF2-40B4-BE49-F238E27FC236}">
                  <a16:creationId xmlns:a16="http://schemas.microsoft.com/office/drawing/2014/main" id="{2C08CF4A-B97E-1F5D-1AE2-F59BB48214F7}"/>
                </a:ext>
              </a:extLst>
            </p:cNvPr>
            <p:cNvSpPr/>
            <p:nvPr/>
          </p:nvSpPr>
          <p:spPr>
            <a:xfrm>
              <a:off x="1920121" y="4040441"/>
              <a:ext cx="44425" cy="44425"/>
            </a:xfrm>
            <a:custGeom>
              <a:avLst/>
              <a:gdLst>
                <a:gd name="connsiteX0" fmla="*/ 2982 w 44425"/>
                <a:gd name="connsiteY0" fmla="*/ 11100 h 44425"/>
                <a:gd name="connsiteX1" fmla="*/ 11100 w 44425"/>
                <a:gd name="connsiteY1" fmla="*/ 41443 h 44425"/>
                <a:gd name="connsiteX2" fmla="*/ 41443 w 44425"/>
                <a:gd name="connsiteY2" fmla="*/ 33325 h 44425"/>
                <a:gd name="connsiteX3" fmla="*/ 33325 w 44425"/>
                <a:gd name="connsiteY3" fmla="*/ 2982 h 44425"/>
                <a:gd name="connsiteX4" fmla="*/ 2982 w 44425"/>
                <a:gd name="connsiteY4" fmla="*/ 11100 h 44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25" h="44425">
                  <a:moveTo>
                    <a:pt x="2982" y="11100"/>
                  </a:moveTo>
                  <a:cubicBezTo>
                    <a:pt x="-3139" y="21747"/>
                    <a:pt x="454" y="35322"/>
                    <a:pt x="11100" y="41443"/>
                  </a:cubicBezTo>
                  <a:cubicBezTo>
                    <a:pt x="21747" y="47565"/>
                    <a:pt x="35322" y="43972"/>
                    <a:pt x="41443" y="33325"/>
                  </a:cubicBezTo>
                  <a:cubicBezTo>
                    <a:pt x="47565" y="22679"/>
                    <a:pt x="43972" y="9104"/>
                    <a:pt x="33325" y="2982"/>
                  </a:cubicBezTo>
                  <a:cubicBezTo>
                    <a:pt x="22679" y="-3139"/>
                    <a:pt x="9104" y="454"/>
                    <a:pt x="2982" y="11100"/>
                  </a:cubicBezTo>
                  <a:close/>
                </a:path>
              </a:pathLst>
            </a:custGeom>
            <a:solidFill>
              <a:srgbClr val="FFFFFF"/>
            </a:solidFill>
            <a:ln w="13264" cap="flat">
              <a:noFill/>
              <a:prstDash val="solid"/>
              <a:miter/>
            </a:ln>
          </p:spPr>
          <p:txBody>
            <a:bodyPr rtlCol="0" anchor="ctr"/>
            <a:lstStyle/>
            <a:p>
              <a:endParaRPr lang="es-CO"/>
            </a:p>
          </p:txBody>
        </p:sp>
        <p:sp>
          <p:nvSpPr>
            <p:cNvPr id="109" name="Freeform: Shape 108">
              <a:extLst>
                <a:ext uri="{FF2B5EF4-FFF2-40B4-BE49-F238E27FC236}">
                  <a16:creationId xmlns:a16="http://schemas.microsoft.com/office/drawing/2014/main" id="{4AF59FF8-8498-33AD-5260-6E7F4FB4FA33}"/>
                </a:ext>
              </a:extLst>
            </p:cNvPr>
            <p:cNvSpPr/>
            <p:nvPr/>
          </p:nvSpPr>
          <p:spPr>
            <a:xfrm>
              <a:off x="1677698" y="4114503"/>
              <a:ext cx="289987" cy="336154"/>
            </a:xfrm>
            <a:custGeom>
              <a:avLst/>
              <a:gdLst>
                <a:gd name="connsiteX0" fmla="*/ 71599 w 289987"/>
                <a:gd name="connsiteY0" fmla="*/ 336154 h 336154"/>
                <a:gd name="connsiteX1" fmla="*/ 218256 w 289987"/>
                <a:gd name="connsiteY1" fmla="*/ 336154 h 336154"/>
                <a:gd name="connsiteX2" fmla="*/ 252325 w 289987"/>
                <a:gd name="connsiteY2" fmla="*/ 258700 h 336154"/>
                <a:gd name="connsiteX3" fmla="*/ 289988 w 289987"/>
                <a:gd name="connsiteY3" fmla="*/ 160751 h 336154"/>
                <a:gd name="connsiteX4" fmla="*/ 232895 w 289987"/>
                <a:gd name="connsiteY4" fmla="*/ 31794 h 336154"/>
                <a:gd name="connsiteX5" fmla="*/ 54564 w 289987"/>
                <a:gd name="connsiteY5" fmla="*/ 30596 h 336154"/>
                <a:gd name="connsiteX6" fmla="*/ 0 w 289987"/>
                <a:gd name="connsiteY6" fmla="*/ 160751 h 336154"/>
                <a:gd name="connsiteX7" fmla="*/ 38195 w 289987"/>
                <a:gd name="connsiteY7" fmla="*/ 259499 h 336154"/>
                <a:gd name="connsiteX8" fmla="*/ 71599 w 289987"/>
                <a:gd name="connsiteY8" fmla="*/ 336154 h 336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9987" h="336154">
                  <a:moveTo>
                    <a:pt x="71599" y="336154"/>
                  </a:moveTo>
                  <a:lnTo>
                    <a:pt x="218256" y="336154"/>
                  </a:lnTo>
                  <a:cubicBezTo>
                    <a:pt x="226374" y="294100"/>
                    <a:pt x="251527" y="259765"/>
                    <a:pt x="252325" y="258700"/>
                  </a:cubicBezTo>
                  <a:cubicBezTo>
                    <a:pt x="256185" y="252711"/>
                    <a:pt x="289988" y="198680"/>
                    <a:pt x="289988" y="160751"/>
                  </a:cubicBezTo>
                  <a:cubicBezTo>
                    <a:pt x="289988" y="105389"/>
                    <a:pt x="270824" y="62003"/>
                    <a:pt x="232895" y="31794"/>
                  </a:cubicBezTo>
                  <a:cubicBezTo>
                    <a:pt x="180327" y="-10128"/>
                    <a:pt x="105269" y="-10660"/>
                    <a:pt x="54564" y="30596"/>
                  </a:cubicBezTo>
                  <a:cubicBezTo>
                    <a:pt x="18365" y="60007"/>
                    <a:pt x="0" y="103925"/>
                    <a:pt x="0" y="160751"/>
                  </a:cubicBezTo>
                  <a:cubicBezTo>
                    <a:pt x="0" y="198547"/>
                    <a:pt x="33803" y="252578"/>
                    <a:pt x="38195" y="259499"/>
                  </a:cubicBezTo>
                  <a:cubicBezTo>
                    <a:pt x="38461" y="259898"/>
                    <a:pt x="63614" y="294100"/>
                    <a:pt x="71599" y="336154"/>
                  </a:cubicBezTo>
                  <a:close/>
                </a:path>
              </a:pathLst>
            </a:custGeom>
            <a:solidFill>
              <a:srgbClr val="FFFFFF"/>
            </a:solidFill>
            <a:ln w="13264" cap="flat">
              <a:noFill/>
              <a:prstDash val="solid"/>
              <a:miter/>
            </a:ln>
          </p:spPr>
          <p:txBody>
            <a:bodyPr rtlCol="0" anchor="ctr"/>
            <a:lstStyle/>
            <a:p>
              <a:endParaRPr lang="es-CO"/>
            </a:p>
          </p:txBody>
        </p:sp>
        <p:sp>
          <p:nvSpPr>
            <p:cNvPr id="110" name="Freeform: Shape 109">
              <a:extLst>
                <a:ext uri="{FF2B5EF4-FFF2-40B4-BE49-F238E27FC236}">
                  <a16:creationId xmlns:a16="http://schemas.microsoft.com/office/drawing/2014/main" id="{1A91CD59-F52A-256E-3EB6-D7CAF79FF20C}"/>
                </a:ext>
              </a:extLst>
            </p:cNvPr>
            <p:cNvSpPr/>
            <p:nvPr/>
          </p:nvSpPr>
          <p:spPr>
            <a:xfrm>
              <a:off x="1733859" y="4472217"/>
              <a:ext cx="171543" cy="53765"/>
            </a:xfrm>
            <a:custGeom>
              <a:avLst/>
              <a:gdLst>
                <a:gd name="connsiteX0" fmla="*/ 158369 w 171543"/>
                <a:gd name="connsiteY0" fmla="*/ 0 h 53765"/>
                <a:gd name="connsiteX1" fmla="*/ 13175 w 171543"/>
                <a:gd name="connsiteY1" fmla="*/ 0 h 53765"/>
                <a:gd name="connsiteX2" fmla="*/ 0 w 171543"/>
                <a:gd name="connsiteY2" fmla="*/ 13175 h 53765"/>
                <a:gd name="connsiteX3" fmla="*/ 13175 w 171543"/>
                <a:gd name="connsiteY3" fmla="*/ 26350 h 53765"/>
                <a:gd name="connsiteX4" fmla="*/ 43518 w 171543"/>
                <a:gd name="connsiteY4" fmla="*/ 26350 h 53765"/>
                <a:gd name="connsiteX5" fmla="*/ 77321 w 171543"/>
                <a:gd name="connsiteY5" fmla="*/ 53766 h 53765"/>
                <a:gd name="connsiteX6" fmla="*/ 91162 w 171543"/>
                <a:gd name="connsiteY6" fmla="*/ 53766 h 53765"/>
                <a:gd name="connsiteX7" fmla="*/ 124965 w 171543"/>
                <a:gd name="connsiteY7" fmla="*/ 26350 h 53765"/>
                <a:gd name="connsiteX8" fmla="*/ 158369 w 171543"/>
                <a:gd name="connsiteY8" fmla="*/ 26350 h 53765"/>
                <a:gd name="connsiteX9" fmla="*/ 171544 w 171543"/>
                <a:gd name="connsiteY9" fmla="*/ 13175 h 53765"/>
                <a:gd name="connsiteX10" fmla="*/ 158369 w 171543"/>
                <a:gd name="connsiteY10" fmla="*/ 0 h 53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1543" h="53765">
                  <a:moveTo>
                    <a:pt x="158369" y="0"/>
                  </a:moveTo>
                  <a:lnTo>
                    <a:pt x="13175" y="0"/>
                  </a:lnTo>
                  <a:cubicBezTo>
                    <a:pt x="5989" y="0"/>
                    <a:pt x="0" y="5856"/>
                    <a:pt x="0" y="13175"/>
                  </a:cubicBezTo>
                  <a:cubicBezTo>
                    <a:pt x="0" y="20495"/>
                    <a:pt x="5856" y="26350"/>
                    <a:pt x="13175" y="26350"/>
                  </a:cubicBezTo>
                  <a:lnTo>
                    <a:pt x="43518" y="26350"/>
                  </a:lnTo>
                  <a:cubicBezTo>
                    <a:pt x="46845" y="41921"/>
                    <a:pt x="60686" y="53766"/>
                    <a:pt x="77321" y="53766"/>
                  </a:cubicBezTo>
                  <a:lnTo>
                    <a:pt x="91162" y="53766"/>
                  </a:lnTo>
                  <a:cubicBezTo>
                    <a:pt x="107797" y="53766"/>
                    <a:pt x="121638" y="42054"/>
                    <a:pt x="124965" y="26350"/>
                  </a:cubicBezTo>
                  <a:lnTo>
                    <a:pt x="158369" y="26350"/>
                  </a:lnTo>
                  <a:cubicBezTo>
                    <a:pt x="165555" y="26350"/>
                    <a:pt x="171544" y="20495"/>
                    <a:pt x="171544" y="13175"/>
                  </a:cubicBezTo>
                  <a:cubicBezTo>
                    <a:pt x="171544" y="5856"/>
                    <a:pt x="165688" y="0"/>
                    <a:pt x="158369" y="0"/>
                  </a:cubicBezTo>
                  <a:close/>
                </a:path>
              </a:pathLst>
            </a:custGeom>
            <a:solidFill>
              <a:srgbClr val="FFFFFF"/>
            </a:solidFill>
            <a:ln w="13264" cap="flat">
              <a:noFill/>
              <a:prstDash val="solid"/>
              <a:miter/>
            </a:ln>
          </p:spPr>
          <p:txBody>
            <a:bodyPr rtlCol="0" anchor="ctr"/>
            <a:lstStyle/>
            <a:p>
              <a:endParaRPr lang="es-CO"/>
            </a:p>
          </p:txBody>
        </p:sp>
        <p:sp>
          <p:nvSpPr>
            <p:cNvPr id="111" name="Freeform: Shape 110">
              <a:extLst>
                <a:ext uri="{FF2B5EF4-FFF2-40B4-BE49-F238E27FC236}">
                  <a16:creationId xmlns:a16="http://schemas.microsoft.com/office/drawing/2014/main" id="{8181FDE7-0C0A-520E-F8E6-A9E9A8344382}"/>
                </a:ext>
              </a:extLst>
            </p:cNvPr>
            <p:cNvSpPr/>
            <p:nvPr/>
          </p:nvSpPr>
          <p:spPr>
            <a:xfrm>
              <a:off x="1767263" y="4249569"/>
              <a:ext cx="135877" cy="103804"/>
            </a:xfrm>
            <a:custGeom>
              <a:avLst/>
              <a:gdLst>
                <a:gd name="connsiteX0" fmla="*/ 12244 w 135877"/>
                <a:gd name="connsiteY0" fmla="*/ 47910 h 103804"/>
                <a:gd name="connsiteX1" fmla="*/ 44716 w 135877"/>
                <a:gd name="connsiteY1" fmla="*/ 80249 h 103804"/>
                <a:gd name="connsiteX2" fmla="*/ 124832 w 135877"/>
                <a:gd name="connsiteY2" fmla="*/ 0 h 103804"/>
                <a:gd name="connsiteX3" fmla="*/ 135878 w 135877"/>
                <a:gd name="connsiteY3" fmla="*/ 11046 h 103804"/>
                <a:gd name="connsiteX4" fmla="*/ 43252 w 135877"/>
                <a:gd name="connsiteY4" fmla="*/ 103805 h 103804"/>
                <a:gd name="connsiteX5" fmla="*/ 0 w 135877"/>
                <a:gd name="connsiteY5" fmla="*/ 60686 h 103804"/>
                <a:gd name="connsiteX6" fmla="*/ 12244 w 135877"/>
                <a:gd name="connsiteY6" fmla="*/ 47910 h 10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877" h="103804">
                  <a:moveTo>
                    <a:pt x="12244" y="47910"/>
                  </a:moveTo>
                  <a:lnTo>
                    <a:pt x="44716" y="80249"/>
                  </a:lnTo>
                  <a:lnTo>
                    <a:pt x="124832" y="0"/>
                  </a:lnTo>
                  <a:lnTo>
                    <a:pt x="135878" y="11046"/>
                  </a:lnTo>
                  <a:lnTo>
                    <a:pt x="43252" y="103805"/>
                  </a:lnTo>
                  <a:lnTo>
                    <a:pt x="0" y="60686"/>
                  </a:lnTo>
                  <a:lnTo>
                    <a:pt x="12244" y="47910"/>
                  </a:lnTo>
                  <a:close/>
                </a:path>
              </a:pathLst>
            </a:custGeom>
            <a:solidFill>
              <a:srgbClr val="0261BF"/>
            </a:solidFill>
            <a:ln w="13264" cap="flat">
              <a:noFill/>
              <a:prstDash val="solid"/>
              <a:miter/>
            </a:ln>
          </p:spPr>
          <p:txBody>
            <a:bodyPr rtlCol="0" anchor="ctr"/>
            <a:lstStyle/>
            <a:p>
              <a:endParaRPr lang="es-CO"/>
            </a:p>
          </p:txBody>
        </p:sp>
      </p:grpSp>
      <p:grpSp>
        <p:nvGrpSpPr>
          <p:cNvPr id="122" name="Group 121">
            <a:extLst>
              <a:ext uri="{FF2B5EF4-FFF2-40B4-BE49-F238E27FC236}">
                <a16:creationId xmlns:a16="http://schemas.microsoft.com/office/drawing/2014/main" id="{1533E8F9-155E-76CD-9303-EF1BE01E3CF4}"/>
              </a:ext>
            </a:extLst>
          </p:cNvPr>
          <p:cNvGrpSpPr/>
          <p:nvPr/>
        </p:nvGrpSpPr>
        <p:grpSpPr>
          <a:xfrm>
            <a:off x="3075805" y="2357902"/>
            <a:ext cx="1026885" cy="2053960"/>
            <a:chOff x="3075805" y="2357902"/>
            <a:chExt cx="1026885" cy="2053960"/>
          </a:xfrm>
        </p:grpSpPr>
        <p:sp>
          <p:nvSpPr>
            <p:cNvPr id="114" name="Freeform: Shape 113">
              <a:extLst>
                <a:ext uri="{FF2B5EF4-FFF2-40B4-BE49-F238E27FC236}">
                  <a16:creationId xmlns:a16="http://schemas.microsoft.com/office/drawing/2014/main" id="{FF4269A9-A2C6-7F9E-3CBC-4634F8242464}"/>
                </a:ext>
              </a:extLst>
            </p:cNvPr>
            <p:cNvSpPr/>
            <p:nvPr/>
          </p:nvSpPr>
          <p:spPr>
            <a:xfrm>
              <a:off x="3366729" y="3966833"/>
              <a:ext cx="445029" cy="445029"/>
            </a:xfrm>
            <a:custGeom>
              <a:avLst/>
              <a:gdLst>
                <a:gd name="connsiteX0" fmla="*/ 445029 w 445029"/>
                <a:gd name="connsiteY0" fmla="*/ 222515 h 445029"/>
                <a:gd name="connsiteX1" fmla="*/ 222515 w 445029"/>
                <a:gd name="connsiteY1" fmla="*/ 445030 h 445029"/>
                <a:gd name="connsiteX2" fmla="*/ 0 w 445029"/>
                <a:gd name="connsiteY2" fmla="*/ 222515 h 445029"/>
                <a:gd name="connsiteX3" fmla="*/ 222515 w 445029"/>
                <a:gd name="connsiteY3" fmla="*/ 0 h 445029"/>
                <a:gd name="connsiteX4" fmla="*/ 445029 w 445029"/>
                <a:gd name="connsiteY4" fmla="*/ 222515 h 445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29" h="445029">
                  <a:moveTo>
                    <a:pt x="445029" y="222515"/>
                  </a:moveTo>
                  <a:cubicBezTo>
                    <a:pt x="445029" y="345406"/>
                    <a:pt x="345406" y="445030"/>
                    <a:pt x="222515" y="445030"/>
                  </a:cubicBezTo>
                  <a:cubicBezTo>
                    <a:pt x="99623" y="445030"/>
                    <a:pt x="0" y="345406"/>
                    <a:pt x="0" y="222515"/>
                  </a:cubicBezTo>
                  <a:cubicBezTo>
                    <a:pt x="0" y="99623"/>
                    <a:pt x="99623" y="0"/>
                    <a:pt x="222515" y="0"/>
                  </a:cubicBezTo>
                  <a:cubicBezTo>
                    <a:pt x="345406" y="0"/>
                    <a:pt x="445029" y="99623"/>
                    <a:pt x="445029" y="222515"/>
                  </a:cubicBezTo>
                  <a:close/>
                </a:path>
              </a:pathLst>
            </a:custGeom>
            <a:solidFill>
              <a:schemeClr val="accent4"/>
            </a:solidFill>
            <a:ln w="13229" cap="flat">
              <a:noFill/>
              <a:prstDash val="solid"/>
              <a:miter/>
            </a:ln>
          </p:spPr>
          <p:txBody>
            <a:bodyPr rtlCol="0" anchor="ctr"/>
            <a:lstStyle/>
            <a:p>
              <a:endParaRPr lang="es-CO"/>
            </a:p>
          </p:txBody>
        </p:sp>
        <p:sp>
          <p:nvSpPr>
            <p:cNvPr id="115" name="TextBox 114">
              <a:extLst>
                <a:ext uri="{FF2B5EF4-FFF2-40B4-BE49-F238E27FC236}">
                  <a16:creationId xmlns:a16="http://schemas.microsoft.com/office/drawing/2014/main" id="{A7539DDF-576E-7E1F-99B4-591DF5D2E3E8}"/>
                </a:ext>
              </a:extLst>
            </p:cNvPr>
            <p:cNvSpPr txBox="1"/>
            <p:nvPr/>
          </p:nvSpPr>
          <p:spPr>
            <a:xfrm>
              <a:off x="3395063" y="4019994"/>
              <a:ext cx="302654"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0</a:t>
              </a:r>
            </a:p>
          </p:txBody>
        </p:sp>
        <p:sp>
          <p:nvSpPr>
            <p:cNvPr id="116" name="TextBox 115">
              <a:extLst>
                <a:ext uri="{FF2B5EF4-FFF2-40B4-BE49-F238E27FC236}">
                  <a16:creationId xmlns:a16="http://schemas.microsoft.com/office/drawing/2014/main" id="{AE53FBFA-F7A4-B26B-1DDC-2A9EFF394972}"/>
                </a:ext>
              </a:extLst>
            </p:cNvPr>
            <p:cNvSpPr txBox="1"/>
            <p:nvPr/>
          </p:nvSpPr>
          <p:spPr>
            <a:xfrm>
              <a:off x="3507119" y="4019994"/>
              <a:ext cx="289346"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2</a:t>
              </a:r>
            </a:p>
          </p:txBody>
        </p:sp>
        <p:sp>
          <p:nvSpPr>
            <p:cNvPr id="117" name="Freeform: Shape 116">
              <a:extLst>
                <a:ext uri="{FF2B5EF4-FFF2-40B4-BE49-F238E27FC236}">
                  <a16:creationId xmlns:a16="http://schemas.microsoft.com/office/drawing/2014/main" id="{8DDEE27A-3848-A3B2-28B2-D488C24018F1}"/>
                </a:ext>
              </a:extLst>
            </p:cNvPr>
            <p:cNvSpPr/>
            <p:nvPr/>
          </p:nvSpPr>
          <p:spPr>
            <a:xfrm>
              <a:off x="3075805" y="2648380"/>
              <a:ext cx="1026885" cy="1124151"/>
            </a:xfrm>
            <a:custGeom>
              <a:avLst/>
              <a:gdLst>
                <a:gd name="connsiteX0" fmla="*/ 511309 w 1026885"/>
                <a:gd name="connsiteY0" fmla="*/ 1124019 h 1124151"/>
                <a:gd name="connsiteX1" fmla="*/ 138011 w 1026885"/>
                <a:gd name="connsiteY1" fmla="*/ 964452 h 1124151"/>
                <a:gd name="connsiteX2" fmla="*/ 129760 w 1026885"/>
                <a:gd name="connsiteY2" fmla="*/ 260044 h 1124151"/>
                <a:gd name="connsiteX3" fmla="*/ 384747 w 1026885"/>
                <a:gd name="connsiteY3" fmla="*/ 107398 h 1124151"/>
                <a:gd name="connsiteX4" fmla="*/ 429596 w 1026885"/>
                <a:gd name="connsiteY4" fmla="*/ 35932 h 1124151"/>
                <a:gd name="connsiteX5" fmla="*/ 495073 w 1026885"/>
                <a:gd name="connsiteY5" fmla="*/ 0 h 1124151"/>
                <a:gd name="connsiteX6" fmla="*/ 560550 w 1026885"/>
                <a:gd name="connsiteY6" fmla="*/ 35932 h 1124151"/>
                <a:gd name="connsiteX7" fmla="*/ 600608 w 1026885"/>
                <a:gd name="connsiteY7" fmla="*/ 99147 h 1124151"/>
                <a:gd name="connsiteX8" fmla="*/ 908030 w 1026885"/>
                <a:gd name="connsiteY8" fmla="*/ 277478 h 1124151"/>
                <a:gd name="connsiteX9" fmla="*/ 899113 w 1026885"/>
                <a:gd name="connsiteY9" fmla="*/ 948615 h 1124151"/>
                <a:gd name="connsiteX10" fmla="*/ 511176 w 1026885"/>
                <a:gd name="connsiteY10" fmla="*/ 1124152 h 1124151"/>
                <a:gd name="connsiteX11" fmla="*/ 511176 w 1026885"/>
                <a:gd name="connsiteY11" fmla="*/ 1124152 h 112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6885" h="1124151">
                  <a:moveTo>
                    <a:pt x="511309" y="1124019"/>
                  </a:moveTo>
                  <a:cubicBezTo>
                    <a:pt x="369043" y="1124019"/>
                    <a:pt x="236493" y="1067325"/>
                    <a:pt x="138011" y="964452"/>
                  </a:cubicBezTo>
                  <a:cubicBezTo>
                    <a:pt x="-42715" y="775474"/>
                    <a:pt x="-46442" y="452881"/>
                    <a:pt x="129760" y="260044"/>
                  </a:cubicBezTo>
                  <a:cubicBezTo>
                    <a:pt x="198431" y="184852"/>
                    <a:pt x="286665" y="132018"/>
                    <a:pt x="384747" y="107398"/>
                  </a:cubicBezTo>
                  <a:lnTo>
                    <a:pt x="429596" y="35932"/>
                  </a:lnTo>
                  <a:cubicBezTo>
                    <a:pt x="443969" y="13441"/>
                    <a:pt x="468323" y="0"/>
                    <a:pt x="495073" y="0"/>
                  </a:cubicBezTo>
                  <a:cubicBezTo>
                    <a:pt x="521823" y="0"/>
                    <a:pt x="546177" y="13441"/>
                    <a:pt x="560550" y="35932"/>
                  </a:cubicBezTo>
                  <a:lnTo>
                    <a:pt x="600608" y="99147"/>
                  </a:lnTo>
                  <a:cubicBezTo>
                    <a:pt x="720249" y="120307"/>
                    <a:pt x="829511" y="183521"/>
                    <a:pt x="908030" y="277478"/>
                  </a:cubicBezTo>
                  <a:cubicBezTo>
                    <a:pt x="1069858" y="470848"/>
                    <a:pt x="1065999" y="759371"/>
                    <a:pt x="899113" y="948615"/>
                  </a:cubicBezTo>
                  <a:cubicBezTo>
                    <a:pt x="800765" y="1060139"/>
                    <a:pt x="659431" y="1124152"/>
                    <a:pt x="511176" y="1124152"/>
                  </a:cubicBezTo>
                  <a:cubicBezTo>
                    <a:pt x="511176" y="1124152"/>
                    <a:pt x="511176" y="1124152"/>
                    <a:pt x="511176" y="1124152"/>
                  </a:cubicBezTo>
                  <a:close/>
                </a:path>
              </a:pathLst>
            </a:custGeom>
            <a:solidFill>
              <a:srgbClr val="FFFFFF"/>
            </a:solidFill>
            <a:ln w="13229" cap="flat">
              <a:noFill/>
              <a:prstDash val="solid"/>
              <a:miter/>
            </a:ln>
          </p:spPr>
          <p:txBody>
            <a:bodyPr rtlCol="0" anchor="ctr"/>
            <a:lstStyle/>
            <a:p>
              <a:endParaRPr lang="es-CO"/>
            </a:p>
          </p:txBody>
        </p:sp>
        <p:sp>
          <p:nvSpPr>
            <p:cNvPr id="118" name="Freeform: Shape 117">
              <a:extLst>
                <a:ext uri="{FF2B5EF4-FFF2-40B4-BE49-F238E27FC236}">
                  <a16:creationId xmlns:a16="http://schemas.microsoft.com/office/drawing/2014/main" id="{83AD1473-C7EE-AD01-F0B4-773CF85292A3}"/>
                </a:ext>
              </a:extLst>
            </p:cNvPr>
            <p:cNvSpPr/>
            <p:nvPr/>
          </p:nvSpPr>
          <p:spPr>
            <a:xfrm>
              <a:off x="3131170" y="2703576"/>
              <a:ext cx="916486" cy="1013328"/>
            </a:xfrm>
            <a:custGeom>
              <a:avLst/>
              <a:gdLst>
                <a:gd name="connsiteX0" fmla="*/ 342957 w 916486"/>
                <a:gd name="connsiteY0" fmla="*/ 105834 h 1013328"/>
                <a:gd name="connsiteX1" fmla="*/ 115385 w 916486"/>
                <a:gd name="connsiteY1" fmla="*/ 242111 h 1013328"/>
                <a:gd name="connsiteX2" fmla="*/ 122837 w 916486"/>
                <a:gd name="connsiteY2" fmla="*/ 870795 h 1013328"/>
                <a:gd name="connsiteX3" fmla="*/ 802359 w 916486"/>
                <a:gd name="connsiteY3" fmla="*/ 856555 h 1013328"/>
                <a:gd name="connsiteX4" fmla="*/ 810344 w 916486"/>
                <a:gd name="connsiteY4" fmla="*/ 257682 h 1013328"/>
                <a:gd name="connsiteX5" fmla="*/ 535661 w 916486"/>
                <a:gd name="connsiteY5" fmla="*/ 98648 h 1013328"/>
                <a:gd name="connsiteX6" fmla="*/ 498531 w 916486"/>
                <a:gd name="connsiteY6" fmla="*/ 73495 h 1013328"/>
                <a:gd name="connsiteX7" fmla="*/ 458473 w 916486"/>
                <a:gd name="connsiteY7" fmla="*/ 10281 h 1013328"/>
                <a:gd name="connsiteX8" fmla="*/ 421210 w 916486"/>
                <a:gd name="connsiteY8" fmla="*/ 10281 h 1013328"/>
                <a:gd name="connsiteX9" fmla="*/ 375961 w 916486"/>
                <a:gd name="connsiteY9" fmla="*/ 81480 h 1013328"/>
                <a:gd name="connsiteX10" fmla="*/ 343090 w 916486"/>
                <a:gd name="connsiteY10" fmla="*/ 105701 h 1013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6486" h="1013328">
                  <a:moveTo>
                    <a:pt x="342957" y="105834"/>
                  </a:moveTo>
                  <a:cubicBezTo>
                    <a:pt x="258582" y="127128"/>
                    <a:pt x="178998" y="172509"/>
                    <a:pt x="115385" y="242111"/>
                  </a:cubicBezTo>
                  <a:cubicBezTo>
                    <a:pt x="-41387" y="413788"/>
                    <a:pt x="-37927" y="702844"/>
                    <a:pt x="122837" y="870795"/>
                  </a:cubicBezTo>
                  <a:cubicBezTo>
                    <a:pt x="309021" y="1065496"/>
                    <a:pt x="622431" y="1060705"/>
                    <a:pt x="802359" y="856555"/>
                  </a:cubicBezTo>
                  <a:cubicBezTo>
                    <a:pt x="951412" y="687540"/>
                    <a:pt x="954872" y="430424"/>
                    <a:pt x="810344" y="257682"/>
                  </a:cubicBezTo>
                  <a:cubicBezTo>
                    <a:pt x="736616" y="169448"/>
                    <a:pt x="638534" y="116614"/>
                    <a:pt x="535661" y="98648"/>
                  </a:cubicBezTo>
                  <a:cubicBezTo>
                    <a:pt x="520356" y="95986"/>
                    <a:pt x="506915" y="86537"/>
                    <a:pt x="498531" y="73495"/>
                  </a:cubicBezTo>
                  <a:lnTo>
                    <a:pt x="458473" y="10281"/>
                  </a:lnTo>
                  <a:cubicBezTo>
                    <a:pt x="449822" y="-3427"/>
                    <a:pt x="429860" y="-3427"/>
                    <a:pt x="421210" y="10281"/>
                  </a:cubicBezTo>
                  <a:lnTo>
                    <a:pt x="375961" y="81480"/>
                  </a:lnTo>
                  <a:cubicBezTo>
                    <a:pt x="368376" y="93324"/>
                    <a:pt x="356797" y="102241"/>
                    <a:pt x="343090" y="105701"/>
                  </a:cubicBezTo>
                  <a:close/>
                </a:path>
              </a:pathLst>
            </a:custGeom>
            <a:solidFill>
              <a:schemeClr val="accent4"/>
            </a:solidFill>
            <a:ln w="13229" cap="flat">
              <a:noFill/>
              <a:prstDash val="solid"/>
              <a:miter/>
            </a:ln>
          </p:spPr>
          <p:txBody>
            <a:bodyPr rtlCol="0" anchor="ctr"/>
            <a:lstStyle/>
            <a:p>
              <a:endParaRPr lang="es-CO"/>
            </a:p>
          </p:txBody>
        </p:sp>
        <p:sp>
          <p:nvSpPr>
            <p:cNvPr id="119" name="Freeform: Shape 118">
              <a:extLst>
                <a:ext uri="{FF2B5EF4-FFF2-40B4-BE49-F238E27FC236}">
                  <a16:creationId xmlns:a16="http://schemas.microsoft.com/office/drawing/2014/main" id="{D30F6630-8B32-3CD2-D5CB-583A6BF389B6}"/>
                </a:ext>
              </a:extLst>
            </p:cNvPr>
            <p:cNvSpPr/>
            <p:nvPr/>
          </p:nvSpPr>
          <p:spPr>
            <a:xfrm>
              <a:off x="3389220" y="3063066"/>
              <a:ext cx="393526" cy="397784"/>
            </a:xfrm>
            <a:custGeom>
              <a:avLst/>
              <a:gdLst>
                <a:gd name="connsiteX0" fmla="*/ 196697 w 393526"/>
                <a:gd name="connsiteY0" fmla="*/ 0 h 397784"/>
                <a:gd name="connsiteX1" fmla="*/ 0 w 393526"/>
                <a:gd name="connsiteY1" fmla="*/ 196697 h 397784"/>
                <a:gd name="connsiteX2" fmla="*/ 38594 w 393526"/>
                <a:gd name="connsiteY2" fmla="*/ 313543 h 397784"/>
                <a:gd name="connsiteX3" fmla="*/ 25020 w 393526"/>
                <a:gd name="connsiteY3" fmla="*/ 368640 h 397784"/>
                <a:gd name="connsiteX4" fmla="*/ 32738 w 393526"/>
                <a:gd name="connsiteY4" fmla="*/ 392329 h 397784"/>
                <a:gd name="connsiteX5" fmla="*/ 47644 w 393526"/>
                <a:gd name="connsiteY5" fmla="*/ 397785 h 397784"/>
                <a:gd name="connsiteX6" fmla="*/ 57226 w 393526"/>
                <a:gd name="connsiteY6" fmla="*/ 395922 h 397784"/>
                <a:gd name="connsiteX7" fmla="*/ 109527 w 393526"/>
                <a:gd name="connsiteY7" fmla="*/ 373165 h 397784"/>
                <a:gd name="connsiteX8" fmla="*/ 196697 w 393526"/>
                <a:gd name="connsiteY8" fmla="*/ 393526 h 397784"/>
                <a:gd name="connsiteX9" fmla="*/ 393526 w 393526"/>
                <a:gd name="connsiteY9" fmla="*/ 196697 h 397784"/>
                <a:gd name="connsiteX10" fmla="*/ 196697 w 393526"/>
                <a:gd name="connsiteY10" fmla="*/ 0 h 397784"/>
                <a:gd name="connsiteX11" fmla="*/ 122969 w 393526"/>
                <a:gd name="connsiteY11" fmla="*/ 220918 h 397784"/>
                <a:gd name="connsiteX12" fmla="*/ 103938 w 393526"/>
                <a:gd name="connsiteY12" fmla="*/ 202020 h 397784"/>
                <a:gd name="connsiteX13" fmla="*/ 122969 w 393526"/>
                <a:gd name="connsiteY13" fmla="*/ 182989 h 397784"/>
                <a:gd name="connsiteX14" fmla="*/ 141866 w 393526"/>
                <a:gd name="connsiteY14" fmla="*/ 202020 h 397784"/>
                <a:gd name="connsiteX15" fmla="*/ 122969 w 393526"/>
                <a:gd name="connsiteY15" fmla="*/ 220918 h 397784"/>
                <a:gd name="connsiteX16" fmla="*/ 201221 w 393526"/>
                <a:gd name="connsiteY16" fmla="*/ 220918 h 397784"/>
                <a:gd name="connsiteX17" fmla="*/ 182191 w 393526"/>
                <a:gd name="connsiteY17" fmla="*/ 202020 h 397784"/>
                <a:gd name="connsiteX18" fmla="*/ 201221 w 393526"/>
                <a:gd name="connsiteY18" fmla="*/ 182989 h 397784"/>
                <a:gd name="connsiteX19" fmla="*/ 220119 w 393526"/>
                <a:gd name="connsiteY19" fmla="*/ 202020 h 397784"/>
                <a:gd name="connsiteX20" fmla="*/ 201221 w 393526"/>
                <a:gd name="connsiteY20" fmla="*/ 220918 h 397784"/>
                <a:gd name="connsiteX21" fmla="*/ 276280 w 393526"/>
                <a:gd name="connsiteY21" fmla="*/ 220918 h 397784"/>
                <a:gd name="connsiteX22" fmla="*/ 257382 w 393526"/>
                <a:gd name="connsiteY22" fmla="*/ 202020 h 397784"/>
                <a:gd name="connsiteX23" fmla="*/ 276280 w 393526"/>
                <a:gd name="connsiteY23" fmla="*/ 182989 h 397784"/>
                <a:gd name="connsiteX24" fmla="*/ 295311 w 393526"/>
                <a:gd name="connsiteY24" fmla="*/ 202020 h 397784"/>
                <a:gd name="connsiteX25" fmla="*/ 276280 w 393526"/>
                <a:gd name="connsiteY25" fmla="*/ 220918 h 397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3526" h="397784">
                  <a:moveTo>
                    <a:pt x="196697" y="0"/>
                  </a:moveTo>
                  <a:cubicBezTo>
                    <a:pt x="88367" y="0"/>
                    <a:pt x="0" y="88101"/>
                    <a:pt x="0" y="196697"/>
                  </a:cubicBezTo>
                  <a:cubicBezTo>
                    <a:pt x="0" y="239283"/>
                    <a:pt x="13308" y="279607"/>
                    <a:pt x="38594" y="313543"/>
                  </a:cubicBezTo>
                  <a:lnTo>
                    <a:pt x="25020" y="368640"/>
                  </a:lnTo>
                  <a:cubicBezTo>
                    <a:pt x="22757" y="377423"/>
                    <a:pt x="25818" y="386340"/>
                    <a:pt x="32738" y="392329"/>
                  </a:cubicBezTo>
                  <a:cubicBezTo>
                    <a:pt x="36997" y="395922"/>
                    <a:pt x="42320" y="397785"/>
                    <a:pt x="47644" y="397785"/>
                  </a:cubicBezTo>
                  <a:cubicBezTo>
                    <a:pt x="50838" y="397785"/>
                    <a:pt x="54165" y="397253"/>
                    <a:pt x="57226" y="395922"/>
                  </a:cubicBezTo>
                  <a:lnTo>
                    <a:pt x="109527" y="373165"/>
                  </a:lnTo>
                  <a:cubicBezTo>
                    <a:pt x="136543" y="386473"/>
                    <a:pt x="166620" y="393526"/>
                    <a:pt x="196697" y="393526"/>
                  </a:cubicBezTo>
                  <a:cubicBezTo>
                    <a:pt x="305159" y="393526"/>
                    <a:pt x="393526" y="305159"/>
                    <a:pt x="393526" y="196697"/>
                  </a:cubicBezTo>
                  <a:cubicBezTo>
                    <a:pt x="393526" y="88234"/>
                    <a:pt x="305159" y="0"/>
                    <a:pt x="196697" y="0"/>
                  </a:cubicBezTo>
                  <a:close/>
                  <a:moveTo>
                    <a:pt x="122969" y="220918"/>
                  </a:moveTo>
                  <a:cubicBezTo>
                    <a:pt x="112455" y="220918"/>
                    <a:pt x="103938" y="212534"/>
                    <a:pt x="103938" y="202020"/>
                  </a:cubicBezTo>
                  <a:cubicBezTo>
                    <a:pt x="103938" y="191506"/>
                    <a:pt x="112588" y="182989"/>
                    <a:pt x="122969" y="182989"/>
                  </a:cubicBezTo>
                  <a:cubicBezTo>
                    <a:pt x="133349" y="182989"/>
                    <a:pt x="141866" y="191639"/>
                    <a:pt x="141866" y="202020"/>
                  </a:cubicBezTo>
                  <a:cubicBezTo>
                    <a:pt x="141866" y="212400"/>
                    <a:pt x="133482" y="220918"/>
                    <a:pt x="122969" y="220918"/>
                  </a:cubicBezTo>
                  <a:close/>
                  <a:moveTo>
                    <a:pt x="201221" y="220918"/>
                  </a:moveTo>
                  <a:cubicBezTo>
                    <a:pt x="190575" y="220918"/>
                    <a:pt x="182191" y="212534"/>
                    <a:pt x="182191" y="202020"/>
                  </a:cubicBezTo>
                  <a:cubicBezTo>
                    <a:pt x="182191" y="191506"/>
                    <a:pt x="190575" y="182989"/>
                    <a:pt x="201221" y="182989"/>
                  </a:cubicBezTo>
                  <a:cubicBezTo>
                    <a:pt x="211868" y="182989"/>
                    <a:pt x="220119" y="191639"/>
                    <a:pt x="220119" y="202020"/>
                  </a:cubicBezTo>
                  <a:cubicBezTo>
                    <a:pt x="220119" y="212400"/>
                    <a:pt x="211735" y="220918"/>
                    <a:pt x="201221" y="220918"/>
                  </a:cubicBezTo>
                  <a:close/>
                  <a:moveTo>
                    <a:pt x="276280" y="220918"/>
                  </a:moveTo>
                  <a:cubicBezTo>
                    <a:pt x="265767" y="220918"/>
                    <a:pt x="257382" y="212534"/>
                    <a:pt x="257382" y="202020"/>
                  </a:cubicBezTo>
                  <a:cubicBezTo>
                    <a:pt x="257382" y="191506"/>
                    <a:pt x="265767" y="182989"/>
                    <a:pt x="276280" y="182989"/>
                  </a:cubicBezTo>
                  <a:cubicBezTo>
                    <a:pt x="286794" y="182989"/>
                    <a:pt x="295311" y="191639"/>
                    <a:pt x="295311" y="202020"/>
                  </a:cubicBezTo>
                  <a:cubicBezTo>
                    <a:pt x="295311" y="212400"/>
                    <a:pt x="286661" y="220918"/>
                    <a:pt x="276280" y="220918"/>
                  </a:cubicBezTo>
                  <a:close/>
                </a:path>
              </a:pathLst>
            </a:custGeom>
            <a:solidFill>
              <a:srgbClr val="FFFFFF"/>
            </a:solidFill>
            <a:ln w="13229" cap="flat">
              <a:noFill/>
              <a:prstDash val="solid"/>
              <a:miter/>
            </a:ln>
          </p:spPr>
          <p:txBody>
            <a:bodyPr rtlCol="0" anchor="ctr"/>
            <a:lstStyle/>
            <a:p>
              <a:endParaRPr lang="es-CO"/>
            </a:p>
          </p:txBody>
        </p:sp>
        <p:sp>
          <p:nvSpPr>
            <p:cNvPr id="120" name="Freeform: Shape 119">
              <a:extLst>
                <a:ext uri="{FF2B5EF4-FFF2-40B4-BE49-F238E27FC236}">
                  <a16:creationId xmlns:a16="http://schemas.microsoft.com/office/drawing/2014/main" id="{C4EA4601-9418-5290-B881-4F6CAF2CCC81}"/>
                </a:ext>
              </a:extLst>
            </p:cNvPr>
            <p:cNvSpPr/>
            <p:nvPr/>
          </p:nvSpPr>
          <p:spPr>
            <a:xfrm rot="21048600">
              <a:off x="3470438" y="2357902"/>
              <a:ext cx="237686" cy="237686"/>
            </a:xfrm>
            <a:custGeom>
              <a:avLst/>
              <a:gdLst>
                <a:gd name="connsiteX0" fmla="*/ 237686 w 237686"/>
                <a:gd name="connsiteY0" fmla="*/ 118843 h 237686"/>
                <a:gd name="connsiteX1" fmla="*/ 118843 w 237686"/>
                <a:gd name="connsiteY1" fmla="*/ 237686 h 237686"/>
                <a:gd name="connsiteX2" fmla="*/ 0 w 237686"/>
                <a:gd name="connsiteY2" fmla="*/ 118843 h 237686"/>
                <a:gd name="connsiteX3" fmla="*/ 118843 w 237686"/>
                <a:gd name="connsiteY3" fmla="*/ 0 h 237686"/>
                <a:gd name="connsiteX4" fmla="*/ 237686 w 237686"/>
                <a:gd name="connsiteY4" fmla="*/ 118843 h 237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6" h="237686">
                  <a:moveTo>
                    <a:pt x="237686" y="118843"/>
                  </a:moveTo>
                  <a:cubicBezTo>
                    <a:pt x="237686" y="184478"/>
                    <a:pt x="184478" y="237686"/>
                    <a:pt x="118843" y="237686"/>
                  </a:cubicBezTo>
                  <a:cubicBezTo>
                    <a:pt x="53208" y="237686"/>
                    <a:pt x="0" y="184478"/>
                    <a:pt x="0" y="118843"/>
                  </a:cubicBezTo>
                  <a:cubicBezTo>
                    <a:pt x="0" y="53208"/>
                    <a:pt x="53208" y="0"/>
                    <a:pt x="118843" y="0"/>
                  </a:cubicBezTo>
                  <a:cubicBezTo>
                    <a:pt x="184478" y="0"/>
                    <a:pt x="237686" y="53208"/>
                    <a:pt x="237686" y="118843"/>
                  </a:cubicBezTo>
                  <a:close/>
                </a:path>
              </a:pathLst>
            </a:custGeom>
            <a:solidFill>
              <a:srgbClr val="FFFFFF"/>
            </a:solidFill>
            <a:ln w="13229" cap="flat">
              <a:noFill/>
              <a:prstDash val="solid"/>
              <a:miter/>
            </a:ln>
          </p:spPr>
          <p:txBody>
            <a:bodyPr rtlCol="0" anchor="ctr"/>
            <a:lstStyle/>
            <a:p>
              <a:endParaRPr lang="es-CO"/>
            </a:p>
          </p:txBody>
        </p:sp>
        <p:sp>
          <p:nvSpPr>
            <p:cNvPr id="121" name="Freeform: Shape 120">
              <a:extLst>
                <a:ext uri="{FF2B5EF4-FFF2-40B4-BE49-F238E27FC236}">
                  <a16:creationId xmlns:a16="http://schemas.microsoft.com/office/drawing/2014/main" id="{3AB0D1DD-9164-EF1D-86BE-9231F51CE776}"/>
                </a:ext>
              </a:extLst>
            </p:cNvPr>
            <p:cNvSpPr/>
            <p:nvPr/>
          </p:nvSpPr>
          <p:spPr>
            <a:xfrm>
              <a:off x="3541467" y="2428926"/>
              <a:ext cx="95553" cy="95553"/>
            </a:xfrm>
            <a:custGeom>
              <a:avLst/>
              <a:gdLst>
                <a:gd name="connsiteX0" fmla="*/ 95554 w 95553"/>
                <a:gd name="connsiteY0" fmla="*/ 47777 h 95553"/>
                <a:gd name="connsiteX1" fmla="*/ 47777 w 95553"/>
                <a:gd name="connsiteY1" fmla="*/ 0 h 95553"/>
                <a:gd name="connsiteX2" fmla="*/ 0 w 95553"/>
                <a:gd name="connsiteY2" fmla="*/ 47777 h 95553"/>
                <a:gd name="connsiteX3" fmla="*/ 47777 w 95553"/>
                <a:gd name="connsiteY3" fmla="*/ 95554 h 95553"/>
                <a:gd name="connsiteX4" fmla="*/ 95554 w 95553"/>
                <a:gd name="connsiteY4" fmla="*/ 47777 h 9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553" h="95553">
                  <a:moveTo>
                    <a:pt x="95554" y="47777"/>
                  </a:moveTo>
                  <a:cubicBezTo>
                    <a:pt x="95554" y="21426"/>
                    <a:pt x="74127" y="0"/>
                    <a:pt x="47777" y="0"/>
                  </a:cubicBezTo>
                  <a:cubicBezTo>
                    <a:pt x="21426" y="0"/>
                    <a:pt x="0" y="21426"/>
                    <a:pt x="0" y="47777"/>
                  </a:cubicBezTo>
                  <a:cubicBezTo>
                    <a:pt x="0" y="74127"/>
                    <a:pt x="21426" y="95554"/>
                    <a:pt x="47777" y="95554"/>
                  </a:cubicBezTo>
                  <a:cubicBezTo>
                    <a:pt x="74127" y="95554"/>
                    <a:pt x="95554" y="74127"/>
                    <a:pt x="95554" y="47777"/>
                  </a:cubicBezTo>
                  <a:close/>
                </a:path>
              </a:pathLst>
            </a:custGeom>
            <a:solidFill>
              <a:schemeClr val="accent4"/>
            </a:solidFill>
            <a:ln w="13229" cap="flat">
              <a:noFill/>
              <a:prstDash val="solid"/>
              <a:miter/>
            </a:ln>
          </p:spPr>
          <p:txBody>
            <a:bodyPr rtlCol="0" anchor="ctr"/>
            <a:lstStyle/>
            <a:p>
              <a:endParaRPr lang="es-CO"/>
            </a:p>
          </p:txBody>
        </p:sp>
      </p:grpSp>
      <p:grpSp>
        <p:nvGrpSpPr>
          <p:cNvPr id="132" name="Group 131">
            <a:extLst>
              <a:ext uri="{FF2B5EF4-FFF2-40B4-BE49-F238E27FC236}">
                <a16:creationId xmlns:a16="http://schemas.microsoft.com/office/drawing/2014/main" id="{4E021C82-34E5-EFE1-9122-B39A81E63273}"/>
              </a:ext>
            </a:extLst>
          </p:cNvPr>
          <p:cNvGrpSpPr/>
          <p:nvPr/>
        </p:nvGrpSpPr>
        <p:grpSpPr>
          <a:xfrm>
            <a:off x="4778598" y="2517454"/>
            <a:ext cx="1026886" cy="1982958"/>
            <a:chOff x="4778598" y="2517454"/>
            <a:chExt cx="1026886" cy="1982958"/>
          </a:xfrm>
        </p:grpSpPr>
        <p:sp>
          <p:nvSpPr>
            <p:cNvPr id="124" name="Freeform: Shape 123">
              <a:extLst>
                <a:ext uri="{FF2B5EF4-FFF2-40B4-BE49-F238E27FC236}">
                  <a16:creationId xmlns:a16="http://schemas.microsoft.com/office/drawing/2014/main" id="{53E781BF-F2BD-DC7E-8113-6A3BAEA0B839}"/>
                </a:ext>
              </a:extLst>
            </p:cNvPr>
            <p:cNvSpPr/>
            <p:nvPr/>
          </p:nvSpPr>
          <p:spPr>
            <a:xfrm>
              <a:off x="5069530" y="2517454"/>
              <a:ext cx="445029" cy="445029"/>
            </a:xfrm>
            <a:custGeom>
              <a:avLst/>
              <a:gdLst>
                <a:gd name="connsiteX0" fmla="*/ 445030 w 445029"/>
                <a:gd name="connsiteY0" fmla="*/ 222515 h 445029"/>
                <a:gd name="connsiteX1" fmla="*/ 222515 w 445029"/>
                <a:gd name="connsiteY1" fmla="*/ 445029 h 445029"/>
                <a:gd name="connsiteX2" fmla="*/ 0 w 445029"/>
                <a:gd name="connsiteY2" fmla="*/ 222515 h 445029"/>
                <a:gd name="connsiteX3" fmla="*/ 222515 w 445029"/>
                <a:gd name="connsiteY3" fmla="*/ 0 h 445029"/>
                <a:gd name="connsiteX4" fmla="*/ 445030 w 445029"/>
                <a:gd name="connsiteY4" fmla="*/ 222515 h 445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29" h="445029">
                  <a:moveTo>
                    <a:pt x="445030" y="222515"/>
                  </a:moveTo>
                  <a:cubicBezTo>
                    <a:pt x="445030" y="345406"/>
                    <a:pt x="345406" y="445029"/>
                    <a:pt x="222515" y="445029"/>
                  </a:cubicBezTo>
                  <a:cubicBezTo>
                    <a:pt x="99623" y="445029"/>
                    <a:pt x="0" y="345406"/>
                    <a:pt x="0" y="222515"/>
                  </a:cubicBezTo>
                  <a:cubicBezTo>
                    <a:pt x="0" y="99623"/>
                    <a:pt x="99623" y="0"/>
                    <a:pt x="222515" y="0"/>
                  </a:cubicBezTo>
                  <a:cubicBezTo>
                    <a:pt x="345406" y="0"/>
                    <a:pt x="445030" y="99623"/>
                    <a:pt x="445030" y="222515"/>
                  </a:cubicBezTo>
                  <a:close/>
                </a:path>
              </a:pathLst>
            </a:custGeom>
            <a:solidFill>
              <a:schemeClr val="accent2"/>
            </a:solidFill>
            <a:ln w="13264" cap="flat">
              <a:noFill/>
              <a:prstDash val="solid"/>
              <a:miter/>
            </a:ln>
          </p:spPr>
          <p:txBody>
            <a:bodyPr rtlCol="0" anchor="ctr"/>
            <a:lstStyle/>
            <a:p>
              <a:endParaRPr lang="es-CO"/>
            </a:p>
          </p:txBody>
        </p:sp>
        <p:sp>
          <p:nvSpPr>
            <p:cNvPr id="125" name="TextBox 124">
              <a:extLst>
                <a:ext uri="{FF2B5EF4-FFF2-40B4-BE49-F238E27FC236}">
                  <a16:creationId xmlns:a16="http://schemas.microsoft.com/office/drawing/2014/main" id="{59EC5336-B6A9-001B-005C-D9DABAEF7FEA}"/>
                </a:ext>
              </a:extLst>
            </p:cNvPr>
            <p:cNvSpPr txBox="1"/>
            <p:nvPr/>
          </p:nvSpPr>
          <p:spPr>
            <a:xfrm>
              <a:off x="5097865" y="2570614"/>
              <a:ext cx="302654"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0</a:t>
              </a:r>
            </a:p>
          </p:txBody>
        </p:sp>
        <p:sp>
          <p:nvSpPr>
            <p:cNvPr id="126" name="TextBox 125">
              <a:extLst>
                <a:ext uri="{FF2B5EF4-FFF2-40B4-BE49-F238E27FC236}">
                  <a16:creationId xmlns:a16="http://schemas.microsoft.com/office/drawing/2014/main" id="{44E9F07F-EDB4-7D18-B6A5-0C715564389F}"/>
                </a:ext>
              </a:extLst>
            </p:cNvPr>
            <p:cNvSpPr txBox="1"/>
            <p:nvPr/>
          </p:nvSpPr>
          <p:spPr>
            <a:xfrm>
              <a:off x="5209256" y="2570614"/>
              <a:ext cx="289346"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3</a:t>
              </a:r>
            </a:p>
          </p:txBody>
        </p:sp>
        <p:sp>
          <p:nvSpPr>
            <p:cNvPr id="127" name="Freeform: Shape 126">
              <a:extLst>
                <a:ext uri="{FF2B5EF4-FFF2-40B4-BE49-F238E27FC236}">
                  <a16:creationId xmlns:a16="http://schemas.microsoft.com/office/drawing/2014/main" id="{3756726C-A84B-B405-BFD0-EA771347A83E}"/>
                </a:ext>
              </a:extLst>
            </p:cNvPr>
            <p:cNvSpPr/>
            <p:nvPr/>
          </p:nvSpPr>
          <p:spPr>
            <a:xfrm>
              <a:off x="4778598" y="3099159"/>
              <a:ext cx="1026886" cy="1124151"/>
            </a:xfrm>
            <a:custGeom>
              <a:avLst/>
              <a:gdLst>
                <a:gd name="connsiteX0" fmla="*/ 515577 w 1026886"/>
                <a:gd name="connsiteY0" fmla="*/ 133 h 1124151"/>
                <a:gd name="connsiteX1" fmla="*/ 888875 w 1026886"/>
                <a:gd name="connsiteY1" fmla="*/ 159700 h 1124151"/>
                <a:gd name="connsiteX2" fmla="*/ 897126 w 1026886"/>
                <a:gd name="connsiteY2" fmla="*/ 864108 h 1124151"/>
                <a:gd name="connsiteX3" fmla="*/ 642139 w 1026886"/>
                <a:gd name="connsiteY3" fmla="*/ 1016754 h 1124151"/>
                <a:gd name="connsiteX4" fmla="*/ 597290 w 1026886"/>
                <a:gd name="connsiteY4" fmla="*/ 1088220 h 1124151"/>
                <a:gd name="connsiteX5" fmla="*/ 531813 w 1026886"/>
                <a:gd name="connsiteY5" fmla="*/ 1124152 h 1124151"/>
                <a:gd name="connsiteX6" fmla="*/ 466336 w 1026886"/>
                <a:gd name="connsiteY6" fmla="*/ 1088220 h 1124151"/>
                <a:gd name="connsiteX7" fmla="*/ 426278 w 1026886"/>
                <a:gd name="connsiteY7" fmla="*/ 1025005 h 1124151"/>
                <a:gd name="connsiteX8" fmla="*/ 118856 w 1026886"/>
                <a:gd name="connsiteY8" fmla="*/ 846674 h 1124151"/>
                <a:gd name="connsiteX9" fmla="*/ 127773 w 1026886"/>
                <a:gd name="connsiteY9" fmla="*/ 175536 h 1124151"/>
                <a:gd name="connsiteX10" fmla="*/ 515710 w 1026886"/>
                <a:gd name="connsiteY10" fmla="*/ 0 h 1124151"/>
                <a:gd name="connsiteX11" fmla="*/ 515710 w 1026886"/>
                <a:gd name="connsiteY11" fmla="*/ 0 h 112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6886" h="1124151">
                  <a:moveTo>
                    <a:pt x="515577" y="133"/>
                  </a:moveTo>
                  <a:cubicBezTo>
                    <a:pt x="657843" y="133"/>
                    <a:pt x="790393" y="56826"/>
                    <a:pt x="888875" y="159700"/>
                  </a:cubicBezTo>
                  <a:cubicBezTo>
                    <a:pt x="1069601" y="348677"/>
                    <a:pt x="1073328" y="671271"/>
                    <a:pt x="897126" y="864108"/>
                  </a:cubicBezTo>
                  <a:cubicBezTo>
                    <a:pt x="828455" y="939300"/>
                    <a:pt x="740221" y="992134"/>
                    <a:pt x="642139" y="1016754"/>
                  </a:cubicBezTo>
                  <a:lnTo>
                    <a:pt x="597290" y="1088220"/>
                  </a:lnTo>
                  <a:cubicBezTo>
                    <a:pt x="582917" y="1110711"/>
                    <a:pt x="558563" y="1124152"/>
                    <a:pt x="531813" y="1124152"/>
                  </a:cubicBezTo>
                  <a:cubicBezTo>
                    <a:pt x="505063" y="1124152"/>
                    <a:pt x="480709" y="1110711"/>
                    <a:pt x="466336" y="1088220"/>
                  </a:cubicBezTo>
                  <a:lnTo>
                    <a:pt x="426278" y="1025005"/>
                  </a:lnTo>
                  <a:cubicBezTo>
                    <a:pt x="306636" y="1003845"/>
                    <a:pt x="197375" y="940631"/>
                    <a:pt x="118856" y="846674"/>
                  </a:cubicBezTo>
                  <a:cubicBezTo>
                    <a:pt x="-42973" y="653304"/>
                    <a:pt x="-39113" y="364781"/>
                    <a:pt x="127773" y="175536"/>
                  </a:cubicBezTo>
                  <a:cubicBezTo>
                    <a:pt x="226121" y="64013"/>
                    <a:pt x="367455" y="0"/>
                    <a:pt x="515710" y="0"/>
                  </a:cubicBezTo>
                  <a:cubicBezTo>
                    <a:pt x="515710" y="0"/>
                    <a:pt x="515710" y="0"/>
                    <a:pt x="515710" y="0"/>
                  </a:cubicBezTo>
                  <a:close/>
                </a:path>
              </a:pathLst>
            </a:custGeom>
            <a:solidFill>
              <a:srgbClr val="FFFFFF"/>
            </a:solidFill>
            <a:ln w="13264" cap="flat">
              <a:noFill/>
              <a:prstDash val="solid"/>
              <a:miter/>
            </a:ln>
          </p:spPr>
          <p:txBody>
            <a:bodyPr rtlCol="0" anchor="ctr"/>
            <a:lstStyle/>
            <a:p>
              <a:endParaRPr lang="es-CO"/>
            </a:p>
          </p:txBody>
        </p:sp>
        <p:sp>
          <p:nvSpPr>
            <p:cNvPr id="128" name="Freeform: Shape 127">
              <a:extLst>
                <a:ext uri="{FF2B5EF4-FFF2-40B4-BE49-F238E27FC236}">
                  <a16:creationId xmlns:a16="http://schemas.microsoft.com/office/drawing/2014/main" id="{CBA6A183-E597-6B1B-9191-B9157E2D7B06}"/>
                </a:ext>
              </a:extLst>
            </p:cNvPr>
            <p:cNvSpPr/>
            <p:nvPr/>
          </p:nvSpPr>
          <p:spPr>
            <a:xfrm>
              <a:off x="4833632" y="3154786"/>
              <a:ext cx="916486" cy="1013329"/>
            </a:xfrm>
            <a:custGeom>
              <a:avLst/>
              <a:gdLst>
                <a:gd name="connsiteX0" fmla="*/ 573530 w 916486"/>
                <a:gd name="connsiteY0" fmla="*/ 907495 h 1013329"/>
                <a:gd name="connsiteX1" fmla="*/ 801102 w 916486"/>
                <a:gd name="connsiteY1" fmla="*/ 771218 h 1013329"/>
                <a:gd name="connsiteX2" fmla="*/ 793649 w 916486"/>
                <a:gd name="connsiteY2" fmla="*/ 142534 h 1013329"/>
                <a:gd name="connsiteX3" fmla="*/ 114127 w 916486"/>
                <a:gd name="connsiteY3" fmla="*/ 156774 h 1013329"/>
                <a:gd name="connsiteX4" fmla="*/ 106142 w 916486"/>
                <a:gd name="connsiteY4" fmla="*/ 755647 h 1013329"/>
                <a:gd name="connsiteX5" fmla="*/ 380826 w 916486"/>
                <a:gd name="connsiteY5" fmla="*/ 914681 h 1013329"/>
                <a:gd name="connsiteX6" fmla="*/ 417956 w 916486"/>
                <a:gd name="connsiteY6" fmla="*/ 939834 h 1013329"/>
                <a:gd name="connsiteX7" fmla="*/ 458014 w 916486"/>
                <a:gd name="connsiteY7" fmla="*/ 1003048 h 1013329"/>
                <a:gd name="connsiteX8" fmla="*/ 495277 w 916486"/>
                <a:gd name="connsiteY8" fmla="*/ 1003048 h 1013329"/>
                <a:gd name="connsiteX9" fmla="*/ 540525 w 916486"/>
                <a:gd name="connsiteY9" fmla="*/ 931849 h 1013329"/>
                <a:gd name="connsiteX10" fmla="*/ 573397 w 916486"/>
                <a:gd name="connsiteY10" fmla="*/ 907628 h 1013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6486" h="1013329">
                  <a:moveTo>
                    <a:pt x="573530" y="907495"/>
                  </a:moveTo>
                  <a:cubicBezTo>
                    <a:pt x="657904" y="886202"/>
                    <a:pt x="737488" y="840820"/>
                    <a:pt x="801102" y="771218"/>
                  </a:cubicBezTo>
                  <a:cubicBezTo>
                    <a:pt x="957873" y="599541"/>
                    <a:pt x="954413" y="310485"/>
                    <a:pt x="793649" y="142534"/>
                  </a:cubicBezTo>
                  <a:cubicBezTo>
                    <a:pt x="607466" y="-52167"/>
                    <a:pt x="294055" y="-47376"/>
                    <a:pt x="114127" y="156774"/>
                  </a:cubicBezTo>
                  <a:cubicBezTo>
                    <a:pt x="-34926" y="325789"/>
                    <a:pt x="-38386" y="582905"/>
                    <a:pt x="106142" y="755647"/>
                  </a:cubicBezTo>
                  <a:cubicBezTo>
                    <a:pt x="179870" y="843881"/>
                    <a:pt x="277952" y="896715"/>
                    <a:pt x="380826" y="914681"/>
                  </a:cubicBezTo>
                  <a:cubicBezTo>
                    <a:pt x="396130" y="917343"/>
                    <a:pt x="409571" y="926792"/>
                    <a:pt x="417956" y="939834"/>
                  </a:cubicBezTo>
                  <a:lnTo>
                    <a:pt x="458014" y="1003048"/>
                  </a:lnTo>
                  <a:cubicBezTo>
                    <a:pt x="466664" y="1016756"/>
                    <a:pt x="486627" y="1016756"/>
                    <a:pt x="495277" y="1003048"/>
                  </a:cubicBezTo>
                  <a:lnTo>
                    <a:pt x="540525" y="931849"/>
                  </a:lnTo>
                  <a:cubicBezTo>
                    <a:pt x="548111" y="920005"/>
                    <a:pt x="559689" y="911088"/>
                    <a:pt x="573397" y="907628"/>
                  </a:cubicBezTo>
                  <a:close/>
                </a:path>
              </a:pathLst>
            </a:custGeom>
            <a:solidFill>
              <a:schemeClr val="accent2"/>
            </a:solidFill>
            <a:ln w="13264" cap="flat">
              <a:noFill/>
              <a:prstDash val="solid"/>
              <a:miter/>
            </a:ln>
          </p:spPr>
          <p:txBody>
            <a:bodyPr rtlCol="0" anchor="ctr"/>
            <a:lstStyle/>
            <a:p>
              <a:endParaRPr lang="es-CO"/>
            </a:p>
          </p:txBody>
        </p:sp>
        <p:sp>
          <p:nvSpPr>
            <p:cNvPr id="129" name="Freeform: Shape 128">
              <a:extLst>
                <a:ext uri="{FF2B5EF4-FFF2-40B4-BE49-F238E27FC236}">
                  <a16:creationId xmlns:a16="http://schemas.microsoft.com/office/drawing/2014/main" id="{796753D6-8F14-9A0B-832E-7F5783A416CB}"/>
                </a:ext>
              </a:extLst>
            </p:cNvPr>
            <p:cNvSpPr/>
            <p:nvPr/>
          </p:nvSpPr>
          <p:spPr>
            <a:xfrm>
              <a:off x="5091090" y="3411106"/>
              <a:ext cx="403374" cy="403374"/>
            </a:xfrm>
            <a:custGeom>
              <a:avLst/>
              <a:gdLst>
                <a:gd name="connsiteX0" fmla="*/ 201621 w 403374"/>
                <a:gd name="connsiteY0" fmla="*/ 0 h 403374"/>
                <a:gd name="connsiteX1" fmla="*/ 0 w 403374"/>
                <a:gd name="connsiteY1" fmla="*/ 201621 h 403374"/>
                <a:gd name="connsiteX2" fmla="*/ 201621 w 403374"/>
                <a:gd name="connsiteY2" fmla="*/ 403375 h 403374"/>
                <a:gd name="connsiteX3" fmla="*/ 403375 w 403374"/>
                <a:gd name="connsiteY3" fmla="*/ 201621 h 403374"/>
                <a:gd name="connsiteX4" fmla="*/ 201621 w 403374"/>
                <a:gd name="connsiteY4" fmla="*/ 0 h 403374"/>
                <a:gd name="connsiteX5" fmla="*/ 215994 w 403374"/>
                <a:gd name="connsiteY5" fmla="*/ 212800 h 403374"/>
                <a:gd name="connsiteX6" fmla="*/ 211868 w 403374"/>
                <a:gd name="connsiteY6" fmla="*/ 222115 h 403374"/>
                <a:gd name="connsiteX7" fmla="*/ 159966 w 403374"/>
                <a:gd name="connsiteY7" fmla="*/ 269759 h 403374"/>
                <a:gd name="connsiteX8" fmla="*/ 151582 w 403374"/>
                <a:gd name="connsiteY8" fmla="*/ 273086 h 403374"/>
                <a:gd name="connsiteX9" fmla="*/ 142399 w 403374"/>
                <a:gd name="connsiteY9" fmla="*/ 268961 h 403374"/>
                <a:gd name="connsiteX10" fmla="*/ 143197 w 403374"/>
                <a:gd name="connsiteY10" fmla="*/ 251527 h 403374"/>
                <a:gd name="connsiteX11" fmla="*/ 190974 w 403374"/>
                <a:gd name="connsiteY11" fmla="*/ 207476 h 403374"/>
                <a:gd name="connsiteX12" fmla="*/ 190974 w 403374"/>
                <a:gd name="connsiteY12" fmla="*/ 92626 h 403374"/>
                <a:gd name="connsiteX13" fmla="*/ 203484 w 403374"/>
                <a:gd name="connsiteY13" fmla="*/ 80116 h 403374"/>
                <a:gd name="connsiteX14" fmla="*/ 215994 w 403374"/>
                <a:gd name="connsiteY14" fmla="*/ 92626 h 403374"/>
                <a:gd name="connsiteX15" fmla="*/ 215994 w 403374"/>
                <a:gd name="connsiteY15" fmla="*/ 212800 h 403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03374" h="403374">
                  <a:moveTo>
                    <a:pt x="201621" y="0"/>
                  </a:moveTo>
                  <a:cubicBezTo>
                    <a:pt x="90496" y="0"/>
                    <a:pt x="0" y="90496"/>
                    <a:pt x="0" y="201621"/>
                  </a:cubicBezTo>
                  <a:cubicBezTo>
                    <a:pt x="0" y="312745"/>
                    <a:pt x="90496" y="403375"/>
                    <a:pt x="201621" y="403375"/>
                  </a:cubicBezTo>
                  <a:cubicBezTo>
                    <a:pt x="312745" y="403375"/>
                    <a:pt x="403375" y="312878"/>
                    <a:pt x="403375" y="201621"/>
                  </a:cubicBezTo>
                  <a:cubicBezTo>
                    <a:pt x="403375" y="90363"/>
                    <a:pt x="312878" y="0"/>
                    <a:pt x="201621" y="0"/>
                  </a:cubicBezTo>
                  <a:close/>
                  <a:moveTo>
                    <a:pt x="215994" y="212800"/>
                  </a:moveTo>
                  <a:cubicBezTo>
                    <a:pt x="215994" y="216393"/>
                    <a:pt x="214530" y="219720"/>
                    <a:pt x="211868" y="222115"/>
                  </a:cubicBezTo>
                  <a:lnTo>
                    <a:pt x="159966" y="269759"/>
                  </a:lnTo>
                  <a:cubicBezTo>
                    <a:pt x="157570" y="272022"/>
                    <a:pt x="154509" y="273086"/>
                    <a:pt x="151582" y="273086"/>
                  </a:cubicBezTo>
                  <a:cubicBezTo>
                    <a:pt x="148254" y="273086"/>
                    <a:pt x="144927" y="271755"/>
                    <a:pt x="142399" y="268961"/>
                  </a:cubicBezTo>
                  <a:cubicBezTo>
                    <a:pt x="137741" y="263904"/>
                    <a:pt x="137874" y="256185"/>
                    <a:pt x="143197" y="251527"/>
                  </a:cubicBezTo>
                  <a:lnTo>
                    <a:pt x="190974" y="207476"/>
                  </a:lnTo>
                  <a:lnTo>
                    <a:pt x="190974" y="92626"/>
                  </a:lnTo>
                  <a:cubicBezTo>
                    <a:pt x="190974" y="85705"/>
                    <a:pt x="196564" y="80116"/>
                    <a:pt x="203484" y="80116"/>
                  </a:cubicBezTo>
                  <a:cubicBezTo>
                    <a:pt x="210404" y="80116"/>
                    <a:pt x="215994" y="85705"/>
                    <a:pt x="215994" y="92626"/>
                  </a:cubicBezTo>
                  <a:lnTo>
                    <a:pt x="215994" y="212800"/>
                  </a:lnTo>
                  <a:close/>
                </a:path>
              </a:pathLst>
            </a:custGeom>
            <a:solidFill>
              <a:srgbClr val="FFFFFF"/>
            </a:solidFill>
            <a:ln w="13264" cap="flat">
              <a:noFill/>
              <a:prstDash val="solid"/>
              <a:miter/>
            </a:ln>
          </p:spPr>
          <p:txBody>
            <a:bodyPr rtlCol="0" anchor="ctr"/>
            <a:lstStyle/>
            <a:p>
              <a:endParaRPr lang="es-CO"/>
            </a:p>
          </p:txBody>
        </p:sp>
        <p:sp>
          <p:nvSpPr>
            <p:cNvPr id="130" name="Freeform: Shape 129">
              <a:extLst>
                <a:ext uri="{FF2B5EF4-FFF2-40B4-BE49-F238E27FC236}">
                  <a16:creationId xmlns:a16="http://schemas.microsoft.com/office/drawing/2014/main" id="{6EFD51EB-C7DC-6527-A96E-6F8DA7B3C50C}"/>
                </a:ext>
              </a:extLst>
            </p:cNvPr>
            <p:cNvSpPr/>
            <p:nvPr/>
          </p:nvSpPr>
          <p:spPr>
            <a:xfrm rot="17442600">
              <a:off x="5173251" y="4262726"/>
              <a:ext cx="237686" cy="237686"/>
            </a:xfrm>
            <a:custGeom>
              <a:avLst/>
              <a:gdLst>
                <a:gd name="connsiteX0" fmla="*/ 237686 w 237686"/>
                <a:gd name="connsiteY0" fmla="*/ 118843 h 237686"/>
                <a:gd name="connsiteX1" fmla="*/ 118843 w 237686"/>
                <a:gd name="connsiteY1" fmla="*/ 237686 h 237686"/>
                <a:gd name="connsiteX2" fmla="*/ 0 w 237686"/>
                <a:gd name="connsiteY2" fmla="*/ 118843 h 237686"/>
                <a:gd name="connsiteX3" fmla="*/ 118843 w 237686"/>
                <a:gd name="connsiteY3" fmla="*/ 0 h 237686"/>
                <a:gd name="connsiteX4" fmla="*/ 237686 w 237686"/>
                <a:gd name="connsiteY4" fmla="*/ 118843 h 237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6" h="237686">
                  <a:moveTo>
                    <a:pt x="237686" y="118843"/>
                  </a:moveTo>
                  <a:cubicBezTo>
                    <a:pt x="237686" y="184478"/>
                    <a:pt x="184478" y="237686"/>
                    <a:pt x="118843" y="237686"/>
                  </a:cubicBezTo>
                  <a:cubicBezTo>
                    <a:pt x="53208" y="237686"/>
                    <a:pt x="0" y="184478"/>
                    <a:pt x="0" y="118843"/>
                  </a:cubicBezTo>
                  <a:cubicBezTo>
                    <a:pt x="0" y="53208"/>
                    <a:pt x="53208" y="0"/>
                    <a:pt x="118843" y="0"/>
                  </a:cubicBezTo>
                  <a:cubicBezTo>
                    <a:pt x="184478" y="0"/>
                    <a:pt x="237686" y="53208"/>
                    <a:pt x="237686" y="118843"/>
                  </a:cubicBezTo>
                  <a:close/>
                </a:path>
              </a:pathLst>
            </a:custGeom>
            <a:solidFill>
              <a:srgbClr val="FFFFFF"/>
            </a:solidFill>
            <a:ln w="13264" cap="flat">
              <a:noFill/>
              <a:prstDash val="solid"/>
              <a:miter/>
            </a:ln>
          </p:spPr>
          <p:txBody>
            <a:bodyPr rtlCol="0" anchor="ctr"/>
            <a:lstStyle/>
            <a:p>
              <a:endParaRPr lang="es-CO"/>
            </a:p>
          </p:txBody>
        </p:sp>
        <p:sp>
          <p:nvSpPr>
            <p:cNvPr id="131" name="Freeform: Shape 130">
              <a:extLst>
                <a:ext uri="{FF2B5EF4-FFF2-40B4-BE49-F238E27FC236}">
                  <a16:creationId xmlns:a16="http://schemas.microsoft.com/office/drawing/2014/main" id="{76C0D3A6-184B-CE48-2DBE-155EEE984FBA}"/>
                </a:ext>
              </a:extLst>
            </p:cNvPr>
            <p:cNvSpPr/>
            <p:nvPr/>
          </p:nvSpPr>
          <p:spPr>
            <a:xfrm>
              <a:off x="5244268" y="4334036"/>
              <a:ext cx="95553" cy="95553"/>
            </a:xfrm>
            <a:custGeom>
              <a:avLst/>
              <a:gdLst>
                <a:gd name="connsiteX0" fmla="*/ 0 w 95553"/>
                <a:gd name="connsiteY0" fmla="*/ 47777 h 95553"/>
                <a:gd name="connsiteX1" fmla="*/ 47777 w 95553"/>
                <a:gd name="connsiteY1" fmla="*/ 95553 h 95553"/>
                <a:gd name="connsiteX2" fmla="*/ 95554 w 95553"/>
                <a:gd name="connsiteY2" fmla="*/ 47777 h 95553"/>
                <a:gd name="connsiteX3" fmla="*/ 47777 w 95553"/>
                <a:gd name="connsiteY3" fmla="*/ 0 h 95553"/>
                <a:gd name="connsiteX4" fmla="*/ 0 w 95553"/>
                <a:gd name="connsiteY4" fmla="*/ 47777 h 9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553" h="95553">
                  <a:moveTo>
                    <a:pt x="0" y="47777"/>
                  </a:moveTo>
                  <a:cubicBezTo>
                    <a:pt x="0" y="74127"/>
                    <a:pt x="21426" y="95553"/>
                    <a:pt x="47777" y="95553"/>
                  </a:cubicBezTo>
                  <a:cubicBezTo>
                    <a:pt x="74127" y="95553"/>
                    <a:pt x="95554" y="74127"/>
                    <a:pt x="95554" y="47777"/>
                  </a:cubicBezTo>
                  <a:cubicBezTo>
                    <a:pt x="95554" y="21426"/>
                    <a:pt x="74127" y="0"/>
                    <a:pt x="47777" y="0"/>
                  </a:cubicBezTo>
                  <a:cubicBezTo>
                    <a:pt x="21426" y="0"/>
                    <a:pt x="0" y="21426"/>
                    <a:pt x="0" y="47777"/>
                  </a:cubicBezTo>
                  <a:close/>
                </a:path>
              </a:pathLst>
            </a:custGeom>
            <a:solidFill>
              <a:schemeClr val="accent2"/>
            </a:solidFill>
            <a:ln w="13264" cap="flat">
              <a:noFill/>
              <a:prstDash val="solid"/>
              <a:miter/>
            </a:ln>
          </p:spPr>
          <p:txBody>
            <a:bodyPr rtlCol="0" anchor="ctr"/>
            <a:lstStyle/>
            <a:p>
              <a:endParaRPr lang="es-CO"/>
            </a:p>
          </p:txBody>
        </p:sp>
      </p:grpSp>
      <p:grpSp>
        <p:nvGrpSpPr>
          <p:cNvPr id="141" name="Group 140">
            <a:extLst>
              <a:ext uri="{FF2B5EF4-FFF2-40B4-BE49-F238E27FC236}">
                <a16:creationId xmlns:a16="http://schemas.microsoft.com/office/drawing/2014/main" id="{FDEC67BE-72EC-8F23-15D6-45DFDBA63548}"/>
              </a:ext>
            </a:extLst>
          </p:cNvPr>
          <p:cNvGrpSpPr/>
          <p:nvPr/>
        </p:nvGrpSpPr>
        <p:grpSpPr>
          <a:xfrm>
            <a:off x="6547281" y="1402351"/>
            <a:ext cx="1026885" cy="2004495"/>
            <a:chOff x="6547281" y="1402351"/>
            <a:chExt cx="1026885" cy="2004495"/>
          </a:xfrm>
        </p:grpSpPr>
        <p:sp>
          <p:nvSpPr>
            <p:cNvPr id="134" name="Freeform: Shape 133">
              <a:extLst>
                <a:ext uri="{FF2B5EF4-FFF2-40B4-BE49-F238E27FC236}">
                  <a16:creationId xmlns:a16="http://schemas.microsoft.com/office/drawing/2014/main" id="{B1D5F466-0DB9-8E56-2E6A-251A0DCE871D}"/>
                </a:ext>
              </a:extLst>
            </p:cNvPr>
            <p:cNvSpPr/>
            <p:nvPr/>
          </p:nvSpPr>
          <p:spPr>
            <a:xfrm>
              <a:off x="6838205" y="2961817"/>
              <a:ext cx="445029" cy="445029"/>
            </a:xfrm>
            <a:custGeom>
              <a:avLst/>
              <a:gdLst>
                <a:gd name="connsiteX0" fmla="*/ 445029 w 445029"/>
                <a:gd name="connsiteY0" fmla="*/ 222515 h 445029"/>
                <a:gd name="connsiteX1" fmla="*/ 222515 w 445029"/>
                <a:gd name="connsiteY1" fmla="*/ 445030 h 445029"/>
                <a:gd name="connsiteX2" fmla="*/ 0 w 445029"/>
                <a:gd name="connsiteY2" fmla="*/ 222515 h 445029"/>
                <a:gd name="connsiteX3" fmla="*/ 222515 w 445029"/>
                <a:gd name="connsiteY3" fmla="*/ 0 h 445029"/>
                <a:gd name="connsiteX4" fmla="*/ 445029 w 445029"/>
                <a:gd name="connsiteY4" fmla="*/ 222515 h 445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29" h="445029">
                  <a:moveTo>
                    <a:pt x="445029" y="222515"/>
                  </a:moveTo>
                  <a:cubicBezTo>
                    <a:pt x="445029" y="345406"/>
                    <a:pt x="345406" y="445030"/>
                    <a:pt x="222515" y="445030"/>
                  </a:cubicBezTo>
                  <a:cubicBezTo>
                    <a:pt x="99623" y="445030"/>
                    <a:pt x="0" y="345406"/>
                    <a:pt x="0" y="222515"/>
                  </a:cubicBezTo>
                  <a:cubicBezTo>
                    <a:pt x="0" y="99623"/>
                    <a:pt x="99623" y="0"/>
                    <a:pt x="222515" y="0"/>
                  </a:cubicBezTo>
                  <a:cubicBezTo>
                    <a:pt x="345406" y="0"/>
                    <a:pt x="445029" y="99623"/>
                    <a:pt x="445029" y="222515"/>
                  </a:cubicBezTo>
                  <a:close/>
                </a:path>
              </a:pathLst>
            </a:custGeom>
            <a:solidFill>
              <a:schemeClr val="accent3"/>
            </a:solidFill>
            <a:ln w="13229" cap="flat">
              <a:noFill/>
              <a:prstDash val="solid"/>
              <a:miter/>
            </a:ln>
          </p:spPr>
          <p:txBody>
            <a:bodyPr rtlCol="0" anchor="ctr"/>
            <a:lstStyle/>
            <a:p>
              <a:endParaRPr lang="es-CO"/>
            </a:p>
          </p:txBody>
        </p:sp>
        <p:sp>
          <p:nvSpPr>
            <p:cNvPr id="135" name="TextBox 134">
              <a:extLst>
                <a:ext uri="{FF2B5EF4-FFF2-40B4-BE49-F238E27FC236}">
                  <a16:creationId xmlns:a16="http://schemas.microsoft.com/office/drawing/2014/main" id="{AD4C8650-05B1-7339-4C04-9A3A05C11F0E}"/>
                </a:ext>
              </a:extLst>
            </p:cNvPr>
            <p:cNvSpPr txBox="1"/>
            <p:nvPr/>
          </p:nvSpPr>
          <p:spPr>
            <a:xfrm>
              <a:off x="6866539" y="3014978"/>
              <a:ext cx="422429"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04</a:t>
              </a:r>
            </a:p>
          </p:txBody>
        </p:sp>
        <p:sp>
          <p:nvSpPr>
            <p:cNvPr id="136" name="Freeform: Shape 135">
              <a:extLst>
                <a:ext uri="{FF2B5EF4-FFF2-40B4-BE49-F238E27FC236}">
                  <a16:creationId xmlns:a16="http://schemas.microsoft.com/office/drawing/2014/main" id="{DC8031D9-CD1F-A2FE-CBEC-1D2C7CFFCD0B}"/>
                </a:ext>
              </a:extLst>
            </p:cNvPr>
            <p:cNvSpPr/>
            <p:nvPr/>
          </p:nvSpPr>
          <p:spPr>
            <a:xfrm>
              <a:off x="6941876" y="1402351"/>
              <a:ext cx="237686" cy="237686"/>
            </a:xfrm>
            <a:custGeom>
              <a:avLst/>
              <a:gdLst>
                <a:gd name="connsiteX0" fmla="*/ 237686 w 237686"/>
                <a:gd name="connsiteY0" fmla="*/ 118843 h 237686"/>
                <a:gd name="connsiteX1" fmla="*/ 118843 w 237686"/>
                <a:gd name="connsiteY1" fmla="*/ 237686 h 237686"/>
                <a:gd name="connsiteX2" fmla="*/ 0 w 237686"/>
                <a:gd name="connsiteY2" fmla="*/ 118843 h 237686"/>
                <a:gd name="connsiteX3" fmla="*/ 118843 w 237686"/>
                <a:gd name="connsiteY3" fmla="*/ 0 h 237686"/>
                <a:gd name="connsiteX4" fmla="*/ 237686 w 237686"/>
                <a:gd name="connsiteY4" fmla="*/ 118843 h 237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6" h="237686">
                  <a:moveTo>
                    <a:pt x="237686" y="118843"/>
                  </a:moveTo>
                  <a:cubicBezTo>
                    <a:pt x="237686" y="184478"/>
                    <a:pt x="184478" y="237686"/>
                    <a:pt x="118843" y="237686"/>
                  </a:cubicBezTo>
                  <a:cubicBezTo>
                    <a:pt x="53208" y="237686"/>
                    <a:pt x="0" y="184478"/>
                    <a:pt x="0" y="118843"/>
                  </a:cubicBezTo>
                  <a:cubicBezTo>
                    <a:pt x="0" y="53208"/>
                    <a:pt x="53208" y="0"/>
                    <a:pt x="118843" y="0"/>
                  </a:cubicBezTo>
                  <a:cubicBezTo>
                    <a:pt x="184478" y="0"/>
                    <a:pt x="237686" y="53208"/>
                    <a:pt x="237686" y="118843"/>
                  </a:cubicBezTo>
                  <a:close/>
                </a:path>
              </a:pathLst>
            </a:custGeom>
            <a:solidFill>
              <a:srgbClr val="FFFFFF"/>
            </a:solidFill>
            <a:ln w="13229" cap="flat">
              <a:noFill/>
              <a:prstDash val="solid"/>
              <a:miter/>
            </a:ln>
          </p:spPr>
          <p:txBody>
            <a:bodyPr rtlCol="0" anchor="ctr"/>
            <a:lstStyle/>
            <a:p>
              <a:endParaRPr lang="es-CO"/>
            </a:p>
          </p:txBody>
        </p:sp>
        <p:sp>
          <p:nvSpPr>
            <p:cNvPr id="137" name="Freeform: Shape 136">
              <a:extLst>
                <a:ext uri="{FF2B5EF4-FFF2-40B4-BE49-F238E27FC236}">
                  <a16:creationId xmlns:a16="http://schemas.microsoft.com/office/drawing/2014/main" id="{FA97EF70-20E4-AFCB-A9A7-D6C4F74CFBD0}"/>
                </a:ext>
              </a:extLst>
            </p:cNvPr>
            <p:cNvSpPr/>
            <p:nvPr/>
          </p:nvSpPr>
          <p:spPr>
            <a:xfrm>
              <a:off x="7012943" y="1473418"/>
              <a:ext cx="95553" cy="95553"/>
            </a:xfrm>
            <a:custGeom>
              <a:avLst/>
              <a:gdLst>
                <a:gd name="connsiteX0" fmla="*/ 95554 w 95553"/>
                <a:gd name="connsiteY0" fmla="*/ 47777 h 95553"/>
                <a:gd name="connsiteX1" fmla="*/ 47777 w 95553"/>
                <a:gd name="connsiteY1" fmla="*/ 0 h 95553"/>
                <a:gd name="connsiteX2" fmla="*/ 0 w 95553"/>
                <a:gd name="connsiteY2" fmla="*/ 47777 h 95553"/>
                <a:gd name="connsiteX3" fmla="*/ 47777 w 95553"/>
                <a:gd name="connsiteY3" fmla="*/ 95554 h 95553"/>
                <a:gd name="connsiteX4" fmla="*/ 95554 w 95553"/>
                <a:gd name="connsiteY4" fmla="*/ 47777 h 9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553" h="95553">
                  <a:moveTo>
                    <a:pt x="95554" y="47777"/>
                  </a:moveTo>
                  <a:cubicBezTo>
                    <a:pt x="95554" y="21426"/>
                    <a:pt x="74127" y="0"/>
                    <a:pt x="47777" y="0"/>
                  </a:cubicBezTo>
                  <a:cubicBezTo>
                    <a:pt x="21426" y="0"/>
                    <a:pt x="0" y="21426"/>
                    <a:pt x="0" y="47777"/>
                  </a:cubicBezTo>
                  <a:cubicBezTo>
                    <a:pt x="0" y="74127"/>
                    <a:pt x="21426" y="95554"/>
                    <a:pt x="47777" y="95554"/>
                  </a:cubicBezTo>
                  <a:cubicBezTo>
                    <a:pt x="74127" y="95554"/>
                    <a:pt x="95554" y="74127"/>
                    <a:pt x="95554" y="47777"/>
                  </a:cubicBezTo>
                  <a:close/>
                </a:path>
              </a:pathLst>
            </a:custGeom>
            <a:solidFill>
              <a:schemeClr val="accent3"/>
            </a:solidFill>
            <a:ln w="13229" cap="flat">
              <a:noFill/>
              <a:prstDash val="solid"/>
              <a:miter/>
            </a:ln>
          </p:spPr>
          <p:txBody>
            <a:bodyPr rtlCol="0" anchor="ctr"/>
            <a:lstStyle/>
            <a:p>
              <a:endParaRPr lang="es-CO"/>
            </a:p>
          </p:txBody>
        </p:sp>
        <p:sp>
          <p:nvSpPr>
            <p:cNvPr id="138" name="Freeform: Shape 137">
              <a:extLst>
                <a:ext uri="{FF2B5EF4-FFF2-40B4-BE49-F238E27FC236}">
                  <a16:creationId xmlns:a16="http://schemas.microsoft.com/office/drawing/2014/main" id="{E2494E70-9939-EB1C-17B3-06D010FA3D6A}"/>
                </a:ext>
              </a:extLst>
            </p:cNvPr>
            <p:cNvSpPr/>
            <p:nvPr/>
          </p:nvSpPr>
          <p:spPr>
            <a:xfrm>
              <a:off x="6547281" y="1700590"/>
              <a:ext cx="1026885" cy="1124151"/>
            </a:xfrm>
            <a:custGeom>
              <a:avLst/>
              <a:gdLst>
                <a:gd name="connsiteX0" fmla="*/ 511309 w 1026885"/>
                <a:gd name="connsiteY0" fmla="*/ 1124019 h 1124151"/>
                <a:gd name="connsiteX1" fmla="*/ 138011 w 1026885"/>
                <a:gd name="connsiteY1" fmla="*/ 964452 h 1124151"/>
                <a:gd name="connsiteX2" fmla="*/ 129760 w 1026885"/>
                <a:gd name="connsiteY2" fmla="*/ 260044 h 1124151"/>
                <a:gd name="connsiteX3" fmla="*/ 384747 w 1026885"/>
                <a:gd name="connsiteY3" fmla="*/ 107398 h 1124151"/>
                <a:gd name="connsiteX4" fmla="*/ 429596 w 1026885"/>
                <a:gd name="connsiteY4" fmla="*/ 35932 h 1124151"/>
                <a:gd name="connsiteX5" fmla="*/ 495073 w 1026885"/>
                <a:gd name="connsiteY5" fmla="*/ 0 h 1124151"/>
                <a:gd name="connsiteX6" fmla="*/ 560550 w 1026885"/>
                <a:gd name="connsiteY6" fmla="*/ 35932 h 1124151"/>
                <a:gd name="connsiteX7" fmla="*/ 600608 w 1026885"/>
                <a:gd name="connsiteY7" fmla="*/ 99147 h 1124151"/>
                <a:gd name="connsiteX8" fmla="*/ 908030 w 1026885"/>
                <a:gd name="connsiteY8" fmla="*/ 277478 h 1124151"/>
                <a:gd name="connsiteX9" fmla="*/ 899113 w 1026885"/>
                <a:gd name="connsiteY9" fmla="*/ 948615 h 1124151"/>
                <a:gd name="connsiteX10" fmla="*/ 511176 w 1026885"/>
                <a:gd name="connsiteY10" fmla="*/ 1124152 h 1124151"/>
                <a:gd name="connsiteX11" fmla="*/ 511176 w 1026885"/>
                <a:gd name="connsiteY11" fmla="*/ 1124152 h 112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6885" h="1124151">
                  <a:moveTo>
                    <a:pt x="511309" y="1124019"/>
                  </a:moveTo>
                  <a:cubicBezTo>
                    <a:pt x="369043" y="1124019"/>
                    <a:pt x="236493" y="1067325"/>
                    <a:pt x="138011" y="964452"/>
                  </a:cubicBezTo>
                  <a:cubicBezTo>
                    <a:pt x="-42715" y="775474"/>
                    <a:pt x="-46442" y="452881"/>
                    <a:pt x="129760" y="260044"/>
                  </a:cubicBezTo>
                  <a:cubicBezTo>
                    <a:pt x="198431" y="184852"/>
                    <a:pt x="286665" y="132018"/>
                    <a:pt x="384747" y="107398"/>
                  </a:cubicBezTo>
                  <a:lnTo>
                    <a:pt x="429596" y="35932"/>
                  </a:lnTo>
                  <a:cubicBezTo>
                    <a:pt x="443969" y="13441"/>
                    <a:pt x="468323" y="0"/>
                    <a:pt x="495073" y="0"/>
                  </a:cubicBezTo>
                  <a:cubicBezTo>
                    <a:pt x="521823" y="0"/>
                    <a:pt x="546177" y="13441"/>
                    <a:pt x="560550" y="35932"/>
                  </a:cubicBezTo>
                  <a:lnTo>
                    <a:pt x="600608" y="99147"/>
                  </a:lnTo>
                  <a:cubicBezTo>
                    <a:pt x="720249" y="120307"/>
                    <a:pt x="829511" y="183521"/>
                    <a:pt x="908030" y="277478"/>
                  </a:cubicBezTo>
                  <a:cubicBezTo>
                    <a:pt x="1069858" y="470848"/>
                    <a:pt x="1065999" y="759371"/>
                    <a:pt x="899113" y="948615"/>
                  </a:cubicBezTo>
                  <a:cubicBezTo>
                    <a:pt x="800765" y="1060139"/>
                    <a:pt x="659431" y="1124152"/>
                    <a:pt x="511176" y="1124152"/>
                  </a:cubicBezTo>
                  <a:cubicBezTo>
                    <a:pt x="511176" y="1124152"/>
                    <a:pt x="511176" y="1124152"/>
                    <a:pt x="511176" y="1124152"/>
                  </a:cubicBezTo>
                  <a:close/>
                </a:path>
              </a:pathLst>
            </a:custGeom>
            <a:solidFill>
              <a:srgbClr val="FFFFFF"/>
            </a:solidFill>
            <a:ln w="13229" cap="flat">
              <a:noFill/>
              <a:prstDash val="solid"/>
              <a:miter/>
            </a:ln>
          </p:spPr>
          <p:txBody>
            <a:bodyPr rtlCol="0" anchor="ctr"/>
            <a:lstStyle/>
            <a:p>
              <a:endParaRPr lang="es-CO"/>
            </a:p>
          </p:txBody>
        </p:sp>
        <p:sp>
          <p:nvSpPr>
            <p:cNvPr id="139" name="Freeform: Shape 138">
              <a:extLst>
                <a:ext uri="{FF2B5EF4-FFF2-40B4-BE49-F238E27FC236}">
                  <a16:creationId xmlns:a16="http://schemas.microsoft.com/office/drawing/2014/main" id="{C37E0F3A-D713-4467-994A-CC81EBEB6D59}"/>
                </a:ext>
              </a:extLst>
            </p:cNvPr>
            <p:cNvSpPr/>
            <p:nvPr/>
          </p:nvSpPr>
          <p:spPr>
            <a:xfrm>
              <a:off x="6602646" y="1755786"/>
              <a:ext cx="916486" cy="1013328"/>
            </a:xfrm>
            <a:custGeom>
              <a:avLst/>
              <a:gdLst>
                <a:gd name="connsiteX0" fmla="*/ 342957 w 916486"/>
                <a:gd name="connsiteY0" fmla="*/ 105834 h 1013328"/>
                <a:gd name="connsiteX1" fmla="*/ 115385 w 916486"/>
                <a:gd name="connsiteY1" fmla="*/ 242111 h 1013328"/>
                <a:gd name="connsiteX2" fmla="*/ 122837 w 916486"/>
                <a:gd name="connsiteY2" fmla="*/ 870795 h 1013328"/>
                <a:gd name="connsiteX3" fmla="*/ 802359 w 916486"/>
                <a:gd name="connsiteY3" fmla="*/ 856555 h 1013328"/>
                <a:gd name="connsiteX4" fmla="*/ 810344 w 916486"/>
                <a:gd name="connsiteY4" fmla="*/ 257682 h 1013328"/>
                <a:gd name="connsiteX5" fmla="*/ 535661 w 916486"/>
                <a:gd name="connsiteY5" fmla="*/ 98648 h 1013328"/>
                <a:gd name="connsiteX6" fmla="*/ 498531 w 916486"/>
                <a:gd name="connsiteY6" fmla="*/ 73495 h 1013328"/>
                <a:gd name="connsiteX7" fmla="*/ 458473 w 916486"/>
                <a:gd name="connsiteY7" fmla="*/ 10281 h 1013328"/>
                <a:gd name="connsiteX8" fmla="*/ 421210 w 916486"/>
                <a:gd name="connsiteY8" fmla="*/ 10281 h 1013328"/>
                <a:gd name="connsiteX9" fmla="*/ 375961 w 916486"/>
                <a:gd name="connsiteY9" fmla="*/ 81480 h 1013328"/>
                <a:gd name="connsiteX10" fmla="*/ 343090 w 916486"/>
                <a:gd name="connsiteY10" fmla="*/ 105701 h 1013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6486" h="1013328">
                  <a:moveTo>
                    <a:pt x="342957" y="105834"/>
                  </a:moveTo>
                  <a:cubicBezTo>
                    <a:pt x="258582" y="127127"/>
                    <a:pt x="178998" y="172509"/>
                    <a:pt x="115385" y="242111"/>
                  </a:cubicBezTo>
                  <a:cubicBezTo>
                    <a:pt x="-41387" y="413788"/>
                    <a:pt x="-37927" y="702844"/>
                    <a:pt x="122837" y="870795"/>
                  </a:cubicBezTo>
                  <a:cubicBezTo>
                    <a:pt x="309021" y="1065495"/>
                    <a:pt x="622431" y="1060704"/>
                    <a:pt x="802359" y="856555"/>
                  </a:cubicBezTo>
                  <a:cubicBezTo>
                    <a:pt x="951412" y="687540"/>
                    <a:pt x="954872" y="430424"/>
                    <a:pt x="810344" y="257682"/>
                  </a:cubicBezTo>
                  <a:cubicBezTo>
                    <a:pt x="736616" y="169448"/>
                    <a:pt x="638534" y="116614"/>
                    <a:pt x="535661" y="98648"/>
                  </a:cubicBezTo>
                  <a:cubicBezTo>
                    <a:pt x="520356" y="95986"/>
                    <a:pt x="506915" y="86537"/>
                    <a:pt x="498531" y="73495"/>
                  </a:cubicBezTo>
                  <a:lnTo>
                    <a:pt x="458473" y="10281"/>
                  </a:lnTo>
                  <a:cubicBezTo>
                    <a:pt x="449822" y="-3427"/>
                    <a:pt x="429860" y="-3427"/>
                    <a:pt x="421210" y="10281"/>
                  </a:cubicBezTo>
                  <a:lnTo>
                    <a:pt x="375961" y="81480"/>
                  </a:lnTo>
                  <a:cubicBezTo>
                    <a:pt x="368376" y="93324"/>
                    <a:pt x="356797" y="102241"/>
                    <a:pt x="343090" y="105701"/>
                  </a:cubicBezTo>
                  <a:close/>
                </a:path>
              </a:pathLst>
            </a:custGeom>
            <a:solidFill>
              <a:schemeClr val="accent3"/>
            </a:solidFill>
            <a:ln w="13229" cap="flat">
              <a:noFill/>
              <a:prstDash val="solid"/>
              <a:miter/>
            </a:ln>
          </p:spPr>
          <p:txBody>
            <a:bodyPr rtlCol="0" anchor="ctr"/>
            <a:lstStyle/>
            <a:p>
              <a:endParaRPr lang="es-CO"/>
            </a:p>
          </p:txBody>
        </p:sp>
        <p:sp>
          <p:nvSpPr>
            <p:cNvPr id="140" name="Freeform: Shape 139">
              <a:extLst>
                <a:ext uri="{FF2B5EF4-FFF2-40B4-BE49-F238E27FC236}">
                  <a16:creationId xmlns:a16="http://schemas.microsoft.com/office/drawing/2014/main" id="{0264E32A-680D-B8B4-A252-BEC4C8532DA1}"/>
                </a:ext>
              </a:extLst>
            </p:cNvPr>
            <p:cNvSpPr/>
            <p:nvPr/>
          </p:nvSpPr>
          <p:spPr>
            <a:xfrm>
              <a:off x="6833813" y="2064040"/>
              <a:ext cx="450885" cy="450885"/>
            </a:xfrm>
            <a:custGeom>
              <a:avLst/>
              <a:gdLst>
                <a:gd name="connsiteX0" fmla="*/ 416816 w 450885"/>
                <a:gd name="connsiteY0" fmla="*/ 186050 h 450885"/>
                <a:gd name="connsiteX1" fmla="*/ 399249 w 450885"/>
                <a:gd name="connsiteY1" fmla="*/ 170745 h 450885"/>
                <a:gd name="connsiteX2" fmla="*/ 387005 w 450885"/>
                <a:gd name="connsiteY2" fmla="*/ 141334 h 450885"/>
                <a:gd name="connsiteX3" fmla="*/ 388602 w 450885"/>
                <a:gd name="connsiteY3" fmla="*/ 118045 h 450885"/>
                <a:gd name="connsiteX4" fmla="*/ 408165 w 450885"/>
                <a:gd name="connsiteY4" fmla="*/ 89299 h 450885"/>
                <a:gd name="connsiteX5" fmla="*/ 361586 w 450885"/>
                <a:gd name="connsiteY5" fmla="*/ 42720 h 450885"/>
                <a:gd name="connsiteX6" fmla="*/ 332841 w 450885"/>
                <a:gd name="connsiteY6" fmla="*/ 62283 h 450885"/>
                <a:gd name="connsiteX7" fmla="*/ 309551 w 450885"/>
                <a:gd name="connsiteY7" fmla="*/ 63880 h 450885"/>
                <a:gd name="connsiteX8" fmla="*/ 280140 w 450885"/>
                <a:gd name="connsiteY8" fmla="*/ 51636 h 450885"/>
                <a:gd name="connsiteX9" fmla="*/ 264835 w 450885"/>
                <a:gd name="connsiteY9" fmla="*/ 34069 h 450885"/>
                <a:gd name="connsiteX10" fmla="*/ 258314 w 450885"/>
                <a:gd name="connsiteY10" fmla="*/ 0 h 450885"/>
                <a:gd name="connsiteX11" fmla="*/ 192571 w 450885"/>
                <a:gd name="connsiteY11" fmla="*/ 0 h 450885"/>
                <a:gd name="connsiteX12" fmla="*/ 186050 w 450885"/>
                <a:gd name="connsiteY12" fmla="*/ 34069 h 450885"/>
                <a:gd name="connsiteX13" fmla="*/ 170745 w 450885"/>
                <a:gd name="connsiteY13" fmla="*/ 51636 h 450885"/>
                <a:gd name="connsiteX14" fmla="*/ 141334 w 450885"/>
                <a:gd name="connsiteY14" fmla="*/ 63880 h 450885"/>
                <a:gd name="connsiteX15" fmla="*/ 118045 w 450885"/>
                <a:gd name="connsiteY15" fmla="*/ 62283 h 450885"/>
                <a:gd name="connsiteX16" fmla="*/ 89299 w 450885"/>
                <a:gd name="connsiteY16" fmla="*/ 42720 h 450885"/>
                <a:gd name="connsiteX17" fmla="*/ 42720 w 450885"/>
                <a:gd name="connsiteY17" fmla="*/ 89299 h 450885"/>
                <a:gd name="connsiteX18" fmla="*/ 62283 w 450885"/>
                <a:gd name="connsiteY18" fmla="*/ 118045 h 450885"/>
                <a:gd name="connsiteX19" fmla="*/ 63880 w 450885"/>
                <a:gd name="connsiteY19" fmla="*/ 141334 h 450885"/>
                <a:gd name="connsiteX20" fmla="*/ 51636 w 450885"/>
                <a:gd name="connsiteY20" fmla="*/ 170745 h 450885"/>
                <a:gd name="connsiteX21" fmla="*/ 34069 w 450885"/>
                <a:gd name="connsiteY21" fmla="*/ 186050 h 450885"/>
                <a:gd name="connsiteX22" fmla="*/ 0 w 450885"/>
                <a:gd name="connsiteY22" fmla="*/ 192571 h 450885"/>
                <a:gd name="connsiteX23" fmla="*/ 0 w 450885"/>
                <a:gd name="connsiteY23" fmla="*/ 258314 h 450885"/>
                <a:gd name="connsiteX24" fmla="*/ 34069 w 450885"/>
                <a:gd name="connsiteY24" fmla="*/ 264835 h 450885"/>
                <a:gd name="connsiteX25" fmla="*/ 51636 w 450885"/>
                <a:gd name="connsiteY25" fmla="*/ 280140 h 450885"/>
                <a:gd name="connsiteX26" fmla="*/ 63880 w 450885"/>
                <a:gd name="connsiteY26" fmla="*/ 309551 h 450885"/>
                <a:gd name="connsiteX27" fmla="*/ 62283 w 450885"/>
                <a:gd name="connsiteY27" fmla="*/ 332841 h 450885"/>
                <a:gd name="connsiteX28" fmla="*/ 42720 w 450885"/>
                <a:gd name="connsiteY28" fmla="*/ 361586 h 450885"/>
                <a:gd name="connsiteX29" fmla="*/ 89299 w 450885"/>
                <a:gd name="connsiteY29" fmla="*/ 408165 h 450885"/>
                <a:gd name="connsiteX30" fmla="*/ 118045 w 450885"/>
                <a:gd name="connsiteY30" fmla="*/ 388602 h 450885"/>
                <a:gd name="connsiteX31" fmla="*/ 141334 w 450885"/>
                <a:gd name="connsiteY31" fmla="*/ 387005 h 450885"/>
                <a:gd name="connsiteX32" fmla="*/ 170745 w 450885"/>
                <a:gd name="connsiteY32" fmla="*/ 399249 h 450885"/>
                <a:gd name="connsiteX33" fmla="*/ 186050 w 450885"/>
                <a:gd name="connsiteY33" fmla="*/ 416816 h 450885"/>
                <a:gd name="connsiteX34" fmla="*/ 192571 w 450885"/>
                <a:gd name="connsiteY34" fmla="*/ 450885 h 450885"/>
                <a:gd name="connsiteX35" fmla="*/ 258314 w 450885"/>
                <a:gd name="connsiteY35" fmla="*/ 450885 h 450885"/>
                <a:gd name="connsiteX36" fmla="*/ 264835 w 450885"/>
                <a:gd name="connsiteY36" fmla="*/ 416816 h 450885"/>
                <a:gd name="connsiteX37" fmla="*/ 280140 w 450885"/>
                <a:gd name="connsiteY37" fmla="*/ 399249 h 450885"/>
                <a:gd name="connsiteX38" fmla="*/ 309551 w 450885"/>
                <a:gd name="connsiteY38" fmla="*/ 387005 h 450885"/>
                <a:gd name="connsiteX39" fmla="*/ 332841 w 450885"/>
                <a:gd name="connsiteY39" fmla="*/ 388602 h 450885"/>
                <a:gd name="connsiteX40" fmla="*/ 361586 w 450885"/>
                <a:gd name="connsiteY40" fmla="*/ 408165 h 450885"/>
                <a:gd name="connsiteX41" fmla="*/ 408165 w 450885"/>
                <a:gd name="connsiteY41" fmla="*/ 361586 h 450885"/>
                <a:gd name="connsiteX42" fmla="*/ 388602 w 450885"/>
                <a:gd name="connsiteY42" fmla="*/ 332841 h 450885"/>
                <a:gd name="connsiteX43" fmla="*/ 387005 w 450885"/>
                <a:gd name="connsiteY43" fmla="*/ 309551 h 450885"/>
                <a:gd name="connsiteX44" fmla="*/ 399249 w 450885"/>
                <a:gd name="connsiteY44" fmla="*/ 280140 h 450885"/>
                <a:gd name="connsiteX45" fmla="*/ 416816 w 450885"/>
                <a:gd name="connsiteY45" fmla="*/ 264835 h 450885"/>
                <a:gd name="connsiteX46" fmla="*/ 450885 w 450885"/>
                <a:gd name="connsiteY46" fmla="*/ 258314 h 450885"/>
                <a:gd name="connsiteX47" fmla="*/ 450885 w 450885"/>
                <a:gd name="connsiteY47" fmla="*/ 192571 h 450885"/>
                <a:gd name="connsiteX48" fmla="*/ 416816 w 450885"/>
                <a:gd name="connsiteY48" fmla="*/ 186050 h 450885"/>
                <a:gd name="connsiteX49" fmla="*/ 225576 w 450885"/>
                <a:gd name="connsiteY49" fmla="*/ 308220 h 450885"/>
                <a:gd name="connsiteX50" fmla="*/ 142798 w 450885"/>
                <a:gd name="connsiteY50" fmla="*/ 225443 h 450885"/>
                <a:gd name="connsiteX51" fmla="*/ 225576 w 450885"/>
                <a:gd name="connsiteY51" fmla="*/ 142665 h 450885"/>
                <a:gd name="connsiteX52" fmla="*/ 308353 w 450885"/>
                <a:gd name="connsiteY52" fmla="*/ 225443 h 450885"/>
                <a:gd name="connsiteX53" fmla="*/ 225576 w 450885"/>
                <a:gd name="connsiteY53" fmla="*/ 308220 h 450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0885" h="450885">
                  <a:moveTo>
                    <a:pt x="416816" y="186050"/>
                  </a:moveTo>
                  <a:cubicBezTo>
                    <a:pt x="408565" y="184453"/>
                    <a:pt x="401644" y="178730"/>
                    <a:pt x="399249" y="170745"/>
                  </a:cubicBezTo>
                  <a:cubicBezTo>
                    <a:pt x="396055" y="160498"/>
                    <a:pt x="391929" y="150650"/>
                    <a:pt x="387005" y="141334"/>
                  </a:cubicBezTo>
                  <a:cubicBezTo>
                    <a:pt x="383146" y="133881"/>
                    <a:pt x="383944" y="124965"/>
                    <a:pt x="388602" y="118045"/>
                  </a:cubicBezTo>
                  <a:lnTo>
                    <a:pt x="408165" y="89299"/>
                  </a:lnTo>
                  <a:lnTo>
                    <a:pt x="361586" y="42720"/>
                  </a:lnTo>
                  <a:lnTo>
                    <a:pt x="332841" y="62283"/>
                  </a:lnTo>
                  <a:cubicBezTo>
                    <a:pt x="325920" y="66941"/>
                    <a:pt x="316871" y="67739"/>
                    <a:pt x="309551" y="63880"/>
                  </a:cubicBezTo>
                  <a:cubicBezTo>
                    <a:pt x="300235" y="58956"/>
                    <a:pt x="290387" y="54963"/>
                    <a:pt x="280140" y="51636"/>
                  </a:cubicBezTo>
                  <a:cubicBezTo>
                    <a:pt x="272155" y="49108"/>
                    <a:pt x="266432" y="42187"/>
                    <a:pt x="264835" y="34069"/>
                  </a:cubicBezTo>
                  <a:lnTo>
                    <a:pt x="258314" y="0"/>
                  </a:lnTo>
                  <a:lnTo>
                    <a:pt x="192571" y="0"/>
                  </a:lnTo>
                  <a:lnTo>
                    <a:pt x="186050" y="34069"/>
                  </a:lnTo>
                  <a:cubicBezTo>
                    <a:pt x="184453" y="42320"/>
                    <a:pt x="178730" y="49241"/>
                    <a:pt x="170745" y="51636"/>
                  </a:cubicBezTo>
                  <a:cubicBezTo>
                    <a:pt x="160498" y="54830"/>
                    <a:pt x="150650" y="58956"/>
                    <a:pt x="141334" y="63880"/>
                  </a:cubicBezTo>
                  <a:cubicBezTo>
                    <a:pt x="133881" y="67739"/>
                    <a:pt x="124965" y="66941"/>
                    <a:pt x="118045" y="62283"/>
                  </a:cubicBezTo>
                  <a:lnTo>
                    <a:pt x="89299" y="42720"/>
                  </a:lnTo>
                  <a:lnTo>
                    <a:pt x="42720" y="89299"/>
                  </a:lnTo>
                  <a:lnTo>
                    <a:pt x="62283" y="118045"/>
                  </a:lnTo>
                  <a:cubicBezTo>
                    <a:pt x="66941" y="124965"/>
                    <a:pt x="67739" y="134015"/>
                    <a:pt x="63880" y="141334"/>
                  </a:cubicBezTo>
                  <a:cubicBezTo>
                    <a:pt x="58956" y="150650"/>
                    <a:pt x="54963" y="160498"/>
                    <a:pt x="51636" y="170745"/>
                  </a:cubicBezTo>
                  <a:cubicBezTo>
                    <a:pt x="49108" y="178730"/>
                    <a:pt x="42187" y="184453"/>
                    <a:pt x="34069" y="186050"/>
                  </a:cubicBezTo>
                  <a:lnTo>
                    <a:pt x="0" y="192571"/>
                  </a:lnTo>
                  <a:lnTo>
                    <a:pt x="0" y="258314"/>
                  </a:lnTo>
                  <a:lnTo>
                    <a:pt x="34069" y="264835"/>
                  </a:lnTo>
                  <a:cubicBezTo>
                    <a:pt x="42320" y="266432"/>
                    <a:pt x="49241" y="272155"/>
                    <a:pt x="51636" y="280140"/>
                  </a:cubicBezTo>
                  <a:cubicBezTo>
                    <a:pt x="54830" y="290387"/>
                    <a:pt x="58956" y="300235"/>
                    <a:pt x="63880" y="309551"/>
                  </a:cubicBezTo>
                  <a:cubicBezTo>
                    <a:pt x="67739" y="317004"/>
                    <a:pt x="66941" y="325920"/>
                    <a:pt x="62283" y="332841"/>
                  </a:cubicBezTo>
                  <a:lnTo>
                    <a:pt x="42720" y="361586"/>
                  </a:lnTo>
                  <a:lnTo>
                    <a:pt x="89299" y="408165"/>
                  </a:lnTo>
                  <a:lnTo>
                    <a:pt x="118045" y="388602"/>
                  </a:lnTo>
                  <a:cubicBezTo>
                    <a:pt x="124965" y="383944"/>
                    <a:pt x="134015" y="383146"/>
                    <a:pt x="141334" y="387005"/>
                  </a:cubicBezTo>
                  <a:cubicBezTo>
                    <a:pt x="150650" y="391929"/>
                    <a:pt x="160498" y="395922"/>
                    <a:pt x="170745" y="399249"/>
                  </a:cubicBezTo>
                  <a:cubicBezTo>
                    <a:pt x="178730" y="401777"/>
                    <a:pt x="184453" y="408698"/>
                    <a:pt x="186050" y="416816"/>
                  </a:cubicBezTo>
                  <a:lnTo>
                    <a:pt x="192571" y="450885"/>
                  </a:lnTo>
                  <a:lnTo>
                    <a:pt x="258314" y="450885"/>
                  </a:lnTo>
                  <a:lnTo>
                    <a:pt x="264835" y="416816"/>
                  </a:lnTo>
                  <a:cubicBezTo>
                    <a:pt x="266432" y="408565"/>
                    <a:pt x="272155" y="401644"/>
                    <a:pt x="280140" y="399249"/>
                  </a:cubicBezTo>
                  <a:cubicBezTo>
                    <a:pt x="290387" y="396055"/>
                    <a:pt x="300102" y="391929"/>
                    <a:pt x="309551" y="387005"/>
                  </a:cubicBezTo>
                  <a:cubicBezTo>
                    <a:pt x="317004" y="383146"/>
                    <a:pt x="325920" y="383944"/>
                    <a:pt x="332841" y="388602"/>
                  </a:cubicBezTo>
                  <a:lnTo>
                    <a:pt x="361586" y="408165"/>
                  </a:lnTo>
                  <a:lnTo>
                    <a:pt x="408165" y="361586"/>
                  </a:lnTo>
                  <a:lnTo>
                    <a:pt x="388602" y="332841"/>
                  </a:lnTo>
                  <a:cubicBezTo>
                    <a:pt x="383944" y="325920"/>
                    <a:pt x="383146" y="316871"/>
                    <a:pt x="387005" y="309551"/>
                  </a:cubicBezTo>
                  <a:cubicBezTo>
                    <a:pt x="391929" y="300235"/>
                    <a:pt x="395922" y="290387"/>
                    <a:pt x="399249" y="280140"/>
                  </a:cubicBezTo>
                  <a:cubicBezTo>
                    <a:pt x="401778" y="272155"/>
                    <a:pt x="408698" y="266432"/>
                    <a:pt x="416816" y="264835"/>
                  </a:cubicBezTo>
                  <a:lnTo>
                    <a:pt x="450885" y="258314"/>
                  </a:lnTo>
                  <a:lnTo>
                    <a:pt x="450885" y="192571"/>
                  </a:lnTo>
                  <a:lnTo>
                    <a:pt x="416816" y="186050"/>
                  </a:lnTo>
                  <a:close/>
                  <a:moveTo>
                    <a:pt x="225576" y="308220"/>
                  </a:moveTo>
                  <a:cubicBezTo>
                    <a:pt x="179795" y="308220"/>
                    <a:pt x="142798" y="271223"/>
                    <a:pt x="142798" y="225443"/>
                  </a:cubicBezTo>
                  <a:cubicBezTo>
                    <a:pt x="142798" y="179662"/>
                    <a:pt x="179795" y="142665"/>
                    <a:pt x="225576" y="142665"/>
                  </a:cubicBezTo>
                  <a:cubicBezTo>
                    <a:pt x="271356" y="142665"/>
                    <a:pt x="308353" y="179662"/>
                    <a:pt x="308353" y="225443"/>
                  </a:cubicBezTo>
                  <a:cubicBezTo>
                    <a:pt x="308353" y="271223"/>
                    <a:pt x="271356" y="308220"/>
                    <a:pt x="225576" y="308220"/>
                  </a:cubicBezTo>
                  <a:close/>
                </a:path>
              </a:pathLst>
            </a:custGeom>
            <a:solidFill>
              <a:srgbClr val="FFFFFF"/>
            </a:solidFill>
            <a:ln w="13229" cap="flat">
              <a:noFill/>
              <a:prstDash val="solid"/>
              <a:miter/>
            </a:ln>
          </p:spPr>
          <p:txBody>
            <a:bodyPr rtlCol="0" anchor="ctr"/>
            <a:lstStyle/>
            <a:p>
              <a:endParaRPr lang="es-CO"/>
            </a:p>
          </p:txBody>
        </p:sp>
      </p:grpSp>
      <p:grpSp>
        <p:nvGrpSpPr>
          <p:cNvPr id="151" name="Group 150">
            <a:extLst>
              <a:ext uri="{FF2B5EF4-FFF2-40B4-BE49-F238E27FC236}">
                <a16:creationId xmlns:a16="http://schemas.microsoft.com/office/drawing/2014/main" id="{CFAC2B32-24D3-5E5F-8724-9B7BF880057A}"/>
              </a:ext>
            </a:extLst>
          </p:cNvPr>
          <p:cNvGrpSpPr/>
          <p:nvPr/>
        </p:nvGrpSpPr>
        <p:grpSpPr>
          <a:xfrm>
            <a:off x="8304781" y="3243700"/>
            <a:ext cx="1026885" cy="1992118"/>
            <a:chOff x="8304781" y="3243700"/>
            <a:chExt cx="1026885" cy="1992118"/>
          </a:xfrm>
        </p:grpSpPr>
        <p:sp>
          <p:nvSpPr>
            <p:cNvPr id="143" name="Freeform: Shape 142">
              <a:extLst>
                <a:ext uri="{FF2B5EF4-FFF2-40B4-BE49-F238E27FC236}">
                  <a16:creationId xmlns:a16="http://schemas.microsoft.com/office/drawing/2014/main" id="{E7A01A64-8940-0F23-4637-7581F3AD46BF}"/>
                </a:ext>
              </a:extLst>
            </p:cNvPr>
            <p:cNvSpPr/>
            <p:nvPr/>
          </p:nvSpPr>
          <p:spPr>
            <a:xfrm>
              <a:off x="8613281" y="3243700"/>
              <a:ext cx="445029" cy="445029"/>
            </a:xfrm>
            <a:custGeom>
              <a:avLst/>
              <a:gdLst>
                <a:gd name="connsiteX0" fmla="*/ 445029 w 445029"/>
                <a:gd name="connsiteY0" fmla="*/ 222515 h 445029"/>
                <a:gd name="connsiteX1" fmla="*/ 222515 w 445029"/>
                <a:gd name="connsiteY1" fmla="*/ 445029 h 445029"/>
                <a:gd name="connsiteX2" fmla="*/ 0 w 445029"/>
                <a:gd name="connsiteY2" fmla="*/ 222515 h 445029"/>
                <a:gd name="connsiteX3" fmla="*/ 222515 w 445029"/>
                <a:gd name="connsiteY3" fmla="*/ 0 h 445029"/>
                <a:gd name="connsiteX4" fmla="*/ 445029 w 445029"/>
                <a:gd name="connsiteY4" fmla="*/ 222515 h 445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29" h="445029">
                  <a:moveTo>
                    <a:pt x="445029" y="222515"/>
                  </a:moveTo>
                  <a:cubicBezTo>
                    <a:pt x="445029" y="345406"/>
                    <a:pt x="345406" y="445029"/>
                    <a:pt x="222515" y="445029"/>
                  </a:cubicBezTo>
                  <a:cubicBezTo>
                    <a:pt x="99623" y="445029"/>
                    <a:pt x="0" y="345406"/>
                    <a:pt x="0" y="222515"/>
                  </a:cubicBezTo>
                  <a:cubicBezTo>
                    <a:pt x="0" y="99623"/>
                    <a:pt x="99623" y="0"/>
                    <a:pt x="222515" y="0"/>
                  </a:cubicBezTo>
                  <a:cubicBezTo>
                    <a:pt x="345406" y="0"/>
                    <a:pt x="445029" y="99623"/>
                    <a:pt x="445029" y="222515"/>
                  </a:cubicBezTo>
                  <a:close/>
                </a:path>
              </a:pathLst>
            </a:custGeom>
            <a:solidFill>
              <a:schemeClr val="accent5"/>
            </a:solidFill>
            <a:ln w="13229" cap="flat">
              <a:noFill/>
              <a:prstDash val="solid"/>
              <a:miter/>
            </a:ln>
          </p:spPr>
          <p:txBody>
            <a:bodyPr rtlCol="0" anchor="ctr"/>
            <a:lstStyle/>
            <a:p>
              <a:endParaRPr lang="es-CO"/>
            </a:p>
          </p:txBody>
        </p:sp>
        <p:sp>
          <p:nvSpPr>
            <p:cNvPr id="144" name="TextBox 143">
              <a:extLst>
                <a:ext uri="{FF2B5EF4-FFF2-40B4-BE49-F238E27FC236}">
                  <a16:creationId xmlns:a16="http://schemas.microsoft.com/office/drawing/2014/main" id="{0ACB4991-FE05-6E69-BC6A-7A11316A3739}"/>
                </a:ext>
              </a:extLst>
            </p:cNvPr>
            <p:cNvSpPr txBox="1"/>
            <p:nvPr/>
          </p:nvSpPr>
          <p:spPr>
            <a:xfrm>
              <a:off x="8641616" y="3296860"/>
              <a:ext cx="409121"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05</a:t>
              </a:r>
            </a:p>
          </p:txBody>
        </p:sp>
        <p:sp>
          <p:nvSpPr>
            <p:cNvPr id="145" name="Freeform: Shape 144">
              <a:extLst>
                <a:ext uri="{FF2B5EF4-FFF2-40B4-BE49-F238E27FC236}">
                  <a16:creationId xmlns:a16="http://schemas.microsoft.com/office/drawing/2014/main" id="{8B6B87CB-11DE-7451-6902-C26D94D0FF46}"/>
                </a:ext>
              </a:extLst>
            </p:cNvPr>
            <p:cNvSpPr/>
            <p:nvPr/>
          </p:nvSpPr>
          <p:spPr>
            <a:xfrm>
              <a:off x="8304781" y="3821146"/>
              <a:ext cx="1026885" cy="1124151"/>
            </a:xfrm>
            <a:custGeom>
              <a:avLst/>
              <a:gdLst>
                <a:gd name="connsiteX0" fmla="*/ 515577 w 1026885"/>
                <a:gd name="connsiteY0" fmla="*/ 133 h 1124151"/>
                <a:gd name="connsiteX1" fmla="*/ 888874 w 1026885"/>
                <a:gd name="connsiteY1" fmla="*/ 159700 h 1124151"/>
                <a:gd name="connsiteX2" fmla="*/ 897126 w 1026885"/>
                <a:gd name="connsiteY2" fmla="*/ 864108 h 1124151"/>
                <a:gd name="connsiteX3" fmla="*/ 642139 w 1026885"/>
                <a:gd name="connsiteY3" fmla="*/ 1016754 h 1124151"/>
                <a:gd name="connsiteX4" fmla="*/ 597290 w 1026885"/>
                <a:gd name="connsiteY4" fmla="*/ 1088220 h 1124151"/>
                <a:gd name="connsiteX5" fmla="*/ 531813 w 1026885"/>
                <a:gd name="connsiteY5" fmla="*/ 1124152 h 1124151"/>
                <a:gd name="connsiteX6" fmla="*/ 466336 w 1026885"/>
                <a:gd name="connsiteY6" fmla="*/ 1088220 h 1124151"/>
                <a:gd name="connsiteX7" fmla="*/ 426278 w 1026885"/>
                <a:gd name="connsiteY7" fmla="*/ 1025005 h 1124151"/>
                <a:gd name="connsiteX8" fmla="*/ 118856 w 1026885"/>
                <a:gd name="connsiteY8" fmla="*/ 846674 h 1124151"/>
                <a:gd name="connsiteX9" fmla="*/ 127773 w 1026885"/>
                <a:gd name="connsiteY9" fmla="*/ 175536 h 1124151"/>
                <a:gd name="connsiteX10" fmla="*/ 515710 w 1026885"/>
                <a:gd name="connsiteY10" fmla="*/ 0 h 1124151"/>
                <a:gd name="connsiteX11" fmla="*/ 515710 w 1026885"/>
                <a:gd name="connsiteY11" fmla="*/ 0 h 112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6885" h="1124151">
                  <a:moveTo>
                    <a:pt x="515577" y="133"/>
                  </a:moveTo>
                  <a:cubicBezTo>
                    <a:pt x="657842" y="133"/>
                    <a:pt x="790393" y="56826"/>
                    <a:pt x="888874" y="159700"/>
                  </a:cubicBezTo>
                  <a:cubicBezTo>
                    <a:pt x="1069601" y="348677"/>
                    <a:pt x="1073327" y="671271"/>
                    <a:pt x="897126" y="864108"/>
                  </a:cubicBezTo>
                  <a:cubicBezTo>
                    <a:pt x="828455" y="939300"/>
                    <a:pt x="740221" y="992134"/>
                    <a:pt x="642139" y="1016754"/>
                  </a:cubicBezTo>
                  <a:lnTo>
                    <a:pt x="597290" y="1088220"/>
                  </a:lnTo>
                  <a:cubicBezTo>
                    <a:pt x="582917" y="1110710"/>
                    <a:pt x="558563" y="1124152"/>
                    <a:pt x="531813" y="1124152"/>
                  </a:cubicBezTo>
                  <a:cubicBezTo>
                    <a:pt x="505063" y="1124152"/>
                    <a:pt x="480709" y="1110710"/>
                    <a:pt x="466336" y="1088220"/>
                  </a:cubicBezTo>
                  <a:lnTo>
                    <a:pt x="426278" y="1025005"/>
                  </a:lnTo>
                  <a:cubicBezTo>
                    <a:pt x="306636" y="1003845"/>
                    <a:pt x="197375" y="940630"/>
                    <a:pt x="118856" y="846674"/>
                  </a:cubicBezTo>
                  <a:cubicBezTo>
                    <a:pt x="-42973" y="653304"/>
                    <a:pt x="-39113" y="364780"/>
                    <a:pt x="127773" y="175536"/>
                  </a:cubicBezTo>
                  <a:cubicBezTo>
                    <a:pt x="226121" y="64013"/>
                    <a:pt x="367455" y="0"/>
                    <a:pt x="515710" y="0"/>
                  </a:cubicBezTo>
                  <a:cubicBezTo>
                    <a:pt x="515710" y="0"/>
                    <a:pt x="515710" y="0"/>
                    <a:pt x="515710" y="0"/>
                  </a:cubicBezTo>
                  <a:close/>
                </a:path>
              </a:pathLst>
            </a:custGeom>
            <a:solidFill>
              <a:srgbClr val="FFFFFF"/>
            </a:solidFill>
            <a:ln w="13229" cap="flat">
              <a:noFill/>
              <a:prstDash val="solid"/>
              <a:miter/>
            </a:ln>
          </p:spPr>
          <p:txBody>
            <a:bodyPr rtlCol="0" anchor="ctr"/>
            <a:lstStyle/>
            <a:p>
              <a:endParaRPr lang="es-CO"/>
            </a:p>
          </p:txBody>
        </p:sp>
        <p:sp>
          <p:nvSpPr>
            <p:cNvPr id="146" name="Freeform: Shape 145">
              <a:extLst>
                <a:ext uri="{FF2B5EF4-FFF2-40B4-BE49-F238E27FC236}">
                  <a16:creationId xmlns:a16="http://schemas.microsoft.com/office/drawing/2014/main" id="{A8A4520E-6479-ABAB-48E4-F90D03D11CFD}"/>
                </a:ext>
              </a:extLst>
            </p:cNvPr>
            <p:cNvSpPr/>
            <p:nvPr/>
          </p:nvSpPr>
          <p:spPr>
            <a:xfrm>
              <a:off x="8359816" y="3876773"/>
              <a:ext cx="916486" cy="1013328"/>
            </a:xfrm>
            <a:custGeom>
              <a:avLst/>
              <a:gdLst>
                <a:gd name="connsiteX0" fmla="*/ 573530 w 916486"/>
                <a:gd name="connsiteY0" fmla="*/ 907495 h 1013328"/>
                <a:gd name="connsiteX1" fmla="*/ 801101 w 916486"/>
                <a:gd name="connsiteY1" fmla="*/ 771218 h 1013328"/>
                <a:gd name="connsiteX2" fmla="*/ 793649 w 916486"/>
                <a:gd name="connsiteY2" fmla="*/ 142534 h 1013328"/>
                <a:gd name="connsiteX3" fmla="*/ 114127 w 916486"/>
                <a:gd name="connsiteY3" fmla="*/ 156774 h 1013328"/>
                <a:gd name="connsiteX4" fmla="*/ 106142 w 916486"/>
                <a:gd name="connsiteY4" fmla="*/ 755647 h 1013328"/>
                <a:gd name="connsiteX5" fmla="*/ 380825 w 916486"/>
                <a:gd name="connsiteY5" fmla="*/ 914681 h 1013328"/>
                <a:gd name="connsiteX6" fmla="*/ 417956 w 916486"/>
                <a:gd name="connsiteY6" fmla="*/ 939834 h 1013328"/>
                <a:gd name="connsiteX7" fmla="*/ 458014 w 916486"/>
                <a:gd name="connsiteY7" fmla="*/ 1003048 h 1013328"/>
                <a:gd name="connsiteX8" fmla="*/ 495277 w 916486"/>
                <a:gd name="connsiteY8" fmla="*/ 1003048 h 1013328"/>
                <a:gd name="connsiteX9" fmla="*/ 540525 w 916486"/>
                <a:gd name="connsiteY9" fmla="*/ 931849 h 1013328"/>
                <a:gd name="connsiteX10" fmla="*/ 573397 w 916486"/>
                <a:gd name="connsiteY10" fmla="*/ 907628 h 1013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6486" h="1013328">
                  <a:moveTo>
                    <a:pt x="573530" y="907495"/>
                  </a:moveTo>
                  <a:cubicBezTo>
                    <a:pt x="657904" y="886202"/>
                    <a:pt x="737488" y="840820"/>
                    <a:pt x="801101" y="771218"/>
                  </a:cubicBezTo>
                  <a:cubicBezTo>
                    <a:pt x="957873" y="599541"/>
                    <a:pt x="954413" y="310485"/>
                    <a:pt x="793649" y="142534"/>
                  </a:cubicBezTo>
                  <a:cubicBezTo>
                    <a:pt x="607466" y="-52167"/>
                    <a:pt x="294055" y="-47376"/>
                    <a:pt x="114127" y="156774"/>
                  </a:cubicBezTo>
                  <a:cubicBezTo>
                    <a:pt x="-34926" y="325789"/>
                    <a:pt x="-38386" y="582905"/>
                    <a:pt x="106142" y="755647"/>
                  </a:cubicBezTo>
                  <a:cubicBezTo>
                    <a:pt x="179870" y="843881"/>
                    <a:pt x="277952" y="896715"/>
                    <a:pt x="380825" y="914681"/>
                  </a:cubicBezTo>
                  <a:cubicBezTo>
                    <a:pt x="396130" y="917343"/>
                    <a:pt x="409571" y="926792"/>
                    <a:pt x="417956" y="939834"/>
                  </a:cubicBezTo>
                  <a:lnTo>
                    <a:pt x="458014" y="1003048"/>
                  </a:lnTo>
                  <a:cubicBezTo>
                    <a:pt x="466664" y="1016756"/>
                    <a:pt x="486626" y="1016756"/>
                    <a:pt x="495277" y="1003048"/>
                  </a:cubicBezTo>
                  <a:lnTo>
                    <a:pt x="540525" y="931849"/>
                  </a:lnTo>
                  <a:cubicBezTo>
                    <a:pt x="548111" y="920004"/>
                    <a:pt x="559689" y="911088"/>
                    <a:pt x="573397" y="907628"/>
                  </a:cubicBezTo>
                  <a:close/>
                </a:path>
              </a:pathLst>
            </a:custGeom>
            <a:solidFill>
              <a:schemeClr val="accent5"/>
            </a:solidFill>
            <a:ln w="13229" cap="flat">
              <a:noFill/>
              <a:prstDash val="solid"/>
              <a:miter/>
            </a:ln>
          </p:spPr>
          <p:txBody>
            <a:bodyPr rtlCol="0" anchor="ctr"/>
            <a:lstStyle/>
            <a:p>
              <a:endParaRPr lang="es-CO"/>
            </a:p>
          </p:txBody>
        </p:sp>
        <p:sp>
          <p:nvSpPr>
            <p:cNvPr id="147" name="Freeform: Shape 146">
              <a:extLst>
                <a:ext uri="{FF2B5EF4-FFF2-40B4-BE49-F238E27FC236}">
                  <a16:creationId xmlns:a16="http://schemas.microsoft.com/office/drawing/2014/main" id="{FA3366DB-37DA-DA1D-B928-C8152C859D7E}"/>
                </a:ext>
              </a:extLst>
            </p:cNvPr>
            <p:cNvSpPr/>
            <p:nvPr/>
          </p:nvSpPr>
          <p:spPr>
            <a:xfrm>
              <a:off x="8731858" y="4096628"/>
              <a:ext cx="171410" cy="171410"/>
            </a:xfrm>
            <a:custGeom>
              <a:avLst/>
              <a:gdLst>
                <a:gd name="connsiteX0" fmla="*/ 171411 w 171410"/>
                <a:gd name="connsiteY0" fmla="*/ 85705 h 171410"/>
                <a:gd name="connsiteX1" fmla="*/ 85705 w 171410"/>
                <a:gd name="connsiteY1" fmla="*/ 171411 h 171410"/>
                <a:gd name="connsiteX2" fmla="*/ 0 w 171410"/>
                <a:gd name="connsiteY2" fmla="*/ 85705 h 171410"/>
                <a:gd name="connsiteX3" fmla="*/ 85705 w 171410"/>
                <a:gd name="connsiteY3" fmla="*/ 0 h 171410"/>
                <a:gd name="connsiteX4" fmla="*/ 171411 w 171410"/>
                <a:gd name="connsiteY4" fmla="*/ 85705 h 1714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10" h="171410">
                  <a:moveTo>
                    <a:pt x="171411" y="85705"/>
                  </a:moveTo>
                  <a:cubicBezTo>
                    <a:pt x="171411" y="133083"/>
                    <a:pt x="133083" y="171411"/>
                    <a:pt x="85705" y="171411"/>
                  </a:cubicBezTo>
                  <a:cubicBezTo>
                    <a:pt x="38328" y="171411"/>
                    <a:pt x="0" y="133083"/>
                    <a:pt x="0" y="85705"/>
                  </a:cubicBezTo>
                  <a:cubicBezTo>
                    <a:pt x="0" y="38328"/>
                    <a:pt x="38328" y="0"/>
                    <a:pt x="85705" y="0"/>
                  </a:cubicBezTo>
                  <a:cubicBezTo>
                    <a:pt x="133083" y="0"/>
                    <a:pt x="171411" y="38328"/>
                    <a:pt x="171411" y="85705"/>
                  </a:cubicBezTo>
                  <a:close/>
                </a:path>
              </a:pathLst>
            </a:custGeom>
            <a:solidFill>
              <a:srgbClr val="FFFFFF"/>
            </a:solidFill>
            <a:ln w="13229" cap="flat">
              <a:noFill/>
              <a:prstDash val="solid"/>
              <a:miter/>
            </a:ln>
          </p:spPr>
          <p:txBody>
            <a:bodyPr rtlCol="0" anchor="ctr"/>
            <a:lstStyle/>
            <a:p>
              <a:endParaRPr lang="es-CO"/>
            </a:p>
          </p:txBody>
        </p:sp>
        <p:sp>
          <p:nvSpPr>
            <p:cNvPr id="148" name="Freeform: Shape 147">
              <a:extLst>
                <a:ext uri="{FF2B5EF4-FFF2-40B4-BE49-F238E27FC236}">
                  <a16:creationId xmlns:a16="http://schemas.microsoft.com/office/drawing/2014/main" id="{523B639B-AD9D-097C-03FC-65F8B7B5D05E}"/>
                </a:ext>
              </a:extLst>
            </p:cNvPr>
            <p:cNvSpPr/>
            <p:nvPr/>
          </p:nvSpPr>
          <p:spPr>
            <a:xfrm>
              <a:off x="8616342" y="4323535"/>
              <a:ext cx="402709" cy="218788"/>
            </a:xfrm>
            <a:custGeom>
              <a:avLst/>
              <a:gdLst>
                <a:gd name="connsiteX0" fmla="*/ 65610 w 402709"/>
                <a:gd name="connsiteY0" fmla="*/ 0 h 218788"/>
                <a:gd name="connsiteX1" fmla="*/ 336966 w 402709"/>
                <a:gd name="connsiteY1" fmla="*/ 0 h 218788"/>
                <a:gd name="connsiteX2" fmla="*/ 402709 w 402709"/>
                <a:gd name="connsiteY2" fmla="*/ 65743 h 218788"/>
                <a:gd name="connsiteX3" fmla="*/ 402709 w 402709"/>
                <a:gd name="connsiteY3" fmla="*/ 218788 h 218788"/>
                <a:gd name="connsiteX4" fmla="*/ 0 w 402709"/>
                <a:gd name="connsiteY4" fmla="*/ 218788 h 218788"/>
                <a:gd name="connsiteX5" fmla="*/ 0 w 402709"/>
                <a:gd name="connsiteY5" fmla="*/ 65743 h 218788"/>
                <a:gd name="connsiteX6" fmla="*/ 65743 w 402709"/>
                <a:gd name="connsiteY6" fmla="*/ 0 h 218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2709" h="218788">
                  <a:moveTo>
                    <a:pt x="65610" y="0"/>
                  </a:moveTo>
                  <a:lnTo>
                    <a:pt x="336966" y="0"/>
                  </a:lnTo>
                  <a:cubicBezTo>
                    <a:pt x="373165" y="0"/>
                    <a:pt x="402709" y="29411"/>
                    <a:pt x="402709" y="65743"/>
                  </a:cubicBezTo>
                  <a:lnTo>
                    <a:pt x="402709" y="218788"/>
                  </a:lnTo>
                  <a:lnTo>
                    <a:pt x="0" y="218788"/>
                  </a:lnTo>
                  <a:lnTo>
                    <a:pt x="0" y="65743"/>
                  </a:lnTo>
                  <a:cubicBezTo>
                    <a:pt x="0" y="29544"/>
                    <a:pt x="29411" y="0"/>
                    <a:pt x="65743" y="0"/>
                  </a:cubicBezTo>
                  <a:close/>
                </a:path>
              </a:pathLst>
            </a:custGeom>
            <a:solidFill>
              <a:srgbClr val="FFFFFF"/>
            </a:solidFill>
            <a:ln w="13229" cap="flat">
              <a:noFill/>
              <a:prstDash val="solid"/>
              <a:miter/>
            </a:ln>
          </p:spPr>
          <p:txBody>
            <a:bodyPr rtlCol="0" anchor="ctr"/>
            <a:lstStyle/>
            <a:p>
              <a:endParaRPr lang="es-CO"/>
            </a:p>
          </p:txBody>
        </p:sp>
        <p:sp>
          <p:nvSpPr>
            <p:cNvPr id="149" name="Freeform: Shape 148">
              <a:extLst>
                <a:ext uri="{FF2B5EF4-FFF2-40B4-BE49-F238E27FC236}">
                  <a16:creationId xmlns:a16="http://schemas.microsoft.com/office/drawing/2014/main" id="{C6FA91DA-57D3-DCE3-CDAC-915252161453}"/>
                </a:ext>
              </a:extLst>
            </p:cNvPr>
            <p:cNvSpPr/>
            <p:nvPr/>
          </p:nvSpPr>
          <p:spPr>
            <a:xfrm>
              <a:off x="8722143" y="4998132"/>
              <a:ext cx="237686" cy="237686"/>
            </a:xfrm>
            <a:custGeom>
              <a:avLst/>
              <a:gdLst>
                <a:gd name="connsiteX0" fmla="*/ 237686 w 237686"/>
                <a:gd name="connsiteY0" fmla="*/ 118843 h 237686"/>
                <a:gd name="connsiteX1" fmla="*/ 118843 w 237686"/>
                <a:gd name="connsiteY1" fmla="*/ 237686 h 237686"/>
                <a:gd name="connsiteX2" fmla="*/ 0 w 237686"/>
                <a:gd name="connsiteY2" fmla="*/ 118843 h 237686"/>
                <a:gd name="connsiteX3" fmla="*/ 118843 w 237686"/>
                <a:gd name="connsiteY3" fmla="*/ 0 h 237686"/>
                <a:gd name="connsiteX4" fmla="*/ 237686 w 237686"/>
                <a:gd name="connsiteY4" fmla="*/ 118843 h 237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6" h="237686">
                  <a:moveTo>
                    <a:pt x="237686" y="118843"/>
                  </a:moveTo>
                  <a:cubicBezTo>
                    <a:pt x="237686" y="184478"/>
                    <a:pt x="184478" y="237686"/>
                    <a:pt x="118843" y="237686"/>
                  </a:cubicBezTo>
                  <a:cubicBezTo>
                    <a:pt x="53208" y="237686"/>
                    <a:pt x="0" y="184478"/>
                    <a:pt x="0" y="118843"/>
                  </a:cubicBezTo>
                  <a:cubicBezTo>
                    <a:pt x="0" y="53208"/>
                    <a:pt x="53208" y="0"/>
                    <a:pt x="118843" y="0"/>
                  </a:cubicBezTo>
                  <a:cubicBezTo>
                    <a:pt x="184478" y="0"/>
                    <a:pt x="237686" y="53208"/>
                    <a:pt x="237686" y="118843"/>
                  </a:cubicBezTo>
                  <a:close/>
                </a:path>
              </a:pathLst>
            </a:custGeom>
            <a:solidFill>
              <a:srgbClr val="FFFFFF"/>
            </a:solidFill>
            <a:ln w="13229" cap="flat">
              <a:noFill/>
              <a:prstDash val="solid"/>
              <a:miter/>
            </a:ln>
          </p:spPr>
          <p:txBody>
            <a:bodyPr rtlCol="0" anchor="ctr"/>
            <a:lstStyle/>
            <a:p>
              <a:endParaRPr lang="es-CO"/>
            </a:p>
          </p:txBody>
        </p:sp>
        <p:sp>
          <p:nvSpPr>
            <p:cNvPr id="150" name="Freeform: Shape 149">
              <a:extLst>
                <a:ext uri="{FF2B5EF4-FFF2-40B4-BE49-F238E27FC236}">
                  <a16:creationId xmlns:a16="http://schemas.microsoft.com/office/drawing/2014/main" id="{217A55F8-B7E6-20CD-2066-252C0C051434}"/>
                </a:ext>
              </a:extLst>
            </p:cNvPr>
            <p:cNvSpPr/>
            <p:nvPr/>
          </p:nvSpPr>
          <p:spPr>
            <a:xfrm>
              <a:off x="8793209" y="5069199"/>
              <a:ext cx="95553" cy="95553"/>
            </a:xfrm>
            <a:custGeom>
              <a:avLst/>
              <a:gdLst>
                <a:gd name="connsiteX0" fmla="*/ 0 w 95553"/>
                <a:gd name="connsiteY0" fmla="*/ 47777 h 95553"/>
                <a:gd name="connsiteX1" fmla="*/ 47777 w 95553"/>
                <a:gd name="connsiteY1" fmla="*/ 95554 h 95553"/>
                <a:gd name="connsiteX2" fmla="*/ 95554 w 95553"/>
                <a:gd name="connsiteY2" fmla="*/ 47777 h 95553"/>
                <a:gd name="connsiteX3" fmla="*/ 47777 w 95553"/>
                <a:gd name="connsiteY3" fmla="*/ 0 h 95553"/>
                <a:gd name="connsiteX4" fmla="*/ 0 w 95553"/>
                <a:gd name="connsiteY4" fmla="*/ 47777 h 9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553" h="95553">
                  <a:moveTo>
                    <a:pt x="0" y="47777"/>
                  </a:moveTo>
                  <a:cubicBezTo>
                    <a:pt x="0" y="74127"/>
                    <a:pt x="21426" y="95554"/>
                    <a:pt x="47777" y="95554"/>
                  </a:cubicBezTo>
                  <a:cubicBezTo>
                    <a:pt x="74127" y="95554"/>
                    <a:pt x="95554" y="74127"/>
                    <a:pt x="95554" y="47777"/>
                  </a:cubicBezTo>
                  <a:cubicBezTo>
                    <a:pt x="95554" y="21426"/>
                    <a:pt x="74127" y="0"/>
                    <a:pt x="47777" y="0"/>
                  </a:cubicBezTo>
                  <a:cubicBezTo>
                    <a:pt x="21426" y="0"/>
                    <a:pt x="0" y="21426"/>
                    <a:pt x="0" y="47777"/>
                  </a:cubicBezTo>
                  <a:close/>
                </a:path>
              </a:pathLst>
            </a:custGeom>
            <a:solidFill>
              <a:schemeClr val="accent5"/>
            </a:solidFill>
            <a:ln w="13229" cap="flat">
              <a:noFill/>
              <a:prstDash val="solid"/>
              <a:miter/>
            </a:ln>
          </p:spPr>
          <p:txBody>
            <a:bodyPr rtlCol="0" anchor="ctr"/>
            <a:lstStyle/>
            <a:p>
              <a:endParaRPr lang="es-CO"/>
            </a:p>
          </p:txBody>
        </p:sp>
      </p:grpSp>
      <p:grpSp>
        <p:nvGrpSpPr>
          <p:cNvPr id="160" name="Group 159">
            <a:extLst>
              <a:ext uri="{FF2B5EF4-FFF2-40B4-BE49-F238E27FC236}">
                <a16:creationId xmlns:a16="http://schemas.microsoft.com/office/drawing/2014/main" id="{C8B40B8D-8173-2110-A135-23D920CBBC22}"/>
              </a:ext>
            </a:extLst>
          </p:cNvPr>
          <p:cNvGrpSpPr/>
          <p:nvPr/>
        </p:nvGrpSpPr>
        <p:grpSpPr>
          <a:xfrm>
            <a:off x="10046234" y="2396613"/>
            <a:ext cx="1026886" cy="1979609"/>
            <a:chOff x="10046234" y="2396613"/>
            <a:chExt cx="1026886" cy="1979609"/>
          </a:xfrm>
        </p:grpSpPr>
        <p:sp>
          <p:nvSpPr>
            <p:cNvPr id="153" name="Freeform: Shape 152">
              <a:extLst>
                <a:ext uri="{FF2B5EF4-FFF2-40B4-BE49-F238E27FC236}">
                  <a16:creationId xmlns:a16="http://schemas.microsoft.com/office/drawing/2014/main" id="{3050876F-B113-DFD9-1BAD-21EC14154F9C}"/>
                </a:ext>
              </a:extLst>
            </p:cNvPr>
            <p:cNvSpPr/>
            <p:nvPr/>
          </p:nvSpPr>
          <p:spPr>
            <a:xfrm>
              <a:off x="10432046" y="2396613"/>
              <a:ext cx="237686" cy="237686"/>
            </a:xfrm>
            <a:custGeom>
              <a:avLst/>
              <a:gdLst>
                <a:gd name="connsiteX0" fmla="*/ 237686 w 237686"/>
                <a:gd name="connsiteY0" fmla="*/ 118843 h 237686"/>
                <a:gd name="connsiteX1" fmla="*/ 118843 w 237686"/>
                <a:gd name="connsiteY1" fmla="*/ 237686 h 237686"/>
                <a:gd name="connsiteX2" fmla="*/ 0 w 237686"/>
                <a:gd name="connsiteY2" fmla="*/ 118843 h 237686"/>
                <a:gd name="connsiteX3" fmla="*/ 118843 w 237686"/>
                <a:gd name="connsiteY3" fmla="*/ 0 h 237686"/>
                <a:gd name="connsiteX4" fmla="*/ 237686 w 237686"/>
                <a:gd name="connsiteY4" fmla="*/ 118843 h 237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6" h="237686">
                  <a:moveTo>
                    <a:pt x="237686" y="118843"/>
                  </a:moveTo>
                  <a:cubicBezTo>
                    <a:pt x="237686" y="184478"/>
                    <a:pt x="184478" y="237686"/>
                    <a:pt x="118843" y="237686"/>
                  </a:cubicBezTo>
                  <a:cubicBezTo>
                    <a:pt x="53208" y="237686"/>
                    <a:pt x="0" y="184478"/>
                    <a:pt x="0" y="118843"/>
                  </a:cubicBezTo>
                  <a:cubicBezTo>
                    <a:pt x="0" y="53208"/>
                    <a:pt x="53208" y="0"/>
                    <a:pt x="118843" y="0"/>
                  </a:cubicBezTo>
                  <a:cubicBezTo>
                    <a:pt x="184478" y="0"/>
                    <a:pt x="237686" y="53208"/>
                    <a:pt x="237686" y="118843"/>
                  </a:cubicBezTo>
                  <a:close/>
                </a:path>
              </a:pathLst>
            </a:custGeom>
            <a:solidFill>
              <a:srgbClr val="FFFFFF"/>
            </a:solidFill>
            <a:ln w="13264" cap="flat">
              <a:noFill/>
              <a:prstDash val="solid"/>
              <a:miter/>
            </a:ln>
          </p:spPr>
          <p:txBody>
            <a:bodyPr rtlCol="0" anchor="ctr"/>
            <a:lstStyle/>
            <a:p>
              <a:endParaRPr lang="es-CO"/>
            </a:p>
          </p:txBody>
        </p:sp>
        <p:sp>
          <p:nvSpPr>
            <p:cNvPr id="154" name="Freeform: Shape 153">
              <a:extLst>
                <a:ext uri="{FF2B5EF4-FFF2-40B4-BE49-F238E27FC236}">
                  <a16:creationId xmlns:a16="http://schemas.microsoft.com/office/drawing/2014/main" id="{563F1774-24C8-47F4-8AC7-7420F9AFF74D}"/>
                </a:ext>
              </a:extLst>
            </p:cNvPr>
            <p:cNvSpPr/>
            <p:nvPr/>
          </p:nvSpPr>
          <p:spPr>
            <a:xfrm>
              <a:off x="10503113" y="2467680"/>
              <a:ext cx="95553" cy="95553"/>
            </a:xfrm>
            <a:custGeom>
              <a:avLst/>
              <a:gdLst>
                <a:gd name="connsiteX0" fmla="*/ 95554 w 95553"/>
                <a:gd name="connsiteY0" fmla="*/ 47777 h 95553"/>
                <a:gd name="connsiteX1" fmla="*/ 47777 w 95553"/>
                <a:gd name="connsiteY1" fmla="*/ 95554 h 95553"/>
                <a:gd name="connsiteX2" fmla="*/ 0 w 95553"/>
                <a:gd name="connsiteY2" fmla="*/ 47777 h 95553"/>
                <a:gd name="connsiteX3" fmla="*/ 47777 w 95553"/>
                <a:gd name="connsiteY3" fmla="*/ 0 h 95553"/>
                <a:gd name="connsiteX4" fmla="*/ 95554 w 95553"/>
                <a:gd name="connsiteY4" fmla="*/ 47777 h 9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553" h="95553">
                  <a:moveTo>
                    <a:pt x="95554" y="47777"/>
                  </a:moveTo>
                  <a:cubicBezTo>
                    <a:pt x="95554" y="74163"/>
                    <a:pt x="74163" y="95554"/>
                    <a:pt x="47777" y="95554"/>
                  </a:cubicBezTo>
                  <a:cubicBezTo>
                    <a:pt x="21390" y="95554"/>
                    <a:pt x="0" y="74163"/>
                    <a:pt x="0" y="47777"/>
                  </a:cubicBezTo>
                  <a:cubicBezTo>
                    <a:pt x="0" y="21390"/>
                    <a:pt x="21390" y="0"/>
                    <a:pt x="47777" y="0"/>
                  </a:cubicBezTo>
                  <a:cubicBezTo>
                    <a:pt x="74163" y="0"/>
                    <a:pt x="95554" y="21390"/>
                    <a:pt x="95554" y="47777"/>
                  </a:cubicBezTo>
                  <a:close/>
                </a:path>
              </a:pathLst>
            </a:custGeom>
            <a:solidFill>
              <a:schemeClr val="accent6"/>
            </a:solidFill>
            <a:ln w="13264" cap="flat">
              <a:noFill/>
              <a:prstDash val="solid"/>
              <a:miter/>
            </a:ln>
          </p:spPr>
          <p:txBody>
            <a:bodyPr rtlCol="0" anchor="ctr"/>
            <a:lstStyle/>
            <a:p>
              <a:endParaRPr lang="es-CO"/>
            </a:p>
          </p:txBody>
        </p:sp>
        <p:sp>
          <p:nvSpPr>
            <p:cNvPr id="155" name="Freeform: Shape 154">
              <a:extLst>
                <a:ext uri="{FF2B5EF4-FFF2-40B4-BE49-F238E27FC236}">
                  <a16:creationId xmlns:a16="http://schemas.microsoft.com/office/drawing/2014/main" id="{F84A02FF-E3F5-771E-AF57-D6FABBE8627D}"/>
                </a:ext>
              </a:extLst>
            </p:cNvPr>
            <p:cNvSpPr/>
            <p:nvPr/>
          </p:nvSpPr>
          <p:spPr>
            <a:xfrm>
              <a:off x="10337158" y="3931193"/>
              <a:ext cx="445029" cy="445029"/>
            </a:xfrm>
            <a:custGeom>
              <a:avLst/>
              <a:gdLst>
                <a:gd name="connsiteX0" fmla="*/ 445030 w 445029"/>
                <a:gd name="connsiteY0" fmla="*/ 222515 h 445029"/>
                <a:gd name="connsiteX1" fmla="*/ 222515 w 445029"/>
                <a:gd name="connsiteY1" fmla="*/ 445030 h 445029"/>
                <a:gd name="connsiteX2" fmla="*/ 0 w 445029"/>
                <a:gd name="connsiteY2" fmla="*/ 222515 h 445029"/>
                <a:gd name="connsiteX3" fmla="*/ 222515 w 445029"/>
                <a:gd name="connsiteY3" fmla="*/ 0 h 445029"/>
                <a:gd name="connsiteX4" fmla="*/ 445030 w 445029"/>
                <a:gd name="connsiteY4" fmla="*/ 222515 h 445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29" h="445029">
                  <a:moveTo>
                    <a:pt x="445030" y="222515"/>
                  </a:moveTo>
                  <a:cubicBezTo>
                    <a:pt x="445030" y="345406"/>
                    <a:pt x="345406" y="445030"/>
                    <a:pt x="222515" y="445030"/>
                  </a:cubicBezTo>
                  <a:cubicBezTo>
                    <a:pt x="99623" y="445030"/>
                    <a:pt x="0" y="345406"/>
                    <a:pt x="0" y="222515"/>
                  </a:cubicBezTo>
                  <a:cubicBezTo>
                    <a:pt x="0" y="99623"/>
                    <a:pt x="99623" y="0"/>
                    <a:pt x="222515" y="0"/>
                  </a:cubicBezTo>
                  <a:cubicBezTo>
                    <a:pt x="345406" y="0"/>
                    <a:pt x="445030" y="99623"/>
                    <a:pt x="445030" y="222515"/>
                  </a:cubicBezTo>
                  <a:close/>
                </a:path>
              </a:pathLst>
            </a:custGeom>
            <a:solidFill>
              <a:schemeClr val="accent6"/>
            </a:solidFill>
            <a:ln w="13264" cap="flat">
              <a:noFill/>
              <a:prstDash val="solid"/>
              <a:miter/>
            </a:ln>
          </p:spPr>
          <p:txBody>
            <a:bodyPr rtlCol="0" anchor="ctr"/>
            <a:lstStyle/>
            <a:p>
              <a:endParaRPr lang="es-CO"/>
            </a:p>
          </p:txBody>
        </p:sp>
        <p:sp>
          <p:nvSpPr>
            <p:cNvPr id="156" name="TextBox 155">
              <a:extLst>
                <a:ext uri="{FF2B5EF4-FFF2-40B4-BE49-F238E27FC236}">
                  <a16:creationId xmlns:a16="http://schemas.microsoft.com/office/drawing/2014/main" id="{4D7BEC71-CBBC-6527-7F55-A97ED238401B}"/>
                </a:ext>
              </a:extLst>
            </p:cNvPr>
            <p:cNvSpPr txBox="1"/>
            <p:nvPr/>
          </p:nvSpPr>
          <p:spPr>
            <a:xfrm>
              <a:off x="10365493" y="3984354"/>
              <a:ext cx="409121" cy="330989"/>
            </a:xfrm>
            <a:prstGeom prst="rect">
              <a:avLst/>
            </a:prstGeom>
            <a:noFill/>
          </p:spPr>
          <p:txBody>
            <a:bodyPr wrap="none" rtlCol="0">
              <a:spAutoFit/>
            </a:bodyPr>
            <a:lstStyle/>
            <a:p>
              <a:pPr algn="l"/>
              <a:r>
                <a:rPr lang="es-CO" sz="1022" b="1" spc="0" baseline="0">
                  <a:ln/>
                  <a:solidFill>
                    <a:srgbClr val="FFFFFF"/>
                  </a:solidFill>
                  <a:latin typeface="Montserrat-Bold"/>
                  <a:sym typeface="Montserrat-Bold"/>
                  <a:rtl val="0"/>
                </a:rPr>
                <a:t>06</a:t>
              </a:r>
            </a:p>
          </p:txBody>
        </p:sp>
        <p:sp>
          <p:nvSpPr>
            <p:cNvPr id="157" name="Freeform: Shape 156">
              <a:extLst>
                <a:ext uri="{FF2B5EF4-FFF2-40B4-BE49-F238E27FC236}">
                  <a16:creationId xmlns:a16="http://schemas.microsoft.com/office/drawing/2014/main" id="{92C0795E-7F60-414E-3604-0A9279B46773}"/>
                </a:ext>
              </a:extLst>
            </p:cNvPr>
            <p:cNvSpPr/>
            <p:nvPr/>
          </p:nvSpPr>
          <p:spPr>
            <a:xfrm>
              <a:off x="10046234" y="2694852"/>
              <a:ext cx="1026886" cy="1124152"/>
            </a:xfrm>
            <a:custGeom>
              <a:avLst/>
              <a:gdLst>
                <a:gd name="connsiteX0" fmla="*/ 511309 w 1026886"/>
                <a:gd name="connsiteY0" fmla="*/ 1124019 h 1124152"/>
                <a:gd name="connsiteX1" fmla="*/ 138011 w 1026886"/>
                <a:gd name="connsiteY1" fmla="*/ 964453 h 1124152"/>
                <a:gd name="connsiteX2" fmla="*/ 129760 w 1026886"/>
                <a:gd name="connsiteY2" fmla="*/ 260044 h 1124152"/>
                <a:gd name="connsiteX3" fmla="*/ 384747 w 1026886"/>
                <a:gd name="connsiteY3" fmla="*/ 107398 h 1124152"/>
                <a:gd name="connsiteX4" fmla="*/ 429596 w 1026886"/>
                <a:gd name="connsiteY4" fmla="*/ 35932 h 1124152"/>
                <a:gd name="connsiteX5" fmla="*/ 495073 w 1026886"/>
                <a:gd name="connsiteY5" fmla="*/ 0 h 1124152"/>
                <a:gd name="connsiteX6" fmla="*/ 560550 w 1026886"/>
                <a:gd name="connsiteY6" fmla="*/ 35932 h 1124152"/>
                <a:gd name="connsiteX7" fmla="*/ 600608 w 1026886"/>
                <a:gd name="connsiteY7" fmla="*/ 99147 h 1124152"/>
                <a:gd name="connsiteX8" fmla="*/ 908030 w 1026886"/>
                <a:gd name="connsiteY8" fmla="*/ 277478 h 1124152"/>
                <a:gd name="connsiteX9" fmla="*/ 899113 w 1026886"/>
                <a:gd name="connsiteY9" fmla="*/ 948616 h 1124152"/>
                <a:gd name="connsiteX10" fmla="*/ 511176 w 1026886"/>
                <a:gd name="connsiteY10" fmla="*/ 1124152 h 1124152"/>
                <a:gd name="connsiteX11" fmla="*/ 511176 w 1026886"/>
                <a:gd name="connsiteY11" fmla="*/ 1124152 h 1124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6886" h="1124152">
                  <a:moveTo>
                    <a:pt x="511309" y="1124019"/>
                  </a:moveTo>
                  <a:cubicBezTo>
                    <a:pt x="369044" y="1124019"/>
                    <a:pt x="236493" y="1067326"/>
                    <a:pt x="138011" y="964453"/>
                  </a:cubicBezTo>
                  <a:cubicBezTo>
                    <a:pt x="-42715" y="775475"/>
                    <a:pt x="-46442" y="452881"/>
                    <a:pt x="129760" y="260044"/>
                  </a:cubicBezTo>
                  <a:cubicBezTo>
                    <a:pt x="198431" y="184852"/>
                    <a:pt x="286665" y="132018"/>
                    <a:pt x="384747" y="107398"/>
                  </a:cubicBezTo>
                  <a:lnTo>
                    <a:pt x="429596" y="35932"/>
                  </a:lnTo>
                  <a:cubicBezTo>
                    <a:pt x="443969" y="13441"/>
                    <a:pt x="468323" y="0"/>
                    <a:pt x="495073" y="0"/>
                  </a:cubicBezTo>
                  <a:cubicBezTo>
                    <a:pt x="521823" y="0"/>
                    <a:pt x="546177" y="13441"/>
                    <a:pt x="560550" y="35932"/>
                  </a:cubicBezTo>
                  <a:lnTo>
                    <a:pt x="600608" y="99147"/>
                  </a:lnTo>
                  <a:cubicBezTo>
                    <a:pt x="720250" y="120307"/>
                    <a:pt x="829511" y="183521"/>
                    <a:pt x="908030" y="277478"/>
                  </a:cubicBezTo>
                  <a:cubicBezTo>
                    <a:pt x="1069859" y="470848"/>
                    <a:pt x="1065999" y="759372"/>
                    <a:pt x="899113" y="948616"/>
                  </a:cubicBezTo>
                  <a:cubicBezTo>
                    <a:pt x="800765" y="1060139"/>
                    <a:pt x="659431" y="1124152"/>
                    <a:pt x="511176" y="1124152"/>
                  </a:cubicBezTo>
                  <a:cubicBezTo>
                    <a:pt x="511176" y="1124152"/>
                    <a:pt x="511176" y="1124152"/>
                    <a:pt x="511176" y="1124152"/>
                  </a:cubicBezTo>
                  <a:close/>
                </a:path>
              </a:pathLst>
            </a:custGeom>
            <a:solidFill>
              <a:srgbClr val="FFFFFF"/>
            </a:solidFill>
            <a:ln w="13264" cap="flat">
              <a:noFill/>
              <a:prstDash val="solid"/>
              <a:miter/>
            </a:ln>
          </p:spPr>
          <p:txBody>
            <a:bodyPr rtlCol="0" anchor="ctr"/>
            <a:lstStyle/>
            <a:p>
              <a:endParaRPr lang="es-CO"/>
            </a:p>
          </p:txBody>
        </p:sp>
        <p:sp>
          <p:nvSpPr>
            <p:cNvPr id="158" name="Freeform: Shape 157">
              <a:extLst>
                <a:ext uri="{FF2B5EF4-FFF2-40B4-BE49-F238E27FC236}">
                  <a16:creationId xmlns:a16="http://schemas.microsoft.com/office/drawing/2014/main" id="{2FAF2CE9-B574-0941-9DA1-D861B92B7A2F}"/>
                </a:ext>
              </a:extLst>
            </p:cNvPr>
            <p:cNvSpPr/>
            <p:nvPr/>
          </p:nvSpPr>
          <p:spPr>
            <a:xfrm>
              <a:off x="10101599" y="2750048"/>
              <a:ext cx="916486" cy="1013329"/>
            </a:xfrm>
            <a:custGeom>
              <a:avLst/>
              <a:gdLst>
                <a:gd name="connsiteX0" fmla="*/ 342957 w 916486"/>
                <a:gd name="connsiteY0" fmla="*/ 105834 h 1013329"/>
                <a:gd name="connsiteX1" fmla="*/ 115385 w 916486"/>
                <a:gd name="connsiteY1" fmla="*/ 242111 h 1013329"/>
                <a:gd name="connsiteX2" fmla="*/ 122837 w 916486"/>
                <a:gd name="connsiteY2" fmla="*/ 870795 h 1013329"/>
                <a:gd name="connsiteX3" fmla="*/ 802359 w 916486"/>
                <a:gd name="connsiteY3" fmla="*/ 856555 h 1013329"/>
                <a:gd name="connsiteX4" fmla="*/ 810344 w 916486"/>
                <a:gd name="connsiteY4" fmla="*/ 257682 h 1013329"/>
                <a:gd name="connsiteX5" fmla="*/ 535661 w 916486"/>
                <a:gd name="connsiteY5" fmla="*/ 98648 h 1013329"/>
                <a:gd name="connsiteX6" fmla="*/ 498531 w 916486"/>
                <a:gd name="connsiteY6" fmla="*/ 73495 h 1013329"/>
                <a:gd name="connsiteX7" fmla="*/ 458473 w 916486"/>
                <a:gd name="connsiteY7" fmla="*/ 10281 h 1013329"/>
                <a:gd name="connsiteX8" fmla="*/ 421210 w 916486"/>
                <a:gd name="connsiteY8" fmla="*/ 10281 h 1013329"/>
                <a:gd name="connsiteX9" fmla="*/ 375961 w 916486"/>
                <a:gd name="connsiteY9" fmla="*/ 81480 h 1013329"/>
                <a:gd name="connsiteX10" fmla="*/ 343090 w 916486"/>
                <a:gd name="connsiteY10" fmla="*/ 105701 h 1013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6486" h="1013329">
                  <a:moveTo>
                    <a:pt x="342957" y="105834"/>
                  </a:moveTo>
                  <a:cubicBezTo>
                    <a:pt x="258582" y="127128"/>
                    <a:pt x="178999" y="172509"/>
                    <a:pt x="115385" y="242111"/>
                  </a:cubicBezTo>
                  <a:cubicBezTo>
                    <a:pt x="-41387" y="413788"/>
                    <a:pt x="-37927" y="702845"/>
                    <a:pt x="122837" y="870795"/>
                  </a:cubicBezTo>
                  <a:cubicBezTo>
                    <a:pt x="309021" y="1065496"/>
                    <a:pt x="622431" y="1060705"/>
                    <a:pt x="802359" y="856555"/>
                  </a:cubicBezTo>
                  <a:cubicBezTo>
                    <a:pt x="951412" y="687540"/>
                    <a:pt x="954872" y="430424"/>
                    <a:pt x="810344" y="257682"/>
                  </a:cubicBezTo>
                  <a:cubicBezTo>
                    <a:pt x="736616" y="169448"/>
                    <a:pt x="638534" y="116614"/>
                    <a:pt x="535661" y="98648"/>
                  </a:cubicBezTo>
                  <a:cubicBezTo>
                    <a:pt x="520356" y="95986"/>
                    <a:pt x="506915" y="86537"/>
                    <a:pt x="498531" y="73495"/>
                  </a:cubicBezTo>
                  <a:lnTo>
                    <a:pt x="458473" y="10281"/>
                  </a:lnTo>
                  <a:cubicBezTo>
                    <a:pt x="449822" y="-3427"/>
                    <a:pt x="429860" y="-3427"/>
                    <a:pt x="421210" y="10281"/>
                  </a:cubicBezTo>
                  <a:lnTo>
                    <a:pt x="375961" y="81480"/>
                  </a:lnTo>
                  <a:cubicBezTo>
                    <a:pt x="368376" y="93458"/>
                    <a:pt x="356797" y="102241"/>
                    <a:pt x="343090" y="105701"/>
                  </a:cubicBezTo>
                  <a:close/>
                </a:path>
              </a:pathLst>
            </a:custGeom>
            <a:solidFill>
              <a:schemeClr val="accent6"/>
            </a:solidFill>
            <a:ln w="13264" cap="flat">
              <a:noFill/>
              <a:prstDash val="solid"/>
              <a:miter/>
            </a:ln>
          </p:spPr>
          <p:txBody>
            <a:bodyPr rtlCol="0" anchor="ctr"/>
            <a:lstStyle/>
            <a:p>
              <a:endParaRPr lang="es-CO"/>
            </a:p>
          </p:txBody>
        </p:sp>
        <p:sp>
          <p:nvSpPr>
            <p:cNvPr id="159" name="Freeform: Shape 158">
              <a:extLst>
                <a:ext uri="{FF2B5EF4-FFF2-40B4-BE49-F238E27FC236}">
                  <a16:creationId xmlns:a16="http://schemas.microsoft.com/office/drawing/2014/main" id="{601BF25B-83BD-1C53-0AAA-4D20F77DEACA}"/>
                </a:ext>
              </a:extLst>
            </p:cNvPr>
            <p:cNvSpPr/>
            <p:nvPr/>
          </p:nvSpPr>
          <p:spPr>
            <a:xfrm>
              <a:off x="10358951" y="3096397"/>
              <a:ext cx="423569" cy="422571"/>
            </a:xfrm>
            <a:custGeom>
              <a:avLst/>
              <a:gdLst>
                <a:gd name="connsiteX0" fmla="*/ 418579 w 423569"/>
                <a:gd name="connsiteY0" fmla="*/ 357428 h 422571"/>
                <a:gd name="connsiteX1" fmla="*/ 347646 w 423569"/>
                <a:gd name="connsiteY1" fmla="*/ 286494 h 422571"/>
                <a:gd name="connsiteX2" fmla="*/ 323558 w 423569"/>
                <a:gd name="connsiteY2" fmla="*/ 286494 h 422571"/>
                <a:gd name="connsiteX3" fmla="*/ 323159 w 423569"/>
                <a:gd name="connsiteY3" fmla="*/ 286894 h 422571"/>
                <a:gd name="connsiteX4" fmla="*/ 289356 w 423569"/>
                <a:gd name="connsiteY4" fmla="*/ 253091 h 422571"/>
                <a:gd name="connsiteX5" fmla="*/ 284565 w 423569"/>
                <a:gd name="connsiteY5" fmla="*/ 219021 h 422571"/>
                <a:gd name="connsiteX6" fmla="*/ 257150 w 423569"/>
                <a:gd name="connsiteY6" fmla="*/ 44017 h 422571"/>
                <a:gd name="connsiteX7" fmla="*/ 44217 w 423569"/>
                <a:gd name="connsiteY7" fmla="*/ 44017 h 422571"/>
                <a:gd name="connsiteX8" fmla="*/ 44217 w 423569"/>
                <a:gd name="connsiteY8" fmla="*/ 256950 h 422571"/>
                <a:gd name="connsiteX9" fmla="*/ 219886 w 423569"/>
                <a:gd name="connsiteY9" fmla="*/ 284099 h 422571"/>
                <a:gd name="connsiteX10" fmla="*/ 254089 w 423569"/>
                <a:gd name="connsiteY10" fmla="*/ 288757 h 422571"/>
                <a:gd name="connsiteX11" fmla="*/ 287626 w 423569"/>
                <a:gd name="connsiteY11" fmla="*/ 322294 h 422571"/>
                <a:gd name="connsiteX12" fmla="*/ 287226 w 423569"/>
                <a:gd name="connsiteY12" fmla="*/ 322693 h 422571"/>
                <a:gd name="connsiteX13" fmla="*/ 287226 w 423569"/>
                <a:gd name="connsiteY13" fmla="*/ 346648 h 422571"/>
                <a:gd name="connsiteX14" fmla="*/ 358160 w 423569"/>
                <a:gd name="connsiteY14" fmla="*/ 417581 h 422571"/>
                <a:gd name="connsiteX15" fmla="*/ 382248 w 423569"/>
                <a:gd name="connsiteY15" fmla="*/ 417581 h 422571"/>
                <a:gd name="connsiteX16" fmla="*/ 418579 w 423569"/>
                <a:gd name="connsiteY16" fmla="*/ 381250 h 422571"/>
                <a:gd name="connsiteX17" fmla="*/ 418579 w 423569"/>
                <a:gd name="connsiteY17" fmla="*/ 357162 h 422571"/>
                <a:gd name="connsiteX18" fmla="*/ 77354 w 423569"/>
                <a:gd name="connsiteY18" fmla="*/ 224079 h 422571"/>
                <a:gd name="connsiteX19" fmla="*/ 77354 w 423569"/>
                <a:gd name="connsiteY19" fmla="*/ 76889 h 422571"/>
                <a:gd name="connsiteX20" fmla="*/ 224544 w 423569"/>
                <a:gd name="connsiteY20" fmla="*/ 76889 h 422571"/>
                <a:gd name="connsiteX21" fmla="*/ 224544 w 423569"/>
                <a:gd name="connsiteY21" fmla="*/ 224079 h 422571"/>
                <a:gd name="connsiteX22" fmla="*/ 77354 w 423569"/>
                <a:gd name="connsiteY22" fmla="*/ 224079 h 422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23569" h="422571">
                  <a:moveTo>
                    <a:pt x="418579" y="357428"/>
                  </a:moveTo>
                  <a:lnTo>
                    <a:pt x="347646" y="286494"/>
                  </a:lnTo>
                  <a:cubicBezTo>
                    <a:pt x="340992" y="279840"/>
                    <a:pt x="330212" y="279840"/>
                    <a:pt x="323558" y="286494"/>
                  </a:cubicBezTo>
                  <a:lnTo>
                    <a:pt x="323159" y="286894"/>
                  </a:lnTo>
                  <a:lnTo>
                    <a:pt x="289356" y="253091"/>
                  </a:lnTo>
                  <a:cubicBezTo>
                    <a:pt x="280306" y="244041"/>
                    <a:pt x="278842" y="230333"/>
                    <a:pt x="284565" y="219021"/>
                  </a:cubicBezTo>
                  <a:cubicBezTo>
                    <a:pt x="313577" y="162461"/>
                    <a:pt x="304527" y="91395"/>
                    <a:pt x="257150" y="44017"/>
                  </a:cubicBezTo>
                  <a:cubicBezTo>
                    <a:pt x="198460" y="-14672"/>
                    <a:pt x="102906" y="-14672"/>
                    <a:pt x="44217" y="44017"/>
                  </a:cubicBezTo>
                  <a:cubicBezTo>
                    <a:pt x="-14739" y="102707"/>
                    <a:pt x="-14739" y="198260"/>
                    <a:pt x="44217" y="256950"/>
                  </a:cubicBezTo>
                  <a:cubicBezTo>
                    <a:pt x="91727" y="304594"/>
                    <a:pt x="163193" y="313510"/>
                    <a:pt x="219886" y="284099"/>
                  </a:cubicBezTo>
                  <a:cubicBezTo>
                    <a:pt x="231198" y="278243"/>
                    <a:pt x="245039" y="279707"/>
                    <a:pt x="254089" y="288757"/>
                  </a:cubicBezTo>
                  <a:lnTo>
                    <a:pt x="287626" y="322294"/>
                  </a:lnTo>
                  <a:lnTo>
                    <a:pt x="287226" y="322693"/>
                  </a:lnTo>
                  <a:cubicBezTo>
                    <a:pt x="280572" y="329347"/>
                    <a:pt x="280572" y="340127"/>
                    <a:pt x="287226" y="346648"/>
                  </a:cubicBezTo>
                  <a:lnTo>
                    <a:pt x="358160" y="417581"/>
                  </a:lnTo>
                  <a:cubicBezTo>
                    <a:pt x="364814" y="424235"/>
                    <a:pt x="375594" y="424235"/>
                    <a:pt x="382248" y="417581"/>
                  </a:cubicBezTo>
                  <a:lnTo>
                    <a:pt x="418579" y="381250"/>
                  </a:lnTo>
                  <a:cubicBezTo>
                    <a:pt x="425233" y="374595"/>
                    <a:pt x="425233" y="363816"/>
                    <a:pt x="418579" y="357162"/>
                  </a:cubicBezTo>
                  <a:close/>
                  <a:moveTo>
                    <a:pt x="77354" y="224079"/>
                  </a:moveTo>
                  <a:cubicBezTo>
                    <a:pt x="36631" y="183488"/>
                    <a:pt x="36631" y="117479"/>
                    <a:pt x="77354" y="76889"/>
                  </a:cubicBezTo>
                  <a:cubicBezTo>
                    <a:pt x="117945" y="36165"/>
                    <a:pt x="183954" y="36165"/>
                    <a:pt x="224544" y="76889"/>
                  </a:cubicBezTo>
                  <a:cubicBezTo>
                    <a:pt x="265268" y="117479"/>
                    <a:pt x="265268" y="183488"/>
                    <a:pt x="224544" y="224079"/>
                  </a:cubicBezTo>
                  <a:cubicBezTo>
                    <a:pt x="183954" y="264802"/>
                    <a:pt x="117945" y="264802"/>
                    <a:pt x="77354" y="224079"/>
                  </a:cubicBezTo>
                  <a:close/>
                </a:path>
              </a:pathLst>
            </a:custGeom>
            <a:solidFill>
              <a:srgbClr val="FFFFFF"/>
            </a:solidFill>
            <a:ln w="13264" cap="flat">
              <a:noFill/>
              <a:prstDash val="solid"/>
              <a:miter/>
            </a:ln>
          </p:spPr>
          <p:txBody>
            <a:bodyPr rtlCol="0" anchor="ctr"/>
            <a:lstStyle/>
            <a:p>
              <a:endParaRPr lang="es-CO"/>
            </a:p>
          </p:txBody>
        </p:sp>
      </p:grpSp>
      <p:sp>
        <p:nvSpPr>
          <p:cNvPr id="161" name="TextBox 160">
            <a:extLst>
              <a:ext uri="{FF2B5EF4-FFF2-40B4-BE49-F238E27FC236}">
                <a16:creationId xmlns:a16="http://schemas.microsoft.com/office/drawing/2014/main" id="{40800C24-B5AF-C684-6DE4-0FC759C71F9B}"/>
              </a:ext>
            </a:extLst>
          </p:cNvPr>
          <p:cNvSpPr txBox="1"/>
          <p:nvPr/>
        </p:nvSpPr>
        <p:spPr>
          <a:xfrm>
            <a:off x="911447" y="5676638"/>
            <a:ext cx="1707640" cy="938719"/>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162" name="TextBox 161">
            <a:extLst>
              <a:ext uri="{FF2B5EF4-FFF2-40B4-BE49-F238E27FC236}">
                <a16:creationId xmlns:a16="http://schemas.microsoft.com/office/drawing/2014/main" id="{CB1DBC6B-56C2-C9B8-7A66-550163A5CEE5}"/>
              </a:ext>
            </a:extLst>
          </p:cNvPr>
          <p:cNvSpPr txBox="1"/>
          <p:nvPr/>
        </p:nvSpPr>
        <p:spPr>
          <a:xfrm>
            <a:off x="4500109" y="5676638"/>
            <a:ext cx="1707640" cy="938719"/>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163" name="TextBox 162">
            <a:extLst>
              <a:ext uri="{FF2B5EF4-FFF2-40B4-BE49-F238E27FC236}">
                <a16:creationId xmlns:a16="http://schemas.microsoft.com/office/drawing/2014/main" id="{750441EA-001D-6EB5-0D87-4155E3CDF307}"/>
              </a:ext>
            </a:extLst>
          </p:cNvPr>
          <p:cNvSpPr txBox="1"/>
          <p:nvPr/>
        </p:nvSpPr>
        <p:spPr>
          <a:xfrm>
            <a:off x="8088771" y="5676638"/>
            <a:ext cx="1707640" cy="938719"/>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164" name="TextBox 163">
            <a:extLst>
              <a:ext uri="{FF2B5EF4-FFF2-40B4-BE49-F238E27FC236}">
                <a16:creationId xmlns:a16="http://schemas.microsoft.com/office/drawing/2014/main" id="{BC042DF9-0871-9868-041D-68B3FC6808A5}"/>
              </a:ext>
            </a:extLst>
          </p:cNvPr>
          <p:cNvSpPr txBox="1"/>
          <p:nvPr/>
        </p:nvSpPr>
        <p:spPr>
          <a:xfrm>
            <a:off x="2687647" y="1031349"/>
            <a:ext cx="1707640" cy="938719"/>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165" name="TextBox 164">
            <a:extLst>
              <a:ext uri="{FF2B5EF4-FFF2-40B4-BE49-F238E27FC236}">
                <a16:creationId xmlns:a16="http://schemas.microsoft.com/office/drawing/2014/main" id="{62DA8266-3F94-E0C2-3251-F647B57E89AE}"/>
              </a:ext>
            </a:extLst>
          </p:cNvPr>
          <p:cNvSpPr txBox="1"/>
          <p:nvPr/>
        </p:nvSpPr>
        <p:spPr>
          <a:xfrm>
            <a:off x="6138677" y="117879"/>
            <a:ext cx="1707640" cy="938719"/>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166" name="TextBox 165">
            <a:extLst>
              <a:ext uri="{FF2B5EF4-FFF2-40B4-BE49-F238E27FC236}">
                <a16:creationId xmlns:a16="http://schemas.microsoft.com/office/drawing/2014/main" id="{1AFA35AC-461F-50C6-7E48-CE90D8959957}"/>
              </a:ext>
            </a:extLst>
          </p:cNvPr>
          <p:cNvSpPr txBox="1"/>
          <p:nvPr/>
        </p:nvSpPr>
        <p:spPr>
          <a:xfrm>
            <a:off x="9436615" y="919192"/>
            <a:ext cx="1707640" cy="938719"/>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167" name="TextBox 166">
            <a:extLst>
              <a:ext uri="{FF2B5EF4-FFF2-40B4-BE49-F238E27FC236}">
                <a16:creationId xmlns:a16="http://schemas.microsoft.com/office/drawing/2014/main" id="{2E7A5513-53CD-4E9D-841D-C92B75C59F72}"/>
              </a:ext>
            </a:extLst>
          </p:cNvPr>
          <p:cNvSpPr txBox="1"/>
          <p:nvPr/>
        </p:nvSpPr>
        <p:spPr>
          <a:xfrm>
            <a:off x="434671" y="454733"/>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168" name="Group 167">
            <a:extLst>
              <a:ext uri="{FF2B5EF4-FFF2-40B4-BE49-F238E27FC236}">
                <a16:creationId xmlns:a16="http://schemas.microsoft.com/office/drawing/2014/main" id="{B4A24B9E-9F23-A128-18F3-04D4D2F5785A}"/>
              </a:ext>
            </a:extLst>
          </p:cNvPr>
          <p:cNvGrpSpPr/>
          <p:nvPr/>
        </p:nvGrpSpPr>
        <p:grpSpPr>
          <a:xfrm>
            <a:off x="521633" y="121572"/>
            <a:ext cx="1038498" cy="414281"/>
            <a:chOff x="5879348" y="122046"/>
            <a:chExt cx="1038498" cy="414281"/>
          </a:xfrm>
        </p:grpSpPr>
        <p:sp>
          <p:nvSpPr>
            <p:cNvPr id="169" name="Freeform: Shape 168">
              <a:extLst>
                <a:ext uri="{FF2B5EF4-FFF2-40B4-BE49-F238E27FC236}">
                  <a16:creationId xmlns:a16="http://schemas.microsoft.com/office/drawing/2014/main" id="{1D6E1AB3-B8C2-868D-093C-1442BB245DFF}"/>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70" name="Freeform: Shape 169">
              <a:extLst>
                <a:ext uri="{FF2B5EF4-FFF2-40B4-BE49-F238E27FC236}">
                  <a16:creationId xmlns:a16="http://schemas.microsoft.com/office/drawing/2014/main" id="{5F830CB6-B73C-016B-0306-6608B8F0FD53}"/>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71" name="Freeform: Shape 170">
              <a:extLst>
                <a:ext uri="{FF2B5EF4-FFF2-40B4-BE49-F238E27FC236}">
                  <a16:creationId xmlns:a16="http://schemas.microsoft.com/office/drawing/2014/main" id="{B24EA7C7-0FD6-2E90-D92C-3E2EBB72DD9A}"/>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72" name="Freeform: Shape 171">
              <a:extLst>
                <a:ext uri="{FF2B5EF4-FFF2-40B4-BE49-F238E27FC236}">
                  <a16:creationId xmlns:a16="http://schemas.microsoft.com/office/drawing/2014/main" id="{4B1F5B2A-F400-4CAF-C5F2-14653C800D0C}"/>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173" name="Freeform: Shape 172">
              <a:extLst>
                <a:ext uri="{FF2B5EF4-FFF2-40B4-BE49-F238E27FC236}">
                  <a16:creationId xmlns:a16="http://schemas.microsoft.com/office/drawing/2014/main" id="{86198F12-85DC-5CCC-3A88-B3AF4C07D672}"/>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74" name="Freeform: Shape 173">
              <a:extLst>
                <a:ext uri="{FF2B5EF4-FFF2-40B4-BE49-F238E27FC236}">
                  <a16:creationId xmlns:a16="http://schemas.microsoft.com/office/drawing/2014/main" id="{176C6794-A38B-AE29-CB44-8236FCD696CF}"/>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175" name="Freeform: Shape 174">
              <a:extLst>
                <a:ext uri="{FF2B5EF4-FFF2-40B4-BE49-F238E27FC236}">
                  <a16:creationId xmlns:a16="http://schemas.microsoft.com/office/drawing/2014/main" id="{981C6DCE-A970-FF14-6D3B-0B6459533B6B}"/>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176" name="Freeform: Shape 175">
              <a:extLst>
                <a:ext uri="{FF2B5EF4-FFF2-40B4-BE49-F238E27FC236}">
                  <a16:creationId xmlns:a16="http://schemas.microsoft.com/office/drawing/2014/main" id="{2CCEA2CE-AE43-5756-8559-B96E01C7EF80}"/>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177" name="Freeform: Shape 176">
              <a:extLst>
                <a:ext uri="{FF2B5EF4-FFF2-40B4-BE49-F238E27FC236}">
                  <a16:creationId xmlns:a16="http://schemas.microsoft.com/office/drawing/2014/main" id="{E783B775-A48F-DA16-28B9-D0BD487A884A}"/>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178" name="Freeform: Shape 177">
              <a:extLst>
                <a:ext uri="{FF2B5EF4-FFF2-40B4-BE49-F238E27FC236}">
                  <a16:creationId xmlns:a16="http://schemas.microsoft.com/office/drawing/2014/main" id="{88DAEFB0-7ADF-A934-778B-9C9D43C59087}"/>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179" name="TextBox 178">
            <a:extLst>
              <a:ext uri="{FF2B5EF4-FFF2-40B4-BE49-F238E27FC236}">
                <a16:creationId xmlns:a16="http://schemas.microsoft.com/office/drawing/2014/main" id="{5B628885-62E3-E2BF-58B6-7104EC751B29}"/>
              </a:ext>
            </a:extLst>
          </p:cNvPr>
          <p:cNvSpPr txBox="1"/>
          <p:nvPr/>
        </p:nvSpPr>
        <p:spPr>
          <a:xfrm>
            <a:off x="434671" y="932114"/>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2169817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2">
            <a:extLst>
              <a:ext uri="{FF2B5EF4-FFF2-40B4-BE49-F238E27FC236}">
                <a16:creationId xmlns:a16="http://schemas.microsoft.com/office/drawing/2014/main" id="{9E4863F5-DF27-B242-84D1-D74116D88BDB}"/>
              </a:ext>
            </a:extLst>
          </p:cNvPr>
          <p:cNvSpPr>
            <a:spLocks noChangeArrowheads="1"/>
          </p:cNvSpPr>
          <p:nvPr/>
        </p:nvSpPr>
        <p:spPr bwMode="auto">
          <a:xfrm>
            <a:off x="10625487" y="2357746"/>
            <a:ext cx="32962" cy="1063016"/>
          </a:xfrm>
          <a:custGeom>
            <a:avLst/>
            <a:gdLst>
              <a:gd name="T0" fmla="*/ 51 w 52"/>
              <a:gd name="T1" fmla="*/ 1705 h 1706"/>
              <a:gd name="T2" fmla="*/ 0 w 52"/>
              <a:gd name="T3" fmla="*/ 1705 h 1706"/>
              <a:gd name="T4" fmla="*/ 0 w 52"/>
              <a:gd name="T5" fmla="*/ 0 h 1706"/>
              <a:gd name="T6" fmla="*/ 51 w 52"/>
              <a:gd name="T7" fmla="*/ 0 h 1706"/>
              <a:gd name="T8" fmla="*/ 51 w 52"/>
              <a:gd name="T9" fmla="*/ 1705 h 1706"/>
            </a:gdLst>
            <a:ahLst/>
            <a:cxnLst>
              <a:cxn ang="0">
                <a:pos x="T0" y="T1"/>
              </a:cxn>
              <a:cxn ang="0">
                <a:pos x="T2" y="T3"/>
              </a:cxn>
              <a:cxn ang="0">
                <a:pos x="T4" y="T5"/>
              </a:cxn>
              <a:cxn ang="0">
                <a:pos x="T6" y="T7"/>
              </a:cxn>
              <a:cxn ang="0">
                <a:pos x="T8" y="T9"/>
              </a:cxn>
            </a:cxnLst>
            <a:rect l="0" t="0" r="r" b="b"/>
            <a:pathLst>
              <a:path w="52" h="1706">
                <a:moveTo>
                  <a:pt x="51" y="1705"/>
                </a:moveTo>
                <a:lnTo>
                  <a:pt x="0" y="1705"/>
                </a:lnTo>
                <a:lnTo>
                  <a:pt x="0" y="0"/>
                </a:lnTo>
                <a:lnTo>
                  <a:pt x="51" y="0"/>
                </a:lnTo>
                <a:lnTo>
                  <a:pt x="51" y="1705"/>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16" name="Freeform 3">
            <a:extLst>
              <a:ext uri="{FF2B5EF4-FFF2-40B4-BE49-F238E27FC236}">
                <a16:creationId xmlns:a16="http://schemas.microsoft.com/office/drawing/2014/main" id="{B01123FA-E694-8946-BE58-1AE54492E472}"/>
              </a:ext>
            </a:extLst>
          </p:cNvPr>
          <p:cNvSpPr>
            <a:spLocks noChangeArrowheads="1"/>
          </p:cNvSpPr>
          <p:nvPr/>
        </p:nvSpPr>
        <p:spPr bwMode="auto">
          <a:xfrm>
            <a:off x="10334327" y="2050102"/>
            <a:ext cx="618031" cy="618033"/>
          </a:xfrm>
          <a:custGeom>
            <a:avLst/>
            <a:gdLst>
              <a:gd name="T0" fmla="*/ 496 w 994"/>
              <a:gd name="T1" fmla="*/ 0 h 994"/>
              <a:gd name="T2" fmla="*/ 496 w 994"/>
              <a:gd name="T3" fmla="*/ 0 h 994"/>
              <a:gd name="T4" fmla="*/ 993 w 994"/>
              <a:gd name="T5" fmla="*/ 496 h 994"/>
              <a:gd name="T6" fmla="*/ 993 w 994"/>
              <a:gd name="T7" fmla="*/ 496 h 994"/>
              <a:gd name="T8" fmla="*/ 496 w 994"/>
              <a:gd name="T9" fmla="*/ 993 h 994"/>
              <a:gd name="T10" fmla="*/ 496 w 994"/>
              <a:gd name="T11" fmla="*/ 993 h 994"/>
              <a:gd name="T12" fmla="*/ 0 w 994"/>
              <a:gd name="T13" fmla="*/ 496 h 994"/>
              <a:gd name="T14" fmla="*/ 0 w 994"/>
              <a:gd name="T15" fmla="*/ 496 h 994"/>
              <a:gd name="T16" fmla="*/ 496 w 994"/>
              <a:gd name="T17" fmla="*/ 0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4" h="994">
                <a:moveTo>
                  <a:pt x="496" y="0"/>
                </a:moveTo>
                <a:lnTo>
                  <a:pt x="496" y="0"/>
                </a:lnTo>
                <a:cubicBezTo>
                  <a:pt x="771" y="0"/>
                  <a:pt x="993" y="222"/>
                  <a:pt x="993" y="496"/>
                </a:cubicBezTo>
                <a:lnTo>
                  <a:pt x="993" y="496"/>
                </a:lnTo>
                <a:cubicBezTo>
                  <a:pt x="993" y="771"/>
                  <a:pt x="771" y="993"/>
                  <a:pt x="496" y="993"/>
                </a:cubicBezTo>
                <a:lnTo>
                  <a:pt x="496" y="993"/>
                </a:lnTo>
                <a:cubicBezTo>
                  <a:pt x="222" y="993"/>
                  <a:pt x="0" y="771"/>
                  <a:pt x="0" y="496"/>
                </a:cubicBezTo>
                <a:lnTo>
                  <a:pt x="0" y="496"/>
                </a:lnTo>
                <a:cubicBezTo>
                  <a:pt x="0" y="222"/>
                  <a:pt x="222" y="0"/>
                  <a:pt x="496" y="0"/>
                </a:cubicBez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17" name="Freeform 4">
            <a:extLst>
              <a:ext uri="{FF2B5EF4-FFF2-40B4-BE49-F238E27FC236}">
                <a16:creationId xmlns:a16="http://schemas.microsoft.com/office/drawing/2014/main" id="{E131B718-6A08-B748-AAC1-98EA7B286E6D}"/>
              </a:ext>
            </a:extLst>
          </p:cNvPr>
          <p:cNvSpPr>
            <a:spLocks noChangeArrowheads="1"/>
          </p:cNvSpPr>
          <p:nvPr/>
        </p:nvSpPr>
        <p:spPr bwMode="auto">
          <a:xfrm>
            <a:off x="10490894" y="2206671"/>
            <a:ext cx="304897" cy="304895"/>
          </a:xfrm>
          <a:custGeom>
            <a:avLst/>
            <a:gdLst>
              <a:gd name="T0" fmla="*/ 444 w 490"/>
              <a:gd name="T1" fmla="*/ 178 h 490"/>
              <a:gd name="T2" fmla="*/ 444 w 490"/>
              <a:gd name="T3" fmla="*/ 422 h 490"/>
              <a:gd name="T4" fmla="*/ 444 w 490"/>
              <a:gd name="T5" fmla="*/ 444 h 490"/>
              <a:gd name="T6" fmla="*/ 422 w 490"/>
              <a:gd name="T7" fmla="*/ 289 h 490"/>
              <a:gd name="T8" fmla="*/ 444 w 490"/>
              <a:gd name="T9" fmla="*/ 289 h 490"/>
              <a:gd name="T10" fmla="*/ 422 w 490"/>
              <a:gd name="T11" fmla="*/ 356 h 490"/>
              <a:gd name="T12" fmla="*/ 444 w 490"/>
              <a:gd name="T13" fmla="*/ 378 h 490"/>
              <a:gd name="T14" fmla="*/ 444 w 490"/>
              <a:gd name="T15" fmla="*/ 400 h 490"/>
              <a:gd name="T16" fmla="*/ 400 w 490"/>
              <a:gd name="T17" fmla="*/ 233 h 490"/>
              <a:gd name="T18" fmla="*/ 444 w 490"/>
              <a:gd name="T19" fmla="*/ 22 h 490"/>
              <a:gd name="T20" fmla="*/ 467 w 490"/>
              <a:gd name="T21" fmla="*/ 444 h 490"/>
              <a:gd name="T22" fmla="*/ 400 w 490"/>
              <a:gd name="T23" fmla="*/ 467 h 490"/>
              <a:gd name="T24" fmla="*/ 467 w 490"/>
              <a:gd name="T25" fmla="*/ 444 h 490"/>
              <a:gd name="T26" fmla="*/ 111 w 490"/>
              <a:gd name="T27" fmla="*/ 22 h 490"/>
              <a:gd name="T28" fmla="*/ 377 w 490"/>
              <a:gd name="T29" fmla="*/ 467 h 490"/>
              <a:gd name="T30" fmla="*/ 377 w 490"/>
              <a:gd name="T31" fmla="*/ 256 h 490"/>
              <a:gd name="T32" fmla="*/ 22 w 490"/>
              <a:gd name="T33" fmla="*/ 233 h 490"/>
              <a:gd name="T34" fmla="*/ 44 w 490"/>
              <a:gd name="T35" fmla="*/ 22 h 490"/>
              <a:gd name="T36" fmla="*/ 89 w 490"/>
              <a:gd name="T37" fmla="*/ 467 h 490"/>
              <a:gd name="T38" fmla="*/ 22 w 490"/>
              <a:gd name="T39" fmla="*/ 444 h 490"/>
              <a:gd name="T40" fmla="*/ 89 w 490"/>
              <a:gd name="T41" fmla="*/ 467 h 490"/>
              <a:gd name="T42" fmla="*/ 44 w 490"/>
              <a:gd name="T43" fmla="*/ 0 h 490"/>
              <a:gd name="T44" fmla="*/ 0 w 490"/>
              <a:gd name="T45" fmla="*/ 444 h 490"/>
              <a:gd name="T46" fmla="*/ 444 w 490"/>
              <a:gd name="T47" fmla="*/ 489 h 490"/>
              <a:gd name="T48" fmla="*/ 489 w 490"/>
              <a:gd name="T49" fmla="*/ 44 h 490"/>
              <a:gd name="T50" fmla="*/ 444 w 490"/>
              <a:gd name="T51" fmla="*/ 67 h 490"/>
              <a:gd name="T52" fmla="*/ 422 w 490"/>
              <a:gd name="T53" fmla="*/ 67 h 490"/>
              <a:gd name="T54" fmla="*/ 444 w 490"/>
              <a:gd name="T55" fmla="*/ 133 h 490"/>
              <a:gd name="T56" fmla="*/ 422 w 490"/>
              <a:gd name="T57" fmla="*/ 111 h 490"/>
              <a:gd name="T58" fmla="*/ 422 w 490"/>
              <a:gd name="T59" fmla="*/ 89 h 490"/>
              <a:gd name="T60" fmla="*/ 67 w 490"/>
              <a:gd name="T61" fmla="*/ 111 h 490"/>
              <a:gd name="T62" fmla="*/ 44 w 490"/>
              <a:gd name="T63" fmla="*/ 111 h 490"/>
              <a:gd name="T64" fmla="*/ 67 w 490"/>
              <a:gd name="T65" fmla="*/ 133 h 490"/>
              <a:gd name="T66" fmla="*/ 67 w 490"/>
              <a:gd name="T67" fmla="*/ 333 h 490"/>
              <a:gd name="T68" fmla="*/ 67 w 490"/>
              <a:gd name="T69" fmla="*/ 356 h 490"/>
              <a:gd name="T70" fmla="*/ 44 w 490"/>
              <a:gd name="T71" fmla="*/ 422 h 490"/>
              <a:gd name="T72" fmla="*/ 67 w 490"/>
              <a:gd name="T73" fmla="*/ 422 h 490"/>
              <a:gd name="T74" fmla="*/ 67 w 490"/>
              <a:gd name="T75" fmla="*/ 178 h 490"/>
              <a:gd name="T76" fmla="*/ 67 w 490"/>
              <a:gd name="T77" fmla="*/ 378 h 490"/>
              <a:gd name="T78" fmla="*/ 67 w 490"/>
              <a:gd name="T79" fmla="*/ 400 h 490"/>
              <a:gd name="T80" fmla="*/ 67 w 490"/>
              <a:gd name="T81" fmla="*/ 67 h 490"/>
              <a:gd name="T82" fmla="*/ 44 w 490"/>
              <a:gd name="T83" fmla="*/ 67 h 490"/>
              <a:gd name="T84" fmla="*/ 44 w 490"/>
              <a:gd name="T85" fmla="*/ 311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90" h="490">
                <a:moveTo>
                  <a:pt x="422" y="200"/>
                </a:moveTo>
                <a:lnTo>
                  <a:pt x="444" y="200"/>
                </a:lnTo>
                <a:lnTo>
                  <a:pt x="444" y="178"/>
                </a:lnTo>
                <a:lnTo>
                  <a:pt x="422" y="178"/>
                </a:lnTo>
                <a:lnTo>
                  <a:pt x="422" y="200"/>
                </a:lnTo>
                <a:close/>
                <a:moveTo>
                  <a:pt x="444" y="422"/>
                </a:moveTo>
                <a:lnTo>
                  <a:pt x="422" y="422"/>
                </a:lnTo>
                <a:lnTo>
                  <a:pt x="422" y="444"/>
                </a:lnTo>
                <a:lnTo>
                  <a:pt x="444" y="444"/>
                </a:lnTo>
                <a:lnTo>
                  <a:pt x="444" y="422"/>
                </a:lnTo>
                <a:close/>
                <a:moveTo>
                  <a:pt x="444" y="289"/>
                </a:moveTo>
                <a:lnTo>
                  <a:pt x="422" y="289"/>
                </a:lnTo>
                <a:lnTo>
                  <a:pt x="422" y="311"/>
                </a:lnTo>
                <a:lnTo>
                  <a:pt x="444" y="311"/>
                </a:lnTo>
                <a:lnTo>
                  <a:pt x="444" y="289"/>
                </a:lnTo>
                <a:close/>
                <a:moveTo>
                  <a:pt x="444" y="333"/>
                </a:moveTo>
                <a:lnTo>
                  <a:pt x="422" y="333"/>
                </a:lnTo>
                <a:lnTo>
                  <a:pt x="422" y="356"/>
                </a:lnTo>
                <a:lnTo>
                  <a:pt x="444" y="356"/>
                </a:lnTo>
                <a:lnTo>
                  <a:pt x="444" y="333"/>
                </a:lnTo>
                <a:close/>
                <a:moveTo>
                  <a:pt x="444" y="378"/>
                </a:moveTo>
                <a:lnTo>
                  <a:pt x="422" y="378"/>
                </a:lnTo>
                <a:lnTo>
                  <a:pt x="422" y="400"/>
                </a:lnTo>
                <a:lnTo>
                  <a:pt x="444" y="400"/>
                </a:lnTo>
                <a:lnTo>
                  <a:pt x="444" y="378"/>
                </a:lnTo>
                <a:close/>
                <a:moveTo>
                  <a:pt x="467" y="233"/>
                </a:moveTo>
                <a:lnTo>
                  <a:pt x="400" y="233"/>
                </a:lnTo>
                <a:lnTo>
                  <a:pt x="400" y="22"/>
                </a:lnTo>
                <a:lnTo>
                  <a:pt x="444" y="22"/>
                </a:lnTo>
                <a:lnTo>
                  <a:pt x="444" y="22"/>
                </a:lnTo>
                <a:cubicBezTo>
                  <a:pt x="457" y="22"/>
                  <a:pt x="467" y="32"/>
                  <a:pt x="467" y="44"/>
                </a:cubicBezTo>
                <a:lnTo>
                  <a:pt x="467" y="233"/>
                </a:lnTo>
                <a:close/>
                <a:moveTo>
                  <a:pt x="467" y="444"/>
                </a:moveTo>
                <a:lnTo>
                  <a:pt x="467" y="444"/>
                </a:lnTo>
                <a:cubicBezTo>
                  <a:pt x="467" y="457"/>
                  <a:pt x="457" y="467"/>
                  <a:pt x="444" y="467"/>
                </a:cubicBezTo>
                <a:lnTo>
                  <a:pt x="400" y="467"/>
                </a:lnTo>
                <a:lnTo>
                  <a:pt x="400" y="256"/>
                </a:lnTo>
                <a:lnTo>
                  <a:pt x="467" y="256"/>
                </a:lnTo>
                <a:lnTo>
                  <a:pt x="467" y="444"/>
                </a:lnTo>
                <a:close/>
                <a:moveTo>
                  <a:pt x="377" y="233"/>
                </a:moveTo>
                <a:lnTo>
                  <a:pt x="111" y="233"/>
                </a:lnTo>
                <a:lnTo>
                  <a:pt x="111" y="22"/>
                </a:lnTo>
                <a:lnTo>
                  <a:pt x="377" y="22"/>
                </a:lnTo>
                <a:lnTo>
                  <a:pt x="377" y="233"/>
                </a:lnTo>
                <a:close/>
                <a:moveTo>
                  <a:pt x="377" y="467"/>
                </a:moveTo>
                <a:lnTo>
                  <a:pt x="111" y="467"/>
                </a:lnTo>
                <a:lnTo>
                  <a:pt x="111" y="256"/>
                </a:lnTo>
                <a:lnTo>
                  <a:pt x="377" y="256"/>
                </a:lnTo>
                <a:lnTo>
                  <a:pt x="377" y="467"/>
                </a:lnTo>
                <a:close/>
                <a:moveTo>
                  <a:pt x="89" y="233"/>
                </a:moveTo>
                <a:lnTo>
                  <a:pt x="22" y="233"/>
                </a:lnTo>
                <a:lnTo>
                  <a:pt x="22" y="44"/>
                </a:lnTo>
                <a:lnTo>
                  <a:pt x="22" y="44"/>
                </a:lnTo>
                <a:cubicBezTo>
                  <a:pt x="22" y="32"/>
                  <a:pt x="32" y="22"/>
                  <a:pt x="44" y="22"/>
                </a:cubicBezTo>
                <a:lnTo>
                  <a:pt x="89" y="22"/>
                </a:lnTo>
                <a:lnTo>
                  <a:pt x="89" y="233"/>
                </a:lnTo>
                <a:close/>
                <a:moveTo>
                  <a:pt x="89" y="467"/>
                </a:moveTo>
                <a:lnTo>
                  <a:pt x="44" y="467"/>
                </a:lnTo>
                <a:lnTo>
                  <a:pt x="44" y="467"/>
                </a:lnTo>
                <a:cubicBezTo>
                  <a:pt x="32" y="467"/>
                  <a:pt x="22" y="457"/>
                  <a:pt x="22" y="444"/>
                </a:cubicBezTo>
                <a:lnTo>
                  <a:pt x="22" y="256"/>
                </a:lnTo>
                <a:lnTo>
                  <a:pt x="89" y="256"/>
                </a:lnTo>
                <a:lnTo>
                  <a:pt x="89" y="467"/>
                </a:lnTo>
                <a:close/>
                <a:moveTo>
                  <a:pt x="444" y="0"/>
                </a:moveTo>
                <a:lnTo>
                  <a:pt x="44" y="0"/>
                </a:lnTo>
                <a:lnTo>
                  <a:pt x="44" y="0"/>
                </a:lnTo>
                <a:cubicBezTo>
                  <a:pt x="20" y="0"/>
                  <a:pt x="0" y="20"/>
                  <a:pt x="0" y="44"/>
                </a:cubicBezTo>
                <a:lnTo>
                  <a:pt x="0" y="444"/>
                </a:lnTo>
                <a:lnTo>
                  <a:pt x="0" y="444"/>
                </a:lnTo>
                <a:cubicBezTo>
                  <a:pt x="0" y="469"/>
                  <a:pt x="20" y="489"/>
                  <a:pt x="44" y="489"/>
                </a:cubicBezTo>
                <a:lnTo>
                  <a:pt x="444" y="489"/>
                </a:lnTo>
                <a:lnTo>
                  <a:pt x="444" y="489"/>
                </a:lnTo>
                <a:cubicBezTo>
                  <a:pt x="469" y="489"/>
                  <a:pt x="489" y="469"/>
                  <a:pt x="489" y="444"/>
                </a:cubicBezTo>
                <a:lnTo>
                  <a:pt x="489" y="44"/>
                </a:lnTo>
                <a:lnTo>
                  <a:pt x="489" y="44"/>
                </a:lnTo>
                <a:cubicBezTo>
                  <a:pt x="489" y="20"/>
                  <a:pt x="469" y="0"/>
                  <a:pt x="444" y="0"/>
                </a:cubicBezTo>
                <a:close/>
                <a:moveTo>
                  <a:pt x="422" y="67"/>
                </a:moveTo>
                <a:lnTo>
                  <a:pt x="444" y="67"/>
                </a:lnTo>
                <a:lnTo>
                  <a:pt x="444" y="44"/>
                </a:lnTo>
                <a:lnTo>
                  <a:pt x="422" y="44"/>
                </a:lnTo>
                <a:lnTo>
                  <a:pt x="422" y="67"/>
                </a:lnTo>
                <a:close/>
                <a:moveTo>
                  <a:pt x="422" y="155"/>
                </a:moveTo>
                <a:lnTo>
                  <a:pt x="444" y="155"/>
                </a:lnTo>
                <a:lnTo>
                  <a:pt x="444" y="133"/>
                </a:lnTo>
                <a:lnTo>
                  <a:pt x="422" y="133"/>
                </a:lnTo>
                <a:lnTo>
                  <a:pt x="422" y="155"/>
                </a:lnTo>
                <a:close/>
                <a:moveTo>
                  <a:pt x="422" y="111"/>
                </a:moveTo>
                <a:lnTo>
                  <a:pt x="444" y="111"/>
                </a:lnTo>
                <a:lnTo>
                  <a:pt x="444" y="89"/>
                </a:lnTo>
                <a:lnTo>
                  <a:pt x="422" y="89"/>
                </a:lnTo>
                <a:lnTo>
                  <a:pt x="422" y="111"/>
                </a:lnTo>
                <a:close/>
                <a:moveTo>
                  <a:pt x="44" y="111"/>
                </a:moveTo>
                <a:lnTo>
                  <a:pt x="67" y="111"/>
                </a:lnTo>
                <a:lnTo>
                  <a:pt x="67" y="89"/>
                </a:lnTo>
                <a:lnTo>
                  <a:pt x="44" y="89"/>
                </a:lnTo>
                <a:lnTo>
                  <a:pt x="44" y="111"/>
                </a:lnTo>
                <a:close/>
                <a:moveTo>
                  <a:pt x="44" y="155"/>
                </a:moveTo>
                <a:lnTo>
                  <a:pt x="67" y="155"/>
                </a:lnTo>
                <a:lnTo>
                  <a:pt x="67" y="133"/>
                </a:lnTo>
                <a:lnTo>
                  <a:pt x="44" y="133"/>
                </a:lnTo>
                <a:lnTo>
                  <a:pt x="44" y="155"/>
                </a:lnTo>
                <a:close/>
                <a:moveTo>
                  <a:pt x="67" y="333"/>
                </a:moveTo>
                <a:lnTo>
                  <a:pt x="44" y="333"/>
                </a:lnTo>
                <a:lnTo>
                  <a:pt x="44" y="356"/>
                </a:lnTo>
                <a:lnTo>
                  <a:pt x="67" y="356"/>
                </a:lnTo>
                <a:lnTo>
                  <a:pt x="67" y="333"/>
                </a:lnTo>
                <a:close/>
                <a:moveTo>
                  <a:pt x="67" y="422"/>
                </a:moveTo>
                <a:lnTo>
                  <a:pt x="44" y="422"/>
                </a:lnTo>
                <a:lnTo>
                  <a:pt x="44" y="444"/>
                </a:lnTo>
                <a:lnTo>
                  <a:pt x="67" y="444"/>
                </a:lnTo>
                <a:lnTo>
                  <a:pt x="67" y="422"/>
                </a:lnTo>
                <a:close/>
                <a:moveTo>
                  <a:pt x="44" y="200"/>
                </a:moveTo>
                <a:lnTo>
                  <a:pt x="67" y="200"/>
                </a:lnTo>
                <a:lnTo>
                  <a:pt x="67" y="178"/>
                </a:lnTo>
                <a:lnTo>
                  <a:pt x="44" y="178"/>
                </a:lnTo>
                <a:lnTo>
                  <a:pt x="44" y="200"/>
                </a:lnTo>
                <a:close/>
                <a:moveTo>
                  <a:pt x="67" y="378"/>
                </a:moveTo>
                <a:lnTo>
                  <a:pt x="44" y="378"/>
                </a:lnTo>
                <a:lnTo>
                  <a:pt x="44" y="400"/>
                </a:lnTo>
                <a:lnTo>
                  <a:pt x="67" y="400"/>
                </a:lnTo>
                <a:lnTo>
                  <a:pt x="67" y="378"/>
                </a:lnTo>
                <a:close/>
                <a:moveTo>
                  <a:pt x="44" y="67"/>
                </a:moveTo>
                <a:lnTo>
                  <a:pt x="67" y="67"/>
                </a:lnTo>
                <a:lnTo>
                  <a:pt x="67" y="44"/>
                </a:lnTo>
                <a:lnTo>
                  <a:pt x="44" y="44"/>
                </a:lnTo>
                <a:lnTo>
                  <a:pt x="44" y="67"/>
                </a:lnTo>
                <a:close/>
                <a:moveTo>
                  <a:pt x="67" y="289"/>
                </a:moveTo>
                <a:lnTo>
                  <a:pt x="44" y="289"/>
                </a:lnTo>
                <a:lnTo>
                  <a:pt x="44" y="311"/>
                </a:lnTo>
                <a:lnTo>
                  <a:pt x="67" y="311"/>
                </a:lnTo>
                <a:lnTo>
                  <a:pt x="67" y="289"/>
                </a:lnTo>
                <a:close/>
              </a:path>
            </a:pathLst>
          </a:custGeom>
          <a:solidFill>
            <a:schemeClr val="bg1"/>
          </a:solidFill>
          <a:ln>
            <a:noFill/>
          </a:ln>
          <a:effectLst/>
        </p:spPr>
        <p:txBody>
          <a:bodyPr wrap="none" anchor="ctr"/>
          <a:lstStyle/>
          <a:p>
            <a:endParaRPr lang="en-US" sz="3265" dirty="0">
              <a:latin typeface="DM Sans" pitchFamily="2" charset="77"/>
            </a:endParaRPr>
          </a:p>
        </p:txBody>
      </p:sp>
      <p:sp>
        <p:nvSpPr>
          <p:cNvPr id="18" name="Freeform 5">
            <a:extLst>
              <a:ext uri="{FF2B5EF4-FFF2-40B4-BE49-F238E27FC236}">
                <a16:creationId xmlns:a16="http://schemas.microsoft.com/office/drawing/2014/main" id="{32F4A549-749B-E347-992A-52D96634F113}"/>
              </a:ext>
            </a:extLst>
          </p:cNvPr>
          <p:cNvSpPr>
            <a:spLocks noChangeArrowheads="1"/>
          </p:cNvSpPr>
          <p:nvPr/>
        </p:nvSpPr>
        <p:spPr bwMode="auto">
          <a:xfrm>
            <a:off x="6593172" y="4709015"/>
            <a:ext cx="32962" cy="1063016"/>
          </a:xfrm>
          <a:custGeom>
            <a:avLst/>
            <a:gdLst>
              <a:gd name="T0" fmla="*/ 51 w 52"/>
              <a:gd name="T1" fmla="*/ 1704 h 1705"/>
              <a:gd name="T2" fmla="*/ 0 w 52"/>
              <a:gd name="T3" fmla="*/ 1704 h 1705"/>
              <a:gd name="T4" fmla="*/ 0 w 52"/>
              <a:gd name="T5" fmla="*/ 0 h 1705"/>
              <a:gd name="T6" fmla="*/ 51 w 52"/>
              <a:gd name="T7" fmla="*/ 0 h 1705"/>
              <a:gd name="T8" fmla="*/ 51 w 52"/>
              <a:gd name="T9" fmla="*/ 1704 h 1705"/>
            </a:gdLst>
            <a:ahLst/>
            <a:cxnLst>
              <a:cxn ang="0">
                <a:pos x="T0" y="T1"/>
              </a:cxn>
              <a:cxn ang="0">
                <a:pos x="T2" y="T3"/>
              </a:cxn>
              <a:cxn ang="0">
                <a:pos x="T4" y="T5"/>
              </a:cxn>
              <a:cxn ang="0">
                <a:pos x="T6" y="T7"/>
              </a:cxn>
              <a:cxn ang="0">
                <a:pos x="T8" y="T9"/>
              </a:cxn>
            </a:cxnLst>
            <a:rect l="0" t="0" r="r" b="b"/>
            <a:pathLst>
              <a:path w="52" h="1705">
                <a:moveTo>
                  <a:pt x="51" y="1704"/>
                </a:moveTo>
                <a:lnTo>
                  <a:pt x="0" y="1704"/>
                </a:lnTo>
                <a:lnTo>
                  <a:pt x="0" y="0"/>
                </a:lnTo>
                <a:lnTo>
                  <a:pt x="51" y="0"/>
                </a:lnTo>
                <a:lnTo>
                  <a:pt x="51" y="1704"/>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19" name="Freeform 6">
            <a:extLst>
              <a:ext uri="{FF2B5EF4-FFF2-40B4-BE49-F238E27FC236}">
                <a16:creationId xmlns:a16="http://schemas.microsoft.com/office/drawing/2014/main" id="{6AA1D2F0-0EA0-1547-ADEF-EF753DD2240E}"/>
              </a:ext>
            </a:extLst>
          </p:cNvPr>
          <p:cNvSpPr>
            <a:spLocks noChangeArrowheads="1"/>
          </p:cNvSpPr>
          <p:nvPr/>
        </p:nvSpPr>
        <p:spPr bwMode="auto">
          <a:xfrm>
            <a:off x="6299262" y="4401370"/>
            <a:ext cx="618033" cy="618033"/>
          </a:xfrm>
          <a:custGeom>
            <a:avLst/>
            <a:gdLst>
              <a:gd name="T0" fmla="*/ 497 w 994"/>
              <a:gd name="T1" fmla="*/ 0 h 994"/>
              <a:gd name="T2" fmla="*/ 497 w 994"/>
              <a:gd name="T3" fmla="*/ 0 h 994"/>
              <a:gd name="T4" fmla="*/ 993 w 994"/>
              <a:gd name="T5" fmla="*/ 496 h 994"/>
              <a:gd name="T6" fmla="*/ 993 w 994"/>
              <a:gd name="T7" fmla="*/ 496 h 994"/>
              <a:gd name="T8" fmla="*/ 497 w 994"/>
              <a:gd name="T9" fmla="*/ 993 h 994"/>
              <a:gd name="T10" fmla="*/ 497 w 994"/>
              <a:gd name="T11" fmla="*/ 993 h 994"/>
              <a:gd name="T12" fmla="*/ 0 w 994"/>
              <a:gd name="T13" fmla="*/ 496 h 994"/>
              <a:gd name="T14" fmla="*/ 0 w 994"/>
              <a:gd name="T15" fmla="*/ 496 h 994"/>
              <a:gd name="T16" fmla="*/ 497 w 994"/>
              <a:gd name="T17" fmla="*/ 0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4" h="994">
                <a:moveTo>
                  <a:pt x="497" y="0"/>
                </a:moveTo>
                <a:lnTo>
                  <a:pt x="497" y="0"/>
                </a:lnTo>
                <a:cubicBezTo>
                  <a:pt x="771" y="0"/>
                  <a:pt x="993" y="222"/>
                  <a:pt x="993" y="496"/>
                </a:cubicBezTo>
                <a:lnTo>
                  <a:pt x="993" y="496"/>
                </a:lnTo>
                <a:cubicBezTo>
                  <a:pt x="993" y="770"/>
                  <a:pt x="771" y="993"/>
                  <a:pt x="497" y="993"/>
                </a:cubicBezTo>
                <a:lnTo>
                  <a:pt x="497" y="993"/>
                </a:lnTo>
                <a:cubicBezTo>
                  <a:pt x="222" y="993"/>
                  <a:pt x="0" y="770"/>
                  <a:pt x="0" y="496"/>
                </a:cubicBezTo>
                <a:lnTo>
                  <a:pt x="0" y="496"/>
                </a:lnTo>
                <a:cubicBezTo>
                  <a:pt x="0" y="222"/>
                  <a:pt x="222" y="0"/>
                  <a:pt x="497" y="0"/>
                </a:cubicBez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20" name="Freeform 7">
            <a:extLst>
              <a:ext uri="{FF2B5EF4-FFF2-40B4-BE49-F238E27FC236}">
                <a16:creationId xmlns:a16="http://schemas.microsoft.com/office/drawing/2014/main" id="{65EB6191-9BED-CF48-878C-A24BAA475080}"/>
              </a:ext>
            </a:extLst>
          </p:cNvPr>
          <p:cNvSpPr>
            <a:spLocks noChangeArrowheads="1"/>
          </p:cNvSpPr>
          <p:nvPr/>
        </p:nvSpPr>
        <p:spPr bwMode="auto">
          <a:xfrm>
            <a:off x="6497032" y="4557939"/>
            <a:ext cx="222493" cy="304895"/>
          </a:xfrm>
          <a:custGeom>
            <a:avLst/>
            <a:gdLst>
              <a:gd name="T0" fmla="*/ 189 w 357"/>
              <a:gd name="T1" fmla="*/ 367 h 490"/>
              <a:gd name="T2" fmla="*/ 178 w 357"/>
              <a:gd name="T3" fmla="*/ 378 h 490"/>
              <a:gd name="T4" fmla="*/ 167 w 357"/>
              <a:gd name="T5" fmla="*/ 367 h 490"/>
              <a:gd name="T6" fmla="*/ 167 w 357"/>
              <a:gd name="T7" fmla="*/ 353 h 490"/>
              <a:gd name="T8" fmla="*/ 156 w 357"/>
              <a:gd name="T9" fmla="*/ 334 h 490"/>
              <a:gd name="T10" fmla="*/ 178 w 357"/>
              <a:gd name="T11" fmla="*/ 312 h 490"/>
              <a:gd name="T12" fmla="*/ 200 w 357"/>
              <a:gd name="T13" fmla="*/ 334 h 490"/>
              <a:gd name="T14" fmla="*/ 178 w 357"/>
              <a:gd name="T15" fmla="*/ 289 h 490"/>
              <a:gd name="T16" fmla="*/ 133 w 357"/>
              <a:gd name="T17" fmla="*/ 334 h 490"/>
              <a:gd name="T18" fmla="*/ 145 w 357"/>
              <a:gd name="T19" fmla="*/ 363 h 490"/>
              <a:gd name="T20" fmla="*/ 145 w 357"/>
              <a:gd name="T21" fmla="*/ 367 h 490"/>
              <a:gd name="T22" fmla="*/ 178 w 357"/>
              <a:gd name="T23" fmla="*/ 401 h 490"/>
              <a:gd name="T24" fmla="*/ 211 w 357"/>
              <a:gd name="T25" fmla="*/ 367 h 490"/>
              <a:gd name="T26" fmla="*/ 211 w 357"/>
              <a:gd name="T27" fmla="*/ 363 h 490"/>
              <a:gd name="T28" fmla="*/ 222 w 357"/>
              <a:gd name="T29" fmla="*/ 334 h 490"/>
              <a:gd name="T30" fmla="*/ 178 w 357"/>
              <a:gd name="T31" fmla="*/ 289 h 490"/>
              <a:gd name="T32" fmla="*/ 333 w 357"/>
              <a:gd name="T33" fmla="*/ 445 h 490"/>
              <a:gd name="T34" fmla="*/ 44 w 357"/>
              <a:gd name="T35" fmla="*/ 467 h 490"/>
              <a:gd name="T36" fmla="*/ 23 w 357"/>
              <a:gd name="T37" fmla="*/ 445 h 490"/>
              <a:gd name="T38" fmla="*/ 23 w 357"/>
              <a:gd name="T39" fmla="*/ 245 h 490"/>
              <a:gd name="T40" fmla="*/ 311 w 357"/>
              <a:gd name="T41" fmla="*/ 223 h 490"/>
              <a:gd name="T42" fmla="*/ 333 w 357"/>
              <a:gd name="T43" fmla="*/ 245 h 490"/>
              <a:gd name="T44" fmla="*/ 66 w 357"/>
              <a:gd name="T45" fmla="*/ 134 h 490"/>
              <a:gd name="T46" fmla="*/ 178 w 357"/>
              <a:gd name="T47" fmla="*/ 23 h 490"/>
              <a:gd name="T48" fmla="*/ 289 w 357"/>
              <a:gd name="T49" fmla="*/ 134 h 490"/>
              <a:gd name="T50" fmla="*/ 66 w 357"/>
              <a:gd name="T51" fmla="*/ 201 h 490"/>
              <a:gd name="T52" fmla="*/ 311 w 357"/>
              <a:gd name="T53" fmla="*/ 201 h 490"/>
              <a:gd name="T54" fmla="*/ 311 w 357"/>
              <a:gd name="T55" fmla="*/ 134 h 490"/>
              <a:gd name="T56" fmla="*/ 178 w 357"/>
              <a:gd name="T57" fmla="*/ 0 h 490"/>
              <a:gd name="T58" fmla="*/ 44 w 357"/>
              <a:gd name="T59" fmla="*/ 201 h 490"/>
              <a:gd name="T60" fmla="*/ 0 w 357"/>
              <a:gd name="T61" fmla="*/ 245 h 490"/>
              <a:gd name="T62" fmla="*/ 0 w 357"/>
              <a:gd name="T63" fmla="*/ 445 h 490"/>
              <a:gd name="T64" fmla="*/ 311 w 357"/>
              <a:gd name="T65" fmla="*/ 489 h 490"/>
              <a:gd name="T66" fmla="*/ 356 w 357"/>
              <a:gd name="T67" fmla="*/ 445 h 490"/>
              <a:gd name="T68" fmla="*/ 356 w 357"/>
              <a:gd name="T69" fmla="*/ 245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7" h="490">
                <a:moveTo>
                  <a:pt x="189" y="353"/>
                </a:moveTo>
                <a:lnTo>
                  <a:pt x="189" y="367"/>
                </a:lnTo>
                <a:lnTo>
                  <a:pt x="189" y="367"/>
                </a:lnTo>
                <a:cubicBezTo>
                  <a:pt x="189" y="374"/>
                  <a:pt x="184" y="378"/>
                  <a:pt x="178" y="378"/>
                </a:cubicBezTo>
                <a:lnTo>
                  <a:pt x="178" y="378"/>
                </a:lnTo>
                <a:cubicBezTo>
                  <a:pt x="172" y="378"/>
                  <a:pt x="167" y="374"/>
                  <a:pt x="167" y="367"/>
                </a:cubicBezTo>
                <a:lnTo>
                  <a:pt x="167" y="353"/>
                </a:lnTo>
                <a:lnTo>
                  <a:pt x="167" y="353"/>
                </a:lnTo>
                <a:cubicBezTo>
                  <a:pt x="160" y="349"/>
                  <a:pt x="156" y="342"/>
                  <a:pt x="156" y="334"/>
                </a:cubicBezTo>
                <a:lnTo>
                  <a:pt x="156" y="334"/>
                </a:lnTo>
                <a:cubicBezTo>
                  <a:pt x="156" y="322"/>
                  <a:pt x="166" y="312"/>
                  <a:pt x="178" y="312"/>
                </a:cubicBezTo>
                <a:lnTo>
                  <a:pt x="178" y="312"/>
                </a:lnTo>
                <a:cubicBezTo>
                  <a:pt x="190" y="312"/>
                  <a:pt x="200" y="322"/>
                  <a:pt x="200" y="334"/>
                </a:cubicBezTo>
                <a:lnTo>
                  <a:pt x="200" y="334"/>
                </a:lnTo>
                <a:cubicBezTo>
                  <a:pt x="200" y="342"/>
                  <a:pt x="196" y="349"/>
                  <a:pt x="189" y="353"/>
                </a:cubicBezTo>
                <a:close/>
                <a:moveTo>
                  <a:pt x="178" y="289"/>
                </a:moveTo>
                <a:lnTo>
                  <a:pt x="178" y="289"/>
                </a:lnTo>
                <a:cubicBezTo>
                  <a:pt x="153" y="289"/>
                  <a:pt x="133" y="309"/>
                  <a:pt x="133" y="334"/>
                </a:cubicBezTo>
                <a:lnTo>
                  <a:pt x="133" y="334"/>
                </a:lnTo>
                <a:cubicBezTo>
                  <a:pt x="133" y="345"/>
                  <a:pt x="138" y="356"/>
                  <a:pt x="145" y="363"/>
                </a:cubicBezTo>
                <a:lnTo>
                  <a:pt x="145" y="363"/>
                </a:lnTo>
                <a:cubicBezTo>
                  <a:pt x="145" y="364"/>
                  <a:pt x="145" y="366"/>
                  <a:pt x="145" y="367"/>
                </a:cubicBezTo>
                <a:lnTo>
                  <a:pt x="145" y="367"/>
                </a:lnTo>
                <a:cubicBezTo>
                  <a:pt x="145" y="386"/>
                  <a:pt x="159" y="401"/>
                  <a:pt x="178" y="401"/>
                </a:cubicBezTo>
                <a:lnTo>
                  <a:pt x="178" y="401"/>
                </a:lnTo>
                <a:cubicBezTo>
                  <a:pt x="196" y="401"/>
                  <a:pt x="211" y="386"/>
                  <a:pt x="211" y="367"/>
                </a:cubicBezTo>
                <a:lnTo>
                  <a:pt x="211" y="367"/>
                </a:lnTo>
                <a:cubicBezTo>
                  <a:pt x="211" y="366"/>
                  <a:pt x="211" y="364"/>
                  <a:pt x="211" y="363"/>
                </a:cubicBezTo>
                <a:lnTo>
                  <a:pt x="211" y="363"/>
                </a:lnTo>
                <a:cubicBezTo>
                  <a:pt x="218" y="356"/>
                  <a:pt x="222" y="345"/>
                  <a:pt x="222" y="334"/>
                </a:cubicBezTo>
                <a:lnTo>
                  <a:pt x="222" y="334"/>
                </a:lnTo>
                <a:cubicBezTo>
                  <a:pt x="222" y="309"/>
                  <a:pt x="202" y="289"/>
                  <a:pt x="178" y="289"/>
                </a:cubicBezTo>
                <a:close/>
                <a:moveTo>
                  <a:pt x="333" y="445"/>
                </a:moveTo>
                <a:lnTo>
                  <a:pt x="333" y="445"/>
                </a:lnTo>
                <a:cubicBezTo>
                  <a:pt x="333" y="458"/>
                  <a:pt x="323" y="467"/>
                  <a:pt x="311" y="467"/>
                </a:cubicBezTo>
                <a:lnTo>
                  <a:pt x="44" y="467"/>
                </a:lnTo>
                <a:lnTo>
                  <a:pt x="44" y="467"/>
                </a:lnTo>
                <a:cubicBezTo>
                  <a:pt x="32" y="467"/>
                  <a:pt x="23" y="458"/>
                  <a:pt x="23" y="445"/>
                </a:cubicBezTo>
                <a:lnTo>
                  <a:pt x="23" y="245"/>
                </a:lnTo>
                <a:lnTo>
                  <a:pt x="23" y="245"/>
                </a:lnTo>
                <a:cubicBezTo>
                  <a:pt x="23" y="233"/>
                  <a:pt x="32" y="223"/>
                  <a:pt x="44" y="223"/>
                </a:cubicBezTo>
                <a:lnTo>
                  <a:pt x="311" y="223"/>
                </a:lnTo>
                <a:lnTo>
                  <a:pt x="311" y="223"/>
                </a:lnTo>
                <a:cubicBezTo>
                  <a:pt x="323" y="223"/>
                  <a:pt x="333" y="233"/>
                  <a:pt x="333" y="245"/>
                </a:cubicBezTo>
                <a:lnTo>
                  <a:pt x="333" y="445"/>
                </a:lnTo>
                <a:close/>
                <a:moveTo>
                  <a:pt x="66" y="134"/>
                </a:moveTo>
                <a:lnTo>
                  <a:pt x="66" y="134"/>
                </a:lnTo>
                <a:cubicBezTo>
                  <a:pt x="66" y="73"/>
                  <a:pt x="117" y="23"/>
                  <a:pt x="178" y="23"/>
                </a:cubicBezTo>
                <a:lnTo>
                  <a:pt x="178" y="23"/>
                </a:lnTo>
                <a:cubicBezTo>
                  <a:pt x="239" y="23"/>
                  <a:pt x="289" y="73"/>
                  <a:pt x="289" y="134"/>
                </a:cubicBezTo>
                <a:lnTo>
                  <a:pt x="289" y="201"/>
                </a:lnTo>
                <a:lnTo>
                  <a:pt x="66" y="201"/>
                </a:lnTo>
                <a:lnTo>
                  <a:pt x="66" y="134"/>
                </a:lnTo>
                <a:close/>
                <a:moveTo>
                  <a:pt x="311" y="201"/>
                </a:moveTo>
                <a:lnTo>
                  <a:pt x="311" y="134"/>
                </a:lnTo>
                <a:lnTo>
                  <a:pt x="311" y="134"/>
                </a:lnTo>
                <a:cubicBezTo>
                  <a:pt x="311" y="61"/>
                  <a:pt x="251" y="0"/>
                  <a:pt x="178" y="0"/>
                </a:cubicBezTo>
                <a:lnTo>
                  <a:pt x="178" y="0"/>
                </a:lnTo>
                <a:cubicBezTo>
                  <a:pt x="104" y="0"/>
                  <a:pt x="44" y="61"/>
                  <a:pt x="44" y="134"/>
                </a:cubicBezTo>
                <a:lnTo>
                  <a:pt x="44" y="201"/>
                </a:lnTo>
                <a:lnTo>
                  <a:pt x="44" y="201"/>
                </a:lnTo>
                <a:cubicBezTo>
                  <a:pt x="20" y="201"/>
                  <a:pt x="0" y="221"/>
                  <a:pt x="0" y="245"/>
                </a:cubicBezTo>
                <a:lnTo>
                  <a:pt x="0" y="445"/>
                </a:lnTo>
                <a:lnTo>
                  <a:pt x="0" y="445"/>
                </a:lnTo>
                <a:cubicBezTo>
                  <a:pt x="0" y="470"/>
                  <a:pt x="20" y="489"/>
                  <a:pt x="44" y="489"/>
                </a:cubicBezTo>
                <a:lnTo>
                  <a:pt x="311" y="489"/>
                </a:lnTo>
                <a:lnTo>
                  <a:pt x="311" y="489"/>
                </a:lnTo>
                <a:cubicBezTo>
                  <a:pt x="335" y="489"/>
                  <a:pt x="356" y="470"/>
                  <a:pt x="356" y="445"/>
                </a:cubicBezTo>
                <a:lnTo>
                  <a:pt x="356" y="245"/>
                </a:lnTo>
                <a:lnTo>
                  <a:pt x="356" y="245"/>
                </a:lnTo>
                <a:cubicBezTo>
                  <a:pt x="356" y="221"/>
                  <a:pt x="335" y="201"/>
                  <a:pt x="311" y="201"/>
                </a:cubicBezTo>
                <a:close/>
              </a:path>
            </a:pathLst>
          </a:custGeom>
          <a:solidFill>
            <a:schemeClr val="bg1"/>
          </a:solidFill>
          <a:ln>
            <a:noFill/>
          </a:ln>
          <a:effectLst/>
        </p:spPr>
        <p:txBody>
          <a:bodyPr wrap="none" anchor="ctr"/>
          <a:lstStyle/>
          <a:p>
            <a:endParaRPr lang="en-US" sz="3265" dirty="0">
              <a:latin typeface="DM Sans" pitchFamily="2" charset="77"/>
            </a:endParaRPr>
          </a:p>
        </p:txBody>
      </p:sp>
      <p:sp>
        <p:nvSpPr>
          <p:cNvPr id="21" name="Freeform 8">
            <a:extLst>
              <a:ext uri="{FF2B5EF4-FFF2-40B4-BE49-F238E27FC236}">
                <a16:creationId xmlns:a16="http://schemas.microsoft.com/office/drawing/2014/main" id="{7CFB74D5-F4E2-684C-A932-DCF75C76276A}"/>
              </a:ext>
            </a:extLst>
          </p:cNvPr>
          <p:cNvSpPr>
            <a:spLocks noChangeArrowheads="1"/>
          </p:cNvSpPr>
          <p:nvPr/>
        </p:nvSpPr>
        <p:spPr bwMode="auto">
          <a:xfrm>
            <a:off x="8823581" y="3810807"/>
            <a:ext cx="32962" cy="1063014"/>
          </a:xfrm>
          <a:custGeom>
            <a:avLst/>
            <a:gdLst>
              <a:gd name="T0" fmla="*/ 51 w 52"/>
              <a:gd name="T1" fmla="*/ 1704 h 1705"/>
              <a:gd name="T2" fmla="*/ 0 w 52"/>
              <a:gd name="T3" fmla="*/ 1704 h 1705"/>
              <a:gd name="T4" fmla="*/ 0 w 52"/>
              <a:gd name="T5" fmla="*/ 0 h 1705"/>
              <a:gd name="T6" fmla="*/ 51 w 52"/>
              <a:gd name="T7" fmla="*/ 0 h 1705"/>
              <a:gd name="T8" fmla="*/ 51 w 52"/>
              <a:gd name="T9" fmla="*/ 1704 h 1705"/>
            </a:gdLst>
            <a:ahLst/>
            <a:cxnLst>
              <a:cxn ang="0">
                <a:pos x="T0" y="T1"/>
              </a:cxn>
              <a:cxn ang="0">
                <a:pos x="T2" y="T3"/>
              </a:cxn>
              <a:cxn ang="0">
                <a:pos x="T4" y="T5"/>
              </a:cxn>
              <a:cxn ang="0">
                <a:pos x="T6" y="T7"/>
              </a:cxn>
              <a:cxn ang="0">
                <a:pos x="T8" y="T9"/>
              </a:cxn>
            </a:cxnLst>
            <a:rect l="0" t="0" r="r" b="b"/>
            <a:pathLst>
              <a:path w="52" h="1705">
                <a:moveTo>
                  <a:pt x="51" y="1704"/>
                </a:moveTo>
                <a:lnTo>
                  <a:pt x="0" y="1704"/>
                </a:lnTo>
                <a:lnTo>
                  <a:pt x="0" y="0"/>
                </a:lnTo>
                <a:lnTo>
                  <a:pt x="51" y="0"/>
                </a:lnTo>
                <a:lnTo>
                  <a:pt x="51" y="1704"/>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22" name="Freeform 9">
            <a:extLst>
              <a:ext uri="{FF2B5EF4-FFF2-40B4-BE49-F238E27FC236}">
                <a16:creationId xmlns:a16="http://schemas.microsoft.com/office/drawing/2014/main" id="{E483F22C-048B-6143-BF79-EB58382BB463}"/>
              </a:ext>
            </a:extLst>
          </p:cNvPr>
          <p:cNvSpPr>
            <a:spLocks noChangeArrowheads="1"/>
          </p:cNvSpPr>
          <p:nvPr/>
        </p:nvSpPr>
        <p:spPr bwMode="auto">
          <a:xfrm>
            <a:off x="8529673" y="3500419"/>
            <a:ext cx="620779" cy="620779"/>
          </a:xfrm>
          <a:custGeom>
            <a:avLst/>
            <a:gdLst>
              <a:gd name="T0" fmla="*/ 498 w 995"/>
              <a:gd name="T1" fmla="*/ 0 h 995"/>
              <a:gd name="T2" fmla="*/ 498 w 995"/>
              <a:gd name="T3" fmla="*/ 0 h 995"/>
              <a:gd name="T4" fmla="*/ 994 w 995"/>
              <a:gd name="T5" fmla="*/ 497 h 995"/>
              <a:gd name="T6" fmla="*/ 994 w 995"/>
              <a:gd name="T7" fmla="*/ 497 h 995"/>
              <a:gd name="T8" fmla="*/ 498 w 995"/>
              <a:gd name="T9" fmla="*/ 994 h 995"/>
              <a:gd name="T10" fmla="*/ 498 w 995"/>
              <a:gd name="T11" fmla="*/ 994 h 995"/>
              <a:gd name="T12" fmla="*/ 0 w 995"/>
              <a:gd name="T13" fmla="*/ 497 h 995"/>
              <a:gd name="T14" fmla="*/ 0 w 995"/>
              <a:gd name="T15" fmla="*/ 497 h 995"/>
              <a:gd name="T16" fmla="*/ 498 w 995"/>
              <a:gd name="T17" fmla="*/ 0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95">
                <a:moveTo>
                  <a:pt x="498" y="0"/>
                </a:moveTo>
                <a:lnTo>
                  <a:pt x="498" y="0"/>
                </a:lnTo>
                <a:cubicBezTo>
                  <a:pt x="772" y="0"/>
                  <a:pt x="994" y="223"/>
                  <a:pt x="994" y="497"/>
                </a:cubicBezTo>
                <a:lnTo>
                  <a:pt x="994" y="497"/>
                </a:lnTo>
                <a:cubicBezTo>
                  <a:pt x="994" y="771"/>
                  <a:pt x="772" y="994"/>
                  <a:pt x="498" y="994"/>
                </a:cubicBezTo>
                <a:lnTo>
                  <a:pt x="498" y="994"/>
                </a:lnTo>
                <a:cubicBezTo>
                  <a:pt x="223" y="994"/>
                  <a:pt x="0" y="771"/>
                  <a:pt x="0" y="497"/>
                </a:cubicBezTo>
                <a:lnTo>
                  <a:pt x="0" y="497"/>
                </a:lnTo>
                <a:cubicBezTo>
                  <a:pt x="0" y="223"/>
                  <a:pt x="223" y="0"/>
                  <a:pt x="498" y="0"/>
                </a:cubicBez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23" name="Freeform 76">
            <a:extLst>
              <a:ext uri="{FF2B5EF4-FFF2-40B4-BE49-F238E27FC236}">
                <a16:creationId xmlns:a16="http://schemas.microsoft.com/office/drawing/2014/main" id="{9407F388-4749-CA49-9CE7-6865ECFD12CC}"/>
              </a:ext>
            </a:extLst>
          </p:cNvPr>
          <p:cNvSpPr>
            <a:spLocks noChangeArrowheads="1"/>
          </p:cNvSpPr>
          <p:nvPr/>
        </p:nvSpPr>
        <p:spPr bwMode="auto">
          <a:xfrm>
            <a:off x="9282297" y="1308465"/>
            <a:ext cx="615285" cy="480693"/>
          </a:xfrm>
          <a:custGeom>
            <a:avLst/>
            <a:gdLst>
              <a:gd name="T0" fmla="*/ 988 w 989"/>
              <a:gd name="T1" fmla="*/ 0 h 773"/>
              <a:gd name="T2" fmla="*/ 241 w 989"/>
              <a:gd name="T3" fmla="*/ 0 h 773"/>
              <a:gd name="T4" fmla="*/ 241 w 989"/>
              <a:gd name="T5" fmla="*/ 579 h 773"/>
              <a:gd name="T6" fmla="*/ 225 w 989"/>
              <a:gd name="T7" fmla="*/ 579 h 773"/>
              <a:gd name="T8" fmla="*/ 225 w 989"/>
              <a:gd name="T9" fmla="*/ 568 h 773"/>
              <a:gd name="T10" fmla="*/ 0 w 989"/>
              <a:gd name="T11" fmla="*/ 568 h 773"/>
              <a:gd name="T12" fmla="*/ 0 w 989"/>
              <a:gd name="T13" fmla="*/ 772 h 773"/>
              <a:gd name="T14" fmla="*/ 96 w 989"/>
              <a:gd name="T15" fmla="*/ 772 h 773"/>
              <a:gd name="T16" fmla="*/ 192 w 989"/>
              <a:gd name="T17" fmla="*/ 772 h 773"/>
              <a:gd name="T18" fmla="*/ 225 w 989"/>
              <a:gd name="T19" fmla="*/ 772 h 773"/>
              <a:gd name="T20" fmla="*/ 988 w 989"/>
              <a:gd name="T21" fmla="*/ 772 h 773"/>
              <a:gd name="T22" fmla="*/ 723 w 989"/>
              <a:gd name="T23" fmla="*/ 386 h 773"/>
              <a:gd name="T24" fmla="*/ 988 w 989"/>
              <a:gd name="T25" fmla="*/ 0 h 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9" h="773">
                <a:moveTo>
                  <a:pt x="988" y="0"/>
                </a:moveTo>
                <a:lnTo>
                  <a:pt x="241" y="0"/>
                </a:lnTo>
                <a:lnTo>
                  <a:pt x="241" y="579"/>
                </a:lnTo>
                <a:lnTo>
                  <a:pt x="225" y="579"/>
                </a:lnTo>
                <a:lnTo>
                  <a:pt x="225" y="568"/>
                </a:lnTo>
                <a:lnTo>
                  <a:pt x="0" y="568"/>
                </a:lnTo>
                <a:lnTo>
                  <a:pt x="0" y="772"/>
                </a:lnTo>
                <a:lnTo>
                  <a:pt x="96" y="772"/>
                </a:lnTo>
                <a:lnTo>
                  <a:pt x="192" y="772"/>
                </a:lnTo>
                <a:lnTo>
                  <a:pt x="225" y="772"/>
                </a:lnTo>
                <a:lnTo>
                  <a:pt x="988" y="772"/>
                </a:lnTo>
                <a:lnTo>
                  <a:pt x="723" y="386"/>
                </a:lnTo>
                <a:lnTo>
                  <a:pt x="988" y="0"/>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4" name="Freeform 76">
            <a:extLst>
              <a:ext uri="{FF2B5EF4-FFF2-40B4-BE49-F238E27FC236}">
                <a16:creationId xmlns:a16="http://schemas.microsoft.com/office/drawing/2014/main" id="{39EB593A-BBF2-8241-B827-777B231EB454}"/>
              </a:ext>
            </a:extLst>
          </p:cNvPr>
          <p:cNvSpPr>
            <a:spLocks noChangeArrowheads="1"/>
          </p:cNvSpPr>
          <p:nvPr/>
        </p:nvSpPr>
        <p:spPr bwMode="auto">
          <a:xfrm>
            <a:off x="9282297" y="1308465"/>
            <a:ext cx="615285" cy="480693"/>
          </a:xfrm>
          <a:custGeom>
            <a:avLst/>
            <a:gdLst>
              <a:gd name="T0" fmla="*/ 988 w 989"/>
              <a:gd name="T1" fmla="*/ 0 h 773"/>
              <a:gd name="T2" fmla="*/ 241 w 989"/>
              <a:gd name="T3" fmla="*/ 0 h 773"/>
              <a:gd name="T4" fmla="*/ 241 w 989"/>
              <a:gd name="T5" fmla="*/ 579 h 773"/>
              <a:gd name="T6" fmla="*/ 225 w 989"/>
              <a:gd name="T7" fmla="*/ 579 h 773"/>
              <a:gd name="T8" fmla="*/ 225 w 989"/>
              <a:gd name="T9" fmla="*/ 568 h 773"/>
              <a:gd name="T10" fmla="*/ 0 w 989"/>
              <a:gd name="T11" fmla="*/ 568 h 773"/>
              <a:gd name="T12" fmla="*/ 0 w 989"/>
              <a:gd name="T13" fmla="*/ 772 h 773"/>
              <a:gd name="T14" fmla="*/ 96 w 989"/>
              <a:gd name="T15" fmla="*/ 772 h 773"/>
              <a:gd name="T16" fmla="*/ 192 w 989"/>
              <a:gd name="T17" fmla="*/ 772 h 773"/>
              <a:gd name="T18" fmla="*/ 225 w 989"/>
              <a:gd name="T19" fmla="*/ 772 h 773"/>
              <a:gd name="T20" fmla="*/ 988 w 989"/>
              <a:gd name="T21" fmla="*/ 772 h 773"/>
              <a:gd name="T22" fmla="*/ 723 w 989"/>
              <a:gd name="T23" fmla="*/ 386 h 773"/>
              <a:gd name="T24" fmla="*/ 988 w 989"/>
              <a:gd name="T25" fmla="*/ 0 h 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9" h="773">
                <a:moveTo>
                  <a:pt x="988" y="0"/>
                </a:moveTo>
                <a:lnTo>
                  <a:pt x="241" y="0"/>
                </a:lnTo>
                <a:lnTo>
                  <a:pt x="241" y="579"/>
                </a:lnTo>
                <a:lnTo>
                  <a:pt x="225" y="579"/>
                </a:lnTo>
                <a:lnTo>
                  <a:pt x="225" y="568"/>
                </a:lnTo>
                <a:lnTo>
                  <a:pt x="0" y="568"/>
                </a:lnTo>
                <a:lnTo>
                  <a:pt x="0" y="772"/>
                </a:lnTo>
                <a:lnTo>
                  <a:pt x="96" y="772"/>
                </a:lnTo>
                <a:lnTo>
                  <a:pt x="192" y="772"/>
                </a:lnTo>
                <a:lnTo>
                  <a:pt x="225" y="772"/>
                </a:lnTo>
                <a:lnTo>
                  <a:pt x="988" y="772"/>
                </a:lnTo>
                <a:lnTo>
                  <a:pt x="723" y="386"/>
                </a:lnTo>
                <a:lnTo>
                  <a:pt x="988" y="0"/>
                </a:lnTo>
              </a:path>
            </a:pathLst>
          </a:custGeom>
          <a:solidFill>
            <a:srgbClr val="000000">
              <a:alpha val="20000"/>
            </a:srgbClr>
          </a:solidFill>
          <a:ln>
            <a:noFill/>
          </a:ln>
          <a:effectLst/>
        </p:spPr>
        <p:txBody>
          <a:bodyPr wrap="none" anchor="ctr"/>
          <a:lstStyle/>
          <a:p>
            <a:endParaRPr lang="en-US" sz="3265" dirty="0">
              <a:latin typeface="DM Sans" pitchFamily="2" charset="77"/>
            </a:endParaRPr>
          </a:p>
        </p:txBody>
      </p:sp>
      <p:sp>
        <p:nvSpPr>
          <p:cNvPr id="25" name="Freeform 77">
            <a:extLst>
              <a:ext uri="{FF2B5EF4-FFF2-40B4-BE49-F238E27FC236}">
                <a16:creationId xmlns:a16="http://schemas.microsoft.com/office/drawing/2014/main" id="{88BFDF27-530C-1B4D-89C2-EB01B59110FD}"/>
              </a:ext>
            </a:extLst>
          </p:cNvPr>
          <p:cNvSpPr>
            <a:spLocks noChangeArrowheads="1"/>
          </p:cNvSpPr>
          <p:nvPr/>
        </p:nvSpPr>
        <p:spPr bwMode="auto">
          <a:xfrm>
            <a:off x="9070793" y="1173871"/>
            <a:ext cx="30214" cy="900954"/>
          </a:xfrm>
          <a:custGeom>
            <a:avLst/>
            <a:gdLst>
              <a:gd name="T0" fmla="*/ 25 w 50"/>
              <a:gd name="T1" fmla="*/ 0 h 1448"/>
              <a:gd name="T2" fmla="*/ 25 w 50"/>
              <a:gd name="T3" fmla="*/ 0 h 1448"/>
              <a:gd name="T4" fmla="*/ 0 w 50"/>
              <a:gd name="T5" fmla="*/ 24 h 1448"/>
              <a:gd name="T6" fmla="*/ 0 w 50"/>
              <a:gd name="T7" fmla="*/ 97 h 1448"/>
              <a:gd name="T8" fmla="*/ 0 w 50"/>
              <a:gd name="T9" fmla="*/ 1423 h 1448"/>
              <a:gd name="T10" fmla="*/ 0 w 50"/>
              <a:gd name="T11" fmla="*/ 1423 h 1448"/>
              <a:gd name="T12" fmla="*/ 25 w 50"/>
              <a:gd name="T13" fmla="*/ 1447 h 1448"/>
              <a:gd name="T14" fmla="*/ 25 w 50"/>
              <a:gd name="T15" fmla="*/ 1447 h 1448"/>
              <a:gd name="T16" fmla="*/ 49 w 50"/>
              <a:gd name="T17" fmla="*/ 1423 h 1448"/>
              <a:gd name="T18" fmla="*/ 49 w 50"/>
              <a:gd name="T19" fmla="*/ 97 h 1448"/>
              <a:gd name="T20" fmla="*/ 49 w 50"/>
              <a:gd name="T21" fmla="*/ 24 h 1448"/>
              <a:gd name="T22" fmla="*/ 49 w 50"/>
              <a:gd name="T23" fmla="*/ 24 h 1448"/>
              <a:gd name="T24" fmla="*/ 25 w 50"/>
              <a:gd name="T25" fmla="*/ 0 h 1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1448">
                <a:moveTo>
                  <a:pt x="25" y="0"/>
                </a:moveTo>
                <a:lnTo>
                  <a:pt x="25" y="0"/>
                </a:lnTo>
                <a:cubicBezTo>
                  <a:pt x="12" y="0"/>
                  <a:pt x="0" y="11"/>
                  <a:pt x="0" y="24"/>
                </a:cubicBezTo>
                <a:lnTo>
                  <a:pt x="0" y="97"/>
                </a:lnTo>
                <a:lnTo>
                  <a:pt x="0" y="1423"/>
                </a:lnTo>
                <a:lnTo>
                  <a:pt x="0" y="1423"/>
                </a:lnTo>
                <a:cubicBezTo>
                  <a:pt x="0" y="1436"/>
                  <a:pt x="12" y="1447"/>
                  <a:pt x="25" y="1447"/>
                </a:cubicBezTo>
                <a:lnTo>
                  <a:pt x="25" y="1447"/>
                </a:lnTo>
                <a:cubicBezTo>
                  <a:pt x="38" y="1447"/>
                  <a:pt x="49" y="1436"/>
                  <a:pt x="49" y="1423"/>
                </a:cubicBezTo>
                <a:lnTo>
                  <a:pt x="49" y="97"/>
                </a:lnTo>
                <a:lnTo>
                  <a:pt x="49" y="24"/>
                </a:lnTo>
                <a:lnTo>
                  <a:pt x="49" y="24"/>
                </a:lnTo>
                <a:cubicBezTo>
                  <a:pt x="49" y="11"/>
                  <a:pt x="38" y="0"/>
                  <a:pt x="25" y="0"/>
                </a:cubicBez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26" name="Freeform 78">
            <a:extLst>
              <a:ext uri="{FF2B5EF4-FFF2-40B4-BE49-F238E27FC236}">
                <a16:creationId xmlns:a16="http://schemas.microsoft.com/office/drawing/2014/main" id="{0FB86358-D256-E748-A621-1143A543484C}"/>
              </a:ext>
            </a:extLst>
          </p:cNvPr>
          <p:cNvSpPr>
            <a:spLocks noChangeArrowheads="1"/>
          </p:cNvSpPr>
          <p:nvPr/>
        </p:nvSpPr>
        <p:spPr bwMode="auto">
          <a:xfrm>
            <a:off x="9103757" y="1234301"/>
            <a:ext cx="332363" cy="436742"/>
          </a:xfrm>
          <a:custGeom>
            <a:avLst/>
            <a:gdLst>
              <a:gd name="T0" fmla="*/ 0 w 532"/>
              <a:gd name="T1" fmla="*/ 0 h 700"/>
              <a:gd name="T2" fmla="*/ 531 w 532"/>
              <a:gd name="T3" fmla="*/ 0 h 700"/>
              <a:gd name="T4" fmla="*/ 531 w 532"/>
              <a:gd name="T5" fmla="*/ 699 h 700"/>
              <a:gd name="T6" fmla="*/ 0 w 532"/>
              <a:gd name="T7" fmla="*/ 699 h 700"/>
              <a:gd name="T8" fmla="*/ 0 w 532"/>
              <a:gd name="T9" fmla="*/ 0 h 700"/>
            </a:gdLst>
            <a:ahLst/>
            <a:cxnLst>
              <a:cxn ang="0">
                <a:pos x="T0" y="T1"/>
              </a:cxn>
              <a:cxn ang="0">
                <a:pos x="T2" y="T3"/>
              </a:cxn>
              <a:cxn ang="0">
                <a:pos x="T4" y="T5"/>
              </a:cxn>
              <a:cxn ang="0">
                <a:pos x="T6" y="T7"/>
              </a:cxn>
              <a:cxn ang="0">
                <a:pos x="T8" y="T9"/>
              </a:cxn>
            </a:cxnLst>
            <a:rect l="0" t="0" r="r" b="b"/>
            <a:pathLst>
              <a:path w="532" h="700">
                <a:moveTo>
                  <a:pt x="0" y="0"/>
                </a:moveTo>
                <a:lnTo>
                  <a:pt x="531" y="0"/>
                </a:lnTo>
                <a:lnTo>
                  <a:pt x="531" y="699"/>
                </a:lnTo>
                <a:lnTo>
                  <a:pt x="0" y="699"/>
                </a:lnTo>
                <a:lnTo>
                  <a:pt x="0" y="0"/>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7" name="Freeform 79">
            <a:extLst>
              <a:ext uri="{FF2B5EF4-FFF2-40B4-BE49-F238E27FC236}">
                <a16:creationId xmlns:a16="http://schemas.microsoft.com/office/drawing/2014/main" id="{A825FBDA-9615-F84C-BF55-D5EA0931BDA6}"/>
              </a:ext>
            </a:extLst>
          </p:cNvPr>
          <p:cNvSpPr>
            <a:spLocks noChangeArrowheads="1"/>
          </p:cNvSpPr>
          <p:nvPr/>
        </p:nvSpPr>
        <p:spPr bwMode="auto">
          <a:xfrm>
            <a:off x="9282298" y="1668296"/>
            <a:ext cx="151076" cy="120860"/>
          </a:xfrm>
          <a:custGeom>
            <a:avLst/>
            <a:gdLst>
              <a:gd name="T0" fmla="*/ 0 w 242"/>
              <a:gd name="T1" fmla="*/ 193 h 194"/>
              <a:gd name="T2" fmla="*/ 241 w 242"/>
              <a:gd name="T3" fmla="*/ 0 h 194"/>
              <a:gd name="T4" fmla="*/ 0 w 242"/>
              <a:gd name="T5" fmla="*/ 0 h 194"/>
              <a:gd name="T6" fmla="*/ 0 w 242"/>
              <a:gd name="T7" fmla="*/ 193 h 194"/>
            </a:gdLst>
            <a:ahLst/>
            <a:cxnLst>
              <a:cxn ang="0">
                <a:pos x="T0" y="T1"/>
              </a:cxn>
              <a:cxn ang="0">
                <a:pos x="T2" y="T3"/>
              </a:cxn>
              <a:cxn ang="0">
                <a:pos x="T4" y="T5"/>
              </a:cxn>
              <a:cxn ang="0">
                <a:pos x="T6" y="T7"/>
              </a:cxn>
            </a:cxnLst>
            <a:rect l="0" t="0" r="r" b="b"/>
            <a:pathLst>
              <a:path w="242" h="194">
                <a:moveTo>
                  <a:pt x="0" y="193"/>
                </a:moveTo>
                <a:lnTo>
                  <a:pt x="241" y="0"/>
                </a:lnTo>
                <a:lnTo>
                  <a:pt x="0" y="0"/>
                </a:lnTo>
                <a:lnTo>
                  <a:pt x="0" y="193"/>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8" name="Freeform 79">
            <a:extLst>
              <a:ext uri="{FF2B5EF4-FFF2-40B4-BE49-F238E27FC236}">
                <a16:creationId xmlns:a16="http://schemas.microsoft.com/office/drawing/2014/main" id="{6FBEF92D-2D20-2046-99CB-49297435CD48}"/>
              </a:ext>
            </a:extLst>
          </p:cNvPr>
          <p:cNvSpPr>
            <a:spLocks noChangeArrowheads="1"/>
          </p:cNvSpPr>
          <p:nvPr/>
        </p:nvSpPr>
        <p:spPr bwMode="auto">
          <a:xfrm>
            <a:off x="9282298" y="1668296"/>
            <a:ext cx="151076" cy="120860"/>
          </a:xfrm>
          <a:custGeom>
            <a:avLst/>
            <a:gdLst>
              <a:gd name="T0" fmla="*/ 0 w 242"/>
              <a:gd name="T1" fmla="*/ 193 h 194"/>
              <a:gd name="T2" fmla="*/ 241 w 242"/>
              <a:gd name="T3" fmla="*/ 0 h 194"/>
              <a:gd name="T4" fmla="*/ 0 w 242"/>
              <a:gd name="T5" fmla="*/ 0 h 194"/>
              <a:gd name="T6" fmla="*/ 0 w 242"/>
              <a:gd name="T7" fmla="*/ 193 h 194"/>
            </a:gdLst>
            <a:ahLst/>
            <a:cxnLst>
              <a:cxn ang="0">
                <a:pos x="T0" y="T1"/>
              </a:cxn>
              <a:cxn ang="0">
                <a:pos x="T2" y="T3"/>
              </a:cxn>
              <a:cxn ang="0">
                <a:pos x="T4" y="T5"/>
              </a:cxn>
              <a:cxn ang="0">
                <a:pos x="T6" y="T7"/>
              </a:cxn>
            </a:cxnLst>
            <a:rect l="0" t="0" r="r" b="b"/>
            <a:pathLst>
              <a:path w="242" h="194">
                <a:moveTo>
                  <a:pt x="0" y="193"/>
                </a:moveTo>
                <a:lnTo>
                  <a:pt x="241" y="0"/>
                </a:lnTo>
                <a:lnTo>
                  <a:pt x="0" y="0"/>
                </a:lnTo>
                <a:lnTo>
                  <a:pt x="0" y="193"/>
                </a:lnTo>
              </a:path>
            </a:pathLst>
          </a:custGeom>
          <a:solidFill>
            <a:srgbClr val="000000">
              <a:alpha val="30000"/>
            </a:srgbClr>
          </a:solidFill>
          <a:ln>
            <a:noFill/>
          </a:ln>
          <a:effectLst/>
        </p:spPr>
        <p:txBody>
          <a:bodyPr wrap="none" anchor="ctr"/>
          <a:lstStyle/>
          <a:p>
            <a:endParaRPr lang="en-US" sz="3265" dirty="0">
              <a:latin typeface="DM Sans" pitchFamily="2" charset="77"/>
            </a:endParaRPr>
          </a:p>
        </p:txBody>
      </p:sp>
      <p:sp>
        <p:nvSpPr>
          <p:cNvPr id="29" name="Freeform 80">
            <a:extLst>
              <a:ext uri="{FF2B5EF4-FFF2-40B4-BE49-F238E27FC236}">
                <a16:creationId xmlns:a16="http://schemas.microsoft.com/office/drawing/2014/main" id="{72A4DD31-F3B9-534C-A706-DA1D682ED47A}"/>
              </a:ext>
            </a:extLst>
          </p:cNvPr>
          <p:cNvSpPr>
            <a:spLocks noChangeArrowheads="1"/>
          </p:cNvSpPr>
          <p:nvPr/>
        </p:nvSpPr>
        <p:spPr bwMode="auto">
          <a:xfrm>
            <a:off x="8699975" y="2058345"/>
            <a:ext cx="777348" cy="79657"/>
          </a:xfrm>
          <a:custGeom>
            <a:avLst/>
            <a:gdLst>
              <a:gd name="T0" fmla="*/ 1245 w 1246"/>
              <a:gd name="T1" fmla="*/ 126 h 127"/>
              <a:gd name="T2" fmla="*/ 1245 w 1246"/>
              <a:gd name="T3" fmla="*/ 126 h 127"/>
              <a:gd name="T4" fmla="*/ 623 w 1246"/>
              <a:gd name="T5" fmla="*/ 0 h 127"/>
              <a:gd name="T6" fmla="*/ 623 w 1246"/>
              <a:gd name="T7" fmla="*/ 0 h 127"/>
              <a:gd name="T8" fmla="*/ 0 w 1246"/>
              <a:gd name="T9" fmla="*/ 126 h 127"/>
              <a:gd name="T10" fmla="*/ 1245 w 1246"/>
              <a:gd name="T11" fmla="*/ 126 h 127"/>
            </a:gdLst>
            <a:ahLst/>
            <a:cxnLst>
              <a:cxn ang="0">
                <a:pos x="T0" y="T1"/>
              </a:cxn>
              <a:cxn ang="0">
                <a:pos x="T2" y="T3"/>
              </a:cxn>
              <a:cxn ang="0">
                <a:pos x="T4" y="T5"/>
              </a:cxn>
              <a:cxn ang="0">
                <a:pos x="T6" y="T7"/>
              </a:cxn>
              <a:cxn ang="0">
                <a:pos x="T8" y="T9"/>
              </a:cxn>
              <a:cxn ang="0">
                <a:pos x="T10" y="T11"/>
              </a:cxn>
            </a:cxnLst>
            <a:rect l="0" t="0" r="r" b="b"/>
            <a:pathLst>
              <a:path w="1246" h="127">
                <a:moveTo>
                  <a:pt x="1245" y="126"/>
                </a:moveTo>
                <a:lnTo>
                  <a:pt x="1245" y="126"/>
                </a:lnTo>
                <a:cubicBezTo>
                  <a:pt x="1153" y="53"/>
                  <a:pt x="909" y="0"/>
                  <a:pt x="623" y="0"/>
                </a:cubicBezTo>
                <a:lnTo>
                  <a:pt x="623" y="0"/>
                </a:lnTo>
                <a:cubicBezTo>
                  <a:pt x="336" y="0"/>
                  <a:pt x="92" y="53"/>
                  <a:pt x="0" y="126"/>
                </a:cubicBezTo>
                <a:lnTo>
                  <a:pt x="1245" y="126"/>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41" name="Freeform 331">
            <a:extLst>
              <a:ext uri="{FF2B5EF4-FFF2-40B4-BE49-F238E27FC236}">
                <a16:creationId xmlns:a16="http://schemas.microsoft.com/office/drawing/2014/main" id="{447C1899-04F4-B243-A313-8E657DFB35F3}"/>
              </a:ext>
            </a:extLst>
          </p:cNvPr>
          <p:cNvSpPr>
            <a:spLocks noChangeArrowheads="1"/>
          </p:cNvSpPr>
          <p:nvPr/>
        </p:nvSpPr>
        <p:spPr bwMode="auto">
          <a:xfrm>
            <a:off x="8716456" y="3659734"/>
            <a:ext cx="249961" cy="304897"/>
          </a:xfrm>
          <a:custGeom>
            <a:avLst/>
            <a:gdLst>
              <a:gd name="T0" fmla="*/ 378 w 402"/>
              <a:gd name="T1" fmla="*/ 444 h 489"/>
              <a:gd name="T2" fmla="*/ 378 w 402"/>
              <a:gd name="T3" fmla="*/ 444 h 489"/>
              <a:gd name="T4" fmla="*/ 356 w 402"/>
              <a:gd name="T5" fmla="*/ 466 h 489"/>
              <a:gd name="T6" fmla="*/ 111 w 402"/>
              <a:gd name="T7" fmla="*/ 466 h 489"/>
              <a:gd name="T8" fmla="*/ 111 w 402"/>
              <a:gd name="T9" fmla="*/ 22 h 489"/>
              <a:gd name="T10" fmla="*/ 245 w 402"/>
              <a:gd name="T11" fmla="*/ 22 h 489"/>
              <a:gd name="T12" fmla="*/ 245 w 402"/>
              <a:gd name="T13" fmla="*/ 155 h 489"/>
              <a:gd name="T14" fmla="*/ 289 w 402"/>
              <a:gd name="T15" fmla="*/ 111 h 489"/>
              <a:gd name="T16" fmla="*/ 334 w 402"/>
              <a:gd name="T17" fmla="*/ 155 h 489"/>
              <a:gd name="T18" fmla="*/ 334 w 402"/>
              <a:gd name="T19" fmla="*/ 22 h 489"/>
              <a:gd name="T20" fmla="*/ 356 w 402"/>
              <a:gd name="T21" fmla="*/ 22 h 489"/>
              <a:gd name="T22" fmla="*/ 356 w 402"/>
              <a:gd name="T23" fmla="*/ 22 h 489"/>
              <a:gd name="T24" fmla="*/ 378 w 402"/>
              <a:gd name="T25" fmla="*/ 44 h 489"/>
              <a:gd name="T26" fmla="*/ 378 w 402"/>
              <a:gd name="T27" fmla="*/ 444 h 489"/>
              <a:gd name="T28" fmla="*/ 89 w 402"/>
              <a:gd name="T29" fmla="*/ 466 h 489"/>
              <a:gd name="T30" fmla="*/ 45 w 402"/>
              <a:gd name="T31" fmla="*/ 466 h 489"/>
              <a:gd name="T32" fmla="*/ 45 w 402"/>
              <a:gd name="T33" fmla="*/ 466 h 489"/>
              <a:gd name="T34" fmla="*/ 23 w 402"/>
              <a:gd name="T35" fmla="*/ 444 h 489"/>
              <a:gd name="T36" fmla="*/ 23 w 402"/>
              <a:gd name="T37" fmla="*/ 44 h 489"/>
              <a:gd name="T38" fmla="*/ 23 w 402"/>
              <a:gd name="T39" fmla="*/ 44 h 489"/>
              <a:gd name="T40" fmla="*/ 45 w 402"/>
              <a:gd name="T41" fmla="*/ 22 h 489"/>
              <a:gd name="T42" fmla="*/ 89 w 402"/>
              <a:gd name="T43" fmla="*/ 22 h 489"/>
              <a:gd name="T44" fmla="*/ 89 w 402"/>
              <a:gd name="T45" fmla="*/ 466 h 489"/>
              <a:gd name="T46" fmla="*/ 267 w 402"/>
              <a:gd name="T47" fmla="*/ 22 h 489"/>
              <a:gd name="T48" fmla="*/ 311 w 402"/>
              <a:gd name="T49" fmla="*/ 22 h 489"/>
              <a:gd name="T50" fmla="*/ 311 w 402"/>
              <a:gd name="T51" fmla="*/ 100 h 489"/>
              <a:gd name="T52" fmla="*/ 289 w 402"/>
              <a:gd name="T53" fmla="*/ 77 h 489"/>
              <a:gd name="T54" fmla="*/ 267 w 402"/>
              <a:gd name="T55" fmla="*/ 100 h 489"/>
              <a:gd name="T56" fmla="*/ 267 w 402"/>
              <a:gd name="T57" fmla="*/ 22 h 489"/>
              <a:gd name="T58" fmla="*/ 356 w 402"/>
              <a:gd name="T59" fmla="*/ 0 h 489"/>
              <a:gd name="T60" fmla="*/ 45 w 402"/>
              <a:gd name="T61" fmla="*/ 0 h 489"/>
              <a:gd name="T62" fmla="*/ 45 w 402"/>
              <a:gd name="T63" fmla="*/ 0 h 489"/>
              <a:gd name="T64" fmla="*/ 0 w 402"/>
              <a:gd name="T65" fmla="*/ 44 h 489"/>
              <a:gd name="T66" fmla="*/ 0 w 402"/>
              <a:gd name="T67" fmla="*/ 444 h 489"/>
              <a:gd name="T68" fmla="*/ 0 w 402"/>
              <a:gd name="T69" fmla="*/ 444 h 489"/>
              <a:gd name="T70" fmla="*/ 45 w 402"/>
              <a:gd name="T71" fmla="*/ 488 h 489"/>
              <a:gd name="T72" fmla="*/ 356 w 402"/>
              <a:gd name="T73" fmla="*/ 488 h 489"/>
              <a:gd name="T74" fmla="*/ 356 w 402"/>
              <a:gd name="T75" fmla="*/ 488 h 489"/>
              <a:gd name="T76" fmla="*/ 401 w 402"/>
              <a:gd name="T77" fmla="*/ 444 h 489"/>
              <a:gd name="T78" fmla="*/ 401 w 402"/>
              <a:gd name="T79" fmla="*/ 44 h 489"/>
              <a:gd name="T80" fmla="*/ 401 w 402"/>
              <a:gd name="T81" fmla="*/ 44 h 489"/>
              <a:gd name="T82" fmla="*/ 356 w 402"/>
              <a:gd name="T83" fmla="*/ 0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02" h="489">
                <a:moveTo>
                  <a:pt x="378" y="444"/>
                </a:moveTo>
                <a:lnTo>
                  <a:pt x="378" y="444"/>
                </a:lnTo>
                <a:cubicBezTo>
                  <a:pt x="378" y="456"/>
                  <a:pt x="368" y="466"/>
                  <a:pt x="356" y="466"/>
                </a:cubicBezTo>
                <a:lnTo>
                  <a:pt x="111" y="466"/>
                </a:lnTo>
                <a:lnTo>
                  <a:pt x="111" y="22"/>
                </a:lnTo>
                <a:lnTo>
                  <a:pt x="245" y="22"/>
                </a:lnTo>
                <a:lnTo>
                  <a:pt x="245" y="155"/>
                </a:lnTo>
                <a:lnTo>
                  <a:pt x="289" y="111"/>
                </a:lnTo>
                <a:lnTo>
                  <a:pt x="334" y="155"/>
                </a:lnTo>
                <a:lnTo>
                  <a:pt x="334" y="22"/>
                </a:lnTo>
                <a:lnTo>
                  <a:pt x="356" y="22"/>
                </a:lnTo>
                <a:lnTo>
                  <a:pt x="356" y="22"/>
                </a:lnTo>
                <a:cubicBezTo>
                  <a:pt x="368" y="22"/>
                  <a:pt x="378" y="32"/>
                  <a:pt x="378" y="44"/>
                </a:cubicBezTo>
                <a:lnTo>
                  <a:pt x="378" y="444"/>
                </a:lnTo>
                <a:close/>
                <a:moveTo>
                  <a:pt x="89" y="466"/>
                </a:moveTo>
                <a:lnTo>
                  <a:pt x="45" y="466"/>
                </a:lnTo>
                <a:lnTo>
                  <a:pt x="45" y="466"/>
                </a:lnTo>
                <a:cubicBezTo>
                  <a:pt x="32" y="466"/>
                  <a:pt x="23" y="456"/>
                  <a:pt x="23" y="444"/>
                </a:cubicBezTo>
                <a:lnTo>
                  <a:pt x="23" y="44"/>
                </a:lnTo>
                <a:lnTo>
                  <a:pt x="23" y="44"/>
                </a:lnTo>
                <a:cubicBezTo>
                  <a:pt x="23" y="32"/>
                  <a:pt x="32" y="22"/>
                  <a:pt x="45" y="22"/>
                </a:cubicBezTo>
                <a:lnTo>
                  <a:pt x="89" y="22"/>
                </a:lnTo>
                <a:lnTo>
                  <a:pt x="89" y="466"/>
                </a:lnTo>
                <a:close/>
                <a:moveTo>
                  <a:pt x="267" y="22"/>
                </a:moveTo>
                <a:lnTo>
                  <a:pt x="311" y="22"/>
                </a:lnTo>
                <a:lnTo>
                  <a:pt x="311" y="100"/>
                </a:lnTo>
                <a:lnTo>
                  <a:pt x="289" y="77"/>
                </a:lnTo>
                <a:lnTo>
                  <a:pt x="267" y="100"/>
                </a:lnTo>
                <a:lnTo>
                  <a:pt x="267" y="22"/>
                </a:lnTo>
                <a:close/>
                <a:moveTo>
                  <a:pt x="356" y="0"/>
                </a:moveTo>
                <a:lnTo>
                  <a:pt x="45" y="0"/>
                </a:lnTo>
                <a:lnTo>
                  <a:pt x="45" y="0"/>
                </a:lnTo>
                <a:cubicBezTo>
                  <a:pt x="20" y="0"/>
                  <a:pt x="0" y="20"/>
                  <a:pt x="0" y="44"/>
                </a:cubicBezTo>
                <a:lnTo>
                  <a:pt x="0" y="444"/>
                </a:lnTo>
                <a:lnTo>
                  <a:pt x="0" y="444"/>
                </a:lnTo>
                <a:cubicBezTo>
                  <a:pt x="0" y="469"/>
                  <a:pt x="20" y="488"/>
                  <a:pt x="45" y="488"/>
                </a:cubicBezTo>
                <a:lnTo>
                  <a:pt x="356" y="488"/>
                </a:lnTo>
                <a:lnTo>
                  <a:pt x="356" y="488"/>
                </a:lnTo>
                <a:cubicBezTo>
                  <a:pt x="380" y="488"/>
                  <a:pt x="401" y="469"/>
                  <a:pt x="401" y="444"/>
                </a:cubicBezTo>
                <a:lnTo>
                  <a:pt x="401" y="44"/>
                </a:lnTo>
                <a:lnTo>
                  <a:pt x="401" y="44"/>
                </a:lnTo>
                <a:cubicBezTo>
                  <a:pt x="401" y="20"/>
                  <a:pt x="380" y="0"/>
                  <a:pt x="356" y="0"/>
                </a:cubicBezTo>
                <a:close/>
              </a:path>
            </a:pathLst>
          </a:custGeom>
          <a:solidFill>
            <a:schemeClr val="bg1"/>
          </a:solidFill>
          <a:ln>
            <a:noFill/>
          </a:ln>
          <a:effectLst/>
        </p:spPr>
        <p:txBody>
          <a:bodyPr wrap="none" anchor="ctr"/>
          <a:lstStyle/>
          <a:p>
            <a:endParaRPr lang="en-US" sz="3265" dirty="0">
              <a:latin typeface="DM Sans" pitchFamily="2" charset="77"/>
            </a:endParaRPr>
          </a:p>
        </p:txBody>
      </p:sp>
      <p:sp>
        <p:nvSpPr>
          <p:cNvPr id="44" name="Freeform 43">
            <a:extLst>
              <a:ext uri="{FF2B5EF4-FFF2-40B4-BE49-F238E27FC236}">
                <a16:creationId xmlns:a16="http://schemas.microsoft.com/office/drawing/2014/main" id="{4AF0B540-3D76-F242-8E1E-F92212D9CD21}"/>
              </a:ext>
            </a:extLst>
          </p:cNvPr>
          <p:cNvSpPr>
            <a:spLocks noChangeArrowheads="1"/>
          </p:cNvSpPr>
          <p:nvPr/>
        </p:nvSpPr>
        <p:spPr bwMode="auto">
          <a:xfrm>
            <a:off x="3209104" y="2135255"/>
            <a:ext cx="8224436" cy="4721142"/>
          </a:xfrm>
          <a:custGeom>
            <a:avLst/>
            <a:gdLst>
              <a:gd name="connsiteX0" fmla="*/ 11346695 w 16448871"/>
              <a:gd name="connsiteY0" fmla="*/ 0 h 9442284"/>
              <a:gd name="connsiteX1" fmla="*/ 12148899 w 16448871"/>
              <a:gd name="connsiteY1" fmla="*/ 0 h 9442284"/>
              <a:gd name="connsiteX2" fmla="*/ 12114019 w 16448871"/>
              <a:gd name="connsiteY2" fmla="*/ 9968 h 9442284"/>
              <a:gd name="connsiteX3" fmla="*/ 12001911 w 16448871"/>
              <a:gd name="connsiteY3" fmla="*/ 49841 h 9442284"/>
              <a:gd name="connsiteX4" fmla="*/ 11944611 w 16448871"/>
              <a:gd name="connsiteY4" fmla="*/ 79745 h 9442284"/>
              <a:gd name="connsiteX5" fmla="*/ 11925925 w 16448871"/>
              <a:gd name="connsiteY5" fmla="*/ 98435 h 9442284"/>
              <a:gd name="connsiteX6" fmla="*/ 11925925 w 16448871"/>
              <a:gd name="connsiteY6" fmla="*/ 107157 h 9442284"/>
              <a:gd name="connsiteX7" fmla="*/ 12052983 w 16448871"/>
              <a:gd name="connsiteY7" fmla="*/ 148276 h 9442284"/>
              <a:gd name="connsiteX8" fmla="*/ 12191251 w 16448871"/>
              <a:gd name="connsiteY8" fmla="*/ 198116 h 9442284"/>
              <a:gd name="connsiteX9" fmla="*/ 12328273 w 16448871"/>
              <a:gd name="connsiteY9" fmla="*/ 255433 h 9442284"/>
              <a:gd name="connsiteX10" fmla="*/ 12442873 w 16448871"/>
              <a:gd name="connsiteY10" fmla="*/ 321471 h 9442284"/>
              <a:gd name="connsiteX11" fmla="*/ 12526331 w 16448871"/>
              <a:gd name="connsiteY11" fmla="*/ 417414 h 9442284"/>
              <a:gd name="connsiteX12" fmla="*/ 12501419 w 16448871"/>
              <a:gd name="connsiteY12" fmla="*/ 512111 h 9442284"/>
              <a:gd name="connsiteX13" fmla="*/ 12353187 w 16448871"/>
              <a:gd name="connsiteY13" fmla="*/ 603070 h 9442284"/>
              <a:gd name="connsiteX14" fmla="*/ 12067931 w 16448871"/>
              <a:gd name="connsiteY14" fmla="*/ 687799 h 9442284"/>
              <a:gd name="connsiteX15" fmla="*/ 11757761 w 16448871"/>
              <a:gd name="connsiteY15" fmla="*/ 765052 h 9442284"/>
              <a:gd name="connsiteX16" fmla="*/ 11532297 w 16448871"/>
              <a:gd name="connsiteY16" fmla="*/ 842305 h 9442284"/>
              <a:gd name="connsiteX17" fmla="*/ 11395275 w 16448871"/>
              <a:gd name="connsiteY17" fmla="*/ 923295 h 9442284"/>
              <a:gd name="connsiteX18" fmla="*/ 11350431 w 16448871"/>
              <a:gd name="connsiteY18" fmla="*/ 1009270 h 9442284"/>
              <a:gd name="connsiteX19" fmla="*/ 11412715 w 16448871"/>
              <a:gd name="connsiteY19" fmla="*/ 1122657 h 9442284"/>
              <a:gd name="connsiteX20" fmla="*/ 11670565 w 16448871"/>
              <a:gd name="connsiteY20" fmla="*/ 1293361 h 9442284"/>
              <a:gd name="connsiteX21" fmla="*/ 12258515 w 16448871"/>
              <a:gd name="connsiteY21" fmla="*/ 1545056 h 9442284"/>
              <a:gd name="connsiteX22" fmla="*/ 13408259 w 16448871"/>
              <a:gd name="connsiteY22" fmla="*/ 1923843 h 9442284"/>
              <a:gd name="connsiteX23" fmla="*/ 13813095 w 16448871"/>
              <a:gd name="connsiteY23" fmla="*/ 2053429 h 9442284"/>
              <a:gd name="connsiteX24" fmla="*/ 14204233 w 16448871"/>
              <a:gd name="connsiteY24" fmla="*/ 2197966 h 9442284"/>
              <a:gd name="connsiteX25" fmla="*/ 14576683 w 16448871"/>
              <a:gd name="connsiteY25" fmla="*/ 2359948 h 9442284"/>
              <a:gd name="connsiteX26" fmla="*/ 14929207 w 16448871"/>
              <a:gd name="connsiteY26" fmla="*/ 2539373 h 9442284"/>
              <a:gd name="connsiteX27" fmla="*/ 15274253 w 16448871"/>
              <a:gd name="connsiteY27" fmla="*/ 2748703 h 9442284"/>
              <a:gd name="connsiteX28" fmla="*/ 15590651 w 16448871"/>
              <a:gd name="connsiteY28" fmla="*/ 2985446 h 9442284"/>
              <a:gd name="connsiteX29" fmla="*/ 15873415 w 16448871"/>
              <a:gd name="connsiteY29" fmla="*/ 3252092 h 9442284"/>
              <a:gd name="connsiteX30" fmla="*/ 16112579 w 16448871"/>
              <a:gd name="connsiteY30" fmla="*/ 3554874 h 9442284"/>
              <a:gd name="connsiteX31" fmla="*/ 16369187 w 16448871"/>
              <a:gd name="connsiteY31" fmla="*/ 4088167 h 9442284"/>
              <a:gd name="connsiteX32" fmla="*/ 16446415 w 16448871"/>
              <a:gd name="connsiteY32" fmla="*/ 4731109 h 9442284"/>
              <a:gd name="connsiteX33" fmla="*/ 16277007 w 16448871"/>
              <a:gd name="connsiteY33" fmla="*/ 5518589 h 9442284"/>
              <a:gd name="connsiteX34" fmla="*/ 15757567 w 16448871"/>
              <a:gd name="connsiteY34" fmla="*/ 6499200 h 9442284"/>
              <a:gd name="connsiteX35" fmla="*/ 15087403 w 16448871"/>
              <a:gd name="connsiteY35" fmla="*/ 7360196 h 9442284"/>
              <a:gd name="connsiteX36" fmla="*/ 14067211 w 16448871"/>
              <a:gd name="connsiteY36" fmla="*/ 8414322 h 9442284"/>
              <a:gd name="connsiteX37" fmla="*/ 12909995 w 16448871"/>
              <a:gd name="connsiteY37" fmla="*/ 9442282 h 9442284"/>
              <a:gd name="connsiteX38" fmla="*/ 8875767 w 16448871"/>
              <a:gd name="connsiteY38" fmla="*/ 9442282 h 9442284"/>
              <a:gd name="connsiteX39" fmla="*/ 8875767 w 16448871"/>
              <a:gd name="connsiteY39" fmla="*/ 9442284 h 9442284"/>
              <a:gd name="connsiteX40" fmla="*/ 5773792 w 16448871"/>
              <a:gd name="connsiteY40" fmla="*/ 9442284 h 9442284"/>
              <a:gd name="connsiteX41" fmla="*/ 5773792 w 16448871"/>
              <a:gd name="connsiteY41" fmla="*/ 9442282 h 9442284"/>
              <a:gd name="connsiteX42" fmla="*/ 0 w 16448871"/>
              <a:gd name="connsiteY42" fmla="*/ 9442282 h 9442284"/>
              <a:gd name="connsiteX43" fmla="*/ 790993 w 16448871"/>
              <a:gd name="connsiteY43" fmla="*/ 9206786 h 9442284"/>
              <a:gd name="connsiteX44" fmla="*/ 3355801 w 16448871"/>
              <a:gd name="connsiteY44" fmla="*/ 8401862 h 9442284"/>
              <a:gd name="connsiteX45" fmla="*/ 6427593 w 16448871"/>
              <a:gd name="connsiteY45" fmla="*/ 7350227 h 9442284"/>
              <a:gd name="connsiteX46" fmla="*/ 9277657 w 16448871"/>
              <a:gd name="connsiteY46" fmla="*/ 6256228 h 9442284"/>
              <a:gd name="connsiteX47" fmla="*/ 10586843 w 16448871"/>
              <a:gd name="connsiteY47" fmla="*/ 5686800 h 9442284"/>
              <a:gd name="connsiteX48" fmla="*/ 11604547 w 16448871"/>
              <a:gd name="connsiteY48" fmla="*/ 5193380 h 9442284"/>
              <a:gd name="connsiteX49" fmla="*/ 12385573 w 16448871"/>
              <a:gd name="connsiteY49" fmla="*/ 4761014 h 9442284"/>
              <a:gd name="connsiteX50" fmla="*/ 12967295 w 16448871"/>
              <a:gd name="connsiteY50" fmla="*/ 4380980 h 9442284"/>
              <a:gd name="connsiteX51" fmla="*/ 13314833 w 16448871"/>
              <a:gd name="connsiteY51" fmla="*/ 4104365 h 9442284"/>
              <a:gd name="connsiteX52" fmla="*/ 13600089 w 16448871"/>
              <a:gd name="connsiteY52" fmla="*/ 3812798 h 9442284"/>
              <a:gd name="connsiteX53" fmla="*/ 13771991 w 16448871"/>
              <a:gd name="connsiteY53" fmla="*/ 3527461 h 9442284"/>
              <a:gd name="connsiteX54" fmla="*/ 13796903 w 16448871"/>
              <a:gd name="connsiteY54" fmla="*/ 3262061 h 9442284"/>
              <a:gd name="connsiteX55" fmla="*/ 13607563 w 16448871"/>
              <a:gd name="connsiteY55" fmla="*/ 2991676 h 9442284"/>
              <a:gd name="connsiteX56" fmla="*/ 13279955 w 16448871"/>
              <a:gd name="connsiteY56" fmla="*/ 2774870 h 9442284"/>
              <a:gd name="connsiteX57" fmla="*/ 12942383 w 16448871"/>
              <a:gd name="connsiteY57" fmla="*/ 2615380 h 9442284"/>
              <a:gd name="connsiteX58" fmla="*/ 12694495 w 16448871"/>
              <a:gd name="connsiteY58" fmla="*/ 2519437 h 9442284"/>
              <a:gd name="connsiteX59" fmla="*/ 11334239 w 16448871"/>
              <a:gd name="connsiteY59" fmla="*/ 1958732 h 9442284"/>
              <a:gd name="connsiteX60" fmla="*/ 10601791 w 16448871"/>
              <a:gd name="connsiteY60" fmla="*/ 1550040 h 9442284"/>
              <a:gd name="connsiteX61" fmla="*/ 10282903 w 16448871"/>
              <a:gd name="connsiteY61" fmla="*/ 1238537 h 9442284"/>
              <a:gd name="connsiteX62" fmla="*/ 10257990 w 16448871"/>
              <a:gd name="connsiteY62" fmla="*/ 991826 h 9442284"/>
              <a:gd name="connsiteX63" fmla="*/ 10326501 w 16448871"/>
              <a:gd name="connsiteY63" fmla="*/ 892145 h 9442284"/>
              <a:gd name="connsiteX64" fmla="*/ 10441101 w 16448871"/>
              <a:gd name="connsiteY64" fmla="*/ 802432 h 9442284"/>
              <a:gd name="connsiteX65" fmla="*/ 10594317 w 16448871"/>
              <a:gd name="connsiteY65" fmla="*/ 721441 h 9442284"/>
              <a:gd name="connsiteX66" fmla="*/ 10783657 w 16448871"/>
              <a:gd name="connsiteY66" fmla="*/ 649173 h 9442284"/>
              <a:gd name="connsiteX67" fmla="*/ 10963031 w 16448871"/>
              <a:gd name="connsiteY67" fmla="*/ 595594 h 9442284"/>
              <a:gd name="connsiteX68" fmla="*/ 11142407 w 16448871"/>
              <a:gd name="connsiteY68" fmla="*/ 549492 h 9442284"/>
              <a:gd name="connsiteX69" fmla="*/ 11314307 w 16448871"/>
              <a:gd name="connsiteY69" fmla="*/ 513357 h 9442284"/>
              <a:gd name="connsiteX70" fmla="*/ 11468769 w 16448871"/>
              <a:gd name="connsiteY70" fmla="*/ 482207 h 9442284"/>
              <a:gd name="connsiteX71" fmla="*/ 11589599 w 16448871"/>
              <a:gd name="connsiteY71" fmla="*/ 453549 h 9442284"/>
              <a:gd name="connsiteX72" fmla="*/ 11658109 w 16448871"/>
              <a:gd name="connsiteY72" fmla="*/ 422398 h 9442284"/>
              <a:gd name="connsiteX73" fmla="*/ 11680531 w 16448871"/>
              <a:gd name="connsiteY73" fmla="*/ 390002 h 9442284"/>
              <a:gd name="connsiteX74" fmla="*/ 11660599 w 16448871"/>
              <a:gd name="connsiteY74" fmla="*/ 350130 h 9442284"/>
              <a:gd name="connsiteX75" fmla="*/ 11597071 w 16448871"/>
              <a:gd name="connsiteY75" fmla="*/ 304027 h 9442284"/>
              <a:gd name="connsiteX76" fmla="*/ 11508631 w 16448871"/>
              <a:gd name="connsiteY76" fmla="*/ 259171 h 9442284"/>
              <a:gd name="connsiteX77" fmla="*/ 11408977 w 16448871"/>
              <a:gd name="connsiteY77" fmla="*/ 218052 h 9442284"/>
              <a:gd name="connsiteX78" fmla="*/ 11311815 w 16448871"/>
              <a:gd name="connsiteY78" fmla="*/ 180672 h 9442284"/>
              <a:gd name="connsiteX79" fmla="*/ 11255761 w 16448871"/>
              <a:gd name="connsiteY79" fmla="*/ 153260 h 9442284"/>
              <a:gd name="connsiteX80" fmla="*/ 11220883 w 16448871"/>
              <a:gd name="connsiteY80" fmla="*/ 119617 h 9442284"/>
              <a:gd name="connsiteX81" fmla="*/ 11223375 w 16448871"/>
              <a:gd name="connsiteY81" fmla="*/ 79745 h 9442284"/>
              <a:gd name="connsiteX82" fmla="*/ 11273201 w 16448871"/>
              <a:gd name="connsiteY82" fmla="*/ 34889 h 9442284"/>
              <a:gd name="connsiteX83" fmla="*/ 11318043 w 16448871"/>
              <a:gd name="connsiteY83" fmla="*/ 11214 h 9442284"/>
              <a:gd name="connsiteX84" fmla="*/ 11346695 w 16448871"/>
              <a:gd name="connsiteY84" fmla="*/ 0 h 944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6448871" h="9442284">
                <a:moveTo>
                  <a:pt x="11346695" y="0"/>
                </a:moveTo>
                <a:lnTo>
                  <a:pt x="12148899" y="0"/>
                </a:lnTo>
                <a:cubicBezTo>
                  <a:pt x="12137687" y="3738"/>
                  <a:pt x="12126475" y="6230"/>
                  <a:pt x="12114019" y="9968"/>
                </a:cubicBezTo>
                <a:cubicBezTo>
                  <a:pt x="12065439" y="24920"/>
                  <a:pt x="12029315" y="38627"/>
                  <a:pt x="12001911" y="49841"/>
                </a:cubicBezTo>
                <a:cubicBezTo>
                  <a:pt x="11974507" y="62301"/>
                  <a:pt x="11955821" y="71023"/>
                  <a:pt x="11944611" y="79745"/>
                </a:cubicBezTo>
                <a:cubicBezTo>
                  <a:pt x="11932155" y="87221"/>
                  <a:pt x="11927171" y="93451"/>
                  <a:pt x="11925925" y="98435"/>
                </a:cubicBezTo>
                <a:cubicBezTo>
                  <a:pt x="11923435" y="103419"/>
                  <a:pt x="11924679" y="105911"/>
                  <a:pt x="11925925" y="107157"/>
                </a:cubicBezTo>
                <a:cubicBezTo>
                  <a:pt x="11964541" y="119617"/>
                  <a:pt x="12008139" y="133324"/>
                  <a:pt x="12052983" y="148276"/>
                </a:cubicBezTo>
                <a:cubicBezTo>
                  <a:pt x="12097827" y="163228"/>
                  <a:pt x="12145161" y="180672"/>
                  <a:pt x="12191251" y="198116"/>
                </a:cubicBezTo>
                <a:cubicBezTo>
                  <a:pt x="12238585" y="216806"/>
                  <a:pt x="12285919" y="235497"/>
                  <a:pt x="12328273" y="255433"/>
                </a:cubicBezTo>
                <a:cubicBezTo>
                  <a:pt x="12371871" y="276615"/>
                  <a:pt x="12410487" y="299043"/>
                  <a:pt x="12442873" y="321471"/>
                </a:cubicBezTo>
                <a:cubicBezTo>
                  <a:pt x="12487717" y="353868"/>
                  <a:pt x="12516367" y="385018"/>
                  <a:pt x="12526331" y="417414"/>
                </a:cubicBezTo>
                <a:cubicBezTo>
                  <a:pt x="12537543" y="448565"/>
                  <a:pt x="12530069" y="480961"/>
                  <a:pt x="12501419" y="512111"/>
                </a:cubicBezTo>
                <a:cubicBezTo>
                  <a:pt x="12474015" y="543262"/>
                  <a:pt x="12424187" y="573166"/>
                  <a:pt x="12353187" y="603070"/>
                </a:cubicBezTo>
                <a:cubicBezTo>
                  <a:pt x="12280939" y="632975"/>
                  <a:pt x="12186267" y="661633"/>
                  <a:pt x="12067931" y="687799"/>
                </a:cubicBezTo>
                <a:cubicBezTo>
                  <a:pt x="11949593" y="713965"/>
                  <a:pt x="11846203" y="740132"/>
                  <a:pt x="11757761" y="765052"/>
                </a:cubicBezTo>
                <a:cubicBezTo>
                  <a:pt x="11666827" y="791218"/>
                  <a:pt x="11590843" y="817384"/>
                  <a:pt x="11532297" y="842305"/>
                </a:cubicBezTo>
                <a:cubicBezTo>
                  <a:pt x="11471259" y="869717"/>
                  <a:pt x="11425171" y="895883"/>
                  <a:pt x="11395275" y="923295"/>
                </a:cubicBezTo>
                <a:cubicBezTo>
                  <a:pt x="11364135" y="950708"/>
                  <a:pt x="11350431" y="979366"/>
                  <a:pt x="11350431" y="1009270"/>
                </a:cubicBezTo>
                <a:cubicBezTo>
                  <a:pt x="11350431" y="1040421"/>
                  <a:pt x="11366625" y="1077801"/>
                  <a:pt x="11412715" y="1122657"/>
                </a:cubicBezTo>
                <a:cubicBezTo>
                  <a:pt x="11461295" y="1170006"/>
                  <a:pt x="11542263" y="1227322"/>
                  <a:pt x="11670565" y="1293361"/>
                </a:cubicBezTo>
                <a:cubicBezTo>
                  <a:pt x="11805095" y="1364384"/>
                  <a:pt x="11994435" y="1446621"/>
                  <a:pt x="12258515" y="1545056"/>
                </a:cubicBezTo>
                <a:cubicBezTo>
                  <a:pt x="12540035" y="1650967"/>
                  <a:pt x="12913731" y="1774322"/>
                  <a:pt x="13408259" y="1923843"/>
                </a:cubicBezTo>
                <a:cubicBezTo>
                  <a:pt x="13547771" y="1964962"/>
                  <a:pt x="13682303" y="2008572"/>
                  <a:pt x="13813095" y="2053429"/>
                </a:cubicBezTo>
                <a:cubicBezTo>
                  <a:pt x="13948873" y="2100777"/>
                  <a:pt x="14078421" y="2148126"/>
                  <a:pt x="14204233" y="2197966"/>
                </a:cubicBezTo>
                <a:cubicBezTo>
                  <a:pt x="14333781" y="2250299"/>
                  <a:pt x="14457101" y="2303877"/>
                  <a:pt x="14576683" y="2359948"/>
                </a:cubicBezTo>
                <a:cubicBezTo>
                  <a:pt x="14698759" y="2417264"/>
                  <a:pt x="14817095" y="2477073"/>
                  <a:pt x="14929207" y="2539373"/>
                </a:cubicBezTo>
                <a:cubicBezTo>
                  <a:pt x="15050035" y="2605412"/>
                  <a:pt x="15164635" y="2675189"/>
                  <a:pt x="15274253" y="2748703"/>
                </a:cubicBezTo>
                <a:cubicBezTo>
                  <a:pt x="15386363" y="2824710"/>
                  <a:pt x="15492243" y="2903209"/>
                  <a:pt x="15590651" y="2985446"/>
                </a:cubicBezTo>
                <a:cubicBezTo>
                  <a:pt x="15692795" y="3071421"/>
                  <a:pt x="15786219" y="3159888"/>
                  <a:pt x="15873415" y="3252092"/>
                </a:cubicBezTo>
                <a:cubicBezTo>
                  <a:pt x="15961855" y="3349281"/>
                  <a:pt x="16041579" y="3450208"/>
                  <a:pt x="16112579" y="3554874"/>
                </a:cubicBezTo>
                <a:cubicBezTo>
                  <a:pt x="16225935" y="3723085"/>
                  <a:pt x="16311885" y="3900019"/>
                  <a:pt x="16369187" y="4088167"/>
                </a:cubicBezTo>
                <a:cubicBezTo>
                  <a:pt x="16430223" y="4290020"/>
                  <a:pt x="16457627" y="4504335"/>
                  <a:pt x="16446415" y="4731109"/>
                </a:cubicBezTo>
                <a:cubicBezTo>
                  <a:pt x="16436451" y="4976574"/>
                  <a:pt x="16380397" y="5239482"/>
                  <a:pt x="16277007" y="5518589"/>
                </a:cubicBezTo>
                <a:cubicBezTo>
                  <a:pt x="16164899" y="5822616"/>
                  <a:pt x="15994243" y="6149071"/>
                  <a:pt x="15757567" y="6499200"/>
                </a:cubicBezTo>
                <a:cubicBezTo>
                  <a:pt x="15575703" y="6768340"/>
                  <a:pt x="15353975" y="7054922"/>
                  <a:pt x="15087403" y="7360196"/>
                </a:cubicBezTo>
                <a:cubicBezTo>
                  <a:pt x="14800903" y="7687896"/>
                  <a:pt x="14463331" y="8038026"/>
                  <a:pt x="14067211" y="8414322"/>
                </a:cubicBezTo>
                <a:cubicBezTo>
                  <a:pt x="13727147" y="8735793"/>
                  <a:pt x="13342239" y="9078446"/>
                  <a:pt x="12909995" y="9442282"/>
                </a:cubicBezTo>
                <a:lnTo>
                  <a:pt x="8875767" y="9442282"/>
                </a:lnTo>
                <a:lnTo>
                  <a:pt x="8875767" y="9442284"/>
                </a:lnTo>
                <a:lnTo>
                  <a:pt x="5773792" y="9442284"/>
                </a:lnTo>
                <a:lnTo>
                  <a:pt x="5773792" y="9442282"/>
                </a:lnTo>
                <a:lnTo>
                  <a:pt x="0" y="9442282"/>
                </a:lnTo>
                <a:cubicBezTo>
                  <a:pt x="188095" y="9387457"/>
                  <a:pt x="454666" y="9308959"/>
                  <a:pt x="790993" y="9206786"/>
                </a:cubicBezTo>
                <a:cubicBezTo>
                  <a:pt x="1443717" y="9009916"/>
                  <a:pt x="2333117" y="8734547"/>
                  <a:pt x="3355801" y="8401862"/>
                </a:cubicBezTo>
                <a:cubicBezTo>
                  <a:pt x="4314957" y="8089112"/>
                  <a:pt x="5367539" y="7732753"/>
                  <a:pt x="6427593" y="7350227"/>
                </a:cubicBezTo>
                <a:cubicBezTo>
                  <a:pt x="7406679" y="6998852"/>
                  <a:pt x="8375801" y="6630032"/>
                  <a:pt x="9277657" y="6256228"/>
                </a:cubicBezTo>
                <a:cubicBezTo>
                  <a:pt x="9757235" y="6058112"/>
                  <a:pt x="10193216" y="5868718"/>
                  <a:pt x="10586843" y="5686800"/>
                </a:cubicBezTo>
                <a:cubicBezTo>
                  <a:pt x="10961787" y="5514851"/>
                  <a:pt x="11301851" y="5350378"/>
                  <a:pt x="11604547" y="5193380"/>
                </a:cubicBezTo>
                <a:cubicBezTo>
                  <a:pt x="11896029" y="5042612"/>
                  <a:pt x="12155127" y="4898075"/>
                  <a:pt x="12385573" y="4761014"/>
                </a:cubicBezTo>
                <a:cubicBezTo>
                  <a:pt x="12604809" y="4628936"/>
                  <a:pt x="12799131" y="4501843"/>
                  <a:pt x="12967295" y="4380980"/>
                </a:cubicBezTo>
                <a:cubicBezTo>
                  <a:pt x="13084387" y="4296251"/>
                  <a:pt x="13203971" y="4201554"/>
                  <a:pt x="13314833" y="4104365"/>
                </a:cubicBezTo>
                <a:cubicBezTo>
                  <a:pt x="13421959" y="4009668"/>
                  <a:pt x="13520367" y="3912479"/>
                  <a:pt x="13600089" y="3812798"/>
                </a:cubicBezTo>
                <a:cubicBezTo>
                  <a:pt x="13677319" y="3718101"/>
                  <a:pt x="13737111" y="3622158"/>
                  <a:pt x="13771991" y="3527461"/>
                </a:cubicBezTo>
                <a:cubicBezTo>
                  <a:pt x="13805623" y="3436502"/>
                  <a:pt x="13815587" y="3348035"/>
                  <a:pt x="13796903" y="3262061"/>
                </a:cubicBezTo>
                <a:cubicBezTo>
                  <a:pt x="13774481" y="3166118"/>
                  <a:pt x="13703479" y="3075159"/>
                  <a:pt x="13607563" y="2991676"/>
                </a:cubicBezTo>
                <a:cubicBezTo>
                  <a:pt x="13515383" y="2911931"/>
                  <a:pt x="13399539" y="2838416"/>
                  <a:pt x="13279955" y="2774870"/>
                </a:cubicBezTo>
                <a:cubicBezTo>
                  <a:pt x="13165355" y="2712569"/>
                  <a:pt x="13047017" y="2658991"/>
                  <a:pt x="12942383" y="2615380"/>
                </a:cubicBezTo>
                <a:cubicBezTo>
                  <a:pt x="12840239" y="2574262"/>
                  <a:pt x="12753043" y="2540619"/>
                  <a:pt x="12694495" y="2519437"/>
                </a:cubicBezTo>
                <a:cubicBezTo>
                  <a:pt x="12131459" y="2308861"/>
                  <a:pt x="11684267" y="2123205"/>
                  <a:pt x="11334239" y="1958732"/>
                </a:cubicBezTo>
                <a:cubicBezTo>
                  <a:pt x="11015351" y="1807964"/>
                  <a:pt x="10774939" y="1672149"/>
                  <a:pt x="10601791" y="1550040"/>
                </a:cubicBezTo>
                <a:cubicBezTo>
                  <a:pt x="10439855" y="1436652"/>
                  <a:pt x="10336466" y="1333233"/>
                  <a:pt x="10282903" y="1238537"/>
                </a:cubicBezTo>
                <a:cubicBezTo>
                  <a:pt x="10231831" y="1150070"/>
                  <a:pt x="10224357" y="1067833"/>
                  <a:pt x="10257990" y="991826"/>
                </a:cubicBezTo>
                <a:cubicBezTo>
                  <a:pt x="10272938" y="958184"/>
                  <a:pt x="10295360" y="924541"/>
                  <a:pt x="10326501" y="892145"/>
                </a:cubicBezTo>
                <a:cubicBezTo>
                  <a:pt x="10357642" y="860995"/>
                  <a:pt x="10395011" y="831090"/>
                  <a:pt x="10441101" y="802432"/>
                </a:cubicBezTo>
                <a:cubicBezTo>
                  <a:pt x="10485945" y="773774"/>
                  <a:pt x="10537017" y="747608"/>
                  <a:pt x="10594317" y="721441"/>
                </a:cubicBezTo>
                <a:cubicBezTo>
                  <a:pt x="10650371" y="696521"/>
                  <a:pt x="10713899" y="672847"/>
                  <a:pt x="10783657" y="649173"/>
                </a:cubicBezTo>
                <a:cubicBezTo>
                  <a:pt x="10842203" y="630482"/>
                  <a:pt x="10901995" y="611792"/>
                  <a:pt x="10963031" y="595594"/>
                </a:cubicBezTo>
                <a:cubicBezTo>
                  <a:pt x="11022823" y="579396"/>
                  <a:pt x="11083861" y="564444"/>
                  <a:pt x="11142407" y="549492"/>
                </a:cubicBezTo>
                <a:cubicBezTo>
                  <a:pt x="11202199" y="537032"/>
                  <a:pt x="11258253" y="524571"/>
                  <a:pt x="11314307" y="513357"/>
                </a:cubicBezTo>
                <a:cubicBezTo>
                  <a:pt x="11367871" y="502143"/>
                  <a:pt x="11421435" y="492175"/>
                  <a:pt x="11468769" y="482207"/>
                </a:cubicBezTo>
                <a:cubicBezTo>
                  <a:pt x="11517351" y="473485"/>
                  <a:pt x="11558455" y="463517"/>
                  <a:pt x="11589599" y="453549"/>
                </a:cubicBezTo>
                <a:cubicBezTo>
                  <a:pt x="11620739" y="443581"/>
                  <a:pt x="11643161" y="433613"/>
                  <a:pt x="11658109" y="422398"/>
                </a:cubicBezTo>
                <a:cubicBezTo>
                  <a:pt x="11674303" y="412430"/>
                  <a:pt x="11680531" y="401216"/>
                  <a:pt x="11680531" y="390002"/>
                </a:cubicBezTo>
                <a:cubicBezTo>
                  <a:pt x="11681775" y="377542"/>
                  <a:pt x="11674303" y="363836"/>
                  <a:pt x="11660599" y="350130"/>
                </a:cubicBezTo>
                <a:cubicBezTo>
                  <a:pt x="11645651" y="335178"/>
                  <a:pt x="11623231" y="320225"/>
                  <a:pt x="11597071" y="304027"/>
                </a:cubicBezTo>
                <a:cubicBezTo>
                  <a:pt x="11570913" y="289075"/>
                  <a:pt x="11539771" y="274123"/>
                  <a:pt x="11508631" y="259171"/>
                </a:cubicBezTo>
                <a:cubicBezTo>
                  <a:pt x="11476243" y="245465"/>
                  <a:pt x="11442611" y="230513"/>
                  <a:pt x="11408977" y="218052"/>
                </a:cubicBezTo>
                <a:cubicBezTo>
                  <a:pt x="11375345" y="204346"/>
                  <a:pt x="11342959" y="191886"/>
                  <a:pt x="11311815" y="180672"/>
                </a:cubicBezTo>
                <a:cubicBezTo>
                  <a:pt x="11291887" y="171950"/>
                  <a:pt x="11271955" y="163228"/>
                  <a:pt x="11255761" y="153260"/>
                </a:cubicBezTo>
                <a:cubicBezTo>
                  <a:pt x="11239567" y="143292"/>
                  <a:pt x="11227111" y="132078"/>
                  <a:pt x="11220883" y="119617"/>
                </a:cubicBezTo>
                <a:cubicBezTo>
                  <a:pt x="11214655" y="107157"/>
                  <a:pt x="11214655" y="93451"/>
                  <a:pt x="11223375" y="79745"/>
                </a:cubicBezTo>
                <a:cubicBezTo>
                  <a:pt x="11230847" y="66039"/>
                  <a:pt x="11245795" y="51087"/>
                  <a:pt x="11273201" y="34889"/>
                </a:cubicBezTo>
                <a:cubicBezTo>
                  <a:pt x="11285657" y="27413"/>
                  <a:pt x="11301851" y="19936"/>
                  <a:pt x="11318043" y="11214"/>
                </a:cubicBezTo>
                <a:cubicBezTo>
                  <a:pt x="11326763" y="7476"/>
                  <a:pt x="11336729" y="3738"/>
                  <a:pt x="11346695" y="0"/>
                </a:cubicBezTo>
                <a:close/>
              </a:path>
            </a:pathLst>
          </a:custGeom>
          <a:solidFill>
            <a:schemeClr val="accent6"/>
          </a:solidFill>
          <a:ln>
            <a:noFill/>
          </a:ln>
          <a:effectLst/>
        </p:spPr>
        <p:txBody>
          <a:bodyPr wrap="square" anchor="ctr">
            <a:noAutofit/>
          </a:bodyPr>
          <a:lstStyle/>
          <a:p>
            <a:endParaRPr lang="en-US" sz="3265" dirty="0">
              <a:latin typeface="DM Sans" pitchFamily="2" charset="77"/>
            </a:endParaRPr>
          </a:p>
        </p:txBody>
      </p:sp>
      <p:sp>
        <p:nvSpPr>
          <p:cNvPr id="43" name="Freeform 42">
            <a:extLst>
              <a:ext uri="{FF2B5EF4-FFF2-40B4-BE49-F238E27FC236}">
                <a16:creationId xmlns:a16="http://schemas.microsoft.com/office/drawing/2014/main" id="{3B43ED7C-6D74-894C-AD1F-FF9F3322E078}"/>
              </a:ext>
            </a:extLst>
          </p:cNvPr>
          <p:cNvSpPr>
            <a:spLocks noChangeArrowheads="1"/>
          </p:cNvSpPr>
          <p:nvPr/>
        </p:nvSpPr>
        <p:spPr bwMode="auto">
          <a:xfrm>
            <a:off x="6628882" y="2140745"/>
            <a:ext cx="4119592" cy="4715653"/>
          </a:xfrm>
          <a:custGeom>
            <a:avLst/>
            <a:gdLst>
              <a:gd name="connsiteX0" fmla="*/ 634944 w 4542389"/>
              <a:gd name="connsiteY0" fmla="*/ 4900464 h 5199624"/>
              <a:gd name="connsiteX1" fmla="*/ 638372 w 4542389"/>
              <a:gd name="connsiteY1" fmla="*/ 5076400 h 5199624"/>
              <a:gd name="connsiteX2" fmla="*/ 400440 w 4542389"/>
              <a:gd name="connsiteY2" fmla="*/ 5194147 h 5199624"/>
              <a:gd name="connsiteX3" fmla="*/ 388097 w 4542389"/>
              <a:gd name="connsiteY3" fmla="*/ 5199624 h 5199624"/>
              <a:gd name="connsiteX4" fmla="*/ 0 w 4542389"/>
              <a:gd name="connsiteY4" fmla="*/ 5199624 h 5199624"/>
              <a:gd name="connsiteX5" fmla="*/ 167992 w 4542389"/>
              <a:gd name="connsiteY5" fmla="*/ 5121582 h 5199624"/>
              <a:gd name="connsiteX6" fmla="*/ 404554 w 4542389"/>
              <a:gd name="connsiteY6" fmla="*/ 5010681 h 5199624"/>
              <a:gd name="connsiteX7" fmla="*/ 634944 w 4542389"/>
              <a:gd name="connsiteY7" fmla="*/ 4900464 h 5199624"/>
              <a:gd name="connsiteX8" fmla="*/ 2163147 w 4542389"/>
              <a:gd name="connsiteY8" fmla="*/ 4112998 h 5199624"/>
              <a:gd name="connsiteX9" fmla="*/ 2213305 w 4542389"/>
              <a:gd name="connsiteY9" fmla="*/ 4240630 h 5199624"/>
              <a:gd name="connsiteX10" fmla="*/ 2042218 w 4542389"/>
              <a:gd name="connsiteY10" fmla="*/ 4337384 h 5199624"/>
              <a:gd name="connsiteX11" fmla="*/ 1863573 w 4542389"/>
              <a:gd name="connsiteY11" fmla="*/ 4436196 h 5199624"/>
              <a:gd name="connsiteX12" fmla="*/ 1678745 w 4542389"/>
              <a:gd name="connsiteY12" fmla="*/ 4537066 h 5199624"/>
              <a:gd name="connsiteX13" fmla="*/ 1487732 w 4542389"/>
              <a:gd name="connsiteY13" fmla="*/ 4639309 h 5199624"/>
              <a:gd name="connsiteX14" fmla="*/ 1456813 w 4542389"/>
              <a:gd name="connsiteY14" fmla="*/ 4489719 h 5199624"/>
              <a:gd name="connsiteX15" fmla="*/ 1643016 w 4542389"/>
              <a:gd name="connsiteY15" fmla="*/ 4392965 h 5199624"/>
              <a:gd name="connsiteX16" fmla="*/ 1823035 w 4542389"/>
              <a:gd name="connsiteY16" fmla="*/ 4297584 h 5199624"/>
              <a:gd name="connsiteX17" fmla="*/ 1996183 w 4542389"/>
              <a:gd name="connsiteY17" fmla="*/ 4204262 h 5199624"/>
              <a:gd name="connsiteX18" fmla="*/ 2163147 w 4542389"/>
              <a:gd name="connsiteY18" fmla="*/ 4112998 h 5199624"/>
              <a:gd name="connsiteX19" fmla="*/ 3268994 w 4542389"/>
              <a:gd name="connsiteY19" fmla="*/ 3440623 h 5199624"/>
              <a:gd name="connsiteX20" fmla="*/ 3343019 w 4542389"/>
              <a:gd name="connsiteY20" fmla="*/ 3532056 h 5199624"/>
              <a:gd name="connsiteX21" fmla="*/ 3224443 w 4542389"/>
              <a:gd name="connsiteY21" fmla="*/ 3613866 h 5199624"/>
              <a:gd name="connsiteX22" fmla="*/ 3099013 w 4542389"/>
              <a:gd name="connsiteY22" fmla="*/ 3698425 h 5199624"/>
              <a:gd name="connsiteX23" fmla="*/ 2967414 w 4542389"/>
              <a:gd name="connsiteY23" fmla="*/ 3785046 h 5199624"/>
              <a:gd name="connsiteX24" fmla="*/ 2829647 w 4542389"/>
              <a:gd name="connsiteY24" fmla="*/ 3873042 h 5199624"/>
              <a:gd name="connsiteX25" fmla="*/ 2765218 w 4542389"/>
              <a:gd name="connsiteY25" fmla="*/ 3765109 h 5199624"/>
              <a:gd name="connsiteX26" fmla="*/ 2900929 w 4542389"/>
              <a:gd name="connsiteY26" fmla="*/ 3681238 h 5199624"/>
              <a:gd name="connsiteX27" fmla="*/ 3029101 w 4542389"/>
              <a:gd name="connsiteY27" fmla="*/ 3599429 h 5199624"/>
              <a:gd name="connsiteX28" fmla="*/ 3152475 w 4542389"/>
              <a:gd name="connsiteY28" fmla="*/ 3518994 h 5199624"/>
              <a:gd name="connsiteX29" fmla="*/ 3268994 w 4542389"/>
              <a:gd name="connsiteY29" fmla="*/ 3440623 h 5199624"/>
              <a:gd name="connsiteX30" fmla="*/ 4015835 w 4542389"/>
              <a:gd name="connsiteY30" fmla="*/ 2850023 h 5199624"/>
              <a:gd name="connsiteX31" fmla="*/ 4100194 w 4542389"/>
              <a:gd name="connsiteY31" fmla="*/ 2911740 h 5199624"/>
              <a:gd name="connsiteX32" fmla="*/ 4026123 w 4542389"/>
              <a:gd name="connsiteY32" fmla="*/ 2984429 h 5199624"/>
              <a:gd name="connsiteX33" fmla="*/ 3945879 w 4542389"/>
              <a:gd name="connsiteY33" fmla="*/ 3058490 h 5199624"/>
              <a:gd name="connsiteX34" fmla="*/ 3859463 w 4542389"/>
              <a:gd name="connsiteY34" fmla="*/ 3134608 h 5199624"/>
              <a:gd name="connsiteX35" fmla="*/ 3766189 w 4542389"/>
              <a:gd name="connsiteY35" fmla="*/ 3212783 h 5199624"/>
              <a:gd name="connsiteX36" fmla="*/ 3685945 w 4542389"/>
              <a:gd name="connsiteY36" fmla="*/ 3136665 h 5199624"/>
              <a:gd name="connsiteX37" fmla="*/ 3777848 w 4542389"/>
              <a:gd name="connsiteY37" fmla="*/ 3062604 h 5199624"/>
              <a:gd name="connsiteX38" fmla="*/ 3863578 w 4542389"/>
              <a:gd name="connsiteY38" fmla="*/ 2989915 h 5199624"/>
              <a:gd name="connsiteX39" fmla="*/ 3943136 w 4542389"/>
              <a:gd name="connsiteY39" fmla="*/ 2919283 h 5199624"/>
              <a:gd name="connsiteX40" fmla="*/ 4015835 w 4542389"/>
              <a:gd name="connsiteY40" fmla="*/ 2850023 h 5199624"/>
              <a:gd name="connsiteX41" fmla="*/ 4415170 w 4542389"/>
              <a:gd name="connsiteY41" fmla="*/ 2310911 h 5199624"/>
              <a:gd name="connsiteX42" fmla="*/ 4499982 w 4542389"/>
              <a:gd name="connsiteY42" fmla="*/ 2345801 h 5199624"/>
              <a:gd name="connsiteX43" fmla="*/ 4471711 w 4542389"/>
              <a:gd name="connsiteY43" fmla="*/ 2412160 h 5199624"/>
              <a:gd name="connsiteX44" fmla="*/ 4437235 w 4542389"/>
              <a:gd name="connsiteY44" fmla="*/ 2479887 h 5199624"/>
              <a:gd name="connsiteX45" fmla="*/ 4395863 w 4542389"/>
              <a:gd name="connsiteY45" fmla="*/ 2549667 h 5199624"/>
              <a:gd name="connsiteX46" fmla="*/ 4346905 w 4542389"/>
              <a:gd name="connsiteY46" fmla="*/ 2622184 h 5199624"/>
              <a:gd name="connsiteX47" fmla="*/ 4261403 w 4542389"/>
              <a:gd name="connsiteY47" fmla="*/ 2573611 h 5199624"/>
              <a:gd name="connsiteX48" fmla="*/ 4310360 w 4542389"/>
              <a:gd name="connsiteY48" fmla="*/ 2505200 h 5199624"/>
              <a:gd name="connsiteX49" fmla="*/ 4352422 w 4542389"/>
              <a:gd name="connsiteY49" fmla="*/ 2438156 h 5199624"/>
              <a:gd name="connsiteX50" fmla="*/ 4386899 w 4542389"/>
              <a:gd name="connsiteY50" fmla="*/ 2373165 h 5199624"/>
              <a:gd name="connsiteX51" fmla="*/ 4415170 w 4542389"/>
              <a:gd name="connsiteY51" fmla="*/ 2310911 h 5199624"/>
              <a:gd name="connsiteX52" fmla="*/ 4394665 w 4542389"/>
              <a:gd name="connsiteY52" fmla="*/ 1814202 h 5199624"/>
              <a:gd name="connsiteX53" fmla="*/ 4462372 w 4542389"/>
              <a:gd name="connsiteY53" fmla="*/ 1819720 h 5199624"/>
              <a:gd name="connsiteX54" fmla="*/ 4493832 w 4542389"/>
              <a:gd name="connsiteY54" fmla="*/ 1881111 h 5199624"/>
              <a:gd name="connsiteX55" fmla="*/ 4517768 w 4542389"/>
              <a:gd name="connsiteY55" fmla="*/ 1943881 h 5199624"/>
              <a:gd name="connsiteX56" fmla="*/ 4534182 w 4542389"/>
              <a:gd name="connsiteY56" fmla="*/ 2009410 h 5199624"/>
              <a:gd name="connsiteX57" fmla="*/ 4542389 w 4542389"/>
              <a:gd name="connsiteY57" fmla="*/ 2077009 h 5199624"/>
              <a:gd name="connsiteX58" fmla="*/ 4463740 w 4542389"/>
              <a:gd name="connsiteY58" fmla="*/ 2056315 h 5199624"/>
              <a:gd name="connsiteX59" fmla="*/ 4457585 w 4542389"/>
              <a:gd name="connsiteY59" fmla="*/ 1992166 h 5199624"/>
              <a:gd name="connsiteX60" fmla="*/ 4443906 w 4542389"/>
              <a:gd name="connsiteY60" fmla="*/ 1930775 h 5199624"/>
              <a:gd name="connsiteX61" fmla="*/ 4423389 w 4542389"/>
              <a:gd name="connsiteY61" fmla="*/ 1871454 h 5199624"/>
              <a:gd name="connsiteX62" fmla="*/ 4394665 w 4542389"/>
              <a:gd name="connsiteY62" fmla="*/ 1814202 h 5199624"/>
              <a:gd name="connsiteX63" fmla="*/ 3991362 w 4542389"/>
              <a:gd name="connsiteY63" fmla="*/ 1420471 h 5199624"/>
              <a:gd name="connsiteX64" fmla="*/ 4067215 w 4542389"/>
              <a:gd name="connsiteY64" fmla="*/ 1461833 h 5199624"/>
              <a:gd name="connsiteX65" fmla="*/ 4137551 w 4542389"/>
              <a:gd name="connsiteY65" fmla="*/ 1505953 h 5199624"/>
              <a:gd name="connsiteX66" fmla="*/ 4203061 w 4542389"/>
              <a:gd name="connsiteY66" fmla="*/ 1550072 h 5199624"/>
              <a:gd name="connsiteX67" fmla="*/ 4263743 w 4542389"/>
              <a:gd name="connsiteY67" fmla="*/ 1596949 h 5199624"/>
              <a:gd name="connsiteX68" fmla="*/ 4212715 w 4542389"/>
              <a:gd name="connsiteY68" fmla="*/ 1604532 h 5199624"/>
              <a:gd name="connsiteX69" fmla="*/ 4156170 w 4542389"/>
              <a:gd name="connsiteY69" fmla="*/ 1560413 h 5199624"/>
              <a:gd name="connsiteX70" fmla="*/ 4094798 w 4542389"/>
              <a:gd name="connsiteY70" fmla="*/ 1517672 h 5199624"/>
              <a:gd name="connsiteX71" fmla="*/ 4027909 w 4542389"/>
              <a:gd name="connsiteY71" fmla="*/ 1475620 h 5199624"/>
              <a:gd name="connsiteX72" fmla="*/ 3955504 w 4542389"/>
              <a:gd name="connsiteY72" fmla="*/ 1434948 h 5199624"/>
              <a:gd name="connsiteX73" fmla="*/ 3420217 w 4542389"/>
              <a:gd name="connsiteY73" fmla="*/ 1187259 h 5199624"/>
              <a:gd name="connsiteX74" fmla="*/ 3429154 w 4542389"/>
              <a:gd name="connsiteY74" fmla="*/ 1189974 h 5199624"/>
              <a:gd name="connsiteX75" fmla="*/ 3437403 w 4542389"/>
              <a:gd name="connsiteY75" fmla="*/ 1192690 h 5199624"/>
              <a:gd name="connsiteX76" fmla="*/ 3446339 w 4542389"/>
              <a:gd name="connsiteY76" fmla="*/ 1195405 h 5199624"/>
              <a:gd name="connsiteX77" fmla="*/ 3454588 w 4542389"/>
              <a:gd name="connsiteY77" fmla="*/ 1198799 h 5199624"/>
              <a:gd name="connsiteX78" fmla="*/ 3519205 w 4542389"/>
              <a:gd name="connsiteY78" fmla="*/ 1220523 h 5199624"/>
              <a:gd name="connsiteX79" fmla="*/ 3582447 w 4542389"/>
              <a:gd name="connsiteY79" fmla="*/ 1242246 h 5199624"/>
              <a:gd name="connsiteX80" fmla="*/ 3643627 w 4542389"/>
              <a:gd name="connsiteY80" fmla="*/ 1264648 h 5199624"/>
              <a:gd name="connsiteX81" fmla="*/ 3703432 w 4542389"/>
              <a:gd name="connsiteY81" fmla="*/ 1287730 h 5199624"/>
              <a:gd name="connsiteX82" fmla="*/ 3676622 w 4542389"/>
              <a:gd name="connsiteY82" fmla="*/ 1304701 h 5199624"/>
              <a:gd name="connsiteX83" fmla="*/ 3618880 w 4542389"/>
              <a:gd name="connsiteY83" fmla="*/ 1282299 h 5199624"/>
              <a:gd name="connsiteX84" fmla="*/ 3559075 w 4542389"/>
              <a:gd name="connsiteY84" fmla="*/ 1260575 h 5199624"/>
              <a:gd name="connsiteX85" fmla="*/ 3496520 w 4542389"/>
              <a:gd name="connsiteY85" fmla="*/ 1238173 h 5199624"/>
              <a:gd name="connsiteX86" fmla="*/ 3433278 w 4542389"/>
              <a:gd name="connsiteY86" fmla="*/ 1216450 h 5199624"/>
              <a:gd name="connsiteX87" fmla="*/ 3424342 w 4542389"/>
              <a:gd name="connsiteY87" fmla="*/ 1213734 h 5199624"/>
              <a:gd name="connsiteX88" fmla="*/ 3415405 w 4542389"/>
              <a:gd name="connsiteY88" fmla="*/ 1211019 h 5199624"/>
              <a:gd name="connsiteX89" fmla="*/ 3407156 w 4542389"/>
              <a:gd name="connsiteY89" fmla="*/ 1207625 h 5199624"/>
              <a:gd name="connsiteX90" fmla="*/ 3398220 w 4542389"/>
              <a:gd name="connsiteY90" fmla="*/ 1204909 h 5199624"/>
              <a:gd name="connsiteX91" fmla="*/ 2931924 w 4542389"/>
              <a:gd name="connsiteY91" fmla="*/ 1011593 h 5199624"/>
              <a:gd name="connsiteX92" fmla="*/ 2984645 w 4542389"/>
              <a:gd name="connsiteY92" fmla="*/ 1031771 h 5199624"/>
              <a:gd name="connsiteX93" fmla="*/ 3040790 w 4542389"/>
              <a:gd name="connsiteY93" fmla="*/ 1053340 h 5199624"/>
              <a:gd name="connsiteX94" fmla="*/ 3099673 w 4542389"/>
              <a:gd name="connsiteY94" fmla="*/ 1074909 h 5199624"/>
              <a:gd name="connsiteX95" fmla="*/ 3161294 w 4542389"/>
              <a:gd name="connsiteY95" fmla="*/ 1097174 h 5199624"/>
              <a:gd name="connsiteX96" fmla="*/ 3136646 w 4542389"/>
              <a:gd name="connsiteY96" fmla="*/ 1113873 h 5199624"/>
              <a:gd name="connsiteX97" fmla="*/ 3074339 w 4542389"/>
              <a:gd name="connsiteY97" fmla="*/ 1090912 h 5199624"/>
              <a:gd name="connsiteX98" fmla="*/ 3014771 w 4542389"/>
              <a:gd name="connsiteY98" fmla="*/ 1067951 h 5199624"/>
              <a:gd name="connsiteX99" fmla="*/ 2957943 w 4542389"/>
              <a:gd name="connsiteY99" fmla="*/ 1047078 h 5199624"/>
              <a:gd name="connsiteX100" fmla="*/ 2904537 w 4542389"/>
              <a:gd name="connsiteY100" fmla="*/ 1026204 h 5199624"/>
              <a:gd name="connsiteX101" fmla="*/ 2553709 w 4542389"/>
              <a:gd name="connsiteY101" fmla="*/ 854100 h 5199624"/>
              <a:gd name="connsiteX102" fmla="*/ 2592710 w 4542389"/>
              <a:gd name="connsiteY102" fmla="*/ 871997 h 5199624"/>
              <a:gd name="connsiteX103" fmla="*/ 2635133 w 4542389"/>
              <a:gd name="connsiteY103" fmla="*/ 891270 h 5199624"/>
              <a:gd name="connsiteX104" fmla="*/ 2679608 w 4542389"/>
              <a:gd name="connsiteY104" fmla="*/ 911921 h 5199624"/>
              <a:gd name="connsiteX105" fmla="*/ 2728188 w 4542389"/>
              <a:gd name="connsiteY105" fmla="*/ 932571 h 5199624"/>
              <a:gd name="connsiteX106" fmla="*/ 2698766 w 4542389"/>
              <a:gd name="connsiteY106" fmla="*/ 944273 h 5199624"/>
              <a:gd name="connsiteX107" fmla="*/ 2650186 w 4542389"/>
              <a:gd name="connsiteY107" fmla="*/ 922934 h 5199624"/>
              <a:gd name="connsiteX108" fmla="*/ 2605027 w 4542389"/>
              <a:gd name="connsiteY108" fmla="*/ 902284 h 5199624"/>
              <a:gd name="connsiteX109" fmla="*/ 2561920 w 4542389"/>
              <a:gd name="connsiteY109" fmla="*/ 883010 h 5199624"/>
              <a:gd name="connsiteX110" fmla="*/ 2522919 w 4542389"/>
              <a:gd name="connsiteY110" fmla="*/ 863737 h 5199624"/>
              <a:gd name="connsiteX111" fmla="*/ 2296051 w 4542389"/>
              <a:gd name="connsiteY111" fmla="*/ 702664 h 5199624"/>
              <a:gd name="connsiteX112" fmla="*/ 2319366 w 4542389"/>
              <a:gd name="connsiteY112" fmla="*/ 719701 h 5199624"/>
              <a:gd name="connsiteX113" fmla="*/ 2345424 w 4542389"/>
              <a:gd name="connsiteY113" fmla="*/ 738100 h 5199624"/>
              <a:gd name="connsiteX114" fmla="*/ 2374225 w 4542389"/>
              <a:gd name="connsiteY114" fmla="*/ 756500 h 5199624"/>
              <a:gd name="connsiteX115" fmla="*/ 2407141 w 4542389"/>
              <a:gd name="connsiteY115" fmla="*/ 776262 h 5199624"/>
              <a:gd name="connsiteX116" fmla="*/ 2374225 w 4542389"/>
              <a:gd name="connsiteY116" fmla="*/ 783758 h 5199624"/>
              <a:gd name="connsiteX117" fmla="*/ 2341995 w 4542389"/>
              <a:gd name="connsiteY117" fmla="*/ 763314 h 5199624"/>
              <a:gd name="connsiteX118" fmla="*/ 2311823 w 4542389"/>
              <a:gd name="connsiteY118" fmla="*/ 744233 h 5199624"/>
              <a:gd name="connsiteX119" fmla="*/ 2285764 w 4542389"/>
              <a:gd name="connsiteY119" fmla="*/ 725834 h 5199624"/>
              <a:gd name="connsiteX120" fmla="*/ 2262449 w 4542389"/>
              <a:gd name="connsiteY120" fmla="*/ 708116 h 5199624"/>
              <a:gd name="connsiteX121" fmla="*/ 2203777 w 4542389"/>
              <a:gd name="connsiteY121" fmla="*/ 563342 h 5199624"/>
              <a:gd name="connsiteX122" fmla="*/ 2205186 w 4542389"/>
              <a:gd name="connsiteY122" fmla="*/ 579264 h 5199624"/>
              <a:gd name="connsiteX123" fmla="*/ 2209412 w 4542389"/>
              <a:gd name="connsiteY123" fmla="*/ 596571 h 5199624"/>
              <a:gd name="connsiteX124" fmla="*/ 2217160 w 4542389"/>
              <a:gd name="connsiteY124" fmla="*/ 613878 h 5199624"/>
              <a:gd name="connsiteX125" fmla="*/ 2228430 w 4542389"/>
              <a:gd name="connsiteY125" fmla="*/ 632569 h 5199624"/>
              <a:gd name="connsiteX126" fmla="*/ 2193212 w 4542389"/>
              <a:gd name="connsiteY126" fmla="*/ 635339 h 5199624"/>
              <a:gd name="connsiteX127" fmla="*/ 2181943 w 4542389"/>
              <a:gd name="connsiteY127" fmla="*/ 616647 h 5199624"/>
              <a:gd name="connsiteX128" fmla="*/ 2174195 w 4542389"/>
              <a:gd name="connsiteY128" fmla="*/ 597956 h 5199624"/>
              <a:gd name="connsiteX129" fmla="*/ 2169969 w 4542389"/>
              <a:gd name="connsiteY129" fmla="*/ 580649 h 5199624"/>
              <a:gd name="connsiteX130" fmla="*/ 2168560 w 4542389"/>
              <a:gd name="connsiteY130" fmla="*/ 564034 h 5199624"/>
              <a:gd name="connsiteX131" fmla="*/ 2270964 w 4542389"/>
              <a:gd name="connsiteY131" fmla="*/ 442193 h 5199624"/>
              <a:gd name="connsiteX132" fmla="*/ 2298099 w 4542389"/>
              <a:gd name="connsiteY132" fmla="*/ 447123 h 5199624"/>
              <a:gd name="connsiteX133" fmla="*/ 2277226 w 4542389"/>
              <a:gd name="connsiteY133" fmla="*/ 459802 h 5199624"/>
              <a:gd name="connsiteX134" fmla="*/ 2258440 w 4542389"/>
              <a:gd name="connsiteY134" fmla="*/ 473184 h 5199624"/>
              <a:gd name="connsiteX135" fmla="*/ 2241741 w 4542389"/>
              <a:gd name="connsiteY135" fmla="*/ 486567 h 5199624"/>
              <a:gd name="connsiteX136" fmla="*/ 2227129 w 4542389"/>
              <a:gd name="connsiteY136" fmla="*/ 502063 h 5199624"/>
              <a:gd name="connsiteX137" fmla="*/ 2195819 w 4542389"/>
              <a:gd name="connsiteY137" fmla="*/ 499245 h 5199624"/>
              <a:gd name="connsiteX138" fmla="*/ 2210430 w 4542389"/>
              <a:gd name="connsiteY138" fmla="*/ 483749 h 5199624"/>
              <a:gd name="connsiteX139" fmla="*/ 2228521 w 4542389"/>
              <a:gd name="connsiteY139" fmla="*/ 468958 h 5199624"/>
              <a:gd name="connsiteX140" fmla="*/ 2248699 w 4542389"/>
              <a:gd name="connsiteY140" fmla="*/ 455576 h 5199624"/>
              <a:gd name="connsiteX141" fmla="*/ 2270964 w 4542389"/>
              <a:gd name="connsiteY141" fmla="*/ 442193 h 5199624"/>
              <a:gd name="connsiteX142" fmla="*/ 2495440 w 4542389"/>
              <a:gd name="connsiteY142" fmla="*/ 360421 h 5199624"/>
              <a:gd name="connsiteX143" fmla="*/ 2516170 w 4542389"/>
              <a:gd name="connsiteY143" fmla="*/ 366478 h 5199624"/>
              <a:gd name="connsiteX144" fmla="*/ 2485765 w 4542389"/>
              <a:gd name="connsiteY144" fmla="*/ 374555 h 5199624"/>
              <a:gd name="connsiteX145" fmla="*/ 2456052 w 4542389"/>
              <a:gd name="connsiteY145" fmla="*/ 383304 h 5199624"/>
              <a:gd name="connsiteX146" fmla="*/ 2427029 w 4542389"/>
              <a:gd name="connsiteY146" fmla="*/ 392727 h 5199624"/>
              <a:gd name="connsiteX147" fmla="*/ 2398698 w 4542389"/>
              <a:gd name="connsiteY147" fmla="*/ 402150 h 5199624"/>
              <a:gd name="connsiteX148" fmla="*/ 2374512 w 4542389"/>
              <a:gd name="connsiteY148" fmla="*/ 396765 h 5199624"/>
              <a:gd name="connsiteX149" fmla="*/ 2404226 w 4542389"/>
              <a:gd name="connsiteY149" fmla="*/ 387343 h 5199624"/>
              <a:gd name="connsiteX150" fmla="*/ 2433939 w 4542389"/>
              <a:gd name="connsiteY150" fmla="*/ 377247 h 5199624"/>
              <a:gd name="connsiteX151" fmla="*/ 2464344 w 4542389"/>
              <a:gd name="connsiteY151" fmla="*/ 369170 h 5199624"/>
              <a:gd name="connsiteX152" fmla="*/ 2495440 w 4542389"/>
              <a:gd name="connsiteY152" fmla="*/ 360421 h 5199624"/>
              <a:gd name="connsiteX153" fmla="*/ 2748358 w 4542389"/>
              <a:gd name="connsiteY153" fmla="*/ 302874 h 5199624"/>
              <a:gd name="connsiteX154" fmla="*/ 2767559 w 4542389"/>
              <a:gd name="connsiteY154" fmla="*/ 308871 h 5199624"/>
              <a:gd name="connsiteX155" fmla="*/ 2757273 w 4542389"/>
              <a:gd name="connsiteY155" fmla="*/ 311536 h 5199624"/>
              <a:gd name="connsiteX156" fmla="*/ 2746301 w 4542389"/>
              <a:gd name="connsiteY156" fmla="*/ 313535 h 5199624"/>
              <a:gd name="connsiteX157" fmla="*/ 2733958 w 4542389"/>
              <a:gd name="connsiteY157" fmla="*/ 316867 h 5199624"/>
              <a:gd name="connsiteX158" fmla="*/ 2721614 w 4542389"/>
              <a:gd name="connsiteY158" fmla="*/ 318866 h 5199624"/>
              <a:gd name="connsiteX159" fmla="*/ 2701728 w 4542389"/>
              <a:gd name="connsiteY159" fmla="*/ 322864 h 5199624"/>
              <a:gd name="connsiteX160" fmla="*/ 2682527 w 4542389"/>
              <a:gd name="connsiteY160" fmla="*/ 326862 h 5199624"/>
              <a:gd name="connsiteX161" fmla="*/ 2661954 w 4542389"/>
              <a:gd name="connsiteY161" fmla="*/ 331526 h 5199624"/>
              <a:gd name="connsiteX162" fmla="*/ 2641382 w 4542389"/>
              <a:gd name="connsiteY162" fmla="*/ 335525 h 5199624"/>
              <a:gd name="connsiteX163" fmla="*/ 2622867 w 4542389"/>
              <a:gd name="connsiteY163" fmla="*/ 329527 h 5199624"/>
              <a:gd name="connsiteX164" fmla="*/ 2643439 w 4542389"/>
              <a:gd name="connsiteY164" fmla="*/ 325529 h 5199624"/>
              <a:gd name="connsiteX165" fmla="*/ 2663326 w 4542389"/>
              <a:gd name="connsiteY165" fmla="*/ 320865 h 5199624"/>
              <a:gd name="connsiteX166" fmla="*/ 2683898 w 4542389"/>
              <a:gd name="connsiteY166" fmla="*/ 316867 h 5199624"/>
              <a:gd name="connsiteX167" fmla="*/ 2703785 w 4542389"/>
              <a:gd name="connsiteY167" fmla="*/ 312869 h 5199624"/>
              <a:gd name="connsiteX168" fmla="*/ 2715443 w 4542389"/>
              <a:gd name="connsiteY168" fmla="*/ 310870 h 5199624"/>
              <a:gd name="connsiteX169" fmla="*/ 2727100 w 4542389"/>
              <a:gd name="connsiteY169" fmla="*/ 308205 h 5199624"/>
              <a:gd name="connsiteX170" fmla="*/ 2737386 w 4542389"/>
              <a:gd name="connsiteY170" fmla="*/ 305539 h 5199624"/>
              <a:gd name="connsiteX171" fmla="*/ 2748358 w 4542389"/>
              <a:gd name="connsiteY171" fmla="*/ 302874 h 5199624"/>
              <a:gd name="connsiteX172" fmla="*/ 2887318 w 4542389"/>
              <a:gd name="connsiteY172" fmla="*/ 236240 h 5199624"/>
              <a:gd name="connsiteX173" fmla="*/ 2912932 w 4542389"/>
              <a:gd name="connsiteY173" fmla="*/ 237575 h 5199624"/>
              <a:gd name="connsiteX174" fmla="*/ 2906701 w 4542389"/>
              <a:gd name="connsiteY174" fmla="*/ 246918 h 5199624"/>
              <a:gd name="connsiteX175" fmla="*/ 2897009 w 4542389"/>
              <a:gd name="connsiteY175" fmla="*/ 256261 h 5199624"/>
              <a:gd name="connsiteX176" fmla="*/ 2883856 w 4542389"/>
              <a:gd name="connsiteY176" fmla="*/ 265604 h 5199624"/>
              <a:gd name="connsiteX177" fmla="*/ 2865165 w 4542389"/>
              <a:gd name="connsiteY177" fmla="*/ 274947 h 5199624"/>
              <a:gd name="connsiteX178" fmla="*/ 2840935 w 4542389"/>
              <a:gd name="connsiteY178" fmla="*/ 270942 h 5199624"/>
              <a:gd name="connsiteX179" fmla="*/ 2858242 w 4542389"/>
              <a:gd name="connsiteY179" fmla="*/ 262267 h 5199624"/>
              <a:gd name="connsiteX180" fmla="*/ 2871395 w 4542389"/>
              <a:gd name="connsiteY180" fmla="*/ 253591 h 5199624"/>
              <a:gd name="connsiteX181" fmla="*/ 2880395 w 4542389"/>
              <a:gd name="connsiteY181" fmla="*/ 244248 h 5199624"/>
              <a:gd name="connsiteX182" fmla="*/ 2887318 w 4542389"/>
              <a:gd name="connsiteY182" fmla="*/ 236240 h 5199624"/>
              <a:gd name="connsiteX183" fmla="*/ 2864054 w 4542389"/>
              <a:gd name="connsiteY183" fmla="*/ 160523 h 5199624"/>
              <a:gd name="connsiteX184" fmla="*/ 2876973 w 4542389"/>
              <a:gd name="connsiteY184" fmla="*/ 169114 h 5199624"/>
              <a:gd name="connsiteX185" fmla="*/ 2888531 w 4542389"/>
              <a:gd name="connsiteY185" fmla="*/ 177704 h 5199624"/>
              <a:gd name="connsiteX186" fmla="*/ 2898730 w 4542389"/>
              <a:gd name="connsiteY186" fmla="*/ 186956 h 5199624"/>
              <a:gd name="connsiteX187" fmla="*/ 2906889 w 4542389"/>
              <a:gd name="connsiteY187" fmla="*/ 195546 h 5199624"/>
              <a:gd name="connsiteX188" fmla="*/ 2881732 w 4542389"/>
              <a:gd name="connsiteY188" fmla="*/ 196207 h 5199624"/>
              <a:gd name="connsiteX189" fmla="*/ 2874253 w 4542389"/>
              <a:gd name="connsiteY189" fmla="*/ 186956 h 5199624"/>
              <a:gd name="connsiteX190" fmla="*/ 2865414 w 4542389"/>
              <a:gd name="connsiteY190" fmla="*/ 179026 h 5199624"/>
              <a:gd name="connsiteX191" fmla="*/ 2853855 w 4542389"/>
              <a:gd name="connsiteY191" fmla="*/ 170435 h 5199624"/>
              <a:gd name="connsiteX192" fmla="*/ 2840937 w 4542389"/>
              <a:gd name="connsiteY192" fmla="*/ 162505 h 5199624"/>
              <a:gd name="connsiteX193" fmla="*/ 2726659 w 4542389"/>
              <a:gd name="connsiteY193" fmla="*/ 99951 h 5199624"/>
              <a:gd name="connsiteX194" fmla="*/ 2744967 w 4542389"/>
              <a:gd name="connsiteY194" fmla="*/ 106535 h 5199624"/>
              <a:gd name="connsiteX195" fmla="*/ 2762596 w 4542389"/>
              <a:gd name="connsiteY195" fmla="*/ 113119 h 5199624"/>
              <a:gd name="connsiteX196" fmla="*/ 2780904 w 4542389"/>
              <a:gd name="connsiteY196" fmla="*/ 120362 h 5199624"/>
              <a:gd name="connsiteX197" fmla="*/ 2797856 w 4542389"/>
              <a:gd name="connsiteY197" fmla="*/ 127604 h 5199624"/>
              <a:gd name="connsiteX198" fmla="*/ 2777514 w 4542389"/>
              <a:gd name="connsiteY198" fmla="*/ 129579 h 5199624"/>
              <a:gd name="connsiteX199" fmla="*/ 2760562 w 4542389"/>
              <a:gd name="connsiteY199" fmla="*/ 122337 h 5199624"/>
              <a:gd name="connsiteX200" fmla="*/ 2742932 w 4542389"/>
              <a:gd name="connsiteY200" fmla="*/ 115753 h 5199624"/>
              <a:gd name="connsiteX201" fmla="*/ 2725303 w 4542389"/>
              <a:gd name="connsiteY201" fmla="*/ 108510 h 5199624"/>
              <a:gd name="connsiteX202" fmla="*/ 2707673 w 4542389"/>
              <a:gd name="connsiteY202" fmla="*/ 102585 h 5199624"/>
              <a:gd name="connsiteX203" fmla="*/ 2598639 w 4542389"/>
              <a:gd name="connsiteY203" fmla="*/ 48462 h 5199624"/>
              <a:gd name="connsiteX204" fmla="*/ 2620446 w 4542389"/>
              <a:gd name="connsiteY204" fmla="*/ 48462 h 5199624"/>
              <a:gd name="connsiteX205" fmla="*/ 2620446 w 4542389"/>
              <a:gd name="connsiteY205" fmla="*/ 49904 h 5199624"/>
              <a:gd name="connsiteX206" fmla="*/ 2620446 w 4542389"/>
              <a:gd name="connsiteY206" fmla="*/ 51346 h 5199624"/>
              <a:gd name="connsiteX207" fmla="*/ 2620446 w 4542389"/>
              <a:gd name="connsiteY207" fmla="*/ 52789 h 5199624"/>
              <a:gd name="connsiteX208" fmla="*/ 2620446 w 4542389"/>
              <a:gd name="connsiteY208" fmla="*/ 54952 h 5199624"/>
              <a:gd name="connsiteX209" fmla="*/ 2623853 w 4542389"/>
              <a:gd name="connsiteY209" fmla="*/ 59279 h 5199624"/>
              <a:gd name="connsiteX210" fmla="*/ 2629305 w 4542389"/>
              <a:gd name="connsiteY210" fmla="*/ 64326 h 5199624"/>
              <a:gd name="connsiteX211" fmla="*/ 2637482 w 4542389"/>
              <a:gd name="connsiteY211" fmla="*/ 69374 h 5199624"/>
              <a:gd name="connsiteX212" fmla="*/ 2648386 w 4542389"/>
              <a:gd name="connsiteY212" fmla="*/ 74422 h 5199624"/>
              <a:gd name="connsiteX213" fmla="*/ 2649749 w 4542389"/>
              <a:gd name="connsiteY213" fmla="*/ 74422 h 5199624"/>
              <a:gd name="connsiteX214" fmla="*/ 2650430 w 4542389"/>
              <a:gd name="connsiteY214" fmla="*/ 75143 h 5199624"/>
              <a:gd name="connsiteX215" fmla="*/ 2651793 w 4542389"/>
              <a:gd name="connsiteY215" fmla="*/ 75143 h 5199624"/>
              <a:gd name="connsiteX216" fmla="*/ 2652475 w 4542389"/>
              <a:gd name="connsiteY216" fmla="*/ 75143 h 5199624"/>
              <a:gd name="connsiteX217" fmla="*/ 2634075 w 4542389"/>
              <a:gd name="connsiteY217" fmla="*/ 78028 h 5199624"/>
              <a:gd name="connsiteX218" fmla="*/ 2632712 w 4542389"/>
              <a:gd name="connsiteY218" fmla="*/ 78028 h 5199624"/>
              <a:gd name="connsiteX219" fmla="*/ 2632031 w 4542389"/>
              <a:gd name="connsiteY219" fmla="*/ 77307 h 5199624"/>
              <a:gd name="connsiteX220" fmla="*/ 2630668 w 4542389"/>
              <a:gd name="connsiteY220" fmla="*/ 76586 h 5199624"/>
              <a:gd name="connsiteX221" fmla="*/ 2629986 w 4542389"/>
              <a:gd name="connsiteY221" fmla="*/ 76586 h 5199624"/>
              <a:gd name="connsiteX222" fmla="*/ 2617038 w 4542389"/>
              <a:gd name="connsiteY222" fmla="*/ 70817 h 5199624"/>
              <a:gd name="connsiteX223" fmla="*/ 2608861 w 4542389"/>
              <a:gd name="connsiteY223" fmla="*/ 65769 h 5199624"/>
              <a:gd name="connsiteX224" fmla="*/ 2602046 w 4542389"/>
              <a:gd name="connsiteY224" fmla="*/ 60000 h 5199624"/>
              <a:gd name="connsiteX225" fmla="*/ 2599320 w 4542389"/>
              <a:gd name="connsiteY225" fmla="*/ 54952 h 5199624"/>
              <a:gd name="connsiteX226" fmla="*/ 2599320 w 4542389"/>
              <a:gd name="connsiteY226" fmla="*/ 52789 h 5199624"/>
              <a:gd name="connsiteX227" fmla="*/ 2598639 w 4542389"/>
              <a:gd name="connsiteY227" fmla="*/ 51346 h 5199624"/>
              <a:gd name="connsiteX228" fmla="*/ 2598639 w 4542389"/>
              <a:gd name="connsiteY228" fmla="*/ 49904 h 5199624"/>
              <a:gd name="connsiteX229" fmla="*/ 2598639 w 4542389"/>
              <a:gd name="connsiteY229" fmla="*/ 48462 h 5199624"/>
              <a:gd name="connsiteX230" fmla="*/ 2676246 w 4542389"/>
              <a:gd name="connsiteY230" fmla="*/ 0 h 5199624"/>
              <a:gd name="connsiteX231" fmla="*/ 2694868 w 4542389"/>
              <a:gd name="connsiteY231" fmla="*/ 2019 h 5199624"/>
              <a:gd name="connsiteX232" fmla="*/ 2681074 w 4542389"/>
              <a:gd name="connsiteY232" fmla="*/ 7403 h 5199624"/>
              <a:gd name="connsiteX233" fmla="*/ 2667969 w 4542389"/>
              <a:gd name="connsiteY233" fmla="*/ 12788 h 5199624"/>
              <a:gd name="connsiteX234" fmla="*/ 2656244 w 4542389"/>
              <a:gd name="connsiteY234" fmla="*/ 18172 h 5199624"/>
              <a:gd name="connsiteX235" fmla="*/ 2645899 w 4542389"/>
              <a:gd name="connsiteY235" fmla="*/ 23557 h 5199624"/>
              <a:gd name="connsiteX236" fmla="*/ 2625897 w 4542389"/>
              <a:gd name="connsiteY236" fmla="*/ 22211 h 5199624"/>
              <a:gd name="connsiteX237" fmla="*/ 2636932 w 4542389"/>
              <a:gd name="connsiteY237" fmla="*/ 16153 h 5199624"/>
              <a:gd name="connsiteX238" fmla="*/ 2649347 w 4542389"/>
              <a:gd name="connsiteY238" fmla="*/ 10769 h 5199624"/>
              <a:gd name="connsiteX239" fmla="*/ 2662452 w 4542389"/>
              <a:gd name="connsiteY239" fmla="*/ 5384 h 5199624"/>
              <a:gd name="connsiteX240" fmla="*/ 2676246 w 4542389"/>
              <a:gd name="connsiteY240" fmla="*/ 0 h 519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4542389" h="5199624">
                <a:moveTo>
                  <a:pt x="634944" y="4900464"/>
                </a:moveTo>
                <a:lnTo>
                  <a:pt x="638372" y="5076400"/>
                </a:lnTo>
                <a:cubicBezTo>
                  <a:pt x="559518" y="5115421"/>
                  <a:pt x="479979" y="5155126"/>
                  <a:pt x="400440" y="5194147"/>
                </a:cubicBezTo>
                <a:cubicBezTo>
                  <a:pt x="395640" y="5196201"/>
                  <a:pt x="392211" y="5197570"/>
                  <a:pt x="388097" y="5199624"/>
                </a:cubicBezTo>
                <a:lnTo>
                  <a:pt x="0" y="5199624"/>
                </a:lnTo>
                <a:cubicBezTo>
                  <a:pt x="56226" y="5173610"/>
                  <a:pt x="112452" y="5147596"/>
                  <a:pt x="167992" y="5121582"/>
                </a:cubicBezTo>
                <a:cubicBezTo>
                  <a:pt x="247532" y="5084615"/>
                  <a:pt x="325700" y="5047648"/>
                  <a:pt x="404554" y="5010681"/>
                </a:cubicBezTo>
                <a:cubicBezTo>
                  <a:pt x="481350" y="4973714"/>
                  <a:pt x="558147" y="4937431"/>
                  <a:pt x="634944" y="4900464"/>
                </a:cubicBezTo>
                <a:close/>
                <a:moveTo>
                  <a:pt x="2163147" y="4112998"/>
                </a:moveTo>
                <a:lnTo>
                  <a:pt x="2213305" y="4240630"/>
                </a:lnTo>
                <a:cubicBezTo>
                  <a:pt x="2156963" y="4272881"/>
                  <a:pt x="2099934" y="4305133"/>
                  <a:pt x="2042218" y="4337384"/>
                </a:cubicBezTo>
                <a:cubicBezTo>
                  <a:pt x="1983128" y="4370321"/>
                  <a:pt x="1924038" y="4403258"/>
                  <a:pt x="1863573" y="4436196"/>
                </a:cubicBezTo>
                <a:cubicBezTo>
                  <a:pt x="1803109" y="4469819"/>
                  <a:pt x="1741270" y="4503443"/>
                  <a:pt x="1678745" y="4537066"/>
                </a:cubicBezTo>
                <a:cubicBezTo>
                  <a:pt x="1616219" y="4571376"/>
                  <a:pt x="1552319" y="4604999"/>
                  <a:pt x="1487732" y="4639309"/>
                </a:cubicBezTo>
                <a:lnTo>
                  <a:pt x="1456813" y="4489719"/>
                </a:lnTo>
                <a:cubicBezTo>
                  <a:pt x="1520026" y="4456781"/>
                  <a:pt x="1581864" y="4424530"/>
                  <a:pt x="1643016" y="4392965"/>
                </a:cubicBezTo>
                <a:cubicBezTo>
                  <a:pt x="1704167" y="4360714"/>
                  <a:pt x="1763945" y="4329836"/>
                  <a:pt x="1823035" y="4297584"/>
                </a:cubicBezTo>
                <a:cubicBezTo>
                  <a:pt x="1881438" y="4266706"/>
                  <a:pt x="1939154" y="4235827"/>
                  <a:pt x="1996183" y="4204262"/>
                </a:cubicBezTo>
                <a:cubicBezTo>
                  <a:pt x="2052525" y="4174070"/>
                  <a:pt x="2108179" y="4143191"/>
                  <a:pt x="2163147" y="4112998"/>
                </a:cubicBezTo>
                <a:close/>
                <a:moveTo>
                  <a:pt x="3268994" y="3440623"/>
                </a:moveTo>
                <a:lnTo>
                  <a:pt x="3343019" y="3532056"/>
                </a:lnTo>
                <a:cubicBezTo>
                  <a:pt x="3304636" y="3558868"/>
                  <a:pt x="3264882" y="3587054"/>
                  <a:pt x="3224443" y="3613866"/>
                </a:cubicBezTo>
                <a:cubicBezTo>
                  <a:pt x="3183318" y="3642739"/>
                  <a:pt x="3141508" y="3670238"/>
                  <a:pt x="3099013" y="3698425"/>
                </a:cubicBezTo>
                <a:cubicBezTo>
                  <a:pt x="3056517" y="3727298"/>
                  <a:pt x="3011966" y="3756172"/>
                  <a:pt x="2967414" y="3785046"/>
                </a:cubicBezTo>
                <a:cubicBezTo>
                  <a:pt x="2922177" y="3813920"/>
                  <a:pt x="2876254" y="3843481"/>
                  <a:pt x="2829647" y="3873042"/>
                </a:cubicBezTo>
                <a:lnTo>
                  <a:pt x="2765218" y="3765109"/>
                </a:lnTo>
                <a:cubicBezTo>
                  <a:pt x="2811140" y="3736923"/>
                  <a:pt x="2856378" y="3708737"/>
                  <a:pt x="2900929" y="3681238"/>
                </a:cubicBezTo>
                <a:cubicBezTo>
                  <a:pt x="2944110" y="3653739"/>
                  <a:pt x="2987291" y="3626240"/>
                  <a:pt x="3029101" y="3599429"/>
                </a:cubicBezTo>
                <a:cubicBezTo>
                  <a:pt x="3071596" y="3572617"/>
                  <a:pt x="3112721" y="3545806"/>
                  <a:pt x="3152475" y="3518994"/>
                </a:cubicBezTo>
                <a:cubicBezTo>
                  <a:pt x="3192228" y="3492871"/>
                  <a:pt x="3231297" y="3466747"/>
                  <a:pt x="3268994" y="3440623"/>
                </a:cubicBezTo>
                <a:close/>
                <a:moveTo>
                  <a:pt x="4015835" y="2850023"/>
                </a:moveTo>
                <a:lnTo>
                  <a:pt x="4100194" y="2911740"/>
                </a:lnTo>
                <a:cubicBezTo>
                  <a:pt x="4076876" y="2935741"/>
                  <a:pt x="4051499" y="2959742"/>
                  <a:pt x="4026123" y="2984429"/>
                </a:cubicBezTo>
                <a:cubicBezTo>
                  <a:pt x="4000061" y="3009116"/>
                  <a:pt x="3973999" y="3033803"/>
                  <a:pt x="3945879" y="3058490"/>
                </a:cubicBezTo>
                <a:cubicBezTo>
                  <a:pt x="3917760" y="3083177"/>
                  <a:pt x="3888955" y="3109235"/>
                  <a:pt x="3859463" y="3134608"/>
                </a:cubicBezTo>
                <a:cubicBezTo>
                  <a:pt x="3829286" y="3159980"/>
                  <a:pt x="3798423" y="3186039"/>
                  <a:pt x="3766189" y="3212783"/>
                </a:cubicBezTo>
                <a:lnTo>
                  <a:pt x="3685945" y="3136665"/>
                </a:lnTo>
                <a:cubicBezTo>
                  <a:pt x="3717494" y="3111978"/>
                  <a:pt x="3748357" y="3087291"/>
                  <a:pt x="3777848" y="3062604"/>
                </a:cubicBezTo>
                <a:cubicBezTo>
                  <a:pt x="3807339" y="3037917"/>
                  <a:pt x="3835459" y="3013916"/>
                  <a:pt x="3863578" y="2989915"/>
                </a:cubicBezTo>
                <a:cubicBezTo>
                  <a:pt x="3891012" y="2965914"/>
                  <a:pt x="3917074" y="2942599"/>
                  <a:pt x="3943136" y="2919283"/>
                </a:cubicBezTo>
                <a:cubicBezTo>
                  <a:pt x="3968512" y="2895282"/>
                  <a:pt x="3992517" y="2873338"/>
                  <a:pt x="4015835" y="2850023"/>
                </a:cubicBezTo>
                <a:close/>
                <a:moveTo>
                  <a:pt x="4415170" y="2310911"/>
                </a:moveTo>
                <a:lnTo>
                  <a:pt x="4499982" y="2345801"/>
                </a:lnTo>
                <a:cubicBezTo>
                  <a:pt x="4491018" y="2367692"/>
                  <a:pt x="4482055" y="2389584"/>
                  <a:pt x="4471711" y="2412160"/>
                </a:cubicBezTo>
                <a:cubicBezTo>
                  <a:pt x="4461368" y="2434736"/>
                  <a:pt x="4450336" y="2457312"/>
                  <a:pt x="4437235" y="2479887"/>
                </a:cubicBezTo>
                <a:cubicBezTo>
                  <a:pt x="4424134" y="2503147"/>
                  <a:pt x="4411032" y="2526407"/>
                  <a:pt x="4395863" y="2549667"/>
                </a:cubicBezTo>
                <a:cubicBezTo>
                  <a:pt x="4380003" y="2573611"/>
                  <a:pt x="4364144" y="2598240"/>
                  <a:pt x="4346905" y="2622184"/>
                </a:cubicBezTo>
                <a:lnTo>
                  <a:pt x="4261403" y="2573611"/>
                </a:lnTo>
                <a:cubicBezTo>
                  <a:pt x="4278641" y="2550351"/>
                  <a:pt x="4295190" y="2527776"/>
                  <a:pt x="4310360" y="2505200"/>
                </a:cubicBezTo>
                <a:cubicBezTo>
                  <a:pt x="4324840" y="2482624"/>
                  <a:pt x="4339321" y="2460732"/>
                  <a:pt x="4352422" y="2438156"/>
                </a:cubicBezTo>
                <a:cubicBezTo>
                  <a:pt x="4364833" y="2416265"/>
                  <a:pt x="4376556" y="2395057"/>
                  <a:pt x="4386899" y="2373165"/>
                </a:cubicBezTo>
                <a:cubicBezTo>
                  <a:pt x="4397931" y="2351958"/>
                  <a:pt x="4406895" y="2331434"/>
                  <a:pt x="4415170" y="2310911"/>
                </a:cubicBezTo>
                <a:close/>
                <a:moveTo>
                  <a:pt x="4394665" y="1814202"/>
                </a:moveTo>
                <a:lnTo>
                  <a:pt x="4462372" y="1819720"/>
                </a:lnTo>
                <a:cubicBezTo>
                  <a:pt x="4473998" y="1839724"/>
                  <a:pt x="4484941" y="1860417"/>
                  <a:pt x="4493832" y="1881111"/>
                </a:cubicBezTo>
                <a:cubicBezTo>
                  <a:pt x="4503406" y="1901804"/>
                  <a:pt x="4511613" y="1922498"/>
                  <a:pt x="4517768" y="1943881"/>
                </a:cubicBezTo>
                <a:cubicBezTo>
                  <a:pt x="4524607" y="1965954"/>
                  <a:pt x="4530079" y="1987337"/>
                  <a:pt x="4534182" y="2009410"/>
                </a:cubicBezTo>
                <a:cubicBezTo>
                  <a:pt x="4538286" y="2032173"/>
                  <a:pt x="4541021" y="2054246"/>
                  <a:pt x="4542389" y="2077009"/>
                </a:cubicBezTo>
                <a:lnTo>
                  <a:pt x="4463740" y="2056315"/>
                </a:lnTo>
                <a:cubicBezTo>
                  <a:pt x="4463056" y="2034242"/>
                  <a:pt x="4461004" y="2013549"/>
                  <a:pt x="4457585" y="1992166"/>
                </a:cubicBezTo>
                <a:cubicBezTo>
                  <a:pt x="4454849" y="1971472"/>
                  <a:pt x="4450062" y="1950779"/>
                  <a:pt x="4443906" y="1930775"/>
                </a:cubicBezTo>
                <a:cubicBezTo>
                  <a:pt x="4438435" y="1910771"/>
                  <a:pt x="4430912" y="1890768"/>
                  <a:pt x="4423389" y="1871454"/>
                </a:cubicBezTo>
                <a:cubicBezTo>
                  <a:pt x="4414498" y="1852140"/>
                  <a:pt x="4405608" y="1833516"/>
                  <a:pt x="4394665" y="1814202"/>
                </a:cubicBezTo>
                <a:close/>
                <a:moveTo>
                  <a:pt x="3991362" y="1420471"/>
                </a:moveTo>
                <a:cubicBezTo>
                  <a:pt x="4017566" y="1434258"/>
                  <a:pt x="4043080" y="1448046"/>
                  <a:pt x="4067215" y="1461833"/>
                </a:cubicBezTo>
                <a:cubicBezTo>
                  <a:pt x="4091350" y="1476310"/>
                  <a:pt x="4114796" y="1490787"/>
                  <a:pt x="4137551" y="1505953"/>
                </a:cubicBezTo>
                <a:cubicBezTo>
                  <a:pt x="4160307" y="1520429"/>
                  <a:pt x="4182374" y="1534906"/>
                  <a:pt x="4203061" y="1550072"/>
                </a:cubicBezTo>
                <a:cubicBezTo>
                  <a:pt x="4224438" y="1565928"/>
                  <a:pt x="4245125" y="1581094"/>
                  <a:pt x="4263743" y="1596949"/>
                </a:cubicBezTo>
                <a:lnTo>
                  <a:pt x="4212715" y="1604532"/>
                </a:lnTo>
                <a:cubicBezTo>
                  <a:pt x="4194786" y="1590056"/>
                  <a:pt x="4176168" y="1574890"/>
                  <a:pt x="4156170" y="1560413"/>
                </a:cubicBezTo>
                <a:cubicBezTo>
                  <a:pt x="4136862" y="1545936"/>
                  <a:pt x="4116175" y="1532149"/>
                  <a:pt x="4094798" y="1517672"/>
                </a:cubicBezTo>
                <a:cubicBezTo>
                  <a:pt x="4073421" y="1503195"/>
                  <a:pt x="4050665" y="1489408"/>
                  <a:pt x="4027909" y="1475620"/>
                </a:cubicBezTo>
                <a:cubicBezTo>
                  <a:pt x="4004464" y="1462522"/>
                  <a:pt x="3980329" y="1448046"/>
                  <a:pt x="3955504" y="1434948"/>
                </a:cubicBezTo>
                <a:close/>
                <a:moveTo>
                  <a:pt x="3420217" y="1187259"/>
                </a:moveTo>
                <a:cubicBezTo>
                  <a:pt x="3422967" y="1188617"/>
                  <a:pt x="3425717" y="1189295"/>
                  <a:pt x="3429154" y="1189974"/>
                </a:cubicBezTo>
                <a:cubicBezTo>
                  <a:pt x="3431903" y="1191332"/>
                  <a:pt x="3434653" y="1192011"/>
                  <a:pt x="3437403" y="1192690"/>
                </a:cubicBezTo>
                <a:cubicBezTo>
                  <a:pt x="3440152" y="1194047"/>
                  <a:pt x="3442902" y="1194726"/>
                  <a:pt x="3446339" y="1195405"/>
                </a:cubicBezTo>
                <a:cubicBezTo>
                  <a:pt x="3449089" y="1196763"/>
                  <a:pt x="3451838" y="1197442"/>
                  <a:pt x="3454588" y="1198799"/>
                </a:cubicBezTo>
                <a:cubicBezTo>
                  <a:pt x="3476585" y="1205588"/>
                  <a:pt x="3497895" y="1213055"/>
                  <a:pt x="3519205" y="1220523"/>
                </a:cubicBezTo>
                <a:cubicBezTo>
                  <a:pt x="3540515" y="1227311"/>
                  <a:pt x="3561824" y="1234779"/>
                  <a:pt x="3582447" y="1242246"/>
                </a:cubicBezTo>
                <a:cubicBezTo>
                  <a:pt x="3603069" y="1249714"/>
                  <a:pt x="3623692" y="1257181"/>
                  <a:pt x="3643627" y="1264648"/>
                </a:cubicBezTo>
                <a:cubicBezTo>
                  <a:pt x="3663562" y="1272116"/>
                  <a:pt x="3684184" y="1280262"/>
                  <a:pt x="3703432" y="1287730"/>
                </a:cubicBezTo>
                <a:lnTo>
                  <a:pt x="3676622" y="1304701"/>
                </a:lnTo>
                <a:cubicBezTo>
                  <a:pt x="3658062" y="1297234"/>
                  <a:pt x="3638815" y="1289766"/>
                  <a:pt x="3618880" y="1282299"/>
                </a:cubicBezTo>
                <a:cubicBezTo>
                  <a:pt x="3598945" y="1274831"/>
                  <a:pt x="3579010" y="1267364"/>
                  <a:pt x="3559075" y="1260575"/>
                </a:cubicBezTo>
                <a:cubicBezTo>
                  <a:pt x="3537765" y="1252429"/>
                  <a:pt x="3517143" y="1244962"/>
                  <a:pt x="3496520" y="1238173"/>
                </a:cubicBezTo>
                <a:cubicBezTo>
                  <a:pt x="3475898" y="1230706"/>
                  <a:pt x="3454588" y="1223917"/>
                  <a:pt x="3433278" y="1216450"/>
                </a:cubicBezTo>
                <a:cubicBezTo>
                  <a:pt x="3429841" y="1215092"/>
                  <a:pt x="3427091" y="1214413"/>
                  <a:pt x="3424342" y="1213734"/>
                </a:cubicBezTo>
                <a:cubicBezTo>
                  <a:pt x="3421592" y="1213055"/>
                  <a:pt x="3418155" y="1211698"/>
                  <a:pt x="3415405" y="1211019"/>
                </a:cubicBezTo>
                <a:cubicBezTo>
                  <a:pt x="3412656" y="1209661"/>
                  <a:pt x="3409906" y="1208982"/>
                  <a:pt x="3407156" y="1207625"/>
                </a:cubicBezTo>
                <a:cubicBezTo>
                  <a:pt x="3403719" y="1206946"/>
                  <a:pt x="3400970" y="1205588"/>
                  <a:pt x="3398220" y="1204909"/>
                </a:cubicBezTo>
                <a:close/>
                <a:moveTo>
                  <a:pt x="2931924" y="1011593"/>
                </a:moveTo>
                <a:cubicBezTo>
                  <a:pt x="2949042" y="1018551"/>
                  <a:pt x="2966843" y="1024813"/>
                  <a:pt x="2984645" y="1031771"/>
                </a:cubicBezTo>
                <a:cubicBezTo>
                  <a:pt x="3003132" y="1039424"/>
                  <a:pt x="3021618" y="1045686"/>
                  <a:pt x="3040790" y="1053340"/>
                </a:cubicBezTo>
                <a:cubicBezTo>
                  <a:pt x="3059961" y="1060298"/>
                  <a:pt x="3079132" y="1067256"/>
                  <a:pt x="3099673" y="1074909"/>
                </a:cubicBezTo>
                <a:cubicBezTo>
                  <a:pt x="3119528" y="1081867"/>
                  <a:pt x="3140754" y="1089521"/>
                  <a:pt x="3161294" y="1097174"/>
                </a:cubicBezTo>
                <a:lnTo>
                  <a:pt x="3136646" y="1113873"/>
                </a:lnTo>
                <a:cubicBezTo>
                  <a:pt x="3115420" y="1105524"/>
                  <a:pt x="3094195" y="1097870"/>
                  <a:pt x="3074339" y="1090912"/>
                </a:cubicBezTo>
                <a:cubicBezTo>
                  <a:pt x="3053799" y="1083259"/>
                  <a:pt x="3033943" y="1074909"/>
                  <a:pt x="3014771" y="1067951"/>
                </a:cubicBezTo>
                <a:cubicBezTo>
                  <a:pt x="2995600" y="1060994"/>
                  <a:pt x="2976429" y="1054036"/>
                  <a:pt x="2957943" y="1047078"/>
                </a:cubicBezTo>
                <a:cubicBezTo>
                  <a:pt x="2940141" y="1039424"/>
                  <a:pt x="2922339" y="1032466"/>
                  <a:pt x="2904537" y="1026204"/>
                </a:cubicBezTo>
                <a:close/>
                <a:moveTo>
                  <a:pt x="2553709" y="854100"/>
                </a:moveTo>
                <a:cubicBezTo>
                  <a:pt x="2566710" y="860295"/>
                  <a:pt x="2579026" y="866490"/>
                  <a:pt x="2592710" y="871997"/>
                </a:cubicBezTo>
                <a:cubicBezTo>
                  <a:pt x="2606395" y="878880"/>
                  <a:pt x="2620764" y="885075"/>
                  <a:pt x="2635133" y="891270"/>
                </a:cubicBezTo>
                <a:cubicBezTo>
                  <a:pt x="2649501" y="898154"/>
                  <a:pt x="2664554" y="905037"/>
                  <a:pt x="2679608" y="911921"/>
                </a:cubicBezTo>
                <a:cubicBezTo>
                  <a:pt x="2695345" y="918804"/>
                  <a:pt x="2711082" y="924999"/>
                  <a:pt x="2728188" y="932571"/>
                </a:cubicBezTo>
                <a:lnTo>
                  <a:pt x="2698766" y="944273"/>
                </a:lnTo>
                <a:cubicBezTo>
                  <a:pt x="2681660" y="937389"/>
                  <a:pt x="2665923" y="930506"/>
                  <a:pt x="2650186" y="922934"/>
                </a:cubicBezTo>
                <a:cubicBezTo>
                  <a:pt x="2634448" y="916739"/>
                  <a:pt x="2619395" y="909167"/>
                  <a:pt x="2605027" y="902284"/>
                </a:cubicBezTo>
                <a:cubicBezTo>
                  <a:pt x="2589973" y="896089"/>
                  <a:pt x="2576289" y="889894"/>
                  <a:pt x="2561920" y="883010"/>
                </a:cubicBezTo>
                <a:cubicBezTo>
                  <a:pt x="2548920" y="876127"/>
                  <a:pt x="2535235" y="869932"/>
                  <a:pt x="2522919" y="863737"/>
                </a:cubicBezTo>
                <a:close/>
                <a:moveTo>
                  <a:pt x="2296051" y="702664"/>
                </a:moveTo>
                <a:cubicBezTo>
                  <a:pt x="2303594" y="708116"/>
                  <a:pt x="2311137" y="714249"/>
                  <a:pt x="2319366" y="719701"/>
                </a:cubicBezTo>
                <a:cubicBezTo>
                  <a:pt x="2327595" y="725834"/>
                  <a:pt x="2335824" y="731285"/>
                  <a:pt x="2345424" y="738100"/>
                </a:cubicBezTo>
                <a:cubicBezTo>
                  <a:pt x="2354339" y="744233"/>
                  <a:pt x="2363939" y="750367"/>
                  <a:pt x="2374225" y="756500"/>
                </a:cubicBezTo>
                <a:cubicBezTo>
                  <a:pt x="2385197" y="762633"/>
                  <a:pt x="2395484" y="769448"/>
                  <a:pt x="2407141" y="776262"/>
                </a:cubicBezTo>
                <a:lnTo>
                  <a:pt x="2374225" y="783758"/>
                </a:lnTo>
                <a:cubicBezTo>
                  <a:pt x="2363254" y="776944"/>
                  <a:pt x="2352282" y="770129"/>
                  <a:pt x="2341995" y="763314"/>
                </a:cubicBezTo>
                <a:cubicBezTo>
                  <a:pt x="2331024" y="757181"/>
                  <a:pt x="2320737" y="750367"/>
                  <a:pt x="2311823" y="744233"/>
                </a:cubicBezTo>
                <a:cubicBezTo>
                  <a:pt x="2302908" y="738100"/>
                  <a:pt x="2293993" y="731967"/>
                  <a:pt x="2285764" y="725834"/>
                </a:cubicBezTo>
                <a:cubicBezTo>
                  <a:pt x="2277535" y="719701"/>
                  <a:pt x="2269992" y="714249"/>
                  <a:pt x="2262449" y="708116"/>
                </a:cubicBezTo>
                <a:close/>
                <a:moveTo>
                  <a:pt x="2203777" y="563342"/>
                </a:moveTo>
                <a:cubicBezTo>
                  <a:pt x="2203777" y="568880"/>
                  <a:pt x="2204482" y="574418"/>
                  <a:pt x="2205186" y="579264"/>
                </a:cubicBezTo>
                <a:cubicBezTo>
                  <a:pt x="2205890" y="584802"/>
                  <a:pt x="2208004" y="590341"/>
                  <a:pt x="2209412" y="596571"/>
                </a:cubicBezTo>
                <a:cubicBezTo>
                  <a:pt x="2211525" y="602109"/>
                  <a:pt x="2214343" y="607648"/>
                  <a:pt x="2217160" y="613878"/>
                </a:cubicBezTo>
                <a:cubicBezTo>
                  <a:pt x="2220682" y="620109"/>
                  <a:pt x="2224204" y="626339"/>
                  <a:pt x="2228430" y="632569"/>
                </a:cubicBezTo>
                <a:lnTo>
                  <a:pt x="2193212" y="635339"/>
                </a:lnTo>
                <a:cubicBezTo>
                  <a:pt x="2188986" y="629108"/>
                  <a:pt x="2185464" y="622878"/>
                  <a:pt x="2181943" y="616647"/>
                </a:cubicBezTo>
                <a:cubicBezTo>
                  <a:pt x="2179125" y="610417"/>
                  <a:pt x="2176308" y="604186"/>
                  <a:pt x="2174195" y="597956"/>
                </a:cubicBezTo>
                <a:cubicBezTo>
                  <a:pt x="2172082" y="591725"/>
                  <a:pt x="2170673" y="586187"/>
                  <a:pt x="2169969" y="580649"/>
                </a:cubicBezTo>
                <a:cubicBezTo>
                  <a:pt x="2168560" y="575111"/>
                  <a:pt x="2168560" y="569572"/>
                  <a:pt x="2168560" y="564034"/>
                </a:cubicBezTo>
                <a:close/>
                <a:moveTo>
                  <a:pt x="2270964" y="442193"/>
                </a:moveTo>
                <a:lnTo>
                  <a:pt x="2298099" y="447123"/>
                </a:lnTo>
                <a:cubicBezTo>
                  <a:pt x="2291141" y="451349"/>
                  <a:pt x="2284184" y="455576"/>
                  <a:pt x="2277226" y="459802"/>
                </a:cubicBezTo>
                <a:cubicBezTo>
                  <a:pt x="2270964" y="464028"/>
                  <a:pt x="2264702" y="468254"/>
                  <a:pt x="2258440" y="473184"/>
                </a:cubicBezTo>
                <a:cubicBezTo>
                  <a:pt x="2252177" y="477410"/>
                  <a:pt x="2246611" y="482341"/>
                  <a:pt x="2241741" y="486567"/>
                </a:cubicBezTo>
                <a:cubicBezTo>
                  <a:pt x="2236174" y="492202"/>
                  <a:pt x="2231304" y="496428"/>
                  <a:pt x="2227129" y="502063"/>
                </a:cubicBezTo>
                <a:lnTo>
                  <a:pt x="2195819" y="499245"/>
                </a:lnTo>
                <a:cubicBezTo>
                  <a:pt x="2199994" y="494315"/>
                  <a:pt x="2205560" y="488680"/>
                  <a:pt x="2210430" y="483749"/>
                </a:cubicBezTo>
                <a:cubicBezTo>
                  <a:pt x="2215997" y="478819"/>
                  <a:pt x="2222259" y="473889"/>
                  <a:pt x="2228521" y="468958"/>
                </a:cubicBezTo>
                <a:cubicBezTo>
                  <a:pt x="2234783" y="464028"/>
                  <a:pt x="2241741" y="459802"/>
                  <a:pt x="2248699" y="455576"/>
                </a:cubicBezTo>
                <a:cubicBezTo>
                  <a:pt x="2255656" y="450645"/>
                  <a:pt x="2263310" y="446419"/>
                  <a:pt x="2270964" y="442193"/>
                </a:cubicBezTo>
                <a:close/>
                <a:moveTo>
                  <a:pt x="2495440" y="360421"/>
                </a:moveTo>
                <a:lnTo>
                  <a:pt x="2516170" y="366478"/>
                </a:lnTo>
                <a:cubicBezTo>
                  <a:pt x="2506496" y="369170"/>
                  <a:pt x="2496131" y="371863"/>
                  <a:pt x="2485765" y="374555"/>
                </a:cubicBezTo>
                <a:cubicBezTo>
                  <a:pt x="2475400" y="377247"/>
                  <a:pt x="2466417" y="380612"/>
                  <a:pt x="2456052" y="383304"/>
                </a:cubicBezTo>
                <a:cubicBezTo>
                  <a:pt x="2446378" y="386670"/>
                  <a:pt x="2436703" y="389362"/>
                  <a:pt x="2427029" y="392727"/>
                </a:cubicBezTo>
                <a:cubicBezTo>
                  <a:pt x="2416664" y="396092"/>
                  <a:pt x="2407681" y="398785"/>
                  <a:pt x="2398698" y="402150"/>
                </a:cubicBezTo>
                <a:lnTo>
                  <a:pt x="2374512" y="396765"/>
                </a:lnTo>
                <a:cubicBezTo>
                  <a:pt x="2384186" y="393400"/>
                  <a:pt x="2393860" y="390035"/>
                  <a:pt x="2404226" y="387343"/>
                </a:cubicBezTo>
                <a:cubicBezTo>
                  <a:pt x="2413900" y="383978"/>
                  <a:pt x="2423574" y="380612"/>
                  <a:pt x="2433939" y="377247"/>
                </a:cubicBezTo>
                <a:cubicBezTo>
                  <a:pt x="2444304" y="374555"/>
                  <a:pt x="2453979" y="371863"/>
                  <a:pt x="2464344" y="369170"/>
                </a:cubicBezTo>
                <a:cubicBezTo>
                  <a:pt x="2474709" y="365805"/>
                  <a:pt x="2485074" y="363113"/>
                  <a:pt x="2495440" y="360421"/>
                </a:cubicBezTo>
                <a:close/>
                <a:moveTo>
                  <a:pt x="2748358" y="302874"/>
                </a:moveTo>
                <a:lnTo>
                  <a:pt x="2767559" y="308871"/>
                </a:lnTo>
                <a:cubicBezTo>
                  <a:pt x="2764816" y="309537"/>
                  <a:pt x="2760702" y="310870"/>
                  <a:pt x="2757273" y="311536"/>
                </a:cubicBezTo>
                <a:cubicBezTo>
                  <a:pt x="2753844" y="312203"/>
                  <a:pt x="2749730" y="312869"/>
                  <a:pt x="2746301" y="313535"/>
                </a:cubicBezTo>
                <a:cubicBezTo>
                  <a:pt x="2742187" y="314868"/>
                  <a:pt x="2738072" y="315534"/>
                  <a:pt x="2733958" y="316867"/>
                </a:cubicBezTo>
                <a:cubicBezTo>
                  <a:pt x="2730529" y="317533"/>
                  <a:pt x="2725729" y="318200"/>
                  <a:pt x="2721614" y="318866"/>
                </a:cubicBezTo>
                <a:cubicBezTo>
                  <a:pt x="2715443" y="320199"/>
                  <a:pt x="2708585" y="321531"/>
                  <a:pt x="2701728" y="322864"/>
                </a:cubicBezTo>
                <a:cubicBezTo>
                  <a:pt x="2695556" y="324197"/>
                  <a:pt x="2688699" y="325529"/>
                  <a:pt x="2682527" y="326862"/>
                </a:cubicBezTo>
                <a:cubicBezTo>
                  <a:pt x="2675669" y="328195"/>
                  <a:pt x="2668812" y="329527"/>
                  <a:pt x="2661954" y="331526"/>
                </a:cubicBezTo>
                <a:cubicBezTo>
                  <a:pt x="2655783" y="332859"/>
                  <a:pt x="2648925" y="334192"/>
                  <a:pt x="2641382" y="335525"/>
                </a:cubicBezTo>
                <a:lnTo>
                  <a:pt x="2622867" y="329527"/>
                </a:lnTo>
                <a:cubicBezTo>
                  <a:pt x="2629724" y="328195"/>
                  <a:pt x="2636582" y="326862"/>
                  <a:pt x="2643439" y="325529"/>
                </a:cubicBezTo>
                <a:cubicBezTo>
                  <a:pt x="2650297" y="323530"/>
                  <a:pt x="2657154" y="322198"/>
                  <a:pt x="2663326" y="320865"/>
                </a:cubicBezTo>
                <a:cubicBezTo>
                  <a:pt x="2670183" y="319532"/>
                  <a:pt x="2677041" y="318200"/>
                  <a:pt x="2683898" y="316867"/>
                </a:cubicBezTo>
                <a:cubicBezTo>
                  <a:pt x="2690070" y="315534"/>
                  <a:pt x="2696927" y="314202"/>
                  <a:pt x="2703785" y="312869"/>
                </a:cubicBezTo>
                <a:cubicBezTo>
                  <a:pt x="2707899" y="312203"/>
                  <a:pt x="2712014" y="311536"/>
                  <a:pt x="2715443" y="310870"/>
                </a:cubicBezTo>
                <a:cubicBezTo>
                  <a:pt x="2719557" y="309537"/>
                  <a:pt x="2722986" y="308871"/>
                  <a:pt x="2727100" y="308205"/>
                </a:cubicBezTo>
                <a:cubicBezTo>
                  <a:pt x="2730529" y="307538"/>
                  <a:pt x="2733958" y="306206"/>
                  <a:pt x="2737386" y="305539"/>
                </a:cubicBezTo>
                <a:cubicBezTo>
                  <a:pt x="2740815" y="304873"/>
                  <a:pt x="2744930" y="304207"/>
                  <a:pt x="2748358" y="302874"/>
                </a:cubicBezTo>
                <a:close/>
                <a:moveTo>
                  <a:pt x="2887318" y="236240"/>
                </a:moveTo>
                <a:lnTo>
                  <a:pt x="2912932" y="237575"/>
                </a:lnTo>
                <a:cubicBezTo>
                  <a:pt x="2911547" y="240911"/>
                  <a:pt x="2909470" y="243581"/>
                  <a:pt x="2906701" y="246918"/>
                </a:cubicBezTo>
                <a:cubicBezTo>
                  <a:pt x="2904624" y="249587"/>
                  <a:pt x="2901163" y="252924"/>
                  <a:pt x="2897009" y="256261"/>
                </a:cubicBezTo>
                <a:cubicBezTo>
                  <a:pt x="2893548" y="258930"/>
                  <a:pt x="2888702" y="262267"/>
                  <a:pt x="2883856" y="265604"/>
                </a:cubicBezTo>
                <a:cubicBezTo>
                  <a:pt x="2878318" y="268940"/>
                  <a:pt x="2872087" y="271610"/>
                  <a:pt x="2865165" y="274947"/>
                </a:cubicBezTo>
                <a:lnTo>
                  <a:pt x="2840935" y="270942"/>
                </a:lnTo>
                <a:cubicBezTo>
                  <a:pt x="2847858" y="268273"/>
                  <a:pt x="2852704" y="265604"/>
                  <a:pt x="2858242" y="262267"/>
                </a:cubicBezTo>
                <a:cubicBezTo>
                  <a:pt x="2863088" y="258930"/>
                  <a:pt x="2867241" y="256261"/>
                  <a:pt x="2871395" y="253591"/>
                </a:cubicBezTo>
                <a:cubicBezTo>
                  <a:pt x="2874857" y="250922"/>
                  <a:pt x="2878318" y="247585"/>
                  <a:pt x="2880395" y="244248"/>
                </a:cubicBezTo>
                <a:cubicBezTo>
                  <a:pt x="2883164" y="241579"/>
                  <a:pt x="2885241" y="238909"/>
                  <a:pt x="2887318" y="236240"/>
                </a:cubicBezTo>
                <a:close/>
                <a:moveTo>
                  <a:pt x="2864054" y="160523"/>
                </a:moveTo>
                <a:cubicBezTo>
                  <a:pt x="2868134" y="163827"/>
                  <a:pt x="2872893" y="166470"/>
                  <a:pt x="2876973" y="169114"/>
                </a:cubicBezTo>
                <a:cubicBezTo>
                  <a:pt x="2881052" y="172418"/>
                  <a:pt x="2885132" y="175061"/>
                  <a:pt x="2888531" y="177704"/>
                </a:cubicBezTo>
                <a:cubicBezTo>
                  <a:pt x="2892611" y="181008"/>
                  <a:pt x="2896010" y="183652"/>
                  <a:pt x="2898730" y="186956"/>
                </a:cubicBezTo>
                <a:cubicBezTo>
                  <a:pt x="2901450" y="189599"/>
                  <a:pt x="2904849" y="192903"/>
                  <a:pt x="2906889" y="195546"/>
                </a:cubicBezTo>
                <a:lnTo>
                  <a:pt x="2881732" y="196207"/>
                </a:lnTo>
                <a:cubicBezTo>
                  <a:pt x="2880372" y="193564"/>
                  <a:pt x="2877653" y="190260"/>
                  <a:pt x="2874253" y="186956"/>
                </a:cubicBezTo>
                <a:cubicBezTo>
                  <a:pt x="2871533" y="184312"/>
                  <a:pt x="2868134" y="181669"/>
                  <a:pt x="2865414" y="179026"/>
                </a:cubicBezTo>
                <a:cubicBezTo>
                  <a:pt x="2862014" y="176383"/>
                  <a:pt x="2857935" y="173739"/>
                  <a:pt x="2853855" y="170435"/>
                </a:cubicBezTo>
                <a:cubicBezTo>
                  <a:pt x="2849776" y="167792"/>
                  <a:pt x="2845696" y="165149"/>
                  <a:pt x="2840937" y="162505"/>
                </a:cubicBezTo>
                <a:close/>
                <a:moveTo>
                  <a:pt x="2726659" y="99951"/>
                </a:moveTo>
                <a:cubicBezTo>
                  <a:pt x="2732761" y="102585"/>
                  <a:pt x="2738864" y="104560"/>
                  <a:pt x="2744967" y="106535"/>
                </a:cubicBezTo>
                <a:cubicBezTo>
                  <a:pt x="2750391" y="108510"/>
                  <a:pt x="2757172" y="111144"/>
                  <a:pt x="2762596" y="113119"/>
                </a:cubicBezTo>
                <a:cubicBezTo>
                  <a:pt x="2768699" y="115753"/>
                  <a:pt x="2774802" y="118386"/>
                  <a:pt x="2780904" y="120362"/>
                </a:cubicBezTo>
                <a:cubicBezTo>
                  <a:pt x="2786329" y="122995"/>
                  <a:pt x="2792431" y="125629"/>
                  <a:pt x="2797856" y="127604"/>
                </a:cubicBezTo>
                <a:lnTo>
                  <a:pt x="2777514" y="129579"/>
                </a:lnTo>
                <a:cubicBezTo>
                  <a:pt x="2772089" y="126946"/>
                  <a:pt x="2765987" y="124971"/>
                  <a:pt x="2760562" y="122337"/>
                </a:cubicBezTo>
                <a:cubicBezTo>
                  <a:pt x="2754460" y="119703"/>
                  <a:pt x="2749035" y="117728"/>
                  <a:pt x="2742932" y="115753"/>
                </a:cubicBezTo>
                <a:cubicBezTo>
                  <a:pt x="2736830" y="113119"/>
                  <a:pt x="2731405" y="111144"/>
                  <a:pt x="2725303" y="108510"/>
                </a:cubicBezTo>
                <a:cubicBezTo>
                  <a:pt x="2719200" y="106535"/>
                  <a:pt x="2713776" y="104560"/>
                  <a:pt x="2707673" y="102585"/>
                </a:cubicBezTo>
                <a:close/>
                <a:moveTo>
                  <a:pt x="2598639" y="48462"/>
                </a:moveTo>
                <a:lnTo>
                  <a:pt x="2620446" y="48462"/>
                </a:lnTo>
                <a:cubicBezTo>
                  <a:pt x="2620446" y="49183"/>
                  <a:pt x="2620446" y="49183"/>
                  <a:pt x="2620446" y="49904"/>
                </a:cubicBezTo>
                <a:cubicBezTo>
                  <a:pt x="2620446" y="50625"/>
                  <a:pt x="2620446" y="51346"/>
                  <a:pt x="2620446" y="51346"/>
                </a:cubicBezTo>
                <a:cubicBezTo>
                  <a:pt x="2620446" y="52067"/>
                  <a:pt x="2620446" y="52789"/>
                  <a:pt x="2620446" y="52789"/>
                </a:cubicBezTo>
                <a:cubicBezTo>
                  <a:pt x="2620446" y="53510"/>
                  <a:pt x="2620446" y="53510"/>
                  <a:pt x="2620446" y="54952"/>
                </a:cubicBezTo>
                <a:cubicBezTo>
                  <a:pt x="2621127" y="56394"/>
                  <a:pt x="2622490" y="57836"/>
                  <a:pt x="2623853" y="59279"/>
                </a:cubicBezTo>
                <a:cubicBezTo>
                  <a:pt x="2625216" y="61442"/>
                  <a:pt x="2627260" y="62884"/>
                  <a:pt x="2629305" y="64326"/>
                </a:cubicBezTo>
                <a:cubicBezTo>
                  <a:pt x="2631349" y="66490"/>
                  <a:pt x="2634757" y="67932"/>
                  <a:pt x="2637482" y="69374"/>
                </a:cubicBezTo>
                <a:cubicBezTo>
                  <a:pt x="2640890" y="70817"/>
                  <a:pt x="2644297" y="72259"/>
                  <a:pt x="2648386" y="74422"/>
                </a:cubicBezTo>
                <a:cubicBezTo>
                  <a:pt x="2648386" y="74422"/>
                  <a:pt x="2649067" y="74422"/>
                  <a:pt x="2649749" y="74422"/>
                </a:cubicBezTo>
                <a:cubicBezTo>
                  <a:pt x="2649749" y="74422"/>
                  <a:pt x="2649749" y="74422"/>
                  <a:pt x="2650430" y="75143"/>
                </a:cubicBezTo>
                <a:cubicBezTo>
                  <a:pt x="2650430" y="75143"/>
                  <a:pt x="2651112" y="75143"/>
                  <a:pt x="2651793" y="75143"/>
                </a:cubicBezTo>
                <a:lnTo>
                  <a:pt x="2652475" y="75143"/>
                </a:lnTo>
                <a:lnTo>
                  <a:pt x="2634075" y="78028"/>
                </a:lnTo>
                <a:lnTo>
                  <a:pt x="2632712" y="78028"/>
                </a:lnTo>
                <a:lnTo>
                  <a:pt x="2632031" y="77307"/>
                </a:lnTo>
                <a:cubicBezTo>
                  <a:pt x="2631349" y="77307"/>
                  <a:pt x="2631349" y="76586"/>
                  <a:pt x="2630668" y="76586"/>
                </a:cubicBezTo>
                <a:cubicBezTo>
                  <a:pt x="2629986" y="76586"/>
                  <a:pt x="2629986" y="76586"/>
                  <a:pt x="2629986" y="76586"/>
                </a:cubicBezTo>
                <a:cubicBezTo>
                  <a:pt x="2625216" y="74422"/>
                  <a:pt x="2621127" y="72980"/>
                  <a:pt x="2617038" y="70817"/>
                </a:cubicBezTo>
                <a:cubicBezTo>
                  <a:pt x="2614313" y="69374"/>
                  <a:pt x="2610905" y="67211"/>
                  <a:pt x="2608861" y="65769"/>
                </a:cubicBezTo>
                <a:cubicBezTo>
                  <a:pt x="2606135" y="63605"/>
                  <a:pt x="2604091" y="62163"/>
                  <a:pt x="2602046" y="60000"/>
                </a:cubicBezTo>
                <a:cubicBezTo>
                  <a:pt x="2601365" y="58558"/>
                  <a:pt x="2600002" y="56394"/>
                  <a:pt x="2599320" y="54952"/>
                </a:cubicBezTo>
                <a:cubicBezTo>
                  <a:pt x="2599320" y="53510"/>
                  <a:pt x="2599320" y="53510"/>
                  <a:pt x="2599320" y="52789"/>
                </a:cubicBezTo>
                <a:cubicBezTo>
                  <a:pt x="2598639" y="52789"/>
                  <a:pt x="2598639" y="52067"/>
                  <a:pt x="2598639" y="51346"/>
                </a:cubicBezTo>
                <a:cubicBezTo>
                  <a:pt x="2598639" y="50625"/>
                  <a:pt x="2598639" y="49904"/>
                  <a:pt x="2598639" y="49904"/>
                </a:cubicBezTo>
                <a:cubicBezTo>
                  <a:pt x="2598639" y="49183"/>
                  <a:pt x="2598639" y="48462"/>
                  <a:pt x="2598639" y="48462"/>
                </a:cubicBezTo>
                <a:close/>
                <a:moveTo>
                  <a:pt x="2676246" y="0"/>
                </a:moveTo>
                <a:lnTo>
                  <a:pt x="2694868" y="2019"/>
                </a:lnTo>
                <a:cubicBezTo>
                  <a:pt x="2690040" y="4038"/>
                  <a:pt x="2685212" y="6057"/>
                  <a:pt x="2681074" y="7403"/>
                </a:cubicBezTo>
                <a:cubicBezTo>
                  <a:pt x="2676246" y="9423"/>
                  <a:pt x="2672108" y="10769"/>
                  <a:pt x="2667969" y="12788"/>
                </a:cubicBezTo>
                <a:cubicBezTo>
                  <a:pt x="2663831" y="14134"/>
                  <a:pt x="2660383" y="16826"/>
                  <a:pt x="2656244" y="18172"/>
                </a:cubicBezTo>
                <a:cubicBezTo>
                  <a:pt x="2652796" y="19518"/>
                  <a:pt x="2649347" y="22211"/>
                  <a:pt x="2645899" y="23557"/>
                </a:cubicBezTo>
                <a:lnTo>
                  <a:pt x="2625897" y="22211"/>
                </a:lnTo>
                <a:cubicBezTo>
                  <a:pt x="2629346" y="19518"/>
                  <a:pt x="2632794" y="18172"/>
                  <a:pt x="2636932" y="16153"/>
                </a:cubicBezTo>
                <a:cubicBezTo>
                  <a:pt x="2640381" y="14134"/>
                  <a:pt x="2644519" y="12788"/>
                  <a:pt x="2649347" y="10769"/>
                </a:cubicBezTo>
                <a:cubicBezTo>
                  <a:pt x="2653486" y="9423"/>
                  <a:pt x="2657624" y="6730"/>
                  <a:pt x="2662452" y="5384"/>
                </a:cubicBezTo>
                <a:cubicBezTo>
                  <a:pt x="2666590" y="4038"/>
                  <a:pt x="2671418" y="2019"/>
                  <a:pt x="2676246" y="0"/>
                </a:cubicBezTo>
                <a:close/>
              </a:path>
            </a:pathLst>
          </a:custGeom>
          <a:solidFill>
            <a:schemeClr val="bg1"/>
          </a:solidFill>
          <a:ln>
            <a:noFill/>
          </a:ln>
          <a:effectLst/>
        </p:spPr>
        <p:txBody>
          <a:bodyPr wrap="square" anchor="ctr">
            <a:noAutofit/>
          </a:bodyPr>
          <a:lstStyle/>
          <a:p>
            <a:endParaRPr lang="en-US" sz="3265" dirty="0">
              <a:latin typeface="DM Sans" pitchFamily="2" charset="77"/>
            </a:endParaRPr>
          </a:p>
        </p:txBody>
      </p:sp>
      <p:sp>
        <p:nvSpPr>
          <p:cNvPr id="32" name="Freeform 174">
            <a:extLst>
              <a:ext uri="{FF2B5EF4-FFF2-40B4-BE49-F238E27FC236}">
                <a16:creationId xmlns:a16="http://schemas.microsoft.com/office/drawing/2014/main" id="{391A5B78-CE7D-8248-B26F-1D62197016EC}"/>
              </a:ext>
            </a:extLst>
          </p:cNvPr>
          <p:cNvSpPr>
            <a:spLocks noChangeArrowheads="1"/>
          </p:cNvSpPr>
          <p:nvPr/>
        </p:nvSpPr>
        <p:spPr bwMode="auto">
          <a:xfrm>
            <a:off x="830" y="2492339"/>
            <a:ext cx="1063014" cy="32962"/>
          </a:xfrm>
          <a:custGeom>
            <a:avLst/>
            <a:gdLst>
              <a:gd name="T0" fmla="*/ 1704 w 1705"/>
              <a:gd name="T1" fmla="*/ 52 h 53"/>
              <a:gd name="T2" fmla="*/ 0 w 1705"/>
              <a:gd name="T3" fmla="*/ 52 h 53"/>
              <a:gd name="T4" fmla="*/ 0 w 1705"/>
              <a:gd name="T5" fmla="*/ 0 h 53"/>
              <a:gd name="T6" fmla="*/ 1704 w 1705"/>
              <a:gd name="T7" fmla="*/ 0 h 53"/>
              <a:gd name="T8" fmla="*/ 1704 w 1705"/>
              <a:gd name="T9" fmla="*/ 52 h 53"/>
            </a:gdLst>
            <a:ahLst/>
            <a:cxnLst>
              <a:cxn ang="0">
                <a:pos x="T0" y="T1"/>
              </a:cxn>
              <a:cxn ang="0">
                <a:pos x="T2" y="T3"/>
              </a:cxn>
              <a:cxn ang="0">
                <a:pos x="T4" y="T5"/>
              </a:cxn>
              <a:cxn ang="0">
                <a:pos x="T6" y="T7"/>
              </a:cxn>
              <a:cxn ang="0">
                <a:pos x="T8" y="T9"/>
              </a:cxn>
            </a:cxnLst>
            <a:rect l="0" t="0" r="r" b="b"/>
            <a:pathLst>
              <a:path w="1705" h="53">
                <a:moveTo>
                  <a:pt x="1704" y="52"/>
                </a:moveTo>
                <a:lnTo>
                  <a:pt x="0" y="52"/>
                </a:lnTo>
                <a:lnTo>
                  <a:pt x="0" y="0"/>
                </a:lnTo>
                <a:lnTo>
                  <a:pt x="1704" y="0"/>
                </a:lnTo>
                <a:lnTo>
                  <a:pt x="1704" y="52"/>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33" name="Freeform 175">
            <a:extLst>
              <a:ext uri="{FF2B5EF4-FFF2-40B4-BE49-F238E27FC236}">
                <a16:creationId xmlns:a16="http://schemas.microsoft.com/office/drawing/2014/main" id="{1AF09F27-5498-BF40-B9D6-9B00D3AAC388}"/>
              </a:ext>
            </a:extLst>
          </p:cNvPr>
          <p:cNvSpPr>
            <a:spLocks noChangeArrowheads="1"/>
          </p:cNvSpPr>
          <p:nvPr/>
        </p:nvSpPr>
        <p:spPr bwMode="auto">
          <a:xfrm>
            <a:off x="1044617" y="1929242"/>
            <a:ext cx="3886734" cy="1145420"/>
          </a:xfrm>
          <a:custGeom>
            <a:avLst/>
            <a:gdLst>
              <a:gd name="T0" fmla="*/ 51 w 6239"/>
              <a:gd name="T1" fmla="*/ 1837 h 1838"/>
              <a:gd name="T2" fmla="*/ 0 w 6239"/>
              <a:gd name="T3" fmla="*/ 1837 h 1838"/>
              <a:gd name="T4" fmla="*/ 0 w 6239"/>
              <a:gd name="T5" fmla="*/ 0 h 1838"/>
              <a:gd name="T6" fmla="*/ 6238 w 6239"/>
              <a:gd name="T7" fmla="*/ 0 h 1838"/>
              <a:gd name="T8" fmla="*/ 6238 w 6239"/>
              <a:gd name="T9" fmla="*/ 50 h 1838"/>
              <a:gd name="T10" fmla="*/ 51 w 6239"/>
              <a:gd name="T11" fmla="*/ 50 h 1838"/>
              <a:gd name="T12" fmla="*/ 51 w 6239"/>
              <a:gd name="T13" fmla="*/ 1837 h 1838"/>
            </a:gdLst>
            <a:ahLst/>
            <a:cxnLst>
              <a:cxn ang="0">
                <a:pos x="T0" y="T1"/>
              </a:cxn>
              <a:cxn ang="0">
                <a:pos x="T2" y="T3"/>
              </a:cxn>
              <a:cxn ang="0">
                <a:pos x="T4" y="T5"/>
              </a:cxn>
              <a:cxn ang="0">
                <a:pos x="T6" y="T7"/>
              </a:cxn>
              <a:cxn ang="0">
                <a:pos x="T8" y="T9"/>
              </a:cxn>
              <a:cxn ang="0">
                <a:pos x="T10" y="T11"/>
              </a:cxn>
              <a:cxn ang="0">
                <a:pos x="T12" y="T13"/>
              </a:cxn>
            </a:cxnLst>
            <a:rect l="0" t="0" r="r" b="b"/>
            <a:pathLst>
              <a:path w="6239" h="1838">
                <a:moveTo>
                  <a:pt x="51" y="1837"/>
                </a:moveTo>
                <a:lnTo>
                  <a:pt x="0" y="1837"/>
                </a:lnTo>
                <a:lnTo>
                  <a:pt x="0" y="0"/>
                </a:lnTo>
                <a:lnTo>
                  <a:pt x="6238" y="0"/>
                </a:lnTo>
                <a:lnTo>
                  <a:pt x="6238" y="50"/>
                </a:lnTo>
                <a:lnTo>
                  <a:pt x="51" y="50"/>
                </a:lnTo>
                <a:lnTo>
                  <a:pt x="51" y="1837"/>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34" name="Freeform 176">
            <a:extLst>
              <a:ext uri="{FF2B5EF4-FFF2-40B4-BE49-F238E27FC236}">
                <a16:creationId xmlns:a16="http://schemas.microsoft.com/office/drawing/2014/main" id="{6C7E8526-7273-4648-8DE3-054891950DE4}"/>
              </a:ext>
            </a:extLst>
          </p:cNvPr>
          <p:cNvSpPr>
            <a:spLocks noChangeArrowheads="1"/>
          </p:cNvSpPr>
          <p:nvPr/>
        </p:nvSpPr>
        <p:spPr bwMode="auto">
          <a:xfrm>
            <a:off x="750709" y="2198430"/>
            <a:ext cx="620779" cy="618033"/>
          </a:xfrm>
          <a:custGeom>
            <a:avLst/>
            <a:gdLst>
              <a:gd name="T0" fmla="*/ 994 w 995"/>
              <a:gd name="T1" fmla="*/ 497 h 994"/>
              <a:gd name="T2" fmla="*/ 994 w 995"/>
              <a:gd name="T3" fmla="*/ 497 h 994"/>
              <a:gd name="T4" fmla="*/ 497 w 995"/>
              <a:gd name="T5" fmla="*/ 993 h 994"/>
              <a:gd name="T6" fmla="*/ 497 w 995"/>
              <a:gd name="T7" fmla="*/ 993 h 994"/>
              <a:gd name="T8" fmla="*/ 0 w 995"/>
              <a:gd name="T9" fmla="*/ 497 h 994"/>
              <a:gd name="T10" fmla="*/ 0 w 995"/>
              <a:gd name="T11" fmla="*/ 497 h 994"/>
              <a:gd name="T12" fmla="*/ 497 w 995"/>
              <a:gd name="T13" fmla="*/ 0 h 994"/>
              <a:gd name="T14" fmla="*/ 497 w 995"/>
              <a:gd name="T15" fmla="*/ 0 h 994"/>
              <a:gd name="T16" fmla="*/ 994 w 995"/>
              <a:gd name="T17" fmla="*/ 497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94">
                <a:moveTo>
                  <a:pt x="994" y="497"/>
                </a:moveTo>
                <a:lnTo>
                  <a:pt x="994" y="497"/>
                </a:lnTo>
                <a:cubicBezTo>
                  <a:pt x="994" y="771"/>
                  <a:pt x="771" y="993"/>
                  <a:pt x="497" y="993"/>
                </a:cubicBezTo>
                <a:lnTo>
                  <a:pt x="497" y="993"/>
                </a:lnTo>
                <a:cubicBezTo>
                  <a:pt x="223" y="993"/>
                  <a:pt x="0" y="771"/>
                  <a:pt x="0" y="497"/>
                </a:cubicBezTo>
                <a:lnTo>
                  <a:pt x="0" y="497"/>
                </a:lnTo>
                <a:cubicBezTo>
                  <a:pt x="0" y="222"/>
                  <a:pt x="223" y="0"/>
                  <a:pt x="497" y="0"/>
                </a:cubicBezTo>
                <a:lnTo>
                  <a:pt x="497" y="0"/>
                </a:lnTo>
                <a:cubicBezTo>
                  <a:pt x="771" y="0"/>
                  <a:pt x="994" y="222"/>
                  <a:pt x="994" y="497"/>
                </a:cubicBez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35" name="Freeform 249">
            <a:extLst>
              <a:ext uri="{FF2B5EF4-FFF2-40B4-BE49-F238E27FC236}">
                <a16:creationId xmlns:a16="http://schemas.microsoft.com/office/drawing/2014/main" id="{E64B7E8F-930D-D844-B889-1AC3FD3DD7C0}"/>
              </a:ext>
            </a:extLst>
          </p:cNvPr>
          <p:cNvSpPr>
            <a:spLocks noChangeArrowheads="1"/>
          </p:cNvSpPr>
          <p:nvPr/>
        </p:nvSpPr>
        <p:spPr bwMode="auto">
          <a:xfrm>
            <a:off x="830" y="4044285"/>
            <a:ext cx="1063014" cy="32962"/>
          </a:xfrm>
          <a:custGeom>
            <a:avLst/>
            <a:gdLst>
              <a:gd name="T0" fmla="*/ 1704 w 1705"/>
              <a:gd name="T1" fmla="*/ 51 h 52"/>
              <a:gd name="T2" fmla="*/ 0 w 1705"/>
              <a:gd name="T3" fmla="*/ 51 h 52"/>
              <a:gd name="T4" fmla="*/ 0 w 1705"/>
              <a:gd name="T5" fmla="*/ 0 h 52"/>
              <a:gd name="T6" fmla="*/ 1704 w 1705"/>
              <a:gd name="T7" fmla="*/ 0 h 52"/>
              <a:gd name="T8" fmla="*/ 1704 w 1705"/>
              <a:gd name="T9" fmla="*/ 51 h 52"/>
            </a:gdLst>
            <a:ahLst/>
            <a:cxnLst>
              <a:cxn ang="0">
                <a:pos x="T0" y="T1"/>
              </a:cxn>
              <a:cxn ang="0">
                <a:pos x="T2" y="T3"/>
              </a:cxn>
              <a:cxn ang="0">
                <a:pos x="T4" y="T5"/>
              </a:cxn>
              <a:cxn ang="0">
                <a:pos x="T6" y="T7"/>
              </a:cxn>
              <a:cxn ang="0">
                <a:pos x="T8" y="T9"/>
              </a:cxn>
            </a:cxnLst>
            <a:rect l="0" t="0" r="r" b="b"/>
            <a:pathLst>
              <a:path w="1705" h="52">
                <a:moveTo>
                  <a:pt x="1704" y="51"/>
                </a:moveTo>
                <a:lnTo>
                  <a:pt x="0" y="51"/>
                </a:lnTo>
                <a:lnTo>
                  <a:pt x="0" y="0"/>
                </a:lnTo>
                <a:lnTo>
                  <a:pt x="1704" y="0"/>
                </a:lnTo>
                <a:lnTo>
                  <a:pt x="1704" y="51"/>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6" name="Freeform 250">
            <a:extLst>
              <a:ext uri="{FF2B5EF4-FFF2-40B4-BE49-F238E27FC236}">
                <a16:creationId xmlns:a16="http://schemas.microsoft.com/office/drawing/2014/main" id="{7705B60A-B400-E74B-9A45-494421A73FB8}"/>
              </a:ext>
            </a:extLst>
          </p:cNvPr>
          <p:cNvSpPr>
            <a:spLocks noChangeArrowheads="1"/>
          </p:cNvSpPr>
          <p:nvPr/>
        </p:nvSpPr>
        <p:spPr bwMode="auto">
          <a:xfrm>
            <a:off x="1044617" y="3481192"/>
            <a:ext cx="3886734" cy="1145419"/>
          </a:xfrm>
          <a:custGeom>
            <a:avLst/>
            <a:gdLst>
              <a:gd name="T0" fmla="*/ 51 w 6239"/>
              <a:gd name="T1" fmla="*/ 1837 h 1838"/>
              <a:gd name="T2" fmla="*/ 0 w 6239"/>
              <a:gd name="T3" fmla="*/ 1837 h 1838"/>
              <a:gd name="T4" fmla="*/ 0 w 6239"/>
              <a:gd name="T5" fmla="*/ 0 h 1838"/>
              <a:gd name="T6" fmla="*/ 6238 w 6239"/>
              <a:gd name="T7" fmla="*/ 0 h 1838"/>
              <a:gd name="T8" fmla="*/ 6238 w 6239"/>
              <a:gd name="T9" fmla="*/ 51 h 1838"/>
              <a:gd name="T10" fmla="*/ 51 w 6239"/>
              <a:gd name="T11" fmla="*/ 51 h 1838"/>
              <a:gd name="T12" fmla="*/ 51 w 6239"/>
              <a:gd name="T13" fmla="*/ 1837 h 1838"/>
            </a:gdLst>
            <a:ahLst/>
            <a:cxnLst>
              <a:cxn ang="0">
                <a:pos x="T0" y="T1"/>
              </a:cxn>
              <a:cxn ang="0">
                <a:pos x="T2" y="T3"/>
              </a:cxn>
              <a:cxn ang="0">
                <a:pos x="T4" y="T5"/>
              </a:cxn>
              <a:cxn ang="0">
                <a:pos x="T6" y="T7"/>
              </a:cxn>
              <a:cxn ang="0">
                <a:pos x="T8" y="T9"/>
              </a:cxn>
              <a:cxn ang="0">
                <a:pos x="T10" y="T11"/>
              </a:cxn>
              <a:cxn ang="0">
                <a:pos x="T12" y="T13"/>
              </a:cxn>
            </a:cxnLst>
            <a:rect l="0" t="0" r="r" b="b"/>
            <a:pathLst>
              <a:path w="6239" h="1838">
                <a:moveTo>
                  <a:pt x="51" y="1837"/>
                </a:moveTo>
                <a:lnTo>
                  <a:pt x="0" y="1837"/>
                </a:lnTo>
                <a:lnTo>
                  <a:pt x="0" y="0"/>
                </a:lnTo>
                <a:lnTo>
                  <a:pt x="6238" y="0"/>
                </a:lnTo>
                <a:lnTo>
                  <a:pt x="6238" y="51"/>
                </a:lnTo>
                <a:lnTo>
                  <a:pt x="51" y="51"/>
                </a:lnTo>
                <a:lnTo>
                  <a:pt x="51" y="1837"/>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7" name="Freeform 251">
            <a:extLst>
              <a:ext uri="{FF2B5EF4-FFF2-40B4-BE49-F238E27FC236}">
                <a16:creationId xmlns:a16="http://schemas.microsoft.com/office/drawing/2014/main" id="{33FBD5E9-AD6E-8846-9BA2-7F3858A7A0A5}"/>
              </a:ext>
            </a:extLst>
          </p:cNvPr>
          <p:cNvSpPr>
            <a:spLocks noChangeArrowheads="1"/>
          </p:cNvSpPr>
          <p:nvPr/>
        </p:nvSpPr>
        <p:spPr bwMode="auto">
          <a:xfrm>
            <a:off x="750709" y="3750379"/>
            <a:ext cx="620779" cy="620779"/>
          </a:xfrm>
          <a:custGeom>
            <a:avLst/>
            <a:gdLst>
              <a:gd name="T0" fmla="*/ 994 w 995"/>
              <a:gd name="T1" fmla="*/ 497 h 995"/>
              <a:gd name="T2" fmla="*/ 994 w 995"/>
              <a:gd name="T3" fmla="*/ 497 h 995"/>
              <a:gd name="T4" fmla="*/ 497 w 995"/>
              <a:gd name="T5" fmla="*/ 994 h 995"/>
              <a:gd name="T6" fmla="*/ 497 w 995"/>
              <a:gd name="T7" fmla="*/ 994 h 995"/>
              <a:gd name="T8" fmla="*/ 0 w 995"/>
              <a:gd name="T9" fmla="*/ 497 h 995"/>
              <a:gd name="T10" fmla="*/ 0 w 995"/>
              <a:gd name="T11" fmla="*/ 497 h 995"/>
              <a:gd name="T12" fmla="*/ 497 w 995"/>
              <a:gd name="T13" fmla="*/ 0 h 995"/>
              <a:gd name="T14" fmla="*/ 497 w 995"/>
              <a:gd name="T15" fmla="*/ 0 h 995"/>
              <a:gd name="T16" fmla="*/ 994 w 995"/>
              <a:gd name="T17" fmla="*/ 497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95">
                <a:moveTo>
                  <a:pt x="994" y="497"/>
                </a:moveTo>
                <a:lnTo>
                  <a:pt x="994" y="497"/>
                </a:lnTo>
                <a:cubicBezTo>
                  <a:pt x="994" y="771"/>
                  <a:pt x="771" y="994"/>
                  <a:pt x="497" y="994"/>
                </a:cubicBezTo>
                <a:lnTo>
                  <a:pt x="497" y="994"/>
                </a:lnTo>
                <a:cubicBezTo>
                  <a:pt x="223" y="994"/>
                  <a:pt x="0" y="771"/>
                  <a:pt x="0" y="497"/>
                </a:cubicBezTo>
                <a:lnTo>
                  <a:pt x="0" y="497"/>
                </a:lnTo>
                <a:cubicBezTo>
                  <a:pt x="0" y="223"/>
                  <a:pt x="223" y="0"/>
                  <a:pt x="497" y="0"/>
                </a:cubicBezTo>
                <a:lnTo>
                  <a:pt x="497" y="0"/>
                </a:lnTo>
                <a:cubicBezTo>
                  <a:pt x="771" y="0"/>
                  <a:pt x="994" y="223"/>
                  <a:pt x="994" y="497"/>
                </a:cubicBez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8" name="Freeform 327">
            <a:extLst>
              <a:ext uri="{FF2B5EF4-FFF2-40B4-BE49-F238E27FC236}">
                <a16:creationId xmlns:a16="http://schemas.microsoft.com/office/drawing/2014/main" id="{753672DD-D7C7-EA4A-9ADE-3DFDF672B5C3}"/>
              </a:ext>
            </a:extLst>
          </p:cNvPr>
          <p:cNvSpPr>
            <a:spLocks noChangeArrowheads="1"/>
          </p:cNvSpPr>
          <p:nvPr/>
        </p:nvSpPr>
        <p:spPr bwMode="auto">
          <a:xfrm>
            <a:off x="830" y="5596233"/>
            <a:ext cx="1063014" cy="32962"/>
          </a:xfrm>
          <a:custGeom>
            <a:avLst/>
            <a:gdLst>
              <a:gd name="T0" fmla="*/ 1704 w 1705"/>
              <a:gd name="T1" fmla="*/ 51 h 52"/>
              <a:gd name="T2" fmla="*/ 0 w 1705"/>
              <a:gd name="T3" fmla="*/ 51 h 52"/>
              <a:gd name="T4" fmla="*/ 0 w 1705"/>
              <a:gd name="T5" fmla="*/ 0 h 52"/>
              <a:gd name="T6" fmla="*/ 1704 w 1705"/>
              <a:gd name="T7" fmla="*/ 0 h 52"/>
              <a:gd name="T8" fmla="*/ 1704 w 1705"/>
              <a:gd name="T9" fmla="*/ 51 h 52"/>
            </a:gdLst>
            <a:ahLst/>
            <a:cxnLst>
              <a:cxn ang="0">
                <a:pos x="T0" y="T1"/>
              </a:cxn>
              <a:cxn ang="0">
                <a:pos x="T2" y="T3"/>
              </a:cxn>
              <a:cxn ang="0">
                <a:pos x="T4" y="T5"/>
              </a:cxn>
              <a:cxn ang="0">
                <a:pos x="T6" y="T7"/>
              </a:cxn>
              <a:cxn ang="0">
                <a:pos x="T8" y="T9"/>
              </a:cxn>
            </a:cxnLst>
            <a:rect l="0" t="0" r="r" b="b"/>
            <a:pathLst>
              <a:path w="1705" h="52">
                <a:moveTo>
                  <a:pt x="1704" y="51"/>
                </a:moveTo>
                <a:lnTo>
                  <a:pt x="0" y="51"/>
                </a:lnTo>
                <a:lnTo>
                  <a:pt x="0" y="0"/>
                </a:lnTo>
                <a:lnTo>
                  <a:pt x="1704" y="0"/>
                </a:lnTo>
                <a:lnTo>
                  <a:pt x="1704" y="51"/>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39" name="Freeform 328">
            <a:extLst>
              <a:ext uri="{FF2B5EF4-FFF2-40B4-BE49-F238E27FC236}">
                <a16:creationId xmlns:a16="http://schemas.microsoft.com/office/drawing/2014/main" id="{A5FE2753-BDE8-D641-914E-301094223F42}"/>
              </a:ext>
            </a:extLst>
          </p:cNvPr>
          <p:cNvSpPr>
            <a:spLocks noChangeArrowheads="1"/>
          </p:cNvSpPr>
          <p:nvPr/>
        </p:nvSpPr>
        <p:spPr bwMode="auto">
          <a:xfrm>
            <a:off x="1044617" y="5033136"/>
            <a:ext cx="3886734" cy="1145420"/>
          </a:xfrm>
          <a:custGeom>
            <a:avLst/>
            <a:gdLst>
              <a:gd name="T0" fmla="*/ 51 w 6239"/>
              <a:gd name="T1" fmla="*/ 1837 h 1838"/>
              <a:gd name="T2" fmla="*/ 0 w 6239"/>
              <a:gd name="T3" fmla="*/ 1837 h 1838"/>
              <a:gd name="T4" fmla="*/ 0 w 6239"/>
              <a:gd name="T5" fmla="*/ 0 h 1838"/>
              <a:gd name="T6" fmla="*/ 6238 w 6239"/>
              <a:gd name="T7" fmla="*/ 0 h 1838"/>
              <a:gd name="T8" fmla="*/ 6238 w 6239"/>
              <a:gd name="T9" fmla="*/ 51 h 1838"/>
              <a:gd name="T10" fmla="*/ 51 w 6239"/>
              <a:gd name="T11" fmla="*/ 51 h 1838"/>
              <a:gd name="T12" fmla="*/ 51 w 6239"/>
              <a:gd name="T13" fmla="*/ 1837 h 1838"/>
            </a:gdLst>
            <a:ahLst/>
            <a:cxnLst>
              <a:cxn ang="0">
                <a:pos x="T0" y="T1"/>
              </a:cxn>
              <a:cxn ang="0">
                <a:pos x="T2" y="T3"/>
              </a:cxn>
              <a:cxn ang="0">
                <a:pos x="T4" y="T5"/>
              </a:cxn>
              <a:cxn ang="0">
                <a:pos x="T6" y="T7"/>
              </a:cxn>
              <a:cxn ang="0">
                <a:pos x="T8" y="T9"/>
              </a:cxn>
              <a:cxn ang="0">
                <a:pos x="T10" y="T11"/>
              </a:cxn>
              <a:cxn ang="0">
                <a:pos x="T12" y="T13"/>
              </a:cxn>
            </a:cxnLst>
            <a:rect l="0" t="0" r="r" b="b"/>
            <a:pathLst>
              <a:path w="6239" h="1838">
                <a:moveTo>
                  <a:pt x="51" y="1837"/>
                </a:moveTo>
                <a:lnTo>
                  <a:pt x="0" y="1837"/>
                </a:lnTo>
                <a:lnTo>
                  <a:pt x="0" y="0"/>
                </a:lnTo>
                <a:lnTo>
                  <a:pt x="6238" y="0"/>
                </a:lnTo>
                <a:lnTo>
                  <a:pt x="6238" y="51"/>
                </a:lnTo>
                <a:lnTo>
                  <a:pt x="51" y="51"/>
                </a:lnTo>
                <a:lnTo>
                  <a:pt x="51" y="1837"/>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40" name="Freeform 329">
            <a:extLst>
              <a:ext uri="{FF2B5EF4-FFF2-40B4-BE49-F238E27FC236}">
                <a16:creationId xmlns:a16="http://schemas.microsoft.com/office/drawing/2014/main" id="{587CEFD6-3F11-FF43-B386-9E18B5F1B90F}"/>
              </a:ext>
            </a:extLst>
          </p:cNvPr>
          <p:cNvSpPr>
            <a:spLocks noChangeArrowheads="1"/>
          </p:cNvSpPr>
          <p:nvPr/>
        </p:nvSpPr>
        <p:spPr bwMode="auto">
          <a:xfrm>
            <a:off x="750709" y="5302323"/>
            <a:ext cx="620779" cy="618033"/>
          </a:xfrm>
          <a:custGeom>
            <a:avLst/>
            <a:gdLst>
              <a:gd name="T0" fmla="*/ 994 w 995"/>
              <a:gd name="T1" fmla="*/ 496 h 994"/>
              <a:gd name="T2" fmla="*/ 994 w 995"/>
              <a:gd name="T3" fmla="*/ 496 h 994"/>
              <a:gd name="T4" fmla="*/ 497 w 995"/>
              <a:gd name="T5" fmla="*/ 993 h 994"/>
              <a:gd name="T6" fmla="*/ 497 w 995"/>
              <a:gd name="T7" fmla="*/ 993 h 994"/>
              <a:gd name="T8" fmla="*/ 0 w 995"/>
              <a:gd name="T9" fmla="*/ 496 h 994"/>
              <a:gd name="T10" fmla="*/ 0 w 995"/>
              <a:gd name="T11" fmla="*/ 496 h 994"/>
              <a:gd name="T12" fmla="*/ 497 w 995"/>
              <a:gd name="T13" fmla="*/ 0 h 994"/>
              <a:gd name="T14" fmla="*/ 497 w 995"/>
              <a:gd name="T15" fmla="*/ 0 h 994"/>
              <a:gd name="T16" fmla="*/ 994 w 995"/>
              <a:gd name="T17" fmla="*/ 496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94">
                <a:moveTo>
                  <a:pt x="994" y="496"/>
                </a:moveTo>
                <a:lnTo>
                  <a:pt x="994" y="496"/>
                </a:lnTo>
                <a:cubicBezTo>
                  <a:pt x="994" y="771"/>
                  <a:pt x="771" y="993"/>
                  <a:pt x="497" y="993"/>
                </a:cubicBezTo>
                <a:lnTo>
                  <a:pt x="497" y="993"/>
                </a:lnTo>
                <a:cubicBezTo>
                  <a:pt x="223" y="993"/>
                  <a:pt x="0" y="771"/>
                  <a:pt x="0" y="496"/>
                </a:cubicBezTo>
                <a:lnTo>
                  <a:pt x="0" y="496"/>
                </a:lnTo>
                <a:cubicBezTo>
                  <a:pt x="0" y="222"/>
                  <a:pt x="223" y="0"/>
                  <a:pt x="497" y="0"/>
                </a:cubicBezTo>
                <a:lnTo>
                  <a:pt x="497" y="0"/>
                </a:lnTo>
                <a:cubicBezTo>
                  <a:pt x="771" y="0"/>
                  <a:pt x="994" y="222"/>
                  <a:pt x="994" y="496"/>
                </a:cubicBez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7" name="TextBox 6">
            <a:extLst>
              <a:ext uri="{FF2B5EF4-FFF2-40B4-BE49-F238E27FC236}">
                <a16:creationId xmlns:a16="http://schemas.microsoft.com/office/drawing/2014/main" id="{ACEB74C6-742C-4944-AA22-6315DA3743EE}"/>
              </a:ext>
            </a:extLst>
          </p:cNvPr>
          <p:cNvSpPr txBox="1"/>
          <p:nvPr/>
        </p:nvSpPr>
        <p:spPr>
          <a:xfrm>
            <a:off x="1700541" y="2022587"/>
            <a:ext cx="603691"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Identify</a:t>
            </a:r>
          </a:p>
        </p:txBody>
      </p:sp>
      <p:sp>
        <p:nvSpPr>
          <p:cNvPr id="9" name="TextBox 8">
            <a:extLst>
              <a:ext uri="{FF2B5EF4-FFF2-40B4-BE49-F238E27FC236}">
                <a16:creationId xmlns:a16="http://schemas.microsoft.com/office/drawing/2014/main" id="{C1979446-4909-A246-8E10-C4088E6CAB6D}"/>
              </a:ext>
            </a:extLst>
          </p:cNvPr>
          <p:cNvSpPr txBox="1"/>
          <p:nvPr/>
        </p:nvSpPr>
        <p:spPr>
          <a:xfrm>
            <a:off x="1700541" y="3573223"/>
            <a:ext cx="634469"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Improve</a:t>
            </a:r>
          </a:p>
        </p:txBody>
      </p:sp>
      <p:sp>
        <p:nvSpPr>
          <p:cNvPr id="11" name="TextBox 10">
            <a:extLst>
              <a:ext uri="{FF2B5EF4-FFF2-40B4-BE49-F238E27FC236}">
                <a16:creationId xmlns:a16="http://schemas.microsoft.com/office/drawing/2014/main" id="{F9423E89-4502-D144-AF12-34649A94D4C2}"/>
              </a:ext>
            </a:extLst>
          </p:cNvPr>
          <p:cNvSpPr txBox="1"/>
          <p:nvPr/>
        </p:nvSpPr>
        <p:spPr>
          <a:xfrm>
            <a:off x="1700541" y="5127635"/>
            <a:ext cx="758541"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Innovation</a:t>
            </a:r>
          </a:p>
        </p:txBody>
      </p:sp>
      <p:sp>
        <p:nvSpPr>
          <p:cNvPr id="12" name="TextBox 11">
            <a:extLst>
              <a:ext uri="{FF2B5EF4-FFF2-40B4-BE49-F238E27FC236}">
                <a16:creationId xmlns:a16="http://schemas.microsoft.com/office/drawing/2014/main" id="{300159AE-3C02-7245-97D5-DB3DF6BE9C8A}"/>
              </a:ext>
            </a:extLst>
          </p:cNvPr>
          <p:cNvSpPr txBox="1"/>
          <p:nvPr/>
        </p:nvSpPr>
        <p:spPr>
          <a:xfrm>
            <a:off x="807183" y="2180331"/>
            <a:ext cx="514564" cy="656590"/>
          </a:xfrm>
          <a:prstGeom prst="rect">
            <a:avLst/>
          </a:prstGeom>
          <a:noFill/>
        </p:spPr>
        <p:txBody>
          <a:bodyPr wrap="none" rtlCol="0" anchor="ctr">
            <a:spAutoFit/>
          </a:bodyPr>
          <a:lstStyle/>
          <a:p>
            <a:pPr algn="ctr">
              <a:lnSpc>
                <a:spcPts val="4440"/>
              </a:lnSpc>
            </a:pPr>
            <a:r>
              <a:rPr lang="en-US" sz="3700" b="1" spc="-15" dirty="0">
                <a:solidFill>
                  <a:schemeClr val="bg1"/>
                </a:solidFill>
                <a:latin typeface="DM Sans" pitchFamily="2" charset="77"/>
              </a:rPr>
              <a:t>A</a:t>
            </a:r>
          </a:p>
        </p:txBody>
      </p:sp>
      <p:sp>
        <p:nvSpPr>
          <p:cNvPr id="13" name="TextBox 12">
            <a:extLst>
              <a:ext uri="{FF2B5EF4-FFF2-40B4-BE49-F238E27FC236}">
                <a16:creationId xmlns:a16="http://schemas.microsoft.com/office/drawing/2014/main" id="{54DDB00F-AF29-7442-A6B2-9C122E645FA7}"/>
              </a:ext>
            </a:extLst>
          </p:cNvPr>
          <p:cNvSpPr txBox="1"/>
          <p:nvPr/>
        </p:nvSpPr>
        <p:spPr>
          <a:xfrm>
            <a:off x="823213" y="3735892"/>
            <a:ext cx="482504" cy="656590"/>
          </a:xfrm>
          <a:prstGeom prst="rect">
            <a:avLst/>
          </a:prstGeom>
          <a:noFill/>
        </p:spPr>
        <p:txBody>
          <a:bodyPr wrap="none" rtlCol="0" anchor="ctr">
            <a:spAutoFit/>
          </a:bodyPr>
          <a:lstStyle/>
          <a:p>
            <a:pPr algn="ctr">
              <a:lnSpc>
                <a:spcPts val="4440"/>
              </a:lnSpc>
            </a:pPr>
            <a:r>
              <a:rPr lang="en-US" sz="3700" b="1" spc="-15" dirty="0">
                <a:solidFill>
                  <a:schemeClr val="bg1"/>
                </a:solidFill>
                <a:latin typeface="DM Sans" pitchFamily="2" charset="77"/>
              </a:rPr>
              <a:t>B</a:t>
            </a:r>
          </a:p>
        </p:txBody>
      </p:sp>
      <p:sp>
        <p:nvSpPr>
          <p:cNvPr id="14" name="TextBox 13">
            <a:extLst>
              <a:ext uri="{FF2B5EF4-FFF2-40B4-BE49-F238E27FC236}">
                <a16:creationId xmlns:a16="http://schemas.microsoft.com/office/drawing/2014/main" id="{B783A6E4-075E-784D-BEC3-F73718E71B08}"/>
              </a:ext>
            </a:extLst>
          </p:cNvPr>
          <p:cNvSpPr txBox="1"/>
          <p:nvPr/>
        </p:nvSpPr>
        <p:spPr>
          <a:xfrm>
            <a:off x="798366" y="5280144"/>
            <a:ext cx="532197" cy="656590"/>
          </a:xfrm>
          <a:prstGeom prst="rect">
            <a:avLst/>
          </a:prstGeom>
          <a:noFill/>
        </p:spPr>
        <p:txBody>
          <a:bodyPr wrap="none" rtlCol="0" anchor="ctr">
            <a:spAutoFit/>
          </a:bodyPr>
          <a:lstStyle/>
          <a:p>
            <a:pPr algn="ctr">
              <a:lnSpc>
                <a:spcPts val="4440"/>
              </a:lnSpc>
            </a:pPr>
            <a:r>
              <a:rPr lang="en-US" sz="3700" b="1" spc="-15" dirty="0">
                <a:solidFill>
                  <a:schemeClr val="bg1"/>
                </a:solidFill>
                <a:latin typeface="DM Sans" pitchFamily="2" charset="77"/>
              </a:rPr>
              <a:t>C</a:t>
            </a:r>
          </a:p>
        </p:txBody>
      </p:sp>
      <p:sp>
        <p:nvSpPr>
          <p:cNvPr id="2" name="TextBox 1">
            <a:extLst>
              <a:ext uri="{FF2B5EF4-FFF2-40B4-BE49-F238E27FC236}">
                <a16:creationId xmlns:a16="http://schemas.microsoft.com/office/drawing/2014/main" id="{BF683684-E198-ECEF-E2D9-F788398BB57A}"/>
              </a:ext>
            </a:extLst>
          </p:cNvPr>
          <p:cNvSpPr txBox="1"/>
          <p:nvPr/>
        </p:nvSpPr>
        <p:spPr>
          <a:xfrm>
            <a:off x="1761514" y="2451505"/>
            <a:ext cx="3817873" cy="430887"/>
          </a:xfrm>
          <a:prstGeom prst="rect">
            <a:avLst/>
          </a:prstGeom>
          <a:noFill/>
        </p:spPr>
        <p:txBody>
          <a:bodyPr wrap="square" rtlCol="0" anchor="t">
            <a:spAutoFit/>
          </a:bodyPr>
          <a:lstStyle/>
          <a:p>
            <a:r>
              <a:rPr lang="en-US" sz="1100" spc="-15" dirty="0">
                <a:latin typeface="DM Sans" pitchFamily="2" charset="77"/>
              </a:rPr>
              <a:t>You can achieve anything you set your mind to—just put in the effort. Now go out there and present like a pro!</a:t>
            </a:r>
          </a:p>
        </p:txBody>
      </p:sp>
      <p:sp>
        <p:nvSpPr>
          <p:cNvPr id="3" name="TextBox 2">
            <a:extLst>
              <a:ext uri="{FF2B5EF4-FFF2-40B4-BE49-F238E27FC236}">
                <a16:creationId xmlns:a16="http://schemas.microsoft.com/office/drawing/2014/main" id="{E7034677-AED8-5623-7E6F-6B005EA94592}"/>
              </a:ext>
            </a:extLst>
          </p:cNvPr>
          <p:cNvSpPr txBox="1"/>
          <p:nvPr/>
        </p:nvSpPr>
        <p:spPr>
          <a:xfrm>
            <a:off x="1761514" y="4155714"/>
            <a:ext cx="3817873" cy="430887"/>
          </a:xfrm>
          <a:prstGeom prst="rect">
            <a:avLst/>
          </a:prstGeom>
          <a:noFill/>
        </p:spPr>
        <p:txBody>
          <a:bodyPr wrap="square" rtlCol="0" anchor="t">
            <a:spAutoFit/>
          </a:bodyPr>
          <a:lstStyle/>
          <a:p>
            <a:r>
              <a:rPr lang="en-US" sz="1100" spc="-15" dirty="0">
                <a:latin typeface="DM Sans" pitchFamily="2" charset="77"/>
              </a:rPr>
              <a:t>You can achieve anything you set your mind to—just put in the effort. Now go out there and present like a pro!</a:t>
            </a:r>
          </a:p>
        </p:txBody>
      </p:sp>
      <p:sp>
        <p:nvSpPr>
          <p:cNvPr id="30" name="TextBox 29">
            <a:extLst>
              <a:ext uri="{FF2B5EF4-FFF2-40B4-BE49-F238E27FC236}">
                <a16:creationId xmlns:a16="http://schemas.microsoft.com/office/drawing/2014/main" id="{EB04C96D-2AD8-4A8D-37F7-1BE673EC3FB6}"/>
              </a:ext>
            </a:extLst>
          </p:cNvPr>
          <p:cNvSpPr txBox="1"/>
          <p:nvPr/>
        </p:nvSpPr>
        <p:spPr>
          <a:xfrm>
            <a:off x="1761514" y="5508512"/>
            <a:ext cx="3817873" cy="430887"/>
          </a:xfrm>
          <a:prstGeom prst="rect">
            <a:avLst/>
          </a:prstGeom>
          <a:noFill/>
        </p:spPr>
        <p:txBody>
          <a:bodyPr wrap="square" rtlCol="0" anchor="t">
            <a:spAutoFit/>
          </a:bodyPr>
          <a:lstStyle/>
          <a:p>
            <a:r>
              <a:rPr lang="en-US" sz="1100" spc="-15" dirty="0">
                <a:latin typeface="DM Sans" pitchFamily="2" charset="77"/>
              </a:rPr>
              <a:t>You can achieve anything you set your mind to—just put in the effort. Now go out there and present like a pro!</a:t>
            </a:r>
          </a:p>
        </p:txBody>
      </p:sp>
      <p:sp>
        <p:nvSpPr>
          <p:cNvPr id="31" name="TextBox 30">
            <a:extLst>
              <a:ext uri="{FF2B5EF4-FFF2-40B4-BE49-F238E27FC236}">
                <a16:creationId xmlns:a16="http://schemas.microsoft.com/office/drawing/2014/main" id="{142EB364-6457-9D1A-FA93-00B5BEC95385}"/>
              </a:ext>
            </a:extLst>
          </p:cNvPr>
          <p:cNvSpPr txBox="1"/>
          <p:nvPr/>
        </p:nvSpPr>
        <p:spPr>
          <a:xfrm>
            <a:off x="4008701" y="513311"/>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42" name="Group 41">
            <a:extLst>
              <a:ext uri="{FF2B5EF4-FFF2-40B4-BE49-F238E27FC236}">
                <a16:creationId xmlns:a16="http://schemas.microsoft.com/office/drawing/2014/main" id="{4B016997-B994-2D95-EF57-F748EB5E37B8}"/>
              </a:ext>
            </a:extLst>
          </p:cNvPr>
          <p:cNvGrpSpPr/>
          <p:nvPr/>
        </p:nvGrpSpPr>
        <p:grpSpPr>
          <a:xfrm>
            <a:off x="5875842" y="122046"/>
            <a:ext cx="1038498" cy="414281"/>
            <a:chOff x="5879348" y="122046"/>
            <a:chExt cx="1038498" cy="414281"/>
          </a:xfrm>
        </p:grpSpPr>
        <p:sp>
          <p:nvSpPr>
            <p:cNvPr id="45" name="Freeform: Shape 44">
              <a:extLst>
                <a:ext uri="{FF2B5EF4-FFF2-40B4-BE49-F238E27FC236}">
                  <a16:creationId xmlns:a16="http://schemas.microsoft.com/office/drawing/2014/main" id="{657973B6-3FDE-B539-7EE2-9BED6B4B8CA7}"/>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326D1D1B-A755-6ADA-3ED4-661CE3651749}"/>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79A06653-8687-5294-AFD4-EA675CDB4D93}"/>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48" name="Freeform: Shape 47">
              <a:extLst>
                <a:ext uri="{FF2B5EF4-FFF2-40B4-BE49-F238E27FC236}">
                  <a16:creationId xmlns:a16="http://schemas.microsoft.com/office/drawing/2014/main" id="{D4766565-1CB4-F6D1-5963-E402FDC6D2B3}"/>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49" name="Freeform: Shape 48">
              <a:extLst>
                <a:ext uri="{FF2B5EF4-FFF2-40B4-BE49-F238E27FC236}">
                  <a16:creationId xmlns:a16="http://schemas.microsoft.com/office/drawing/2014/main" id="{BE03E52F-8F1C-8FC8-1133-F1CE3EC59AE0}"/>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E23AF516-A6A8-33A6-308C-714680A56398}"/>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1" name="Freeform: Shape 50">
              <a:extLst>
                <a:ext uri="{FF2B5EF4-FFF2-40B4-BE49-F238E27FC236}">
                  <a16:creationId xmlns:a16="http://schemas.microsoft.com/office/drawing/2014/main" id="{15CD5F71-00D5-705D-2849-778765EA3A41}"/>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5A45AF15-2025-E4EE-19AB-C3B11D597026}"/>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FFBAACA7-F7BF-2C35-6110-DB106AF108D3}"/>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A064FF82-998E-ED1A-0764-BFB694E5114A}"/>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55" name="TextBox 54">
            <a:extLst>
              <a:ext uri="{FF2B5EF4-FFF2-40B4-BE49-F238E27FC236}">
                <a16:creationId xmlns:a16="http://schemas.microsoft.com/office/drawing/2014/main" id="{0FDFD9FC-6C98-0EBB-C95C-27CB672BD543}"/>
              </a:ext>
            </a:extLst>
          </p:cNvPr>
          <p:cNvSpPr txBox="1"/>
          <p:nvPr/>
        </p:nvSpPr>
        <p:spPr>
          <a:xfrm>
            <a:off x="5872192" y="990692"/>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252056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359">
            <a:extLst>
              <a:ext uri="{FF2B5EF4-FFF2-40B4-BE49-F238E27FC236}">
                <a16:creationId xmlns:a16="http://schemas.microsoft.com/office/drawing/2014/main" id="{EE44843F-CCF4-4A41-BF58-A18C8031B6B7}"/>
              </a:ext>
            </a:extLst>
          </p:cNvPr>
          <p:cNvSpPr>
            <a:spLocks noChangeArrowheads="1"/>
          </p:cNvSpPr>
          <p:nvPr/>
        </p:nvSpPr>
        <p:spPr bwMode="auto">
          <a:xfrm>
            <a:off x="831" y="3091144"/>
            <a:ext cx="12190341" cy="1615124"/>
          </a:xfrm>
          <a:custGeom>
            <a:avLst/>
            <a:gdLst>
              <a:gd name="T0" fmla="*/ 17654 w 19570"/>
              <a:gd name="T1" fmla="*/ 2594 h 2595"/>
              <a:gd name="T2" fmla="*/ 17088 w 19570"/>
              <a:gd name="T3" fmla="*/ 2027 h 2595"/>
              <a:gd name="T4" fmla="*/ 17088 w 19570"/>
              <a:gd name="T5" fmla="*/ 1658 h 2595"/>
              <a:gd name="T6" fmla="*/ 13885 w 19570"/>
              <a:gd name="T7" fmla="*/ 1500 h 2595"/>
              <a:gd name="T8" fmla="*/ 13319 w 19570"/>
              <a:gd name="T9" fmla="*/ 934 h 2595"/>
              <a:gd name="T10" fmla="*/ 13319 w 19570"/>
              <a:gd name="T11" fmla="*/ 565 h 2595"/>
              <a:gd name="T12" fmla="*/ 10897 w 19570"/>
              <a:gd name="T13" fmla="*/ 407 h 2595"/>
              <a:gd name="T14" fmla="*/ 10738 w 19570"/>
              <a:gd name="T15" fmla="*/ 565 h 2595"/>
              <a:gd name="T16" fmla="*/ 10738 w 19570"/>
              <a:gd name="T17" fmla="*/ 1021 h 2595"/>
              <a:gd name="T18" fmla="*/ 9537 w 19570"/>
              <a:gd name="T19" fmla="*/ 1587 h 2595"/>
              <a:gd name="T20" fmla="*/ 9378 w 19570"/>
              <a:gd name="T21" fmla="*/ 1746 h 2595"/>
              <a:gd name="T22" fmla="*/ 9378 w 19570"/>
              <a:gd name="T23" fmla="*/ 2027 h 2595"/>
              <a:gd name="T24" fmla="*/ 4956 w 19570"/>
              <a:gd name="T25" fmla="*/ 2594 h 2595"/>
              <a:gd name="T26" fmla="*/ 4390 w 19570"/>
              <a:gd name="T27" fmla="*/ 2027 h 2595"/>
              <a:gd name="T28" fmla="*/ 4390 w 19570"/>
              <a:gd name="T29" fmla="*/ 1438 h 2595"/>
              <a:gd name="T30" fmla="*/ 0 w 19570"/>
              <a:gd name="T31" fmla="*/ 1279 h 2595"/>
              <a:gd name="T32" fmla="*/ 4231 w 19570"/>
              <a:gd name="T33" fmla="*/ 871 h 2595"/>
              <a:gd name="T34" fmla="*/ 4798 w 19570"/>
              <a:gd name="T35" fmla="*/ 1438 h 2595"/>
              <a:gd name="T36" fmla="*/ 4798 w 19570"/>
              <a:gd name="T37" fmla="*/ 2027 h 2595"/>
              <a:gd name="T38" fmla="*/ 8812 w 19570"/>
              <a:gd name="T39" fmla="*/ 2186 h 2595"/>
              <a:gd name="T40" fmla="*/ 8970 w 19570"/>
              <a:gd name="T41" fmla="*/ 2027 h 2595"/>
              <a:gd name="T42" fmla="*/ 8970 w 19570"/>
              <a:gd name="T43" fmla="*/ 1746 h 2595"/>
              <a:gd name="T44" fmla="*/ 10172 w 19570"/>
              <a:gd name="T45" fmla="*/ 1180 h 2595"/>
              <a:gd name="T46" fmla="*/ 10330 w 19570"/>
              <a:gd name="T47" fmla="*/ 1021 h 2595"/>
              <a:gd name="T48" fmla="*/ 10330 w 19570"/>
              <a:gd name="T49" fmla="*/ 565 h 2595"/>
              <a:gd name="T50" fmla="*/ 13161 w 19570"/>
              <a:gd name="T51" fmla="*/ 0 h 2595"/>
              <a:gd name="T52" fmla="*/ 13727 w 19570"/>
              <a:gd name="T53" fmla="*/ 565 h 2595"/>
              <a:gd name="T54" fmla="*/ 13727 w 19570"/>
              <a:gd name="T55" fmla="*/ 934 h 2595"/>
              <a:gd name="T56" fmla="*/ 16929 w 19570"/>
              <a:gd name="T57" fmla="*/ 1092 h 2595"/>
              <a:gd name="T58" fmla="*/ 17495 w 19570"/>
              <a:gd name="T59" fmla="*/ 1658 h 2595"/>
              <a:gd name="T60" fmla="*/ 17495 w 19570"/>
              <a:gd name="T61" fmla="*/ 2027 h 2595"/>
              <a:gd name="T62" fmla="*/ 19569 w 19570"/>
              <a:gd name="T63" fmla="*/ 2186 h 2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570" h="2595">
                <a:moveTo>
                  <a:pt x="19569" y="2594"/>
                </a:moveTo>
                <a:lnTo>
                  <a:pt x="17654" y="2594"/>
                </a:lnTo>
                <a:lnTo>
                  <a:pt x="17654" y="2594"/>
                </a:lnTo>
                <a:cubicBezTo>
                  <a:pt x="17342" y="2594"/>
                  <a:pt x="17088" y="2340"/>
                  <a:pt x="17088" y="2027"/>
                </a:cubicBezTo>
                <a:lnTo>
                  <a:pt x="17088" y="1658"/>
                </a:lnTo>
                <a:lnTo>
                  <a:pt x="17088" y="1658"/>
                </a:lnTo>
                <a:cubicBezTo>
                  <a:pt x="17088" y="1571"/>
                  <a:pt x="17017" y="1500"/>
                  <a:pt x="16929" y="1500"/>
                </a:cubicBezTo>
                <a:lnTo>
                  <a:pt x="13885" y="1500"/>
                </a:lnTo>
                <a:lnTo>
                  <a:pt x="13885" y="1500"/>
                </a:lnTo>
                <a:cubicBezTo>
                  <a:pt x="13573" y="1500"/>
                  <a:pt x="13319" y="1246"/>
                  <a:pt x="13319" y="934"/>
                </a:cubicBezTo>
                <a:lnTo>
                  <a:pt x="13319" y="565"/>
                </a:lnTo>
                <a:lnTo>
                  <a:pt x="13319" y="565"/>
                </a:lnTo>
                <a:cubicBezTo>
                  <a:pt x="13319" y="478"/>
                  <a:pt x="13248" y="407"/>
                  <a:pt x="13161" y="407"/>
                </a:cubicBezTo>
                <a:lnTo>
                  <a:pt x="10897" y="407"/>
                </a:lnTo>
                <a:lnTo>
                  <a:pt x="10897" y="407"/>
                </a:lnTo>
                <a:cubicBezTo>
                  <a:pt x="10809" y="407"/>
                  <a:pt x="10738" y="478"/>
                  <a:pt x="10738" y="565"/>
                </a:cubicBezTo>
                <a:lnTo>
                  <a:pt x="10738" y="1021"/>
                </a:lnTo>
                <a:lnTo>
                  <a:pt x="10738" y="1021"/>
                </a:lnTo>
                <a:cubicBezTo>
                  <a:pt x="10738" y="1334"/>
                  <a:pt x="10484" y="1587"/>
                  <a:pt x="10172" y="1587"/>
                </a:cubicBezTo>
                <a:lnTo>
                  <a:pt x="9537" y="1587"/>
                </a:lnTo>
                <a:lnTo>
                  <a:pt x="9537" y="1587"/>
                </a:lnTo>
                <a:cubicBezTo>
                  <a:pt x="9449" y="1587"/>
                  <a:pt x="9378" y="1659"/>
                  <a:pt x="9378" y="1746"/>
                </a:cubicBezTo>
                <a:lnTo>
                  <a:pt x="9378" y="2027"/>
                </a:lnTo>
                <a:lnTo>
                  <a:pt x="9378" y="2027"/>
                </a:lnTo>
                <a:cubicBezTo>
                  <a:pt x="9378" y="2340"/>
                  <a:pt x="9125" y="2594"/>
                  <a:pt x="8812" y="2594"/>
                </a:cubicBezTo>
                <a:lnTo>
                  <a:pt x="4956" y="2594"/>
                </a:lnTo>
                <a:lnTo>
                  <a:pt x="4956" y="2594"/>
                </a:lnTo>
                <a:cubicBezTo>
                  <a:pt x="4644" y="2594"/>
                  <a:pt x="4390" y="2340"/>
                  <a:pt x="4390" y="2027"/>
                </a:cubicBezTo>
                <a:lnTo>
                  <a:pt x="4390" y="1438"/>
                </a:lnTo>
                <a:lnTo>
                  <a:pt x="4390" y="1438"/>
                </a:lnTo>
                <a:cubicBezTo>
                  <a:pt x="4390" y="1350"/>
                  <a:pt x="4319" y="1279"/>
                  <a:pt x="4231" y="1279"/>
                </a:cubicBezTo>
                <a:lnTo>
                  <a:pt x="0" y="1279"/>
                </a:lnTo>
                <a:lnTo>
                  <a:pt x="0" y="871"/>
                </a:lnTo>
                <a:lnTo>
                  <a:pt x="4231" y="871"/>
                </a:lnTo>
                <a:lnTo>
                  <a:pt x="4231" y="871"/>
                </a:lnTo>
                <a:cubicBezTo>
                  <a:pt x="4543" y="871"/>
                  <a:pt x="4798" y="1125"/>
                  <a:pt x="4798" y="1438"/>
                </a:cubicBezTo>
                <a:lnTo>
                  <a:pt x="4798" y="2027"/>
                </a:lnTo>
                <a:lnTo>
                  <a:pt x="4798" y="2027"/>
                </a:lnTo>
                <a:cubicBezTo>
                  <a:pt x="4798" y="2114"/>
                  <a:pt x="4869" y="2186"/>
                  <a:pt x="4956" y="2186"/>
                </a:cubicBezTo>
                <a:lnTo>
                  <a:pt x="8812" y="2186"/>
                </a:lnTo>
                <a:lnTo>
                  <a:pt x="8812" y="2186"/>
                </a:lnTo>
                <a:cubicBezTo>
                  <a:pt x="8900" y="2186"/>
                  <a:pt x="8970" y="2114"/>
                  <a:pt x="8970" y="2027"/>
                </a:cubicBezTo>
                <a:lnTo>
                  <a:pt x="8970" y="1746"/>
                </a:lnTo>
                <a:lnTo>
                  <a:pt x="8970" y="1746"/>
                </a:lnTo>
                <a:cubicBezTo>
                  <a:pt x="8970" y="1434"/>
                  <a:pt x="9225" y="1180"/>
                  <a:pt x="9537" y="1180"/>
                </a:cubicBezTo>
                <a:lnTo>
                  <a:pt x="10172" y="1180"/>
                </a:lnTo>
                <a:lnTo>
                  <a:pt x="10172" y="1180"/>
                </a:lnTo>
                <a:cubicBezTo>
                  <a:pt x="10259" y="1180"/>
                  <a:pt x="10330" y="1108"/>
                  <a:pt x="10330" y="1021"/>
                </a:cubicBezTo>
                <a:lnTo>
                  <a:pt x="10330" y="565"/>
                </a:lnTo>
                <a:lnTo>
                  <a:pt x="10330" y="565"/>
                </a:lnTo>
                <a:cubicBezTo>
                  <a:pt x="10330" y="254"/>
                  <a:pt x="10585" y="0"/>
                  <a:pt x="10897" y="0"/>
                </a:cubicBezTo>
                <a:lnTo>
                  <a:pt x="13161" y="0"/>
                </a:lnTo>
                <a:lnTo>
                  <a:pt x="13161" y="0"/>
                </a:lnTo>
                <a:cubicBezTo>
                  <a:pt x="13472" y="0"/>
                  <a:pt x="13727" y="254"/>
                  <a:pt x="13727" y="565"/>
                </a:cubicBezTo>
                <a:lnTo>
                  <a:pt x="13727" y="934"/>
                </a:lnTo>
                <a:lnTo>
                  <a:pt x="13727" y="934"/>
                </a:lnTo>
                <a:cubicBezTo>
                  <a:pt x="13727" y="1021"/>
                  <a:pt x="13798" y="1092"/>
                  <a:pt x="13885" y="1092"/>
                </a:cubicBezTo>
                <a:lnTo>
                  <a:pt x="16929" y="1092"/>
                </a:lnTo>
                <a:lnTo>
                  <a:pt x="16929" y="1092"/>
                </a:lnTo>
                <a:cubicBezTo>
                  <a:pt x="17242" y="1092"/>
                  <a:pt x="17495" y="1347"/>
                  <a:pt x="17495" y="1658"/>
                </a:cubicBezTo>
                <a:lnTo>
                  <a:pt x="17495" y="2027"/>
                </a:lnTo>
                <a:lnTo>
                  <a:pt x="17495" y="2027"/>
                </a:lnTo>
                <a:cubicBezTo>
                  <a:pt x="17495" y="2114"/>
                  <a:pt x="17567" y="2186"/>
                  <a:pt x="17654" y="2186"/>
                </a:cubicBezTo>
                <a:lnTo>
                  <a:pt x="19569" y="2186"/>
                </a:lnTo>
                <a:lnTo>
                  <a:pt x="19569" y="2594"/>
                </a:lnTo>
              </a:path>
            </a:pathLst>
          </a:custGeom>
          <a:solidFill>
            <a:schemeClr val="accent6"/>
          </a:solidFill>
          <a:ln>
            <a:noFill/>
          </a:ln>
          <a:effectLst/>
        </p:spPr>
        <p:txBody>
          <a:bodyPr wrap="none" anchor="ctr"/>
          <a:lstStyle/>
          <a:p>
            <a:endParaRPr lang="en-US" sz="3265" dirty="0">
              <a:latin typeface="DM Sans" pitchFamily="2" charset="77"/>
            </a:endParaRPr>
          </a:p>
        </p:txBody>
      </p:sp>
      <p:sp>
        <p:nvSpPr>
          <p:cNvPr id="19" name="Freeform 360">
            <a:extLst>
              <a:ext uri="{FF2B5EF4-FFF2-40B4-BE49-F238E27FC236}">
                <a16:creationId xmlns:a16="http://schemas.microsoft.com/office/drawing/2014/main" id="{8388CF13-FE33-9E41-A289-B1DE9D9C583A}"/>
              </a:ext>
            </a:extLst>
          </p:cNvPr>
          <p:cNvSpPr>
            <a:spLocks noChangeArrowheads="1"/>
          </p:cNvSpPr>
          <p:nvPr/>
        </p:nvSpPr>
        <p:spPr bwMode="auto">
          <a:xfrm>
            <a:off x="831" y="3201016"/>
            <a:ext cx="12190341" cy="1395379"/>
          </a:xfrm>
          <a:custGeom>
            <a:avLst/>
            <a:gdLst>
              <a:gd name="T0" fmla="*/ 11903 w 19570"/>
              <a:gd name="T1" fmla="*/ 51 h 2239"/>
              <a:gd name="T2" fmla="*/ 12107 w 19570"/>
              <a:gd name="T3" fmla="*/ 51 h 2239"/>
              <a:gd name="T4" fmla="*/ 12515 w 19570"/>
              <a:gd name="T5" fmla="*/ 0 h 2239"/>
              <a:gd name="T6" fmla="*/ 13126 w 19570"/>
              <a:gd name="T7" fmla="*/ 0 h 2239"/>
              <a:gd name="T8" fmla="*/ 11087 w 19570"/>
              <a:gd name="T9" fmla="*/ 0 h 2239"/>
              <a:gd name="T10" fmla="*/ 13449 w 19570"/>
              <a:gd name="T11" fmla="*/ 214 h 2239"/>
              <a:gd name="T12" fmla="*/ 10588 w 19570"/>
              <a:gd name="T13" fmla="*/ 253 h 2239"/>
              <a:gd name="T14" fmla="*/ 10588 w 19570"/>
              <a:gd name="T15" fmla="*/ 253 h 2239"/>
              <a:gd name="T16" fmla="*/ 10560 w 19570"/>
              <a:gd name="T17" fmla="*/ 646 h 2239"/>
              <a:gd name="T18" fmla="*/ 0 w 19570"/>
              <a:gd name="T19" fmla="*/ 923 h 2239"/>
              <a:gd name="T20" fmla="*/ 408 w 19570"/>
              <a:gd name="T21" fmla="*/ 871 h 2239"/>
              <a:gd name="T22" fmla="*/ 1019 w 19570"/>
              <a:gd name="T23" fmla="*/ 871 h 2239"/>
              <a:gd name="T24" fmla="*/ 1427 w 19570"/>
              <a:gd name="T25" fmla="*/ 923 h 2239"/>
              <a:gd name="T26" fmla="*/ 2243 w 19570"/>
              <a:gd name="T27" fmla="*/ 923 h 2239"/>
              <a:gd name="T28" fmla="*/ 2446 w 19570"/>
              <a:gd name="T29" fmla="*/ 923 h 2239"/>
              <a:gd name="T30" fmla="*/ 2854 w 19570"/>
              <a:gd name="T31" fmla="*/ 871 h 2239"/>
              <a:gd name="T32" fmla="*/ 3466 w 19570"/>
              <a:gd name="T33" fmla="*/ 871 h 2239"/>
              <a:gd name="T34" fmla="*/ 3873 w 19570"/>
              <a:gd name="T35" fmla="*/ 923 h 2239"/>
              <a:gd name="T36" fmla="*/ 4231 w 19570"/>
              <a:gd name="T37" fmla="*/ 871 h 2239"/>
              <a:gd name="T38" fmla="*/ 13500 w 19570"/>
              <a:gd name="T39" fmla="*/ 805 h 2239"/>
              <a:gd name="T40" fmla="*/ 10454 w 19570"/>
              <a:gd name="T41" fmla="*/ 1028 h 2239"/>
              <a:gd name="T42" fmla="*/ 13974 w 19570"/>
              <a:gd name="T43" fmla="*/ 1143 h 2239"/>
              <a:gd name="T44" fmla="*/ 13885 w 19570"/>
              <a:gd name="T45" fmla="*/ 1093 h 2239"/>
              <a:gd name="T46" fmla="*/ 14382 w 19570"/>
              <a:gd name="T47" fmla="*/ 1093 h 2239"/>
              <a:gd name="T48" fmla="*/ 14790 w 19570"/>
              <a:gd name="T49" fmla="*/ 1143 h 2239"/>
              <a:gd name="T50" fmla="*/ 15605 w 19570"/>
              <a:gd name="T51" fmla="*/ 1143 h 2239"/>
              <a:gd name="T52" fmla="*/ 15809 w 19570"/>
              <a:gd name="T53" fmla="*/ 1143 h 2239"/>
              <a:gd name="T54" fmla="*/ 16217 w 19570"/>
              <a:gd name="T55" fmla="*/ 1093 h 2239"/>
              <a:gd name="T56" fmla="*/ 16828 w 19570"/>
              <a:gd name="T57" fmla="*/ 1093 h 2239"/>
              <a:gd name="T58" fmla="*/ 4481 w 19570"/>
              <a:gd name="T59" fmla="*/ 962 h 2239"/>
              <a:gd name="T60" fmla="*/ 9920 w 19570"/>
              <a:gd name="T61" fmla="*/ 1181 h 2239"/>
              <a:gd name="T62" fmla="*/ 10172 w 19570"/>
              <a:gd name="T63" fmla="*/ 1181 h 2239"/>
              <a:gd name="T64" fmla="*/ 17182 w 19570"/>
              <a:gd name="T65" fmla="*/ 1257 h 2239"/>
              <a:gd name="T66" fmla="*/ 9339 w 19570"/>
              <a:gd name="T67" fmla="*/ 1296 h 2239"/>
              <a:gd name="T68" fmla="*/ 9339 w 19570"/>
              <a:gd name="T69" fmla="*/ 1296 h 2239"/>
              <a:gd name="T70" fmla="*/ 17317 w 19570"/>
              <a:gd name="T71" fmla="*/ 1625 h 2239"/>
              <a:gd name="T72" fmla="*/ 17312 w 19570"/>
              <a:gd name="T73" fmla="*/ 1417 h 2239"/>
              <a:gd name="T74" fmla="*/ 9149 w 19570"/>
              <a:gd name="T75" fmla="*/ 1568 h 2239"/>
              <a:gd name="T76" fmla="*/ 4587 w 19570"/>
              <a:gd name="T77" fmla="*/ 1968 h 2239"/>
              <a:gd name="T78" fmla="*/ 4619 w 19570"/>
              <a:gd name="T79" fmla="*/ 1849 h 2239"/>
              <a:gd name="T80" fmla="*/ 17266 w 19570"/>
              <a:gd name="T81" fmla="*/ 1829 h 2239"/>
              <a:gd name="T82" fmla="*/ 9147 w 19570"/>
              <a:gd name="T83" fmla="*/ 2046 h 2239"/>
              <a:gd name="T84" fmla="*/ 9200 w 19570"/>
              <a:gd name="T85" fmla="*/ 1849 h 2239"/>
              <a:gd name="T86" fmla="*/ 4740 w 19570"/>
              <a:gd name="T87" fmla="*/ 2108 h 2239"/>
              <a:gd name="T88" fmla="*/ 5112 w 19570"/>
              <a:gd name="T89" fmla="*/ 2186 h 2239"/>
              <a:gd name="T90" fmla="*/ 5723 w 19570"/>
              <a:gd name="T91" fmla="*/ 2186 h 2239"/>
              <a:gd name="T92" fmla="*/ 6131 w 19570"/>
              <a:gd name="T93" fmla="*/ 2238 h 2239"/>
              <a:gd name="T94" fmla="*/ 6946 w 19570"/>
              <a:gd name="T95" fmla="*/ 2238 h 2239"/>
              <a:gd name="T96" fmla="*/ 7150 w 19570"/>
              <a:gd name="T97" fmla="*/ 2238 h 2239"/>
              <a:gd name="T98" fmla="*/ 7558 w 19570"/>
              <a:gd name="T99" fmla="*/ 2186 h 2239"/>
              <a:gd name="T100" fmla="*/ 8169 w 19570"/>
              <a:gd name="T101" fmla="*/ 2186 h 2239"/>
              <a:gd name="T102" fmla="*/ 8577 w 19570"/>
              <a:gd name="T103" fmla="*/ 2238 h 2239"/>
              <a:gd name="T104" fmla="*/ 8967 w 19570"/>
              <a:gd name="T105" fmla="*/ 2149 h 2239"/>
              <a:gd name="T106" fmla="*/ 17654 w 19570"/>
              <a:gd name="T107" fmla="*/ 2238 h 2239"/>
              <a:gd name="T108" fmla="*/ 17676 w 19570"/>
              <a:gd name="T109" fmla="*/ 2238 h 2239"/>
              <a:gd name="T110" fmla="*/ 18492 w 19570"/>
              <a:gd name="T111" fmla="*/ 2238 h 2239"/>
              <a:gd name="T112" fmla="*/ 18695 w 19570"/>
              <a:gd name="T113" fmla="*/ 2238 h 2239"/>
              <a:gd name="T114" fmla="*/ 19103 w 19570"/>
              <a:gd name="T115" fmla="*/ 2186 h 2239"/>
              <a:gd name="T116" fmla="*/ 19569 w 19570"/>
              <a:gd name="T117" fmla="*/ 2186 h 2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9570" h="2239">
                <a:moveTo>
                  <a:pt x="11495" y="51"/>
                </a:moveTo>
                <a:lnTo>
                  <a:pt x="11292" y="51"/>
                </a:lnTo>
                <a:lnTo>
                  <a:pt x="11292" y="0"/>
                </a:lnTo>
                <a:lnTo>
                  <a:pt x="11495" y="0"/>
                </a:lnTo>
                <a:lnTo>
                  <a:pt x="11495" y="51"/>
                </a:lnTo>
                <a:close/>
                <a:moveTo>
                  <a:pt x="11903" y="51"/>
                </a:moveTo>
                <a:lnTo>
                  <a:pt x="11699" y="51"/>
                </a:lnTo>
                <a:lnTo>
                  <a:pt x="11699" y="0"/>
                </a:lnTo>
                <a:lnTo>
                  <a:pt x="11903" y="0"/>
                </a:lnTo>
                <a:lnTo>
                  <a:pt x="11903" y="51"/>
                </a:lnTo>
                <a:close/>
                <a:moveTo>
                  <a:pt x="12310" y="51"/>
                </a:moveTo>
                <a:lnTo>
                  <a:pt x="12107" y="51"/>
                </a:lnTo>
                <a:lnTo>
                  <a:pt x="12107" y="0"/>
                </a:lnTo>
                <a:lnTo>
                  <a:pt x="12310" y="0"/>
                </a:lnTo>
                <a:lnTo>
                  <a:pt x="12310" y="51"/>
                </a:lnTo>
                <a:close/>
                <a:moveTo>
                  <a:pt x="12718" y="51"/>
                </a:moveTo>
                <a:lnTo>
                  <a:pt x="12515" y="51"/>
                </a:lnTo>
                <a:lnTo>
                  <a:pt x="12515" y="0"/>
                </a:lnTo>
                <a:lnTo>
                  <a:pt x="12718" y="0"/>
                </a:lnTo>
                <a:lnTo>
                  <a:pt x="12718" y="51"/>
                </a:lnTo>
                <a:close/>
                <a:moveTo>
                  <a:pt x="13126" y="51"/>
                </a:moveTo>
                <a:lnTo>
                  <a:pt x="12922" y="51"/>
                </a:lnTo>
                <a:lnTo>
                  <a:pt x="12922" y="0"/>
                </a:lnTo>
                <a:lnTo>
                  <a:pt x="13126" y="0"/>
                </a:lnTo>
                <a:lnTo>
                  <a:pt x="13126" y="51"/>
                </a:lnTo>
                <a:close/>
                <a:moveTo>
                  <a:pt x="10884" y="51"/>
                </a:moveTo>
                <a:lnTo>
                  <a:pt x="10883" y="0"/>
                </a:lnTo>
                <a:lnTo>
                  <a:pt x="10883" y="0"/>
                </a:lnTo>
                <a:cubicBezTo>
                  <a:pt x="10887" y="0"/>
                  <a:pt x="10892" y="0"/>
                  <a:pt x="10897" y="0"/>
                </a:cubicBezTo>
                <a:lnTo>
                  <a:pt x="11087" y="0"/>
                </a:lnTo>
                <a:lnTo>
                  <a:pt x="11087" y="51"/>
                </a:lnTo>
                <a:lnTo>
                  <a:pt x="10897" y="51"/>
                </a:lnTo>
                <a:lnTo>
                  <a:pt x="10897" y="51"/>
                </a:lnTo>
                <a:cubicBezTo>
                  <a:pt x="10893" y="51"/>
                  <a:pt x="10888" y="51"/>
                  <a:pt x="10884" y="51"/>
                </a:cubicBezTo>
                <a:close/>
                <a:moveTo>
                  <a:pt x="13449" y="214"/>
                </a:moveTo>
                <a:lnTo>
                  <a:pt x="13449" y="214"/>
                </a:lnTo>
                <a:cubicBezTo>
                  <a:pt x="13416" y="160"/>
                  <a:pt x="13369" y="116"/>
                  <a:pt x="13312" y="87"/>
                </a:cubicBezTo>
                <a:lnTo>
                  <a:pt x="13336" y="42"/>
                </a:lnTo>
                <a:lnTo>
                  <a:pt x="13336" y="42"/>
                </a:lnTo>
                <a:cubicBezTo>
                  <a:pt x="13401" y="75"/>
                  <a:pt x="13455" y="126"/>
                  <a:pt x="13493" y="188"/>
                </a:cubicBezTo>
                <a:lnTo>
                  <a:pt x="13449" y="214"/>
                </a:lnTo>
                <a:close/>
                <a:moveTo>
                  <a:pt x="10588" y="253"/>
                </a:moveTo>
                <a:lnTo>
                  <a:pt x="10541" y="233"/>
                </a:lnTo>
                <a:lnTo>
                  <a:pt x="10541" y="233"/>
                </a:lnTo>
                <a:cubicBezTo>
                  <a:pt x="10570" y="166"/>
                  <a:pt x="10618" y="108"/>
                  <a:pt x="10678" y="68"/>
                </a:cubicBezTo>
                <a:lnTo>
                  <a:pt x="10707" y="110"/>
                </a:lnTo>
                <a:lnTo>
                  <a:pt x="10707" y="110"/>
                </a:lnTo>
                <a:cubicBezTo>
                  <a:pt x="10654" y="145"/>
                  <a:pt x="10613" y="195"/>
                  <a:pt x="10588" y="253"/>
                </a:cubicBezTo>
                <a:close/>
                <a:moveTo>
                  <a:pt x="13548" y="598"/>
                </a:moveTo>
                <a:lnTo>
                  <a:pt x="13498" y="598"/>
                </a:lnTo>
                <a:lnTo>
                  <a:pt x="13498" y="395"/>
                </a:lnTo>
                <a:lnTo>
                  <a:pt x="13548" y="395"/>
                </a:lnTo>
                <a:lnTo>
                  <a:pt x="13548" y="598"/>
                </a:lnTo>
                <a:close/>
                <a:moveTo>
                  <a:pt x="10560" y="646"/>
                </a:moveTo>
                <a:lnTo>
                  <a:pt x="10509" y="646"/>
                </a:lnTo>
                <a:lnTo>
                  <a:pt x="10509" y="442"/>
                </a:lnTo>
                <a:lnTo>
                  <a:pt x="10560" y="442"/>
                </a:lnTo>
                <a:lnTo>
                  <a:pt x="10560" y="646"/>
                </a:lnTo>
                <a:close/>
                <a:moveTo>
                  <a:pt x="204" y="923"/>
                </a:moveTo>
                <a:lnTo>
                  <a:pt x="0" y="923"/>
                </a:lnTo>
                <a:lnTo>
                  <a:pt x="0" y="871"/>
                </a:lnTo>
                <a:lnTo>
                  <a:pt x="204" y="871"/>
                </a:lnTo>
                <a:lnTo>
                  <a:pt x="204" y="923"/>
                </a:lnTo>
                <a:close/>
                <a:moveTo>
                  <a:pt x="612" y="923"/>
                </a:moveTo>
                <a:lnTo>
                  <a:pt x="408" y="923"/>
                </a:lnTo>
                <a:lnTo>
                  <a:pt x="408" y="871"/>
                </a:lnTo>
                <a:lnTo>
                  <a:pt x="612" y="871"/>
                </a:lnTo>
                <a:lnTo>
                  <a:pt x="612" y="923"/>
                </a:lnTo>
                <a:close/>
                <a:moveTo>
                  <a:pt x="1019" y="923"/>
                </a:moveTo>
                <a:lnTo>
                  <a:pt x="815" y="923"/>
                </a:lnTo>
                <a:lnTo>
                  <a:pt x="815" y="871"/>
                </a:lnTo>
                <a:lnTo>
                  <a:pt x="1019" y="871"/>
                </a:lnTo>
                <a:lnTo>
                  <a:pt x="1019" y="923"/>
                </a:lnTo>
                <a:close/>
                <a:moveTo>
                  <a:pt x="1427" y="923"/>
                </a:moveTo>
                <a:lnTo>
                  <a:pt x="1223" y="923"/>
                </a:lnTo>
                <a:lnTo>
                  <a:pt x="1223" y="871"/>
                </a:lnTo>
                <a:lnTo>
                  <a:pt x="1427" y="871"/>
                </a:lnTo>
                <a:lnTo>
                  <a:pt x="1427" y="923"/>
                </a:lnTo>
                <a:close/>
                <a:moveTo>
                  <a:pt x="1835" y="923"/>
                </a:moveTo>
                <a:lnTo>
                  <a:pt x="1631" y="923"/>
                </a:lnTo>
                <a:lnTo>
                  <a:pt x="1631" y="871"/>
                </a:lnTo>
                <a:lnTo>
                  <a:pt x="1835" y="871"/>
                </a:lnTo>
                <a:lnTo>
                  <a:pt x="1835" y="923"/>
                </a:lnTo>
                <a:close/>
                <a:moveTo>
                  <a:pt x="2243" y="923"/>
                </a:moveTo>
                <a:lnTo>
                  <a:pt x="2038" y="923"/>
                </a:lnTo>
                <a:lnTo>
                  <a:pt x="2038" y="871"/>
                </a:lnTo>
                <a:lnTo>
                  <a:pt x="2243" y="871"/>
                </a:lnTo>
                <a:lnTo>
                  <a:pt x="2243" y="923"/>
                </a:lnTo>
                <a:close/>
                <a:moveTo>
                  <a:pt x="2650" y="923"/>
                </a:moveTo>
                <a:lnTo>
                  <a:pt x="2446" y="923"/>
                </a:lnTo>
                <a:lnTo>
                  <a:pt x="2446" y="871"/>
                </a:lnTo>
                <a:lnTo>
                  <a:pt x="2650" y="871"/>
                </a:lnTo>
                <a:lnTo>
                  <a:pt x="2650" y="923"/>
                </a:lnTo>
                <a:close/>
                <a:moveTo>
                  <a:pt x="3058" y="923"/>
                </a:moveTo>
                <a:lnTo>
                  <a:pt x="2854" y="923"/>
                </a:lnTo>
                <a:lnTo>
                  <a:pt x="2854" y="871"/>
                </a:lnTo>
                <a:lnTo>
                  <a:pt x="3058" y="871"/>
                </a:lnTo>
                <a:lnTo>
                  <a:pt x="3058" y="923"/>
                </a:lnTo>
                <a:close/>
                <a:moveTo>
                  <a:pt x="3466" y="923"/>
                </a:moveTo>
                <a:lnTo>
                  <a:pt x="3262" y="923"/>
                </a:lnTo>
                <a:lnTo>
                  <a:pt x="3262" y="871"/>
                </a:lnTo>
                <a:lnTo>
                  <a:pt x="3466" y="871"/>
                </a:lnTo>
                <a:lnTo>
                  <a:pt x="3466" y="923"/>
                </a:lnTo>
                <a:close/>
                <a:moveTo>
                  <a:pt x="3873" y="923"/>
                </a:moveTo>
                <a:lnTo>
                  <a:pt x="3670" y="923"/>
                </a:lnTo>
                <a:lnTo>
                  <a:pt x="3670" y="871"/>
                </a:lnTo>
                <a:lnTo>
                  <a:pt x="3873" y="871"/>
                </a:lnTo>
                <a:lnTo>
                  <a:pt x="3873" y="923"/>
                </a:lnTo>
                <a:close/>
                <a:moveTo>
                  <a:pt x="4277" y="926"/>
                </a:moveTo>
                <a:lnTo>
                  <a:pt x="4277" y="926"/>
                </a:lnTo>
                <a:cubicBezTo>
                  <a:pt x="4262" y="923"/>
                  <a:pt x="4247" y="923"/>
                  <a:pt x="4231" y="923"/>
                </a:cubicBezTo>
                <a:lnTo>
                  <a:pt x="4077" y="923"/>
                </a:lnTo>
                <a:lnTo>
                  <a:pt x="4077" y="871"/>
                </a:lnTo>
                <a:lnTo>
                  <a:pt x="4231" y="871"/>
                </a:lnTo>
                <a:lnTo>
                  <a:pt x="4231" y="871"/>
                </a:lnTo>
                <a:cubicBezTo>
                  <a:pt x="4249" y="871"/>
                  <a:pt x="4267" y="872"/>
                  <a:pt x="4284" y="875"/>
                </a:cubicBezTo>
                <a:lnTo>
                  <a:pt x="4277" y="926"/>
                </a:lnTo>
                <a:close/>
                <a:moveTo>
                  <a:pt x="13586" y="1003"/>
                </a:moveTo>
                <a:lnTo>
                  <a:pt x="13586" y="1003"/>
                </a:lnTo>
                <a:cubicBezTo>
                  <a:pt x="13540" y="946"/>
                  <a:pt x="13510" y="878"/>
                  <a:pt x="13500" y="805"/>
                </a:cubicBezTo>
                <a:lnTo>
                  <a:pt x="13551" y="799"/>
                </a:lnTo>
                <a:lnTo>
                  <a:pt x="13551" y="799"/>
                </a:lnTo>
                <a:cubicBezTo>
                  <a:pt x="13559" y="862"/>
                  <a:pt x="13585" y="921"/>
                  <a:pt x="13626" y="970"/>
                </a:cubicBezTo>
                <a:lnTo>
                  <a:pt x="13586" y="1003"/>
                </a:lnTo>
                <a:close/>
                <a:moveTo>
                  <a:pt x="10497" y="1056"/>
                </a:moveTo>
                <a:lnTo>
                  <a:pt x="10454" y="1028"/>
                </a:lnTo>
                <a:lnTo>
                  <a:pt x="10454" y="1028"/>
                </a:lnTo>
                <a:cubicBezTo>
                  <a:pt x="10489" y="975"/>
                  <a:pt x="10508" y="913"/>
                  <a:pt x="10509" y="849"/>
                </a:cubicBezTo>
                <a:lnTo>
                  <a:pt x="10560" y="850"/>
                </a:lnTo>
                <a:lnTo>
                  <a:pt x="10560" y="850"/>
                </a:lnTo>
                <a:cubicBezTo>
                  <a:pt x="10558" y="923"/>
                  <a:pt x="10536" y="995"/>
                  <a:pt x="10497" y="1056"/>
                </a:cubicBezTo>
                <a:close/>
                <a:moveTo>
                  <a:pt x="13974" y="1143"/>
                </a:moveTo>
                <a:lnTo>
                  <a:pt x="13885" y="1143"/>
                </a:lnTo>
                <a:lnTo>
                  <a:pt x="13885" y="1143"/>
                </a:lnTo>
                <a:cubicBezTo>
                  <a:pt x="13844" y="1143"/>
                  <a:pt x="13803" y="1137"/>
                  <a:pt x="13764" y="1124"/>
                </a:cubicBezTo>
                <a:lnTo>
                  <a:pt x="13780" y="1076"/>
                </a:lnTo>
                <a:lnTo>
                  <a:pt x="13780" y="1076"/>
                </a:lnTo>
                <a:cubicBezTo>
                  <a:pt x="13814" y="1087"/>
                  <a:pt x="13849" y="1093"/>
                  <a:pt x="13885" y="1093"/>
                </a:cubicBezTo>
                <a:lnTo>
                  <a:pt x="13974" y="1093"/>
                </a:lnTo>
                <a:lnTo>
                  <a:pt x="13974" y="1143"/>
                </a:lnTo>
                <a:close/>
                <a:moveTo>
                  <a:pt x="14382" y="1143"/>
                </a:moveTo>
                <a:lnTo>
                  <a:pt x="14178" y="1143"/>
                </a:lnTo>
                <a:lnTo>
                  <a:pt x="14178" y="1093"/>
                </a:lnTo>
                <a:lnTo>
                  <a:pt x="14382" y="1093"/>
                </a:lnTo>
                <a:lnTo>
                  <a:pt x="14382" y="1143"/>
                </a:lnTo>
                <a:close/>
                <a:moveTo>
                  <a:pt x="14790" y="1143"/>
                </a:moveTo>
                <a:lnTo>
                  <a:pt x="14585" y="1143"/>
                </a:lnTo>
                <a:lnTo>
                  <a:pt x="14585" y="1093"/>
                </a:lnTo>
                <a:lnTo>
                  <a:pt x="14790" y="1093"/>
                </a:lnTo>
                <a:lnTo>
                  <a:pt x="14790" y="1143"/>
                </a:lnTo>
                <a:close/>
                <a:moveTo>
                  <a:pt x="15197" y="1143"/>
                </a:moveTo>
                <a:lnTo>
                  <a:pt x="14993" y="1143"/>
                </a:lnTo>
                <a:lnTo>
                  <a:pt x="14993" y="1093"/>
                </a:lnTo>
                <a:lnTo>
                  <a:pt x="15197" y="1093"/>
                </a:lnTo>
                <a:lnTo>
                  <a:pt x="15197" y="1143"/>
                </a:lnTo>
                <a:close/>
                <a:moveTo>
                  <a:pt x="15605" y="1143"/>
                </a:moveTo>
                <a:lnTo>
                  <a:pt x="15401" y="1143"/>
                </a:lnTo>
                <a:lnTo>
                  <a:pt x="15401" y="1093"/>
                </a:lnTo>
                <a:lnTo>
                  <a:pt x="15605" y="1093"/>
                </a:lnTo>
                <a:lnTo>
                  <a:pt x="15605" y="1143"/>
                </a:lnTo>
                <a:close/>
                <a:moveTo>
                  <a:pt x="16013" y="1143"/>
                </a:moveTo>
                <a:lnTo>
                  <a:pt x="15809" y="1143"/>
                </a:lnTo>
                <a:lnTo>
                  <a:pt x="15809" y="1093"/>
                </a:lnTo>
                <a:lnTo>
                  <a:pt x="16013" y="1093"/>
                </a:lnTo>
                <a:lnTo>
                  <a:pt x="16013" y="1143"/>
                </a:lnTo>
                <a:close/>
                <a:moveTo>
                  <a:pt x="16420" y="1143"/>
                </a:moveTo>
                <a:lnTo>
                  <a:pt x="16217" y="1143"/>
                </a:lnTo>
                <a:lnTo>
                  <a:pt x="16217" y="1093"/>
                </a:lnTo>
                <a:lnTo>
                  <a:pt x="16420" y="1093"/>
                </a:lnTo>
                <a:lnTo>
                  <a:pt x="16420" y="1143"/>
                </a:lnTo>
                <a:close/>
                <a:moveTo>
                  <a:pt x="16828" y="1143"/>
                </a:moveTo>
                <a:lnTo>
                  <a:pt x="16624" y="1143"/>
                </a:lnTo>
                <a:lnTo>
                  <a:pt x="16624" y="1093"/>
                </a:lnTo>
                <a:lnTo>
                  <a:pt x="16828" y="1093"/>
                </a:lnTo>
                <a:lnTo>
                  <a:pt x="16828" y="1143"/>
                </a:lnTo>
                <a:close/>
                <a:moveTo>
                  <a:pt x="4553" y="1157"/>
                </a:moveTo>
                <a:lnTo>
                  <a:pt x="4553" y="1157"/>
                </a:lnTo>
                <a:cubicBezTo>
                  <a:pt x="4533" y="1096"/>
                  <a:pt x="4497" y="1043"/>
                  <a:pt x="4448" y="1002"/>
                </a:cubicBezTo>
                <a:lnTo>
                  <a:pt x="4481" y="962"/>
                </a:lnTo>
                <a:lnTo>
                  <a:pt x="4481" y="962"/>
                </a:lnTo>
                <a:cubicBezTo>
                  <a:pt x="4537" y="1010"/>
                  <a:pt x="4579" y="1072"/>
                  <a:pt x="4601" y="1142"/>
                </a:cubicBezTo>
                <a:lnTo>
                  <a:pt x="4553" y="1157"/>
                </a:lnTo>
                <a:close/>
                <a:moveTo>
                  <a:pt x="9920" y="1232"/>
                </a:moveTo>
                <a:lnTo>
                  <a:pt x="9717" y="1232"/>
                </a:lnTo>
                <a:lnTo>
                  <a:pt x="9717" y="1181"/>
                </a:lnTo>
                <a:lnTo>
                  <a:pt x="9920" y="1181"/>
                </a:lnTo>
                <a:lnTo>
                  <a:pt x="9920" y="1232"/>
                </a:lnTo>
                <a:close/>
                <a:moveTo>
                  <a:pt x="10172" y="1232"/>
                </a:moveTo>
                <a:lnTo>
                  <a:pt x="10123" y="1232"/>
                </a:lnTo>
                <a:lnTo>
                  <a:pt x="10123" y="1181"/>
                </a:lnTo>
                <a:lnTo>
                  <a:pt x="10172" y="1181"/>
                </a:lnTo>
                <a:lnTo>
                  <a:pt x="10172" y="1181"/>
                </a:lnTo>
                <a:cubicBezTo>
                  <a:pt x="10221" y="1181"/>
                  <a:pt x="10268" y="1170"/>
                  <a:pt x="10312" y="1150"/>
                </a:cubicBezTo>
                <a:lnTo>
                  <a:pt x="10333" y="1196"/>
                </a:lnTo>
                <a:lnTo>
                  <a:pt x="10333" y="1196"/>
                </a:lnTo>
                <a:cubicBezTo>
                  <a:pt x="10283" y="1220"/>
                  <a:pt x="10228" y="1232"/>
                  <a:pt x="10172" y="1232"/>
                </a:cubicBezTo>
                <a:close/>
                <a:moveTo>
                  <a:pt x="17182" y="1257"/>
                </a:moveTo>
                <a:lnTo>
                  <a:pt x="17182" y="1257"/>
                </a:lnTo>
                <a:cubicBezTo>
                  <a:pt x="17139" y="1210"/>
                  <a:pt x="17084" y="1175"/>
                  <a:pt x="17023" y="1157"/>
                </a:cubicBezTo>
                <a:lnTo>
                  <a:pt x="17038" y="1108"/>
                </a:lnTo>
                <a:lnTo>
                  <a:pt x="17038" y="1108"/>
                </a:lnTo>
                <a:cubicBezTo>
                  <a:pt x="17108" y="1129"/>
                  <a:pt x="17171" y="1169"/>
                  <a:pt x="17219" y="1223"/>
                </a:cubicBezTo>
                <a:lnTo>
                  <a:pt x="17182" y="1257"/>
                </a:lnTo>
                <a:close/>
                <a:moveTo>
                  <a:pt x="9339" y="1296"/>
                </a:moveTo>
                <a:lnTo>
                  <a:pt x="9309" y="1255"/>
                </a:lnTo>
                <a:lnTo>
                  <a:pt x="9309" y="1255"/>
                </a:lnTo>
                <a:cubicBezTo>
                  <a:pt x="9368" y="1211"/>
                  <a:pt x="9438" y="1186"/>
                  <a:pt x="9511" y="1181"/>
                </a:cubicBezTo>
                <a:lnTo>
                  <a:pt x="9515" y="1232"/>
                </a:lnTo>
                <a:lnTo>
                  <a:pt x="9515" y="1232"/>
                </a:lnTo>
                <a:cubicBezTo>
                  <a:pt x="9451" y="1236"/>
                  <a:pt x="9390" y="1258"/>
                  <a:pt x="9339" y="1296"/>
                </a:cubicBezTo>
                <a:close/>
                <a:moveTo>
                  <a:pt x="4619" y="1555"/>
                </a:moveTo>
                <a:lnTo>
                  <a:pt x="4568" y="1555"/>
                </a:lnTo>
                <a:lnTo>
                  <a:pt x="4568" y="1351"/>
                </a:lnTo>
                <a:lnTo>
                  <a:pt x="4619" y="1351"/>
                </a:lnTo>
                <a:lnTo>
                  <a:pt x="4619" y="1555"/>
                </a:lnTo>
                <a:close/>
                <a:moveTo>
                  <a:pt x="17317" y="1625"/>
                </a:moveTo>
                <a:lnTo>
                  <a:pt x="17266" y="1625"/>
                </a:lnTo>
                <a:lnTo>
                  <a:pt x="17266" y="1480"/>
                </a:lnTo>
                <a:lnTo>
                  <a:pt x="17266" y="1480"/>
                </a:lnTo>
                <a:cubicBezTo>
                  <a:pt x="17266" y="1462"/>
                  <a:pt x="17265" y="1444"/>
                  <a:pt x="17262" y="1426"/>
                </a:cubicBezTo>
                <a:lnTo>
                  <a:pt x="17312" y="1417"/>
                </a:lnTo>
                <a:lnTo>
                  <a:pt x="17312" y="1417"/>
                </a:lnTo>
                <a:cubicBezTo>
                  <a:pt x="17316" y="1438"/>
                  <a:pt x="17317" y="1459"/>
                  <a:pt x="17317" y="1480"/>
                </a:cubicBezTo>
                <a:lnTo>
                  <a:pt x="17317" y="1625"/>
                </a:lnTo>
                <a:close/>
                <a:moveTo>
                  <a:pt x="9200" y="1635"/>
                </a:moveTo>
                <a:lnTo>
                  <a:pt x="9149" y="1635"/>
                </a:lnTo>
                <a:lnTo>
                  <a:pt x="9149" y="1568"/>
                </a:lnTo>
                <a:lnTo>
                  <a:pt x="9149" y="1568"/>
                </a:lnTo>
                <a:cubicBezTo>
                  <a:pt x="9149" y="1519"/>
                  <a:pt x="9158" y="1470"/>
                  <a:pt x="9177" y="1425"/>
                </a:cubicBezTo>
                <a:lnTo>
                  <a:pt x="9224" y="1443"/>
                </a:lnTo>
                <a:lnTo>
                  <a:pt x="9224" y="1443"/>
                </a:lnTo>
                <a:cubicBezTo>
                  <a:pt x="9208" y="1483"/>
                  <a:pt x="9200" y="1525"/>
                  <a:pt x="9200" y="1568"/>
                </a:cubicBezTo>
                <a:lnTo>
                  <a:pt x="9200" y="1635"/>
                </a:lnTo>
                <a:close/>
                <a:moveTo>
                  <a:pt x="4587" y="1968"/>
                </a:moveTo>
                <a:lnTo>
                  <a:pt x="4587" y="1968"/>
                </a:lnTo>
                <a:cubicBezTo>
                  <a:pt x="4574" y="1930"/>
                  <a:pt x="4568" y="1890"/>
                  <a:pt x="4568" y="1849"/>
                </a:cubicBezTo>
                <a:lnTo>
                  <a:pt x="4568" y="1759"/>
                </a:lnTo>
                <a:lnTo>
                  <a:pt x="4619" y="1759"/>
                </a:lnTo>
                <a:lnTo>
                  <a:pt x="4619" y="1849"/>
                </a:lnTo>
                <a:lnTo>
                  <a:pt x="4619" y="1849"/>
                </a:lnTo>
                <a:cubicBezTo>
                  <a:pt x="4619" y="1884"/>
                  <a:pt x="4625" y="1919"/>
                  <a:pt x="4636" y="1953"/>
                </a:cubicBezTo>
                <a:lnTo>
                  <a:pt x="4587" y="1968"/>
                </a:lnTo>
                <a:close/>
                <a:moveTo>
                  <a:pt x="17315" y="2038"/>
                </a:moveTo>
                <a:lnTo>
                  <a:pt x="17315" y="2038"/>
                </a:lnTo>
                <a:cubicBezTo>
                  <a:pt x="17283" y="1980"/>
                  <a:pt x="17266" y="1915"/>
                  <a:pt x="17266" y="1849"/>
                </a:cubicBezTo>
                <a:lnTo>
                  <a:pt x="17266" y="1829"/>
                </a:lnTo>
                <a:lnTo>
                  <a:pt x="17317" y="1829"/>
                </a:lnTo>
                <a:lnTo>
                  <a:pt x="17317" y="1849"/>
                </a:lnTo>
                <a:lnTo>
                  <a:pt x="17317" y="1849"/>
                </a:lnTo>
                <a:cubicBezTo>
                  <a:pt x="17317" y="1907"/>
                  <a:pt x="17332" y="1963"/>
                  <a:pt x="17360" y="2013"/>
                </a:cubicBezTo>
                <a:lnTo>
                  <a:pt x="17315" y="2038"/>
                </a:lnTo>
                <a:close/>
                <a:moveTo>
                  <a:pt x="9147" y="2046"/>
                </a:moveTo>
                <a:lnTo>
                  <a:pt x="9103" y="2020"/>
                </a:lnTo>
                <a:lnTo>
                  <a:pt x="9103" y="2020"/>
                </a:lnTo>
                <a:cubicBezTo>
                  <a:pt x="9133" y="1968"/>
                  <a:pt x="9149" y="1910"/>
                  <a:pt x="9149" y="1849"/>
                </a:cubicBezTo>
                <a:lnTo>
                  <a:pt x="9149" y="1838"/>
                </a:lnTo>
                <a:lnTo>
                  <a:pt x="9200" y="1838"/>
                </a:lnTo>
                <a:lnTo>
                  <a:pt x="9200" y="1849"/>
                </a:lnTo>
                <a:lnTo>
                  <a:pt x="9200" y="1849"/>
                </a:lnTo>
                <a:cubicBezTo>
                  <a:pt x="9200" y="1919"/>
                  <a:pt x="9182" y="1987"/>
                  <a:pt x="9147" y="2046"/>
                </a:cubicBezTo>
                <a:close/>
                <a:moveTo>
                  <a:pt x="4905" y="2234"/>
                </a:moveTo>
                <a:lnTo>
                  <a:pt x="4905" y="2234"/>
                </a:lnTo>
                <a:cubicBezTo>
                  <a:pt x="4832" y="2224"/>
                  <a:pt x="4764" y="2194"/>
                  <a:pt x="4707" y="2147"/>
                </a:cubicBezTo>
                <a:lnTo>
                  <a:pt x="4740" y="2108"/>
                </a:lnTo>
                <a:lnTo>
                  <a:pt x="4740" y="2108"/>
                </a:lnTo>
                <a:cubicBezTo>
                  <a:pt x="4789" y="2149"/>
                  <a:pt x="4848" y="2175"/>
                  <a:pt x="4911" y="2183"/>
                </a:cubicBezTo>
                <a:lnTo>
                  <a:pt x="4905" y="2234"/>
                </a:lnTo>
                <a:close/>
                <a:moveTo>
                  <a:pt x="5316" y="2238"/>
                </a:moveTo>
                <a:lnTo>
                  <a:pt x="5112" y="2238"/>
                </a:lnTo>
                <a:lnTo>
                  <a:pt x="5112" y="2186"/>
                </a:lnTo>
                <a:lnTo>
                  <a:pt x="5316" y="2186"/>
                </a:lnTo>
                <a:lnTo>
                  <a:pt x="5316" y="2238"/>
                </a:lnTo>
                <a:close/>
                <a:moveTo>
                  <a:pt x="5723" y="2238"/>
                </a:moveTo>
                <a:lnTo>
                  <a:pt x="5519" y="2238"/>
                </a:lnTo>
                <a:lnTo>
                  <a:pt x="5519" y="2186"/>
                </a:lnTo>
                <a:lnTo>
                  <a:pt x="5723" y="2186"/>
                </a:lnTo>
                <a:lnTo>
                  <a:pt x="5723" y="2238"/>
                </a:lnTo>
                <a:close/>
                <a:moveTo>
                  <a:pt x="6131" y="2238"/>
                </a:moveTo>
                <a:lnTo>
                  <a:pt x="5927" y="2238"/>
                </a:lnTo>
                <a:lnTo>
                  <a:pt x="5927" y="2186"/>
                </a:lnTo>
                <a:lnTo>
                  <a:pt x="6131" y="2186"/>
                </a:lnTo>
                <a:lnTo>
                  <a:pt x="6131" y="2238"/>
                </a:lnTo>
                <a:close/>
                <a:moveTo>
                  <a:pt x="6539" y="2238"/>
                </a:moveTo>
                <a:lnTo>
                  <a:pt x="6335" y="2238"/>
                </a:lnTo>
                <a:lnTo>
                  <a:pt x="6335" y="2186"/>
                </a:lnTo>
                <a:lnTo>
                  <a:pt x="6539" y="2186"/>
                </a:lnTo>
                <a:lnTo>
                  <a:pt x="6539" y="2238"/>
                </a:lnTo>
                <a:close/>
                <a:moveTo>
                  <a:pt x="6946" y="2238"/>
                </a:moveTo>
                <a:lnTo>
                  <a:pt x="6743" y="2238"/>
                </a:lnTo>
                <a:lnTo>
                  <a:pt x="6743" y="2186"/>
                </a:lnTo>
                <a:lnTo>
                  <a:pt x="6946" y="2186"/>
                </a:lnTo>
                <a:lnTo>
                  <a:pt x="6946" y="2238"/>
                </a:lnTo>
                <a:close/>
                <a:moveTo>
                  <a:pt x="7354" y="2238"/>
                </a:moveTo>
                <a:lnTo>
                  <a:pt x="7150" y="2238"/>
                </a:lnTo>
                <a:lnTo>
                  <a:pt x="7150" y="2186"/>
                </a:lnTo>
                <a:lnTo>
                  <a:pt x="7354" y="2186"/>
                </a:lnTo>
                <a:lnTo>
                  <a:pt x="7354" y="2238"/>
                </a:lnTo>
                <a:close/>
                <a:moveTo>
                  <a:pt x="7762" y="2238"/>
                </a:moveTo>
                <a:lnTo>
                  <a:pt x="7558" y="2238"/>
                </a:lnTo>
                <a:lnTo>
                  <a:pt x="7558" y="2186"/>
                </a:lnTo>
                <a:lnTo>
                  <a:pt x="7762" y="2186"/>
                </a:lnTo>
                <a:lnTo>
                  <a:pt x="7762" y="2238"/>
                </a:lnTo>
                <a:close/>
                <a:moveTo>
                  <a:pt x="8169" y="2238"/>
                </a:moveTo>
                <a:lnTo>
                  <a:pt x="7966" y="2238"/>
                </a:lnTo>
                <a:lnTo>
                  <a:pt x="7966" y="2186"/>
                </a:lnTo>
                <a:lnTo>
                  <a:pt x="8169" y="2186"/>
                </a:lnTo>
                <a:lnTo>
                  <a:pt x="8169" y="2238"/>
                </a:lnTo>
                <a:close/>
                <a:moveTo>
                  <a:pt x="8577" y="2238"/>
                </a:moveTo>
                <a:lnTo>
                  <a:pt x="8374" y="2238"/>
                </a:lnTo>
                <a:lnTo>
                  <a:pt x="8374" y="2186"/>
                </a:lnTo>
                <a:lnTo>
                  <a:pt x="8577" y="2186"/>
                </a:lnTo>
                <a:lnTo>
                  <a:pt x="8577" y="2238"/>
                </a:lnTo>
                <a:close/>
                <a:moveTo>
                  <a:pt x="8812" y="2238"/>
                </a:moveTo>
                <a:lnTo>
                  <a:pt x="8781" y="2238"/>
                </a:lnTo>
                <a:lnTo>
                  <a:pt x="8781" y="2186"/>
                </a:lnTo>
                <a:lnTo>
                  <a:pt x="8812" y="2186"/>
                </a:lnTo>
                <a:lnTo>
                  <a:pt x="8812" y="2186"/>
                </a:lnTo>
                <a:cubicBezTo>
                  <a:pt x="8867" y="2186"/>
                  <a:pt x="8919" y="2174"/>
                  <a:pt x="8967" y="2149"/>
                </a:cubicBezTo>
                <a:lnTo>
                  <a:pt x="8990" y="2194"/>
                </a:lnTo>
                <a:lnTo>
                  <a:pt x="8990" y="2194"/>
                </a:lnTo>
                <a:cubicBezTo>
                  <a:pt x="8936" y="2222"/>
                  <a:pt x="8874" y="2238"/>
                  <a:pt x="8812" y="2238"/>
                </a:cubicBezTo>
                <a:close/>
                <a:moveTo>
                  <a:pt x="17676" y="2238"/>
                </a:moveTo>
                <a:lnTo>
                  <a:pt x="17654" y="2238"/>
                </a:lnTo>
                <a:lnTo>
                  <a:pt x="17654" y="2238"/>
                </a:lnTo>
                <a:cubicBezTo>
                  <a:pt x="17589" y="2238"/>
                  <a:pt x="17524" y="2221"/>
                  <a:pt x="17467" y="2189"/>
                </a:cubicBezTo>
                <a:lnTo>
                  <a:pt x="17492" y="2145"/>
                </a:lnTo>
                <a:lnTo>
                  <a:pt x="17492" y="2145"/>
                </a:lnTo>
                <a:cubicBezTo>
                  <a:pt x="17541" y="2172"/>
                  <a:pt x="17598" y="2186"/>
                  <a:pt x="17654" y="2186"/>
                </a:cubicBezTo>
                <a:lnTo>
                  <a:pt x="17676" y="2186"/>
                </a:lnTo>
                <a:lnTo>
                  <a:pt x="17676" y="2238"/>
                </a:lnTo>
                <a:close/>
                <a:moveTo>
                  <a:pt x="18084" y="2238"/>
                </a:moveTo>
                <a:lnTo>
                  <a:pt x="17880" y="2238"/>
                </a:lnTo>
                <a:lnTo>
                  <a:pt x="17880" y="2186"/>
                </a:lnTo>
                <a:lnTo>
                  <a:pt x="18084" y="2186"/>
                </a:lnTo>
                <a:lnTo>
                  <a:pt x="18084" y="2238"/>
                </a:lnTo>
                <a:close/>
                <a:moveTo>
                  <a:pt x="18492" y="2238"/>
                </a:moveTo>
                <a:lnTo>
                  <a:pt x="18287" y="2238"/>
                </a:lnTo>
                <a:lnTo>
                  <a:pt x="18287" y="2186"/>
                </a:lnTo>
                <a:lnTo>
                  <a:pt x="18492" y="2186"/>
                </a:lnTo>
                <a:lnTo>
                  <a:pt x="18492" y="2238"/>
                </a:lnTo>
                <a:close/>
                <a:moveTo>
                  <a:pt x="18899" y="2238"/>
                </a:moveTo>
                <a:lnTo>
                  <a:pt x="18695" y="2238"/>
                </a:lnTo>
                <a:lnTo>
                  <a:pt x="18695" y="2186"/>
                </a:lnTo>
                <a:lnTo>
                  <a:pt x="18899" y="2186"/>
                </a:lnTo>
                <a:lnTo>
                  <a:pt x="18899" y="2238"/>
                </a:lnTo>
                <a:close/>
                <a:moveTo>
                  <a:pt x="19307" y="2238"/>
                </a:moveTo>
                <a:lnTo>
                  <a:pt x="19103" y="2238"/>
                </a:lnTo>
                <a:lnTo>
                  <a:pt x="19103" y="2186"/>
                </a:lnTo>
                <a:lnTo>
                  <a:pt x="19307" y="2186"/>
                </a:lnTo>
                <a:lnTo>
                  <a:pt x="19307" y="2238"/>
                </a:lnTo>
                <a:close/>
                <a:moveTo>
                  <a:pt x="19569" y="2238"/>
                </a:moveTo>
                <a:lnTo>
                  <a:pt x="19510" y="2238"/>
                </a:lnTo>
                <a:lnTo>
                  <a:pt x="19510" y="2186"/>
                </a:lnTo>
                <a:lnTo>
                  <a:pt x="19569" y="2186"/>
                </a:lnTo>
                <a:lnTo>
                  <a:pt x="19569" y="2238"/>
                </a:lnTo>
                <a:close/>
              </a:path>
            </a:pathLst>
          </a:custGeom>
          <a:solidFill>
            <a:schemeClr val="bg1"/>
          </a:solidFill>
          <a:ln>
            <a:noFill/>
          </a:ln>
          <a:effectLst/>
        </p:spPr>
        <p:txBody>
          <a:bodyPr wrap="none" anchor="ctr"/>
          <a:lstStyle/>
          <a:p>
            <a:endParaRPr lang="en-US" sz="3265" dirty="0">
              <a:latin typeface="DM Sans" pitchFamily="2" charset="77"/>
            </a:endParaRPr>
          </a:p>
        </p:txBody>
      </p:sp>
      <p:sp>
        <p:nvSpPr>
          <p:cNvPr id="20" name="Freeform 363">
            <a:extLst>
              <a:ext uri="{FF2B5EF4-FFF2-40B4-BE49-F238E27FC236}">
                <a16:creationId xmlns:a16="http://schemas.microsoft.com/office/drawing/2014/main" id="{C32F32CB-4CE1-744F-A1A0-962CBE3FE14E}"/>
              </a:ext>
            </a:extLst>
          </p:cNvPr>
          <p:cNvSpPr>
            <a:spLocks noChangeArrowheads="1"/>
          </p:cNvSpPr>
          <p:nvPr/>
        </p:nvSpPr>
        <p:spPr bwMode="auto">
          <a:xfrm>
            <a:off x="2201023" y="2841185"/>
            <a:ext cx="703183" cy="466958"/>
          </a:xfrm>
          <a:custGeom>
            <a:avLst/>
            <a:gdLst>
              <a:gd name="T0" fmla="*/ 0 w 1130"/>
              <a:gd name="T1" fmla="*/ 0 h 748"/>
              <a:gd name="T2" fmla="*/ 0 w 1130"/>
              <a:gd name="T3" fmla="*/ 747 h 748"/>
              <a:gd name="T4" fmla="*/ 1129 w 1130"/>
              <a:gd name="T5" fmla="*/ 373 h 748"/>
              <a:gd name="T6" fmla="*/ 0 w 1130"/>
              <a:gd name="T7" fmla="*/ 0 h 748"/>
            </a:gdLst>
            <a:ahLst/>
            <a:cxnLst>
              <a:cxn ang="0">
                <a:pos x="T0" y="T1"/>
              </a:cxn>
              <a:cxn ang="0">
                <a:pos x="T2" y="T3"/>
              </a:cxn>
              <a:cxn ang="0">
                <a:pos x="T4" y="T5"/>
              </a:cxn>
              <a:cxn ang="0">
                <a:pos x="T6" y="T7"/>
              </a:cxn>
            </a:cxnLst>
            <a:rect l="0" t="0" r="r" b="b"/>
            <a:pathLst>
              <a:path w="1130" h="748">
                <a:moveTo>
                  <a:pt x="0" y="0"/>
                </a:moveTo>
                <a:lnTo>
                  <a:pt x="0" y="747"/>
                </a:lnTo>
                <a:lnTo>
                  <a:pt x="1129" y="373"/>
                </a:lnTo>
                <a:lnTo>
                  <a:pt x="0" y="0"/>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1" name="Freeform 364">
            <a:extLst>
              <a:ext uri="{FF2B5EF4-FFF2-40B4-BE49-F238E27FC236}">
                <a16:creationId xmlns:a16="http://schemas.microsoft.com/office/drawing/2014/main" id="{56E3A7CA-9575-FE43-8FD0-099E85CD311A}"/>
              </a:ext>
            </a:extLst>
          </p:cNvPr>
          <p:cNvSpPr>
            <a:spLocks noChangeArrowheads="1"/>
          </p:cNvSpPr>
          <p:nvPr/>
        </p:nvSpPr>
        <p:spPr bwMode="auto">
          <a:xfrm>
            <a:off x="2201023" y="2824704"/>
            <a:ext cx="32962" cy="810310"/>
          </a:xfrm>
          <a:custGeom>
            <a:avLst/>
            <a:gdLst>
              <a:gd name="T0" fmla="*/ 0 w 52"/>
              <a:gd name="T1" fmla="*/ 0 h 1301"/>
              <a:gd name="T2" fmla="*/ 51 w 52"/>
              <a:gd name="T3" fmla="*/ 0 h 1301"/>
              <a:gd name="T4" fmla="*/ 51 w 52"/>
              <a:gd name="T5" fmla="*/ 1300 h 1301"/>
              <a:gd name="T6" fmla="*/ 0 w 52"/>
              <a:gd name="T7" fmla="*/ 1300 h 1301"/>
              <a:gd name="T8" fmla="*/ 0 w 52"/>
              <a:gd name="T9" fmla="*/ 0 h 1301"/>
            </a:gdLst>
            <a:ahLst/>
            <a:cxnLst>
              <a:cxn ang="0">
                <a:pos x="T0" y="T1"/>
              </a:cxn>
              <a:cxn ang="0">
                <a:pos x="T2" y="T3"/>
              </a:cxn>
              <a:cxn ang="0">
                <a:pos x="T4" y="T5"/>
              </a:cxn>
              <a:cxn ang="0">
                <a:pos x="T6" y="T7"/>
              </a:cxn>
              <a:cxn ang="0">
                <a:pos x="T8" y="T9"/>
              </a:cxn>
            </a:cxnLst>
            <a:rect l="0" t="0" r="r" b="b"/>
            <a:pathLst>
              <a:path w="52" h="1301">
                <a:moveTo>
                  <a:pt x="0" y="0"/>
                </a:moveTo>
                <a:lnTo>
                  <a:pt x="51" y="0"/>
                </a:lnTo>
                <a:lnTo>
                  <a:pt x="51" y="1300"/>
                </a:lnTo>
                <a:lnTo>
                  <a:pt x="0" y="1300"/>
                </a:lnTo>
                <a:lnTo>
                  <a:pt x="0" y="0"/>
                </a:lnTo>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2" name="Freeform 368">
            <a:extLst>
              <a:ext uri="{FF2B5EF4-FFF2-40B4-BE49-F238E27FC236}">
                <a16:creationId xmlns:a16="http://schemas.microsoft.com/office/drawing/2014/main" id="{5D0CDCAE-1873-B144-BA46-E55E754630C5}"/>
              </a:ext>
            </a:extLst>
          </p:cNvPr>
          <p:cNvSpPr>
            <a:spLocks noChangeArrowheads="1"/>
          </p:cNvSpPr>
          <p:nvPr/>
        </p:nvSpPr>
        <p:spPr bwMode="auto">
          <a:xfrm>
            <a:off x="4879163" y="3659734"/>
            <a:ext cx="703183" cy="466958"/>
          </a:xfrm>
          <a:custGeom>
            <a:avLst/>
            <a:gdLst>
              <a:gd name="T0" fmla="*/ 0 w 1130"/>
              <a:gd name="T1" fmla="*/ 0 h 748"/>
              <a:gd name="T2" fmla="*/ 0 w 1130"/>
              <a:gd name="T3" fmla="*/ 747 h 748"/>
              <a:gd name="T4" fmla="*/ 1129 w 1130"/>
              <a:gd name="T5" fmla="*/ 373 h 748"/>
              <a:gd name="T6" fmla="*/ 0 w 1130"/>
              <a:gd name="T7" fmla="*/ 0 h 748"/>
            </a:gdLst>
            <a:ahLst/>
            <a:cxnLst>
              <a:cxn ang="0">
                <a:pos x="T0" y="T1"/>
              </a:cxn>
              <a:cxn ang="0">
                <a:pos x="T2" y="T3"/>
              </a:cxn>
              <a:cxn ang="0">
                <a:pos x="T4" y="T5"/>
              </a:cxn>
              <a:cxn ang="0">
                <a:pos x="T6" y="T7"/>
              </a:cxn>
            </a:cxnLst>
            <a:rect l="0" t="0" r="r" b="b"/>
            <a:pathLst>
              <a:path w="1130" h="748">
                <a:moveTo>
                  <a:pt x="0" y="0"/>
                </a:moveTo>
                <a:lnTo>
                  <a:pt x="0" y="747"/>
                </a:lnTo>
                <a:lnTo>
                  <a:pt x="1129" y="373"/>
                </a:lnTo>
                <a:lnTo>
                  <a:pt x="0" y="0"/>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23" name="Freeform 369">
            <a:extLst>
              <a:ext uri="{FF2B5EF4-FFF2-40B4-BE49-F238E27FC236}">
                <a16:creationId xmlns:a16="http://schemas.microsoft.com/office/drawing/2014/main" id="{78D7DBAE-8ACA-8D4E-B711-E9A3C31C9D3A}"/>
              </a:ext>
            </a:extLst>
          </p:cNvPr>
          <p:cNvSpPr>
            <a:spLocks noChangeArrowheads="1"/>
          </p:cNvSpPr>
          <p:nvPr/>
        </p:nvSpPr>
        <p:spPr bwMode="auto">
          <a:xfrm>
            <a:off x="4879163" y="3643253"/>
            <a:ext cx="32962" cy="810310"/>
          </a:xfrm>
          <a:custGeom>
            <a:avLst/>
            <a:gdLst>
              <a:gd name="T0" fmla="*/ 0 w 52"/>
              <a:gd name="T1" fmla="*/ 0 h 1302"/>
              <a:gd name="T2" fmla="*/ 51 w 52"/>
              <a:gd name="T3" fmla="*/ 0 h 1302"/>
              <a:gd name="T4" fmla="*/ 51 w 52"/>
              <a:gd name="T5" fmla="*/ 1301 h 1302"/>
              <a:gd name="T6" fmla="*/ 0 w 52"/>
              <a:gd name="T7" fmla="*/ 1301 h 1302"/>
              <a:gd name="T8" fmla="*/ 0 w 52"/>
              <a:gd name="T9" fmla="*/ 0 h 1302"/>
            </a:gdLst>
            <a:ahLst/>
            <a:cxnLst>
              <a:cxn ang="0">
                <a:pos x="T0" y="T1"/>
              </a:cxn>
              <a:cxn ang="0">
                <a:pos x="T2" y="T3"/>
              </a:cxn>
              <a:cxn ang="0">
                <a:pos x="T4" y="T5"/>
              </a:cxn>
              <a:cxn ang="0">
                <a:pos x="T6" y="T7"/>
              </a:cxn>
              <a:cxn ang="0">
                <a:pos x="T8" y="T9"/>
              </a:cxn>
            </a:cxnLst>
            <a:rect l="0" t="0" r="r" b="b"/>
            <a:pathLst>
              <a:path w="52" h="1302">
                <a:moveTo>
                  <a:pt x="0" y="0"/>
                </a:moveTo>
                <a:lnTo>
                  <a:pt x="51" y="0"/>
                </a:lnTo>
                <a:lnTo>
                  <a:pt x="51" y="1301"/>
                </a:lnTo>
                <a:lnTo>
                  <a:pt x="0" y="1301"/>
                </a:lnTo>
                <a:lnTo>
                  <a:pt x="0" y="0"/>
                </a:lnTo>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24" name="Freeform 370">
            <a:extLst>
              <a:ext uri="{FF2B5EF4-FFF2-40B4-BE49-F238E27FC236}">
                <a16:creationId xmlns:a16="http://schemas.microsoft.com/office/drawing/2014/main" id="{1D0F3590-0CE5-1945-9848-CE7CA3A83CC3}"/>
              </a:ext>
            </a:extLst>
          </p:cNvPr>
          <p:cNvSpPr>
            <a:spLocks noChangeArrowheads="1"/>
          </p:cNvSpPr>
          <p:nvPr/>
        </p:nvSpPr>
        <p:spPr bwMode="auto">
          <a:xfrm>
            <a:off x="4272119" y="3294407"/>
            <a:ext cx="634514" cy="315882"/>
          </a:xfrm>
          <a:custGeom>
            <a:avLst/>
            <a:gdLst>
              <a:gd name="T0" fmla="*/ 644 w 1017"/>
              <a:gd name="T1" fmla="*/ 48 h 506"/>
              <a:gd name="T2" fmla="*/ 644 w 1017"/>
              <a:gd name="T3" fmla="*/ 48 h 506"/>
              <a:gd name="T4" fmla="*/ 548 w 1017"/>
              <a:gd name="T5" fmla="*/ 30 h 506"/>
              <a:gd name="T6" fmla="*/ 550 w 1017"/>
              <a:gd name="T7" fmla="*/ 0 h 506"/>
              <a:gd name="T8" fmla="*/ 550 w 1017"/>
              <a:gd name="T9" fmla="*/ 0 h 506"/>
              <a:gd name="T10" fmla="*/ 654 w 1017"/>
              <a:gd name="T11" fmla="*/ 19 h 506"/>
              <a:gd name="T12" fmla="*/ 644 w 1017"/>
              <a:gd name="T13" fmla="*/ 48 h 506"/>
              <a:gd name="T14" fmla="*/ 353 w 1017"/>
              <a:gd name="T15" fmla="*/ 54 h 506"/>
              <a:gd name="T16" fmla="*/ 343 w 1017"/>
              <a:gd name="T17" fmla="*/ 25 h 506"/>
              <a:gd name="T18" fmla="*/ 343 w 1017"/>
              <a:gd name="T19" fmla="*/ 25 h 506"/>
              <a:gd name="T20" fmla="*/ 445 w 1017"/>
              <a:gd name="T21" fmla="*/ 1 h 506"/>
              <a:gd name="T22" fmla="*/ 449 w 1017"/>
              <a:gd name="T23" fmla="*/ 32 h 506"/>
              <a:gd name="T24" fmla="*/ 449 w 1017"/>
              <a:gd name="T25" fmla="*/ 32 h 506"/>
              <a:gd name="T26" fmla="*/ 353 w 1017"/>
              <a:gd name="T27" fmla="*/ 54 h 506"/>
              <a:gd name="T28" fmla="*/ 817 w 1017"/>
              <a:gd name="T29" fmla="*/ 142 h 506"/>
              <a:gd name="T30" fmla="*/ 817 w 1017"/>
              <a:gd name="T31" fmla="*/ 142 h 506"/>
              <a:gd name="T32" fmla="*/ 735 w 1017"/>
              <a:gd name="T33" fmla="*/ 86 h 506"/>
              <a:gd name="T34" fmla="*/ 750 w 1017"/>
              <a:gd name="T35" fmla="*/ 59 h 506"/>
              <a:gd name="T36" fmla="*/ 750 w 1017"/>
              <a:gd name="T37" fmla="*/ 59 h 506"/>
              <a:gd name="T38" fmla="*/ 836 w 1017"/>
              <a:gd name="T39" fmla="*/ 118 h 506"/>
              <a:gd name="T40" fmla="*/ 817 w 1017"/>
              <a:gd name="T41" fmla="*/ 142 h 506"/>
              <a:gd name="T42" fmla="*/ 184 w 1017"/>
              <a:gd name="T43" fmla="*/ 155 h 506"/>
              <a:gd name="T44" fmla="*/ 164 w 1017"/>
              <a:gd name="T45" fmla="*/ 132 h 506"/>
              <a:gd name="T46" fmla="*/ 164 w 1017"/>
              <a:gd name="T47" fmla="*/ 132 h 506"/>
              <a:gd name="T48" fmla="*/ 248 w 1017"/>
              <a:gd name="T49" fmla="*/ 69 h 506"/>
              <a:gd name="T50" fmla="*/ 264 w 1017"/>
              <a:gd name="T51" fmla="*/ 95 h 506"/>
              <a:gd name="T52" fmla="*/ 264 w 1017"/>
              <a:gd name="T53" fmla="*/ 95 h 506"/>
              <a:gd name="T54" fmla="*/ 184 w 1017"/>
              <a:gd name="T55" fmla="*/ 155 h 506"/>
              <a:gd name="T56" fmla="*/ 937 w 1017"/>
              <a:gd name="T57" fmla="*/ 296 h 506"/>
              <a:gd name="T58" fmla="*/ 937 w 1017"/>
              <a:gd name="T59" fmla="*/ 296 h 506"/>
              <a:gd name="T60" fmla="*/ 885 w 1017"/>
              <a:gd name="T61" fmla="*/ 213 h 506"/>
              <a:gd name="T62" fmla="*/ 909 w 1017"/>
              <a:gd name="T63" fmla="*/ 194 h 506"/>
              <a:gd name="T64" fmla="*/ 909 w 1017"/>
              <a:gd name="T65" fmla="*/ 194 h 506"/>
              <a:gd name="T66" fmla="*/ 965 w 1017"/>
              <a:gd name="T67" fmla="*/ 282 h 506"/>
              <a:gd name="T68" fmla="*/ 937 w 1017"/>
              <a:gd name="T69" fmla="*/ 296 h 506"/>
              <a:gd name="T70" fmla="*/ 71 w 1017"/>
              <a:gd name="T71" fmla="*/ 313 h 506"/>
              <a:gd name="T72" fmla="*/ 42 w 1017"/>
              <a:gd name="T73" fmla="*/ 300 h 506"/>
              <a:gd name="T74" fmla="*/ 42 w 1017"/>
              <a:gd name="T75" fmla="*/ 300 h 506"/>
              <a:gd name="T76" fmla="*/ 94 w 1017"/>
              <a:gd name="T77" fmla="*/ 210 h 506"/>
              <a:gd name="T78" fmla="*/ 120 w 1017"/>
              <a:gd name="T79" fmla="*/ 228 h 506"/>
              <a:gd name="T80" fmla="*/ 120 w 1017"/>
              <a:gd name="T81" fmla="*/ 228 h 506"/>
              <a:gd name="T82" fmla="*/ 71 w 1017"/>
              <a:gd name="T83" fmla="*/ 313 h 506"/>
              <a:gd name="T84" fmla="*/ 985 w 1017"/>
              <a:gd name="T85" fmla="*/ 486 h 506"/>
              <a:gd name="T86" fmla="*/ 985 w 1017"/>
              <a:gd name="T87" fmla="*/ 486 h 506"/>
              <a:gd name="T88" fmla="*/ 971 w 1017"/>
              <a:gd name="T89" fmla="*/ 388 h 506"/>
              <a:gd name="T90" fmla="*/ 1000 w 1017"/>
              <a:gd name="T91" fmla="*/ 381 h 506"/>
              <a:gd name="T92" fmla="*/ 1000 w 1017"/>
              <a:gd name="T93" fmla="*/ 381 h 506"/>
              <a:gd name="T94" fmla="*/ 1016 w 1017"/>
              <a:gd name="T95" fmla="*/ 485 h 506"/>
              <a:gd name="T96" fmla="*/ 985 w 1017"/>
              <a:gd name="T97" fmla="*/ 486 h 506"/>
              <a:gd name="T98" fmla="*/ 30 w 1017"/>
              <a:gd name="T99" fmla="*/ 505 h 506"/>
              <a:gd name="T100" fmla="*/ 0 w 1017"/>
              <a:gd name="T101" fmla="*/ 505 h 506"/>
              <a:gd name="T102" fmla="*/ 0 w 1017"/>
              <a:gd name="T103" fmla="*/ 505 h 506"/>
              <a:gd name="T104" fmla="*/ 11 w 1017"/>
              <a:gd name="T105" fmla="*/ 401 h 506"/>
              <a:gd name="T106" fmla="*/ 41 w 1017"/>
              <a:gd name="T107" fmla="*/ 407 h 506"/>
              <a:gd name="T108" fmla="*/ 41 w 1017"/>
              <a:gd name="T109" fmla="*/ 407 h 506"/>
              <a:gd name="T110" fmla="*/ 30 w 1017"/>
              <a:gd name="T111" fmla="*/ 505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17" h="506">
                <a:moveTo>
                  <a:pt x="644" y="48"/>
                </a:moveTo>
                <a:lnTo>
                  <a:pt x="644" y="48"/>
                </a:lnTo>
                <a:cubicBezTo>
                  <a:pt x="613" y="39"/>
                  <a:pt x="581" y="33"/>
                  <a:pt x="548" y="30"/>
                </a:cubicBezTo>
                <a:lnTo>
                  <a:pt x="550" y="0"/>
                </a:lnTo>
                <a:lnTo>
                  <a:pt x="550" y="0"/>
                </a:lnTo>
                <a:cubicBezTo>
                  <a:pt x="585" y="2"/>
                  <a:pt x="620" y="9"/>
                  <a:pt x="654" y="19"/>
                </a:cubicBezTo>
                <a:lnTo>
                  <a:pt x="644" y="48"/>
                </a:lnTo>
                <a:close/>
                <a:moveTo>
                  <a:pt x="353" y="54"/>
                </a:moveTo>
                <a:lnTo>
                  <a:pt x="343" y="25"/>
                </a:lnTo>
                <a:lnTo>
                  <a:pt x="343" y="25"/>
                </a:lnTo>
                <a:cubicBezTo>
                  <a:pt x="376" y="14"/>
                  <a:pt x="411" y="6"/>
                  <a:pt x="445" y="1"/>
                </a:cubicBezTo>
                <a:lnTo>
                  <a:pt x="449" y="32"/>
                </a:lnTo>
                <a:lnTo>
                  <a:pt x="449" y="32"/>
                </a:lnTo>
                <a:cubicBezTo>
                  <a:pt x="416" y="36"/>
                  <a:pt x="384" y="43"/>
                  <a:pt x="353" y="54"/>
                </a:cubicBezTo>
                <a:close/>
                <a:moveTo>
                  <a:pt x="817" y="142"/>
                </a:moveTo>
                <a:lnTo>
                  <a:pt x="817" y="142"/>
                </a:lnTo>
                <a:cubicBezTo>
                  <a:pt x="792" y="121"/>
                  <a:pt x="764" y="102"/>
                  <a:pt x="735" y="86"/>
                </a:cubicBezTo>
                <a:lnTo>
                  <a:pt x="750" y="59"/>
                </a:lnTo>
                <a:lnTo>
                  <a:pt x="750" y="59"/>
                </a:lnTo>
                <a:cubicBezTo>
                  <a:pt x="781" y="76"/>
                  <a:pt x="810" y="96"/>
                  <a:pt x="836" y="118"/>
                </a:cubicBezTo>
                <a:lnTo>
                  <a:pt x="817" y="142"/>
                </a:lnTo>
                <a:close/>
                <a:moveTo>
                  <a:pt x="184" y="155"/>
                </a:moveTo>
                <a:lnTo>
                  <a:pt x="164" y="132"/>
                </a:lnTo>
                <a:lnTo>
                  <a:pt x="164" y="132"/>
                </a:lnTo>
                <a:cubicBezTo>
                  <a:pt x="190" y="108"/>
                  <a:pt x="218" y="87"/>
                  <a:pt x="248" y="69"/>
                </a:cubicBezTo>
                <a:lnTo>
                  <a:pt x="264" y="95"/>
                </a:lnTo>
                <a:lnTo>
                  <a:pt x="264" y="95"/>
                </a:lnTo>
                <a:cubicBezTo>
                  <a:pt x="236" y="112"/>
                  <a:pt x="209" y="132"/>
                  <a:pt x="184" y="155"/>
                </a:cubicBezTo>
                <a:close/>
                <a:moveTo>
                  <a:pt x="937" y="296"/>
                </a:moveTo>
                <a:lnTo>
                  <a:pt x="937" y="296"/>
                </a:lnTo>
                <a:cubicBezTo>
                  <a:pt x="923" y="266"/>
                  <a:pt x="905" y="238"/>
                  <a:pt x="885" y="213"/>
                </a:cubicBezTo>
                <a:lnTo>
                  <a:pt x="909" y="194"/>
                </a:lnTo>
                <a:lnTo>
                  <a:pt x="909" y="194"/>
                </a:lnTo>
                <a:cubicBezTo>
                  <a:pt x="931" y="221"/>
                  <a:pt x="949" y="251"/>
                  <a:pt x="965" y="282"/>
                </a:cubicBezTo>
                <a:lnTo>
                  <a:pt x="937" y="296"/>
                </a:lnTo>
                <a:close/>
                <a:moveTo>
                  <a:pt x="71" y="313"/>
                </a:moveTo>
                <a:lnTo>
                  <a:pt x="42" y="300"/>
                </a:lnTo>
                <a:lnTo>
                  <a:pt x="42" y="300"/>
                </a:lnTo>
                <a:cubicBezTo>
                  <a:pt x="57" y="269"/>
                  <a:pt x="74" y="238"/>
                  <a:pt x="94" y="210"/>
                </a:cubicBezTo>
                <a:lnTo>
                  <a:pt x="120" y="228"/>
                </a:lnTo>
                <a:lnTo>
                  <a:pt x="120" y="228"/>
                </a:lnTo>
                <a:cubicBezTo>
                  <a:pt x="100" y="254"/>
                  <a:pt x="83" y="282"/>
                  <a:pt x="71" y="313"/>
                </a:cubicBezTo>
                <a:close/>
                <a:moveTo>
                  <a:pt x="985" y="486"/>
                </a:moveTo>
                <a:lnTo>
                  <a:pt x="985" y="486"/>
                </a:lnTo>
                <a:cubicBezTo>
                  <a:pt x="984" y="453"/>
                  <a:pt x="979" y="420"/>
                  <a:pt x="971" y="388"/>
                </a:cubicBezTo>
                <a:lnTo>
                  <a:pt x="1000" y="381"/>
                </a:lnTo>
                <a:lnTo>
                  <a:pt x="1000" y="381"/>
                </a:lnTo>
                <a:cubicBezTo>
                  <a:pt x="1009" y="415"/>
                  <a:pt x="1014" y="449"/>
                  <a:pt x="1016" y="485"/>
                </a:cubicBezTo>
                <a:lnTo>
                  <a:pt x="985" y="486"/>
                </a:lnTo>
                <a:close/>
                <a:moveTo>
                  <a:pt x="30" y="505"/>
                </a:moveTo>
                <a:lnTo>
                  <a:pt x="0" y="505"/>
                </a:lnTo>
                <a:lnTo>
                  <a:pt x="0" y="505"/>
                </a:lnTo>
                <a:cubicBezTo>
                  <a:pt x="0" y="470"/>
                  <a:pt x="3" y="435"/>
                  <a:pt x="11" y="401"/>
                </a:cubicBezTo>
                <a:lnTo>
                  <a:pt x="41" y="407"/>
                </a:lnTo>
                <a:lnTo>
                  <a:pt x="41" y="407"/>
                </a:lnTo>
                <a:cubicBezTo>
                  <a:pt x="34" y="438"/>
                  <a:pt x="30" y="471"/>
                  <a:pt x="30" y="505"/>
                </a:cubicBezTo>
                <a:close/>
              </a:path>
            </a:pathLst>
          </a:custGeom>
          <a:solidFill>
            <a:schemeClr val="accent2"/>
          </a:solidFill>
          <a:ln>
            <a:noFill/>
          </a:ln>
          <a:effectLst/>
        </p:spPr>
        <p:txBody>
          <a:bodyPr wrap="none" anchor="ctr"/>
          <a:lstStyle/>
          <a:p>
            <a:endParaRPr lang="en-US" sz="3265" dirty="0">
              <a:latin typeface="DM Sans" pitchFamily="2" charset="77"/>
            </a:endParaRPr>
          </a:p>
        </p:txBody>
      </p:sp>
      <p:sp>
        <p:nvSpPr>
          <p:cNvPr id="25" name="Freeform 378">
            <a:extLst>
              <a:ext uri="{FF2B5EF4-FFF2-40B4-BE49-F238E27FC236}">
                <a16:creationId xmlns:a16="http://schemas.microsoft.com/office/drawing/2014/main" id="{DC4E6C12-3E00-514F-B581-EFDA92CCF8B7}"/>
              </a:ext>
            </a:extLst>
          </p:cNvPr>
          <p:cNvSpPr>
            <a:spLocks noChangeArrowheads="1"/>
          </p:cNvSpPr>
          <p:nvPr/>
        </p:nvSpPr>
        <p:spPr bwMode="auto">
          <a:xfrm>
            <a:off x="10229948" y="2978525"/>
            <a:ext cx="703183" cy="466958"/>
          </a:xfrm>
          <a:custGeom>
            <a:avLst/>
            <a:gdLst>
              <a:gd name="T0" fmla="*/ 0 w 1131"/>
              <a:gd name="T1" fmla="*/ 0 h 748"/>
              <a:gd name="T2" fmla="*/ 0 w 1131"/>
              <a:gd name="T3" fmla="*/ 747 h 748"/>
              <a:gd name="T4" fmla="*/ 1130 w 1131"/>
              <a:gd name="T5" fmla="*/ 375 h 748"/>
              <a:gd name="T6" fmla="*/ 0 w 1131"/>
              <a:gd name="T7" fmla="*/ 0 h 748"/>
            </a:gdLst>
            <a:ahLst/>
            <a:cxnLst>
              <a:cxn ang="0">
                <a:pos x="T0" y="T1"/>
              </a:cxn>
              <a:cxn ang="0">
                <a:pos x="T2" y="T3"/>
              </a:cxn>
              <a:cxn ang="0">
                <a:pos x="T4" y="T5"/>
              </a:cxn>
              <a:cxn ang="0">
                <a:pos x="T6" y="T7"/>
              </a:cxn>
            </a:cxnLst>
            <a:rect l="0" t="0" r="r" b="b"/>
            <a:pathLst>
              <a:path w="1131" h="748">
                <a:moveTo>
                  <a:pt x="0" y="0"/>
                </a:moveTo>
                <a:lnTo>
                  <a:pt x="0" y="747"/>
                </a:lnTo>
                <a:lnTo>
                  <a:pt x="1130" y="375"/>
                </a:lnTo>
                <a:lnTo>
                  <a:pt x="0" y="0"/>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26" name="Freeform 379">
            <a:extLst>
              <a:ext uri="{FF2B5EF4-FFF2-40B4-BE49-F238E27FC236}">
                <a16:creationId xmlns:a16="http://schemas.microsoft.com/office/drawing/2014/main" id="{789422FE-2A0D-334F-B8DD-777775095204}"/>
              </a:ext>
            </a:extLst>
          </p:cNvPr>
          <p:cNvSpPr>
            <a:spLocks noChangeArrowheads="1"/>
          </p:cNvSpPr>
          <p:nvPr/>
        </p:nvSpPr>
        <p:spPr bwMode="auto">
          <a:xfrm>
            <a:off x="10229948" y="2962044"/>
            <a:ext cx="32962" cy="810310"/>
          </a:xfrm>
          <a:custGeom>
            <a:avLst/>
            <a:gdLst>
              <a:gd name="T0" fmla="*/ 0 w 52"/>
              <a:gd name="T1" fmla="*/ 0 h 1301"/>
              <a:gd name="T2" fmla="*/ 51 w 52"/>
              <a:gd name="T3" fmla="*/ 0 h 1301"/>
              <a:gd name="T4" fmla="*/ 51 w 52"/>
              <a:gd name="T5" fmla="*/ 1300 h 1301"/>
              <a:gd name="T6" fmla="*/ 0 w 52"/>
              <a:gd name="T7" fmla="*/ 1300 h 1301"/>
              <a:gd name="T8" fmla="*/ 0 w 52"/>
              <a:gd name="T9" fmla="*/ 0 h 1301"/>
            </a:gdLst>
            <a:ahLst/>
            <a:cxnLst>
              <a:cxn ang="0">
                <a:pos x="T0" y="T1"/>
              </a:cxn>
              <a:cxn ang="0">
                <a:pos x="T2" y="T3"/>
              </a:cxn>
              <a:cxn ang="0">
                <a:pos x="T4" y="T5"/>
              </a:cxn>
              <a:cxn ang="0">
                <a:pos x="T6" y="T7"/>
              </a:cxn>
              <a:cxn ang="0">
                <a:pos x="T8" y="T9"/>
              </a:cxn>
            </a:cxnLst>
            <a:rect l="0" t="0" r="r" b="b"/>
            <a:pathLst>
              <a:path w="52" h="1301">
                <a:moveTo>
                  <a:pt x="0" y="0"/>
                </a:moveTo>
                <a:lnTo>
                  <a:pt x="51" y="0"/>
                </a:lnTo>
                <a:lnTo>
                  <a:pt x="51" y="1300"/>
                </a:lnTo>
                <a:lnTo>
                  <a:pt x="0" y="1300"/>
                </a:lnTo>
                <a:lnTo>
                  <a:pt x="0" y="0"/>
                </a:lnTo>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27" name="Freeform 365">
            <a:extLst>
              <a:ext uri="{FF2B5EF4-FFF2-40B4-BE49-F238E27FC236}">
                <a16:creationId xmlns:a16="http://schemas.microsoft.com/office/drawing/2014/main" id="{34921750-183C-C84C-994F-231FDD15807B}"/>
              </a:ext>
            </a:extLst>
          </p:cNvPr>
          <p:cNvSpPr>
            <a:spLocks noChangeArrowheads="1"/>
          </p:cNvSpPr>
          <p:nvPr/>
        </p:nvSpPr>
        <p:spPr bwMode="auto">
          <a:xfrm>
            <a:off x="1593980" y="2475858"/>
            <a:ext cx="631766" cy="315882"/>
          </a:xfrm>
          <a:custGeom>
            <a:avLst/>
            <a:gdLst>
              <a:gd name="T0" fmla="*/ 645 w 1016"/>
              <a:gd name="T1" fmla="*/ 48 h 507"/>
              <a:gd name="T2" fmla="*/ 645 w 1016"/>
              <a:gd name="T3" fmla="*/ 48 h 507"/>
              <a:gd name="T4" fmla="*/ 547 w 1016"/>
              <a:gd name="T5" fmla="*/ 30 h 507"/>
              <a:gd name="T6" fmla="*/ 550 w 1016"/>
              <a:gd name="T7" fmla="*/ 0 h 507"/>
              <a:gd name="T8" fmla="*/ 550 w 1016"/>
              <a:gd name="T9" fmla="*/ 0 h 507"/>
              <a:gd name="T10" fmla="*/ 653 w 1016"/>
              <a:gd name="T11" fmla="*/ 19 h 507"/>
              <a:gd name="T12" fmla="*/ 645 w 1016"/>
              <a:gd name="T13" fmla="*/ 48 h 507"/>
              <a:gd name="T14" fmla="*/ 353 w 1016"/>
              <a:gd name="T15" fmla="*/ 54 h 507"/>
              <a:gd name="T16" fmla="*/ 343 w 1016"/>
              <a:gd name="T17" fmla="*/ 25 h 507"/>
              <a:gd name="T18" fmla="*/ 343 w 1016"/>
              <a:gd name="T19" fmla="*/ 25 h 507"/>
              <a:gd name="T20" fmla="*/ 445 w 1016"/>
              <a:gd name="T21" fmla="*/ 2 h 507"/>
              <a:gd name="T22" fmla="*/ 449 w 1016"/>
              <a:gd name="T23" fmla="*/ 32 h 507"/>
              <a:gd name="T24" fmla="*/ 449 w 1016"/>
              <a:gd name="T25" fmla="*/ 32 h 507"/>
              <a:gd name="T26" fmla="*/ 353 w 1016"/>
              <a:gd name="T27" fmla="*/ 54 h 507"/>
              <a:gd name="T28" fmla="*/ 817 w 1016"/>
              <a:gd name="T29" fmla="*/ 142 h 507"/>
              <a:gd name="T30" fmla="*/ 817 w 1016"/>
              <a:gd name="T31" fmla="*/ 142 h 507"/>
              <a:gd name="T32" fmla="*/ 736 w 1016"/>
              <a:gd name="T33" fmla="*/ 86 h 507"/>
              <a:gd name="T34" fmla="*/ 750 w 1016"/>
              <a:gd name="T35" fmla="*/ 59 h 507"/>
              <a:gd name="T36" fmla="*/ 750 w 1016"/>
              <a:gd name="T37" fmla="*/ 59 h 507"/>
              <a:gd name="T38" fmla="*/ 837 w 1016"/>
              <a:gd name="T39" fmla="*/ 119 h 507"/>
              <a:gd name="T40" fmla="*/ 817 w 1016"/>
              <a:gd name="T41" fmla="*/ 142 h 507"/>
              <a:gd name="T42" fmla="*/ 185 w 1016"/>
              <a:gd name="T43" fmla="*/ 155 h 507"/>
              <a:gd name="T44" fmla="*/ 164 w 1016"/>
              <a:gd name="T45" fmla="*/ 132 h 507"/>
              <a:gd name="T46" fmla="*/ 164 w 1016"/>
              <a:gd name="T47" fmla="*/ 132 h 507"/>
              <a:gd name="T48" fmla="*/ 248 w 1016"/>
              <a:gd name="T49" fmla="*/ 69 h 507"/>
              <a:gd name="T50" fmla="*/ 264 w 1016"/>
              <a:gd name="T51" fmla="*/ 95 h 507"/>
              <a:gd name="T52" fmla="*/ 264 w 1016"/>
              <a:gd name="T53" fmla="*/ 95 h 507"/>
              <a:gd name="T54" fmla="*/ 185 w 1016"/>
              <a:gd name="T55" fmla="*/ 155 h 507"/>
              <a:gd name="T56" fmla="*/ 937 w 1016"/>
              <a:gd name="T57" fmla="*/ 297 h 507"/>
              <a:gd name="T58" fmla="*/ 937 w 1016"/>
              <a:gd name="T59" fmla="*/ 297 h 507"/>
              <a:gd name="T60" fmla="*/ 885 w 1016"/>
              <a:gd name="T61" fmla="*/ 213 h 507"/>
              <a:gd name="T62" fmla="*/ 909 w 1016"/>
              <a:gd name="T63" fmla="*/ 194 h 507"/>
              <a:gd name="T64" fmla="*/ 909 w 1016"/>
              <a:gd name="T65" fmla="*/ 194 h 507"/>
              <a:gd name="T66" fmla="*/ 964 w 1016"/>
              <a:gd name="T67" fmla="*/ 284 h 507"/>
              <a:gd name="T68" fmla="*/ 937 w 1016"/>
              <a:gd name="T69" fmla="*/ 297 h 507"/>
              <a:gd name="T70" fmla="*/ 70 w 1016"/>
              <a:gd name="T71" fmla="*/ 314 h 507"/>
              <a:gd name="T72" fmla="*/ 42 w 1016"/>
              <a:gd name="T73" fmla="*/ 301 h 507"/>
              <a:gd name="T74" fmla="*/ 42 w 1016"/>
              <a:gd name="T75" fmla="*/ 301 h 507"/>
              <a:gd name="T76" fmla="*/ 94 w 1016"/>
              <a:gd name="T77" fmla="*/ 210 h 507"/>
              <a:gd name="T78" fmla="*/ 119 w 1016"/>
              <a:gd name="T79" fmla="*/ 229 h 507"/>
              <a:gd name="T80" fmla="*/ 119 w 1016"/>
              <a:gd name="T81" fmla="*/ 229 h 507"/>
              <a:gd name="T82" fmla="*/ 70 w 1016"/>
              <a:gd name="T83" fmla="*/ 314 h 507"/>
              <a:gd name="T84" fmla="*/ 985 w 1016"/>
              <a:gd name="T85" fmla="*/ 487 h 507"/>
              <a:gd name="T86" fmla="*/ 985 w 1016"/>
              <a:gd name="T87" fmla="*/ 487 h 507"/>
              <a:gd name="T88" fmla="*/ 971 w 1016"/>
              <a:gd name="T89" fmla="*/ 390 h 507"/>
              <a:gd name="T90" fmla="*/ 1001 w 1016"/>
              <a:gd name="T91" fmla="*/ 382 h 507"/>
              <a:gd name="T92" fmla="*/ 1001 w 1016"/>
              <a:gd name="T93" fmla="*/ 382 h 507"/>
              <a:gd name="T94" fmla="*/ 1015 w 1016"/>
              <a:gd name="T95" fmla="*/ 486 h 507"/>
              <a:gd name="T96" fmla="*/ 985 w 1016"/>
              <a:gd name="T97" fmla="*/ 487 h 507"/>
              <a:gd name="T98" fmla="*/ 31 w 1016"/>
              <a:gd name="T99" fmla="*/ 506 h 507"/>
              <a:gd name="T100" fmla="*/ 0 w 1016"/>
              <a:gd name="T101" fmla="*/ 506 h 507"/>
              <a:gd name="T102" fmla="*/ 0 w 1016"/>
              <a:gd name="T103" fmla="*/ 506 h 507"/>
              <a:gd name="T104" fmla="*/ 10 w 1016"/>
              <a:gd name="T105" fmla="*/ 402 h 507"/>
              <a:gd name="T106" fmla="*/ 40 w 1016"/>
              <a:gd name="T107" fmla="*/ 408 h 507"/>
              <a:gd name="T108" fmla="*/ 40 w 1016"/>
              <a:gd name="T109" fmla="*/ 408 h 507"/>
              <a:gd name="T110" fmla="*/ 31 w 1016"/>
              <a:gd name="T111" fmla="*/ 506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16" h="507">
                <a:moveTo>
                  <a:pt x="645" y="48"/>
                </a:moveTo>
                <a:lnTo>
                  <a:pt x="645" y="48"/>
                </a:lnTo>
                <a:cubicBezTo>
                  <a:pt x="613" y="39"/>
                  <a:pt x="580" y="33"/>
                  <a:pt x="547" y="30"/>
                </a:cubicBezTo>
                <a:lnTo>
                  <a:pt x="550" y="0"/>
                </a:lnTo>
                <a:lnTo>
                  <a:pt x="550" y="0"/>
                </a:lnTo>
                <a:cubicBezTo>
                  <a:pt x="585" y="2"/>
                  <a:pt x="619" y="9"/>
                  <a:pt x="653" y="19"/>
                </a:cubicBezTo>
                <a:lnTo>
                  <a:pt x="645" y="48"/>
                </a:lnTo>
                <a:close/>
                <a:moveTo>
                  <a:pt x="353" y="54"/>
                </a:moveTo>
                <a:lnTo>
                  <a:pt x="343" y="25"/>
                </a:lnTo>
                <a:lnTo>
                  <a:pt x="343" y="25"/>
                </a:lnTo>
                <a:cubicBezTo>
                  <a:pt x="376" y="14"/>
                  <a:pt x="410" y="6"/>
                  <a:pt x="445" y="2"/>
                </a:cubicBezTo>
                <a:lnTo>
                  <a:pt x="449" y="32"/>
                </a:lnTo>
                <a:lnTo>
                  <a:pt x="449" y="32"/>
                </a:lnTo>
                <a:cubicBezTo>
                  <a:pt x="417" y="36"/>
                  <a:pt x="384" y="43"/>
                  <a:pt x="353" y="54"/>
                </a:cubicBezTo>
                <a:close/>
                <a:moveTo>
                  <a:pt x="817" y="142"/>
                </a:moveTo>
                <a:lnTo>
                  <a:pt x="817" y="142"/>
                </a:lnTo>
                <a:cubicBezTo>
                  <a:pt x="791" y="121"/>
                  <a:pt x="765" y="102"/>
                  <a:pt x="736" y="86"/>
                </a:cubicBezTo>
                <a:lnTo>
                  <a:pt x="750" y="59"/>
                </a:lnTo>
                <a:lnTo>
                  <a:pt x="750" y="59"/>
                </a:lnTo>
                <a:cubicBezTo>
                  <a:pt x="781" y="76"/>
                  <a:pt x="810" y="96"/>
                  <a:pt x="837" y="119"/>
                </a:cubicBezTo>
                <a:lnTo>
                  <a:pt x="817" y="142"/>
                </a:lnTo>
                <a:close/>
                <a:moveTo>
                  <a:pt x="185" y="155"/>
                </a:moveTo>
                <a:lnTo>
                  <a:pt x="164" y="132"/>
                </a:lnTo>
                <a:lnTo>
                  <a:pt x="164" y="132"/>
                </a:lnTo>
                <a:cubicBezTo>
                  <a:pt x="190" y="108"/>
                  <a:pt x="218" y="87"/>
                  <a:pt x="248" y="69"/>
                </a:cubicBezTo>
                <a:lnTo>
                  <a:pt x="264" y="95"/>
                </a:lnTo>
                <a:lnTo>
                  <a:pt x="264" y="95"/>
                </a:lnTo>
                <a:cubicBezTo>
                  <a:pt x="235" y="113"/>
                  <a:pt x="209" y="132"/>
                  <a:pt x="185" y="155"/>
                </a:cubicBezTo>
                <a:close/>
                <a:moveTo>
                  <a:pt x="937" y="297"/>
                </a:moveTo>
                <a:lnTo>
                  <a:pt x="937" y="297"/>
                </a:lnTo>
                <a:cubicBezTo>
                  <a:pt x="923" y="267"/>
                  <a:pt x="905" y="239"/>
                  <a:pt x="885" y="213"/>
                </a:cubicBezTo>
                <a:lnTo>
                  <a:pt x="909" y="194"/>
                </a:lnTo>
                <a:lnTo>
                  <a:pt x="909" y="194"/>
                </a:lnTo>
                <a:cubicBezTo>
                  <a:pt x="931" y="223"/>
                  <a:pt x="949" y="252"/>
                  <a:pt x="964" y="284"/>
                </a:cubicBezTo>
                <a:lnTo>
                  <a:pt x="937" y="297"/>
                </a:lnTo>
                <a:close/>
                <a:moveTo>
                  <a:pt x="70" y="314"/>
                </a:moveTo>
                <a:lnTo>
                  <a:pt x="42" y="301"/>
                </a:lnTo>
                <a:lnTo>
                  <a:pt x="42" y="301"/>
                </a:lnTo>
                <a:cubicBezTo>
                  <a:pt x="56" y="270"/>
                  <a:pt x="74" y="239"/>
                  <a:pt x="94" y="210"/>
                </a:cubicBezTo>
                <a:lnTo>
                  <a:pt x="119" y="229"/>
                </a:lnTo>
                <a:lnTo>
                  <a:pt x="119" y="229"/>
                </a:lnTo>
                <a:cubicBezTo>
                  <a:pt x="100" y="255"/>
                  <a:pt x="84" y="284"/>
                  <a:pt x="70" y="314"/>
                </a:cubicBezTo>
                <a:close/>
                <a:moveTo>
                  <a:pt x="985" y="487"/>
                </a:moveTo>
                <a:lnTo>
                  <a:pt x="985" y="487"/>
                </a:lnTo>
                <a:cubicBezTo>
                  <a:pt x="984" y="454"/>
                  <a:pt x="979" y="421"/>
                  <a:pt x="971" y="390"/>
                </a:cubicBezTo>
                <a:lnTo>
                  <a:pt x="1001" y="382"/>
                </a:lnTo>
                <a:lnTo>
                  <a:pt x="1001" y="382"/>
                </a:lnTo>
                <a:cubicBezTo>
                  <a:pt x="1009" y="416"/>
                  <a:pt x="1014" y="451"/>
                  <a:pt x="1015" y="486"/>
                </a:cubicBezTo>
                <a:lnTo>
                  <a:pt x="985" y="487"/>
                </a:lnTo>
                <a:close/>
                <a:moveTo>
                  <a:pt x="31" y="506"/>
                </a:moveTo>
                <a:lnTo>
                  <a:pt x="0" y="506"/>
                </a:lnTo>
                <a:lnTo>
                  <a:pt x="0" y="506"/>
                </a:lnTo>
                <a:cubicBezTo>
                  <a:pt x="0" y="471"/>
                  <a:pt x="3" y="436"/>
                  <a:pt x="10" y="402"/>
                </a:cubicBezTo>
                <a:lnTo>
                  <a:pt x="40" y="408"/>
                </a:lnTo>
                <a:lnTo>
                  <a:pt x="40" y="408"/>
                </a:lnTo>
                <a:cubicBezTo>
                  <a:pt x="34" y="440"/>
                  <a:pt x="31" y="473"/>
                  <a:pt x="31" y="506"/>
                </a:cubicBezTo>
                <a:close/>
              </a:path>
            </a:pathLst>
          </a:custGeom>
          <a:solidFill>
            <a:schemeClr val="accent1"/>
          </a:solidFill>
          <a:ln>
            <a:noFill/>
          </a:ln>
          <a:effectLst/>
        </p:spPr>
        <p:txBody>
          <a:bodyPr wrap="none" anchor="ctr"/>
          <a:lstStyle/>
          <a:p>
            <a:endParaRPr lang="en-US" sz="3265" dirty="0">
              <a:latin typeface="DM Sans" pitchFamily="2" charset="77"/>
            </a:endParaRPr>
          </a:p>
        </p:txBody>
      </p:sp>
      <p:sp>
        <p:nvSpPr>
          <p:cNvPr id="28" name="Freeform 373">
            <a:extLst>
              <a:ext uri="{FF2B5EF4-FFF2-40B4-BE49-F238E27FC236}">
                <a16:creationId xmlns:a16="http://schemas.microsoft.com/office/drawing/2014/main" id="{86EBE168-70AA-4646-BE7F-02AAFD3D702A}"/>
              </a:ext>
            </a:extLst>
          </p:cNvPr>
          <p:cNvSpPr>
            <a:spLocks noChangeArrowheads="1"/>
          </p:cNvSpPr>
          <p:nvPr/>
        </p:nvSpPr>
        <p:spPr bwMode="auto">
          <a:xfrm>
            <a:off x="7554555" y="2297317"/>
            <a:ext cx="703183" cy="466958"/>
          </a:xfrm>
          <a:custGeom>
            <a:avLst/>
            <a:gdLst>
              <a:gd name="T0" fmla="*/ 0 w 1130"/>
              <a:gd name="T1" fmla="*/ 0 h 749"/>
              <a:gd name="T2" fmla="*/ 0 w 1130"/>
              <a:gd name="T3" fmla="*/ 748 h 749"/>
              <a:gd name="T4" fmla="*/ 1129 w 1130"/>
              <a:gd name="T5" fmla="*/ 374 h 749"/>
              <a:gd name="T6" fmla="*/ 0 w 1130"/>
              <a:gd name="T7" fmla="*/ 0 h 749"/>
            </a:gdLst>
            <a:ahLst/>
            <a:cxnLst>
              <a:cxn ang="0">
                <a:pos x="T0" y="T1"/>
              </a:cxn>
              <a:cxn ang="0">
                <a:pos x="T2" y="T3"/>
              </a:cxn>
              <a:cxn ang="0">
                <a:pos x="T4" y="T5"/>
              </a:cxn>
              <a:cxn ang="0">
                <a:pos x="T6" y="T7"/>
              </a:cxn>
            </a:cxnLst>
            <a:rect l="0" t="0" r="r" b="b"/>
            <a:pathLst>
              <a:path w="1130" h="749">
                <a:moveTo>
                  <a:pt x="0" y="0"/>
                </a:moveTo>
                <a:lnTo>
                  <a:pt x="0" y="748"/>
                </a:lnTo>
                <a:lnTo>
                  <a:pt x="1129" y="374"/>
                </a:lnTo>
                <a:lnTo>
                  <a:pt x="0" y="0"/>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29" name="Freeform 374">
            <a:extLst>
              <a:ext uri="{FF2B5EF4-FFF2-40B4-BE49-F238E27FC236}">
                <a16:creationId xmlns:a16="http://schemas.microsoft.com/office/drawing/2014/main" id="{D687557F-6D28-B041-B26E-1C3DC67EBD08}"/>
              </a:ext>
            </a:extLst>
          </p:cNvPr>
          <p:cNvSpPr>
            <a:spLocks noChangeArrowheads="1"/>
          </p:cNvSpPr>
          <p:nvPr/>
        </p:nvSpPr>
        <p:spPr bwMode="auto">
          <a:xfrm>
            <a:off x="7554555" y="2280836"/>
            <a:ext cx="32962" cy="810310"/>
          </a:xfrm>
          <a:custGeom>
            <a:avLst/>
            <a:gdLst>
              <a:gd name="T0" fmla="*/ 0 w 52"/>
              <a:gd name="T1" fmla="*/ 0 h 1303"/>
              <a:gd name="T2" fmla="*/ 51 w 52"/>
              <a:gd name="T3" fmla="*/ 0 h 1303"/>
              <a:gd name="T4" fmla="*/ 51 w 52"/>
              <a:gd name="T5" fmla="*/ 1302 h 1303"/>
              <a:gd name="T6" fmla="*/ 0 w 52"/>
              <a:gd name="T7" fmla="*/ 1302 h 1303"/>
              <a:gd name="T8" fmla="*/ 0 w 52"/>
              <a:gd name="T9" fmla="*/ 0 h 1303"/>
            </a:gdLst>
            <a:ahLst/>
            <a:cxnLst>
              <a:cxn ang="0">
                <a:pos x="T0" y="T1"/>
              </a:cxn>
              <a:cxn ang="0">
                <a:pos x="T2" y="T3"/>
              </a:cxn>
              <a:cxn ang="0">
                <a:pos x="T4" y="T5"/>
              </a:cxn>
              <a:cxn ang="0">
                <a:pos x="T6" y="T7"/>
              </a:cxn>
              <a:cxn ang="0">
                <a:pos x="T8" y="T9"/>
              </a:cxn>
            </a:cxnLst>
            <a:rect l="0" t="0" r="r" b="b"/>
            <a:pathLst>
              <a:path w="52" h="1303">
                <a:moveTo>
                  <a:pt x="0" y="0"/>
                </a:moveTo>
                <a:lnTo>
                  <a:pt x="51" y="0"/>
                </a:lnTo>
                <a:lnTo>
                  <a:pt x="51" y="1302"/>
                </a:lnTo>
                <a:lnTo>
                  <a:pt x="0" y="1302"/>
                </a:lnTo>
                <a:lnTo>
                  <a:pt x="0" y="0"/>
                </a:lnTo>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0" name="Freeform 375">
            <a:extLst>
              <a:ext uri="{FF2B5EF4-FFF2-40B4-BE49-F238E27FC236}">
                <a16:creationId xmlns:a16="http://schemas.microsoft.com/office/drawing/2014/main" id="{59535638-75C6-0B45-858B-FEE7FDD59E5F}"/>
              </a:ext>
            </a:extLst>
          </p:cNvPr>
          <p:cNvSpPr>
            <a:spLocks noChangeArrowheads="1"/>
          </p:cNvSpPr>
          <p:nvPr/>
        </p:nvSpPr>
        <p:spPr bwMode="auto">
          <a:xfrm>
            <a:off x="6947511" y="1931990"/>
            <a:ext cx="631766" cy="315882"/>
          </a:xfrm>
          <a:custGeom>
            <a:avLst/>
            <a:gdLst>
              <a:gd name="T0" fmla="*/ 644 w 1016"/>
              <a:gd name="T1" fmla="*/ 49 h 508"/>
              <a:gd name="T2" fmla="*/ 644 w 1016"/>
              <a:gd name="T3" fmla="*/ 49 h 508"/>
              <a:gd name="T4" fmla="*/ 548 w 1016"/>
              <a:gd name="T5" fmla="*/ 31 h 508"/>
              <a:gd name="T6" fmla="*/ 550 w 1016"/>
              <a:gd name="T7" fmla="*/ 0 h 508"/>
              <a:gd name="T8" fmla="*/ 550 w 1016"/>
              <a:gd name="T9" fmla="*/ 0 h 508"/>
              <a:gd name="T10" fmla="*/ 653 w 1016"/>
              <a:gd name="T11" fmla="*/ 20 h 508"/>
              <a:gd name="T12" fmla="*/ 644 w 1016"/>
              <a:gd name="T13" fmla="*/ 49 h 508"/>
              <a:gd name="T14" fmla="*/ 353 w 1016"/>
              <a:gd name="T15" fmla="*/ 55 h 508"/>
              <a:gd name="T16" fmla="*/ 343 w 1016"/>
              <a:gd name="T17" fmla="*/ 26 h 508"/>
              <a:gd name="T18" fmla="*/ 343 w 1016"/>
              <a:gd name="T19" fmla="*/ 26 h 508"/>
              <a:gd name="T20" fmla="*/ 445 w 1016"/>
              <a:gd name="T21" fmla="*/ 2 h 508"/>
              <a:gd name="T22" fmla="*/ 449 w 1016"/>
              <a:gd name="T23" fmla="*/ 33 h 508"/>
              <a:gd name="T24" fmla="*/ 449 w 1016"/>
              <a:gd name="T25" fmla="*/ 33 h 508"/>
              <a:gd name="T26" fmla="*/ 353 w 1016"/>
              <a:gd name="T27" fmla="*/ 55 h 508"/>
              <a:gd name="T28" fmla="*/ 817 w 1016"/>
              <a:gd name="T29" fmla="*/ 143 h 508"/>
              <a:gd name="T30" fmla="*/ 817 w 1016"/>
              <a:gd name="T31" fmla="*/ 143 h 508"/>
              <a:gd name="T32" fmla="*/ 736 w 1016"/>
              <a:gd name="T33" fmla="*/ 87 h 508"/>
              <a:gd name="T34" fmla="*/ 750 w 1016"/>
              <a:gd name="T35" fmla="*/ 60 h 508"/>
              <a:gd name="T36" fmla="*/ 750 w 1016"/>
              <a:gd name="T37" fmla="*/ 60 h 508"/>
              <a:gd name="T38" fmla="*/ 837 w 1016"/>
              <a:gd name="T39" fmla="*/ 119 h 508"/>
              <a:gd name="T40" fmla="*/ 817 w 1016"/>
              <a:gd name="T41" fmla="*/ 143 h 508"/>
              <a:gd name="T42" fmla="*/ 185 w 1016"/>
              <a:gd name="T43" fmla="*/ 155 h 508"/>
              <a:gd name="T44" fmla="*/ 164 w 1016"/>
              <a:gd name="T45" fmla="*/ 132 h 508"/>
              <a:gd name="T46" fmla="*/ 164 w 1016"/>
              <a:gd name="T47" fmla="*/ 132 h 508"/>
              <a:gd name="T48" fmla="*/ 248 w 1016"/>
              <a:gd name="T49" fmla="*/ 70 h 508"/>
              <a:gd name="T50" fmla="*/ 264 w 1016"/>
              <a:gd name="T51" fmla="*/ 96 h 508"/>
              <a:gd name="T52" fmla="*/ 264 w 1016"/>
              <a:gd name="T53" fmla="*/ 96 h 508"/>
              <a:gd name="T54" fmla="*/ 185 w 1016"/>
              <a:gd name="T55" fmla="*/ 155 h 508"/>
              <a:gd name="T56" fmla="*/ 937 w 1016"/>
              <a:gd name="T57" fmla="*/ 297 h 508"/>
              <a:gd name="T58" fmla="*/ 937 w 1016"/>
              <a:gd name="T59" fmla="*/ 297 h 508"/>
              <a:gd name="T60" fmla="*/ 885 w 1016"/>
              <a:gd name="T61" fmla="*/ 214 h 508"/>
              <a:gd name="T62" fmla="*/ 909 w 1016"/>
              <a:gd name="T63" fmla="*/ 195 h 508"/>
              <a:gd name="T64" fmla="*/ 909 w 1016"/>
              <a:gd name="T65" fmla="*/ 195 h 508"/>
              <a:gd name="T66" fmla="*/ 964 w 1016"/>
              <a:gd name="T67" fmla="*/ 284 h 508"/>
              <a:gd name="T68" fmla="*/ 937 w 1016"/>
              <a:gd name="T69" fmla="*/ 297 h 508"/>
              <a:gd name="T70" fmla="*/ 70 w 1016"/>
              <a:gd name="T71" fmla="*/ 315 h 508"/>
              <a:gd name="T72" fmla="*/ 43 w 1016"/>
              <a:gd name="T73" fmla="*/ 302 h 508"/>
              <a:gd name="T74" fmla="*/ 43 w 1016"/>
              <a:gd name="T75" fmla="*/ 302 h 508"/>
              <a:gd name="T76" fmla="*/ 95 w 1016"/>
              <a:gd name="T77" fmla="*/ 211 h 508"/>
              <a:gd name="T78" fmla="*/ 119 w 1016"/>
              <a:gd name="T79" fmla="*/ 229 h 508"/>
              <a:gd name="T80" fmla="*/ 119 w 1016"/>
              <a:gd name="T81" fmla="*/ 229 h 508"/>
              <a:gd name="T82" fmla="*/ 70 w 1016"/>
              <a:gd name="T83" fmla="*/ 315 h 508"/>
              <a:gd name="T84" fmla="*/ 985 w 1016"/>
              <a:gd name="T85" fmla="*/ 488 h 508"/>
              <a:gd name="T86" fmla="*/ 985 w 1016"/>
              <a:gd name="T87" fmla="*/ 488 h 508"/>
              <a:gd name="T88" fmla="*/ 971 w 1016"/>
              <a:gd name="T89" fmla="*/ 390 h 508"/>
              <a:gd name="T90" fmla="*/ 1000 w 1016"/>
              <a:gd name="T91" fmla="*/ 383 h 508"/>
              <a:gd name="T92" fmla="*/ 1000 w 1016"/>
              <a:gd name="T93" fmla="*/ 383 h 508"/>
              <a:gd name="T94" fmla="*/ 1015 w 1016"/>
              <a:gd name="T95" fmla="*/ 486 h 508"/>
              <a:gd name="T96" fmla="*/ 985 w 1016"/>
              <a:gd name="T97" fmla="*/ 488 h 508"/>
              <a:gd name="T98" fmla="*/ 30 w 1016"/>
              <a:gd name="T99" fmla="*/ 507 h 508"/>
              <a:gd name="T100" fmla="*/ 0 w 1016"/>
              <a:gd name="T101" fmla="*/ 507 h 508"/>
              <a:gd name="T102" fmla="*/ 0 w 1016"/>
              <a:gd name="T103" fmla="*/ 507 h 508"/>
              <a:gd name="T104" fmla="*/ 10 w 1016"/>
              <a:gd name="T105" fmla="*/ 402 h 508"/>
              <a:gd name="T106" fmla="*/ 40 w 1016"/>
              <a:gd name="T107" fmla="*/ 408 h 508"/>
              <a:gd name="T108" fmla="*/ 40 w 1016"/>
              <a:gd name="T109" fmla="*/ 408 h 508"/>
              <a:gd name="T110" fmla="*/ 30 w 1016"/>
              <a:gd name="T111" fmla="*/ 507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16" h="508">
                <a:moveTo>
                  <a:pt x="644" y="49"/>
                </a:moveTo>
                <a:lnTo>
                  <a:pt x="644" y="49"/>
                </a:lnTo>
                <a:cubicBezTo>
                  <a:pt x="613" y="39"/>
                  <a:pt x="580" y="33"/>
                  <a:pt x="548" y="31"/>
                </a:cubicBezTo>
                <a:lnTo>
                  <a:pt x="550" y="0"/>
                </a:lnTo>
                <a:lnTo>
                  <a:pt x="550" y="0"/>
                </a:lnTo>
                <a:cubicBezTo>
                  <a:pt x="585" y="3"/>
                  <a:pt x="620" y="10"/>
                  <a:pt x="653" y="20"/>
                </a:cubicBezTo>
                <a:lnTo>
                  <a:pt x="644" y="49"/>
                </a:lnTo>
                <a:close/>
                <a:moveTo>
                  <a:pt x="353" y="55"/>
                </a:moveTo>
                <a:lnTo>
                  <a:pt x="343" y="26"/>
                </a:lnTo>
                <a:lnTo>
                  <a:pt x="343" y="26"/>
                </a:lnTo>
                <a:cubicBezTo>
                  <a:pt x="376" y="14"/>
                  <a:pt x="411" y="6"/>
                  <a:pt x="445" y="2"/>
                </a:cubicBezTo>
                <a:lnTo>
                  <a:pt x="449" y="33"/>
                </a:lnTo>
                <a:lnTo>
                  <a:pt x="449" y="33"/>
                </a:lnTo>
                <a:cubicBezTo>
                  <a:pt x="417" y="37"/>
                  <a:pt x="384" y="44"/>
                  <a:pt x="353" y="55"/>
                </a:cubicBezTo>
                <a:close/>
                <a:moveTo>
                  <a:pt x="817" y="143"/>
                </a:moveTo>
                <a:lnTo>
                  <a:pt x="817" y="143"/>
                </a:lnTo>
                <a:cubicBezTo>
                  <a:pt x="792" y="121"/>
                  <a:pt x="764" y="102"/>
                  <a:pt x="736" y="87"/>
                </a:cubicBezTo>
                <a:lnTo>
                  <a:pt x="750" y="60"/>
                </a:lnTo>
                <a:lnTo>
                  <a:pt x="750" y="60"/>
                </a:lnTo>
                <a:cubicBezTo>
                  <a:pt x="781" y="77"/>
                  <a:pt x="810" y="97"/>
                  <a:pt x="837" y="119"/>
                </a:cubicBezTo>
                <a:lnTo>
                  <a:pt x="817" y="143"/>
                </a:lnTo>
                <a:close/>
                <a:moveTo>
                  <a:pt x="185" y="155"/>
                </a:moveTo>
                <a:lnTo>
                  <a:pt x="164" y="132"/>
                </a:lnTo>
                <a:lnTo>
                  <a:pt x="164" y="132"/>
                </a:lnTo>
                <a:cubicBezTo>
                  <a:pt x="190" y="109"/>
                  <a:pt x="218" y="88"/>
                  <a:pt x="248" y="70"/>
                </a:cubicBezTo>
                <a:lnTo>
                  <a:pt x="264" y="96"/>
                </a:lnTo>
                <a:lnTo>
                  <a:pt x="264" y="96"/>
                </a:lnTo>
                <a:cubicBezTo>
                  <a:pt x="235" y="113"/>
                  <a:pt x="209" y="133"/>
                  <a:pt x="185" y="155"/>
                </a:cubicBezTo>
                <a:close/>
                <a:moveTo>
                  <a:pt x="937" y="297"/>
                </a:moveTo>
                <a:lnTo>
                  <a:pt x="937" y="297"/>
                </a:lnTo>
                <a:cubicBezTo>
                  <a:pt x="923" y="268"/>
                  <a:pt x="905" y="240"/>
                  <a:pt x="885" y="214"/>
                </a:cubicBezTo>
                <a:lnTo>
                  <a:pt x="909" y="195"/>
                </a:lnTo>
                <a:lnTo>
                  <a:pt x="909" y="195"/>
                </a:lnTo>
                <a:cubicBezTo>
                  <a:pt x="931" y="223"/>
                  <a:pt x="949" y="253"/>
                  <a:pt x="964" y="284"/>
                </a:cubicBezTo>
                <a:lnTo>
                  <a:pt x="937" y="297"/>
                </a:lnTo>
                <a:close/>
                <a:moveTo>
                  <a:pt x="70" y="315"/>
                </a:moveTo>
                <a:lnTo>
                  <a:pt x="43" y="302"/>
                </a:lnTo>
                <a:lnTo>
                  <a:pt x="43" y="302"/>
                </a:lnTo>
                <a:cubicBezTo>
                  <a:pt x="57" y="270"/>
                  <a:pt x="74" y="239"/>
                  <a:pt x="95" y="211"/>
                </a:cubicBezTo>
                <a:lnTo>
                  <a:pt x="119" y="229"/>
                </a:lnTo>
                <a:lnTo>
                  <a:pt x="119" y="229"/>
                </a:lnTo>
                <a:cubicBezTo>
                  <a:pt x="100" y="256"/>
                  <a:pt x="84" y="285"/>
                  <a:pt x="70" y="315"/>
                </a:cubicBezTo>
                <a:close/>
                <a:moveTo>
                  <a:pt x="985" y="488"/>
                </a:moveTo>
                <a:lnTo>
                  <a:pt x="985" y="488"/>
                </a:lnTo>
                <a:cubicBezTo>
                  <a:pt x="983" y="454"/>
                  <a:pt x="979" y="422"/>
                  <a:pt x="971" y="390"/>
                </a:cubicBezTo>
                <a:lnTo>
                  <a:pt x="1000" y="383"/>
                </a:lnTo>
                <a:lnTo>
                  <a:pt x="1000" y="383"/>
                </a:lnTo>
                <a:cubicBezTo>
                  <a:pt x="1009" y="417"/>
                  <a:pt x="1014" y="452"/>
                  <a:pt x="1015" y="486"/>
                </a:cubicBezTo>
                <a:lnTo>
                  <a:pt x="985" y="488"/>
                </a:lnTo>
                <a:close/>
                <a:moveTo>
                  <a:pt x="30" y="507"/>
                </a:moveTo>
                <a:lnTo>
                  <a:pt x="0" y="507"/>
                </a:lnTo>
                <a:lnTo>
                  <a:pt x="0" y="507"/>
                </a:lnTo>
                <a:cubicBezTo>
                  <a:pt x="0" y="471"/>
                  <a:pt x="4" y="436"/>
                  <a:pt x="10" y="402"/>
                </a:cubicBezTo>
                <a:lnTo>
                  <a:pt x="40" y="408"/>
                </a:lnTo>
                <a:lnTo>
                  <a:pt x="40" y="408"/>
                </a:lnTo>
                <a:cubicBezTo>
                  <a:pt x="34" y="441"/>
                  <a:pt x="30" y="474"/>
                  <a:pt x="30" y="507"/>
                </a:cubicBezTo>
                <a:close/>
              </a:path>
            </a:pathLst>
          </a:custGeom>
          <a:solidFill>
            <a:schemeClr val="accent3"/>
          </a:solidFill>
          <a:ln>
            <a:noFill/>
          </a:ln>
          <a:effectLst/>
        </p:spPr>
        <p:txBody>
          <a:bodyPr wrap="none" anchor="ctr"/>
          <a:lstStyle/>
          <a:p>
            <a:endParaRPr lang="en-US" sz="3265" dirty="0">
              <a:latin typeface="DM Sans" pitchFamily="2" charset="77"/>
            </a:endParaRPr>
          </a:p>
        </p:txBody>
      </p:sp>
      <p:sp>
        <p:nvSpPr>
          <p:cNvPr id="31" name="Freeform 380">
            <a:extLst>
              <a:ext uri="{FF2B5EF4-FFF2-40B4-BE49-F238E27FC236}">
                <a16:creationId xmlns:a16="http://schemas.microsoft.com/office/drawing/2014/main" id="{B6B64F31-A17B-684B-86FD-16C04837078D}"/>
              </a:ext>
            </a:extLst>
          </p:cNvPr>
          <p:cNvSpPr>
            <a:spLocks noChangeArrowheads="1"/>
          </p:cNvSpPr>
          <p:nvPr/>
        </p:nvSpPr>
        <p:spPr bwMode="auto">
          <a:xfrm>
            <a:off x="9620156" y="2613199"/>
            <a:ext cx="634512" cy="315882"/>
          </a:xfrm>
          <a:custGeom>
            <a:avLst/>
            <a:gdLst>
              <a:gd name="T0" fmla="*/ 646 w 1017"/>
              <a:gd name="T1" fmla="*/ 49 h 507"/>
              <a:gd name="T2" fmla="*/ 646 w 1017"/>
              <a:gd name="T3" fmla="*/ 49 h 507"/>
              <a:gd name="T4" fmla="*/ 549 w 1017"/>
              <a:gd name="T5" fmla="*/ 30 h 507"/>
              <a:gd name="T6" fmla="*/ 552 w 1017"/>
              <a:gd name="T7" fmla="*/ 0 h 507"/>
              <a:gd name="T8" fmla="*/ 552 w 1017"/>
              <a:gd name="T9" fmla="*/ 0 h 507"/>
              <a:gd name="T10" fmla="*/ 654 w 1017"/>
              <a:gd name="T11" fmla="*/ 19 h 507"/>
              <a:gd name="T12" fmla="*/ 646 w 1017"/>
              <a:gd name="T13" fmla="*/ 49 h 507"/>
              <a:gd name="T14" fmla="*/ 354 w 1017"/>
              <a:gd name="T15" fmla="*/ 54 h 507"/>
              <a:gd name="T16" fmla="*/ 344 w 1017"/>
              <a:gd name="T17" fmla="*/ 25 h 507"/>
              <a:gd name="T18" fmla="*/ 344 w 1017"/>
              <a:gd name="T19" fmla="*/ 25 h 507"/>
              <a:gd name="T20" fmla="*/ 446 w 1017"/>
              <a:gd name="T21" fmla="*/ 2 h 507"/>
              <a:gd name="T22" fmla="*/ 450 w 1017"/>
              <a:gd name="T23" fmla="*/ 32 h 507"/>
              <a:gd name="T24" fmla="*/ 450 w 1017"/>
              <a:gd name="T25" fmla="*/ 32 h 507"/>
              <a:gd name="T26" fmla="*/ 354 w 1017"/>
              <a:gd name="T27" fmla="*/ 54 h 507"/>
              <a:gd name="T28" fmla="*/ 818 w 1017"/>
              <a:gd name="T29" fmla="*/ 142 h 507"/>
              <a:gd name="T30" fmla="*/ 818 w 1017"/>
              <a:gd name="T31" fmla="*/ 142 h 507"/>
              <a:gd name="T32" fmla="*/ 737 w 1017"/>
              <a:gd name="T33" fmla="*/ 87 h 507"/>
              <a:gd name="T34" fmla="*/ 751 w 1017"/>
              <a:gd name="T35" fmla="*/ 60 h 507"/>
              <a:gd name="T36" fmla="*/ 751 w 1017"/>
              <a:gd name="T37" fmla="*/ 60 h 507"/>
              <a:gd name="T38" fmla="*/ 838 w 1017"/>
              <a:gd name="T39" fmla="*/ 119 h 507"/>
              <a:gd name="T40" fmla="*/ 818 w 1017"/>
              <a:gd name="T41" fmla="*/ 142 h 507"/>
              <a:gd name="T42" fmla="*/ 186 w 1017"/>
              <a:gd name="T43" fmla="*/ 154 h 507"/>
              <a:gd name="T44" fmla="*/ 165 w 1017"/>
              <a:gd name="T45" fmla="*/ 133 h 507"/>
              <a:gd name="T46" fmla="*/ 165 w 1017"/>
              <a:gd name="T47" fmla="*/ 133 h 507"/>
              <a:gd name="T48" fmla="*/ 249 w 1017"/>
              <a:gd name="T49" fmla="*/ 70 h 507"/>
              <a:gd name="T50" fmla="*/ 265 w 1017"/>
              <a:gd name="T51" fmla="*/ 96 h 507"/>
              <a:gd name="T52" fmla="*/ 265 w 1017"/>
              <a:gd name="T53" fmla="*/ 96 h 507"/>
              <a:gd name="T54" fmla="*/ 186 w 1017"/>
              <a:gd name="T55" fmla="*/ 154 h 507"/>
              <a:gd name="T56" fmla="*/ 938 w 1017"/>
              <a:gd name="T57" fmla="*/ 297 h 507"/>
              <a:gd name="T58" fmla="*/ 938 w 1017"/>
              <a:gd name="T59" fmla="*/ 297 h 507"/>
              <a:gd name="T60" fmla="*/ 886 w 1017"/>
              <a:gd name="T61" fmla="*/ 214 h 507"/>
              <a:gd name="T62" fmla="*/ 910 w 1017"/>
              <a:gd name="T63" fmla="*/ 195 h 507"/>
              <a:gd name="T64" fmla="*/ 910 w 1017"/>
              <a:gd name="T65" fmla="*/ 195 h 507"/>
              <a:gd name="T66" fmla="*/ 966 w 1017"/>
              <a:gd name="T67" fmla="*/ 283 h 507"/>
              <a:gd name="T68" fmla="*/ 938 w 1017"/>
              <a:gd name="T69" fmla="*/ 297 h 507"/>
              <a:gd name="T70" fmla="*/ 72 w 1017"/>
              <a:gd name="T71" fmla="*/ 314 h 507"/>
              <a:gd name="T72" fmla="*/ 44 w 1017"/>
              <a:gd name="T73" fmla="*/ 302 h 507"/>
              <a:gd name="T74" fmla="*/ 44 w 1017"/>
              <a:gd name="T75" fmla="*/ 302 h 507"/>
              <a:gd name="T76" fmla="*/ 96 w 1017"/>
              <a:gd name="T77" fmla="*/ 211 h 507"/>
              <a:gd name="T78" fmla="*/ 120 w 1017"/>
              <a:gd name="T79" fmla="*/ 228 h 507"/>
              <a:gd name="T80" fmla="*/ 120 w 1017"/>
              <a:gd name="T81" fmla="*/ 228 h 507"/>
              <a:gd name="T82" fmla="*/ 72 w 1017"/>
              <a:gd name="T83" fmla="*/ 314 h 507"/>
              <a:gd name="T84" fmla="*/ 986 w 1017"/>
              <a:gd name="T85" fmla="*/ 487 h 507"/>
              <a:gd name="T86" fmla="*/ 986 w 1017"/>
              <a:gd name="T87" fmla="*/ 487 h 507"/>
              <a:gd name="T88" fmla="*/ 972 w 1017"/>
              <a:gd name="T89" fmla="*/ 390 h 507"/>
              <a:gd name="T90" fmla="*/ 1002 w 1017"/>
              <a:gd name="T91" fmla="*/ 382 h 507"/>
              <a:gd name="T92" fmla="*/ 1002 w 1017"/>
              <a:gd name="T93" fmla="*/ 382 h 507"/>
              <a:gd name="T94" fmla="*/ 1016 w 1017"/>
              <a:gd name="T95" fmla="*/ 486 h 507"/>
              <a:gd name="T96" fmla="*/ 986 w 1017"/>
              <a:gd name="T97" fmla="*/ 487 h 507"/>
              <a:gd name="T98" fmla="*/ 31 w 1017"/>
              <a:gd name="T99" fmla="*/ 506 h 507"/>
              <a:gd name="T100" fmla="*/ 0 w 1017"/>
              <a:gd name="T101" fmla="*/ 506 h 507"/>
              <a:gd name="T102" fmla="*/ 0 w 1017"/>
              <a:gd name="T103" fmla="*/ 506 h 507"/>
              <a:gd name="T104" fmla="*/ 12 w 1017"/>
              <a:gd name="T105" fmla="*/ 401 h 507"/>
              <a:gd name="T106" fmla="*/ 42 w 1017"/>
              <a:gd name="T107" fmla="*/ 408 h 507"/>
              <a:gd name="T108" fmla="*/ 42 w 1017"/>
              <a:gd name="T109" fmla="*/ 408 h 507"/>
              <a:gd name="T110" fmla="*/ 31 w 1017"/>
              <a:gd name="T111" fmla="*/ 506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17" h="507">
                <a:moveTo>
                  <a:pt x="646" y="49"/>
                </a:moveTo>
                <a:lnTo>
                  <a:pt x="646" y="49"/>
                </a:lnTo>
                <a:cubicBezTo>
                  <a:pt x="614" y="39"/>
                  <a:pt x="582" y="33"/>
                  <a:pt x="549" y="30"/>
                </a:cubicBezTo>
                <a:lnTo>
                  <a:pt x="552" y="0"/>
                </a:lnTo>
                <a:lnTo>
                  <a:pt x="552" y="0"/>
                </a:lnTo>
                <a:cubicBezTo>
                  <a:pt x="586" y="3"/>
                  <a:pt x="621" y="9"/>
                  <a:pt x="654" y="19"/>
                </a:cubicBezTo>
                <a:lnTo>
                  <a:pt x="646" y="49"/>
                </a:lnTo>
                <a:close/>
                <a:moveTo>
                  <a:pt x="354" y="54"/>
                </a:moveTo>
                <a:lnTo>
                  <a:pt x="344" y="25"/>
                </a:lnTo>
                <a:lnTo>
                  <a:pt x="344" y="25"/>
                </a:lnTo>
                <a:cubicBezTo>
                  <a:pt x="377" y="14"/>
                  <a:pt x="412" y="7"/>
                  <a:pt x="446" y="2"/>
                </a:cubicBezTo>
                <a:lnTo>
                  <a:pt x="450" y="32"/>
                </a:lnTo>
                <a:lnTo>
                  <a:pt x="450" y="32"/>
                </a:lnTo>
                <a:cubicBezTo>
                  <a:pt x="418" y="36"/>
                  <a:pt x="385" y="44"/>
                  <a:pt x="354" y="54"/>
                </a:cubicBezTo>
                <a:close/>
                <a:moveTo>
                  <a:pt x="818" y="142"/>
                </a:moveTo>
                <a:lnTo>
                  <a:pt x="818" y="142"/>
                </a:lnTo>
                <a:cubicBezTo>
                  <a:pt x="792" y="121"/>
                  <a:pt x="766" y="102"/>
                  <a:pt x="737" y="87"/>
                </a:cubicBezTo>
                <a:lnTo>
                  <a:pt x="751" y="60"/>
                </a:lnTo>
                <a:lnTo>
                  <a:pt x="751" y="60"/>
                </a:lnTo>
                <a:cubicBezTo>
                  <a:pt x="782" y="76"/>
                  <a:pt x="811" y="96"/>
                  <a:pt x="838" y="119"/>
                </a:cubicBezTo>
                <a:lnTo>
                  <a:pt x="818" y="142"/>
                </a:lnTo>
                <a:close/>
                <a:moveTo>
                  <a:pt x="186" y="154"/>
                </a:moveTo>
                <a:lnTo>
                  <a:pt x="165" y="133"/>
                </a:lnTo>
                <a:lnTo>
                  <a:pt x="165" y="133"/>
                </a:lnTo>
                <a:cubicBezTo>
                  <a:pt x="191" y="109"/>
                  <a:pt x="219" y="87"/>
                  <a:pt x="249" y="70"/>
                </a:cubicBezTo>
                <a:lnTo>
                  <a:pt x="265" y="96"/>
                </a:lnTo>
                <a:lnTo>
                  <a:pt x="265" y="96"/>
                </a:lnTo>
                <a:cubicBezTo>
                  <a:pt x="237" y="113"/>
                  <a:pt x="210" y="133"/>
                  <a:pt x="186" y="154"/>
                </a:cubicBezTo>
                <a:close/>
                <a:moveTo>
                  <a:pt x="938" y="297"/>
                </a:moveTo>
                <a:lnTo>
                  <a:pt x="938" y="297"/>
                </a:lnTo>
                <a:cubicBezTo>
                  <a:pt x="924" y="267"/>
                  <a:pt x="906" y="239"/>
                  <a:pt x="886" y="214"/>
                </a:cubicBezTo>
                <a:lnTo>
                  <a:pt x="910" y="195"/>
                </a:lnTo>
                <a:lnTo>
                  <a:pt x="910" y="195"/>
                </a:lnTo>
                <a:cubicBezTo>
                  <a:pt x="931" y="222"/>
                  <a:pt x="951" y="252"/>
                  <a:pt x="966" y="283"/>
                </a:cubicBezTo>
                <a:lnTo>
                  <a:pt x="938" y="297"/>
                </a:lnTo>
                <a:close/>
                <a:moveTo>
                  <a:pt x="72" y="314"/>
                </a:moveTo>
                <a:lnTo>
                  <a:pt x="44" y="302"/>
                </a:lnTo>
                <a:lnTo>
                  <a:pt x="44" y="302"/>
                </a:lnTo>
                <a:cubicBezTo>
                  <a:pt x="57" y="270"/>
                  <a:pt x="75" y="239"/>
                  <a:pt x="96" y="211"/>
                </a:cubicBezTo>
                <a:lnTo>
                  <a:pt x="120" y="228"/>
                </a:lnTo>
                <a:lnTo>
                  <a:pt x="120" y="228"/>
                </a:lnTo>
                <a:cubicBezTo>
                  <a:pt x="102" y="255"/>
                  <a:pt x="85" y="284"/>
                  <a:pt x="72" y="314"/>
                </a:cubicBezTo>
                <a:close/>
                <a:moveTo>
                  <a:pt x="986" y="487"/>
                </a:moveTo>
                <a:lnTo>
                  <a:pt x="986" y="487"/>
                </a:lnTo>
                <a:cubicBezTo>
                  <a:pt x="985" y="454"/>
                  <a:pt x="980" y="422"/>
                  <a:pt x="972" y="390"/>
                </a:cubicBezTo>
                <a:lnTo>
                  <a:pt x="1002" y="382"/>
                </a:lnTo>
                <a:lnTo>
                  <a:pt x="1002" y="382"/>
                </a:lnTo>
                <a:cubicBezTo>
                  <a:pt x="1010" y="416"/>
                  <a:pt x="1015" y="451"/>
                  <a:pt x="1016" y="486"/>
                </a:cubicBezTo>
                <a:lnTo>
                  <a:pt x="986" y="487"/>
                </a:lnTo>
                <a:close/>
                <a:moveTo>
                  <a:pt x="31" y="506"/>
                </a:moveTo>
                <a:lnTo>
                  <a:pt x="0" y="506"/>
                </a:lnTo>
                <a:lnTo>
                  <a:pt x="0" y="506"/>
                </a:lnTo>
                <a:cubicBezTo>
                  <a:pt x="0" y="471"/>
                  <a:pt x="4" y="436"/>
                  <a:pt x="12" y="401"/>
                </a:cubicBezTo>
                <a:lnTo>
                  <a:pt x="42" y="408"/>
                </a:lnTo>
                <a:lnTo>
                  <a:pt x="42" y="408"/>
                </a:lnTo>
                <a:cubicBezTo>
                  <a:pt x="35" y="440"/>
                  <a:pt x="31" y="473"/>
                  <a:pt x="31" y="506"/>
                </a:cubicBezTo>
                <a:close/>
              </a:path>
            </a:pathLst>
          </a:custGeom>
          <a:solidFill>
            <a:schemeClr val="accent4"/>
          </a:solidFill>
          <a:ln>
            <a:noFill/>
          </a:ln>
          <a:effectLst/>
        </p:spPr>
        <p:txBody>
          <a:bodyPr wrap="none" anchor="ctr"/>
          <a:lstStyle/>
          <a:p>
            <a:endParaRPr lang="en-US" sz="3265" dirty="0">
              <a:latin typeface="DM Sans" pitchFamily="2" charset="77"/>
            </a:endParaRPr>
          </a:p>
        </p:txBody>
      </p:sp>
      <p:sp>
        <p:nvSpPr>
          <p:cNvPr id="7" name="TextBox 6">
            <a:extLst>
              <a:ext uri="{FF2B5EF4-FFF2-40B4-BE49-F238E27FC236}">
                <a16:creationId xmlns:a16="http://schemas.microsoft.com/office/drawing/2014/main" id="{6E457A2F-8245-4145-BF56-C303D00571FF}"/>
              </a:ext>
            </a:extLst>
          </p:cNvPr>
          <p:cNvSpPr txBox="1"/>
          <p:nvPr/>
        </p:nvSpPr>
        <p:spPr>
          <a:xfrm>
            <a:off x="1048791" y="5076824"/>
            <a:ext cx="603691"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Identify</a:t>
            </a:r>
          </a:p>
        </p:txBody>
      </p:sp>
      <p:sp>
        <p:nvSpPr>
          <p:cNvPr id="9" name="TextBox 8">
            <a:extLst>
              <a:ext uri="{FF2B5EF4-FFF2-40B4-BE49-F238E27FC236}">
                <a16:creationId xmlns:a16="http://schemas.microsoft.com/office/drawing/2014/main" id="{41154670-B404-F543-998F-83B512103C12}"/>
              </a:ext>
            </a:extLst>
          </p:cNvPr>
          <p:cNvSpPr txBox="1"/>
          <p:nvPr/>
        </p:nvSpPr>
        <p:spPr>
          <a:xfrm>
            <a:off x="3724927" y="5079885"/>
            <a:ext cx="634469"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Improve</a:t>
            </a:r>
          </a:p>
        </p:txBody>
      </p:sp>
      <p:sp>
        <p:nvSpPr>
          <p:cNvPr id="11" name="TextBox 10">
            <a:extLst>
              <a:ext uri="{FF2B5EF4-FFF2-40B4-BE49-F238E27FC236}">
                <a16:creationId xmlns:a16="http://schemas.microsoft.com/office/drawing/2014/main" id="{5574C26A-ACC3-C44F-9827-74770DD426E8}"/>
              </a:ext>
            </a:extLst>
          </p:cNvPr>
          <p:cNvSpPr txBox="1"/>
          <p:nvPr/>
        </p:nvSpPr>
        <p:spPr>
          <a:xfrm>
            <a:off x="6396829" y="5076599"/>
            <a:ext cx="758541"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Innovation</a:t>
            </a:r>
          </a:p>
        </p:txBody>
      </p:sp>
      <p:sp>
        <p:nvSpPr>
          <p:cNvPr id="13" name="TextBox 12">
            <a:extLst>
              <a:ext uri="{FF2B5EF4-FFF2-40B4-BE49-F238E27FC236}">
                <a16:creationId xmlns:a16="http://schemas.microsoft.com/office/drawing/2014/main" id="{30D234B2-01A7-BB49-AD47-3DA3C14758E9}"/>
              </a:ext>
            </a:extLst>
          </p:cNvPr>
          <p:cNvSpPr txBox="1"/>
          <p:nvPr/>
        </p:nvSpPr>
        <p:spPr>
          <a:xfrm>
            <a:off x="9072965" y="5076599"/>
            <a:ext cx="902811" cy="336887"/>
          </a:xfrm>
          <a:prstGeom prst="rect">
            <a:avLst/>
          </a:prstGeom>
          <a:noFill/>
        </p:spPr>
        <p:txBody>
          <a:bodyPr wrap="none" rtlCol="0" anchor="b">
            <a:spAutoFit/>
          </a:bodyPr>
          <a:lstStyle/>
          <a:p>
            <a:pPr>
              <a:lnSpc>
                <a:spcPts val="2160"/>
              </a:lnSpc>
            </a:pPr>
            <a:r>
              <a:rPr lang="en-US" sz="900" b="1" spc="-15" dirty="0">
                <a:solidFill>
                  <a:schemeClr val="tx2"/>
                </a:solidFill>
                <a:latin typeface="DM Sans" pitchFamily="2" charset="77"/>
              </a:rPr>
              <a:t>Management</a:t>
            </a:r>
          </a:p>
        </p:txBody>
      </p:sp>
      <p:sp>
        <p:nvSpPr>
          <p:cNvPr id="14" name="TextBox 13">
            <a:extLst>
              <a:ext uri="{FF2B5EF4-FFF2-40B4-BE49-F238E27FC236}">
                <a16:creationId xmlns:a16="http://schemas.microsoft.com/office/drawing/2014/main" id="{08E197FE-3BF0-5747-BBA7-746DF22BF6FA}"/>
              </a:ext>
            </a:extLst>
          </p:cNvPr>
          <p:cNvSpPr txBox="1"/>
          <p:nvPr/>
        </p:nvSpPr>
        <p:spPr>
          <a:xfrm>
            <a:off x="1267091" y="2716450"/>
            <a:ext cx="680956" cy="656590"/>
          </a:xfrm>
          <a:prstGeom prst="rect">
            <a:avLst/>
          </a:prstGeom>
          <a:noFill/>
        </p:spPr>
        <p:txBody>
          <a:bodyPr wrap="none" rtlCol="0" anchor="ctr">
            <a:spAutoFit/>
          </a:bodyPr>
          <a:lstStyle/>
          <a:p>
            <a:pPr algn="ctr">
              <a:lnSpc>
                <a:spcPts val="4440"/>
              </a:lnSpc>
            </a:pPr>
            <a:r>
              <a:rPr lang="en-US" sz="3700" b="1" spc="-15" dirty="0">
                <a:solidFill>
                  <a:schemeClr val="accent1"/>
                </a:solidFill>
                <a:latin typeface="DM Sans" pitchFamily="2" charset="77"/>
              </a:rPr>
              <a:t>01</a:t>
            </a:r>
          </a:p>
        </p:txBody>
      </p:sp>
      <p:sp>
        <p:nvSpPr>
          <p:cNvPr id="15" name="TextBox 14">
            <a:extLst>
              <a:ext uri="{FF2B5EF4-FFF2-40B4-BE49-F238E27FC236}">
                <a16:creationId xmlns:a16="http://schemas.microsoft.com/office/drawing/2014/main" id="{25D36727-E3BC-894D-A1EF-5C5C5A074015}"/>
              </a:ext>
            </a:extLst>
          </p:cNvPr>
          <p:cNvSpPr txBox="1"/>
          <p:nvPr/>
        </p:nvSpPr>
        <p:spPr>
          <a:xfrm>
            <a:off x="3885540" y="3535085"/>
            <a:ext cx="788357" cy="656590"/>
          </a:xfrm>
          <a:prstGeom prst="rect">
            <a:avLst/>
          </a:prstGeom>
          <a:noFill/>
        </p:spPr>
        <p:txBody>
          <a:bodyPr wrap="none" rtlCol="0" anchor="ctr">
            <a:spAutoFit/>
          </a:bodyPr>
          <a:lstStyle/>
          <a:p>
            <a:pPr algn="ctr">
              <a:lnSpc>
                <a:spcPts val="4440"/>
              </a:lnSpc>
            </a:pPr>
            <a:r>
              <a:rPr lang="en-US" sz="3700" b="1" spc="-15" dirty="0">
                <a:solidFill>
                  <a:schemeClr val="accent2"/>
                </a:solidFill>
                <a:latin typeface="DM Sans" pitchFamily="2" charset="77"/>
              </a:rPr>
              <a:t>02</a:t>
            </a:r>
          </a:p>
        </p:txBody>
      </p:sp>
      <p:sp>
        <p:nvSpPr>
          <p:cNvPr id="16" name="TextBox 15">
            <a:extLst>
              <a:ext uri="{FF2B5EF4-FFF2-40B4-BE49-F238E27FC236}">
                <a16:creationId xmlns:a16="http://schemas.microsoft.com/office/drawing/2014/main" id="{EE553B08-DCCF-754F-A311-864614CA613F}"/>
              </a:ext>
            </a:extLst>
          </p:cNvPr>
          <p:cNvSpPr txBox="1"/>
          <p:nvPr/>
        </p:nvSpPr>
        <p:spPr>
          <a:xfrm>
            <a:off x="6555167" y="2175842"/>
            <a:ext cx="799579" cy="656590"/>
          </a:xfrm>
          <a:prstGeom prst="rect">
            <a:avLst/>
          </a:prstGeom>
          <a:noFill/>
        </p:spPr>
        <p:txBody>
          <a:bodyPr wrap="none" rtlCol="0" anchor="ctr">
            <a:spAutoFit/>
          </a:bodyPr>
          <a:lstStyle/>
          <a:p>
            <a:pPr algn="ctr">
              <a:lnSpc>
                <a:spcPts val="4440"/>
              </a:lnSpc>
            </a:pPr>
            <a:r>
              <a:rPr lang="en-US" sz="3700" b="1" spc="-15" dirty="0">
                <a:solidFill>
                  <a:schemeClr val="accent3"/>
                </a:solidFill>
                <a:latin typeface="DM Sans" pitchFamily="2" charset="77"/>
              </a:rPr>
              <a:t>03</a:t>
            </a:r>
          </a:p>
        </p:txBody>
      </p:sp>
      <p:sp>
        <p:nvSpPr>
          <p:cNvPr id="17" name="TextBox 16">
            <a:extLst>
              <a:ext uri="{FF2B5EF4-FFF2-40B4-BE49-F238E27FC236}">
                <a16:creationId xmlns:a16="http://schemas.microsoft.com/office/drawing/2014/main" id="{62D3B6A9-0579-6B4E-B467-32B54C9C1A5B}"/>
              </a:ext>
            </a:extLst>
          </p:cNvPr>
          <p:cNvSpPr txBox="1"/>
          <p:nvPr/>
        </p:nvSpPr>
        <p:spPr>
          <a:xfrm>
            <a:off x="9216096" y="2858551"/>
            <a:ext cx="822020" cy="656590"/>
          </a:xfrm>
          <a:prstGeom prst="rect">
            <a:avLst/>
          </a:prstGeom>
          <a:noFill/>
        </p:spPr>
        <p:txBody>
          <a:bodyPr wrap="none" rtlCol="0" anchor="ctr">
            <a:spAutoFit/>
          </a:bodyPr>
          <a:lstStyle/>
          <a:p>
            <a:pPr algn="ctr">
              <a:lnSpc>
                <a:spcPts val="4440"/>
              </a:lnSpc>
            </a:pPr>
            <a:r>
              <a:rPr lang="en-US" sz="3700" b="1" spc="-15" dirty="0">
                <a:solidFill>
                  <a:schemeClr val="accent4"/>
                </a:solidFill>
                <a:latin typeface="DM Sans" pitchFamily="2" charset="77"/>
              </a:rPr>
              <a:t>04</a:t>
            </a:r>
          </a:p>
        </p:txBody>
      </p:sp>
      <p:sp>
        <p:nvSpPr>
          <p:cNvPr id="2" name="TextBox 1">
            <a:extLst>
              <a:ext uri="{FF2B5EF4-FFF2-40B4-BE49-F238E27FC236}">
                <a16:creationId xmlns:a16="http://schemas.microsoft.com/office/drawing/2014/main" id="{F072CA81-B887-B2C8-DC1C-0F24F840CEE8}"/>
              </a:ext>
            </a:extLst>
          </p:cNvPr>
          <p:cNvSpPr txBox="1"/>
          <p:nvPr/>
        </p:nvSpPr>
        <p:spPr>
          <a:xfrm>
            <a:off x="561574" y="5513724"/>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3" name="TextBox 2">
            <a:extLst>
              <a:ext uri="{FF2B5EF4-FFF2-40B4-BE49-F238E27FC236}">
                <a16:creationId xmlns:a16="http://schemas.microsoft.com/office/drawing/2014/main" id="{C2D6D745-0618-3D49-5A5C-1B5898155959}"/>
              </a:ext>
            </a:extLst>
          </p:cNvPr>
          <p:cNvSpPr txBox="1"/>
          <p:nvPr/>
        </p:nvSpPr>
        <p:spPr>
          <a:xfrm>
            <a:off x="3253099" y="5513724"/>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32" name="TextBox 31">
            <a:extLst>
              <a:ext uri="{FF2B5EF4-FFF2-40B4-BE49-F238E27FC236}">
                <a16:creationId xmlns:a16="http://schemas.microsoft.com/office/drawing/2014/main" id="{A8E4F985-EC47-E7C1-BEEF-8EBEF53B21A4}"/>
              </a:ext>
            </a:extLst>
          </p:cNvPr>
          <p:cNvSpPr txBox="1"/>
          <p:nvPr/>
        </p:nvSpPr>
        <p:spPr>
          <a:xfrm>
            <a:off x="5911482" y="5513724"/>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33" name="TextBox 32">
            <a:extLst>
              <a:ext uri="{FF2B5EF4-FFF2-40B4-BE49-F238E27FC236}">
                <a16:creationId xmlns:a16="http://schemas.microsoft.com/office/drawing/2014/main" id="{1AC13ED4-A9A1-20CE-2ECC-1AAC8C65FBC5}"/>
              </a:ext>
            </a:extLst>
          </p:cNvPr>
          <p:cNvSpPr txBox="1"/>
          <p:nvPr/>
        </p:nvSpPr>
        <p:spPr>
          <a:xfrm>
            <a:off x="8684787" y="5513724"/>
            <a:ext cx="1578123" cy="1107996"/>
          </a:xfrm>
          <a:prstGeom prst="rect">
            <a:avLst/>
          </a:prstGeom>
          <a:noFill/>
        </p:spPr>
        <p:txBody>
          <a:bodyPr wrap="square" rtlCol="0" anchor="t">
            <a:spAutoFit/>
          </a:bodyPr>
          <a:lstStyle/>
          <a:p>
            <a:pPr algn="ctr"/>
            <a:r>
              <a:rPr lang="en-US" sz="1100" spc="-15" dirty="0">
                <a:latin typeface="DM Sans" pitchFamily="2" charset="77"/>
              </a:rPr>
              <a:t>You can achieve anything you set your mind to—just put in the effort. Now go out there and present like a pro!</a:t>
            </a:r>
          </a:p>
        </p:txBody>
      </p:sp>
      <p:sp>
        <p:nvSpPr>
          <p:cNvPr id="34" name="TextBox 33">
            <a:extLst>
              <a:ext uri="{FF2B5EF4-FFF2-40B4-BE49-F238E27FC236}">
                <a16:creationId xmlns:a16="http://schemas.microsoft.com/office/drawing/2014/main" id="{852C4A79-6775-EC0A-F9A9-49AC7C0FF5E5}"/>
              </a:ext>
            </a:extLst>
          </p:cNvPr>
          <p:cNvSpPr txBox="1"/>
          <p:nvPr/>
        </p:nvSpPr>
        <p:spPr>
          <a:xfrm>
            <a:off x="4008701" y="513311"/>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35" name="Group 34">
            <a:extLst>
              <a:ext uri="{FF2B5EF4-FFF2-40B4-BE49-F238E27FC236}">
                <a16:creationId xmlns:a16="http://schemas.microsoft.com/office/drawing/2014/main" id="{FCAA753B-4A1F-2845-E7F1-0C9E68AC8605}"/>
              </a:ext>
            </a:extLst>
          </p:cNvPr>
          <p:cNvGrpSpPr/>
          <p:nvPr/>
        </p:nvGrpSpPr>
        <p:grpSpPr>
          <a:xfrm>
            <a:off x="5875842" y="122046"/>
            <a:ext cx="1038498" cy="414281"/>
            <a:chOff x="5879348" y="122046"/>
            <a:chExt cx="1038498" cy="414281"/>
          </a:xfrm>
        </p:grpSpPr>
        <p:sp>
          <p:nvSpPr>
            <p:cNvPr id="36" name="Freeform: Shape 35">
              <a:extLst>
                <a:ext uri="{FF2B5EF4-FFF2-40B4-BE49-F238E27FC236}">
                  <a16:creationId xmlns:a16="http://schemas.microsoft.com/office/drawing/2014/main" id="{E01944FD-5F25-6AA5-402E-37DCA6E37C75}"/>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00A7A774-B306-3899-0BA6-342D8BD97401}"/>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014A7683-C5D2-DC03-2F92-75B4523E52C0}"/>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39" name="Freeform: Shape 38">
              <a:extLst>
                <a:ext uri="{FF2B5EF4-FFF2-40B4-BE49-F238E27FC236}">
                  <a16:creationId xmlns:a16="http://schemas.microsoft.com/office/drawing/2014/main" id="{A969E39A-E6BF-29F9-20C3-16AD18F5AE67}"/>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40" name="Freeform: Shape 39">
              <a:extLst>
                <a:ext uri="{FF2B5EF4-FFF2-40B4-BE49-F238E27FC236}">
                  <a16:creationId xmlns:a16="http://schemas.microsoft.com/office/drawing/2014/main" id="{0910EFAF-5B11-274B-C512-5DD36DC1B49A}"/>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41" name="Freeform: Shape 40">
              <a:extLst>
                <a:ext uri="{FF2B5EF4-FFF2-40B4-BE49-F238E27FC236}">
                  <a16:creationId xmlns:a16="http://schemas.microsoft.com/office/drawing/2014/main" id="{7B1D5A02-56F2-60C9-E111-04AB2A900608}"/>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678DDE4A-0691-C007-D014-945970B0296A}"/>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7F8FDFB7-8D95-7EC6-EF3A-36A40DED5ECF}"/>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44" name="Freeform: Shape 43">
              <a:extLst>
                <a:ext uri="{FF2B5EF4-FFF2-40B4-BE49-F238E27FC236}">
                  <a16:creationId xmlns:a16="http://schemas.microsoft.com/office/drawing/2014/main" id="{15BF5397-3168-1811-489A-73376A87DA46}"/>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45" name="Freeform: Shape 44">
              <a:extLst>
                <a:ext uri="{FF2B5EF4-FFF2-40B4-BE49-F238E27FC236}">
                  <a16:creationId xmlns:a16="http://schemas.microsoft.com/office/drawing/2014/main" id="{4186E589-C027-8105-16A8-E7A055343705}"/>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46" name="TextBox 45">
            <a:extLst>
              <a:ext uri="{FF2B5EF4-FFF2-40B4-BE49-F238E27FC236}">
                <a16:creationId xmlns:a16="http://schemas.microsoft.com/office/drawing/2014/main" id="{DDEDA4A0-5DDC-F7EE-0291-9FBB8B5F4468}"/>
              </a:ext>
            </a:extLst>
          </p:cNvPr>
          <p:cNvSpPr txBox="1"/>
          <p:nvPr/>
        </p:nvSpPr>
        <p:spPr>
          <a:xfrm>
            <a:off x="5872192" y="990692"/>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2967838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F8FD6B9A-00DB-C04F-8171-B89D53DE7ACE}"/>
              </a:ext>
            </a:extLst>
          </p:cNvPr>
          <p:cNvSpPr>
            <a:spLocks noChangeArrowheads="1"/>
          </p:cNvSpPr>
          <p:nvPr/>
        </p:nvSpPr>
        <p:spPr bwMode="auto">
          <a:xfrm>
            <a:off x="3365349" y="578"/>
            <a:ext cx="5461303" cy="6856845"/>
          </a:xfrm>
          <a:custGeom>
            <a:avLst/>
            <a:gdLst>
              <a:gd name="T0" fmla="*/ 7541 w 8765"/>
              <a:gd name="T1" fmla="*/ 0 h 11008"/>
              <a:gd name="T2" fmla="*/ 8764 w 8765"/>
              <a:gd name="T3" fmla="*/ 0 h 11008"/>
              <a:gd name="T4" fmla="*/ 8764 w 8765"/>
              <a:gd name="T5" fmla="*/ 3058 h 11008"/>
              <a:gd name="T6" fmla="*/ 8764 w 8765"/>
              <a:gd name="T7" fmla="*/ 3058 h 11008"/>
              <a:gd name="T8" fmla="*/ 8051 w 8765"/>
              <a:gd name="T9" fmla="*/ 3772 h 11008"/>
              <a:gd name="T10" fmla="*/ 5401 w 8765"/>
              <a:gd name="T11" fmla="*/ 3772 h 11008"/>
              <a:gd name="T12" fmla="*/ 5401 w 8765"/>
              <a:gd name="T13" fmla="*/ 3772 h 11008"/>
              <a:gd name="T14" fmla="*/ 4994 w 8765"/>
              <a:gd name="T15" fmla="*/ 4179 h 11008"/>
              <a:gd name="T16" fmla="*/ 4994 w 8765"/>
              <a:gd name="T17" fmla="*/ 7746 h 11008"/>
              <a:gd name="T18" fmla="*/ 4994 w 8765"/>
              <a:gd name="T19" fmla="*/ 7746 h 11008"/>
              <a:gd name="T20" fmla="*/ 4281 w 8765"/>
              <a:gd name="T21" fmla="*/ 8459 h 11008"/>
              <a:gd name="T22" fmla="*/ 1631 w 8765"/>
              <a:gd name="T23" fmla="*/ 8459 h 11008"/>
              <a:gd name="T24" fmla="*/ 1631 w 8765"/>
              <a:gd name="T25" fmla="*/ 8459 h 11008"/>
              <a:gd name="T26" fmla="*/ 1223 w 8765"/>
              <a:gd name="T27" fmla="*/ 8867 h 11008"/>
              <a:gd name="T28" fmla="*/ 1223 w 8765"/>
              <a:gd name="T29" fmla="*/ 11007 h 11008"/>
              <a:gd name="T30" fmla="*/ 0 w 8765"/>
              <a:gd name="T31" fmla="*/ 11007 h 11008"/>
              <a:gd name="T32" fmla="*/ 0 w 8765"/>
              <a:gd name="T33" fmla="*/ 7949 h 11008"/>
              <a:gd name="T34" fmla="*/ 0 w 8765"/>
              <a:gd name="T35" fmla="*/ 7949 h 11008"/>
              <a:gd name="T36" fmla="*/ 714 w 8765"/>
              <a:gd name="T37" fmla="*/ 7236 h 11008"/>
              <a:gd name="T38" fmla="*/ 3363 w 8765"/>
              <a:gd name="T39" fmla="*/ 7236 h 11008"/>
              <a:gd name="T40" fmla="*/ 3363 w 8765"/>
              <a:gd name="T41" fmla="*/ 7236 h 11008"/>
              <a:gd name="T42" fmla="*/ 3771 w 8765"/>
              <a:gd name="T43" fmla="*/ 6828 h 11008"/>
              <a:gd name="T44" fmla="*/ 3771 w 8765"/>
              <a:gd name="T45" fmla="*/ 3261 h 11008"/>
              <a:gd name="T46" fmla="*/ 3771 w 8765"/>
              <a:gd name="T47" fmla="*/ 3261 h 11008"/>
              <a:gd name="T48" fmla="*/ 4484 w 8765"/>
              <a:gd name="T49" fmla="*/ 2548 h 11008"/>
              <a:gd name="T50" fmla="*/ 7134 w 8765"/>
              <a:gd name="T51" fmla="*/ 2548 h 11008"/>
              <a:gd name="T52" fmla="*/ 7134 w 8765"/>
              <a:gd name="T53" fmla="*/ 2548 h 11008"/>
              <a:gd name="T54" fmla="*/ 7541 w 8765"/>
              <a:gd name="T55" fmla="*/ 2140 h 11008"/>
              <a:gd name="T56" fmla="*/ 7541 w 8765"/>
              <a:gd name="T57" fmla="*/ 0 h 1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765" h="11008">
                <a:moveTo>
                  <a:pt x="7541" y="0"/>
                </a:moveTo>
                <a:lnTo>
                  <a:pt x="8764" y="0"/>
                </a:lnTo>
                <a:lnTo>
                  <a:pt x="8764" y="3058"/>
                </a:lnTo>
                <a:lnTo>
                  <a:pt x="8764" y="3058"/>
                </a:lnTo>
                <a:cubicBezTo>
                  <a:pt x="8764" y="3452"/>
                  <a:pt x="8445" y="3772"/>
                  <a:pt x="8051" y="3772"/>
                </a:cubicBezTo>
                <a:lnTo>
                  <a:pt x="5401" y="3772"/>
                </a:lnTo>
                <a:lnTo>
                  <a:pt x="5401" y="3772"/>
                </a:lnTo>
                <a:cubicBezTo>
                  <a:pt x="5177" y="3772"/>
                  <a:pt x="4994" y="3954"/>
                  <a:pt x="4994" y="4179"/>
                </a:cubicBezTo>
                <a:lnTo>
                  <a:pt x="4994" y="7746"/>
                </a:lnTo>
                <a:lnTo>
                  <a:pt x="4994" y="7746"/>
                </a:lnTo>
                <a:cubicBezTo>
                  <a:pt x="4994" y="8139"/>
                  <a:pt x="4675" y="8459"/>
                  <a:pt x="4281" y="8459"/>
                </a:cubicBezTo>
                <a:lnTo>
                  <a:pt x="1631" y="8459"/>
                </a:lnTo>
                <a:lnTo>
                  <a:pt x="1631" y="8459"/>
                </a:lnTo>
                <a:cubicBezTo>
                  <a:pt x="1405" y="8459"/>
                  <a:pt x="1223" y="8642"/>
                  <a:pt x="1223" y="8867"/>
                </a:cubicBezTo>
                <a:lnTo>
                  <a:pt x="1223" y="11007"/>
                </a:lnTo>
                <a:lnTo>
                  <a:pt x="0" y="11007"/>
                </a:lnTo>
                <a:lnTo>
                  <a:pt x="0" y="7949"/>
                </a:lnTo>
                <a:lnTo>
                  <a:pt x="0" y="7949"/>
                </a:lnTo>
                <a:cubicBezTo>
                  <a:pt x="0" y="7556"/>
                  <a:pt x="319" y="7236"/>
                  <a:pt x="714" y="7236"/>
                </a:cubicBezTo>
                <a:lnTo>
                  <a:pt x="3363" y="7236"/>
                </a:lnTo>
                <a:lnTo>
                  <a:pt x="3363" y="7236"/>
                </a:lnTo>
                <a:cubicBezTo>
                  <a:pt x="3589" y="7236"/>
                  <a:pt x="3771" y="7053"/>
                  <a:pt x="3771" y="6828"/>
                </a:cubicBezTo>
                <a:lnTo>
                  <a:pt x="3771" y="3261"/>
                </a:lnTo>
                <a:lnTo>
                  <a:pt x="3771" y="3261"/>
                </a:lnTo>
                <a:cubicBezTo>
                  <a:pt x="3771" y="2868"/>
                  <a:pt x="4091" y="2548"/>
                  <a:pt x="4484" y="2548"/>
                </a:cubicBezTo>
                <a:lnTo>
                  <a:pt x="7134" y="2548"/>
                </a:lnTo>
                <a:lnTo>
                  <a:pt x="7134" y="2548"/>
                </a:lnTo>
                <a:cubicBezTo>
                  <a:pt x="7359" y="2548"/>
                  <a:pt x="7541" y="2365"/>
                  <a:pt x="7541" y="2140"/>
                </a:cubicBezTo>
                <a:lnTo>
                  <a:pt x="7541" y="0"/>
                </a:lnTo>
              </a:path>
            </a:pathLst>
          </a:custGeom>
          <a:solidFill>
            <a:schemeClr val="tx2">
              <a:lumMod val="60000"/>
              <a:lumOff val="40000"/>
            </a:schemeClr>
          </a:solidFill>
          <a:ln>
            <a:noFill/>
          </a:ln>
          <a:effectLst/>
        </p:spPr>
        <p:txBody>
          <a:bodyPr wrap="none" anchor="ctr"/>
          <a:lstStyle/>
          <a:p>
            <a:endParaRPr lang="en-US" sz="3266" dirty="0">
              <a:latin typeface="Lato Light" panose="020F0502020204030203" pitchFamily="34" charset="0"/>
            </a:endParaRPr>
          </a:p>
        </p:txBody>
      </p:sp>
      <p:sp>
        <p:nvSpPr>
          <p:cNvPr id="3" name="Freeform 3">
            <a:extLst>
              <a:ext uri="{FF2B5EF4-FFF2-40B4-BE49-F238E27FC236}">
                <a16:creationId xmlns:a16="http://schemas.microsoft.com/office/drawing/2014/main" id="{B4CFB631-07E3-3F4B-9B86-E0EE99BF6A13}"/>
              </a:ext>
            </a:extLst>
          </p:cNvPr>
          <p:cNvSpPr>
            <a:spLocks noChangeArrowheads="1"/>
          </p:cNvSpPr>
          <p:nvPr/>
        </p:nvSpPr>
        <p:spPr bwMode="auto">
          <a:xfrm>
            <a:off x="3744454" y="3324"/>
            <a:ext cx="4694851" cy="6848605"/>
          </a:xfrm>
          <a:custGeom>
            <a:avLst/>
            <a:gdLst>
              <a:gd name="T0" fmla="*/ 0 w 7538"/>
              <a:gd name="T1" fmla="*/ 10992 h 10993"/>
              <a:gd name="T2" fmla="*/ 0 w 7538"/>
              <a:gd name="T3" fmla="*/ 8255 h 10993"/>
              <a:gd name="T4" fmla="*/ 0 w 7538"/>
              <a:gd name="T5" fmla="*/ 8255 h 10993"/>
              <a:gd name="T6" fmla="*/ 408 w 7538"/>
              <a:gd name="T7" fmla="*/ 7848 h 10993"/>
              <a:gd name="T8" fmla="*/ 3359 w 7538"/>
              <a:gd name="T9" fmla="*/ 7848 h 10993"/>
              <a:gd name="T10" fmla="*/ 3359 w 7538"/>
              <a:gd name="T11" fmla="*/ 7848 h 10993"/>
              <a:gd name="T12" fmla="*/ 3766 w 7538"/>
              <a:gd name="T13" fmla="*/ 7440 h 10993"/>
              <a:gd name="T14" fmla="*/ 3766 w 7538"/>
              <a:gd name="T15" fmla="*/ 3562 h 10993"/>
              <a:gd name="T16" fmla="*/ 3766 w 7538"/>
              <a:gd name="T17" fmla="*/ 3562 h 10993"/>
              <a:gd name="T18" fmla="*/ 4174 w 7538"/>
              <a:gd name="T19" fmla="*/ 3155 h 10993"/>
              <a:gd name="T20" fmla="*/ 7129 w 7538"/>
              <a:gd name="T21" fmla="*/ 3155 h 10993"/>
              <a:gd name="T22" fmla="*/ 7129 w 7538"/>
              <a:gd name="T23" fmla="*/ 3155 h 10993"/>
              <a:gd name="T24" fmla="*/ 7537 w 7538"/>
              <a:gd name="T25" fmla="*/ 2747 h 10993"/>
              <a:gd name="T26" fmla="*/ 7537 w 7538"/>
              <a:gd name="T27" fmla="*/ 0 h 109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38" h="10993">
                <a:moveTo>
                  <a:pt x="0" y="10992"/>
                </a:moveTo>
                <a:lnTo>
                  <a:pt x="0" y="8255"/>
                </a:lnTo>
                <a:lnTo>
                  <a:pt x="0" y="8255"/>
                </a:lnTo>
                <a:cubicBezTo>
                  <a:pt x="0" y="8030"/>
                  <a:pt x="183" y="7848"/>
                  <a:pt x="408" y="7848"/>
                </a:cubicBezTo>
                <a:lnTo>
                  <a:pt x="3359" y="7848"/>
                </a:lnTo>
                <a:lnTo>
                  <a:pt x="3359" y="7848"/>
                </a:lnTo>
                <a:cubicBezTo>
                  <a:pt x="3584" y="7848"/>
                  <a:pt x="3766" y="7665"/>
                  <a:pt x="3766" y="7440"/>
                </a:cubicBezTo>
                <a:lnTo>
                  <a:pt x="3766" y="3562"/>
                </a:lnTo>
                <a:lnTo>
                  <a:pt x="3766" y="3562"/>
                </a:lnTo>
                <a:cubicBezTo>
                  <a:pt x="3766" y="3337"/>
                  <a:pt x="3949" y="3155"/>
                  <a:pt x="4174" y="3155"/>
                </a:cubicBezTo>
                <a:lnTo>
                  <a:pt x="7129" y="3155"/>
                </a:lnTo>
                <a:lnTo>
                  <a:pt x="7129" y="3155"/>
                </a:lnTo>
                <a:cubicBezTo>
                  <a:pt x="7354" y="3155"/>
                  <a:pt x="7537" y="2972"/>
                  <a:pt x="7537" y="2747"/>
                </a:cubicBezTo>
                <a:lnTo>
                  <a:pt x="7537" y="0"/>
                </a:lnTo>
              </a:path>
            </a:pathLst>
          </a:custGeom>
          <a:noFill/>
          <a:ln w="88900" cap="flat">
            <a:solidFill>
              <a:schemeClr val="bg1"/>
            </a:solidFill>
            <a:prstDash val="lgDash"/>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266" dirty="0">
              <a:latin typeface="Lato Light" panose="020F0502020204030203" pitchFamily="34" charset="0"/>
            </a:endParaRPr>
          </a:p>
        </p:txBody>
      </p:sp>
      <p:sp>
        <p:nvSpPr>
          <p:cNvPr id="4" name="Freeform 4">
            <a:extLst>
              <a:ext uri="{FF2B5EF4-FFF2-40B4-BE49-F238E27FC236}">
                <a16:creationId xmlns:a16="http://schemas.microsoft.com/office/drawing/2014/main" id="{79975BE7-6F68-1F47-BA92-CBC0DC824CE4}"/>
              </a:ext>
            </a:extLst>
          </p:cNvPr>
          <p:cNvSpPr>
            <a:spLocks noChangeArrowheads="1"/>
          </p:cNvSpPr>
          <p:nvPr/>
        </p:nvSpPr>
        <p:spPr bwMode="auto">
          <a:xfrm>
            <a:off x="4178501" y="1739512"/>
            <a:ext cx="1277417" cy="483496"/>
          </a:xfrm>
          <a:custGeom>
            <a:avLst/>
            <a:gdLst>
              <a:gd name="T0" fmla="*/ 262 w 2049"/>
              <a:gd name="T1" fmla="*/ 356 h 775"/>
              <a:gd name="T2" fmla="*/ 23 w 2049"/>
              <a:gd name="T3" fmla="*/ 67 h 775"/>
              <a:gd name="T4" fmla="*/ 23 w 2049"/>
              <a:gd name="T5" fmla="*/ 67 h 775"/>
              <a:gd name="T6" fmla="*/ 55 w 2049"/>
              <a:gd name="T7" fmla="*/ 0 h 775"/>
              <a:gd name="T8" fmla="*/ 1718 w 2049"/>
              <a:gd name="T9" fmla="*/ 0 h 775"/>
              <a:gd name="T10" fmla="*/ 1718 w 2049"/>
              <a:gd name="T11" fmla="*/ 0 h 775"/>
              <a:gd name="T12" fmla="*/ 1749 w 2049"/>
              <a:gd name="T13" fmla="*/ 14 h 775"/>
              <a:gd name="T14" fmla="*/ 2036 w 2049"/>
              <a:gd name="T15" fmla="*/ 356 h 775"/>
              <a:gd name="T16" fmla="*/ 2036 w 2049"/>
              <a:gd name="T17" fmla="*/ 356 h 775"/>
              <a:gd name="T18" fmla="*/ 2036 w 2049"/>
              <a:gd name="T19" fmla="*/ 408 h 775"/>
              <a:gd name="T20" fmla="*/ 1749 w 2049"/>
              <a:gd name="T21" fmla="*/ 760 h 775"/>
              <a:gd name="T22" fmla="*/ 1749 w 2049"/>
              <a:gd name="T23" fmla="*/ 760 h 775"/>
              <a:gd name="T24" fmla="*/ 1718 w 2049"/>
              <a:gd name="T25" fmla="*/ 774 h 775"/>
              <a:gd name="T26" fmla="*/ 53 w 2049"/>
              <a:gd name="T27" fmla="*/ 774 h 775"/>
              <a:gd name="T28" fmla="*/ 53 w 2049"/>
              <a:gd name="T29" fmla="*/ 774 h 775"/>
              <a:gd name="T30" fmla="*/ 21 w 2049"/>
              <a:gd name="T31" fmla="*/ 708 h 775"/>
              <a:gd name="T32" fmla="*/ 263 w 2049"/>
              <a:gd name="T33" fmla="*/ 408 h 775"/>
              <a:gd name="T34" fmla="*/ 263 w 2049"/>
              <a:gd name="T35" fmla="*/ 408 h 775"/>
              <a:gd name="T36" fmla="*/ 262 w 2049"/>
              <a:gd name="T37" fmla="*/ 356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49" h="775">
                <a:moveTo>
                  <a:pt x="262" y="356"/>
                </a:moveTo>
                <a:lnTo>
                  <a:pt x="23" y="67"/>
                </a:lnTo>
                <a:lnTo>
                  <a:pt x="23" y="67"/>
                </a:lnTo>
                <a:cubicBezTo>
                  <a:pt x="1" y="40"/>
                  <a:pt x="20" y="0"/>
                  <a:pt x="55" y="0"/>
                </a:cubicBezTo>
                <a:lnTo>
                  <a:pt x="1718" y="0"/>
                </a:lnTo>
                <a:lnTo>
                  <a:pt x="1718" y="0"/>
                </a:lnTo>
                <a:cubicBezTo>
                  <a:pt x="1730" y="0"/>
                  <a:pt x="1742" y="5"/>
                  <a:pt x="1749" y="14"/>
                </a:cubicBezTo>
                <a:lnTo>
                  <a:pt x="2036" y="356"/>
                </a:lnTo>
                <a:lnTo>
                  <a:pt x="2036" y="356"/>
                </a:lnTo>
                <a:cubicBezTo>
                  <a:pt x="2048" y="371"/>
                  <a:pt x="2048" y="393"/>
                  <a:pt x="2036" y="408"/>
                </a:cubicBezTo>
                <a:lnTo>
                  <a:pt x="1749" y="760"/>
                </a:lnTo>
                <a:lnTo>
                  <a:pt x="1749" y="760"/>
                </a:lnTo>
                <a:cubicBezTo>
                  <a:pt x="1742" y="769"/>
                  <a:pt x="1730" y="774"/>
                  <a:pt x="1718" y="774"/>
                </a:cubicBezTo>
                <a:lnTo>
                  <a:pt x="53" y="774"/>
                </a:lnTo>
                <a:lnTo>
                  <a:pt x="53" y="774"/>
                </a:lnTo>
                <a:cubicBezTo>
                  <a:pt x="18" y="774"/>
                  <a:pt x="0" y="735"/>
                  <a:pt x="21" y="708"/>
                </a:cubicBezTo>
                <a:lnTo>
                  <a:pt x="263" y="408"/>
                </a:lnTo>
                <a:lnTo>
                  <a:pt x="263" y="408"/>
                </a:lnTo>
                <a:cubicBezTo>
                  <a:pt x="275" y="393"/>
                  <a:pt x="274" y="371"/>
                  <a:pt x="262" y="356"/>
                </a:cubicBezTo>
              </a:path>
            </a:pathLst>
          </a:custGeom>
          <a:solidFill>
            <a:schemeClr val="accent1"/>
          </a:solidFill>
          <a:ln>
            <a:noFill/>
          </a:ln>
          <a:effectLst/>
          <a:extLst>
            <a:ext uri="{91240B29-F687-4F45-9708-019B960494DF}">
              <a14:hiddenLine xmlns:a14="http://schemas.microsoft.com/office/drawing/2010/main" w="9525" cap="flat">
                <a:solidFill>
                  <a:srgbClr val="FDFFFC"/>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6" name="Freeform 6">
            <a:extLst>
              <a:ext uri="{FF2B5EF4-FFF2-40B4-BE49-F238E27FC236}">
                <a16:creationId xmlns:a16="http://schemas.microsoft.com/office/drawing/2014/main" id="{40D38486-815C-214E-86CC-025E853ADA10}"/>
              </a:ext>
            </a:extLst>
          </p:cNvPr>
          <p:cNvSpPr>
            <a:spLocks noChangeArrowheads="1"/>
          </p:cNvSpPr>
          <p:nvPr/>
        </p:nvSpPr>
        <p:spPr bwMode="auto">
          <a:xfrm>
            <a:off x="3925765" y="3516909"/>
            <a:ext cx="1277417" cy="483496"/>
          </a:xfrm>
          <a:custGeom>
            <a:avLst/>
            <a:gdLst>
              <a:gd name="T0" fmla="*/ 263 w 2050"/>
              <a:gd name="T1" fmla="*/ 357 h 776"/>
              <a:gd name="T2" fmla="*/ 23 w 2050"/>
              <a:gd name="T3" fmla="*/ 67 h 776"/>
              <a:gd name="T4" fmla="*/ 23 w 2050"/>
              <a:gd name="T5" fmla="*/ 67 h 776"/>
              <a:gd name="T6" fmla="*/ 55 w 2050"/>
              <a:gd name="T7" fmla="*/ 0 h 776"/>
              <a:gd name="T8" fmla="*/ 1718 w 2050"/>
              <a:gd name="T9" fmla="*/ 0 h 776"/>
              <a:gd name="T10" fmla="*/ 1718 w 2050"/>
              <a:gd name="T11" fmla="*/ 0 h 776"/>
              <a:gd name="T12" fmla="*/ 1750 w 2050"/>
              <a:gd name="T13" fmla="*/ 15 h 776"/>
              <a:gd name="T14" fmla="*/ 2036 w 2050"/>
              <a:gd name="T15" fmla="*/ 357 h 776"/>
              <a:gd name="T16" fmla="*/ 2036 w 2050"/>
              <a:gd name="T17" fmla="*/ 357 h 776"/>
              <a:gd name="T18" fmla="*/ 2036 w 2050"/>
              <a:gd name="T19" fmla="*/ 409 h 776"/>
              <a:gd name="T20" fmla="*/ 1750 w 2050"/>
              <a:gd name="T21" fmla="*/ 760 h 776"/>
              <a:gd name="T22" fmla="*/ 1750 w 2050"/>
              <a:gd name="T23" fmla="*/ 760 h 776"/>
              <a:gd name="T24" fmla="*/ 1718 w 2050"/>
              <a:gd name="T25" fmla="*/ 775 h 776"/>
              <a:gd name="T26" fmla="*/ 53 w 2050"/>
              <a:gd name="T27" fmla="*/ 775 h 776"/>
              <a:gd name="T28" fmla="*/ 53 w 2050"/>
              <a:gd name="T29" fmla="*/ 775 h 776"/>
              <a:gd name="T30" fmla="*/ 22 w 2050"/>
              <a:gd name="T31" fmla="*/ 709 h 776"/>
              <a:gd name="T32" fmla="*/ 263 w 2050"/>
              <a:gd name="T33" fmla="*/ 408 h 776"/>
              <a:gd name="T34" fmla="*/ 263 w 2050"/>
              <a:gd name="T35" fmla="*/ 408 h 776"/>
              <a:gd name="T36" fmla="*/ 263 w 2050"/>
              <a:gd name="T37" fmla="*/ 357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50" h="776">
                <a:moveTo>
                  <a:pt x="263" y="357"/>
                </a:moveTo>
                <a:lnTo>
                  <a:pt x="23" y="67"/>
                </a:lnTo>
                <a:lnTo>
                  <a:pt x="23" y="67"/>
                </a:lnTo>
                <a:cubicBezTo>
                  <a:pt x="1" y="41"/>
                  <a:pt x="20" y="0"/>
                  <a:pt x="55" y="0"/>
                </a:cubicBezTo>
                <a:lnTo>
                  <a:pt x="1718" y="0"/>
                </a:lnTo>
                <a:lnTo>
                  <a:pt x="1718" y="0"/>
                </a:lnTo>
                <a:cubicBezTo>
                  <a:pt x="1730" y="0"/>
                  <a:pt x="1742" y="6"/>
                  <a:pt x="1750" y="15"/>
                </a:cubicBezTo>
                <a:lnTo>
                  <a:pt x="2036" y="357"/>
                </a:lnTo>
                <a:lnTo>
                  <a:pt x="2036" y="357"/>
                </a:lnTo>
                <a:cubicBezTo>
                  <a:pt x="2048" y="372"/>
                  <a:pt x="2049" y="394"/>
                  <a:pt x="2036" y="409"/>
                </a:cubicBezTo>
                <a:lnTo>
                  <a:pt x="1750" y="760"/>
                </a:lnTo>
                <a:lnTo>
                  <a:pt x="1750" y="760"/>
                </a:lnTo>
                <a:cubicBezTo>
                  <a:pt x="1742" y="770"/>
                  <a:pt x="1730" y="775"/>
                  <a:pt x="1718" y="775"/>
                </a:cubicBezTo>
                <a:lnTo>
                  <a:pt x="53" y="775"/>
                </a:lnTo>
                <a:lnTo>
                  <a:pt x="53" y="775"/>
                </a:lnTo>
                <a:cubicBezTo>
                  <a:pt x="19" y="775"/>
                  <a:pt x="0" y="736"/>
                  <a:pt x="22" y="709"/>
                </a:cubicBezTo>
                <a:lnTo>
                  <a:pt x="263" y="408"/>
                </a:lnTo>
                <a:lnTo>
                  <a:pt x="263" y="408"/>
                </a:lnTo>
                <a:cubicBezTo>
                  <a:pt x="275" y="394"/>
                  <a:pt x="275" y="372"/>
                  <a:pt x="263" y="357"/>
                </a:cubicBezTo>
              </a:path>
            </a:pathLst>
          </a:custGeom>
          <a:solidFill>
            <a:schemeClr val="accent3"/>
          </a:solidFill>
          <a:ln>
            <a:noFill/>
          </a:ln>
          <a:effectLst/>
          <a:extLst>
            <a:ext uri="{91240B29-F687-4F45-9708-019B960494DF}">
              <a14:hiddenLine xmlns:a14="http://schemas.microsoft.com/office/drawing/2010/main" w="9525" cap="flat">
                <a:solidFill>
                  <a:srgbClr val="FDFFFC"/>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8" name="Freeform 8">
            <a:extLst>
              <a:ext uri="{FF2B5EF4-FFF2-40B4-BE49-F238E27FC236}">
                <a16:creationId xmlns:a16="http://schemas.microsoft.com/office/drawing/2014/main" id="{009938C9-036F-5544-B553-DFE9DFE1EF1F}"/>
              </a:ext>
            </a:extLst>
          </p:cNvPr>
          <p:cNvSpPr>
            <a:spLocks noChangeArrowheads="1"/>
          </p:cNvSpPr>
          <p:nvPr/>
        </p:nvSpPr>
        <p:spPr bwMode="auto">
          <a:xfrm>
            <a:off x="6988818" y="4634991"/>
            <a:ext cx="1277418" cy="483496"/>
          </a:xfrm>
          <a:custGeom>
            <a:avLst/>
            <a:gdLst>
              <a:gd name="T0" fmla="*/ 1786 w 2050"/>
              <a:gd name="T1" fmla="*/ 356 h 775"/>
              <a:gd name="T2" fmla="*/ 2025 w 2050"/>
              <a:gd name="T3" fmla="*/ 66 h 775"/>
              <a:gd name="T4" fmla="*/ 2025 w 2050"/>
              <a:gd name="T5" fmla="*/ 66 h 775"/>
              <a:gd name="T6" fmla="*/ 1993 w 2050"/>
              <a:gd name="T7" fmla="*/ 0 h 775"/>
              <a:gd name="T8" fmla="*/ 330 w 2050"/>
              <a:gd name="T9" fmla="*/ 0 h 775"/>
              <a:gd name="T10" fmla="*/ 330 w 2050"/>
              <a:gd name="T11" fmla="*/ 0 h 775"/>
              <a:gd name="T12" fmla="*/ 299 w 2050"/>
              <a:gd name="T13" fmla="*/ 14 h 775"/>
              <a:gd name="T14" fmla="*/ 12 w 2050"/>
              <a:gd name="T15" fmla="*/ 356 h 775"/>
              <a:gd name="T16" fmla="*/ 12 w 2050"/>
              <a:gd name="T17" fmla="*/ 356 h 775"/>
              <a:gd name="T18" fmla="*/ 12 w 2050"/>
              <a:gd name="T19" fmla="*/ 408 h 775"/>
              <a:gd name="T20" fmla="*/ 299 w 2050"/>
              <a:gd name="T21" fmla="*/ 760 h 775"/>
              <a:gd name="T22" fmla="*/ 299 w 2050"/>
              <a:gd name="T23" fmla="*/ 760 h 775"/>
              <a:gd name="T24" fmla="*/ 330 w 2050"/>
              <a:gd name="T25" fmla="*/ 774 h 775"/>
              <a:gd name="T26" fmla="*/ 1996 w 2050"/>
              <a:gd name="T27" fmla="*/ 774 h 775"/>
              <a:gd name="T28" fmla="*/ 1996 w 2050"/>
              <a:gd name="T29" fmla="*/ 774 h 775"/>
              <a:gd name="T30" fmla="*/ 2027 w 2050"/>
              <a:gd name="T31" fmla="*/ 708 h 775"/>
              <a:gd name="T32" fmla="*/ 1786 w 2050"/>
              <a:gd name="T33" fmla="*/ 408 h 775"/>
              <a:gd name="T34" fmla="*/ 1786 w 2050"/>
              <a:gd name="T35" fmla="*/ 408 h 775"/>
              <a:gd name="T36" fmla="*/ 1786 w 2050"/>
              <a:gd name="T37" fmla="*/ 356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50" h="775">
                <a:moveTo>
                  <a:pt x="1786" y="356"/>
                </a:moveTo>
                <a:lnTo>
                  <a:pt x="2025" y="66"/>
                </a:lnTo>
                <a:lnTo>
                  <a:pt x="2025" y="66"/>
                </a:lnTo>
                <a:cubicBezTo>
                  <a:pt x="2048" y="40"/>
                  <a:pt x="2028" y="0"/>
                  <a:pt x="1993" y="0"/>
                </a:cubicBezTo>
                <a:lnTo>
                  <a:pt x="330" y="0"/>
                </a:lnTo>
                <a:lnTo>
                  <a:pt x="330" y="0"/>
                </a:lnTo>
                <a:cubicBezTo>
                  <a:pt x="318" y="0"/>
                  <a:pt x="306" y="5"/>
                  <a:pt x="299" y="14"/>
                </a:cubicBezTo>
                <a:lnTo>
                  <a:pt x="12" y="356"/>
                </a:lnTo>
                <a:lnTo>
                  <a:pt x="12" y="356"/>
                </a:lnTo>
                <a:cubicBezTo>
                  <a:pt x="0" y="371"/>
                  <a:pt x="0" y="393"/>
                  <a:pt x="12" y="408"/>
                </a:cubicBezTo>
                <a:lnTo>
                  <a:pt x="299" y="760"/>
                </a:lnTo>
                <a:lnTo>
                  <a:pt x="299" y="760"/>
                </a:lnTo>
                <a:cubicBezTo>
                  <a:pt x="306" y="768"/>
                  <a:pt x="318" y="774"/>
                  <a:pt x="330" y="774"/>
                </a:cubicBezTo>
                <a:lnTo>
                  <a:pt x="1996" y="774"/>
                </a:lnTo>
                <a:lnTo>
                  <a:pt x="1996" y="774"/>
                </a:lnTo>
                <a:cubicBezTo>
                  <a:pt x="2030" y="774"/>
                  <a:pt x="2049" y="735"/>
                  <a:pt x="2027" y="708"/>
                </a:cubicBezTo>
                <a:lnTo>
                  <a:pt x="1786" y="408"/>
                </a:lnTo>
                <a:lnTo>
                  <a:pt x="1786" y="408"/>
                </a:lnTo>
                <a:cubicBezTo>
                  <a:pt x="1773" y="393"/>
                  <a:pt x="1774" y="371"/>
                  <a:pt x="1786" y="356"/>
                </a:cubicBezTo>
              </a:path>
            </a:pathLst>
          </a:custGeom>
          <a:solidFill>
            <a:schemeClr val="accent4"/>
          </a:solidFill>
          <a:ln>
            <a:noFill/>
          </a:ln>
          <a:effectLst/>
        </p:spPr>
        <p:txBody>
          <a:bodyPr wrap="none" anchor="ctr"/>
          <a:lstStyle/>
          <a:p>
            <a:endParaRPr lang="en-US" sz="3266" dirty="0">
              <a:latin typeface="Lato Light" panose="020F0502020204030203" pitchFamily="34" charset="0"/>
            </a:endParaRPr>
          </a:p>
        </p:txBody>
      </p:sp>
      <p:sp>
        <p:nvSpPr>
          <p:cNvPr id="10" name="Freeform 10">
            <a:extLst>
              <a:ext uri="{FF2B5EF4-FFF2-40B4-BE49-F238E27FC236}">
                <a16:creationId xmlns:a16="http://schemas.microsoft.com/office/drawing/2014/main" id="{134207AD-E10A-FC4C-94E0-D6ECDCA3DF2B}"/>
              </a:ext>
            </a:extLst>
          </p:cNvPr>
          <p:cNvSpPr>
            <a:spLocks noChangeArrowheads="1"/>
          </p:cNvSpPr>
          <p:nvPr/>
        </p:nvSpPr>
        <p:spPr bwMode="auto">
          <a:xfrm>
            <a:off x="6736082" y="2857596"/>
            <a:ext cx="1277418" cy="483496"/>
          </a:xfrm>
          <a:custGeom>
            <a:avLst/>
            <a:gdLst>
              <a:gd name="T0" fmla="*/ 1786 w 2050"/>
              <a:gd name="T1" fmla="*/ 356 h 776"/>
              <a:gd name="T2" fmla="*/ 2026 w 2050"/>
              <a:gd name="T3" fmla="*/ 66 h 776"/>
              <a:gd name="T4" fmla="*/ 2026 w 2050"/>
              <a:gd name="T5" fmla="*/ 66 h 776"/>
              <a:gd name="T6" fmla="*/ 1994 w 2050"/>
              <a:gd name="T7" fmla="*/ 0 h 776"/>
              <a:gd name="T8" fmla="*/ 330 w 2050"/>
              <a:gd name="T9" fmla="*/ 0 h 776"/>
              <a:gd name="T10" fmla="*/ 330 w 2050"/>
              <a:gd name="T11" fmla="*/ 0 h 776"/>
              <a:gd name="T12" fmla="*/ 299 w 2050"/>
              <a:gd name="T13" fmla="*/ 14 h 776"/>
              <a:gd name="T14" fmla="*/ 13 w 2050"/>
              <a:gd name="T15" fmla="*/ 356 h 776"/>
              <a:gd name="T16" fmla="*/ 13 w 2050"/>
              <a:gd name="T17" fmla="*/ 356 h 776"/>
              <a:gd name="T18" fmla="*/ 12 w 2050"/>
              <a:gd name="T19" fmla="*/ 408 h 776"/>
              <a:gd name="T20" fmla="*/ 299 w 2050"/>
              <a:gd name="T21" fmla="*/ 759 h 776"/>
              <a:gd name="T22" fmla="*/ 299 w 2050"/>
              <a:gd name="T23" fmla="*/ 759 h 776"/>
              <a:gd name="T24" fmla="*/ 331 w 2050"/>
              <a:gd name="T25" fmla="*/ 775 h 776"/>
              <a:gd name="T26" fmla="*/ 1996 w 2050"/>
              <a:gd name="T27" fmla="*/ 775 h 776"/>
              <a:gd name="T28" fmla="*/ 1996 w 2050"/>
              <a:gd name="T29" fmla="*/ 775 h 776"/>
              <a:gd name="T30" fmla="*/ 2027 w 2050"/>
              <a:gd name="T31" fmla="*/ 708 h 776"/>
              <a:gd name="T32" fmla="*/ 1786 w 2050"/>
              <a:gd name="T33" fmla="*/ 408 h 776"/>
              <a:gd name="T34" fmla="*/ 1786 w 2050"/>
              <a:gd name="T35" fmla="*/ 408 h 776"/>
              <a:gd name="T36" fmla="*/ 1786 w 2050"/>
              <a:gd name="T37" fmla="*/ 356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50" h="776">
                <a:moveTo>
                  <a:pt x="1786" y="356"/>
                </a:moveTo>
                <a:lnTo>
                  <a:pt x="2026" y="66"/>
                </a:lnTo>
                <a:lnTo>
                  <a:pt x="2026" y="66"/>
                </a:lnTo>
                <a:cubicBezTo>
                  <a:pt x="2048" y="40"/>
                  <a:pt x="2028" y="0"/>
                  <a:pt x="1994" y="0"/>
                </a:cubicBezTo>
                <a:lnTo>
                  <a:pt x="330" y="0"/>
                </a:lnTo>
                <a:lnTo>
                  <a:pt x="330" y="0"/>
                </a:lnTo>
                <a:cubicBezTo>
                  <a:pt x="319" y="0"/>
                  <a:pt x="307" y="5"/>
                  <a:pt x="299" y="14"/>
                </a:cubicBezTo>
                <a:lnTo>
                  <a:pt x="13" y="356"/>
                </a:lnTo>
                <a:lnTo>
                  <a:pt x="13" y="356"/>
                </a:lnTo>
                <a:cubicBezTo>
                  <a:pt x="0" y="371"/>
                  <a:pt x="0" y="393"/>
                  <a:pt x="12" y="408"/>
                </a:cubicBezTo>
                <a:lnTo>
                  <a:pt x="299" y="759"/>
                </a:lnTo>
                <a:lnTo>
                  <a:pt x="299" y="759"/>
                </a:lnTo>
                <a:cubicBezTo>
                  <a:pt x="307" y="769"/>
                  <a:pt x="319" y="775"/>
                  <a:pt x="331" y="775"/>
                </a:cubicBezTo>
                <a:lnTo>
                  <a:pt x="1996" y="775"/>
                </a:lnTo>
                <a:lnTo>
                  <a:pt x="1996" y="775"/>
                </a:lnTo>
                <a:cubicBezTo>
                  <a:pt x="2030" y="775"/>
                  <a:pt x="2049" y="735"/>
                  <a:pt x="2027" y="708"/>
                </a:cubicBezTo>
                <a:lnTo>
                  <a:pt x="1786" y="408"/>
                </a:lnTo>
                <a:lnTo>
                  <a:pt x="1786" y="408"/>
                </a:lnTo>
                <a:cubicBezTo>
                  <a:pt x="1774" y="392"/>
                  <a:pt x="1774" y="371"/>
                  <a:pt x="1786" y="356"/>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p:nvSpPr>
          <p:cNvPr id="17" name="TextBox 16">
            <a:extLst>
              <a:ext uri="{FF2B5EF4-FFF2-40B4-BE49-F238E27FC236}">
                <a16:creationId xmlns:a16="http://schemas.microsoft.com/office/drawing/2014/main" id="{12A7C3B1-B3D3-514F-82A8-7B0FA6B91F0D}"/>
              </a:ext>
            </a:extLst>
          </p:cNvPr>
          <p:cNvSpPr txBox="1"/>
          <p:nvPr/>
        </p:nvSpPr>
        <p:spPr>
          <a:xfrm>
            <a:off x="8268504" y="2671861"/>
            <a:ext cx="1611339" cy="338554"/>
          </a:xfrm>
          <a:prstGeom prst="rect">
            <a:avLst/>
          </a:prstGeom>
          <a:noFill/>
        </p:spPr>
        <p:txBody>
          <a:bodyPr wrap="none" rtlCol="0" anchor="b" anchorCtr="0">
            <a:spAutoFit/>
          </a:bodyPr>
          <a:lstStyle/>
          <a:p>
            <a:r>
              <a:rPr lang="en-US" sz="1600" b="1" dirty="0">
                <a:solidFill>
                  <a:schemeClr val="tx2"/>
                </a:solidFill>
                <a:latin typeface="Poppins" pitchFamily="2" charset="77"/>
                <a:ea typeface="League Spartan" charset="0"/>
                <a:cs typeface="Poppins" pitchFamily="2" charset="77"/>
              </a:rPr>
              <a:t>YOUR TITLE 02</a:t>
            </a:r>
          </a:p>
        </p:txBody>
      </p:sp>
      <p:sp>
        <p:nvSpPr>
          <p:cNvPr id="21" name="TextBox 20">
            <a:extLst>
              <a:ext uri="{FF2B5EF4-FFF2-40B4-BE49-F238E27FC236}">
                <a16:creationId xmlns:a16="http://schemas.microsoft.com/office/drawing/2014/main" id="{2F9D55AA-A293-584D-8D34-8D79EC28CEC9}"/>
              </a:ext>
            </a:extLst>
          </p:cNvPr>
          <p:cNvSpPr txBox="1"/>
          <p:nvPr/>
        </p:nvSpPr>
        <p:spPr>
          <a:xfrm>
            <a:off x="8513447" y="4449255"/>
            <a:ext cx="1633781" cy="338554"/>
          </a:xfrm>
          <a:prstGeom prst="rect">
            <a:avLst/>
          </a:prstGeom>
          <a:noFill/>
        </p:spPr>
        <p:txBody>
          <a:bodyPr wrap="none" rtlCol="0" anchor="b" anchorCtr="0">
            <a:spAutoFit/>
          </a:bodyPr>
          <a:lstStyle/>
          <a:p>
            <a:r>
              <a:rPr lang="en-US" sz="1600" b="1" dirty="0">
                <a:solidFill>
                  <a:schemeClr val="tx2"/>
                </a:solidFill>
                <a:latin typeface="Poppins" pitchFamily="2" charset="77"/>
                <a:ea typeface="League Spartan" charset="0"/>
                <a:cs typeface="Poppins" pitchFamily="2" charset="77"/>
              </a:rPr>
              <a:t>YOUR TITLE 04</a:t>
            </a:r>
          </a:p>
        </p:txBody>
      </p:sp>
      <p:sp>
        <p:nvSpPr>
          <p:cNvPr id="24" name="TextBox 23">
            <a:extLst>
              <a:ext uri="{FF2B5EF4-FFF2-40B4-BE49-F238E27FC236}">
                <a16:creationId xmlns:a16="http://schemas.microsoft.com/office/drawing/2014/main" id="{D28FDDA8-B675-E049-A87D-CAB0E42E6821}"/>
              </a:ext>
            </a:extLst>
          </p:cNvPr>
          <p:cNvSpPr txBox="1"/>
          <p:nvPr/>
        </p:nvSpPr>
        <p:spPr>
          <a:xfrm>
            <a:off x="2105686" y="3331173"/>
            <a:ext cx="1617751" cy="338554"/>
          </a:xfrm>
          <a:prstGeom prst="rect">
            <a:avLst/>
          </a:prstGeom>
          <a:noFill/>
        </p:spPr>
        <p:txBody>
          <a:bodyPr wrap="none" rtlCol="0" anchor="b" anchorCtr="0">
            <a:spAutoFit/>
          </a:bodyPr>
          <a:lstStyle/>
          <a:p>
            <a:pPr algn="r"/>
            <a:r>
              <a:rPr lang="en-US" sz="1600" b="1" dirty="0">
                <a:solidFill>
                  <a:schemeClr val="tx2"/>
                </a:solidFill>
                <a:latin typeface="Poppins" pitchFamily="2" charset="77"/>
                <a:ea typeface="League Spartan" charset="0"/>
                <a:cs typeface="Poppins" pitchFamily="2" charset="77"/>
              </a:rPr>
              <a:t>YOUR TITLE 03</a:t>
            </a:r>
          </a:p>
        </p:txBody>
      </p:sp>
      <p:sp>
        <p:nvSpPr>
          <p:cNvPr id="27" name="TextBox 26">
            <a:extLst>
              <a:ext uri="{FF2B5EF4-FFF2-40B4-BE49-F238E27FC236}">
                <a16:creationId xmlns:a16="http://schemas.microsoft.com/office/drawing/2014/main" id="{6777CA87-A17F-8442-87DE-9A1F672C9098}"/>
              </a:ext>
            </a:extLst>
          </p:cNvPr>
          <p:cNvSpPr txBox="1"/>
          <p:nvPr/>
        </p:nvSpPr>
        <p:spPr>
          <a:xfrm>
            <a:off x="2352233" y="1553777"/>
            <a:ext cx="1571264" cy="338554"/>
          </a:xfrm>
          <a:prstGeom prst="rect">
            <a:avLst/>
          </a:prstGeom>
          <a:noFill/>
        </p:spPr>
        <p:txBody>
          <a:bodyPr wrap="none" rtlCol="0" anchor="b" anchorCtr="0">
            <a:spAutoFit/>
          </a:bodyPr>
          <a:lstStyle/>
          <a:p>
            <a:pPr algn="r"/>
            <a:r>
              <a:rPr lang="en-US" sz="1600" b="1" dirty="0">
                <a:solidFill>
                  <a:schemeClr val="tx2"/>
                </a:solidFill>
                <a:latin typeface="Poppins" pitchFamily="2" charset="77"/>
                <a:ea typeface="League Spartan" charset="0"/>
                <a:cs typeface="Poppins" pitchFamily="2" charset="77"/>
              </a:rPr>
              <a:t>YOUR TITLE 01</a:t>
            </a:r>
          </a:p>
        </p:txBody>
      </p:sp>
      <p:sp>
        <p:nvSpPr>
          <p:cNvPr id="29" name="TextBox 28">
            <a:extLst>
              <a:ext uri="{FF2B5EF4-FFF2-40B4-BE49-F238E27FC236}">
                <a16:creationId xmlns:a16="http://schemas.microsoft.com/office/drawing/2014/main" id="{ABF34E87-97CD-1347-9134-ADB603E049FE}"/>
              </a:ext>
            </a:extLst>
          </p:cNvPr>
          <p:cNvSpPr txBox="1"/>
          <p:nvPr/>
        </p:nvSpPr>
        <p:spPr>
          <a:xfrm>
            <a:off x="4619879" y="1811983"/>
            <a:ext cx="39466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01</a:t>
            </a:r>
          </a:p>
        </p:txBody>
      </p:sp>
      <p:sp>
        <p:nvSpPr>
          <p:cNvPr id="30" name="TextBox 29">
            <a:extLst>
              <a:ext uri="{FF2B5EF4-FFF2-40B4-BE49-F238E27FC236}">
                <a16:creationId xmlns:a16="http://schemas.microsoft.com/office/drawing/2014/main" id="{1B13B601-2951-0848-BDEA-72CAA0C7A4CC}"/>
              </a:ext>
            </a:extLst>
          </p:cNvPr>
          <p:cNvSpPr txBox="1"/>
          <p:nvPr/>
        </p:nvSpPr>
        <p:spPr>
          <a:xfrm>
            <a:off x="7157423" y="2932838"/>
            <a:ext cx="434735"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02</a:t>
            </a:r>
          </a:p>
        </p:txBody>
      </p:sp>
      <p:sp>
        <p:nvSpPr>
          <p:cNvPr id="31" name="TextBox 30">
            <a:extLst>
              <a:ext uri="{FF2B5EF4-FFF2-40B4-BE49-F238E27FC236}">
                <a16:creationId xmlns:a16="http://schemas.microsoft.com/office/drawing/2014/main" id="{004BCEE7-81CF-F148-B8A5-6DB51C71BB23}"/>
              </a:ext>
            </a:extLst>
          </p:cNvPr>
          <p:cNvSpPr txBox="1"/>
          <p:nvPr/>
        </p:nvSpPr>
        <p:spPr>
          <a:xfrm>
            <a:off x="4343900" y="3588668"/>
            <a:ext cx="441146"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03</a:t>
            </a:r>
          </a:p>
        </p:txBody>
      </p:sp>
      <p:sp>
        <p:nvSpPr>
          <p:cNvPr id="32" name="TextBox 31">
            <a:extLst>
              <a:ext uri="{FF2B5EF4-FFF2-40B4-BE49-F238E27FC236}">
                <a16:creationId xmlns:a16="http://schemas.microsoft.com/office/drawing/2014/main" id="{D99BB390-B615-4044-8C55-68CF88B659C2}"/>
              </a:ext>
            </a:extLst>
          </p:cNvPr>
          <p:cNvSpPr txBox="1"/>
          <p:nvPr/>
        </p:nvSpPr>
        <p:spPr>
          <a:xfrm>
            <a:off x="7398939" y="4707461"/>
            <a:ext cx="457177"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04</a:t>
            </a:r>
          </a:p>
        </p:txBody>
      </p:sp>
      <p:sp>
        <p:nvSpPr>
          <p:cNvPr id="5" name="TextBox 4">
            <a:extLst>
              <a:ext uri="{FF2B5EF4-FFF2-40B4-BE49-F238E27FC236}">
                <a16:creationId xmlns:a16="http://schemas.microsoft.com/office/drawing/2014/main" id="{211C346A-BCBB-BF9F-F2B3-C24EA5BB237A}"/>
              </a:ext>
            </a:extLst>
          </p:cNvPr>
          <p:cNvSpPr txBox="1"/>
          <p:nvPr/>
        </p:nvSpPr>
        <p:spPr>
          <a:xfrm>
            <a:off x="8247987" y="2996739"/>
            <a:ext cx="3570293" cy="600164"/>
          </a:xfrm>
          <a:prstGeom prst="rect">
            <a:avLst/>
          </a:prstGeom>
          <a:noFill/>
        </p:spPr>
        <p:txBody>
          <a:bodyPr wrap="square" rtlCol="0" anchor="t">
            <a:spAutoFit/>
          </a:bodyPr>
          <a:lstStyle/>
          <a:p>
            <a:r>
              <a:rPr lang="en-US" sz="1100" spc="-15" dirty="0">
                <a:latin typeface="DM Sans" pitchFamily="2" charset="77"/>
              </a:rPr>
              <a:t>You can achieve anything you set your mind to—just put in the effort. Now go out there and present like a pro!</a:t>
            </a:r>
          </a:p>
        </p:txBody>
      </p:sp>
      <p:sp>
        <p:nvSpPr>
          <p:cNvPr id="7" name="TextBox 6">
            <a:extLst>
              <a:ext uri="{FF2B5EF4-FFF2-40B4-BE49-F238E27FC236}">
                <a16:creationId xmlns:a16="http://schemas.microsoft.com/office/drawing/2014/main" id="{6BE3296A-D70F-6854-8666-AB924EE0FF91}"/>
              </a:ext>
            </a:extLst>
          </p:cNvPr>
          <p:cNvSpPr txBox="1"/>
          <p:nvPr/>
        </p:nvSpPr>
        <p:spPr>
          <a:xfrm>
            <a:off x="8537320" y="4769274"/>
            <a:ext cx="3146349" cy="600164"/>
          </a:xfrm>
          <a:prstGeom prst="rect">
            <a:avLst/>
          </a:prstGeom>
          <a:noFill/>
        </p:spPr>
        <p:txBody>
          <a:bodyPr wrap="square" rtlCol="0" anchor="t">
            <a:spAutoFit/>
          </a:bodyPr>
          <a:lstStyle/>
          <a:p>
            <a:r>
              <a:rPr lang="en-US" sz="1100" spc="-15" dirty="0">
                <a:latin typeface="DM Sans" pitchFamily="2" charset="77"/>
              </a:rPr>
              <a:t>You can achieve anything you set your mind to—just put in the effort. Now go out there and present like a pro!</a:t>
            </a:r>
          </a:p>
        </p:txBody>
      </p:sp>
      <p:sp>
        <p:nvSpPr>
          <p:cNvPr id="9" name="TextBox 8">
            <a:extLst>
              <a:ext uri="{FF2B5EF4-FFF2-40B4-BE49-F238E27FC236}">
                <a16:creationId xmlns:a16="http://schemas.microsoft.com/office/drawing/2014/main" id="{B94CC7E5-C8AD-CCD0-A4AF-08D53F594F70}"/>
              </a:ext>
            </a:extLst>
          </p:cNvPr>
          <p:cNvSpPr txBox="1"/>
          <p:nvPr/>
        </p:nvSpPr>
        <p:spPr>
          <a:xfrm>
            <a:off x="606653" y="1889580"/>
            <a:ext cx="3316844" cy="600164"/>
          </a:xfrm>
          <a:prstGeom prst="rect">
            <a:avLst/>
          </a:prstGeom>
          <a:noFill/>
        </p:spPr>
        <p:txBody>
          <a:bodyPr wrap="square" rtlCol="0" anchor="t">
            <a:spAutoFit/>
          </a:bodyPr>
          <a:lstStyle/>
          <a:p>
            <a:pPr algn="r"/>
            <a:r>
              <a:rPr lang="en-US" sz="1100" spc="-15" dirty="0">
                <a:latin typeface="DM Sans" pitchFamily="2" charset="77"/>
              </a:rPr>
              <a:t>You can achieve anything you set your mind to—just put in the effort. Now go out there and present like a pro!</a:t>
            </a:r>
          </a:p>
        </p:txBody>
      </p:sp>
      <p:sp>
        <p:nvSpPr>
          <p:cNvPr id="11" name="TextBox 10">
            <a:extLst>
              <a:ext uri="{FF2B5EF4-FFF2-40B4-BE49-F238E27FC236}">
                <a16:creationId xmlns:a16="http://schemas.microsoft.com/office/drawing/2014/main" id="{89E3D4B2-E3DE-3510-D8DE-FFD6308FEB62}"/>
              </a:ext>
            </a:extLst>
          </p:cNvPr>
          <p:cNvSpPr txBox="1"/>
          <p:nvPr/>
        </p:nvSpPr>
        <p:spPr>
          <a:xfrm>
            <a:off x="397224" y="3669727"/>
            <a:ext cx="3316844" cy="600164"/>
          </a:xfrm>
          <a:prstGeom prst="rect">
            <a:avLst/>
          </a:prstGeom>
          <a:noFill/>
        </p:spPr>
        <p:txBody>
          <a:bodyPr wrap="square" rtlCol="0" anchor="t">
            <a:spAutoFit/>
          </a:bodyPr>
          <a:lstStyle/>
          <a:p>
            <a:pPr algn="r"/>
            <a:r>
              <a:rPr lang="en-US" sz="1100" spc="-15" dirty="0">
                <a:latin typeface="DM Sans" pitchFamily="2" charset="77"/>
              </a:rPr>
              <a:t>You can achieve anything you set your mind to—just put in the effort. Now go out there and present like a pro!</a:t>
            </a:r>
          </a:p>
        </p:txBody>
      </p:sp>
      <p:sp>
        <p:nvSpPr>
          <p:cNvPr id="12" name="TextBox 11">
            <a:extLst>
              <a:ext uri="{FF2B5EF4-FFF2-40B4-BE49-F238E27FC236}">
                <a16:creationId xmlns:a16="http://schemas.microsoft.com/office/drawing/2014/main" id="{23402396-9587-CDF7-AAAE-F50BBC6124C8}"/>
              </a:ext>
            </a:extLst>
          </p:cNvPr>
          <p:cNvSpPr txBox="1"/>
          <p:nvPr/>
        </p:nvSpPr>
        <p:spPr>
          <a:xfrm>
            <a:off x="606653" y="454733"/>
            <a:ext cx="4772781" cy="656590"/>
          </a:xfrm>
          <a:prstGeom prst="rect">
            <a:avLst/>
          </a:prstGeom>
          <a:noFill/>
        </p:spPr>
        <p:txBody>
          <a:bodyPr wrap="none" rtlCol="0" anchor="b">
            <a:spAutoFit/>
          </a:bodyPr>
          <a:lstStyle/>
          <a:p>
            <a:pPr>
              <a:lnSpc>
                <a:spcPts val="4440"/>
              </a:lnSpc>
            </a:pPr>
            <a:r>
              <a:rPr lang="en-US" sz="3700" b="1" spc="-145" dirty="0">
                <a:solidFill>
                  <a:schemeClr val="tx2"/>
                </a:solidFill>
                <a:latin typeface="DM Sans" pitchFamily="2" charset="77"/>
              </a:rPr>
              <a:t>Roadmap </a:t>
            </a:r>
            <a:r>
              <a:rPr lang="en-US" sz="3700" b="1" spc="-145" dirty="0">
                <a:solidFill>
                  <a:schemeClr val="accent2"/>
                </a:solidFill>
                <a:latin typeface="DM Sans" pitchFamily="2" charset="77"/>
              </a:rPr>
              <a:t>PowerPoint</a:t>
            </a:r>
          </a:p>
        </p:txBody>
      </p:sp>
      <p:grpSp>
        <p:nvGrpSpPr>
          <p:cNvPr id="13" name="Group 12">
            <a:extLst>
              <a:ext uri="{FF2B5EF4-FFF2-40B4-BE49-F238E27FC236}">
                <a16:creationId xmlns:a16="http://schemas.microsoft.com/office/drawing/2014/main" id="{5B7EF50D-7D67-3A42-8D68-467AB21A6F47}"/>
              </a:ext>
            </a:extLst>
          </p:cNvPr>
          <p:cNvGrpSpPr/>
          <p:nvPr/>
        </p:nvGrpSpPr>
        <p:grpSpPr>
          <a:xfrm>
            <a:off x="4164684" y="121572"/>
            <a:ext cx="1038498" cy="414281"/>
            <a:chOff x="5879348" y="122046"/>
            <a:chExt cx="1038498" cy="414281"/>
          </a:xfrm>
        </p:grpSpPr>
        <p:sp>
          <p:nvSpPr>
            <p:cNvPr id="18" name="Freeform: Shape 17">
              <a:extLst>
                <a:ext uri="{FF2B5EF4-FFF2-40B4-BE49-F238E27FC236}">
                  <a16:creationId xmlns:a16="http://schemas.microsoft.com/office/drawing/2014/main" id="{6B7A8A49-8598-D731-CB6F-5E8FE9F727EE}"/>
                </a:ext>
              </a:extLst>
            </p:cNvPr>
            <p:cNvSpPr/>
            <p:nvPr/>
          </p:nvSpPr>
          <p:spPr>
            <a:xfrm>
              <a:off x="5879348" y="234795"/>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19" name="Freeform: Shape 18">
              <a:extLst>
                <a:ext uri="{FF2B5EF4-FFF2-40B4-BE49-F238E27FC236}">
                  <a16:creationId xmlns:a16="http://schemas.microsoft.com/office/drawing/2014/main" id="{89434023-DA4A-0C3E-3A5B-277435C98554}"/>
                </a:ext>
              </a:extLst>
            </p:cNvPr>
            <p:cNvSpPr/>
            <p:nvPr/>
          </p:nvSpPr>
          <p:spPr>
            <a:xfrm>
              <a:off x="6094936" y="152789"/>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69 w 176206"/>
                <a:gd name="connsiteY3" fmla="*/ 103602 h 167567"/>
                <a:gd name="connsiteX4" fmla="*/ 142540 w 176206"/>
                <a:gd name="connsiteY4" fmla="*/ 167567 h 167567"/>
                <a:gd name="connsiteX5" fmla="*/ 88103 w 176206"/>
                <a:gd name="connsiteY5" fmla="*/ 128058 h 167567"/>
                <a:gd name="connsiteX6" fmla="*/ 33666 w 176206"/>
                <a:gd name="connsiteY6" fmla="*/ 167567 h 167567"/>
                <a:gd name="connsiteX7" fmla="*/ 54437 w 176206"/>
                <a:gd name="connsiteY7" fmla="*/ 103602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69" y="103602"/>
                  </a:lnTo>
                  <a:lnTo>
                    <a:pt x="142540" y="167567"/>
                  </a:lnTo>
                  <a:lnTo>
                    <a:pt x="88103" y="128058"/>
                  </a:lnTo>
                  <a:lnTo>
                    <a:pt x="33666" y="167567"/>
                  </a:lnTo>
                  <a:lnTo>
                    <a:pt x="54437" y="103602"/>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2" name="Freeform: Shape 21">
              <a:extLst>
                <a:ext uri="{FF2B5EF4-FFF2-40B4-BE49-F238E27FC236}">
                  <a16:creationId xmlns:a16="http://schemas.microsoft.com/office/drawing/2014/main" id="{E0C754CA-7760-106F-C4CF-DF16E6E5CCEA}"/>
                </a:ext>
              </a:extLst>
            </p:cNvPr>
            <p:cNvSpPr/>
            <p:nvPr/>
          </p:nvSpPr>
          <p:spPr>
            <a:xfrm>
              <a:off x="6310525" y="122046"/>
              <a:ext cx="176206" cy="167567"/>
            </a:xfrm>
            <a:custGeom>
              <a:avLst/>
              <a:gdLst>
                <a:gd name="connsiteX0" fmla="*/ 88103 w 176206"/>
                <a:gd name="connsiteY0" fmla="*/ 0 h 167567"/>
                <a:gd name="connsiteX1" fmla="*/ 108874 w 176206"/>
                <a:gd name="connsiteY1" fmla="*/ 64029 h 167567"/>
                <a:gd name="connsiteX2" fmla="*/ 176206 w 176206"/>
                <a:gd name="connsiteY2" fmla="*/ 64029 h 167567"/>
                <a:gd name="connsiteX3" fmla="*/ 121706 w 176206"/>
                <a:gd name="connsiteY3" fmla="*/ 103539 h 167567"/>
                <a:gd name="connsiteX4" fmla="*/ 142540 w 176206"/>
                <a:gd name="connsiteY4" fmla="*/ 167567 h 167567"/>
                <a:gd name="connsiteX5" fmla="*/ 88103 w 176206"/>
                <a:gd name="connsiteY5" fmla="*/ 127994 h 167567"/>
                <a:gd name="connsiteX6" fmla="*/ 33602 w 176206"/>
                <a:gd name="connsiteY6" fmla="*/ 167567 h 167567"/>
                <a:gd name="connsiteX7" fmla="*/ 54437 w 176206"/>
                <a:gd name="connsiteY7" fmla="*/ 103539 h 167567"/>
                <a:gd name="connsiteX8" fmla="*/ 0 w 176206"/>
                <a:gd name="connsiteY8" fmla="*/ 64029 h 167567"/>
                <a:gd name="connsiteX9" fmla="*/ 67268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874" y="64029"/>
                  </a:lnTo>
                  <a:lnTo>
                    <a:pt x="176206" y="64029"/>
                  </a:lnTo>
                  <a:lnTo>
                    <a:pt x="121706" y="103539"/>
                  </a:lnTo>
                  <a:lnTo>
                    <a:pt x="142540" y="167567"/>
                  </a:lnTo>
                  <a:lnTo>
                    <a:pt x="88103" y="127994"/>
                  </a:lnTo>
                  <a:lnTo>
                    <a:pt x="33602" y="167567"/>
                  </a:lnTo>
                  <a:lnTo>
                    <a:pt x="54437" y="103539"/>
                  </a:lnTo>
                  <a:lnTo>
                    <a:pt x="0" y="64029"/>
                  </a:lnTo>
                  <a:lnTo>
                    <a:pt x="67268"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25" name="Freeform: Shape 24">
              <a:extLst>
                <a:ext uri="{FF2B5EF4-FFF2-40B4-BE49-F238E27FC236}">
                  <a16:creationId xmlns:a16="http://schemas.microsoft.com/office/drawing/2014/main" id="{0A58F686-B37A-7786-A79A-033C47EFABF2}"/>
                </a:ext>
              </a:extLst>
            </p:cNvPr>
            <p:cNvSpPr/>
            <p:nvPr/>
          </p:nvSpPr>
          <p:spPr>
            <a:xfrm>
              <a:off x="6526114" y="152789"/>
              <a:ext cx="176142" cy="167567"/>
            </a:xfrm>
            <a:custGeom>
              <a:avLst/>
              <a:gdLst>
                <a:gd name="connsiteX0" fmla="*/ 88040 w 176142"/>
                <a:gd name="connsiteY0" fmla="*/ 0 h 167567"/>
                <a:gd name="connsiteX1" fmla="*/ 108874 w 176142"/>
                <a:gd name="connsiteY1" fmla="*/ 64029 h 167567"/>
                <a:gd name="connsiteX2" fmla="*/ 176143 w 176142"/>
                <a:gd name="connsiteY2" fmla="*/ 64029 h 167567"/>
                <a:gd name="connsiteX3" fmla="*/ 121706 w 176142"/>
                <a:gd name="connsiteY3" fmla="*/ 103602 h 167567"/>
                <a:gd name="connsiteX4" fmla="*/ 142540 w 176142"/>
                <a:gd name="connsiteY4" fmla="*/ 167567 h 167567"/>
                <a:gd name="connsiteX5" fmla="*/ 88040 w 176142"/>
                <a:gd name="connsiteY5" fmla="*/ 128058 h 167567"/>
                <a:gd name="connsiteX6" fmla="*/ 33602 w 176142"/>
                <a:gd name="connsiteY6" fmla="*/ 167567 h 167567"/>
                <a:gd name="connsiteX7" fmla="*/ 54437 w 176142"/>
                <a:gd name="connsiteY7" fmla="*/ 103602 h 167567"/>
                <a:gd name="connsiteX8" fmla="*/ 0 w 176142"/>
                <a:gd name="connsiteY8" fmla="*/ 64029 h 167567"/>
                <a:gd name="connsiteX9" fmla="*/ 67268 w 176142"/>
                <a:gd name="connsiteY9" fmla="*/ 64029 h 167567"/>
                <a:gd name="connsiteX10" fmla="*/ 88040 w 176142"/>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142" h="167567">
                  <a:moveTo>
                    <a:pt x="88040" y="0"/>
                  </a:moveTo>
                  <a:lnTo>
                    <a:pt x="108874" y="64029"/>
                  </a:lnTo>
                  <a:lnTo>
                    <a:pt x="176143" y="64029"/>
                  </a:lnTo>
                  <a:lnTo>
                    <a:pt x="121706" y="103602"/>
                  </a:lnTo>
                  <a:lnTo>
                    <a:pt x="142540" y="167567"/>
                  </a:lnTo>
                  <a:lnTo>
                    <a:pt x="88040" y="128058"/>
                  </a:lnTo>
                  <a:lnTo>
                    <a:pt x="33602" y="167567"/>
                  </a:lnTo>
                  <a:lnTo>
                    <a:pt x="54437" y="103602"/>
                  </a:lnTo>
                  <a:lnTo>
                    <a:pt x="0" y="64029"/>
                  </a:lnTo>
                  <a:lnTo>
                    <a:pt x="67268" y="64029"/>
                  </a:lnTo>
                  <a:lnTo>
                    <a:pt x="88040" y="0"/>
                  </a:lnTo>
                  <a:close/>
                </a:path>
              </a:pathLst>
            </a:custGeom>
            <a:solidFill>
              <a:schemeClr val="accent3"/>
            </a:solidFill>
            <a:ln w="6311"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AB6EC839-D447-9192-475F-D91B9E624626}"/>
                </a:ext>
              </a:extLst>
            </p:cNvPr>
            <p:cNvSpPr/>
            <p:nvPr/>
          </p:nvSpPr>
          <p:spPr>
            <a:xfrm>
              <a:off x="6741640" y="234795"/>
              <a:ext cx="176206" cy="167567"/>
            </a:xfrm>
            <a:custGeom>
              <a:avLst/>
              <a:gdLst>
                <a:gd name="connsiteX0" fmla="*/ 88103 w 176206"/>
                <a:gd name="connsiteY0" fmla="*/ 0 h 167567"/>
                <a:gd name="connsiteX1" fmla="*/ 108938 w 176206"/>
                <a:gd name="connsiteY1" fmla="*/ 64029 h 167567"/>
                <a:gd name="connsiteX2" fmla="*/ 176206 w 176206"/>
                <a:gd name="connsiteY2" fmla="*/ 64029 h 167567"/>
                <a:gd name="connsiteX3" fmla="*/ 121769 w 176206"/>
                <a:gd name="connsiteY3" fmla="*/ 103602 h 167567"/>
                <a:gd name="connsiteX4" fmla="*/ 142604 w 176206"/>
                <a:gd name="connsiteY4" fmla="*/ 167567 h 167567"/>
                <a:gd name="connsiteX5" fmla="*/ 88103 w 176206"/>
                <a:gd name="connsiteY5" fmla="*/ 128058 h 167567"/>
                <a:gd name="connsiteX6" fmla="*/ 33666 w 176206"/>
                <a:gd name="connsiteY6" fmla="*/ 167567 h 167567"/>
                <a:gd name="connsiteX7" fmla="*/ 54501 w 176206"/>
                <a:gd name="connsiteY7" fmla="*/ 103602 h 167567"/>
                <a:gd name="connsiteX8" fmla="*/ 0 w 176206"/>
                <a:gd name="connsiteY8" fmla="*/ 64029 h 167567"/>
                <a:gd name="connsiteX9" fmla="*/ 67332 w 176206"/>
                <a:gd name="connsiteY9" fmla="*/ 64029 h 167567"/>
                <a:gd name="connsiteX10" fmla="*/ 88103 w 176206"/>
                <a:gd name="connsiteY10" fmla="*/ 0 h 16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206" h="167567">
                  <a:moveTo>
                    <a:pt x="88103" y="0"/>
                  </a:moveTo>
                  <a:lnTo>
                    <a:pt x="108938" y="64029"/>
                  </a:lnTo>
                  <a:lnTo>
                    <a:pt x="176206" y="64029"/>
                  </a:lnTo>
                  <a:lnTo>
                    <a:pt x="121769" y="103602"/>
                  </a:lnTo>
                  <a:lnTo>
                    <a:pt x="142604" y="167567"/>
                  </a:lnTo>
                  <a:lnTo>
                    <a:pt x="88103" y="128058"/>
                  </a:lnTo>
                  <a:lnTo>
                    <a:pt x="33666" y="167567"/>
                  </a:lnTo>
                  <a:lnTo>
                    <a:pt x="54501" y="103602"/>
                  </a:lnTo>
                  <a:lnTo>
                    <a:pt x="0" y="64029"/>
                  </a:lnTo>
                  <a:lnTo>
                    <a:pt x="67332" y="64029"/>
                  </a:lnTo>
                  <a:lnTo>
                    <a:pt x="88103" y="0"/>
                  </a:lnTo>
                  <a:close/>
                </a:path>
              </a:pathLst>
            </a:custGeom>
            <a:solidFill>
              <a:schemeClr val="accent3"/>
            </a:solidFill>
            <a:ln w="6311" cap="flat">
              <a:noFill/>
              <a:prstDash val="solid"/>
              <a:miter/>
            </a:ln>
          </p:spPr>
          <p:txBody>
            <a:bodyPr rtlCol="0" anchor="ctr"/>
            <a:lstStyle/>
            <a:p>
              <a:endParaRPr lang="es-CO"/>
            </a:p>
          </p:txBody>
        </p:sp>
        <p:sp>
          <p:nvSpPr>
            <p:cNvPr id="33" name="Freeform: Shape 32">
              <a:extLst>
                <a:ext uri="{FF2B5EF4-FFF2-40B4-BE49-F238E27FC236}">
                  <a16:creationId xmlns:a16="http://schemas.microsoft.com/office/drawing/2014/main" id="{CC6C0BBC-A748-843A-5CB7-D6E7BEEAB917}"/>
                </a:ext>
              </a:extLst>
            </p:cNvPr>
            <p:cNvSpPr/>
            <p:nvPr/>
          </p:nvSpPr>
          <p:spPr>
            <a:xfrm>
              <a:off x="5927814" y="385974"/>
              <a:ext cx="79273" cy="150353"/>
            </a:xfrm>
            <a:custGeom>
              <a:avLst/>
              <a:gdLst>
                <a:gd name="connsiteX0" fmla="*/ 79274 w 79273"/>
                <a:gd name="connsiteY0" fmla="*/ 150353 h 150353"/>
                <a:gd name="connsiteX1" fmla="*/ 39637 w 79273"/>
                <a:gd name="connsiteY1" fmla="*/ 0 h 150353"/>
                <a:gd name="connsiteX2" fmla="*/ 0 w 79273"/>
                <a:gd name="connsiteY2" fmla="*/ 150353 h 150353"/>
                <a:gd name="connsiteX3" fmla="*/ 79274 w 79273"/>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73" h="150353">
                  <a:moveTo>
                    <a:pt x="79274" y="150353"/>
                  </a:moveTo>
                  <a:lnTo>
                    <a:pt x="39637" y="0"/>
                  </a:lnTo>
                  <a:lnTo>
                    <a:pt x="0" y="150353"/>
                  </a:lnTo>
                  <a:lnTo>
                    <a:pt x="79274" y="150353"/>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4" name="Freeform: Shape 33">
              <a:extLst>
                <a:ext uri="{FF2B5EF4-FFF2-40B4-BE49-F238E27FC236}">
                  <a16:creationId xmlns:a16="http://schemas.microsoft.com/office/drawing/2014/main" id="{BEF872C6-E0CA-5CF2-1024-5145AA8ED316}"/>
                </a:ext>
              </a:extLst>
            </p:cNvPr>
            <p:cNvSpPr/>
            <p:nvPr/>
          </p:nvSpPr>
          <p:spPr>
            <a:xfrm>
              <a:off x="6143403" y="309050"/>
              <a:ext cx="79210" cy="227276"/>
            </a:xfrm>
            <a:custGeom>
              <a:avLst/>
              <a:gdLst>
                <a:gd name="connsiteX0" fmla="*/ 79210 w 79210"/>
                <a:gd name="connsiteY0" fmla="*/ 227277 h 227276"/>
                <a:gd name="connsiteX1" fmla="*/ 39637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637"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5" name="Freeform: Shape 34">
              <a:extLst>
                <a:ext uri="{FF2B5EF4-FFF2-40B4-BE49-F238E27FC236}">
                  <a16:creationId xmlns:a16="http://schemas.microsoft.com/office/drawing/2014/main" id="{FFF0B7D7-10DD-6FCF-869A-7F5AAF4E67FA}"/>
                </a:ext>
              </a:extLst>
            </p:cNvPr>
            <p:cNvSpPr/>
            <p:nvPr/>
          </p:nvSpPr>
          <p:spPr>
            <a:xfrm>
              <a:off x="6358992" y="283451"/>
              <a:ext cx="79210" cy="252875"/>
            </a:xfrm>
            <a:custGeom>
              <a:avLst/>
              <a:gdLst>
                <a:gd name="connsiteX0" fmla="*/ 79210 w 79210"/>
                <a:gd name="connsiteY0" fmla="*/ 252876 h 252875"/>
                <a:gd name="connsiteX1" fmla="*/ 39637 w 79210"/>
                <a:gd name="connsiteY1" fmla="*/ 0 h 252875"/>
                <a:gd name="connsiteX2" fmla="*/ 0 w 79210"/>
                <a:gd name="connsiteY2" fmla="*/ 252876 h 252875"/>
                <a:gd name="connsiteX3" fmla="*/ 79210 w 79210"/>
                <a:gd name="connsiteY3" fmla="*/ 252876 h 252875"/>
              </a:gdLst>
              <a:ahLst/>
              <a:cxnLst>
                <a:cxn ang="0">
                  <a:pos x="connsiteX0" y="connsiteY0"/>
                </a:cxn>
                <a:cxn ang="0">
                  <a:pos x="connsiteX1" y="connsiteY1"/>
                </a:cxn>
                <a:cxn ang="0">
                  <a:pos x="connsiteX2" y="connsiteY2"/>
                </a:cxn>
                <a:cxn ang="0">
                  <a:pos x="connsiteX3" y="connsiteY3"/>
                </a:cxn>
              </a:cxnLst>
              <a:rect l="l" t="t" r="r" b="b"/>
              <a:pathLst>
                <a:path w="79210" h="252875">
                  <a:moveTo>
                    <a:pt x="79210" y="252876"/>
                  </a:moveTo>
                  <a:lnTo>
                    <a:pt x="39637" y="0"/>
                  </a:lnTo>
                  <a:lnTo>
                    <a:pt x="0" y="252876"/>
                  </a:lnTo>
                  <a:lnTo>
                    <a:pt x="79210" y="252876"/>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6" name="Freeform: Shape 35">
              <a:extLst>
                <a:ext uri="{FF2B5EF4-FFF2-40B4-BE49-F238E27FC236}">
                  <a16:creationId xmlns:a16="http://schemas.microsoft.com/office/drawing/2014/main" id="{16920D55-23E2-7C5C-CD2C-3D93BBAE422E}"/>
                </a:ext>
              </a:extLst>
            </p:cNvPr>
            <p:cNvSpPr/>
            <p:nvPr/>
          </p:nvSpPr>
          <p:spPr>
            <a:xfrm>
              <a:off x="6574581" y="309050"/>
              <a:ext cx="79210" cy="227276"/>
            </a:xfrm>
            <a:custGeom>
              <a:avLst/>
              <a:gdLst>
                <a:gd name="connsiteX0" fmla="*/ 79210 w 79210"/>
                <a:gd name="connsiteY0" fmla="*/ 227277 h 227276"/>
                <a:gd name="connsiteX1" fmla="*/ 39573 w 79210"/>
                <a:gd name="connsiteY1" fmla="*/ 0 h 227276"/>
                <a:gd name="connsiteX2" fmla="*/ 0 w 79210"/>
                <a:gd name="connsiteY2" fmla="*/ 227277 h 227276"/>
                <a:gd name="connsiteX3" fmla="*/ 79210 w 79210"/>
                <a:gd name="connsiteY3" fmla="*/ 227277 h 227276"/>
              </a:gdLst>
              <a:ahLst/>
              <a:cxnLst>
                <a:cxn ang="0">
                  <a:pos x="connsiteX0" y="connsiteY0"/>
                </a:cxn>
                <a:cxn ang="0">
                  <a:pos x="connsiteX1" y="connsiteY1"/>
                </a:cxn>
                <a:cxn ang="0">
                  <a:pos x="connsiteX2" y="connsiteY2"/>
                </a:cxn>
                <a:cxn ang="0">
                  <a:pos x="connsiteX3" y="connsiteY3"/>
                </a:cxn>
              </a:cxnLst>
              <a:rect l="l" t="t" r="r" b="b"/>
              <a:pathLst>
                <a:path w="79210" h="227276">
                  <a:moveTo>
                    <a:pt x="79210" y="227277"/>
                  </a:moveTo>
                  <a:lnTo>
                    <a:pt x="39573" y="0"/>
                  </a:lnTo>
                  <a:lnTo>
                    <a:pt x="0" y="227277"/>
                  </a:lnTo>
                  <a:lnTo>
                    <a:pt x="79210" y="227277"/>
                  </a:lnTo>
                  <a:close/>
                </a:path>
              </a:pathLst>
            </a:custGeom>
            <a:solidFill>
              <a:schemeClr val="tx2">
                <a:lumMod val="40000"/>
                <a:lumOff val="60000"/>
              </a:schemeClr>
            </a:solidFill>
            <a:ln w="6311"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7B7C19B2-7720-3E28-B00F-17227C59F055}"/>
                </a:ext>
              </a:extLst>
            </p:cNvPr>
            <p:cNvSpPr/>
            <p:nvPr/>
          </p:nvSpPr>
          <p:spPr>
            <a:xfrm>
              <a:off x="6790170" y="385974"/>
              <a:ext cx="79210" cy="150353"/>
            </a:xfrm>
            <a:custGeom>
              <a:avLst/>
              <a:gdLst>
                <a:gd name="connsiteX0" fmla="*/ 79210 w 79210"/>
                <a:gd name="connsiteY0" fmla="*/ 150353 h 150353"/>
                <a:gd name="connsiteX1" fmla="*/ 39573 w 79210"/>
                <a:gd name="connsiteY1" fmla="*/ 0 h 150353"/>
                <a:gd name="connsiteX2" fmla="*/ 0 w 79210"/>
                <a:gd name="connsiteY2" fmla="*/ 150353 h 150353"/>
                <a:gd name="connsiteX3" fmla="*/ 79210 w 79210"/>
                <a:gd name="connsiteY3" fmla="*/ 150353 h 150353"/>
              </a:gdLst>
              <a:ahLst/>
              <a:cxnLst>
                <a:cxn ang="0">
                  <a:pos x="connsiteX0" y="connsiteY0"/>
                </a:cxn>
                <a:cxn ang="0">
                  <a:pos x="connsiteX1" y="connsiteY1"/>
                </a:cxn>
                <a:cxn ang="0">
                  <a:pos x="connsiteX2" y="connsiteY2"/>
                </a:cxn>
                <a:cxn ang="0">
                  <a:pos x="connsiteX3" y="connsiteY3"/>
                </a:cxn>
              </a:cxnLst>
              <a:rect l="l" t="t" r="r" b="b"/>
              <a:pathLst>
                <a:path w="79210" h="150353">
                  <a:moveTo>
                    <a:pt x="79210" y="150353"/>
                  </a:moveTo>
                  <a:lnTo>
                    <a:pt x="39573" y="0"/>
                  </a:lnTo>
                  <a:lnTo>
                    <a:pt x="0" y="150353"/>
                  </a:lnTo>
                  <a:lnTo>
                    <a:pt x="79210" y="150353"/>
                  </a:lnTo>
                  <a:close/>
                </a:path>
              </a:pathLst>
            </a:custGeom>
            <a:solidFill>
              <a:schemeClr val="tx2">
                <a:lumMod val="40000"/>
                <a:lumOff val="60000"/>
              </a:schemeClr>
            </a:solidFill>
            <a:ln w="6311" cap="flat">
              <a:noFill/>
              <a:prstDash val="solid"/>
              <a:miter/>
            </a:ln>
          </p:spPr>
          <p:txBody>
            <a:bodyPr rtlCol="0" anchor="ctr"/>
            <a:lstStyle/>
            <a:p>
              <a:endParaRPr lang="es-CO"/>
            </a:p>
          </p:txBody>
        </p:sp>
      </p:grpSp>
      <p:sp>
        <p:nvSpPr>
          <p:cNvPr id="38" name="TextBox 37">
            <a:extLst>
              <a:ext uri="{FF2B5EF4-FFF2-40B4-BE49-F238E27FC236}">
                <a16:creationId xmlns:a16="http://schemas.microsoft.com/office/drawing/2014/main" id="{03B1AC5D-5433-0765-B14A-A8346B30AB20}"/>
              </a:ext>
            </a:extLst>
          </p:cNvPr>
          <p:cNvSpPr txBox="1"/>
          <p:nvPr/>
        </p:nvSpPr>
        <p:spPr>
          <a:xfrm>
            <a:off x="606653" y="932114"/>
            <a:ext cx="1045799" cy="369332"/>
          </a:xfrm>
          <a:prstGeom prst="rect">
            <a:avLst/>
          </a:prstGeom>
          <a:noFill/>
        </p:spPr>
        <p:txBody>
          <a:bodyPr wrap="none" rtlCol="0">
            <a:spAutoFit/>
          </a:bodyPr>
          <a:lstStyle/>
          <a:p>
            <a:r>
              <a:rPr lang="es-CO" spc="-145" dirty="0" err="1">
                <a:solidFill>
                  <a:schemeClr val="accent3"/>
                </a:solidFill>
                <a:latin typeface="DM Sans" pitchFamily="2" charset="77"/>
              </a:rPr>
              <a:t>Template</a:t>
            </a:r>
            <a:endParaRPr lang="es-CO" spc="-145" dirty="0">
              <a:solidFill>
                <a:schemeClr val="accent3"/>
              </a:solidFill>
              <a:latin typeface="DM Sans" pitchFamily="2" charset="77"/>
            </a:endParaRPr>
          </a:p>
        </p:txBody>
      </p:sp>
    </p:spTree>
    <p:extLst>
      <p:ext uri="{BB962C8B-B14F-4D97-AF65-F5344CB8AC3E}">
        <p14:creationId xmlns:p14="http://schemas.microsoft.com/office/powerpoint/2010/main" val="5558532"/>
      </p:ext>
    </p:extLst>
  </p:cSld>
  <p:clrMapOvr>
    <a:masterClrMapping/>
  </p:clrMapOvr>
</p:sld>
</file>

<file path=ppt/theme/theme1.xml><?xml version="1.0" encoding="utf-8"?>
<a:theme xmlns:a="http://schemas.openxmlformats.org/drawingml/2006/main" name="Tema de Office">
  <a:themeElements>
    <a:clrScheme name="roadmap template">
      <a:dk1>
        <a:sysClr val="windowText" lastClr="000000"/>
      </a:dk1>
      <a:lt1>
        <a:sysClr val="window" lastClr="FFFFFF"/>
      </a:lt1>
      <a:dk2>
        <a:srgbClr val="44546A"/>
      </a:dk2>
      <a:lt2>
        <a:srgbClr val="E7E6E6"/>
      </a:lt2>
      <a:accent1>
        <a:srgbClr val="564881"/>
      </a:accent1>
      <a:accent2>
        <a:srgbClr val="7F7FE3"/>
      </a:accent2>
      <a:accent3>
        <a:srgbClr val="F9A602"/>
      </a:accent3>
      <a:accent4>
        <a:srgbClr val="62BE59"/>
      </a:accent4>
      <a:accent5>
        <a:srgbClr val="F59C9A"/>
      </a:accent5>
      <a:accent6>
        <a:srgbClr val="02597A"/>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1505</TotalTime>
  <Words>1549</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13</vt:i4>
      </vt:variant>
    </vt:vector>
  </HeadingPairs>
  <TitlesOfParts>
    <vt:vector size="25" baseType="lpstr">
      <vt:lpstr>Arial</vt:lpstr>
      <vt:lpstr>Calibri</vt:lpstr>
      <vt:lpstr>Calibri Light</vt:lpstr>
      <vt:lpstr>DM Sans</vt:lpstr>
      <vt:lpstr>Gill Sans</vt:lpstr>
      <vt:lpstr>Lato Black</vt:lpstr>
      <vt:lpstr>Lato Light</vt:lpstr>
      <vt:lpstr>Montserrat ExtraBold</vt:lpstr>
      <vt:lpstr>Montserrat-Bold</vt:lpstr>
      <vt:lpstr>Poppins</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106</cp:revision>
  <dcterms:created xsi:type="dcterms:W3CDTF">2020-03-21T22:03:23Z</dcterms:created>
  <dcterms:modified xsi:type="dcterms:W3CDTF">2025-03-25T14:57:37Z</dcterms:modified>
</cp:coreProperties>
</file>